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notesMasterIdLst>
    <p:notesMasterId r:id="rId51"/>
  </p:notesMasterIdLst>
  <p:sldIdLst>
    <p:sldId id="266" r:id="rId2"/>
    <p:sldId id="257" r:id="rId3"/>
    <p:sldId id="262" r:id="rId4"/>
    <p:sldId id="271" r:id="rId5"/>
    <p:sldId id="265" r:id="rId6"/>
    <p:sldId id="261" r:id="rId7"/>
    <p:sldId id="286" r:id="rId8"/>
    <p:sldId id="287" r:id="rId9"/>
    <p:sldId id="281" r:id="rId10"/>
    <p:sldId id="274" r:id="rId11"/>
    <p:sldId id="285" r:id="rId12"/>
    <p:sldId id="283" r:id="rId13"/>
    <p:sldId id="267" r:id="rId14"/>
    <p:sldId id="282" r:id="rId15"/>
    <p:sldId id="259" r:id="rId16"/>
    <p:sldId id="258" r:id="rId17"/>
    <p:sldId id="297" r:id="rId18"/>
    <p:sldId id="298" r:id="rId19"/>
    <p:sldId id="302" r:id="rId20"/>
    <p:sldId id="309" r:id="rId21"/>
    <p:sldId id="300" r:id="rId22"/>
    <p:sldId id="303" r:id="rId23"/>
    <p:sldId id="272" r:id="rId24"/>
    <p:sldId id="273" r:id="rId25"/>
    <p:sldId id="260" r:id="rId26"/>
    <p:sldId id="289" r:id="rId27"/>
    <p:sldId id="291" r:id="rId28"/>
    <p:sldId id="284" r:id="rId29"/>
    <p:sldId id="275" r:id="rId30"/>
    <p:sldId id="277" r:id="rId31"/>
    <p:sldId id="296" r:id="rId32"/>
    <p:sldId id="304" r:id="rId33"/>
    <p:sldId id="290" r:id="rId34"/>
    <p:sldId id="278" r:id="rId35"/>
    <p:sldId id="292" r:id="rId36"/>
    <p:sldId id="305" r:id="rId37"/>
    <p:sldId id="276" r:id="rId38"/>
    <p:sldId id="280" r:id="rId39"/>
    <p:sldId id="269" r:id="rId40"/>
    <p:sldId id="270" r:id="rId41"/>
    <p:sldId id="294" r:id="rId42"/>
    <p:sldId id="295" r:id="rId43"/>
    <p:sldId id="268" r:id="rId44"/>
    <p:sldId id="279" r:id="rId45"/>
    <p:sldId id="293" r:id="rId46"/>
    <p:sldId id="263" r:id="rId47"/>
    <p:sldId id="264" r:id="rId48"/>
    <p:sldId id="308" r:id="rId49"/>
    <p:sldId id="306" r:id="rId50"/>
  </p:sldIdLst>
  <p:sldSz cx="29260800" cy="164592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s" id="{E5856E7E-B695-4068-940E-930C35B81128}">
          <p14:sldIdLst/>
        </p14:section>
        <p14:section name="Intro" id="{FE1B2161-7D52-4B66-BD9E-F56C6C9AD45C}">
          <p14:sldIdLst>
            <p14:sldId id="266"/>
            <p14:sldId id="257"/>
          </p14:sldIdLst>
        </p14:section>
        <p14:section name="About Us" id="{3735D820-C767-475B-A481-B8C39BBB4E26}">
          <p14:sldIdLst>
            <p14:sldId id="262"/>
            <p14:sldId id="271"/>
          </p14:sldIdLst>
        </p14:section>
        <p14:section name="Full Screen" id="{6570AE6D-ED5A-48D3-AF47-D489A436CBD4}">
          <p14:sldIdLst>
            <p14:sldId id="265"/>
            <p14:sldId id="261"/>
            <p14:sldId id="286"/>
            <p14:sldId id="287"/>
            <p14:sldId id="281"/>
            <p14:sldId id="274"/>
          </p14:sldIdLst>
        </p14:section>
        <p14:section name="Portfolio" id="{840A57A5-49EB-4680-95CD-C5D182775B99}">
          <p14:sldIdLst>
            <p14:sldId id="285"/>
            <p14:sldId id="283"/>
            <p14:sldId id="267"/>
            <p14:sldId id="282"/>
            <p14:sldId id="259"/>
            <p14:sldId id="258"/>
            <p14:sldId id="297"/>
            <p14:sldId id="298"/>
            <p14:sldId id="302"/>
            <p14:sldId id="309"/>
            <p14:sldId id="300"/>
            <p14:sldId id="303"/>
            <p14:sldId id="272"/>
          </p14:sldIdLst>
        </p14:section>
        <p14:section name="Team Slides" id="{90CB5D72-76A4-4045-BE0F-5301C790B08C}">
          <p14:sldIdLst>
            <p14:sldId id="273"/>
            <p14:sldId id="260"/>
            <p14:sldId id="289"/>
          </p14:sldIdLst>
        </p14:section>
        <p14:section name="Infographics" id="{8B9E40E0-7477-424B-8E78-E6A77043300E}">
          <p14:sldIdLst>
            <p14:sldId id="291"/>
            <p14:sldId id="284"/>
            <p14:sldId id="275"/>
            <p14:sldId id="277"/>
            <p14:sldId id="296"/>
            <p14:sldId id="304"/>
            <p14:sldId id="290"/>
            <p14:sldId id="278"/>
            <p14:sldId id="292"/>
            <p14:sldId id="305"/>
            <p14:sldId id="276"/>
            <p14:sldId id="280"/>
          </p14:sldIdLst>
        </p14:section>
        <p14:section name="Financials" id="{FF1BD21B-F4EB-4DB6-A1F1-42F54F8ECDDF}">
          <p14:sldIdLst>
            <p14:sldId id="269"/>
            <p14:sldId id="270"/>
            <p14:sldId id="294"/>
            <p14:sldId id="295"/>
          </p14:sldIdLst>
        </p14:section>
        <p14:section name="Maps" id="{EB06F3DA-5099-4AB3-84A3-753B69843B3A}">
          <p14:sldIdLst>
            <p14:sldId id="268"/>
            <p14:sldId id="279"/>
            <p14:sldId id="293"/>
          </p14:sldIdLst>
        </p14:section>
        <p14:section name="Contact" id="{8FF7C6DE-B95E-4EAB-9149-0B6C6AEC7FD2}">
          <p14:sldIdLst>
            <p14:sldId id="263"/>
            <p14:sldId id="264"/>
          </p14:sldIdLst>
        </p14:section>
        <p14:section name="Icons" id="{EC5FC31F-6479-4602-9712-1CC6A4976D4E}">
          <p14:sldIdLst>
            <p14:sldId id="308"/>
            <p14:sldId id="30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F9F9"/>
    <a:srgbClr val="FBFBFB"/>
    <a:srgbClr val="0781EF"/>
    <a:srgbClr val="55D4FA"/>
    <a:srgbClr val="F69D25"/>
    <a:srgbClr val="E6E6E6"/>
    <a:srgbClr val="3ABFC4"/>
    <a:srgbClr val="21C0D7"/>
    <a:srgbClr val="00B0D3"/>
    <a:srgbClr val="00A4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953" autoAdjust="0"/>
    <p:restoredTop sz="94660"/>
  </p:normalViewPr>
  <p:slideViewPr>
    <p:cSldViewPr snapToGrid="0">
      <p:cViewPr varScale="1">
        <p:scale>
          <a:sx n="68" d="100"/>
          <a:sy n="68" d="100"/>
        </p:scale>
        <p:origin x="268" y="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5.4247647256827819E-2"/>
          <c:y val="4.2854658132983288E-2"/>
          <c:w val="0.94318503903920847"/>
          <c:h val="0.83554360727329258"/>
        </c:manualLayout>
      </c:layout>
      <c:barChart>
        <c:barDir val="col"/>
        <c:grouping val="stacked"/>
        <c:varyColors val="0"/>
        <c:ser>
          <c:idx val="0"/>
          <c:order val="0"/>
          <c:tx>
            <c:strRef>
              <c:f>Sheet1!$A$2</c:f>
              <c:strCache>
                <c:ptCount val="1"/>
                <c:pt idx="0">
                  <c:v>Region 1</c:v>
                </c:pt>
              </c:strCache>
            </c:strRef>
          </c:tx>
          <c:spPr>
            <a:solidFill>
              <a:schemeClr val="accent4"/>
            </a:solidFill>
            <a:ln w="12700" cap="flat">
              <a:noFill/>
              <a:miter lim="400000"/>
            </a:ln>
            <a:effectLst/>
          </c:spPr>
          <c:invertIfNegative val="0"/>
          <c:cat>
            <c:strRef>
              <c:f>Sheet1!$B$1:$I$1</c:f>
              <c:strCache>
                <c:ptCount val="8"/>
                <c:pt idx="0">
                  <c:v>Apr</c:v>
                </c:pt>
                <c:pt idx="1">
                  <c:v>May</c:v>
                </c:pt>
                <c:pt idx="2">
                  <c:v>Jun</c:v>
                </c:pt>
                <c:pt idx="3">
                  <c:v>Jul</c:v>
                </c:pt>
                <c:pt idx="4">
                  <c:v>Aug</c:v>
                </c:pt>
                <c:pt idx="5">
                  <c:v>Sep</c:v>
                </c:pt>
                <c:pt idx="6">
                  <c:v>Oct</c:v>
                </c:pt>
                <c:pt idx="7">
                  <c:v>Nov</c:v>
                </c:pt>
              </c:strCache>
            </c:strRef>
          </c:cat>
          <c:val>
            <c:numRef>
              <c:f>Sheet1!$B$2:$I$2</c:f>
              <c:numCache>
                <c:formatCode>General</c:formatCode>
                <c:ptCount val="8"/>
                <c:pt idx="0">
                  <c:v>27</c:v>
                </c:pt>
                <c:pt idx="1">
                  <c:v>36</c:v>
                </c:pt>
                <c:pt idx="2">
                  <c:v>63</c:v>
                </c:pt>
                <c:pt idx="3">
                  <c:v>86</c:v>
                </c:pt>
                <c:pt idx="4">
                  <c:v>56</c:v>
                </c:pt>
                <c:pt idx="5">
                  <c:v>90</c:v>
                </c:pt>
                <c:pt idx="6">
                  <c:v>60</c:v>
                </c:pt>
                <c:pt idx="7">
                  <c:v>143</c:v>
                </c:pt>
              </c:numCache>
            </c:numRef>
          </c:val>
          <c:extLst>
            <c:ext xmlns:c16="http://schemas.microsoft.com/office/drawing/2014/chart" uri="{C3380CC4-5D6E-409C-BE32-E72D297353CC}">
              <c16:uniqueId val="{00000000-ED24-476D-9C30-1A56F3B6F2D2}"/>
            </c:ext>
          </c:extLst>
        </c:ser>
        <c:ser>
          <c:idx val="1"/>
          <c:order val="1"/>
          <c:tx>
            <c:strRef>
              <c:f>Sheet1!$A$3</c:f>
              <c:strCache>
                <c:ptCount val="1"/>
                <c:pt idx="0">
                  <c:v>Region 2</c:v>
                </c:pt>
              </c:strCache>
            </c:strRef>
          </c:tx>
          <c:spPr>
            <a:solidFill>
              <a:schemeClr val="accent3"/>
            </a:solidFill>
            <a:ln w="12700" cap="flat">
              <a:noFill/>
              <a:miter lim="400000"/>
            </a:ln>
            <a:effectLst/>
          </c:spPr>
          <c:invertIfNegative val="0"/>
          <c:cat>
            <c:strRef>
              <c:f>Sheet1!$B$1:$I$1</c:f>
              <c:strCache>
                <c:ptCount val="8"/>
                <c:pt idx="0">
                  <c:v>Apr</c:v>
                </c:pt>
                <c:pt idx="1">
                  <c:v>May</c:v>
                </c:pt>
                <c:pt idx="2">
                  <c:v>Jun</c:v>
                </c:pt>
                <c:pt idx="3">
                  <c:v>Jul</c:v>
                </c:pt>
                <c:pt idx="4">
                  <c:v>Aug</c:v>
                </c:pt>
                <c:pt idx="5">
                  <c:v>Sep</c:v>
                </c:pt>
                <c:pt idx="6">
                  <c:v>Oct</c:v>
                </c:pt>
                <c:pt idx="7">
                  <c:v>Nov</c:v>
                </c:pt>
              </c:strCache>
            </c:strRef>
          </c:cat>
          <c:val>
            <c:numRef>
              <c:f>Sheet1!$B$3:$I$3</c:f>
              <c:numCache>
                <c:formatCode>General</c:formatCode>
                <c:ptCount val="8"/>
                <c:pt idx="0">
                  <c:v>55</c:v>
                </c:pt>
                <c:pt idx="1">
                  <c:v>43</c:v>
                </c:pt>
                <c:pt idx="2">
                  <c:v>80</c:v>
                </c:pt>
                <c:pt idx="3">
                  <c:v>23</c:v>
                </c:pt>
                <c:pt idx="4">
                  <c:v>76</c:v>
                </c:pt>
                <c:pt idx="5">
                  <c:v>70</c:v>
                </c:pt>
                <c:pt idx="6">
                  <c:v>90</c:v>
                </c:pt>
                <c:pt idx="7">
                  <c:v>48</c:v>
                </c:pt>
              </c:numCache>
            </c:numRef>
          </c:val>
          <c:extLst>
            <c:ext xmlns:c16="http://schemas.microsoft.com/office/drawing/2014/chart" uri="{C3380CC4-5D6E-409C-BE32-E72D297353CC}">
              <c16:uniqueId val="{00000001-ED24-476D-9C30-1A56F3B6F2D2}"/>
            </c:ext>
          </c:extLst>
        </c:ser>
        <c:dLbls>
          <c:showLegendKey val="0"/>
          <c:showVal val="0"/>
          <c:showCatName val="0"/>
          <c:showSerName val="0"/>
          <c:showPercent val="0"/>
          <c:showBubbleSize val="0"/>
        </c:dLbls>
        <c:gapWidth val="116"/>
        <c:overlap val="100"/>
        <c:axId val="1819767552"/>
        <c:axId val="1819769328"/>
      </c:barChart>
      <c:catAx>
        <c:axId val="1819767552"/>
        <c:scaling>
          <c:orientation val="minMax"/>
        </c:scaling>
        <c:delete val="0"/>
        <c:axPos val="b"/>
        <c:numFmt formatCode="General" sourceLinked="0"/>
        <c:majorTickMark val="none"/>
        <c:minorTickMark val="none"/>
        <c:tickLblPos val="low"/>
        <c:spPr>
          <a:ln w="6350" cap="flat">
            <a:solidFill>
              <a:srgbClr val="DCDEE0"/>
            </a:solidFill>
            <a:prstDash val="solid"/>
            <a:miter lim="400000"/>
          </a:ln>
        </c:spPr>
        <c:txPr>
          <a:bodyPr rot="-2700000"/>
          <a:lstStyle/>
          <a:p>
            <a:pPr>
              <a:defRPr b="0">
                <a:solidFill>
                  <a:schemeClr val="tx1">
                    <a:lumMod val="75000"/>
                    <a:lumOff val="25000"/>
                  </a:schemeClr>
                </a:solidFill>
              </a:defRPr>
            </a:pPr>
            <a:endParaRPr lang="en-US"/>
          </a:p>
        </c:txPr>
        <c:crossAx val="1819769328"/>
        <c:crosses val="autoZero"/>
        <c:auto val="1"/>
        <c:lblAlgn val="ctr"/>
        <c:lblOffset val="100"/>
        <c:noMultiLvlLbl val="1"/>
      </c:catAx>
      <c:valAx>
        <c:axId val="1819769328"/>
        <c:scaling>
          <c:orientation val="minMax"/>
        </c:scaling>
        <c:delete val="0"/>
        <c:axPos val="l"/>
        <c:majorGridlines>
          <c:spPr>
            <a:ln w="6350" cap="flat">
              <a:solidFill>
                <a:srgbClr val="DCDEE0"/>
              </a:solidFill>
              <a:prstDash val="solid"/>
              <a:miter lim="400000"/>
            </a:ln>
          </c:spPr>
        </c:majorGridlines>
        <c:numFmt formatCode="#,##0" sourceLinked="0"/>
        <c:majorTickMark val="none"/>
        <c:minorTickMark val="none"/>
        <c:tickLblPos val="nextTo"/>
        <c:spPr>
          <a:ln w="12700" cap="flat">
            <a:noFill/>
            <a:prstDash val="solid"/>
            <a:miter lim="400000"/>
          </a:ln>
        </c:spPr>
        <c:txPr>
          <a:bodyPr rot="-2700000"/>
          <a:lstStyle/>
          <a:p>
            <a:pPr>
              <a:defRPr b="0" i="1">
                <a:solidFill>
                  <a:schemeClr val="tx1">
                    <a:lumMod val="75000"/>
                    <a:lumOff val="25000"/>
                  </a:schemeClr>
                </a:solidFill>
              </a:defRPr>
            </a:pPr>
            <a:endParaRPr lang="en-US"/>
          </a:p>
        </c:txPr>
        <c:crossAx val="1819767552"/>
        <c:crosses val="autoZero"/>
        <c:crossBetween val="between"/>
        <c:majorUnit val="50"/>
        <c:minorUnit val="25"/>
      </c:valAx>
      <c:spPr>
        <a:noFill/>
        <a:ln w="12700" cap="flat">
          <a:noFill/>
          <a:miter lim="400000"/>
        </a:ln>
        <a:effectLst/>
      </c:spPr>
    </c:plotArea>
    <c:plotVisOnly val="1"/>
    <c:dispBlanksAs val="gap"/>
    <c:showDLblsOverMax val="1"/>
  </c:chart>
  <c:spPr>
    <a:noFill/>
    <a:ln>
      <a:noFill/>
    </a:ln>
    <a:effectLst/>
  </c:spPr>
  <c:txPr>
    <a:bodyPr/>
    <a:lstStyle/>
    <a:p>
      <a:pPr>
        <a:defRPr sz="3600" b="1"/>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strCache>
            </c:strRef>
          </c:tx>
          <c:spPr>
            <a:solidFill>
              <a:srgbClr val="2C2F37"/>
            </a:solidFill>
            <a:ln w="12700" cap="flat">
              <a:noFill/>
              <a:miter lim="400000"/>
            </a:ln>
            <a:effectLst/>
          </c:spPr>
          <c:dPt>
            <c:idx val="0"/>
            <c:bubble3D val="0"/>
            <c:spPr>
              <a:solidFill>
                <a:srgbClr val="0781E6"/>
              </a:solidFill>
              <a:ln w="12700" cap="flat">
                <a:noFill/>
                <a:miter lim="400000"/>
              </a:ln>
              <a:effectLst/>
            </c:spPr>
            <c:extLst>
              <c:ext xmlns:c16="http://schemas.microsoft.com/office/drawing/2014/chart" uri="{C3380CC4-5D6E-409C-BE32-E72D297353CC}">
                <c16:uniqueId val="{00000000-B608-4950-89B8-31707B76A820}"/>
              </c:ext>
            </c:extLst>
          </c:dPt>
          <c:dPt>
            <c:idx val="1"/>
            <c:bubble3D val="0"/>
            <c:spPr>
              <a:solidFill>
                <a:srgbClr val="F69D25"/>
              </a:solidFill>
              <a:ln w="12700" cap="flat">
                <a:noFill/>
                <a:miter lim="400000"/>
              </a:ln>
              <a:effectLst/>
            </c:spPr>
            <c:extLst>
              <c:ext xmlns:c16="http://schemas.microsoft.com/office/drawing/2014/chart" uri="{C3380CC4-5D6E-409C-BE32-E72D297353CC}">
                <c16:uniqueId val="{00000002-B608-4950-89B8-31707B76A820}"/>
              </c:ext>
            </c:extLst>
          </c:dPt>
          <c:dPt>
            <c:idx val="2"/>
            <c:bubble3D val="0"/>
            <c:spPr>
              <a:solidFill>
                <a:srgbClr val="55D4FA"/>
              </a:solidFill>
              <a:ln w="12700" cap="flat">
                <a:noFill/>
                <a:miter lim="400000"/>
              </a:ln>
              <a:effectLst/>
            </c:spPr>
            <c:extLst>
              <c:ext xmlns:c16="http://schemas.microsoft.com/office/drawing/2014/chart" uri="{C3380CC4-5D6E-409C-BE32-E72D297353CC}">
                <c16:uniqueId val="{00000004-B608-4950-89B8-31707B76A820}"/>
              </c:ext>
            </c:extLst>
          </c:dPt>
          <c:dPt>
            <c:idx val="3"/>
            <c:bubble3D val="0"/>
            <c:spPr>
              <a:solidFill>
                <a:srgbClr val="00B0D3"/>
              </a:solidFill>
              <a:ln w="12700" cap="flat">
                <a:noFill/>
                <a:miter lim="400000"/>
              </a:ln>
              <a:effectLst/>
            </c:spPr>
            <c:extLst>
              <c:ext xmlns:c16="http://schemas.microsoft.com/office/drawing/2014/chart" uri="{C3380CC4-5D6E-409C-BE32-E72D297353CC}">
                <c16:uniqueId val="{00000006-B608-4950-89B8-31707B76A820}"/>
              </c:ext>
            </c:extLst>
          </c:dPt>
          <c:cat>
            <c:strRef>
              <c:f>Sheet1!$B$1:$E$1</c:f>
              <c:strCache>
                <c:ptCount val="4"/>
                <c:pt idx="0">
                  <c:v>Facebook</c:v>
                </c:pt>
                <c:pt idx="1">
                  <c:v>Twitter</c:v>
                </c:pt>
                <c:pt idx="2">
                  <c:v>Pinterest</c:v>
                </c:pt>
                <c:pt idx="3">
                  <c:v>Linkedin</c:v>
                </c:pt>
              </c:strCache>
            </c:strRef>
          </c:cat>
          <c:val>
            <c:numRef>
              <c:f>Sheet1!$B$2:$E$2</c:f>
              <c:numCache>
                <c:formatCode>General</c:formatCode>
                <c:ptCount val="4"/>
                <c:pt idx="0">
                  <c:v>147810</c:v>
                </c:pt>
                <c:pt idx="1">
                  <c:v>787498</c:v>
                </c:pt>
                <c:pt idx="2">
                  <c:v>268858</c:v>
                </c:pt>
                <c:pt idx="3">
                  <c:v>208010</c:v>
                </c:pt>
              </c:numCache>
            </c:numRef>
          </c:val>
          <c:extLst>
            <c:ext xmlns:c16="http://schemas.microsoft.com/office/drawing/2014/chart" uri="{C3380CC4-5D6E-409C-BE32-E72D297353CC}">
              <c16:uniqueId val="{00000007-B608-4950-89B8-31707B76A820}"/>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4EEFBE-4328-4E3F-9F6F-50B4C2B60DC3}" type="datetimeFigureOut">
              <a:rPr lang="en-US" smtClean="0"/>
              <a:t>10/15/2019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2945AB-BD36-42F0-A6FD-1419E59F2FCB}" type="slidenum">
              <a:rPr lang="en-US" smtClean="0"/>
              <a:t>‹#›</a:t>
            </a:fld>
            <a:endParaRPr lang="en-US"/>
          </a:p>
        </p:txBody>
      </p:sp>
    </p:spTree>
    <p:extLst>
      <p:ext uri="{BB962C8B-B14F-4D97-AF65-F5344CB8AC3E}">
        <p14:creationId xmlns:p14="http://schemas.microsoft.com/office/powerpoint/2010/main" val="4103422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Blank Slide">
    <p:spTree>
      <p:nvGrpSpPr>
        <p:cNvPr id="1" name=""/>
        <p:cNvGrpSpPr/>
        <p:nvPr/>
      </p:nvGrpSpPr>
      <p:grpSpPr>
        <a:xfrm>
          <a:off x="0" y="0"/>
          <a:ext cx="0" cy="0"/>
          <a:chOff x="0" y="0"/>
          <a:chExt cx="0" cy="0"/>
        </a:xfrm>
      </p:grpSpPr>
      <p:sp>
        <p:nvSpPr>
          <p:cNvPr id="2" name="Slide Number Placeholder 7">
            <a:extLst>
              <a:ext uri="{FF2B5EF4-FFF2-40B4-BE49-F238E27FC236}">
                <a16:creationId xmlns:a16="http://schemas.microsoft.com/office/drawing/2014/main" id="{891FDEDE-8365-4819-AF6F-7B464C669620}"/>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bg1"/>
                </a:solidFill>
              </a:defRPr>
            </a:lvl1pPr>
          </a:lstStyle>
          <a:p>
            <a:fld id="{92B485D1-D61A-494D-A8A9-04DC541B8AAB}" type="slidenum">
              <a:rPr lang="en-US" smtClean="0"/>
              <a:pPr/>
              <a:t>‹#›</a:t>
            </a:fld>
            <a:endParaRPr lang="en-US"/>
          </a:p>
        </p:txBody>
      </p:sp>
      <p:sp>
        <p:nvSpPr>
          <p:cNvPr id="4" name="Footer Placeholder 8">
            <a:extLst>
              <a:ext uri="{FF2B5EF4-FFF2-40B4-BE49-F238E27FC236}">
                <a16:creationId xmlns:a16="http://schemas.microsoft.com/office/drawing/2014/main" id="{B56F9134-ED86-408C-BAE8-01A89777CD07}"/>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bg1"/>
                </a:solidFill>
              </a:defRPr>
            </a:lvl1pPr>
          </a:lstStyle>
          <a:p>
            <a:r>
              <a:rPr lang="en-US"/>
              <a:t>WWW.SQUARE.COM</a:t>
            </a:r>
            <a:endParaRPr lang="en-US" dirty="0"/>
          </a:p>
        </p:txBody>
      </p:sp>
    </p:spTree>
    <p:extLst>
      <p:ext uri="{BB962C8B-B14F-4D97-AF65-F5344CB8AC3E}">
        <p14:creationId xmlns:p14="http://schemas.microsoft.com/office/powerpoint/2010/main" val="3314770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8_Blank Slide">
    <p:spTree>
      <p:nvGrpSpPr>
        <p:cNvPr id="1" name=""/>
        <p:cNvGrpSpPr/>
        <p:nvPr/>
      </p:nvGrpSpPr>
      <p:grpSpPr>
        <a:xfrm>
          <a:off x="0" y="0"/>
          <a:ext cx="0" cy="0"/>
          <a:chOff x="0" y="0"/>
          <a:chExt cx="0" cy="0"/>
        </a:xfrm>
      </p:grpSpPr>
      <p:sp>
        <p:nvSpPr>
          <p:cNvPr id="4" name="Slide Number Placeholder 7">
            <a:extLst>
              <a:ext uri="{FF2B5EF4-FFF2-40B4-BE49-F238E27FC236}">
                <a16:creationId xmlns:a16="http://schemas.microsoft.com/office/drawing/2014/main" id="{F8EADABD-0A18-4E6C-B278-5CC6869EF75D}"/>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bg1"/>
                </a:solidFill>
              </a:defRPr>
            </a:lvl1pPr>
          </a:lstStyle>
          <a:p>
            <a:fld id="{92B485D1-D61A-494D-A8A9-04DC541B8AAB}" type="slidenum">
              <a:rPr lang="en-US" smtClean="0"/>
              <a:pPr/>
              <a:t>‹#›</a:t>
            </a:fld>
            <a:endParaRPr lang="en-US"/>
          </a:p>
        </p:txBody>
      </p:sp>
      <p:sp>
        <p:nvSpPr>
          <p:cNvPr id="5" name="Footer Placeholder 8">
            <a:extLst>
              <a:ext uri="{FF2B5EF4-FFF2-40B4-BE49-F238E27FC236}">
                <a16:creationId xmlns:a16="http://schemas.microsoft.com/office/drawing/2014/main" id="{64F3E70C-97C4-46A7-BA20-2B59915B8952}"/>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ctr"/>
          <a:lstStyle>
            <a:lvl1pPr algn="l">
              <a:defRPr sz="2800" b="1">
                <a:solidFill>
                  <a:schemeClr val="bg1"/>
                </a:solidFill>
              </a:defRPr>
            </a:lvl1pPr>
          </a:lstStyle>
          <a:p>
            <a:r>
              <a:rPr lang="en-US"/>
              <a:t>WWW.SQUARE.COM</a:t>
            </a:r>
            <a:endParaRPr lang="en-US" dirty="0"/>
          </a:p>
        </p:txBody>
      </p:sp>
      <p:sp>
        <p:nvSpPr>
          <p:cNvPr id="6" name="Picture Placeholder 5">
            <a:extLst>
              <a:ext uri="{FF2B5EF4-FFF2-40B4-BE49-F238E27FC236}">
                <a16:creationId xmlns:a16="http://schemas.microsoft.com/office/drawing/2014/main" id="{AAD695FD-33B0-481C-BC6A-6171E155286F}"/>
              </a:ext>
            </a:extLst>
          </p:cNvPr>
          <p:cNvSpPr>
            <a:spLocks noGrp="1"/>
          </p:cNvSpPr>
          <p:nvPr>
            <p:ph type="pic" sz="quarter" idx="11"/>
          </p:nvPr>
        </p:nvSpPr>
        <p:spPr>
          <a:xfrm>
            <a:off x="2647950" y="2552700"/>
            <a:ext cx="5676900" cy="5676900"/>
          </a:xfrm>
          <a:prstGeom prst="ellipse">
            <a:avLst/>
          </a:prstGeom>
          <a:ln w="57150">
            <a:solidFill>
              <a:schemeClr val="bg1"/>
            </a:solidFill>
          </a:ln>
        </p:spPr>
        <p:txBody>
          <a:bodyPr anchor="ctr"/>
          <a:lstStyle>
            <a:lvl1pPr marL="0" indent="0" algn="ctr">
              <a:buNone/>
              <a:defRPr sz="2800"/>
            </a:lvl1pPr>
          </a:lstStyle>
          <a:p>
            <a:endParaRPr lang="en-US"/>
          </a:p>
        </p:txBody>
      </p:sp>
    </p:spTree>
    <p:extLst>
      <p:ext uri="{BB962C8B-B14F-4D97-AF65-F5344CB8AC3E}">
        <p14:creationId xmlns:p14="http://schemas.microsoft.com/office/powerpoint/2010/main" val="2332568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Blank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4DFA6D8-9BBB-4BA7-A28E-456E5EF39BA2}"/>
              </a:ext>
            </a:extLst>
          </p:cNvPr>
          <p:cNvSpPr>
            <a:spLocks noGrp="1"/>
          </p:cNvSpPr>
          <p:nvPr>
            <p:ph type="pic" sz="quarter" idx="10"/>
          </p:nvPr>
        </p:nvSpPr>
        <p:spPr>
          <a:xfrm>
            <a:off x="0" y="0"/>
            <a:ext cx="10906071" cy="16459200"/>
          </a:xfrm>
          <a:prstGeom prst="rect">
            <a:avLst/>
          </a:prstGeom>
          <a:solidFill>
            <a:schemeClr val="bg1">
              <a:lumMod val="95000"/>
            </a:schemeClr>
          </a:solidFill>
        </p:spPr>
        <p:txBody>
          <a:bodyPr anchor="ctr"/>
          <a:lstStyle>
            <a:lvl1pPr marL="0" indent="0" algn="ctr">
              <a:buNone/>
              <a:defRPr sz="4800"/>
            </a:lvl1pPr>
          </a:lstStyle>
          <a:p>
            <a:endParaRPr lang="en-US"/>
          </a:p>
        </p:txBody>
      </p:sp>
      <p:sp>
        <p:nvSpPr>
          <p:cNvPr id="4" name="Slide Number Placeholder 7">
            <a:extLst>
              <a:ext uri="{FF2B5EF4-FFF2-40B4-BE49-F238E27FC236}">
                <a16:creationId xmlns:a16="http://schemas.microsoft.com/office/drawing/2014/main" id="{F8EADABD-0A18-4E6C-B278-5CC6869EF75D}"/>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bg1"/>
                </a:solidFill>
              </a:defRPr>
            </a:lvl1pPr>
          </a:lstStyle>
          <a:p>
            <a:fld id="{92B485D1-D61A-494D-A8A9-04DC541B8AAB}" type="slidenum">
              <a:rPr lang="en-US" smtClean="0"/>
              <a:pPr/>
              <a:t>‹#›</a:t>
            </a:fld>
            <a:endParaRPr lang="en-US"/>
          </a:p>
        </p:txBody>
      </p:sp>
      <p:sp>
        <p:nvSpPr>
          <p:cNvPr id="5" name="Footer Placeholder 8">
            <a:extLst>
              <a:ext uri="{FF2B5EF4-FFF2-40B4-BE49-F238E27FC236}">
                <a16:creationId xmlns:a16="http://schemas.microsoft.com/office/drawing/2014/main" id="{64F3E70C-97C4-46A7-BA20-2B59915B8952}"/>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ctr"/>
          <a:lstStyle>
            <a:lvl1pPr algn="l">
              <a:defRPr sz="2800" b="1">
                <a:solidFill>
                  <a:schemeClr val="bg1"/>
                </a:solidFill>
              </a:defRPr>
            </a:lvl1pPr>
          </a:lstStyle>
          <a:p>
            <a:r>
              <a:rPr lang="en-US"/>
              <a:t>WWW.SQUARE.COM</a:t>
            </a:r>
            <a:endParaRPr lang="en-US" dirty="0"/>
          </a:p>
        </p:txBody>
      </p:sp>
    </p:spTree>
    <p:extLst>
      <p:ext uri="{BB962C8B-B14F-4D97-AF65-F5344CB8AC3E}">
        <p14:creationId xmlns:p14="http://schemas.microsoft.com/office/powerpoint/2010/main" val="21440202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Blank Slide">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F8C8D95A-43D1-4E6F-8B9D-8DDB552CB757}"/>
              </a:ext>
            </a:extLst>
          </p:cNvPr>
          <p:cNvSpPr>
            <a:spLocks noGrp="1"/>
          </p:cNvSpPr>
          <p:nvPr>
            <p:ph type="pic" sz="quarter" idx="11"/>
          </p:nvPr>
        </p:nvSpPr>
        <p:spPr>
          <a:xfrm>
            <a:off x="0" y="8229600"/>
            <a:ext cx="29260800" cy="8229600"/>
          </a:xfrm>
          <a:prstGeom prst="rect">
            <a:avLst/>
          </a:prstGeom>
          <a:solidFill>
            <a:schemeClr val="bg1">
              <a:lumMod val="95000"/>
            </a:schemeClr>
          </a:solidFill>
        </p:spPr>
        <p:txBody>
          <a:bodyPr anchor="ctr"/>
          <a:lstStyle>
            <a:lvl1pPr marL="0" indent="0" algn="ctr">
              <a:buNone/>
              <a:defRPr sz="4800"/>
            </a:lvl1pPr>
          </a:lstStyle>
          <a:p>
            <a:endParaRPr lang="en-US"/>
          </a:p>
        </p:txBody>
      </p:sp>
      <p:sp>
        <p:nvSpPr>
          <p:cNvPr id="3" name="Picture Placeholder 2">
            <a:extLst>
              <a:ext uri="{FF2B5EF4-FFF2-40B4-BE49-F238E27FC236}">
                <a16:creationId xmlns:a16="http://schemas.microsoft.com/office/drawing/2014/main" id="{A4DFA6D8-9BBB-4BA7-A28E-456E5EF39BA2}"/>
              </a:ext>
            </a:extLst>
          </p:cNvPr>
          <p:cNvSpPr>
            <a:spLocks noGrp="1"/>
          </p:cNvSpPr>
          <p:nvPr>
            <p:ph type="pic" sz="quarter" idx="10"/>
          </p:nvPr>
        </p:nvSpPr>
        <p:spPr>
          <a:xfrm>
            <a:off x="0" y="0"/>
            <a:ext cx="29260800" cy="8229600"/>
          </a:xfrm>
          <a:prstGeom prst="rect">
            <a:avLst/>
          </a:prstGeom>
          <a:solidFill>
            <a:schemeClr val="bg1">
              <a:lumMod val="95000"/>
            </a:schemeClr>
          </a:solidFill>
        </p:spPr>
        <p:txBody>
          <a:bodyPr anchor="ctr"/>
          <a:lstStyle>
            <a:lvl1pPr marL="0" indent="0" algn="ctr">
              <a:buNone/>
              <a:defRPr sz="4800"/>
            </a:lvl1pPr>
          </a:lstStyle>
          <a:p>
            <a:endParaRPr lang="en-US"/>
          </a:p>
        </p:txBody>
      </p:sp>
      <p:sp>
        <p:nvSpPr>
          <p:cNvPr id="4" name="Slide Number Placeholder 7">
            <a:extLst>
              <a:ext uri="{FF2B5EF4-FFF2-40B4-BE49-F238E27FC236}">
                <a16:creationId xmlns:a16="http://schemas.microsoft.com/office/drawing/2014/main" id="{F8EADABD-0A18-4E6C-B278-5CC6869EF75D}"/>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bg1"/>
                </a:solidFill>
              </a:defRPr>
            </a:lvl1pPr>
          </a:lstStyle>
          <a:p>
            <a:fld id="{92B485D1-D61A-494D-A8A9-04DC541B8AAB}" type="slidenum">
              <a:rPr lang="en-US" smtClean="0"/>
              <a:pPr/>
              <a:t>‹#›</a:t>
            </a:fld>
            <a:endParaRPr lang="en-US"/>
          </a:p>
        </p:txBody>
      </p:sp>
      <p:sp>
        <p:nvSpPr>
          <p:cNvPr id="5" name="Footer Placeholder 8">
            <a:extLst>
              <a:ext uri="{FF2B5EF4-FFF2-40B4-BE49-F238E27FC236}">
                <a16:creationId xmlns:a16="http://schemas.microsoft.com/office/drawing/2014/main" id="{64F3E70C-97C4-46A7-BA20-2B59915B8952}"/>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ctr"/>
          <a:lstStyle>
            <a:lvl1pPr algn="l">
              <a:defRPr sz="2800" b="1">
                <a:solidFill>
                  <a:schemeClr val="bg1"/>
                </a:solidFill>
              </a:defRPr>
            </a:lvl1pPr>
          </a:lstStyle>
          <a:p>
            <a:r>
              <a:rPr lang="en-US"/>
              <a:t>WWW.SQUARE.COM</a:t>
            </a:r>
            <a:endParaRPr lang="en-US" dirty="0"/>
          </a:p>
        </p:txBody>
      </p:sp>
    </p:spTree>
    <p:extLst>
      <p:ext uri="{BB962C8B-B14F-4D97-AF65-F5344CB8AC3E}">
        <p14:creationId xmlns:p14="http://schemas.microsoft.com/office/powerpoint/2010/main" val="29867514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Blank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4DFA6D8-9BBB-4BA7-A28E-456E5EF39BA2}"/>
              </a:ext>
            </a:extLst>
          </p:cNvPr>
          <p:cNvSpPr>
            <a:spLocks noGrp="1"/>
          </p:cNvSpPr>
          <p:nvPr>
            <p:ph type="pic" sz="quarter" idx="10"/>
          </p:nvPr>
        </p:nvSpPr>
        <p:spPr>
          <a:xfrm>
            <a:off x="12001500" y="0"/>
            <a:ext cx="17259300" cy="16459200"/>
          </a:xfrm>
          <a:prstGeom prst="rect">
            <a:avLst/>
          </a:prstGeom>
          <a:solidFill>
            <a:schemeClr val="bg1">
              <a:lumMod val="95000"/>
            </a:schemeClr>
          </a:solidFill>
        </p:spPr>
        <p:txBody>
          <a:bodyPr anchor="ctr"/>
          <a:lstStyle>
            <a:lvl1pPr marL="0" indent="0" algn="ctr">
              <a:buNone/>
              <a:defRPr sz="4800"/>
            </a:lvl1pPr>
          </a:lstStyle>
          <a:p>
            <a:endParaRPr lang="en-US"/>
          </a:p>
        </p:txBody>
      </p:sp>
      <p:sp>
        <p:nvSpPr>
          <p:cNvPr id="4" name="Slide Number Placeholder 7">
            <a:extLst>
              <a:ext uri="{FF2B5EF4-FFF2-40B4-BE49-F238E27FC236}">
                <a16:creationId xmlns:a16="http://schemas.microsoft.com/office/drawing/2014/main" id="{F8EADABD-0A18-4E6C-B278-5CC6869EF75D}"/>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bg1"/>
                </a:solidFill>
              </a:defRPr>
            </a:lvl1pPr>
          </a:lstStyle>
          <a:p>
            <a:fld id="{92B485D1-D61A-494D-A8A9-04DC541B8AAB}" type="slidenum">
              <a:rPr lang="en-US" smtClean="0"/>
              <a:pPr/>
              <a:t>‹#›</a:t>
            </a:fld>
            <a:endParaRPr lang="en-US"/>
          </a:p>
        </p:txBody>
      </p:sp>
      <p:sp>
        <p:nvSpPr>
          <p:cNvPr id="5" name="Footer Placeholder 8">
            <a:extLst>
              <a:ext uri="{FF2B5EF4-FFF2-40B4-BE49-F238E27FC236}">
                <a16:creationId xmlns:a16="http://schemas.microsoft.com/office/drawing/2014/main" id="{64F3E70C-97C4-46A7-BA20-2B59915B8952}"/>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ctr"/>
          <a:lstStyle>
            <a:lvl1pPr algn="l">
              <a:defRPr sz="2800" b="1">
                <a:solidFill>
                  <a:schemeClr val="bg1"/>
                </a:solidFill>
              </a:defRPr>
            </a:lvl1pPr>
          </a:lstStyle>
          <a:p>
            <a:r>
              <a:rPr lang="en-US"/>
              <a:t>WWW.SQUARE.COM</a:t>
            </a:r>
            <a:endParaRPr lang="en-US" dirty="0"/>
          </a:p>
        </p:txBody>
      </p:sp>
    </p:spTree>
    <p:extLst>
      <p:ext uri="{BB962C8B-B14F-4D97-AF65-F5344CB8AC3E}">
        <p14:creationId xmlns:p14="http://schemas.microsoft.com/office/powerpoint/2010/main" val="42160835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Blank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4DFA6D8-9BBB-4BA7-A28E-456E5EF39BA2}"/>
              </a:ext>
            </a:extLst>
          </p:cNvPr>
          <p:cNvSpPr>
            <a:spLocks noGrp="1"/>
          </p:cNvSpPr>
          <p:nvPr>
            <p:ph type="pic" sz="quarter" idx="10"/>
          </p:nvPr>
        </p:nvSpPr>
        <p:spPr>
          <a:xfrm>
            <a:off x="12001500" y="0"/>
            <a:ext cx="17259300" cy="8229600"/>
          </a:xfrm>
          <a:prstGeom prst="rect">
            <a:avLst/>
          </a:prstGeom>
          <a:solidFill>
            <a:schemeClr val="bg1">
              <a:lumMod val="95000"/>
            </a:schemeClr>
          </a:solidFill>
        </p:spPr>
        <p:txBody>
          <a:bodyPr anchor="ctr"/>
          <a:lstStyle>
            <a:lvl1pPr marL="0" indent="0" algn="ctr">
              <a:buNone/>
              <a:defRPr sz="4800"/>
            </a:lvl1pPr>
          </a:lstStyle>
          <a:p>
            <a:endParaRPr lang="en-US"/>
          </a:p>
        </p:txBody>
      </p:sp>
      <p:sp>
        <p:nvSpPr>
          <p:cNvPr id="4" name="Slide Number Placeholder 7">
            <a:extLst>
              <a:ext uri="{FF2B5EF4-FFF2-40B4-BE49-F238E27FC236}">
                <a16:creationId xmlns:a16="http://schemas.microsoft.com/office/drawing/2014/main" id="{F8EADABD-0A18-4E6C-B278-5CC6869EF75D}"/>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bg1"/>
                </a:solidFill>
              </a:defRPr>
            </a:lvl1pPr>
          </a:lstStyle>
          <a:p>
            <a:fld id="{92B485D1-D61A-494D-A8A9-04DC541B8AAB}" type="slidenum">
              <a:rPr lang="en-US" smtClean="0"/>
              <a:pPr/>
              <a:t>‹#›</a:t>
            </a:fld>
            <a:endParaRPr lang="en-US"/>
          </a:p>
        </p:txBody>
      </p:sp>
      <p:sp>
        <p:nvSpPr>
          <p:cNvPr id="5" name="Footer Placeholder 8">
            <a:extLst>
              <a:ext uri="{FF2B5EF4-FFF2-40B4-BE49-F238E27FC236}">
                <a16:creationId xmlns:a16="http://schemas.microsoft.com/office/drawing/2014/main" id="{64F3E70C-97C4-46A7-BA20-2B59915B8952}"/>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ctr"/>
          <a:lstStyle>
            <a:lvl1pPr algn="l">
              <a:defRPr sz="2800" b="1">
                <a:solidFill>
                  <a:schemeClr val="bg1"/>
                </a:solidFill>
              </a:defRPr>
            </a:lvl1pPr>
          </a:lstStyle>
          <a:p>
            <a:r>
              <a:rPr lang="en-US"/>
              <a:t>WWW.SQUARE.COM</a:t>
            </a:r>
            <a:endParaRPr lang="en-US" dirty="0"/>
          </a:p>
        </p:txBody>
      </p:sp>
      <p:sp>
        <p:nvSpPr>
          <p:cNvPr id="6" name="Picture Placeholder 2">
            <a:extLst>
              <a:ext uri="{FF2B5EF4-FFF2-40B4-BE49-F238E27FC236}">
                <a16:creationId xmlns:a16="http://schemas.microsoft.com/office/drawing/2014/main" id="{A2D7D7C4-5588-48D5-9C1C-6BDB84944B4E}"/>
              </a:ext>
            </a:extLst>
          </p:cNvPr>
          <p:cNvSpPr>
            <a:spLocks noGrp="1"/>
          </p:cNvSpPr>
          <p:nvPr>
            <p:ph type="pic" sz="quarter" idx="11"/>
          </p:nvPr>
        </p:nvSpPr>
        <p:spPr>
          <a:xfrm>
            <a:off x="12001500" y="8229600"/>
            <a:ext cx="17259300" cy="8229600"/>
          </a:xfrm>
          <a:prstGeom prst="rect">
            <a:avLst/>
          </a:prstGeom>
          <a:solidFill>
            <a:schemeClr val="bg1">
              <a:lumMod val="95000"/>
            </a:schemeClr>
          </a:solidFill>
        </p:spPr>
        <p:txBody>
          <a:bodyPr anchor="ctr"/>
          <a:lstStyle>
            <a:lvl1pPr marL="0" indent="0" algn="ctr">
              <a:buNone/>
              <a:defRPr sz="4800"/>
            </a:lvl1pPr>
          </a:lstStyle>
          <a:p>
            <a:endParaRPr lang="en-US"/>
          </a:p>
        </p:txBody>
      </p:sp>
    </p:spTree>
    <p:extLst>
      <p:ext uri="{BB962C8B-B14F-4D97-AF65-F5344CB8AC3E}">
        <p14:creationId xmlns:p14="http://schemas.microsoft.com/office/powerpoint/2010/main" val="42084618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Blank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4DFA6D8-9BBB-4BA7-A28E-456E5EF39BA2}"/>
              </a:ext>
            </a:extLst>
          </p:cNvPr>
          <p:cNvSpPr>
            <a:spLocks noGrp="1"/>
          </p:cNvSpPr>
          <p:nvPr>
            <p:ph type="pic" sz="quarter" idx="10"/>
          </p:nvPr>
        </p:nvSpPr>
        <p:spPr>
          <a:xfrm>
            <a:off x="20650200" y="0"/>
            <a:ext cx="8610600" cy="8229600"/>
          </a:xfrm>
          <a:prstGeom prst="rect">
            <a:avLst/>
          </a:prstGeom>
          <a:solidFill>
            <a:schemeClr val="bg1">
              <a:lumMod val="95000"/>
            </a:schemeClr>
          </a:solidFill>
        </p:spPr>
        <p:txBody>
          <a:bodyPr anchor="ctr"/>
          <a:lstStyle>
            <a:lvl1pPr marL="0" indent="0" algn="ctr">
              <a:buNone/>
              <a:defRPr sz="4800"/>
            </a:lvl1pPr>
          </a:lstStyle>
          <a:p>
            <a:endParaRPr lang="en-US"/>
          </a:p>
        </p:txBody>
      </p:sp>
      <p:sp>
        <p:nvSpPr>
          <p:cNvPr id="4" name="Slide Number Placeholder 7">
            <a:extLst>
              <a:ext uri="{FF2B5EF4-FFF2-40B4-BE49-F238E27FC236}">
                <a16:creationId xmlns:a16="http://schemas.microsoft.com/office/drawing/2014/main" id="{F8EADABD-0A18-4E6C-B278-5CC6869EF75D}"/>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bg1"/>
                </a:solidFill>
              </a:defRPr>
            </a:lvl1pPr>
          </a:lstStyle>
          <a:p>
            <a:fld id="{92B485D1-D61A-494D-A8A9-04DC541B8AAB}" type="slidenum">
              <a:rPr lang="en-US" smtClean="0"/>
              <a:pPr/>
              <a:t>‹#›</a:t>
            </a:fld>
            <a:endParaRPr lang="en-US"/>
          </a:p>
        </p:txBody>
      </p:sp>
      <p:sp>
        <p:nvSpPr>
          <p:cNvPr id="5" name="Footer Placeholder 8">
            <a:extLst>
              <a:ext uri="{FF2B5EF4-FFF2-40B4-BE49-F238E27FC236}">
                <a16:creationId xmlns:a16="http://schemas.microsoft.com/office/drawing/2014/main" id="{64F3E70C-97C4-46A7-BA20-2B59915B8952}"/>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ctr"/>
          <a:lstStyle>
            <a:lvl1pPr algn="l">
              <a:defRPr sz="2800" b="1">
                <a:solidFill>
                  <a:schemeClr val="bg1"/>
                </a:solidFill>
              </a:defRPr>
            </a:lvl1pPr>
          </a:lstStyle>
          <a:p>
            <a:r>
              <a:rPr lang="en-US"/>
              <a:t>WWW.SQUARE.COM</a:t>
            </a:r>
            <a:endParaRPr lang="en-US" dirty="0"/>
          </a:p>
        </p:txBody>
      </p:sp>
      <p:sp>
        <p:nvSpPr>
          <p:cNvPr id="6" name="Picture Placeholder 2">
            <a:extLst>
              <a:ext uri="{FF2B5EF4-FFF2-40B4-BE49-F238E27FC236}">
                <a16:creationId xmlns:a16="http://schemas.microsoft.com/office/drawing/2014/main" id="{A2D7D7C4-5588-48D5-9C1C-6BDB84944B4E}"/>
              </a:ext>
            </a:extLst>
          </p:cNvPr>
          <p:cNvSpPr>
            <a:spLocks noGrp="1"/>
          </p:cNvSpPr>
          <p:nvPr>
            <p:ph type="pic" sz="quarter" idx="11"/>
          </p:nvPr>
        </p:nvSpPr>
        <p:spPr>
          <a:xfrm>
            <a:off x="20650200" y="8229600"/>
            <a:ext cx="8610600" cy="8229600"/>
          </a:xfrm>
          <a:prstGeom prst="rect">
            <a:avLst/>
          </a:prstGeom>
          <a:solidFill>
            <a:schemeClr val="bg1">
              <a:lumMod val="95000"/>
            </a:schemeClr>
          </a:solidFill>
        </p:spPr>
        <p:txBody>
          <a:bodyPr anchor="ctr"/>
          <a:lstStyle>
            <a:lvl1pPr marL="0" indent="0" algn="ctr">
              <a:buNone/>
              <a:defRPr sz="4800"/>
            </a:lvl1pPr>
          </a:lstStyle>
          <a:p>
            <a:endParaRPr lang="en-US"/>
          </a:p>
        </p:txBody>
      </p:sp>
      <p:sp>
        <p:nvSpPr>
          <p:cNvPr id="7" name="Picture Placeholder 2">
            <a:extLst>
              <a:ext uri="{FF2B5EF4-FFF2-40B4-BE49-F238E27FC236}">
                <a16:creationId xmlns:a16="http://schemas.microsoft.com/office/drawing/2014/main" id="{5B5B381E-C3A0-4D3A-9A4E-AFAFF23A5031}"/>
              </a:ext>
            </a:extLst>
          </p:cNvPr>
          <p:cNvSpPr>
            <a:spLocks noGrp="1"/>
          </p:cNvSpPr>
          <p:nvPr>
            <p:ph type="pic" sz="quarter" idx="12"/>
          </p:nvPr>
        </p:nvSpPr>
        <p:spPr>
          <a:xfrm>
            <a:off x="1" y="0"/>
            <a:ext cx="6172199" cy="16459200"/>
          </a:xfrm>
          <a:prstGeom prst="rect">
            <a:avLst/>
          </a:prstGeom>
          <a:solidFill>
            <a:schemeClr val="bg1">
              <a:lumMod val="95000"/>
            </a:schemeClr>
          </a:solidFill>
        </p:spPr>
        <p:txBody>
          <a:bodyPr anchor="ctr"/>
          <a:lstStyle>
            <a:lvl1pPr marL="0" indent="0" algn="ctr">
              <a:buNone/>
              <a:defRPr sz="4800"/>
            </a:lvl1pPr>
          </a:lstStyle>
          <a:p>
            <a:endParaRPr lang="en-US"/>
          </a:p>
        </p:txBody>
      </p:sp>
    </p:spTree>
    <p:extLst>
      <p:ext uri="{BB962C8B-B14F-4D97-AF65-F5344CB8AC3E}">
        <p14:creationId xmlns:p14="http://schemas.microsoft.com/office/powerpoint/2010/main" val="15723862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0_Blank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4DFA6D8-9BBB-4BA7-A28E-456E5EF39BA2}"/>
              </a:ext>
            </a:extLst>
          </p:cNvPr>
          <p:cNvSpPr>
            <a:spLocks noGrp="1"/>
          </p:cNvSpPr>
          <p:nvPr>
            <p:ph type="pic" sz="quarter" idx="10"/>
          </p:nvPr>
        </p:nvSpPr>
        <p:spPr>
          <a:xfrm>
            <a:off x="12230100" y="0"/>
            <a:ext cx="5676900" cy="16459200"/>
          </a:xfrm>
          <a:prstGeom prst="rect">
            <a:avLst/>
          </a:prstGeom>
          <a:solidFill>
            <a:schemeClr val="bg1">
              <a:lumMod val="95000"/>
            </a:schemeClr>
          </a:solidFill>
        </p:spPr>
        <p:txBody>
          <a:bodyPr anchor="ctr"/>
          <a:lstStyle>
            <a:lvl1pPr marL="0" indent="0" algn="ctr">
              <a:buNone/>
              <a:defRPr sz="4800"/>
            </a:lvl1pPr>
          </a:lstStyle>
          <a:p>
            <a:endParaRPr lang="en-US"/>
          </a:p>
        </p:txBody>
      </p:sp>
      <p:sp>
        <p:nvSpPr>
          <p:cNvPr id="4" name="Slide Number Placeholder 7">
            <a:extLst>
              <a:ext uri="{FF2B5EF4-FFF2-40B4-BE49-F238E27FC236}">
                <a16:creationId xmlns:a16="http://schemas.microsoft.com/office/drawing/2014/main" id="{F8EADABD-0A18-4E6C-B278-5CC6869EF75D}"/>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bg1"/>
                </a:solidFill>
              </a:defRPr>
            </a:lvl1pPr>
          </a:lstStyle>
          <a:p>
            <a:fld id="{92B485D1-D61A-494D-A8A9-04DC541B8AAB}" type="slidenum">
              <a:rPr lang="en-US" smtClean="0"/>
              <a:pPr/>
              <a:t>‹#›</a:t>
            </a:fld>
            <a:endParaRPr lang="en-US"/>
          </a:p>
        </p:txBody>
      </p:sp>
      <p:sp>
        <p:nvSpPr>
          <p:cNvPr id="5" name="Footer Placeholder 8">
            <a:extLst>
              <a:ext uri="{FF2B5EF4-FFF2-40B4-BE49-F238E27FC236}">
                <a16:creationId xmlns:a16="http://schemas.microsoft.com/office/drawing/2014/main" id="{64F3E70C-97C4-46A7-BA20-2B59915B8952}"/>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ctr"/>
          <a:lstStyle>
            <a:lvl1pPr algn="l">
              <a:defRPr sz="2800" b="1">
                <a:solidFill>
                  <a:schemeClr val="bg1"/>
                </a:solidFill>
              </a:defRPr>
            </a:lvl1pPr>
          </a:lstStyle>
          <a:p>
            <a:r>
              <a:rPr lang="en-US"/>
              <a:t>WWW.SQUARE.COM</a:t>
            </a:r>
            <a:endParaRPr lang="en-US" dirty="0"/>
          </a:p>
        </p:txBody>
      </p:sp>
      <p:sp>
        <p:nvSpPr>
          <p:cNvPr id="6" name="Picture Placeholder 2">
            <a:extLst>
              <a:ext uri="{FF2B5EF4-FFF2-40B4-BE49-F238E27FC236}">
                <a16:creationId xmlns:a16="http://schemas.microsoft.com/office/drawing/2014/main" id="{5604C2A5-723C-4ECE-9656-42C072F7F2C7}"/>
              </a:ext>
            </a:extLst>
          </p:cNvPr>
          <p:cNvSpPr>
            <a:spLocks noGrp="1"/>
          </p:cNvSpPr>
          <p:nvPr>
            <p:ph type="pic" sz="quarter" idx="11"/>
          </p:nvPr>
        </p:nvSpPr>
        <p:spPr>
          <a:xfrm>
            <a:off x="17907000" y="0"/>
            <a:ext cx="5676900" cy="16459200"/>
          </a:xfrm>
          <a:prstGeom prst="rect">
            <a:avLst/>
          </a:prstGeom>
          <a:solidFill>
            <a:schemeClr val="bg1">
              <a:lumMod val="95000"/>
            </a:schemeClr>
          </a:solidFill>
        </p:spPr>
        <p:txBody>
          <a:bodyPr anchor="ctr"/>
          <a:lstStyle>
            <a:lvl1pPr marL="0" indent="0" algn="ctr">
              <a:buNone/>
              <a:defRPr sz="4800"/>
            </a:lvl1pPr>
          </a:lstStyle>
          <a:p>
            <a:endParaRPr lang="en-US" dirty="0"/>
          </a:p>
        </p:txBody>
      </p:sp>
      <p:sp>
        <p:nvSpPr>
          <p:cNvPr id="7" name="Picture Placeholder 2">
            <a:extLst>
              <a:ext uri="{FF2B5EF4-FFF2-40B4-BE49-F238E27FC236}">
                <a16:creationId xmlns:a16="http://schemas.microsoft.com/office/drawing/2014/main" id="{947E4E63-1B9C-48B3-BEA6-BE524BC786CE}"/>
              </a:ext>
            </a:extLst>
          </p:cNvPr>
          <p:cNvSpPr>
            <a:spLocks noGrp="1"/>
          </p:cNvSpPr>
          <p:nvPr>
            <p:ph type="pic" sz="quarter" idx="12"/>
          </p:nvPr>
        </p:nvSpPr>
        <p:spPr>
          <a:xfrm>
            <a:off x="23583900" y="0"/>
            <a:ext cx="5676900" cy="16459200"/>
          </a:xfrm>
          <a:prstGeom prst="rect">
            <a:avLst/>
          </a:prstGeom>
          <a:solidFill>
            <a:schemeClr val="bg1">
              <a:lumMod val="95000"/>
            </a:schemeClr>
          </a:solidFill>
        </p:spPr>
        <p:txBody>
          <a:bodyPr anchor="ctr"/>
          <a:lstStyle>
            <a:lvl1pPr marL="0" indent="0" algn="ctr">
              <a:buNone/>
              <a:defRPr sz="4800"/>
            </a:lvl1pPr>
          </a:lstStyle>
          <a:p>
            <a:endParaRPr lang="en-US"/>
          </a:p>
        </p:txBody>
      </p:sp>
    </p:spTree>
    <p:extLst>
      <p:ext uri="{BB962C8B-B14F-4D97-AF65-F5344CB8AC3E}">
        <p14:creationId xmlns:p14="http://schemas.microsoft.com/office/powerpoint/2010/main" val="42385480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2" name="Slide Number Placeholder 7">
            <a:extLst>
              <a:ext uri="{FF2B5EF4-FFF2-40B4-BE49-F238E27FC236}">
                <a16:creationId xmlns:a16="http://schemas.microsoft.com/office/drawing/2014/main" id="{891FDEDE-8365-4819-AF6F-7B464C669620}"/>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bg1"/>
                </a:solidFill>
              </a:defRPr>
            </a:lvl1pPr>
          </a:lstStyle>
          <a:p>
            <a:fld id="{92B485D1-D61A-494D-A8A9-04DC541B8AAB}" type="slidenum">
              <a:rPr lang="en-US" smtClean="0"/>
              <a:pPr/>
              <a:t>‹#›</a:t>
            </a:fld>
            <a:endParaRPr lang="en-US"/>
          </a:p>
        </p:txBody>
      </p:sp>
      <p:sp>
        <p:nvSpPr>
          <p:cNvPr id="4" name="Footer Placeholder 8">
            <a:extLst>
              <a:ext uri="{FF2B5EF4-FFF2-40B4-BE49-F238E27FC236}">
                <a16:creationId xmlns:a16="http://schemas.microsoft.com/office/drawing/2014/main" id="{B56F9134-ED86-408C-BAE8-01A89777CD07}"/>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bg1"/>
                </a:solidFill>
              </a:defRPr>
            </a:lvl1pPr>
          </a:lstStyle>
          <a:p>
            <a:r>
              <a:rPr lang="en-US"/>
              <a:t>WWW.SQUARE.COM</a:t>
            </a:r>
            <a:endParaRPr lang="en-US" dirty="0"/>
          </a:p>
        </p:txBody>
      </p:sp>
      <p:sp>
        <p:nvSpPr>
          <p:cNvPr id="18" name="Picture Placeholder 17">
            <a:extLst>
              <a:ext uri="{FF2B5EF4-FFF2-40B4-BE49-F238E27FC236}">
                <a16:creationId xmlns:a16="http://schemas.microsoft.com/office/drawing/2014/main" id="{C30E5F53-8890-476B-B7EC-B623E9F7586D}"/>
              </a:ext>
            </a:extLst>
          </p:cNvPr>
          <p:cNvSpPr>
            <a:spLocks noGrp="1"/>
          </p:cNvSpPr>
          <p:nvPr>
            <p:ph type="pic" sz="quarter" idx="10"/>
          </p:nvPr>
        </p:nvSpPr>
        <p:spPr>
          <a:xfrm>
            <a:off x="1146976" y="3929864"/>
            <a:ext cx="8685946" cy="5404636"/>
          </a:xfrm>
          <a:custGeom>
            <a:avLst/>
            <a:gdLst>
              <a:gd name="connsiteX0" fmla="*/ 239645 w 8685946"/>
              <a:gd name="connsiteY0" fmla="*/ 0 h 5404636"/>
              <a:gd name="connsiteX1" fmla="*/ 8446301 w 8685946"/>
              <a:gd name="connsiteY1" fmla="*/ 0 h 5404636"/>
              <a:gd name="connsiteX2" fmla="*/ 8685946 w 8685946"/>
              <a:gd name="connsiteY2" fmla="*/ 239645 h 5404636"/>
              <a:gd name="connsiteX3" fmla="*/ 8685946 w 8685946"/>
              <a:gd name="connsiteY3" fmla="*/ 5404636 h 5404636"/>
              <a:gd name="connsiteX4" fmla="*/ 0 w 8685946"/>
              <a:gd name="connsiteY4" fmla="*/ 5404636 h 5404636"/>
              <a:gd name="connsiteX5" fmla="*/ 0 w 8685946"/>
              <a:gd name="connsiteY5" fmla="*/ 239645 h 5404636"/>
              <a:gd name="connsiteX6" fmla="*/ 239645 w 8685946"/>
              <a:gd name="connsiteY6" fmla="*/ 0 h 5404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5946" h="5404636">
                <a:moveTo>
                  <a:pt x="239645" y="0"/>
                </a:moveTo>
                <a:lnTo>
                  <a:pt x="8446301" y="0"/>
                </a:lnTo>
                <a:cubicBezTo>
                  <a:pt x="8578653" y="0"/>
                  <a:pt x="8685946" y="107293"/>
                  <a:pt x="8685946" y="239645"/>
                </a:cubicBezTo>
                <a:lnTo>
                  <a:pt x="8685946" y="5404636"/>
                </a:lnTo>
                <a:lnTo>
                  <a:pt x="0" y="5404636"/>
                </a:lnTo>
                <a:lnTo>
                  <a:pt x="0" y="239645"/>
                </a:lnTo>
                <a:cubicBezTo>
                  <a:pt x="0" y="107293"/>
                  <a:pt x="107293" y="0"/>
                  <a:pt x="239645" y="0"/>
                </a:cubicBezTo>
                <a:close/>
              </a:path>
            </a:pathLst>
          </a:custGeom>
          <a:solidFill>
            <a:schemeClr val="bg1">
              <a:lumMod val="95000"/>
            </a:schemeClr>
          </a:solidFill>
          <a:ln>
            <a:noFill/>
          </a:ln>
        </p:spPr>
        <p:txBody>
          <a:bodyPr wrap="square" anchor="ctr">
            <a:noAutofit/>
          </a:bodyPr>
          <a:lstStyle>
            <a:lvl1pPr marL="0" indent="0" algn="ctr">
              <a:buNone/>
              <a:defRPr sz="3600"/>
            </a:lvl1pPr>
          </a:lstStyle>
          <a:p>
            <a:endParaRPr lang="en-US"/>
          </a:p>
        </p:txBody>
      </p:sp>
      <p:sp>
        <p:nvSpPr>
          <p:cNvPr id="22" name="Picture Placeholder 21">
            <a:extLst>
              <a:ext uri="{FF2B5EF4-FFF2-40B4-BE49-F238E27FC236}">
                <a16:creationId xmlns:a16="http://schemas.microsoft.com/office/drawing/2014/main" id="{C61E6BC0-088C-4D68-90F3-F287ADD7EA2A}"/>
              </a:ext>
            </a:extLst>
          </p:cNvPr>
          <p:cNvSpPr>
            <a:spLocks noGrp="1"/>
          </p:cNvSpPr>
          <p:nvPr>
            <p:ph type="pic" sz="quarter" idx="11"/>
          </p:nvPr>
        </p:nvSpPr>
        <p:spPr>
          <a:xfrm>
            <a:off x="10345005" y="3929864"/>
            <a:ext cx="8685947" cy="5404636"/>
          </a:xfrm>
          <a:custGeom>
            <a:avLst/>
            <a:gdLst>
              <a:gd name="connsiteX0" fmla="*/ 239645 w 8685947"/>
              <a:gd name="connsiteY0" fmla="*/ 0 h 5404636"/>
              <a:gd name="connsiteX1" fmla="*/ 8446301 w 8685947"/>
              <a:gd name="connsiteY1" fmla="*/ 0 h 5404636"/>
              <a:gd name="connsiteX2" fmla="*/ 8685947 w 8685947"/>
              <a:gd name="connsiteY2" fmla="*/ 239645 h 5404636"/>
              <a:gd name="connsiteX3" fmla="*/ 8685947 w 8685947"/>
              <a:gd name="connsiteY3" fmla="*/ 5404636 h 5404636"/>
              <a:gd name="connsiteX4" fmla="*/ 0 w 8685947"/>
              <a:gd name="connsiteY4" fmla="*/ 5404636 h 5404636"/>
              <a:gd name="connsiteX5" fmla="*/ 0 w 8685947"/>
              <a:gd name="connsiteY5" fmla="*/ 239645 h 5404636"/>
              <a:gd name="connsiteX6" fmla="*/ 239645 w 8685947"/>
              <a:gd name="connsiteY6" fmla="*/ 0 h 5404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5947" h="5404636">
                <a:moveTo>
                  <a:pt x="239645" y="0"/>
                </a:moveTo>
                <a:lnTo>
                  <a:pt x="8446301" y="0"/>
                </a:lnTo>
                <a:cubicBezTo>
                  <a:pt x="8578653" y="0"/>
                  <a:pt x="8685947" y="107293"/>
                  <a:pt x="8685947" y="239645"/>
                </a:cubicBezTo>
                <a:lnTo>
                  <a:pt x="8685947" y="5404636"/>
                </a:lnTo>
                <a:lnTo>
                  <a:pt x="0" y="5404636"/>
                </a:lnTo>
                <a:lnTo>
                  <a:pt x="0" y="239645"/>
                </a:lnTo>
                <a:cubicBezTo>
                  <a:pt x="0" y="107293"/>
                  <a:pt x="107293" y="0"/>
                  <a:pt x="239645" y="0"/>
                </a:cubicBezTo>
                <a:close/>
              </a:path>
            </a:pathLst>
          </a:custGeom>
          <a:solidFill>
            <a:schemeClr val="bg1">
              <a:lumMod val="95000"/>
            </a:schemeClr>
          </a:solidFill>
          <a:ln>
            <a:noFill/>
          </a:ln>
        </p:spPr>
        <p:txBody>
          <a:bodyPr wrap="square" anchor="ctr">
            <a:noAutofit/>
          </a:bodyPr>
          <a:lstStyle>
            <a:lvl1pPr marL="0" indent="0" algn="ctr">
              <a:buNone/>
              <a:defRPr sz="3600"/>
            </a:lvl1pPr>
          </a:lstStyle>
          <a:p>
            <a:endParaRPr lang="en-US"/>
          </a:p>
        </p:txBody>
      </p:sp>
      <p:sp>
        <p:nvSpPr>
          <p:cNvPr id="25" name="Picture Placeholder 24">
            <a:extLst>
              <a:ext uri="{FF2B5EF4-FFF2-40B4-BE49-F238E27FC236}">
                <a16:creationId xmlns:a16="http://schemas.microsoft.com/office/drawing/2014/main" id="{65CAB0B6-0929-4E49-B1E7-09F0CC483B04}"/>
              </a:ext>
            </a:extLst>
          </p:cNvPr>
          <p:cNvSpPr>
            <a:spLocks noGrp="1"/>
          </p:cNvSpPr>
          <p:nvPr>
            <p:ph type="pic" sz="quarter" idx="12"/>
          </p:nvPr>
        </p:nvSpPr>
        <p:spPr>
          <a:xfrm>
            <a:off x="19543032" y="3929864"/>
            <a:ext cx="8685948" cy="5404636"/>
          </a:xfrm>
          <a:custGeom>
            <a:avLst/>
            <a:gdLst>
              <a:gd name="connsiteX0" fmla="*/ 239646 w 8685948"/>
              <a:gd name="connsiteY0" fmla="*/ 0 h 5404636"/>
              <a:gd name="connsiteX1" fmla="*/ 8446302 w 8685948"/>
              <a:gd name="connsiteY1" fmla="*/ 0 h 5404636"/>
              <a:gd name="connsiteX2" fmla="*/ 8685948 w 8685948"/>
              <a:gd name="connsiteY2" fmla="*/ 239645 h 5404636"/>
              <a:gd name="connsiteX3" fmla="*/ 8685948 w 8685948"/>
              <a:gd name="connsiteY3" fmla="*/ 5404636 h 5404636"/>
              <a:gd name="connsiteX4" fmla="*/ 0 w 8685948"/>
              <a:gd name="connsiteY4" fmla="*/ 5404636 h 5404636"/>
              <a:gd name="connsiteX5" fmla="*/ 0 w 8685948"/>
              <a:gd name="connsiteY5" fmla="*/ 239645 h 5404636"/>
              <a:gd name="connsiteX6" fmla="*/ 239646 w 8685948"/>
              <a:gd name="connsiteY6" fmla="*/ 0 h 5404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5948" h="5404636">
                <a:moveTo>
                  <a:pt x="239646" y="0"/>
                </a:moveTo>
                <a:lnTo>
                  <a:pt x="8446302" y="0"/>
                </a:lnTo>
                <a:cubicBezTo>
                  <a:pt x="8578654" y="0"/>
                  <a:pt x="8685948" y="107293"/>
                  <a:pt x="8685948" y="239645"/>
                </a:cubicBezTo>
                <a:lnTo>
                  <a:pt x="8685948" y="5404636"/>
                </a:lnTo>
                <a:lnTo>
                  <a:pt x="0" y="5404636"/>
                </a:lnTo>
                <a:lnTo>
                  <a:pt x="0" y="239645"/>
                </a:lnTo>
                <a:cubicBezTo>
                  <a:pt x="0" y="107293"/>
                  <a:pt x="107294" y="0"/>
                  <a:pt x="239646" y="0"/>
                </a:cubicBezTo>
                <a:close/>
              </a:path>
            </a:pathLst>
          </a:custGeom>
          <a:solidFill>
            <a:schemeClr val="bg1">
              <a:lumMod val="95000"/>
            </a:schemeClr>
          </a:solidFill>
          <a:ln>
            <a:noFill/>
          </a:ln>
        </p:spPr>
        <p:txBody>
          <a:bodyPr wrap="square" anchor="ctr">
            <a:noAutofit/>
          </a:bodyPr>
          <a:lstStyle>
            <a:lvl1pPr marL="0" indent="0" algn="ctr">
              <a:buNone/>
              <a:defRPr sz="3600"/>
            </a:lvl1pPr>
          </a:lstStyle>
          <a:p>
            <a:endParaRPr lang="en-US"/>
          </a:p>
        </p:txBody>
      </p:sp>
    </p:spTree>
    <p:extLst>
      <p:ext uri="{BB962C8B-B14F-4D97-AF65-F5344CB8AC3E}">
        <p14:creationId xmlns:p14="http://schemas.microsoft.com/office/powerpoint/2010/main" val="32303602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Blank Slide">
    <p:spTree>
      <p:nvGrpSpPr>
        <p:cNvPr id="1" name=""/>
        <p:cNvGrpSpPr/>
        <p:nvPr/>
      </p:nvGrpSpPr>
      <p:grpSpPr>
        <a:xfrm>
          <a:off x="0" y="0"/>
          <a:ext cx="0" cy="0"/>
          <a:chOff x="0" y="0"/>
          <a:chExt cx="0" cy="0"/>
        </a:xfrm>
      </p:grpSpPr>
      <p:sp>
        <p:nvSpPr>
          <p:cNvPr id="2" name="Slide Number Placeholder 7">
            <a:extLst>
              <a:ext uri="{FF2B5EF4-FFF2-40B4-BE49-F238E27FC236}">
                <a16:creationId xmlns:a16="http://schemas.microsoft.com/office/drawing/2014/main" id="{891FDEDE-8365-4819-AF6F-7B464C669620}"/>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bg1"/>
                </a:solidFill>
              </a:defRPr>
            </a:lvl1pPr>
          </a:lstStyle>
          <a:p>
            <a:fld id="{92B485D1-D61A-494D-A8A9-04DC541B8AAB}" type="slidenum">
              <a:rPr lang="en-US" smtClean="0"/>
              <a:pPr/>
              <a:t>‹#›</a:t>
            </a:fld>
            <a:endParaRPr lang="en-US"/>
          </a:p>
        </p:txBody>
      </p:sp>
      <p:sp>
        <p:nvSpPr>
          <p:cNvPr id="4" name="Footer Placeholder 8">
            <a:extLst>
              <a:ext uri="{FF2B5EF4-FFF2-40B4-BE49-F238E27FC236}">
                <a16:creationId xmlns:a16="http://schemas.microsoft.com/office/drawing/2014/main" id="{B56F9134-ED86-408C-BAE8-01A89777CD07}"/>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bg1"/>
                </a:solidFill>
              </a:defRPr>
            </a:lvl1pPr>
          </a:lstStyle>
          <a:p>
            <a:r>
              <a:rPr lang="en-US"/>
              <a:t>WWW.SQUARE.COM</a:t>
            </a:r>
            <a:endParaRPr lang="en-US" dirty="0"/>
          </a:p>
        </p:txBody>
      </p:sp>
      <p:sp>
        <p:nvSpPr>
          <p:cNvPr id="8" name="Picture Placeholder 7">
            <a:extLst>
              <a:ext uri="{FF2B5EF4-FFF2-40B4-BE49-F238E27FC236}">
                <a16:creationId xmlns:a16="http://schemas.microsoft.com/office/drawing/2014/main" id="{BE3B0FF7-1AF5-46B9-8D4E-9BFD81D55CAC}"/>
              </a:ext>
            </a:extLst>
          </p:cNvPr>
          <p:cNvSpPr>
            <a:spLocks noGrp="1"/>
          </p:cNvSpPr>
          <p:nvPr>
            <p:ph type="pic" sz="quarter" idx="11"/>
          </p:nvPr>
        </p:nvSpPr>
        <p:spPr>
          <a:xfrm>
            <a:off x="1146975" y="3929864"/>
            <a:ext cx="27082004" cy="5404636"/>
          </a:xfrm>
          <a:custGeom>
            <a:avLst/>
            <a:gdLst>
              <a:gd name="connsiteX0" fmla="*/ 253099 w 27082004"/>
              <a:gd name="connsiteY0" fmla="*/ 0 h 5404636"/>
              <a:gd name="connsiteX1" fmla="*/ 9437674 w 27082004"/>
              <a:gd name="connsiteY1" fmla="*/ 0 h 5404636"/>
              <a:gd name="connsiteX2" fmla="*/ 17644330 w 27082004"/>
              <a:gd name="connsiteY2" fmla="*/ 0 h 5404636"/>
              <a:gd name="connsiteX3" fmla="*/ 26828904 w 27082004"/>
              <a:gd name="connsiteY3" fmla="*/ 0 h 5404636"/>
              <a:gd name="connsiteX4" fmla="*/ 27082004 w 27082004"/>
              <a:gd name="connsiteY4" fmla="*/ 253099 h 5404636"/>
              <a:gd name="connsiteX5" fmla="*/ 27082004 w 27082004"/>
              <a:gd name="connsiteY5" fmla="*/ 5151537 h 5404636"/>
              <a:gd name="connsiteX6" fmla="*/ 26828904 w 27082004"/>
              <a:gd name="connsiteY6" fmla="*/ 5404636 h 5404636"/>
              <a:gd name="connsiteX7" fmla="*/ 17883976 w 27082004"/>
              <a:gd name="connsiteY7" fmla="*/ 5404636 h 5404636"/>
              <a:gd name="connsiteX8" fmla="*/ 9198029 w 27082004"/>
              <a:gd name="connsiteY8" fmla="*/ 5404636 h 5404636"/>
              <a:gd name="connsiteX9" fmla="*/ 253099 w 27082004"/>
              <a:gd name="connsiteY9" fmla="*/ 5404636 h 5404636"/>
              <a:gd name="connsiteX10" fmla="*/ 0 w 27082004"/>
              <a:gd name="connsiteY10" fmla="*/ 5151537 h 5404636"/>
              <a:gd name="connsiteX11" fmla="*/ 0 w 27082004"/>
              <a:gd name="connsiteY11" fmla="*/ 253099 h 5404636"/>
              <a:gd name="connsiteX12" fmla="*/ 253099 w 27082004"/>
              <a:gd name="connsiteY12" fmla="*/ 0 h 5404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082004" h="5404636">
                <a:moveTo>
                  <a:pt x="253099" y="0"/>
                </a:moveTo>
                <a:lnTo>
                  <a:pt x="9437674" y="0"/>
                </a:lnTo>
                <a:lnTo>
                  <a:pt x="17644330" y="0"/>
                </a:lnTo>
                <a:lnTo>
                  <a:pt x="26828904" y="0"/>
                </a:lnTo>
                <a:cubicBezTo>
                  <a:pt x="26968688" y="0"/>
                  <a:pt x="27082004" y="113316"/>
                  <a:pt x="27082004" y="253099"/>
                </a:cubicBezTo>
                <a:lnTo>
                  <a:pt x="27082004" y="5151537"/>
                </a:lnTo>
                <a:cubicBezTo>
                  <a:pt x="27082004" y="5291320"/>
                  <a:pt x="26968688" y="5404636"/>
                  <a:pt x="26828904" y="5404636"/>
                </a:cubicBezTo>
                <a:lnTo>
                  <a:pt x="17883976" y="5404636"/>
                </a:lnTo>
                <a:lnTo>
                  <a:pt x="9198029" y="5404636"/>
                </a:lnTo>
                <a:lnTo>
                  <a:pt x="253099" y="5404636"/>
                </a:lnTo>
                <a:cubicBezTo>
                  <a:pt x="113316" y="5404636"/>
                  <a:pt x="0" y="5291320"/>
                  <a:pt x="0" y="5151537"/>
                </a:cubicBezTo>
                <a:lnTo>
                  <a:pt x="0" y="253099"/>
                </a:lnTo>
                <a:cubicBezTo>
                  <a:pt x="0" y="113316"/>
                  <a:pt x="113316" y="0"/>
                  <a:pt x="253099" y="0"/>
                </a:cubicBezTo>
                <a:close/>
              </a:path>
            </a:pathLst>
          </a:custGeom>
          <a:solidFill>
            <a:schemeClr val="bg1">
              <a:lumMod val="95000"/>
            </a:schemeClr>
          </a:solidFill>
          <a:ln>
            <a:noFill/>
          </a:ln>
        </p:spPr>
        <p:txBody>
          <a:bodyPr wrap="square" anchor="ctr">
            <a:noAutofit/>
          </a:bodyPr>
          <a:lstStyle>
            <a:lvl1pPr marL="0" indent="0" algn="ctr">
              <a:buNone/>
              <a:defRPr sz="3600"/>
            </a:lvl1pPr>
          </a:lstStyle>
          <a:p>
            <a:endParaRPr lang="en-US"/>
          </a:p>
        </p:txBody>
      </p:sp>
    </p:spTree>
    <p:extLst>
      <p:ext uri="{BB962C8B-B14F-4D97-AF65-F5344CB8AC3E}">
        <p14:creationId xmlns:p14="http://schemas.microsoft.com/office/powerpoint/2010/main" val="19865541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Blank Slide">
    <p:spTree>
      <p:nvGrpSpPr>
        <p:cNvPr id="1" name=""/>
        <p:cNvGrpSpPr/>
        <p:nvPr/>
      </p:nvGrpSpPr>
      <p:grpSpPr>
        <a:xfrm>
          <a:off x="0" y="0"/>
          <a:ext cx="0" cy="0"/>
          <a:chOff x="0" y="0"/>
          <a:chExt cx="0" cy="0"/>
        </a:xfrm>
      </p:grpSpPr>
      <p:sp>
        <p:nvSpPr>
          <p:cNvPr id="2" name="Slide Number Placeholder 7">
            <a:extLst>
              <a:ext uri="{FF2B5EF4-FFF2-40B4-BE49-F238E27FC236}">
                <a16:creationId xmlns:a16="http://schemas.microsoft.com/office/drawing/2014/main" id="{891FDEDE-8365-4819-AF6F-7B464C669620}"/>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bg1"/>
                </a:solidFill>
              </a:defRPr>
            </a:lvl1pPr>
          </a:lstStyle>
          <a:p>
            <a:fld id="{92B485D1-D61A-494D-A8A9-04DC541B8AAB}" type="slidenum">
              <a:rPr lang="en-US" smtClean="0"/>
              <a:pPr/>
              <a:t>‹#›</a:t>
            </a:fld>
            <a:endParaRPr lang="en-US"/>
          </a:p>
        </p:txBody>
      </p:sp>
      <p:sp>
        <p:nvSpPr>
          <p:cNvPr id="4" name="Footer Placeholder 8">
            <a:extLst>
              <a:ext uri="{FF2B5EF4-FFF2-40B4-BE49-F238E27FC236}">
                <a16:creationId xmlns:a16="http://schemas.microsoft.com/office/drawing/2014/main" id="{B56F9134-ED86-408C-BAE8-01A89777CD07}"/>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bg1"/>
                </a:solidFill>
              </a:defRPr>
            </a:lvl1pPr>
          </a:lstStyle>
          <a:p>
            <a:r>
              <a:rPr lang="en-US"/>
              <a:t>WWW.SQUARE.COM</a:t>
            </a:r>
            <a:endParaRPr lang="en-US" dirty="0"/>
          </a:p>
        </p:txBody>
      </p:sp>
      <p:sp>
        <p:nvSpPr>
          <p:cNvPr id="8" name="Picture Placeholder 7">
            <a:extLst>
              <a:ext uri="{FF2B5EF4-FFF2-40B4-BE49-F238E27FC236}">
                <a16:creationId xmlns:a16="http://schemas.microsoft.com/office/drawing/2014/main" id="{BE3B0FF7-1AF5-46B9-8D4E-9BFD81D55CAC}"/>
              </a:ext>
            </a:extLst>
          </p:cNvPr>
          <p:cNvSpPr>
            <a:spLocks noGrp="1"/>
          </p:cNvSpPr>
          <p:nvPr>
            <p:ph type="pic" sz="quarter" idx="11"/>
          </p:nvPr>
        </p:nvSpPr>
        <p:spPr>
          <a:xfrm>
            <a:off x="1031821" y="3886200"/>
            <a:ext cx="16951379" cy="10706100"/>
          </a:xfrm>
          <a:prstGeom prst="rect">
            <a:avLst/>
          </a:prstGeom>
          <a:solidFill>
            <a:schemeClr val="bg1">
              <a:lumMod val="95000"/>
            </a:schemeClr>
          </a:solidFill>
          <a:ln>
            <a:noFill/>
          </a:ln>
        </p:spPr>
        <p:txBody>
          <a:bodyPr wrap="square" anchor="ctr">
            <a:noAutofit/>
          </a:bodyPr>
          <a:lstStyle>
            <a:lvl1pPr marL="0" indent="0" algn="ctr">
              <a:buNone/>
              <a:defRPr sz="3600"/>
            </a:lvl1pPr>
          </a:lstStyle>
          <a:p>
            <a:endParaRPr lang="en-US"/>
          </a:p>
        </p:txBody>
      </p:sp>
    </p:spTree>
    <p:extLst>
      <p:ext uri="{BB962C8B-B14F-4D97-AF65-F5344CB8AC3E}">
        <p14:creationId xmlns:p14="http://schemas.microsoft.com/office/powerpoint/2010/main" val="1446515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4_Blank Slide">
    <p:spTree>
      <p:nvGrpSpPr>
        <p:cNvPr id="1" name=""/>
        <p:cNvGrpSpPr/>
        <p:nvPr/>
      </p:nvGrpSpPr>
      <p:grpSpPr>
        <a:xfrm>
          <a:off x="0" y="0"/>
          <a:ext cx="0" cy="0"/>
          <a:chOff x="0" y="0"/>
          <a:chExt cx="0" cy="0"/>
        </a:xfrm>
      </p:grpSpPr>
      <p:sp>
        <p:nvSpPr>
          <p:cNvPr id="2" name="Slide Number Placeholder 7">
            <a:extLst>
              <a:ext uri="{FF2B5EF4-FFF2-40B4-BE49-F238E27FC236}">
                <a16:creationId xmlns:a16="http://schemas.microsoft.com/office/drawing/2014/main" id="{891FDEDE-8365-4819-AF6F-7B464C669620}"/>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bg1"/>
                </a:solidFill>
              </a:defRPr>
            </a:lvl1pPr>
          </a:lstStyle>
          <a:p>
            <a:fld id="{92B485D1-D61A-494D-A8A9-04DC541B8AAB}" type="slidenum">
              <a:rPr lang="en-US" smtClean="0"/>
              <a:pPr/>
              <a:t>‹#›</a:t>
            </a:fld>
            <a:endParaRPr lang="en-US"/>
          </a:p>
        </p:txBody>
      </p:sp>
      <p:sp>
        <p:nvSpPr>
          <p:cNvPr id="4" name="Footer Placeholder 8">
            <a:extLst>
              <a:ext uri="{FF2B5EF4-FFF2-40B4-BE49-F238E27FC236}">
                <a16:creationId xmlns:a16="http://schemas.microsoft.com/office/drawing/2014/main" id="{B56F9134-ED86-408C-BAE8-01A89777CD07}"/>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bg1"/>
                </a:solidFill>
              </a:defRPr>
            </a:lvl1pPr>
          </a:lstStyle>
          <a:p>
            <a:r>
              <a:rPr lang="en-US"/>
              <a:t>WWW.SQUARE.COM</a:t>
            </a:r>
            <a:endParaRPr lang="en-US" dirty="0"/>
          </a:p>
        </p:txBody>
      </p:sp>
      <p:sp>
        <p:nvSpPr>
          <p:cNvPr id="5" name="Picture Placeholder 4">
            <a:extLst>
              <a:ext uri="{FF2B5EF4-FFF2-40B4-BE49-F238E27FC236}">
                <a16:creationId xmlns:a16="http://schemas.microsoft.com/office/drawing/2014/main" id="{64B38FDD-C054-4EDD-8A30-9777D4920BD5}"/>
              </a:ext>
            </a:extLst>
          </p:cNvPr>
          <p:cNvSpPr>
            <a:spLocks noGrp="1"/>
          </p:cNvSpPr>
          <p:nvPr>
            <p:ph type="pic" sz="quarter" idx="10"/>
          </p:nvPr>
        </p:nvSpPr>
        <p:spPr>
          <a:xfrm>
            <a:off x="1031820" y="4000500"/>
            <a:ext cx="6473880" cy="9867900"/>
          </a:xfrm>
          <a:prstGeom prst="rect">
            <a:avLst/>
          </a:prstGeom>
        </p:spPr>
        <p:txBody>
          <a:bodyPr anchor="ctr"/>
          <a:lstStyle>
            <a:lvl1pPr marL="0" indent="0" algn="ctr">
              <a:buNone/>
              <a:defRPr sz="3200"/>
            </a:lvl1pPr>
          </a:lstStyle>
          <a:p>
            <a:endParaRPr lang="en-US"/>
          </a:p>
        </p:txBody>
      </p:sp>
      <p:sp>
        <p:nvSpPr>
          <p:cNvPr id="6" name="Picture Placeholder 4">
            <a:extLst>
              <a:ext uri="{FF2B5EF4-FFF2-40B4-BE49-F238E27FC236}">
                <a16:creationId xmlns:a16="http://schemas.microsoft.com/office/drawing/2014/main" id="{9DB26CDC-4A56-43A8-BAD9-D5E49BAFD408}"/>
              </a:ext>
            </a:extLst>
          </p:cNvPr>
          <p:cNvSpPr>
            <a:spLocks noGrp="1"/>
          </p:cNvSpPr>
          <p:nvPr>
            <p:ph type="pic" sz="quarter" idx="11"/>
          </p:nvPr>
        </p:nvSpPr>
        <p:spPr>
          <a:xfrm>
            <a:off x="7939580" y="4000500"/>
            <a:ext cx="6473880" cy="9867900"/>
          </a:xfrm>
          <a:prstGeom prst="rect">
            <a:avLst/>
          </a:prstGeom>
        </p:spPr>
        <p:txBody>
          <a:bodyPr anchor="ctr"/>
          <a:lstStyle>
            <a:lvl1pPr marL="0" indent="0" algn="ctr">
              <a:buNone/>
              <a:defRPr sz="3200"/>
            </a:lvl1pPr>
          </a:lstStyle>
          <a:p>
            <a:endParaRPr lang="en-US"/>
          </a:p>
        </p:txBody>
      </p:sp>
      <p:sp>
        <p:nvSpPr>
          <p:cNvPr id="7" name="Picture Placeholder 4">
            <a:extLst>
              <a:ext uri="{FF2B5EF4-FFF2-40B4-BE49-F238E27FC236}">
                <a16:creationId xmlns:a16="http://schemas.microsoft.com/office/drawing/2014/main" id="{99F37198-214A-4002-BAC9-E7522F2EFBFB}"/>
              </a:ext>
            </a:extLst>
          </p:cNvPr>
          <p:cNvSpPr>
            <a:spLocks noGrp="1"/>
          </p:cNvSpPr>
          <p:nvPr>
            <p:ph type="pic" sz="quarter" idx="12"/>
          </p:nvPr>
        </p:nvSpPr>
        <p:spPr>
          <a:xfrm>
            <a:off x="14847340" y="4000500"/>
            <a:ext cx="6473880" cy="9867900"/>
          </a:xfrm>
          <a:prstGeom prst="rect">
            <a:avLst/>
          </a:prstGeom>
        </p:spPr>
        <p:txBody>
          <a:bodyPr anchor="ctr"/>
          <a:lstStyle>
            <a:lvl1pPr marL="0" indent="0" algn="ctr">
              <a:buNone/>
              <a:defRPr sz="3200"/>
            </a:lvl1pPr>
          </a:lstStyle>
          <a:p>
            <a:endParaRPr lang="en-US"/>
          </a:p>
        </p:txBody>
      </p:sp>
      <p:sp>
        <p:nvSpPr>
          <p:cNvPr id="8" name="Picture Placeholder 4">
            <a:extLst>
              <a:ext uri="{FF2B5EF4-FFF2-40B4-BE49-F238E27FC236}">
                <a16:creationId xmlns:a16="http://schemas.microsoft.com/office/drawing/2014/main" id="{DE07B2FB-DDE8-471C-B5E4-ED2C32F52CC9}"/>
              </a:ext>
            </a:extLst>
          </p:cNvPr>
          <p:cNvSpPr>
            <a:spLocks noGrp="1"/>
          </p:cNvSpPr>
          <p:nvPr>
            <p:ph type="pic" sz="quarter" idx="13"/>
          </p:nvPr>
        </p:nvSpPr>
        <p:spPr>
          <a:xfrm>
            <a:off x="21755099" y="4000500"/>
            <a:ext cx="6473880" cy="9867900"/>
          </a:xfrm>
          <a:prstGeom prst="rect">
            <a:avLst/>
          </a:prstGeom>
        </p:spPr>
        <p:txBody>
          <a:bodyPr anchor="ctr"/>
          <a:lstStyle>
            <a:lvl1pPr marL="0" indent="0" algn="ctr">
              <a:buNone/>
              <a:defRPr sz="3200"/>
            </a:lvl1pPr>
          </a:lstStyle>
          <a:p>
            <a:endParaRPr lang="en-US"/>
          </a:p>
        </p:txBody>
      </p:sp>
    </p:spTree>
    <p:extLst>
      <p:ext uri="{BB962C8B-B14F-4D97-AF65-F5344CB8AC3E}">
        <p14:creationId xmlns:p14="http://schemas.microsoft.com/office/powerpoint/2010/main" val="18041919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Blank Slide">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CBB28355-21F5-4841-9104-E98DB9C6C03F}"/>
              </a:ext>
            </a:extLst>
          </p:cNvPr>
          <p:cNvSpPr/>
          <p:nvPr userDrawn="1"/>
        </p:nvSpPr>
        <p:spPr>
          <a:xfrm>
            <a:off x="1146975" y="3929864"/>
            <a:ext cx="8667480" cy="10410957"/>
          </a:xfrm>
          <a:prstGeom prst="roundRect">
            <a:avLst>
              <a:gd name="adj" fmla="val 2759"/>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schemeClr val="bg1"/>
              </a:solidFill>
            </a:endParaRPr>
          </a:p>
        </p:txBody>
      </p:sp>
      <p:sp>
        <p:nvSpPr>
          <p:cNvPr id="24" name="Rectangle: Rounded Corners 23">
            <a:extLst>
              <a:ext uri="{FF2B5EF4-FFF2-40B4-BE49-F238E27FC236}">
                <a16:creationId xmlns:a16="http://schemas.microsoft.com/office/drawing/2014/main" id="{E0C2198E-6355-4ECB-9C23-66D42E20D737}"/>
              </a:ext>
            </a:extLst>
          </p:cNvPr>
          <p:cNvSpPr/>
          <p:nvPr userDrawn="1"/>
        </p:nvSpPr>
        <p:spPr>
          <a:xfrm>
            <a:off x="10325449" y="3929864"/>
            <a:ext cx="8667480" cy="10410957"/>
          </a:xfrm>
          <a:prstGeom prst="roundRect">
            <a:avLst>
              <a:gd name="adj" fmla="val 2759"/>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schemeClr val="bg1"/>
              </a:solidFill>
            </a:endParaRPr>
          </a:p>
        </p:txBody>
      </p:sp>
      <p:sp>
        <p:nvSpPr>
          <p:cNvPr id="25" name="Rectangle: Rounded Corners 24">
            <a:extLst>
              <a:ext uri="{FF2B5EF4-FFF2-40B4-BE49-F238E27FC236}">
                <a16:creationId xmlns:a16="http://schemas.microsoft.com/office/drawing/2014/main" id="{3F133F29-6689-4E8E-BA3B-3B5882AE2654}"/>
              </a:ext>
            </a:extLst>
          </p:cNvPr>
          <p:cNvSpPr/>
          <p:nvPr userDrawn="1"/>
        </p:nvSpPr>
        <p:spPr>
          <a:xfrm>
            <a:off x="19503922" y="3929864"/>
            <a:ext cx="8667480" cy="10410957"/>
          </a:xfrm>
          <a:prstGeom prst="roundRect">
            <a:avLst>
              <a:gd name="adj" fmla="val 2759"/>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schemeClr val="bg1"/>
              </a:solidFill>
            </a:endParaRPr>
          </a:p>
        </p:txBody>
      </p:sp>
      <p:sp>
        <p:nvSpPr>
          <p:cNvPr id="22" name="Freeform: Shape 21">
            <a:extLst>
              <a:ext uri="{FF2B5EF4-FFF2-40B4-BE49-F238E27FC236}">
                <a16:creationId xmlns:a16="http://schemas.microsoft.com/office/drawing/2014/main" id="{EF4A8F78-2341-4B91-A680-2DCDC0AB894E}"/>
              </a:ext>
            </a:extLst>
          </p:cNvPr>
          <p:cNvSpPr/>
          <p:nvPr userDrawn="1"/>
        </p:nvSpPr>
        <p:spPr>
          <a:xfrm>
            <a:off x="1146975" y="3929864"/>
            <a:ext cx="8667480" cy="3271036"/>
          </a:xfrm>
          <a:custGeom>
            <a:avLst/>
            <a:gdLst>
              <a:gd name="connsiteX0" fmla="*/ 239136 w 8667480"/>
              <a:gd name="connsiteY0" fmla="*/ 0 h 3271036"/>
              <a:gd name="connsiteX1" fmla="*/ 8428344 w 8667480"/>
              <a:gd name="connsiteY1" fmla="*/ 0 h 3271036"/>
              <a:gd name="connsiteX2" fmla="*/ 8667480 w 8667480"/>
              <a:gd name="connsiteY2" fmla="*/ 239136 h 3271036"/>
              <a:gd name="connsiteX3" fmla="*/ 8667480 w 8667480"/>
              <a:gd name="connsiteY3" fmla="*/ 3271036 h 3271036"/>
              <a:gd name="connsiteX4" fmla="*/ 0 w 8667480"/>
              <a:gd name="connsiteY4" fmla="*/ 3271036 h 3271036"/>
              <a:gd name="connsiteX5" fmla="*/ 0 w 8667480"/>
              <a:gd name="connsiteY5" fmla="*/ 239136 h 3271036"/>
              <a:gd name="connsiteX6" fmla="*/ 239136 w 8667480"/>
              <a:gd name="connsiteY6" fmla="*/ 0 h 327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67480" h="3271036">
                <a:moveTo>
                  <a:pt x="239136" y="0"/>
                </a:moveTo>
                <a:lnTo>
                  <a:pt x="8428344" y="0"/>
                </a:lnTo>
                <a:cubicBezTo>
                  <a:pt x="8560415" y="0"/>
                  <a:pt x="8667480" y="107065"/>
                  <a:pt x="8667480" y="239136"/>
                </a:cubicBezTo>
                <a:lnTo>
                  <a:pt x="8667480" y="3271036"/>
                </a:lnTo>
                <a:lnTo>
                  <a:pt x="0" y="3271036"/>
                </a:lnTo>
                <a:lnTo>
                  <a:pt x="0" y="239136"/>
                </a:lnTo>
                <a:cubicBezTo>
                  <a:pt x="0" y="107065"/>
                  <a:pt x="107065" y="0"/>
                  <a:pt x="239136"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A63A0A04-48B7-4409-BFED-55EEEDCA7179}"/>
              </a:ext>
            </a:extLst>
          </p:cNvPr>
          <p:cNvSpPr/>
          <p:nvPr userDrawn="1"/>
        </p:nvSpPr>
        <p:spPr>
          <a:xfrm>
            <a:off x="10325450" y="3929864"/>
            <a:ext cx="8667479" cy="3271036"/>
          </a:xfrm>
          <a:custGeom>
            <a:avLst/>
            <a:gdLst>
              <a:gd name="connsiteX0" fmla="*/ 239136 w 8667479"/>
              <a:gd name="connsiteY0" fmla="*/ 0 h 3271036"/>
              <a:gd name="connsiteX1" fmla="*/ 8428343 w 8667479"/>
              <a:gd name="connsiteY1" fmla="*/ 0 h 3271036"/>
              <a:gd name="connsiteX2" fmla="*/ 8667479 w 8667479"/>
              <a:gd name="connsiteY2" fmla="*/ 239136 h 3271036"/>
              <a:gd name="connsiteX3" fmla="*/ 8667479 w 8667479"/>
              <a:gd name="connsiteY3" fmla="*/ 3271036 h 3271036"/>
              <a:gd name="connsiteX4" fmla="*/ 0 w 8667479"/>
              <a:gd name="connsiteY4" fmla="*/ 3271036 h 3271036"/>
              <a:gd name="connsiteX5" fmla="*/ 0 w 8667479"/>
              <a:gd name="connsiteY5" fmla="*/ 239136 h 3271036"/>
              <a:gd name="connsiteX6" fmla="*/ 239136 w 8667479"/>
              <a:gd name="connsiteY6" fmla="*/ 0 h 327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67479" h="3271036">
                <a:moveTo>
                  <a:pt x="239136" y="0"/>
                </a:moveTo>
                <a:lnTo>
                  <a:pt x="8428343" y="0"/>
                </a:lnTo>
                <a:cubicBezTo>
                  <a:pt x="8560415" y="0"/>
                  <a:pt x="8667479" y="107065"/>
                  <a:pt x="8667479" y="239136"/>
                </a:cubicBezTo>
                <a:lnTo>
                  <a:pt x="8667479" y="3271036"/>
                </a:lnTo>
                <a:lnTo>
                  <a:pt x="0" y="3271036"/>
                </a:lnTo>
                <a:lnTo>
                  <a:pt x="0" y="239136"/>
                </a:lnTo>
                <a:cubicBezTo>
                  <a:pt x="0" y="107065"/>
                  <a:pt x="107065" y="0"/>
                  <a:pt x="239136"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F84E40C9-1DF1-4078-8924-94E7572FF5F1}"/>
              </a:ext>
            </a:extLst>
          </p:cNvPr>
          <p:cNvSpPr/>
          <p:nvPr userDrawn="1"/>
        </p:nvSpPr>
        <p:spPr>
          <a:xfrm>
            <a:off x="19503922" y="3929864"/>
            <a:ext cx="8667480" cy="3271036"/>
          </a:xfrm>
          <a:custGeom>
            <a:avLst/>
            <a:gdLst>
              <a:gd name="connsiteX0" fmla="*/ 239136 w 8667480"/>
              <a:gd name="connsiteY0" fmla="*/ 0 h 3271036"/>
              <a:gd name="connsiteX1" fmla="*/ 8428344 w 8667480"/>
              <a:gd name="connsiteY1" fmla="*/ 0 h 3271036"/>
              <a:gd name="connsiteX2" fmla="*/ 8667480 w 8667480"/>
              <a:gd name="connsiteY2" fmla="*/ 239136 h 3271036"/>
              <a:gd name="connsiteX3" fmla="*/ 8667480 w 8667480"/>
              <a:gd name="connsiteY3" fmla="*/ 3271036 h 3271036"/>
              <a:gd name="connsiteX4" fmla="*/ 0 w 8667480"/>
              <a:gd name="connsiteY4" fmla="*/ 3271036 h 3271036"/>
              <a:gd name="connsiteX5" fmla="*/ 0 w 8667480"/>
              <a:gd name="connsiteY5" fmla="*/ 239136 h 3271036"/>
              <a:gd name="connsiteX6" fmla="*/ 239136 w 8667480"/>
              <a:gd name="connsiteY6" fmla="*/ 0 h 327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67480" h="3271036">
                <a:moveTo>
                  <a:pt x="239136" y="0"/>
                </a:moveTo>
                <a:lnTo>
                  <a:pt x="8428344" y="0"/>
                </a:lnTo>
                <a:cubicBezTo>
                  <a:pt x="8560414" y="0"/>
                  <a:pt x="8667480" y="107065"/>
                  <a:pt x="8667480" y="239136"/>
                </a:cubicBezTo>
                <a:lnTo>
                  <a:pt x="8667480" y="3271036"/>
                </a:lnTo>
                <a:lnTo>
                  <a:pt x="0" y="3271036"/>
                </a:lnTo>
                <a:lnTo>
                  <a:pt x="0" y="239136"/>
                </a:lnTo>
                <a:cubicBezTo>
                  <a:pt x="0" y="107065"/>
                  <a:pt x="107066" y="0"/>
                  <a:pt x="239136"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D945DF02-41ED-43D8-8917-5A3247E3EE51}"/>
              </a:ext>
            </a:extLst>
          </p:cNvPr>
          <p:cNvSpPr>
            <a:spLocks noGrp="1"/>
          </p:cNvSpPr>
          <p:nvPr>
            <p:ph type="pic" sz="quarter" idx="11"/>
          </p:nvPr>
        </p:nvSpPr>
        <p:spPr>
          <a:xfrm>
            <a:off x="12419362" y="4861202"/>
            <a:ext cx="4479654" cy="4479654"/>
          </a:xfrm>
          <a:custGeom>
            <a:avLst/>
            <a:gdLst>
              <a:gd name="connsiteX0" fmla="*/ 2239827 w 4479654"/>
              <a:gd name="connsiteY0" fmla="*/ 0 h 4479654"/>
              <a:gd name="connsiteX1" fmla="*/ 4479654 w 4479654"/>
              <a:gd name="connsiteY1" fmla="*/ 2239827 h 4479654"/>
              <a:gd name="connsiteX2" fmla="*/ 2239827 w 4479654"/>
              <a:gd name="connsiteY2" fmla="*/ 4479654 h 4479654"/>
              <a:gd name="connsiteX3" fmla="*/ 0 w 4479654"/>
              <a:gd name="connsiteY3" fmla="*/ 2239827 h 4479654"/>
              <a:gd name="connsiteX4" fmla="*/ 2239827 w 4479654"/>
              <a:gd name="connsiteY4" fmla="*/ 0 h 4479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9654" h="4479654">
                <a:moveTo>
                  <a:pt x="2239827" y="0"/>
                </a:moveTo>
                <a:cubicBezTo>
                  <a:pt x="3476849" y="0"/>
                  <a:pt x="4479654" y="1002805"/>
                  <a:pt x="4479654" y="2239827"/>
                </a:cubicBezTo>
                <a:cubicBezTo>
                  <a:pt x="4479654" y="3476849"/>
                  <a:pt x="3476849" y="4479654"/>
                  <a:pt x="2239827" y="4479654"/>
                </a:cubicBezTo>
                <a:cubicBezTo>
                  <a:pt x="1002805" y="4479654"/>
                  <a:pt x="0" y="3476849"/>
                  <a:pt x="0" y="2239827"/>
                </a:cubicBezTo>
                <a:cubicBezTo>
                  <a:pt x="0" y="1002805"/>
                  <a:pt x="1002805" y="0"/>
                  <a:pt x="2239827" y="0"/>
                </a:cubicBezTo>
                <a:close/>
              </a:path>
            </a:pathLst>
          </a:custGeom>
          <a:solidFill>
            <a:schemeClr val="bg1">
              <a:lumMod val="95000"/>
            </a:schemeClr>
          </a:solidFill>
          <a:ln w="76200">
            <a:solidFill>
              <a:schemeClr val="bg1"/>
            </a:solidFill>
          </a:ln>
          <a:effectLst>
            <a:outerShdw blurRad="292100" dist="38100" dir="5400000" algn="t" rotWithShape="0">
              <a:prstClr val="black">
                <a:alpha val="10000"/>
              </a:prstClr>
            </a:outerShdw>
          </a:effectLst>
        </p:spPr>
        <p:txBody>
          <a:bodyPr wrap="square" anchor="ctr">
            <a:noAutofit/>
          </a:bodyPr>
          <a:lstStyle>
            <a:lvl1pPr marL="0" indent="0" algn="ctr">
              <a:buNone/>
              <a:defRPr sz="2400"/>
            </a:lvl1pPr>
          </a:lstStyle>
          <a:p>
            <a:endParaRPr lang="en-US"/>
          </a:p>
        </p:txBody>
      </p:sp>
      <p:sp>
        <p:nvSpPr>
          <p:cNvPr id="11" name="Picture Placeholder 10">
            <a:extLst>
              <a:ext uri="{FF2B5EF4-FFF2-40B4-BE49-F238E27FC236}">
                <a16:creationId xmlns:a16="http://schemas.microsoft.com/office/drawing/2014/main" id="{894A1357-1B60-4FE5-A8B6-10760B74585A}"/>
              </a:ext>
            </a:extLst>
          </p:cNvPr>
          <p:cNvSpPr>
            <a:spLocks noGrp="1"/>
          </p:cNvSpPr>
          <p:nvPr>
            <p:ph type="pic" sz="quarter" idx="12"/>
          </p:nvPr>
        </p:nvSpPr>
        <p:spPr>
          <a:xfrm>
            <a:off x="21597836" y="4861202"/>
            <a:ext cx="4479654" cy="4479654"/>
          </a:xfrm>
          <a:custGeom>
            <a:avLst/>
            <a:gdLst>
              <a:gd name="connsiteX0" fmla="*/ 2239827 w 4479654"/>
              <a:gd name="connsiteY0" fmla="*/ 0 h 4479654"/>
              <a:gd name="connsiteX1" fmla="*/ 4479654 w 4479654"/>
              <a:gd name="connsiteY1" fmla="*/ 2239827 h 4479654"/>
              <a:gd name="connsiteX2" fmla="*/ 2239827 w 4479654"/>
              <a:gd name="connsiteY2" fmla="*/ 4479654 h 4479654"/>
              <a:gd name="connsiteX3" fmla="*/ 0 w 4479654"/>
              <a:gd name="connsiteY3" fmla="*/ 2239827 h 4479654"/>
              <a:gd name="connsiteX4" fmla="*/ 2239827 w 4479654"/>
              <a:gd name="connsiteY4" fmla="*/ 0 h 4479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9654" h="4479654">
                <a:moveTo>
                  <a:pt x="2239827" y="0"/>
                </a:moveTo>
                <a:cubicBezTo>
                  <a:pt x="3476849" y="0"/>
                  <a:pt x="4479654" y="1002805"/>
                  <a:pt x="4479654" y="2239827"/>
                </a:cubicBezTo>
                <a:cubicBezTo>
                  <a:pt x="4479654" y="3476849"/>
                  <a:pt x="3476849" y="4479654"/>
                  <a:pt x="2239827" y="4479654"/>
                </a:cubicBezTo>
                <a:cubicBezTo>
                  <a:pt x="1002805" y="4479654"/>
                  <a:pt x="0" y="3476849"/>
                  <a:pt x="0" y="2239827"/>
                </a:cubicBezTo>
                <a:cubicBezTo>
                  <a:pt x="0" y="1002805"/>
                  <a:pt x="1002805" y="0"/>
                  <a:pt x="2239827" y="0"/>
                </a:cubicBezTo>
                <a:close/>
              </a:path>
            </a:pathLst>
          </a:custGeom>
          <a:solidFill>
            <a:schemeClr val="bg1">
              <a:lumMod val="95000"/>
            </a:schemeClr>
          </a:solidFill>
          <a:ln w="76200">
            <a:solidFill>
              <a:schemeClr val="bg1"/>
            </a:solidFill>
          </a:ln>
          <a:effectLst>
            <a:outerShdw blurRad="292100" dist="38100" dir="5400000" algn="t" rotWithShape="0">
              <a:prstClr val="black">
                <a:alpha val="10000"/>
              </a:prstClr>
            </a:outerShdw>
          </a:effectLst>
        </p:spPr>
        <p:txBody>
          <a:bodyPr wrap="square" anchor="ctr">
            <a:noAutofit/>
          </a:bodyPr>
          <a:lstStyle>
            <a:lvl1pPr marL="0" indent="0" algn="ctr">
              <a:buNone/>
              <a:defRPr sz="2400"/>
            </a:lvl1pPr>
          </a:lstStyle>
          <a:p>
            <a:endParaRPr lang="en-US"/>
          </a:p>
        </p:txBody>
      </p:sp>
      <p:sp>
        <p:nvSpPr>
          <p:cNvPr id="2" name="Slide Number Placeholder 7">
            <a:extLst>
              <a:ext uri="{FF2B5EF4-FFF2-40B4-BE49-F238E27FC236}">
                <a16:creationId xmlns:a16="http://schemas.microsoft.com/office/drawing/2014/main" id="{891FDEDE-8365-4819-AF6F-7B464C669620}"/>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bg1"/>
                </a:solidFill>
              </a:defRPr>
            </a:lvl1pPr>
          </a:lstStyle>
          <a:p>
            <a:fld id="{92B485D1-D61A-494D-A8A9-04DC541B8AAB}" type="slidenum">
              <a:rPr lang="en-US" smtClean="0"/>
              <a:pPr/>
              <a:t>‹#›</a:t>
            </a:fld>
            <a:endParaRPr lang="en-US"/>
          </a:p>
        </p:txBody>
      </p:sp>
      <p:sp>
        <p:nvSpPr>
          <p:cNvPr id="4" name="Footer Placeholder 8">
            <a:extLst>
              <a:ext uri="{FF2B5EF4-FFF2-40B4-BE49-F238E27FC236}">
                <a16:creationId xmlns:a16="http://schemas.microsoft.com/office/drawing/2014/main" id="{B56F9134-ED86-408C-BAE8-01A89777CD07}"/>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bg1"/>
                </a:solidFill>
              </a:defRPr>
            </a:lvl1pPr>
          </a:lstStyle>
          <a:p>
            <a:r>
              <a:rPr lang="en-US"/>
              <a:t>WWW.SQUARE.COM</a:t>
            </a:r>
            <a:endParaRPr lang="en-US" dirty="0"/>
          </a:p>
        </p:txBody>
      </p:sp>
      <p:sp>
        <p:nvSpPr>
          <p:cNvPr id="9" name="Picture Placeholder 8">
            <a:extLst>
              <a:ext uri="{FF2B5EF4-FFF2-40B4-BE49-F238E27FC236}">
                <a16:creationId xmlns:a16="http://schemas.microsoft.com/office/drawing/2014/main" id="{8E2B71D2-B714-4837-B16A-9A2D12C59234}"/>
              </a:ext>
            </a:extLst>
          </p:cNvPr>
          <p:cNvSpPr>
            <a:spLocks noGrp="1"/>
          </p:cNvSpPr>
          <p:nvPr>
            <p:ph type="pic" sz="quarter" idx="10"/>
          </p:nvPr>
        </p:nvSpPr>
        <p:spPr>
          <a:xfrm>
            <a:off x="3240888" y="4861202"/>
            <a:ext cx="4479654" cy="4479654"/>
          </a:xfrm>
          <a:custGeom>
            <a:avLst/>
            <a:gdLst>
              <a:gd name="connsiteX0" fmla="*/ 2239827 w 4479654"/>
              <a:gd name="connsiteY0" fmla="*/ 0 h 4479654"/>
              <a:gd name="connsiteX1" fmla="*/ 4479654 w 4479654"/>
              <a:gd name="connsiteY1" fmla="*/ 2239827 h 4479654"/>
              <a:gd name="connsiteX2" fmla="*/ 2239827 w 4479654"/>
              <a:gd name="connsiteY2" fmla="*/ 4479654 h 4479654"/>
              <a:gd name="connsiteX3" fmla="*/ 0 w 4479654"/>
              <a:gd name="connsiteY3" fmla="*/ 2239827 h 4479654"/>
              <a:gd name="connsiteX4" fmla="*/ 2239827 w 4479654"/>
              <a:gd name="connsiteY4" fmla="*/ 0 h 4479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9654" h="4479654">
                <a:moveTo>
                  <a:pt x="2239827" y="0"/>
                </a:moveTo>
                <a:cubicBezTo>
                  <a:pt x="3476849" y="0"/>
                  <a:pt x="4479654" y="1002805"/>
                  <a:pt x="4479654" y="2239827"/>
                </a:cubicBezTo>
                <a:cubicBezTo>
                  <a:pt x="4479654" y="3476849"/>
                  <a:pt x="3476849" y="4479654"/>
                  <a:pt x="2239827" y="4479654"/>
                </a:cubicBezTo>
                <a:cubicBezTo>
                  <a:pt x="1002805" y="4479654"/>
                  <a:pt x="0" y="3476849"/>
                  <a:pt x="0" y="2239827"/>
                </a:cubicBezTo>
                <a:cubicBezTo>
                  <a:pt x="0" y="1002805"/>
                  <a:pt x="1002805" y="0"/>
                  <a:pt x="2239827" y="0"/>
                </a:cubicBezTo>
                <a:close/>
              </a:path>
            </a:pathLst>
          </a:custGeom>
          <a:solidFill>
            <a:schemeClr val="bg1">
              <a:lumMod val="95000"/>
            </a:schemeClr>
          </a:solidFill>
          <a:ln w="76200">
            <a:solidFill>
              <a:schemeClr val="bg1"/>
            </a:solidFill>
          </a:ln>
          <a:effectLst>
            <a:outerShdw blurRad="292100" dist="38100" dir="5400000" algn="t" rotWithShape="0">
              <a:prstClr val="black">
                <a:alpha val="10000"/>
              </a:prstClr>
            </a:outerShdw>
          </a:effectLst>
        </p:spPr>
        <p:txBody>
          <a:bodyPr wrap="square" anchor="ctr">
            <a:noAutofit/>
          </a:bodyPr>
          <a:lstStyle>
            <a:lvl1pPr marL="0" indent="0" algn="ctr">
              <a:buNone/>
              <a:defRPr sz="2400"/>
            </a:lvl1pPr>
          </a:lstStyle>
          <a:p>
            <a:endParaRPr lang="en-US"/>
          </a:p>
        </p:txBody>
      </p:sp>
    </p:spTree>
    <p:extLst>
      <p:ext uri="{BB962C8B-B14F-4D97-AF65-F5344CB8AC3E}">
        <p14:creationId xmlns:p14="http://schemas.microsoft.com/office/powerpoint/2010/main" val="18316790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9_Blank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945DF02-41ED-43D8-8917-5A3247E3EE51}"/>
              </a:ext>
            </a:extLst>
          </p:cNvPr>
          <p:cNvSpPr>
            <a:spLocks noGrp="1"/>
          </p:cNvSpPr>
          <p:nvPr>
            <p:ph type="pic" sz="quarter" idx="11"/>
          </p:nvPr>
        </p:nvSpPr>
        <p:spPr>
          <a:xfrm>
            <a:off x="9623927" y="3458688"/>
            <a:ext cx="3157511" cy="3157511"/>
          </a:xfrm>
          <a:custGeom>
            <a:avLst/>
            <a:gdLst>
              <a:gd name="connsiteX0" fmla="*/ 2239827 w 4479654"/>
              <a:gd name="connsiteY0" fmla="*/ 0 h 4479654"/>
              <a:gd name="connsiteX1" fmla="*/ 4479654 w 4479654"/>
              <a:gd name="connsiteY1" fmla="*/ 2239827 h 4479654"/>
              <a:gd name="connsiteX2" fmla="*/ 2239827 w 4479654"/>
              <a:gd name="connsiteY2" fmla="*/ 4479654 h 4479654"/>
              <a:gd name="connsiteX3" fmla="*/ 0 w 4479654"/>
              <a:gd name="connsiteY3" fmla="*/ 2239827 h 4479654"/>
              <a:gd name="connsiteX4" fmla="*/ 2239827 w 4479654"/>
              <a:gd name="connsiteY4" fmla="*/ 0 h 4479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9654" h="4479654">
                <a:moveTo>
                  <a:pt x="2239827" y="0"/>
                </a:moveTo>
                <a:cubicBezTo>
                  <a:pt x="3476849" y="0"/>
                  <a:pt x="4479654" y="1002805"/>
                  <a:pt x="4479654" y="2239827"/>
                </a:cubicBezTo>
                <a:cubicBezTo>
                  <a:pt x="4479654" y="3476849"/>
                  <a:pt x="3476849" y="4479654"/>
                  <a:pt x="2239827" y="4479654"/>
                </a:cubicBezTo>
                <a:cubicBezTo>
                  <a:pt x="1002805" y="4479654"/>
                  <a:pt x="0" y="3476849"/>
                  <a:pt x="0" y="2239827"/>
                </a:cubicBezTo>
                <a:cubicBezTo>
                  <a:pt x="0" y="1002805"/>
                  <a:pt x="1002805" y="0"/>
                  <a:pt x="2239827" y="0"/>
                </a:cubicBezTo>
                <a:close/>
              </a:path>
            </a:pathLst>
          </a:custGeom>
          <a:solidFill>
            <a:schemeClr val="bg1">
              <a:lumMod val="95000"/>
            </a:schemeClr>
          </a:solidFill>
          <a:ln w="76200">
            <a:solidFill>
              <a:schemeClr val="bg1"/>
            </a:solidFill>
          </a:ln>
          <a:effectLst>
            <a:outerShdw blurRad="292100" dist="38100" dir="5400000" algn="t" rotWithShape="0">
              <a:prstClr val="black">
                <a:alpha val="10000"/>
              </a:prstClr>
            </a:outerShdw>
          </a:effectLst>
        </p:spPr>
        <p:txBody>
          <a:bodyPr wrap="square" anchor="ctr">
            <a:noAutofit/>
          </a:bodyPr>
          <a:lstStyle>
            <a:lvl1pPr marL="0" indent="0" algn="ctr">
              <a:buNone/>
              <a:defRPr sz="2400"/>
            </a:lvl1pPr>
          </a:lstStyle>
          <a:p>
            <a:endParaRPr lang="en-US"/>
          </a:p>
        </p:txBody>
      </p:sp>
      <p:sp>
        <p:nvSpPr>
          <p:cNvPr id="11" name="Picture Placeholder 10">
            <a:extLst>
              <a:ext uri="{FF2B5EF4-FFF2-40B4-BE49-F238E27FC236}">
                <a16:creationId xmlns:a16="http://schemas.microsoft.com/office/drawing/2014/main" id="{894A1357-1B60-4FE5-A8B6-10760B74585A}"/>
              </a:ext>
            </a:extLst>
          </p:cNvPr>
          <p:cNvSpPr>
            <a:spLocks noGrp="1"/>
          </p:cNvSpPr>
          <p:nvPr>
            <p:ph type="pic" sz="quarter" idx="12"/>
          </p:nvPr>
        </p:nvSpPr>
        <p:spPr>
          <a:xfrm>
            <a:off x="16520583" y="3458688"/>
            <a:ext cx="3157511" cy="3157511"/>
          </a:xfrm>
          <a:custGeom>
            <a:avLst/>
            <a:gdLst>
              <a:gd name="connsiteX0" fmla="*/ 2239827 w 4479654"/>
              <a:gd name="connsiteY0" fmla="*/ 0 h 4479654"/>
              <a:gd name="connsiteX1" fmla="*/ 4479654 w 4479654"/>
              <a:gd name="connsiteY1" fmla="*/ 2239827 h 4479654"/>
              <a:gd name="connsiteX2" fmla="*/ 2239827 w 4479654"/>
              <a:gd name="connsiteY2" fmla="*/ 4479654 h 4479654"/>
              <a:gd name="connsiteX3" fmla="*/ 0 w 4479654"/>
              <a:gd name="connsiteY3" fmla="*/ 2239827 h 4479654"/>
              <a:gd name="connsiteX4" fmla="*/ 2239827 w 4479654"/>
              <a:gd name="connsiteY4" fmla="*/ 0 h 4479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9654" h="4479654">
                <a:moveTo>
                  <a:pt x="2239827" y="0"/>
                </a:moveTo>
                <a:cubicBezTo>
                  <a:pt x="3476849" y="0"/>
                  <a:pt x="4479654" y="1002805"/>
                  <a:pt x="4479654" y="2239827"/>
                </a:cubicBezTo>
                <a:cubicBezTo>
                  <a:pt x="4479654" y="3476849"/>
                  <a:pt x="3476849" y="4479654"/>
                  <a:pt x="2239827" y="4479654"/>
                </a:cubicBezTo>
                <a:cubicBezTo>
                  <a:pt x="1002805" y="4479654"/>
                  <a:pt x="0" y="3476849"/>
                  <a:pt x="0" y="2239827"/>
                </a:cubicBezTo>
                <a:cubicBezTo>
                  <a:pt x="0" y="1002805"/>
                  <a:pt x="1002805" y="0"/>
                  <a:pt x="2239827" y="0"/>
                </a:cubicBezTo>
                <a:close/>
              </a:path>
            </a:pathLst>
          </a:custGeom>
          <a:solidFill>
            <a:schemeClr val="bg1">
              <a:lumMod val="95000"/>
            </a:schemeClr>
          </a:solidFill>
          <a:ln w="76200">
            <a:solidFill>
              <a:schemeClr val="bg1"/>
            </a:solidFill>
          </a:ln>
          <a:effectLst>
            <a:outerShdw blurRad="292100" dist="38100" dir="5400000" algn="t" rotWithShape="0">
              <a:prstClr val="black">
                <a:alpha val="10000"/>
              </a:prstClr>
            </a:outerShdw>
          </a:effectLst>
        </p:spPr>
        <p:txBody>
          <a:bodyPr wrap="square" anchor="ctr">
            <a:noAutofit/>
          </a:bodyPr>
          <a:lstStyle>
            <a:lvl1pPr marL="0" indent="0" algn="ctr">
              <a:buNone/>
              <a:defRPr sz="2400"/>
            </a:lvl1pPr>
          </a:lstStyle>
          <a:p>
            <a:endParaRPr lang="en-US"/>
          </a:p>
        </p:txBody>
      </p:sp>
      <p:sp>
        <p:nvSpPr>
          <p:cNvPr id="2" name="Slide Number Placeholder 7">
            <a:extLst>
              <a:ext uri="{FF2B5EF4-FFF2-40B4-BE49-F238E27FC236}">
                <a16:creationId xmlns:a16="http://schemas.microsoft.com/office/drawing/2014/main" id="{891FDEDE-8365-4819-AF6F-7B464C669620}"/>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bg1"/>
                </a:solidFill>
              </a:defRPr>
            </a:lvl1pPr>
          </a:lstStyle>
          <a:p>
            <a:fld id="{92B485D1-D61A-494D-A8A9-04DC541B8AAB}" type="slidenum">
              <a:rPr lang="en-US" smtClean="0"/>
              <a:pPr/>
              <a:t>‹#›</a:t>
            </a:fld>
            <a:endParaRPr lang="en-US"/>
          </a:p>
        </p:txBody>
      </p:sp>
      <p:sp>
        <p:nvSpPr>
          <p:cNvPr id="4" name="Footer Placeholder 8">
            <a:extLst>
              <a:ext uri="{FF2B5EF4-FFF2-40B4-BE49-F238E27FC236}">
                <a16:creationId xmlns:a16="http://schemas.microsoft.com/office/drawing/2014/main" id="{B56F9134-ED86-408C-BAE8-01A89777CD07}"/>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bg1"/>
                </a:solidFill>
              </a:defRPr>
            </a:lvl1pPr>
          </a:lstStyle>
          <a:p>
            <a:r>
              <a:rPr lang="en-US"/>
              <a:t>WWW.SQUARE.COM</a:t>
            </a:r>
            <a:endParaRPr lang="en-US" dirty="0"/>
          </a:p>
        </p:txBody>
      </p:sp>
      <p:sp>
        <p:nvSpPr>
          <p:cNvPr id="9" name="Picture Placeholder 8">
            <a:extLst>
              <a:ext uri="{FF2B5EF4-FFF2-40B4-BE49-F238E27FC236}">
                <a16:creationId xmlns:a16="http://schemas.microsoft.com/office/drawing/2014/main" id="{8E2B71D2-B714-4837-B16A-9A2D12C59234}"/>
              </a:ext>
            </a:extLst>
          </p:cNvPr>
          <p:cNvSpPr>
            <a:spLocks noGrp="1"/>
          </p:cNvSpPr>
          <p:nvPr>
            <p:ph type="pic" sz="quarter" idx="10"/>
          </p:nvPr>
        </p:nvSpPr>
        <p:spPr>
          <a:xfrm>
            <a:off x="2727271" y="3458688"/>
            <a:ext cx="3157511" cy="3157511"/>
          </a:xfrm>
          <a:custGeom>
            <a:avLst/>
            <a:gdLst>
              <a:gd name="connsiteX0" fmla="*/ 2239827 w 4479654"/>
              <a:gd name="connsiteY0" fmla="*/ 0 h 4479654"/>
              <a:gd name="connsiteX1" fmla="*/ 4479654 w 4479654"/>
              <a:gd name="connsiteY1" fmla="*/ 2239827 h 4479654"/>
              <a:gd name="connsiteX2" fmla="*/ 2239827 w 4479654"/>
              <a:gd name="connsiteY2" fmla="*/ 4479654 h 4479654"/>
              <a:gd name="connsiteX3" fmla="*/ 0 w 4479654"/>
              <a:gd name="connsiteY3" fmla="*/ 2239827 h 4479654"/>
              <a:gd name="connsiteX4" fmla="*/ 2239827 w 4479654"/>
              <a:gd name="connsiteY4" fmla="*/ 0 h 4479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9654" h="4479654">
                <a:moveTo>
                  <a:pt x="2239827" y="0"/>
                </a:moveTo>
                <a:cubicBezTo>
                  <a:pt x="3476849" y="0"/>
                  <a:pt x="4479654" y="1002805"/>
                  <a:pt x="4479654" y="2239827"/>
                </a:cubicBezTo>
                <a:cubicBezTo>
                  <a:pt x="4479654" y="3476849"/>
                  <a:pt x="3476849" y="4479654"/>
                  <a:pt x="2239827" y="4479654"/>
                </a:cubicBezTo>
                <a:cubicBezTo>
                  <a:pt x="1002805" y="4479654"/>
                  <a:pt x="0" y="3476849"/>
                  <a:pt x="0" y="2239827"/>
                </a:cubicBezTo>
                <a:cubicBezTo>
                  <a:pt x="0" y="1002805"/>
                  <a:pt x="1002805" y="0"/>
                  <a:pt x="2239827" y="0"/>
                </a:cubicBezTo>
                <a:close/>
              </a:path>
            </a:pathLst>
          </a:custGeom>
          <a:solidFill>
            <a:schemeClr val="bg1">
              <a:lumMod val="95000"/>
            </a:schemeClr>
          </a:solidFill>
          <a:ln w="76200">
            <a:solidFill>
              <a:schemeClr val="bg1"/>
            </a:solidFill>
          </a:ln>
          <a:effectLst>
            <a:outerShdw blurRad="292100" dist="38100" dir="5400000" algn="t" rotWithShape="0">
              <a:prstClr val="black">
                <a:alpha val="10000"/>
              </a:prstClr>
            </a:outerShdw>
          </a:effectLst>
        </p:spPr>
        <p:txBody>
          <a:bodyPr wrap="square" anchor="ctr">
            <a:noAutofit/>
          </a:bodyPr>
          <a:lstStyle>
            <a:lvl1pPr marL="0" indent="0" algn="ctr">
              <a:buNone/>
              <a:defRPr sz="2400"/>
            </a:lvl1pPr>
          </a:lstStyle>
          <a:p>
            <a:endParaRPr lang="en-US"/>
          </a:p>
        </p:txBody>
      </p:sp>
      <p:sp>
        <p:nvSpPr>
          <p:cNvPr id="13" name="Picture Placeholder 10">
            <a:extLst>
              <a:ext uri="{FF2B5EF4-FFF2-40B4-BE49-F238E27FC236}">
                <a16:creationId xmlns:a16="http://schemas.microsoft.com/office/drawing/2014/main" id="{0A32DDD1-6D61-427E-8042-95C6895D23C3}"/>
              </a:ext>
            </a:extLst>
          </p:cNvPr>
          <p:cNvSpPr>
            <a:spLocks noGrp="1"/>
          </p:cNvSpPr>
          <p:nvPr>
            <p:ph type="pic" sz="quarter" idx="13"/>
          </p:nvPr>
        </p:nvSpPr>
        <p:spPr>
          <a:xfrm>
            <a:off x="23417239" y="3458688"/>
            <a:ext cx="3157511" cy="3157511"/>
          </a:xfrm>
          <a:custGeom>
            <a:avLst/>
            <a:gdLst>
              <a:gd name="connsiteX0" fmla="*/ 2239827 w 4479654"/>
              <a:gd name="connsiteY0" fmla="*/ 0 h 4479654"/>
              <a:gd name="connsiteX1" fmla="*/ 4479654 w 4479654"/>
              <a:gd name="connsiteY1" fmla="*/ 2239827 h 4479654"/>
              <a:gd name="connsiteX2" fmla="*/ 2239827 w 4479654"/>
              <a:gd name="connsiteY2" fmla="*/ 4479654 h 4479654"/>
              <a:gd name="connsiteX3" fmla="*/ 0 w 4479654"/>
              <a:gd name="connsiteY3" fmla="*/ 2239827 h 4479654"/>
              <a:gd name="connsiteX4" fmla="*/ 2239827 w 4479654"/>
              <a:gd name="connsiteY4" fmla="*/ 0 h 4479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9654" h="4479654">
                <a:moveTo>
                  <a:pt x="2239827" y="0"/>
                </a:moveTo>
                <a:cubicBezTo>
                  <a:pt x="3476849" y="0"/>
                  <a:pt x="4479654" y="1002805"/>
                  <a:pt x="4479654" y="2239827"/>
                </a:cubicBezTo>
                <a:cubicBezTo>
                  <a:pt x="4479654" y="3476849"/>
                  <a:pt x="3476849" y="4479654"/>
                  <a:pt x="2239827" y="4479654"/>
                </a:cubicBezTo>
                <a:cubicBezTo>
                  <a:pt x="1002805" y="4479654"/>
                  <a:pt x="0" y="3476849"/>
                  <a:pt x="0" y="2239827"/>
                </a:cubicBezTo>
                <a:cubicBezTo>
                  <a:pt x="0" y="1002805"/>
                  <a:pt x="1002805" y="0"/>
                  <a:pt x="2239827" y="0"/>
                </a:cubicBezTo>
                <a:close/>
              </a:path>
            </a:pathLst>
          </a:custGeom>
          <a:solidFill>
            <a:schemeClr val="bg1">
              <a:lumMod val="95000"/>
            </a:schemeClr>
          </a:solidFill>
          <a:ln w="76200">
            <a:solidFill>
              <a:schemeClr val="bg1"/>
            </a:solidFill>
          </a:ln>
          <a:effectLst>
            <a:outerShdw blurRad="292100" dist="38100" dir="5400000" algn="t" rotWithShape="0">
              <a:prstClr val="black">
                <a:alpha val="10000"/>
              </a:prstClr>
            </a:outerShdw>
          </a:effectLst>
        </p:spPr>
        <p:txBody>
          <a:bodyPr wrap="square" anchor="ctr">
            <a:noAutofit/>
          </a:bodyPr>
          <a:lstStyle>
            <a:lvl1pPr marL="0" indent="0" algn="ctr">
              <a:buNone/>
              <a:defRPr sz="2400"/>
            </a:lvl1pPr>
          </a:lstStyle>
          <a:p>
            <a:endParaRPr lang="en-US"/>
          </a:p>
        </p:txBody>
      </p:sp>
      <p:sp>
        <p:nvSpPr>
          <p:cNvPr id="14" name="Picture Placeholder 9">
            <a:extLst>
              <a:ext uri="{FF2B5EF4-FFF2-40B4-BE49-F238E27FC236}">
                <a16:creationId xmlns:a16="http://schemas.microsoft.com/office/drawing/2014/main" id="{E166245A-37A4-4022-AA5F-3489C230F926}"/>
              </a:ext>
            </a:extLst>
          </p:cNvPr>
          <p:cNvSpPr>
            <a:spLocks noGrp="1"/>
          </p:cNvSpPr>
          <p:nvPr>
            <p:ph type="pic" sz="quarter" idx="14"/>
          </p:nvPr>
        </p:nvSpPr>
        <p:spPr>
          <a:xfrm>
            <a:off x="9623927" y="8850023"/>
            <a:ext cx="3157511" cy="3157511"/>
          </a:xfrm>
          <a:custGeom>
            <a:avLst/>
            <a:gdLst>
              <a:gd name="connsiteX0" fmla="*/ 2239827 w 4479654"/>
              <a:gd name="connsiteY0" fmla="*/ 0 h 4479654"/>
              <a:gd name="connsiteX1" fmla="*/ 4479654 w 4479654"/>
              <a:gd name="connsiteY1" fmla="*/ 2239827 h 4479654"/>
              <a:gd name="connsiteX2" fmla="*/ 2239827 w 4479654"/>
              <a:gd name="connsiteY2" fmla="*/ 4479654 h 4479654"/>
              <a:gd name="connsiteX3" fmla="*/ 0 w 4479654"/>
              <a:gd name="connsiteY3" fmla="*/ 2239827 h 4479654"/>
              <a:gd name="connsiteX4" fmla="*/ 2239827 w 4479654"/>
              <a:gd name="connsiteY4" fmla="*/ 0 h 4479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9654" h="4479654">
                <a:moveTo>
                  <a:pt x="2239827" y="0"/>
                </a:moveTo>
                <a:cubicBezTo>
                  <a:pt x="3476849" y="0"/>
                  <a:pt x="4479654" y="1002805"/>
                  <a:pt x="4479654" y="2239827"/>
                </a:cubicBezTo>
                <a:cubicBezTo>
                  <a:pt x="4479654" y="3476849"/>
                  <a:pt x="3476849" y="4479654"/>
                  <a:pt x="2239827" y="4479654"/>
                </a:cubicBezTo>
                <a:cubicBezTo>
                  <a:pt x="1002805" y="4479654"/>
                  <a:pt x="0" y="3476849"/>
                  <a:pt x="0" y="2239827"/>
                </a:cubicBezTo>
                <a:cubicBezTo>
                  <a:pt x="0" y="1002805"/>
                  <a:pt x="1002805" y="0"/>
                  <a:pt x="2239827" y="0"/>
                </a:cubicBezTo>
                <a:close/>
              </a:path>
            </a:pathLst>
          </a:custGeom>
          <a:solidFill>
            <a:schemeClr val="bg1">
              <a:lumMod val="95000"/>
            </a:schemeClr>
          </a:solidFill>
          <a:ln w="76200">
            <a:solidFill>
              <a:schemeClr val="bg1"/>
            </a:solidFill>
          </a:ln>
          <a:effectLst>
            <a:outerShdw blurRad="292100" dist="38100" dir="5400000" algn="t" rotWithShape="0">
              <a:prstClr val="black">
                <a:alpha val="10000"/>
              </a:prstClr>
            </a:outerShdw>
          </a:effectLst>
        </p:spPr>
        <p:txBody>
          <a:bodyPr wrap="square" anchor="ctr">
            <a:noAutofit/>
          </a:bodyPr>
          <a:lstStyle>
            <a:lvl1pPr marL="0" indent="0" algn="ctr">
              <a:buNone/>
              <a:defRPr sz="2400"/>
            </a:lvl1pPr>
          </a:lstStyle>
          <a:p>
            <a:endParaRPr lang="en-US"/>
          </a:p>
        </p:txBody>
      </p:sp>
      <p:sp>
        <p:nvSpPr>
          <p:cNvPr id="15" name="Picture Placeholder 10">
            <a:extLst>
              <a:ext uri="{FF2B5EF4-FFF2-40B4-BE49-F238E27FC236}">
                <a16:creationId xmlns:a16="http://schemas.microsoft.com/office/drawing/2014/main" id="{0A9828D4-9053-4182-9297-01B383EEDAC8}"/>
              </a:ext>
            </a:extLst>
          </p:cNvPr>
          <p:cNvSpPr>
            <a:spLocks noGrp="1"/>
          </p:cNvSpPr>
          <p:nvPr>
            <p:ph type="pic" sz="quarter" idx="15"/>
          </p:nvPr>
        </p:nvSpPr>
        <p:spPr>
          <a:xfrm>
            <a:off x="16520583" y="8850023"/>
            <a:ext cx="3157511" cy="3157511"/>
          </a:xfrm>
          <a:custGeom>
            <a:avLst/>
            <a:gdLst>
              <a:gd name="connsiteX0" fmla="*/ 2239827 w 4479654"/>
              <a:gd name="connsiteY0" fmla="*/ 0 h 4479654"/>
              <a:gd name="connsiteX1" fmla="*/ 4479654 w 4479654"/>
              <a:gd name="connsiteY1" fmla="*/ 2239827 h 4479654"/>
              <a:gd name="connsiteX2" fmla="*/ 2239827 w 4479654"/>
              <a:gd name="connsiteY2" fmla="*/ 4479654 h 4479654"/>
              <a:gd name="connsiteX3" fmla="*/ 0 w 4479654"/>
              <a:gd name="connsiteY3" fmla="*/ 2239827 h 4479654"/>
              <a:gd name="connsiteX4" fmla="*/ 2239827 w 4479654"/>
              <a:gd name="connsiteY4" fmla="*/ 0 h 4479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9654" h="4479654">
                <a:moveTo>
                  <a:pt x="2239827" y="0"/>
                </a:moveTo>
                <a:cubicBezTo>
                  <a:pt x="3476849" y="0"/>
                  <a:pt x="4479654" y="1002805"/>
                  <a:pt x="4479654" y="2239827"/>
                </a:cubicBezTo>
                <a:cubicBezTo>
                  <a:pt x="4479654" y="3476849"/>
                  <a:pt x="3476849" y="4479654"/>
                  <a:pt x="2239827" y="4479654"/>
                </a:cubicBezTo>
                <a:cubicBezTo>
                  <a:pt x="1002805" y="4479654"/>
                  <a:pt x="0" y="3476849"/>
                  <a:pt x="0" y="2239827"/>
                </a:cubicBezTo>
                <a:cubicBezTo>
                  <a:pt x="0" y="1002805"/>
                  <a:pt x="1002805" y="0"/>
                  <a:pt x="2239827" y="0"/>
                </a:cubicBezTo>
                <a:close/>
              </a:path>
            </a:pathLst>
          </a:custGeom>
          <a:solidFill>
            <a:schemeClr val="bg1">
              <a:lumMod val="95000"/>
            </a:schemeClr>
          </a:solidFill>
          <a:ln w="76200">
            <a:solidFill>
              <a:schemeClr val="bg1"/>
            </a:solidFill>
          </a:ln>
          <a:effectLst>
            <a:outerShdw blurRad="292100" dist="38100" dir="5400000" algn="t" rotWithShape="0">
              <a:prstClr val="black">
                <a:alpha val="10000"/>
              </a:prstClr>
            </a:outerShdw>
          </a:effectLst>
        </p:spPr>
        <p:txBody>
          <a:bodyPr wrap="square" anchor="ctr">
            <a:noAutofit/>
          </a:bodyPr>
          <a:lstStyle>
            <a:lvl1pPr marL="0" indent="0" algn="ctr">
              <a:buNone/>
              <a:defRPr sz="2400"/>
            </a:lvl1pPr>
          </a:lstStyle>
          <a:p>
            <a:endParaRPr lang="en-US"/>
          </a:p>
        </p:txBody>
      </p:sp>
      <p:sp>
        <p:nvSpPr>
          <p:cNvPr id="16" name="Picture Placeholder 8">
            <a:extLst>
              <a:ext uri="{FF2B5EF4-FFF2-40B4-BE49-F238E27FC236}">
                <a16:creationId xmlns:a16="http://schemas.microsoft.com/office/drawing/2014/main" id="{899129F3-E8AB-4DF0-A47F-AC0DDB0D2DDF}"/>
              </a:ext>
            </a:extLst>
          </p:cNvPr>
          <p:cNvSpPr>
            <a:spLocks noGrp="1"/>
          </p:cNvSpPr>
          <p:nvPr>
            <p:ph type="pic" sz="quarter" idx="16"/>
          </p:nvPr>
        </p:nvSpPr>
        <p:spPr>
          <a:xfrm>
            <a:off x="2727271" y="8850023"/>
            <a:ext cx="3157511" cy="3157511"/>
          </a:xfrm>
          <a:custGeom>
            <a:avLst/>
            <a:gdLst>
              <a:gd name="connsiteX0" fmla="*/ 2239827 w 4479654"/>
              <a:gd name="connsiteY0" fmla="*/ 0 h 4479654"/>
              <a:gd name="connsiteX1" fmla="*/ 4479654 w 4479654"/>
              <a:gd name="connsiteY1" fmla="*/ 2239827 h 4479654"/>
              <a:gd name="connsiteX2" fmla="*/ 2239827 w 4479654"/>
              <a:gd name="connsiteY2" fmla="*/ 4479654 h 4479654"/>
              <a:gd name="connsiteX3" fmla="*/ 0 w 4479654"/>
              <a:gd name="connsiteY3" fmla="*/ 2239827 h 4479654"/>
              <a:gd name="connsiteX4" fmla="*/ 2239827 w 4479654"/>
              <a:gd name="connsiteY4" fmla="*/ 0 h 4479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9654" h="4479654">
                <a:moveTo>
                  <a:pt x="2239827" y="0"/>
                </a:moveTo>
                <a:cubicBezTo>
                  <a:pt x="3476849" y="0"/>
                  <a:pt x="4479654" y="1002805"/>
                  <a:pt x="4479654" y="2239827"/>
                </a:cubicBezTo>
                <a:cubicBezTo>
                  <a:pt x="4479654" y="3476849"/>
                  <a:pt x="3476849" y="4479654"/>
                  <a:pt x="2239827" y="4479654"/>
                </a:cubicBezTo>
                <a:cubicBezTo>
                  <a:pt x="1002805" y="4479654"/>
                  <a:pt x="0" y="3476849"/>
                  <a:pt x="0" y="2239827"/>
                </a:cubicBezTo>
                <a:cubicBezTo>
                  <a:pt x="0" y="1002805"/>
                  <a:pt x="1002805" y="0"/>
                  <a:pt x="2239827" y="0"/>
                </a:cubicBezTo>
                <a:close/>
              </a:path>
            </a:pathLst>
          </a:custGeom>
          <a:solidFill>
            <a:schemeClr val="bg1">
              <a:lumMod val="95000"/>
            </a:schemeClr>
          </a:solidFill>
          <a:ln w="76200">
            <a:solidFill>
              <a:schemeClr val="bg1"/>
            </a:solidFill>
          </a:ln>
          <a:effectLst>
            <a:outerShdw blurRad="292100" dist="38100" dir="5400000" algn="t" rotWithShape="0">
              <a:prstClr val="black">
                <a:alpha val="10000"/>
              </a:prstClr>
            </a:outerShdw>
          </a:effectLst>
        </p:spPr>
        <p:txBody>
          <a:bodyPr wrap="square" anchor="ctr">
            <a:noAutofit/>
          </a:bodyPr>
          <a:lstStyle>
            <a:lvl1pPr marL="0" indent="0" algn="ctr">
              <a:buNone/>
              <a:defRPr sz="2400"/>
            </a:lvl1pPr>
          </a:lstStyle>
          <a:p>
            <a:endParaRPr lang="en-US"/>
          </a:p>
        </p:txBody>
      </p:sp>
      <p:sp>
        <p:nvSpPr>
          <p:cNvPr id="17" name="Picture Placeholder 10">
            <a:extLst>
              <a:ext uri="{FF2B5EF4-FFF2-40B4-BE49-F238E27FC236}">
                <a16:creationId xmlns:a16="http://schemas.microsoft.com/office/drawing/2014/main" id="{DAFB9C62-6234-4A8E-9CB1-63F54AA83D08}"/>
              </a:ext>
            </a:extLst>
          </p:cNvPr>
          <p:cNvSpPr>
            <a:spLocks noGrp="1"/>
          </p:cNvSpPr>
          <p:nvPr>
            <p:ph type="pic" sz="quarter" idx="17"/>
          </p:nvPr>
        </p:nvSpPr>
        <p:spPr>
          <a:xfrm>
            <a:off x="23417239" y="8850023"/>
            <a:ext cx="3157511" cy="3157511"/>
          </a:xfrm>
          <a:custGeom>
            <a:avLst/>
            <a:gdLst>
              <a:gd name="connsiteX0" fmla="*/ 2239827 w 4479654"/>
              <a:gd name="connsiteY0" fmla="*/ 0 h 4479654"/>
              <a:gd name="connsiteX1" fmla="*/ 4479654 w 4479654"/>
              <a:gd name="connsiteY1" fmla="*/ 2239827 h 4479654"/>
              <a:gd name="connsiteX2" fmla="*/ 2239827 w 4479654"/>
              <a:gd name="connsiteY2" fmla="*/ 4479654 h 4479654"/>
              <a:gd name="connsiteX3" fmla="*/ 0 w 4479654"/>
              <a:gd name="connsiteY3" fmla="*/ 2239827 h 4479654"/>
              <a:gd name="connsiteX4" fmla="*/ 2239827 w 4479654"/>
              <a:gd name="connsiteY4" fmla="*/ 0 h 4479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9654" h="4479654">
                <a:moveTo>
                  <a:pt x="2239827" y="0"/>
                </a:moveTo>
                <a:cubicBezTo>
                  <a:pt x="3476849" y="0"/>
                  <a:pt x="4479654" y="1002805"/>
                  <a:pt x="4479654" y="2239827"/>
                </a:cubicBezTo>
                <a:cubicBezTo>
                  <a:pt x="4479654" y="3476849"/>
                  <a:pt x="3476849" y="4479654"/>
                  <a:pt x="2239827" y="4479654"/>
                </a:cubicBezTo>
                <a:cubicBezTo>
                  <a:pt x="1002805" y="4479654"/>
                  <a:pt x="0" y="3476849"/>
                  <a:pt x="0" y="2239827"/>
                </a:cubicBezTo>
                <a:cubicBezTo>
                  <a:pt x="0" y="1002805"/>
                  <a:pt x="1002805" y="0"/>
                  <a:pt x="2239827" y="0"/>
                </a:cubicBezTo>
                <a:close/>
              </a:path>
            </a:pathLst>
          </a:custGeom>
          <a:solidFill>
            <a:schemeClr val="bg1">
              <a:lumMod val="95000"/>
            </a:schemeClr>
          </a:solidFill>
          <a:ln w="76200">
            <a:solidFill>
              <a:schemeClr val="bg1"/>
            </a:solidFill>
          </a:ln>
          <a:effectLst>
            <a:outerShdw blurRad="292100" dist="38100" dir="5400000" algn="t" rotWithShape="0">
              <a:prstClr val="black">
                <a:alpha val="10000"/>
              </a:prstClr>
            </a:outerShdw>
          </a:effectLst>
        </p:spPr>
        <p:txBody>
          <a:bodyPr wrap="square" anchor="ctr">
            <a:noAutofit/>
          </a:bodyPr>
          <a:lstStyle>
            <a:lvl1pPr marL="0" indent="0" algn="ctr">
              <a:buNone/>
              <a:defRPr sz="2400"/>
            </a:lvl1pPr>
          </a:lstStyle>
          <a:p>
            <a:endParaRPr lang="en-US"/>
          </a:p>
        </p:txBody>
      </p:sp>
    </p:spTree>
    <p:extLst>
      <p:ext uri="{BB962C8B-B14F-4D97-AF65-F5344CB8AC3E}">
        <p14:creationId xmlns:p14="http://schemas.microsoft.com/office/powerpoint/2010/main" val="16814338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Blank Slide">
    <p:spTree>
      <p:nvGrpSpPr>
        <p:cNvPr id="1" name=""/>
        <p:cNvGrpSpPr/>
        <p:nvPr/>
      </p:nvGrpSpPr>
      <p:grpSpPr>
        <a:xfrm>
          <a:off x="0" y="0"/>
          <a:ext cx="0" cy="0"/>
          <a:chOff x="0" y="0"/>
          <a:chExt cx="0" cy="0"/>
        </a:xfrm>
      </p:grpSpPr>
      <p:sp>
        <p:nvSpPr>
          <p:cNvPr id="2" name="Slide Number Placeholder 7">
            <a:extLst>
              <a:ext uri="{FF2B5EF4-FFF2-40B4-BE49-F238E27FC236}">
                <a16:creationId xmlns:a16="http://schemas.microsoft.com/office/drawing/2014/main" id="{891FDEDE-8365-4819-AF6F-7B464C669620}"/>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bg1"/>
                </a:solidFill>
              </a:defRPr>
            </a:lvl1pPr>
          </a:lstStyle>
          <a:p>
            <a:fld id="{92B485D1-D61A-494D-A8A9-04DC541B8AAB}" type="slidenum">
              <a:rPr lang="en-US" smtClean="0"/>
              <a:pPr/>
              <a:t>‹#›</a:t>
            </a:fld>
            <a:endParaRPr lang="en-US"/>
          </a:p>
        </p:txBody>
      </p:sp>
      <p:sp>
        <p:nvSpPr>
          <p:cNvPr id="4" name="Footer Placeholder 8">
            <a:extLst>
              <a:ext uri="{FF2B5EF4-FFF2-40B4-BE49-F238E27FC236}">
                <a16:creationId xmlns:a16="http://schemas.microsoft.com/office/drawing/2014/main" id="{B56F9134-ED86-408C-BAE8-01A89777CD07}"/>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bg1"/>
                </a:solidFill>
              </a:defRPr>
            </a:lvl1pPr>
          </a:lstStyle>
          <a:p>
            <a:r>
              <a:rPr lang="en-US"/>
              <a:t>WWW.SQUARE.COM</a:t>
            </a:r>
            <a:endParaRPr lang="en-US" dirty="0"/>
          </a:p>
        </p:txBody>
      </p:sp>
    </p:spTree>
    <p:extLst>
      <p:ext uri="{BB962C8B-B14F-4D97-AF65-F5344CB8AC3E}">
        <p14:creationId xmlns:p14="http://schemas.microsoft.com/office/powerpoint/2010/main" val="14929151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5_Blank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EA893D3-3B48-43D2-9350-85D94C636B88}"/>
              </a:ext>
            </a:extLst>
          </p:cNvPr>
          <p:cNvSpPr>
            <a:spLocks noGrp="1"/>
          </p:cNvSpPr>
          <p:nvPr>
            <p:ph type="pic" sz="quarter" idx="11"/>
          </p:nvPr>
        </p:nvSpPr>
        <p:spPr>
          <a:xfrm>
            <a:off x="10439170" y="4076700"/>
            <a:ext cx="8382457" cy="5946380"/>
          </a:xfrm>
          <a:custGeom>
            <a:avLst/>
            <a:gdLst>
              <a:gd name="connsiteX0" fmla="*/ 234644 w 8382457"/>
              <a:gd name="connsiteY0" fmla="*/ 0 h 5946380"/>
              <a:gd name="connsiteX1" fmla="*/ 8147813 w 8382457"/>
              <a:gd name="connsiteY1" fmla="*/ 0 h 5946380"/>
              <a:gd name="connsiteX2" fmla="*/ 8382457 w 8382457"/>
              <a:gd name="connsiteY2" fmla="*/ 234644 h 5946380"/>
              <a:gd name="connsiteX3" fmla="*/ 8382457 w 8382457"/>
              <a:gd name="connsiteY3" fmla="*/ 5711736 h 5946380"/>
              <a:gd name="connsiteX4" fmla="*/ 8147813 w 8382457"/>
              <a:gd name="connsiteY4" fmla="*/ 5946380 h 5946380"/>
              <a:gd name="connsiteX5" fmla="*/ 234644 w 8382457"/>
              <a:gd name="connsiteY5" fmla="*/ 5946380 h 5946380"/>
              <a:gd name="connsiteX6" fmla="*/ 0 w 8382457"/>
              <a:gd name="connsiteY6" fmla="*/ 5711736 h 5946380"/>
              <a:gd name="connsiteX7" fmla="*/ 0 w 8382457"/>
              <a:gd name="connsiteY7" fmla="*/ 234644 h 5946380"/>
              <a:gd name="connsiteX8" fmla="*/ 234644 w 8382457"/>
              <a:gd name="connsiteY8" fmla="*/ 0 h 5946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2457" h="5946380">
                <a:moveTo>
                  <a:pt x="234644" y="0"/>
                </a:moveTo>
                <a:lnTo>
                  <a:pt x="8147813" y="0"/>
                </a:lnTo>
                <a:cubicBezTo>
                  <a:pt x="8277403" y="0"/>
                  <a:pt x="8382457" y="105054"/>
                  <a:pt x="8382457" y="234644"/>
                </a:cubicBezTo>
                <a:lnTo>
                  <a:pt x="8382457" y="5711736"/>
                </a:lnTo>
                <a:cubicBezTo>
                  <a:pt x="8382457" y="5841326"/>
                  <a:pt x="8277403" y="5946380"/>
                  <a:pt x="8147813" y="5946380"/>
                </a:cubicBezTo>
                <a:lnTo>
                  <a:pt x="234644" y="5946380"/>
                </a:lnTo>
                <a:cubicBezTo>
                  <a:pt x="105054" y="5946380"/>
                  <a:pt x="0" y="5841326"/>
                  <a:pt x="0" y="5711736"/>
                </a:cubicBezTo>
                <a:lnTo>
                  <a:pt x="0" y="234644"/>
                </a:lnTo>
                <a:cubicBezTo>
                  <a:pt x="0" y="105054"/>
                  <a:pt x="105054" y="0"/>
                  <a:pt x="234644" y="0"/>
                </a:cubicBezTo>
                <a:close/>
              </a:path>
            </a:pathLst>
          </a:custGeom>
        </p:spPr>
        <p:txBody>
          <a:bodyPr wrap="square">
            <a:noAutofit/>
          </a:bodyPr>
          <a:lstStyle/>
          <a:p>
            <a:endParaRPr lang="en-US"/>
          </a:p>
        </p:txBody>
      </p:sp>
      <p:sp>
        <p:nvSpPr>
          <p:cNvPr id="11" name="Picture Placeholder 10">
            <a:extLst>
              <a:ext uri="{FF2B5EF4-FFF2-40B4-BE49-F238E27FC236}">
                <a16:creationId xmlns:a16="http://schemas.microsoft.com/office/drawing/2014/main" id="{41518F55-A2D7-4524-8734-E257E7EE144D}"/>
              </a:ext>
            </a:extLst>
          </p:cNvPr>
          <p:cNvSpPr>
            <a:spLocks noGrp="1"/>
          </p:cNvSpPr>
          <p:nvPr>
            <p:ph type="pic" sz="quarter" idx="12"/>
          </p:nvPr>
        </p:nvSpPr>
        <p:spPr>
          <a:xfrm>
            <a:off x="19731365" y="4076700"/>
            <a:ext cx="8382457" cy="5946380"/>
          </a:xfrm>
          <a:custGeom>
            <a:avLst/>
            <a:gdLst>
              <a:gd name="connsiteX0" fmla="*/ 234644 w 8382457"/>
              <a:gd name="connsiteY0" fmla="*/ 0 h 5946380"/>
              <a:gd name="connsiteX1" fmla="*/ 8147813 w 8382457"/>
              <a:gd name="connsiteY1" fmla="*/ 0 h 5946380"/>
              <a:gd name="connsiteX2" fmla="*/ 8382457 w 8382457"/>
              <a:gd name="connsiteY2" fmla="*/ 234644 h 5946380"/>
              <a:gd name="connsiteX3" fmla="*/ 8382457 w 8382457"/>
              <a:gd name="connsiteY3" fmla="*/ 5711736 h 5946380"/>
              <a:gd name="connsiteX4" fmla="*/ 8147813 w 8382457"/>
              <a:gd name="connsiteY4" fmla="*/ 5946380 h 5946380"/>
              <a:gd name="connsiteX5" fmla="*/ 234644 w 8382457"/>
              <a:gd name="connsiteY5" fmla="*/ 5946380 h 5946380"/>
              <a:gd name="connsiteX6" fmla="*/ 0 w 8382457"/>
              <a:gd name="connsiteY6" fmla="*/ 5711736 h 5946380"/>
              <a:gd name="connsiteX7" fmla="*/ 0 w 8382457"/>
              <a:gd name="connsiteY7" fmla="*/ 234644 h 5946380"/>
              <a:gd name="connsiteX8" fmla="*/ 234644 w 8382457"/>
              <a:gd name="connsiteY8" fmla="*/ 0 h 5946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2457" h="5946380">
                <a:moveTo>
                  <a:pt x="234644" y="0"/>
                </a:moveTo>
                <a:lnTo>
                  <a:pt x="8147813" y="0"/>
                </a:lnTo>
                <a:cubicBezTo>
                  <a:pt x="8277403" y="0"/>
                  <a:pt x="8382457" y="105054"/>
                  <a:pt x="8382457" y="234644"/>
                </a:cubicBezTo>
                <a:lnTo>
                  <a:pt x="8382457" y="5711736"/>
                </a:lnTo>
                <a:cubicBezTo>
                  <a:pt x="8382457" y="5841326"/>
                  <a:pt x="8277403" y="5946380"/>
                  <a:pt x="8147813" y="5946380"/>
                </a:cubicBezTo>
                <a:lnTo>
                  <a:pt x="234644" y="5946380"/>
                </a:lnTo>
                <a:cubicBezTo>
                  <a:pt x="105054" y="5946380"/>
                  <a:pt x="0" y="5841326"/>
                  <a:pt x="0" y="5711736"/>
                </a:cubicBezTo>
                <a:lnTo>
                  <a:pt x="0" y="234644"/>
                </a:lnTo>
                <a:cubicBezTo>
                  <a:pt x="0" y="105054"/>
                  <a:pt x="105054" y="0"/>
                  <a:pt x="234644" y="0"/>
                </a:cubicBezTo>
                <a:close/>
              </a:path>
            </a:pathLst>
          </a:custGeom>
        </p:spPr>
        <p:txBody>
          <a:bodyPr wrap="square">
            <a:noAutofit/>
          </a:bodyPr>
          <a:lstStyle/>
          <a:p>
            <a:endParaRPr lang="en-US"/>
          </a:p>
        </p:txBody>
      </p:sp>
      <p:sp>
        <p:nvSpPr>
          <p:cNvPr id="2" name="Slide Number Placeholder 7">
            <a:extLst>
              <a:ext uri="{FF2B5EF4-FFF2-40B4-BE49-F238E27FC236}">
                <a16:creationId xmlns:a16="http://schemas.microsoft.com/office/drawing/2014/main" id="{891FDEDE-8365-4819-AF6F-7B464C669620}"/>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bg1"/>
                </a:solidFill>
              </a:defRPr>
            </a:lvl1pPr>
          </a:lstStyle>
          <a:p>
            <a:fld id="{92B485D1-D61A-494D-A8A9-04DC541B8AAB}" type="slidenum">
              <a:rPr lang="en-US" smtClean="0"/>
              <a:pPr/>
              <a:t>‹#›</a:t>
            </a:fld>
            <a:endParaRPr lang="en-US"/>
          </a:p>
        </p:txBody>
      </p:sp>
      <p:sp>
        <p:nvSpPr>
          <p:cNvPr id="4" name="Footer Placeholder 8">
            <a:extLst>
              <a:ext uri="{FF2B5EF4-FFF2-40B4-BE49-F238E27FC236}">
                <a16:creationId xmlns:a16="http://schemas.microsoft.com/office/drawing/2014/main" id="{B56F9134-ED86-408C-BAE8-01A89777CD07}"/>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bg1"/>
                </a:solidFill>
              </a:defRPr>
            </a:lvl1pPr>
          </a:lstStyle>
          <a:p>
            <a:r>
              <a:rPr lang="en-US"/>
              <a:t>WWW.SQUARE.COM</a:t>
            </a:r>
            <a:endParaRPr lang="en-US" dirty="0"/>
          </a:p>
        </p:txBody>
      </p:sp>
      <p:sp>
        <p:nvSpPr>
          <p:cNvPr id="9" name="Picture Placeholder 8">
            <a:extLst>
              <a:ext uri="{FF2B5EF4-FFF2-40B4-BE49-F238E27FC236}">
                <a16:creationId xmlns:a16="http://schemas.microsoft.com/office/drawing/2014/main" id="{F6B9BBAA-6947-45BE-9683-8A2988F60459}"/>
              </a:ext>
            </a:extLst>
          </p:cNvPr>
          <p:cNvSpPr>
            <a:spLocks noGrp="1"/>
          </p:cNvSpPr>
          <p:nvPr>
            <p:ph type="pic" sz="quarter" idx="10"/>
          </p:nvPr>
        </p:nvSpPr>
        <p:spPr>
          <a:xfrm>
            <a:off x="1146975" y="4076700"/>
            <a:ext cx="8382457" cy="5946380"/>
          </a:xfrm>
          <a:custGeom>
            <a:avLst/>
            <a:gdLst>
              <a:gd name="connsiteX0" fmla="*/ 234644 w 8382457"/>
              <a:gd name="connsiteY0" fmla="*/ 0 h 5946380"/>
              <a:gd name="connsiteX1" fmla="*/ 8147813 w 8382457"/>
              <a:gd name="connsiteY1" fmla="*/ 0 h 5946380"/>
              <a:gd name="connsiteX2" fmla="*/ 8382457 w 8382457"/>
              <a:gd name="connsiteY2" fmla="*/ 234644 h 5946380"/>
              <a:gd name="connsiteX3" fmla="*/ 8382457 w 8382457"/>
              <a:gd name="connsiteY3" fmla="*/ 5711736 h 5946380"/>
              <a:gd name="connsiteX4" fmla="*/ 8147813 w 8382457"/>
              <a:gd name="connsiteY4" fmla="*/ 5946380 h 5946380"/>
              <a:gd name="connsiteX5" fmla="*/ 234644 w 8382457"/>
              <a:gd name="connsiteY5" fmla="*/ 5946380 h 5946380"/>
              <a:gd name="connsiteX6" fmla="*/ 0 w 8382457"/>
              <a:gd name="connsiteY6" fmla="*/ 5711736 h 5946380"/>
              <a:gd name="connsiteX7" fmla="*/ 0 w 8382457"/>
              <a:gd name="connsiteY7" fmla="*/ 234644 h 5946380"/>
              <a:gd name="connsiteX8" fmla="*/ 234644 w 8382457"/>
              <a:gd name="connsiteY8" fmla="*/ 0 h 5946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2457" h="5946380">
                <a:moveTo>
                  <a:pt x="234644" y="0"/>
                </a:moveTo>
                <a:lnTo>
                  <a:pt x="8147813" y="0"/>
                </a:lnTo>
                <a:cubicBezTo>
                  <a:pt x="8277403" y="0"/>
                  <a:pt x="8382457" y="105054"/>
                  <a:pt x="8382457" y="234644"/>
                </a:cubicBezTo>
                <a:lnTo>
                  <a:pt x="8382457" y="5711736"/>
                </a:lnTo>
                <a:cubicBezTo>
                  <a:pt x="8382457" y="5841326"/>
                  <a:pt x="8277403" y="5946380"/>
                  <a:pt x="8147813" y="5946380"/>
                </a:cubicBezTo>
                <a:lnTo>
                  <a:pt x="234644" y="5946380"/>
                </a:lnTo>
                <a:cubicBezTo>
                  <a:pt x="105054" y="5946380"/>
                  <a:pt x="0" y="5841326"/>
                  <a:pt x="0" y="5711736"/>
                </a:cubicBezTo>
                <a:lnTo>
                  <a:pt x="0" y="234644"/>
                </a:lnTo>
                <a:cubicBezTo>
                  <a:pt x="0" y="105054"/>
                  <a:pt x="105054" y="0"/>
                  <a:pt x="234644"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8686297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Blank Slide">
    <p:spTree>
      <p:nvGrpSpPr>
        <p:cNvPr id="1" name=""/>
        <p:cNvGrpSpPr/>
        <p:nvPr/>
      </p:nvGrpSpPr>
      <p:grpSpPr>
        <a:xfrm>
          <a:off x="0" y="0"/>
          <a:ext cx="0" cy="0"/>
          <a:chOff x="0" y="0"/>
          <a:chExt cx="0" cy="0"/>
        </a:xfrm>
      </p:grpSpPr>
      <p:sp>
        <p:nvSpPr>
          <p:cNvPr id="2" name="Slide Number Placeholder 7">
            <a:extLst>
              <a:ext uri="{FF2B5EF4-FFF2-40B4-BE49-F238E27FC236}">
                <a16:creationId xmlns:a16="http://schemas.microsoft.com/office/drawing/2014/main" id="{891FDEDE-8365-4819-AF6F-7B464C669620}"/>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bg1"/>
                </a:solidFill>
              </a:defRPr>
            </a:lvl1pPr>
          </a:lstStyle>
          <a:p>
            <a:fld id="{92B485D1-D61A-494D-A8A9-04DC541B8AAB}" type="slidenum">
              <a:rPr lang="en-US" smtClean="0"/>
              <a:pPr/>
              <a:t>‹#›</a:t>
            </a:fld>
            <a:endParaRPr lang="en-US"/>
          </a:p>
        </p:txBody>
      </p:sp>
      <p:sp>
        <p:nvSpPr>
          <p:cNvPr id="4" name="Footer Placeholder 8">
            <a:extLst>
              <a:ext uri="{FF2B5EF4-FFF2-40B4-BE49-F238E27FC236}">
                <a16:creationId xmlns:a16="http://schemas.microsoft.com/office/drawing/2014/main" id="{B56F9134-ED86-408C-BAE8-01A89777CD07}"/>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bg1"/>
                </a:solidFill>
              </a:defRPr>
            </a:lvl1pPr>
          </a:lstStyle>
          <a:p>
            <a:r>
              <a:rPr lang="en-US"/>
              <a:t>WWW.SQUARE.COM</a:t>
            </a:r>
            <a:endParaRPr lang="en-US" dirty="0"/>
          </a:p>
        </p:txBody>
      </p:sp>
      <p:sp>
        <p:nvSpPr>
          <p:cNvPr id="5" name="Picture Placeholder 4">
            <a:extLst>
              <a:ext uri="{FF2B5EF4-FFF2-40B4-BE49-F238E27FC236}">
                <a16:creationId xmlns:a16="http://schemas.microsoft.com/office/drawing/2014/main" id="{DB20E588-BD25-40EF-9B46-483A0906747E}"/>
              </a:ext>
            </a:extLst>
          </p:cNvPr>
          <p:cNvSpPr>
            <a:spLocks noGrp="1"/>
          </p:cNvSpPr>
          <p:nvPr>
            <p:ph type="pic" sz="quarter" idx="10"/>
          </p:nvPr>
        </p:nvSpPr>
        <p:spPr>
          <a:xfrm>
            <a:off x="-1" y="3865807"/>
            <a:ext cx="5910096" cy="5454650"/>
          </a:xfrm>
          <a:prstGeom prst="rect">
            <a:avLst/>
          </a:prstGeom>
          <a:solidFill>
            <a:schemeClr val="bg1">
              <a:lumMod val="95000"/>
            </a:schemeClr>
          </a:solidFill>
        </p:spPr>
        <p:txBody>
          <a:bodyPr anchor="ctr"/>
          <a:lstStyle>
            <a:lvl1pPr marL="0" indent="0" algn="ctr">
              <a:buNone/>
              <a:defRPr sz="2800"/>
            </a:lvl1pPr>
          </a:lstStyle>
          <a:p>
            <a:endParaRPr lang="en-US"/>
          </a:p>
        </p:txBody>
      </p:sp>
      <p:sp>
        <p:nvSpPr>
          <p:cNvPr id="6" name="Picture Placeholder 4">
            <a:extLst>
              <a:ext uri="{FF2B5EF4-FFF2-40B4-BE49-F238E27FC236}">
                <a16:creationId xmlns:a16="http://schemas.microsoft.com/office/drawing/2014/main" id="{8D851D96-E907-4076-90A8-8C5A1E7F775A}"/>
              </a:ext>
            </a:extLst>
          </p:cNvPr>
          <p:cNvSpPr>
            <a:spLocks noGrp="1"/>
          </p:cNvSpPr>
          <p:nvPr>
            <p:ph type="pic" sz="quarter" idx="11"/>
          </p:nvPr>
        </p:nvSpPr>
        <p:spPr>
          <a:xfrm>
            <a:off x="5837675" y="3865807"/>
            <a:ext cx="5910096" cy="5454650"/>
          </a:xfrm>
          <a:prstGeom prst="rect">
            <a:avLst/>
          </a:prstGeom>
          <a:solidFill>
            <a:schemeClr val="bg1">
              <a:lumMod val="95000"/>
            </a:schemeClr>
          </a:solidFill>
        </p:spPr>
        <p:txBody>
          <a:bodyPr anchor="ctr"/>
          <a:lstStyle>
            <a:lvl1pPr marL="0" indent="0" algn="ctr">
              <a:buNone/>
              <a:defRPr sz="2800"/>
            </a:lvl1pPr>
          </a:lstStyle>
          <a:p>
            <a:endParaRPr lang="en-US"/>
          </a:p>
        </p:txBody>
      </p:sp>
      <p:sp>
        <p:nvSpPr>
          <p:cNvPr id="7" name="Picture Placeholder 4">
            <a:extLst>
              <a:ext uri="{FF2B5EF4-FFF2-40B4-BE49-F238E27FC236}">
                <a16:creationId xmlns:a16="http://schemas.microsoft.com/office/drawing/2014/main" id="{5D1AB849-692D-4278-AEE0-C9F8C396EE02}"/>
              </a:ext>
            </a:extLst>
          </p:cNvPr>
          <p:cNvSpPr>
            <a:spLocks noGrp="1"/>
          </p:cNvSpPr>
          <p:nvPr>
            <p:ph type="pic" sz="quarter" idx="12"/>
          </p:nvPr>
        </p:nvSpPr>
        <p:spPr>
          <a:xfrm>
            <a:off x="11675351" y="3865807"/>
            <a:ext cx="5910096" cy="5454650"/>
          </a:xfrm>
          <a:prstGeom prst="rect">
            <a:avLst/>
          </a:prstGeom>
          <a:solidFill>
            <a:schemeClr val="bg1">
              <a:lumMod val="95000"/>
            </a:schemeClr>
          </a:solidFill>
        </p:spPr>
        <p:txBody>
          <a:bodyPr anchor="ctr"/>
          <a:lstStyle>
            <a:lvl1pPr marL="0" indent="0" algn="ctr">
              <a:buNone/>
              <a:defRPr sz="2800"/>
            </a:lvl1pPr>
          </a:lstStyle>
          <a:p>
            <a:endParaRPr lang="en-US"/>
          </a:p>
        </p:txBody>
      </p:sp>
      <p:sp>
        <p:nvSpPr>
          <p:cNvPr id="8" name="Picture Placeholder 4">
            <a:extLst>
              <a:ext uri="{FF2B5EF4-FFF2-40B4-BE49-F238E27FC236}">
                <a16:creationId xmlns:a16="http://schemas.microsoft.com/office/drawing/2014/main" id="{356CC9FA-8E71-406A-AEFE-72CBABE42117}"/>
              </a:ext>
            </a:extLst>
          </p:cNvPr>
          <p:cNvSpPr>
            <a:spLocks noGrp="1"/>
          </p:cNvSpPr>
          <p:nvPr>
            <p:ph type="pic" sz="quarter" idx="13"/>
          </p:nvPr>
        </p:nvSpPr>
        <p:spPr>
          <a:xfrm>
            <a:off x="17513027" y="3865807"/>
            <a:ext cx="5910096" cy="5454650"/>
          </a:xfrm>
          <a:prstGeom prst="rect">
            <a:avLst/>
          </a:prstGeom>
          <a:solidFill>
            <a:schemeClr val="bg1">
              <a:lumMod val="95000"/>
            </a:schemeClr>
          </a:solidFill>
        </p:spPr>
        <p:txBody>
          <a:bodyPr anchor="ctr"/>
          <a:lstStyle>
            <a:lvl1pPr marL="0" indent="0" algn="ctr">
              <a:buNone/>
              <a:defRPr sz="2800"/>
            </a:lvl1pPr>
          </a:lstStyle>
          <a:p>
            <a:endParaRPr lang="en-US"/>
          </a:p>
        </p:txBody>
      </p:sp>
      <p:sp>
        <p:nvSpPr>
          <p:cNvPr id="9" name="Picture Placeholder 4">
            <a:extLst>
              <a:ext uri="{FF2B5EF4-FFF2-40B4-BE49-F238E27FC236}">
                <a16:creationId xmlns:a16="http://schemas.microsoft.com/office/drawing/2014/main" id="{1DADD123-3594-43B5-AE15-91ADA47E8C7E}"/>
              </a:ext>
            </a:extLst>
          </p:cNvPr>
          <p:cNvSpPr>
            <a:spLocks noGrp="1"/>
          </p:cNvSpPr>
          <p:nvPr>
            <p:ph type="pic" sz="quarter" idx="14"/>
          </p:nvPr>
        </p:nvSpPr>
        <p:spPr>
          <a:xfrm>
            <a:off x="23350704" y="3865807"/>
            <a:ext cx="5910096" cy="5454650"/>
          </a:xfrm>
          <a:prstGeom prst="rect">
            <a:avLst/>
          </a:prstGeom>
          <a:solidFill>
            <a:schemeClr val="bg1">
              <a:lumMod val="95000"/>
            </a:schemeClr>
          </a:solidFill>
        </p:spPr>
        <p:txBody>
          <a:bodyPr anchor="ctr"/>
          <a:lstStyle>
            <a:lvl1pPr marL="0" indent="0" algn="ctr">
              <a:buNone/>
              <a:defRPr sz="2800"/>
            </a:lvl1pPr>
          </a:lstStyle>
          <a:p>
            <a:endParaRPr lang="en-US"/>
          </a:p>
        </p:txBody>
      </p:sp>
    </p:spTree>
    <p:extLst>
      <p:ext uri="{BB962C8B-B14F-4D97-AF65-F5344CB8AC3E}">
        <p14:creationId xmlns:p14="http://schemas.microsoft.com/office/powerpoint/2010/main" val="1487065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5_Blank Slide">
    <p:spTree>
      <p:nvGrpSpPr>
        <p:cNvPr id="1" name=""/>
        <p:cNvGrpSpPr/>
        <p:nvPr/>
      </p:nvGrpSpPr>
      <p:grpSpPr>
        <a:xfrm>
          <a:off x="0" y="0"/>
          <a:ext cx="0" cy="0"/>
          <a:chOff x="0" y="0"/>
          <a:chExt cx="0" cy="0"/>
        </a:xfrm>
      </p:grpSpPr>
      <p:sp>
        <p:nvSpPr>
          <p:cNvPr id="2" name="Slide Number Placeholder 7">
            <a:extLst>
              <a:ext uri="{FF2B5EF4-FFF2-40B4-BE49-F238E27FC236}">
                <a16:creationId xmlns:a16="http://schemas.microsoft.com/office/drawing/2014/main" id="{891FDEDE-8365-4819-AF6F-7B464C669620}"/>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bg1"/>
                </a:solidFill>
              </a:defRPr>
            </a:lvl1pPr>
          </a:lstStyle>
          <a:p>
            <a:fld id="{92B485D1-D61A-494D-A8A9-04DC541B8AAB}" type="slidenum">
              <a:rPr lang="en-US" smtClean="0"/>
              <a:pPr/>
              <a:t>‹#›</a:t>
            </a:fld>
            <a:endParaRPr lang="en-US"/>
          </a:p>
        </p:txBody>
      </p:sp>
      <p:sp>
        <p:nvSpPr>
          <p:cNvPr id="4" name="Footer Placeholder 8">
            <a:extLst>
              <a:ext uri="{FF2B5EF4-FFF2-40B4-BE49-F238E27FC236}">
                <a16:creationId xmlns:a16="http://schemas.microsoft.com/office/drawing/2014/main" id="{B56F9134-ED86-408C-BAE8-01A89777CD07}"/>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bg1"/>
                </a:solidFill>
              </a:defRPr>
            </a:lvl1pPr>
          </a:lstStyle>
          <a:p>
            <a:r>
              <a:rPr lang="en-US"/>
              <a:t>WWW.SQUARE.COM</a:t>
            </a:r>
            <a:endParaRPr lang="en-US" dirty="0"/>
          </a:p>
        </p:txBody>
      </p:sp>
      <p:sp>
        <p:nvSpPr>
          <p:cNvPr id="5" name="Picture Placeholder 4">
            <a:extLst>
              <a:ext uri="{FF2B5EF4-FFF2-40B4-BE49-F238E27FC236}">
                <a16:creationId xmlns:a16="http://schemas.microsoft.com/office/drawing/2014/main" id="{DB20E588-BD25-40EF-9B46-483A0906747E}"/>
              </a:ext>
            </a:extLst>
          </p:cNvPr>
          <p:cNvSpPr>
            <a:spLocks noGrp="1"/>
          </p:cNvSpPr>
          <p:nvPr>
            <p:ph type="pic" sz="quarter" idx="10"/>
          </p:nvPr>
        </p:nvSpPr>
        <p:spPr>
          <a:xfrm>
            <a:off x="-2" y="0"/>
            <a:ext cx="29260801" cy="9320457"/>
          </a:xfrm>
          <a:prstGeom prst="rect">
            <a:avLst/>
          </a:prstGeom>
          <a:solidFill>
            <a:schemeClr val="bg1">
              <a:lumMod val="95000"/>
            </a:schemeClr>
          </a:solidFill>
        </p:spPr>
        <p:txBody>
          <a:bodyPr anchor="ctr"/>
          <a:lstStyle>
            <a:lvl1pPr marL="0" indent="0" algn="ctr">
              <a:buNone/>
              <a:defRPr sz="2800"/>
            </a:lvl1pPr>
          </a:lstStyle>
          <a:p>
            <a:endParaRPr lang="en-US"/>
          </a:p>
        </p:txBody>
      </p:sp>
    </p:spTree>
    <p:extLst>
      <p:ext uri="{BB962C8B-B14F-4D97-AF65-F5344CB8AC3E}">
        <p14:creationId xmlns:p14="http://schemas.microsoft.com/office/powerpoint/2010/main" val="1786114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_Blank Slide">
    <p:spTree>
      <p:nvGrpSpPr>
        <p:cNvPr id="1" name=""/>
        <p:cNvGrpSpPr/>
        <p:nvPr/>
      </p:nvGrpSpPr>
      <p:grpSpPr>
        <a:xfrm>
          <a:off x="0" y="0"/>
          <a:ext cx="0" cy="0"/>
          <a:chOff x="0" y="0"/>
          <a:chExt cx="0" cy="0"/>
        </a:xfrm>
      </p:grpSpPr>
      <p:sp>
        <p:nvSpPr>
          <p:cNvPr id="2" name="Slide Number Placeholder 7">
            <a:extLst>
              <a:ext uri="{FF2B5EF4-FFF2-40B4-BE49-F238E27FC236}">
                <a16:creationId xmlns:a16="http://schemas.microsoft.com/office/drawing/2014/main" id="{891FDEDE-8365-4819-AF6F-7B464C669620}"/>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bg1"/>
                </a:solidFill>
              </a:defRPr>
            </a:lvl1pPr>
          </a:lstStyle>
          <a:p>
            <a:fld id="{92B485D1-D61A-494D-A8A9-04DC541B8AAB}" type="slidenum">
              <a:rPr lang="en-US" smtClean="0"/>
              <a:pPr/>
              <a:t>‹#›</a:t>
            </a:fld>
            <a:endParaRPr lang="en-US"/>
          </a:p>
        </p:txBody>
      </p:sp>
      <p:sp>
        <p:nvSpPr>
          <p:cNvPr id="4" name="Footer Placeholder 8">
            <a:extLst>
              <a:ext uri="{FF2B5EF4-FFF2-40B4-BE49-F238E27FC236}">
                <a16:creationId xmlns:a16="http://schemas.microsoft.com/office/drawing/2014/main" id="{B56F9134-ED86-408C-BAE8-01A89777CD07}"/>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bg1"/>
                </a:solidFill>
              </a:defRPr>
            </a:lvl1pPr>
          </a:lstStyle>
          <a:p>
            <a:r>
              <a:rPr lang="en-US"/>
              <a:t>WWW.SQUARE.COM</a:t>
            </a:r>
            <a:endParaRPr lang="en-US" dirty="0"/>
          </a:p>
        </p:txBody>
      </p:sp>
      <p:sp>
        <p:nvSpPr>
          <p:cNvPr id="5" name="Picture Placeholder 4">
            <a:extLst>
              <a:ext uri="{FF2B5EF4-FFF2-40B4-BE49-F238E27FC236}">
                <a16:creationId xmlns:a16="http://schemas.microsoft.com/office/drawing/2014/main" id="{DB20E588-BD25-40EF-9B46-483A0906747E}"/>
              </a:ext>
            </a:extLst>
          </p:cNvPr>
          <p:cNvSpPr>
            <a:spLocks noGrp="1"/>
          </p:cNvSpPr>
          <p:nvPr>
            <p:ph type="pic" sz="quarter" idx="10"/>
          </p:nvPr>
        </p:nvSpPr>
        <p:spPr>
          <a:xfrm>
            <a:off x="-1" y="3865807"/>
            <a:ext cx="5910096" cy="5454650"/>
          </a:xfrm>
          <a:prstGeom prst="rect">
            <a:avLst/>
          </a:prstGeom>
          <a:solidFill>
            <a:schemeClr val="bg1">
              <a:lumMod val="95000"/>
            </a:schemeClr>
          </a:solidFill>
        </p:spPr>
        <p:txBody>
          <a:bodyPr anchor="ctr"/>
          <a:lstStyle>
            <a:lvl1pPr marL="0" indent="0" algn="ctr">
              <a:buNone/>
              <a:defRPr sz="2800"/>
            </a:lvl1pPr>
          </a:lstStyle>
          <a:p>
            <a:endParaRPr lang="en-US"/>
          </a:p>
        </p:txBody>
      </p:sp>
      <p:sp>
        <p:nvSpPr>
          <p:cNvPr id="6" name="Picture Placeholder 4">
            <a:extLst>
              <a:ext uri="{FF2B5EF4-FFF2-40B4-BE49-F238E27FC236}">
                <a16:creationId xmlns:a16="http://schemas.microsoft.com/office/drawing/2014/main" id="{8D851D96-E907-4076-90A8-8C5A1E7F775A}"/>
              </a:ext>
            </a:extLst>
          </p:cNvPr>
          <p:cNvSpPr>
            <a:spLocks noGrp="1"/>
          </p:cNvSpPr>
          <p:nvPr>
            <p:ph type="pic" sz="quarter" idx="11"/>
          </p:nvPr>
        </p:nvSpPr>
        <p:spPr>
          <a:xfrm>
            <a:off x="5837675" y="3865807"/>
            <a:ext cx="5910096" cy="5454650"/>
          </a:xfrm>
          <a:prstGeom prst="rect">
            <a:avLst/>
          </a:prstGeom>
          <a:solidFill>
            <a:schemeClr val="bg1">
              <a:lumMod val="95000"/>
            </a:schemeClr>
          </a:solidFill>
        </p:spPr>
        <p:txBody>
          <a:bodyPr anchor="ctr"/>
          <a:lstStyle>
            <a:lvl1pPr marL="0" indent="0" algn="ctr">
              <a:buNone/>
              <a:defRPr sz="2800"/>
            </a:lvl1pPr>
          </a:lstStyle>
          <a:p>
            <a:endParaRPr lang="en-US"/>
          </a:p>
        </p:txBody>
      </p:sp>
      <p:sp>
        <p:nvSpPr>
          <p:cNvPr id="7" name="Picture Placeholder 4">
            <a:extLst>
              <a:ext uri="{FF2B5EF4-FFF2-40B4-BE49-F238E27FC236}">
                <a16:creationId xmlns:a16="http://schemas.microsoft.com/office/drawing/2014/main" id="{5D1AB849-692D-4278-AEE0-C9F8C396EE02}"/>
              </a:ext>
            </a:extLst>
          </p:cNvPr>
          <p:cNvSpPr>
            <a:spLocks noGrp="1"/>
          </p:cNvSpPr>
          <p:nvPr>
            <p:ph type="pic" sz="quarter" idx="12"/>
          </p:nvPr>
        </p:nvSpPr>
        <p:spPr>
          <a:xfrm>
            <a:off x="11675351" y="3865807"/>
            <a:ext cx="5910096" cy="5454650"/>
          </a:xfrm>
          <a:prstGeom prst="rect">
            <a:avLst/>
          </a:prstGeom>
          <a:solidFill>
            <a:schemeClr val="bg1">
              <a:lumMod val="95000"/>
            </a:schemeClr>
          </a:solidFill>
        </p:spPr>
        <p:txBody>
          <a:bodyPr anchor="ctr"/>
          <a:lstStyle>
            <a:lvl1pPr marL="0" indent="0" algn="ctr">
              <a:buNone/>
              <a:defRPr sz="2800"/>
            </a:lvl1pPr>
          </a:lstStyle>
          <a:p>
            <a:endParaRPr lang="en-US"/>
          </a:p>
        </p:txBody>
      </p:sp>
      <p:sp>
        <p:nvSpPr>
          <p:cNvPr id="8" name="Picture Placeholder 4">
            <a:extLst>
              <a:ext uri="{FF2B5EF4-FFF2-40B4-BE49-F238E27FC236}">
                <a16:creationId xmlns:a16="http://schemas.microsoft.com/office/drawing/2014/main" id="{356CC9FA-8E71-406A-AEFE-72CBABE42117}"/>
              </a:ext>
            </a:extLst>
          </p:cNvPr>
          <p:cNvSpPr>
            <a:spLocks noGrp="1"/>
          </p:cNvSpPr>
          <p:nvPr>
            <p:ph type="pic" sz="quarter" idx="13"/>
          </p:nvPr>
        </p:nvSpPr>
        <p:spPr>
          <a:xfrm>
            <a:off x="17513027" y="3865807"/>
            <a:ext cx="5910096" cy="5454650"/>
          </a:xfrm>
          <a:prstGeom prst="rect">
            <a:avLst/>
          </a:prstGeom>
          <a:solidFill>
            <a:schemeClr val="bg1">
              <a:lumMod val="95000"/>
            </a:schemeClr>
          </a:solidFill>
        </p:spPr>
        <p:txBody>
          <a:bodyPr anchor="ctr"/>
          <a:lstStyle>
            <a:lvl1pPr marL="0" indent="0" algn="ctr">
              <a:buNone/>
              <a:defRPr sz="2800"/>
            </a:lvl1pPr>
          </a:lstStyle>
          <a:p>
            <a:endParaRPr lang="en-US"/>
          </a:p>
        </p:txBody>
      </p:sp>
      <p:sp>
        <p:nvSpPr>
          <p:cNvPr id="9" name="Picture Placeholder 4">
            <a:extLst>
              <a:ext uri="{FF2B5EF4-FFF2-40B4-BE49-F238E27FC236}">
                <a16:creationId xmlns:a16="http://schemas.microsoft.com/office/drawing/2014/main" id="{1DADD123-3594-43B5-AE15-91ADA47E8C7E}"/>
              </a:ext>
            </a:extLst>
          </p:cNvPr>
          <p:cNvSpPr>
            <a:spLocks noGrp="1"/>
          </p:cNvSpPr>
          <p:nvPr>
            <p:ph type="pic" sz="quarter" idx="14"/>
          </p:nvPr>
        </p:nvSpPr>
        <p:spPr>
          <a:xfrm>
            <a:off x="23350704" y="3865807"/>
            <a:ext cx="5910096" cy="5454650"/>
          </a:xfrm>
          <a:prstGeom prst="rect">
            <a:avLst/>
          </a:prstGeom>
          <a:solidFill>
            <a:schemeClr val="bg1">
              <a:lumMod val="95000"/>
            </a:schemeClr>
          </a:solidFill>
        </p:spPr>
        <p:txBody>
          <a:bodyPr anchor="ctr"/>
          <a:lstStyle>
            <a:lvl1pPr marL="0" indent="0" algn="ctr">
              <a:buNone/>
              <a:defRPr sz="2800"/>
            </a:lvl1pPr>
          </a:lstStyle>
          <a:p>
            <a:endParaRPr lang="en-US"/>
          </a:p>
        </p:txBody>
      </p:sp>
    </p:spTree>
    <p:extLst>
      <p:ext uri="{BB962C8B-B14F-4D97-AF65-F5344CB8AC3E}">
        <p14:creationId xmlns:p14="http://schemas.microsoft.com/office/powerpoint/2010/main" val="2548335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0_Blank Slide">
    <p:spTree>
      <p:nvGrpSpPr>
        <p:cNvPr id="1" name=""/>
        <p:cNvGrpSpPr/>
        <p:nvPr/>
      </p:nvGrpSpPr>
      <p:grpSpPr>
        <a:xfrm>
          <a:off x="0" y="0"/>
          <a:ext cx="0" cy="0"/>
          <a:chOff x="0" y="0"/>
          <a:chExt cx="0" cy="0"/>
        </a:xfrm>
      </p:grpSpPr>
      <p:sp>
        <p:nvSpPr>
          <p:cNvPr id="2" name="Slide Number Placeholder 7">
            <a:extLst>
              <a:ext uri="{FF2B5EF4-FFF2-40B4-BE49-F238E27FC236}">
                <a16:creationId xmlns:a16="http://schemas.microsoft.com/office/drawing/2014/main" id="{891FDEDE-8365-4819-AF6F-7B464C669620}"/>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bg1"/>
                </a:solidFill>
              </a:defRPr>
            </a:lvl1pPr>
          </a:lstStyle>
          <a:p>
            <a:fld id="{92B485D1-D61A-494D-A8A9-04DC541B8AAB}" type="slidenum">
              <a:rPr lang="en-US" smtClean="0"/>
              <a:pPr/>
              <a:t>‹#›</a:t>
            </a:fld>
            <a:endParaRPr lang="en-US"/>
          </a:p>
        </p:txBody>
      </p:sp>
      <p:sp>
        <p:nvSpPr>
          <p:cNvPr id="4" name="Footer Placeholder 8">
            <a:extLst>
              <a:ext uri="{FF2B5EF4-FFF2-40B4-BE49-F238E27FC236}">
                <a16:creationId xmlns:a16="http://schemas.microsoft.com/office/drawing/2014/main" id="{B56F9134-ED86-408C-BAE8-01A89777CD07}"/>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bg1"/>
                </a:solidFill>
              </a:defRPr>
            </a:lvl1pPr>
          </a:lstStyle>
          <a:p>
            <a:r>
              <a:rPr lang="en-US"/>
              <a:t>WWW.SQUARE.COM</a:t>
            </a:r>
            <a:endParaRPr lang="en-US" dirty="0"/>
          </a:p>
        </p:txBody>
      </p:sp>
      <p:sp>
        <p:nvSpPr>
          <p:cNvPr id="5" name="Picture Placeholder 4">
            <a:extLst>
              <a:ext uri="{FF2B5EF4-FFF2-40B4-BE49-F238E27FC236}">
                <a16:creationId xmlns:a16="http://schemas.microsoft.com/office/drawing/2014/main" id="{47776C1D-CE0D-495F-A3D5-DB5BB0702D65}"/>
              </a:ext>
            </a:extLst>
          </p:cNvPr>
          <p:cNvSpPr>
            <a:spLocks noGrp="1"/>
          </p:cNvSpPr>
          <p:nvPr>
            <p:ph type="pic" sz="quarter" idx="10"/>
          </p:nvPr>
        </p:nvSpPr>
        <p:spPr>
          <a:xfrm>
            <a:off x="1031820" y="4000500"/>
            <a:ext cx="14031921" cy="9867900"/>
          </a:xfrm>
          <a:prstGeom prst="rect">
            <a:avLst/>
          </a:prstGeom>
        </p:spPr>
        <p:txBody>
          <a:bodyPr anchor="ctr"/>
          <a:lstStyle>
            <a:lvl1pPr marL="0" indent="0" algn="ctr">
              <a:buNone/>
              <a:defRPr sz="3200"/>
            </a:lvl1pPr>
          </a:lstStyle>
          <a:p>
            <a:endParaRPr lang="en-US"/>
          </a:p>
        </p:txBody>
      </p:sp>
      <p:sp>
        <p:nvSpPr>
          <p:cNvPr id="6" name="Picture Placeholder 4">
            <a:extLst>
              <a:ext uri="{FF2B5EF4-FFF2-40B4-BE49-F238E27FC236}">
                <a16:creationId xmlns:a16="http://schemas.microsoft.com/office/drawing/2014/main" id="{2B347662-8641-4BD8-A88B-A95D58F4A4C8}"/>
              </a:ext>
            </a:extLst>
          </p:cNvPr>
          <p:cNvSpPr>
            <a:spLocks noGrp="1"/>
          </p:cNvSpPr>
          <p:nvPr>
            <p:ph type="pic" sz="quarter" idx="11"/>
          </p:nvPr>
        </p:nvSpPr>
        <p:spPr>
          <a:xfrm>
            <a:off x="21895699" y="4000500"/>
            <a:ext cx="6333279" cy="4838700"/>
          </a:xfrm>
          <a:prstGeom prst="rect">
            <a:avLst/>
          </a:prstGeom>
        </p:spPr>
        <p:txBody>
          <a:bodyPr anchor="ctr"/>
          <a:lstStyle>
            <a:lvl1pPr marL="0" indent="0" algn="ctr">
              <a:buNone/>
              <a:defRPr sz="3200"/>
            </a:lvl1pPr>
          </a:lstStyle>
          <a:p>
            <a:endParaRPr lang="en-US"/>
          </a:p>
        </p:txBody>
      </p:sp>
      <p:sp>
        <p:nvSpPr>
          <p:cNvPr id="7" name="Picture Placeholder 4">
            <a:extLst>
              <a:ext uri="{FF2B5EF4-FFF2-40B4-BE49-F238E27FC236}">
                <a16:creationId xmlns:a16="http://schemas.microsoft.com/office/drawing/2014/main" id="{BF3C0329-888F-4F6E-9265-6D180A32B7EF}"/>
              </a:ext>
            </a:extLst>
          </p:cNvPr>
          <p:cNvSpPr>
            <a:spLocks noGrp="1"/>
          </p:cNvSpPr>
          <p:nvPr>
            <p:ph type="pic" sz="quarter" idx="12"/>
          </p:nvPr>
        </p:nvSpPr>
        <p:spPr>
          <a:xfrm>
            <a:off x="21895699" y="9029700"/>
            <a:ext cx="6333279" cy="4838700"/>
          </a:xfrm>
          <a:prstGeom prst="rect">
            <a:avLst/>
          </a:prstGeom>
        </p:spPr>
        <p:txBody>
          <a:bodyPr anchor="ctr"/>
          <a:lstStyle>
            <a:lvl1pPr marL="0" indent="0" algn="ctr">
              <a:buNone/>
              <a:defRPr sz="3200"/>
            </a:lvl1pPr>
          </a:lstStyle>
          <a:p>
            <a:endParaRPr lang="en-US"/>
          </a:p>
        </p:txBody>
      </p:sp>
      <p:sp>
        <p:nvSpPr>
          <p:cNvPr id="9" name="Picture Placeholder 4">
            <a:extLst>
              <a:ext uri="{FF2B5EF4-FFF2-40B4-BE49-F238E27FC236}">
                <a16:creationId xmlns:a16="http://schemas.microsoft.com/office/drawing/2014/main" id="{2776C72B-8DCE-4FB5-A6DB-F285C7CCDADB}"/>
              </a:ext>
            </a:extLst>
          </p:cNvPr>
          <p:cNvSpPr>
            <a:spLocks noGrp="1"/>
          </p:cNvSpPr>
          <p:nvPr>
            <p:ph type="pic" sz="quarter" idx="14"/>
          </p:nvPr>
        </p:nvSpPr>
        <p:spPr>
          <a:xfrm>
            <a:off x="15313081" y="9029700"/>
            <a:ext cx="6333279" cy="4838700"/>
          </a:xfrm>
          <a:prstGeom prst="rect">
            <a:avLst/>
          </a:prstGeom>
        </p:spPr>
        <p:txBody>
          <a:bodyPr anchor="ctr"/>
          <a:lstStyle>
            <a:lvl1pPr marL="0" indent="0" algn="ctr">
              <a:buNone/>
              <a:defRPr sz="3200"/>
            </a:lvl1pPr>
          </a:lstStyle>
          <a:p>
            <a:endParaRPr lang="en-US"/>
          </a:p>
        </p:txBody>
      </p:sp>
    </p:spTree>
    <p:extLst>
      <p:ext uri="{BB962C8B-B14F-4D97-AF65-F5344CB8AC3E}">
        <p14:creationId xmlns:p14="http://schemas.microsoft.com/office/powerpoint/2010/main" val="435455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3_Blank Slide">
    <p:spTree>
      <p:nvGrpSpPr>
        <p:cNvPr id="1" name=""/>
        <p:cNvGrpSpPr/>
        <p:nvPr/>
      </p:nvGrpSpPr>
      <p:grpSpPr>
        <a:xfrm>
          <a:off x="0" y="0"/>
          <a:ext cx="0" cy="0"/>
          <a:chOff x="0" y="0"/>
          <a:chExt cx="0" cy="0"/>
        </a:xfrm>
      </p:grpSpPr>
      <p:sp>
        <p:nvSpPr>
          <p:cNvPr id="2" name="Slide Number Placeholder 7">
            <a:extLst>
              <a:ext uri="{FF2B5EF4-FFF2-40B4-BE49-F238E27FC236}">
                <a16:creationId xmlns:a16="http://schemas.microsoft.com/office/drawing/2014/main" id="{891FDEDE-8365-4819-AF6F-7B464C669620}"/>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bg1"/>
                </a:solidFill>
              </a:defRPr>
            </a:lvl1pPr>
          </a:lstStyle>
          <a:p>
            <a:fld id="{92B485D1-D61A-494D-A8A9-04DC541B8AAB}" type="slidenum">
              <a:rPr lang="en-US" smtClean="0"/>
              <a:pPr/>
              <a:t>‹#›</a:t>
            </a:fld>
            <a:endParaRPr lang="en-US"/>
          </a:p>
        </p:txBody>
      </p:sp>
      <p:sp>
        <p:nvSpPr>
          <p:cNvPr id="4" name="Footer Placeholder 8">
            <a:extLst>
              <a:ext uri="{FF2B5EF4-FFF2-40B4-BE49-F238E27FC236}">
                <a16:creationId xmlns:a16="http://schemas.microsoft.com/office/drawing/2014/main" id="{B56F9134-ED86-408C-BAE8-01A89777CD07}"/>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bg1"/>
                </a:solidFill>
              </a:defRPr>
            </a:lvl1pPr>
          </a:lstStyle>
          <a:p>
            <a:r>
              <a:rPr lang="en-US"/>
              <a:t>WWW.SQUARE.COM</a:t>
            </a:r>
            <a:endParaRPr lang="en-US" dirty="0"/>
          </a:p>
        </p:txBody>
      </p:sp>
      <p:sp>
        <p:nvSpPr>
          <p:cNvPr id="5" name="Picture Placeholder 4">
            <a:extLst>
              <a:ext uri="{FF2B5EF4-FFF2-40B4-BE49-F238E27FC236}">
                <a16:creationId xmlns:a16="http://schemas.microsoft.com/office/drawing/2014/main" id="{47776C1D-CE0D-495F-A3D5-DB5BB0702D65}"/>
              </a:ext>
            </a:extLst>
          </p:cNvPr>
          <p:cNvSpPr>
            <a:spLocks noGrp="1"/>
          </p:cNvSpPr>
          <p:nvPr>
            <p:ph type="pic" sz="quarter" idx="10"/>
          </p:nvPr>
        </p:nvSpPr>
        <p:spPr>
          <a:xfrm>
            <a:off x="1031820" y="4000500"/>
            <a:ext cx="14031921" cy="9867900"/>
          </a:xfrm>
          <a:prstGeom prst="rect">
            <a:avLst/>
          </a:prstGeom>
        </p:spPr>
        <p:txBody>
          <a:bodyPr anchor="ctr"/>
          <a:lstStyle>
            <a:lvl1pPr marL="0" indent="0" algn="ctr">
              <a:buNone/>
              <a:defRPr sz="3200"/>
            </a:lvl1pPr>
          </a:lstStyle>
          <a:p>
            <a:endParaRPr lang="en-US"/>
          </a:p>
        </p:txBody>
      </p:sp>
      <p:sp>
        <p:nvSpPr>
          <p:cNvPr id="7" name="Picture Placeholder 4">
            <a:extLst>
              <a:ext uri="{FF2B5EF4-FFF2-40B4-BE49-F238E27FC236}">
                <a16:creationId xmlns:a16="http://schemas.microsoft.com/office/drawing/2014/main" id="{BF3C0329-888F-4F6E-9265-6D180A32B7EF}"/>
              </a:ext>
            </a:extLst>
          </p:cNvPr>
          <p:cNvSpPr>
            <a:spLocks noGrp="1"/>
          </p:cNvSpPr>
          <p:nvPr>
            <p:ph type="pic" sz="quarter" idx="12"/>
          </p:nvPr>
        </p:nvSpPr>
        <p:spPr>
          <a:xfrm>
            <a:off x="21895699" y="4000500"/>
            <a:ext cx="6333279" cy="9867900"/>
          </a:xfrm>
          <a:prstGeom prst="rect">
            <a:avLst/>
          </a:prstGeom>
        </p:spPr>
        <p:txBody>
          <a:bodyPr anchor="ctr"/>
          <a:lstStyle>
            <a:lvl1pPr marL="0" indent="0" algn="ctr">
              <a:buNone/>
              <a:defRPr sz="3200"/>
            </a:lvl1pPr>
          </a:lstStyle>
          <a:p>
            <a:endParaRPr lang="en-US"/>
          </a:p>
        </p:txBody>
      </p:sp>
      <p:sp>
        <p:nvSpPr>
          <p:cNvPr id="9" name="Picture Placeholder 4">
            <a:extLst>
              <a:ext uri="{FF2B5EF4-FFF2-40B4-BE49-F238E27FC236}">
                <a16:creationId xmlns:a16="http://schemas.microsoft.com/office/drawing/2014/main" id="{2776C72B-8DCE-4FB5-A6DB-F285C7CCDADB}"/>
              </a:ext>
            </a:extLst>
          </p:cNvPr>
          <p:cNvSpPr>
            <a:spLocks noGrp="1"/>
          </p:cNvSpPr>
          <p:nvPr>
            <p:ph type="pic" sz="quarter" idx="14"/>
          </p:nvPr>
        </p:nvSpPr>
        <p:spPr>
          <a:xfrm>
            <a:off x="15313081" y="4000500"/>
            <a:ext cx="6333279" cy="9867900"/>
          </a:xfrm>
          <a:prstGeom prst="rect">
            <a:avLst/>
          </a:prstGeom>
        </p:spPr>
        <p:txBody>
          <a:bodyPr anchor="ctr"/>
          <a:lstStyle>
            <a:lvl1pPr marL="0" indent="0" algn="ctr">
              <a:buNone/>
              <a:defRPr sz="3200"/>
            </a:lvl1pPr>
          </a:lstStyle>
          <a:p>
            <a:endParaRPr lang="en-US"/>
          </a:p>
        </p:txBody>
      </p:sp>
    </p:spTree>
    <p:extLst>
      <p:ext uri="{BB962C8B-B14F-4D97-AF65-F5344CB8AC3E}">
        <p14:creationId xmlns:p14="http://schemas.microsoft.com/office/powerpoint/2010/main" val="126686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2_Blank Slide">
    <p:spTree>
      <p:nvGrpSpPr>
        <p:cNvPr id="1" name=""/>
        <p:cNvGrpSpPr/>
        <p:nvPr/>
      </p:nvGrpSpPr>
      <p:grpSpPr>
        <a:xfrm>
          <a:off x="0" y="0"/>
          <a:ext cx="0" cy="0"/>
          <a:chOff x="0" y="0"/>
          <a:chExt cx="0" cy="0"/>
        </a:xfrm>
      </p:grpSpPr>
      <p:sp>
        <p:nvSpPr>
          <p:cNvPr id="2" name="Slide Number Placeholder 7">
            <a:extLst>
              <a:ext uri="{FF2B5EF4-FFF2-40B4-BE49-F238E27FC236}">
                <a16:creationId xmlns:a16="http://schemas.microsoft.com/office/drawing/2014/main" id="{891FDEDE-8365-4819-AF6F-7B464C669620}"/>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bg1"/>
                </a:solidFill>
              </a:defRPr>
            </a:lvl1pPr>
          </a:lstStyle>
          <a:p>
            <a:fld id="{92B485D1-D61A-494D-A8A9-04DC541B8AAB}" type="slidenum">
              <a:rPr lang="en-US" smtClean="0"/>
              <a:pPr/>
              <a:t>‹#›</a:t>
            </a:fld>
            <a:endParaRPr lang="en-US"/>
          </a:p>
        </p:txBody>
      </p:sp>
      <p:sp>
        <p:nvSpPr>
          <p:cNvPr id="4" name="Footer Placeholder 8">
            <a:extLst>
              <a:ext uri="{FF2B5EF4-FFF2-40B4-BE49-F238E27FC236}">
                <a16:creationId xmlns:a16="http://schemas.microsoft.com/office/drawing/2014/main" id="{B56F9134-ED86-408C-BAE8-01A89777CD07}"/>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bg1"/>
                </a:solidFill>
              </a:defRPr>
            </a:lvl1pPr>
          </a:lstStyle>
          <a:p>
            <a:r>
              <a:rPr lang="en-US"/>
              <a:t>WWW.SQUARE.COM</a:t>
            </a:r>
            <a:endParaRPr lang="en-US" dirty="0"/>
          </a:p>
        </p:txBody>
      </p:sp>
      <p:sp>
        <p:nvSpPr>
          <p:cNvPr id="6" name="Picture Placeholder 4">
            <a:extLst>
              <a:ext uri="{FF2B5EF4-FFF2-40B4-BE49-F238E27FC236}">
                <a16:creationId xmlns:a16="http://schemas.microsoft.com/office/drawing/2014/main" id="{2B347662-8641-4BD8-A88B-A95D58F4A4C8}"/>
              </a:ext>
            </a:extLst>
          </p:cNvPr>
          <p:cNvSpPr>
            <a:spLocks noGrp="1"/>
          </p:cNvSpPr>
          <p:nvPr>
            <p:ph type="pic" sz="quarter" idx="11"/>
          </p:nvPr>
        </p:nvSpPr>
        <p:spPr>
          <a:xfrm>
            <a:off x="21895699" y="4000500"/>
            <a:ext cx="6333279" cy="4838700"/>
          </a:xfrm>
          <a:prstGeom prst="rect">
            <a:avLst/>
          </a:prstGeom>
        </p:spPr>
        <p:txBody>
          <a:bodyPr anchor="ctr"/>
          <a:lstStyle>
            <a:lvl1pPr marL="0" indent="0" algn="ctr">
              <a:buNone/>
              <a:defRPr sz="3200"/>
            </a:lvl1pPr>
          </a:lstStyle>
          <a:p>
            <a:endParaRPr lang="en-US"/>
          </a:p>
        </p:txBody>
      </p:sp>
      <p:sp>
        <p:nvSpPr>
          <p:cNvPr id="7" name="Picture Placeholder 4">
            <a:extLst>
              <a:ext uri="{FF2B5EF4-FFF2-40B4-BE49-F238E27FC236}">
                <a16:creationId xmlns:a16="http://schemas.microsoft.com/office/drawing/2014/main" id="{BF3C0329-888F-4F6E-9265-6D180A32B7EF}"/>
              </a:ext>
            </a:extLst>
          </p:cNvPr>
          <p:cNvSpPr>
            <a:spLocks noGrp="1"/>
          </p:cNvSpPr>
          <p:nvPr>
            <p:ph type="pic" sz="quarter" idx="12"/>
          </p:nvPr>
        </p:nvSpPr>
        <p:spPr>
          <a:xfrm>
            <a:off x="21895699" y="9029700"/>
            <a:ext cx="6333279" cy="4838700"/>
          </a:xfrm>
          <a:prstGeom prst="rect">
            <a:avLst/>
          </a:prstGeom>
        </p:spPr>
        <p:txBody>
          <a:bodyPr anchor="ctr"/>
          <a:lstStyle>
            <a:lvl1pPr marL="0" indent="0" algn="ctr">
              <a:buNone/>
              <a:defRPr sz="3200"/>
            </a:lvl1pPr>
          </a:lstStyle>
          <a:p>
            <a:endParaRPr lang="en-US"/>
          </a:p>
        </p:txBody>
      </p:sp>
      <p:sp>
        <p:nvSpPr>
          <p:cNvPr id="9" name="Picture Placeholder 4">
            <a:extLst>
              <a:ext uri="{FF2B5EF4-FFF2-40B4-BE49-F238E27FC236}">
                <a16:creationId xmlns:a16="http://schemas.microsoft.com/office/drawing/2014/main" id="{2776C72B-8DCE-4FB5-A6DB-F285C7CCDADB}"/>
              </a:ext>
            </a:extLst>
          </p:cNvPr>
          <p:cNvSpPr>
            <a:spLocks noGrp="1"/>
          </p:cNvSpPr>
          <p:nvPr>
            <p:ph type="pic" sz="quarter" idx="14"/>
          </p:nvPr>
        </p:nvSpPr>
        <p:spPr>
          <a:xfrm>
            <a:off x="15313081" y="9029700"/>
            <a:ext cx="6333279" cy="4838700"/>
          </a:xfrm>
          <a:prstGeom prst="rect">
            <a:avLst/>
          </a:prstGeom>
        </p:spPr>
        <p:txBody>
          <a:bodyPr anchor="ctr"/>
          <a:lstStyle>
            <a:lvl1pPr marL="0" indent="0" algn="ctr">
              <a:buNone/>
              <a:defRPr sz="3200"/>
            </a:lvl1pPr>
          </a:lstStyle>
          <a:p>
            <a:endParaRPr lang="en-US"/>
          </a:p>
        </p:txBody>
      </p:sp>
      <p:sp>
        <p:nvSpPr>
          <p:cNvPr id="8" name="Picture Placeholder 4">
            <a:extLst>
              <a:ext uri="{FF2B5EF4-FFF2-40B4-BE49-F238E27FC236}">
                <a16:creationId xmlns:a16="http://schemas.microsoft.com/office/drawing/2014/main" id="{E0720A93-1BF3-48FF-AB9F-B78B6E3AF904}"/>
              </a:ext>
            </a:extLst>
          </p:cNvPr>
          <p:cNvSpPr>
            <a:spLocks noGrp="1"/>
          </p:cNvSpPr>
          <p:nvPr>
            <p:ph type="pic" sz="quarter" idx="15"/>
          </p:nvPr>
        </p:nvSpPr>
        <p:spPr>
          <a:xfrm>
            <a:off x="15313080" y="4000500"/>
            <a:ext cx="6333279" cy="4838700"/>
          </a:xfrm>
          <a:prstGeom prst="rect">
            <a:avLst/>
          </a:prstGeom>
        </p:spPr>
        <p:txBody>
          <a:bodyPr anchor="ctr"/>
          <a:lstStyle>
            <a:lvl1pPr marL="0" indent="0" algn="ctr">
              <a:buNone/>
              <a:defRPr sz="3200"/>
            </a:lvl1pPr>
          </a:lstStyle>
          <a:p>
            <a:endParaRPr lang="en-US"/>
          </a:p>
        </p:txBody>
      </p:sp>
    </p:spTree>
    <p:extLst>
      <p:ext uri="{BB962C8B-B14F-4D97-AF65-F5344CB8AC3E}">
        <p14:creationId xmlns:p14="http://schemas.microsoft.com/office/powerpoint/2010/main" val="2972192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1_Blank Slide">
    <p:spTree>
      <p:nvGrpSpPr>
        <p:cNvPr id="1" name=""/>
        <p:cNvGrpSpPr/>
        <p:nvPr/>
      </p:nvGrpSpPr>
      <p:grpSpPr>
        <a:xfrm>
          <a:off x="0" y="0"/>
          <a:ext cx="0" cy="0"/>
          <a:chOff x="0" y="0"/>
          <a:chExt cx="0" cy="0"/>
        </a:xfrm>
      </p:grpSpPr>
      <p:sp>
        <p:nvSpPr>
          <p:cNvPr id="2" name="Slide Number Placeholder 7">
            <a:extLst>
              <a:ext uri="{FF2B5EF4-FFF2-40B4-BE49-F238E27FC236}">
                <a16:creationId xmlns:a16="http://schemas.microsoft.com/office/drawing/2014/main" id="{891FDEDE-8365-4819-AF6F-7B464C669620}"/>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bg1"/>
                </a:solidFill>
              </a:defRPr>
            </a:lvl1pPr>
          </a:lstStyle>
          <a:p>
            <a:fld id="{92B485D1-D61A-494D-A8A9-04DC541B8AAB}" type="slidenum">
              <a:rPr lang="en-US" smtClean="0"/>
              <a:pPr/>
              <a:t>‹#›</a:t>
            </a:fld>
            <a:endParaRPr lang="en-US"/>
          </a:p>
        </p:txBody>
      </p:sp>
      <p:sp>
        <p:nvSpPr>
          <p:cNvPr id="4" name="Footer Placeholder 8">
            <a:extLst>
              <a:ext uri="{FF2B5EF4-FFF2-40B4-BE49-F238E27FC236}">
                <a16:creationId xmlns:a16="http://schemas.microsoft.com/office/drawing/2014/main" id="{B56F9134-ED86-408C-BAE8-01A89777CD07}"/>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bg1"/>
                </a:solidFill>
              </a:defRPr>
            </a:lvl1pPr>
          </a:lstStyle>
          <a:p>
            <a:r>
              <a:rPr lang="en-US"/>
              <a:t>WWW.SQUARE.COM</a:t>
            </a:r>
            <a:endParaRPr lang="en-US" dirty="0"/>
          </a:p>
        </p:txBody>
      </p:sp>
      <p:sp>
        <p:nvSpPr>
          <p:cNvPr id="5" name="Picture Placeholder 4">
            <a:extLst>
              <a:ext uri="{FF2B5EF4-FFF2-40B4-BE49-F238E27FC236}">
                <a16:creationId xmlns:a16="http://schemas.microsoft.com/office/drawing/2014/main" id="{47776C1D-CE0D-495F-A3D5-DB5BB0702D65}"/>
              </a:ext>
            </a:extLst>
          </p:cNvPr>
          <p:cNvSpPr>
            <a:spLocks noGrp="1"/>
          </p:cNvSpPr>
          <p:nvPr>
            <p:ph type="pic" sz="quarter" idx="10"/>
          </p:nvPr>
        </p:nvSpPr>
        <p:spPr>
          <a:xfrm>
            <a:off x="1031821" y="4000500"/>
            <a:ext cx="13331878" cy="9867900"/>
          </a:xfrm>
          <a:prstGeom prst="rect">
            <a:avLst/>
          </a:prstGeom>
        </p:spPr>
        <p:txBody>
          <a:bodyPr anchor="ctr"/>
          <a:lstStyle>
            <a:lvl1pPr marL="0" indent="0" algn="ctr">
              <a:buNone/>
              <a:defRPr sz="3200"/>
            </a:lvl1pPr>
          </a:lstStyle>
          <a:p>
            <a:endParaRPr lang="en-US"/>
          </a:p>
        </p:txBody>
      </p:sp>
      <p:sp>
        <p:nvSpPr>
          <p:cNvPr id="8" name="Picture Placeholder 4">
            <a:extLst>
              <a:ext uri="{FF2B5EF4-FFF2-40B4-BE49-F238E27FC236}">
                <a16:creationId xmlns:a16="http://schemas.microsoft.com/office/drawing/2014/main" id="{B2D5245B-A068-4008-892E-535C9C26005F}"/>
              </a:ext>
            </a:extLst>
          </p:cNvPr>
          <p:cNvSpPr>
            <a:spLocks noGrp="1"/>
          </p:cNvSpPr>
          <p:nvPr>
            <p:ph type="pic" sz="quarter" idx="15"/>
          </p:nvPr>
        </p:nvSpPr>
        <p:spPr>
          <a:xfrm>
            <a:off x="14897100" y="4000500"/>
            <a:ext cx="13331878" cy="9867900"/>
          </a:xfrm>
          <a:prstGeom prst="rect">
            <a:avLst/>
          </a:prstGeom>
        </p:spPr>
        <p:txBody>
          <a:bodyPr anchor="ctr"/>
          <a:lstStyle>
            <a:lvl1pPr marL="0" indent="0" algn="ctr">
              <a:buNone/>
              <a:defRPr sz="3200"/>
            </a:lvl1pPr>
          </a:lstStyle>
          <a:p>
            <a:endParaRPr lang="en-US"/>
          </a:p>
        </p:txBody>
      </p:sp>
    </p:spTree>
    <p:extLst>
      <p:ext uri="{BB962C8B-B14F-4D97-AF65-F5344CB8AC3E}">
        <p14:creationId xmlns:p14="http://schemas.microsoft.com/office/powerpoint/2010/main" val="1022067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lank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4DFA6D8-9BBB-4BA7-A28E-456E5EF39BA2}"/>
              </a:ext>
            </a:extLst>
          </p:cNvPr>
          <p:cNvSpPr>
            <a:spLocks noGrp="1"/>
          </p:cNvSpPr>
          <p:nvPr>
            <p:ph type="pic" sz="quarter" idx="10"/>
          </p:nvPr>
        </p:nvSpPr>
        <p:spPr>
          <a:xfrm>
            <a:off x="0" y="0"/>
            <a:ext cx="29260800" cy="16459200"/>
          </a:xfrm>
          <a:prstGeom prst="rect">
            <a:avLst/>
          </a:prstGeom>
          <a:solidFill>
            <a:schemeClr val="bg1">
              <a:lumMod val="95000"/>
            </a:schemeClr>
          </a:solidFill>
        </p:spPr>
        <p:txBody>
          <a:bodyPr anchor="ctr"/>
          <a:lstStyle>
            <a:lvl1pPr marL="0" indent="0" algn="ctr">
              <a:buNone/>
              <a:defRPr sz="4800"/>
            </a:lvl1pPr>
          </a:lstStyle>
          <a:p>
            <a:endParaRPr lang="en-US"/>
          </a:p>
        </p:txBody>
      </p:sp>
      <p:sp>
        <p:nvSpPr>
          <p:cNvPr id="4" name="Slide Number Placeholder 7">
            <a:extLst>
              <a:ext uri="{FF2B5EF4-FFF2-40B4-BE49-F238E27FC236}">
                <a16:creationId xmlns:a16="http://schemas.microsoft.com/office/drawing/2014/main" id="{F8EADABD-0A18-4E6C-B278-5CC6869EF75D}"/>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bg1"/>
                </a:solidFill>
              </a:defRPr>
            </a:lvl1pPr>
          </a:lstStyle>
          <a:p>
            <a:fld id="{92B485D1-D61A-494D-A8A9-04DC541B8AAB}" type="slidenum">
              <a:rPr lang="en-US" smtClean="0"/>
              <a:pPr/>
              <a:t>‹#›</a:t>
            </a:fld>
            <a:endParaRPr lang="en-US"/>
          </a:p>
        </p:txBody>
      </p:sp>
      <p:sp>
        <p:nvSpPr>
          <p:cNvPr id="5" name="Footer Placeholder 8">
            <a:extLst>
              <a:ext uri="{FF2B5EF4-FFF2-40B4-BE49-F238E27FC236}">
                <a16:creationId xmlns:a16="http://schemas.microsoft.com/office/drawing/2014/main" id="{64F3E70C-97C4-46A7-BA20-2B59915B8952}"/>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ctr"/>
          <a:lstStyle>
            <a:lvl1pPr algn="l">
              <a:defRPr sz="2800" b="1">
                <a:solidFill>
                  <a:schemeClr val="bg1"/>
                </a:solidFill>
              </a:defRPr>
            </a:lvl1pPr>
          </a:lstStyle>
          <a:p>
            <a:r>
              <a:rPr lang="en-US"/>
              <a:t>WWW.SQUARE.COM</a:t>
            </a:r>
            <a:endParaRPr lang="en-US" dirty="0"/>
          </a:p>
        </p:txBody>
      </p:sp>
    </p:spTree>
    <p:extLst>
      <p:ext uri="{BB962C8B-B14F-4D97-AF65-F5344CB8AC3E}">
        <p14:creationId xmlns:p14="http://schemas.microsoft.com/office/powerpoint/2010/main" val="26829424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6_Blank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4DFA6D8-9BBB-4BA7-A28E-456E5EF39BA2}"/>
              </a:ext>
            </a:extLst>
          </p:cNvPr>
          <p:cNvSpPr>
            <a:spLocks noGrp="1"/>
          </p:cNvSpPr>
          <p:nvPr>
            <p:ph type="pic" sz="quarter" idx="10"/>
          </p:nvPr>
        </p:nvSpPr>
        <p:spPr>
          <a:xfrm>
            <a:off x="0" y="0"/>
            <a:ext cx="29260800" cy="16459200"/>
          </a:xfrm>
          <a:prstGeom prst="rect">
            <a:avLst/>
          </a:prstGeom>
          <a:solidFill>
            <a:schemeClr val="bg1">
              <a:lumMod val="95000"/>
            </a:schemeClr>
          </a:solidFill>
        </p:spPr>
        <p:txBody>
          <a:bodyPr anchor="ctr"/>
          <a:lstStyle>
            <a:lvl1pPr marL="0" indent="0" algn="ctr">
              <a:buNone/>
              <a:defRPr sz="4800"/>
            </a:lvl1pPr>
          </a:lstStyle>
          <a:p>
            <a:endParaRPr lang="en-US"/>
          </a:p>
        </p:txBody>
      </p:sp>
      <p:sp>
        <p:nvSpPr>
          <p:cNvPr id="4" name="Slide Number Placeholder 7">
            <a:extLst>
              <a:ext uri="{FF2B5EF4-FFF2-40B4-BE49-F238E27FC236}">
                <a16:creationId xmlns:a16="http://schemas.microsoft.com/office/drawing/2014/main" id="{F8EADABD-0A18-4E6C-B278-5CC6869EF75D}"/>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bg1"/>
                </a:solidFill>
              </a:defRPr>
            </a:lvl1pPr>
          </a:lstStyle>
          <a:p>
            <a:fld id="{92B485D1-D61A-494D-A8A9-04DC541B8AAB}" type="slidenum">
              <a:rPr lang="en-US" smtClean="0"/>
              <a:pPr/>
              <a:t>‹#›</a:t>
            </a:fld>
            <a:endParaRPr lang="en-US"/>
          </a:p>
        </p:txBody>
      </p:sp>
      <p:sp>
        <p:nvSpPr>
          <p:cNvPr id="5" name="Footer Placeholder 8">
            <a:extLst>
              <a:ext uri="{FF2B5EF4-FFF2-40B4-BE49-F238E27FC236}">
                <a16:creationId xmlns:a16="http://schemas.microsoft.com/office/drawing/2014/main" id="{64F3E70C-97C4-46A7-BA20-2B59915B8952}"/>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ctr"/>
          <a:lstStyle>
            <a:lvl1pPr algn="l">
              <a:defRPr sz="2800" b="1">
                <a:solidFill>
                  <a:schemeClr val="bg1"/>
                </a:solidFill>
              </a:defRPr>
            </a:lvl1pPr>
          </a:lstStyle>
          <a:p>
            <a:r>
              <a:rPr lang="en-US"/>
              <a:t>WWW.SQUARE.COM</a:t>
            </a:r>
            <a:endParaRPr lang="en-US" dirty="0"/>
          </a:p>
        </p:txBody>
      </p:sp>
    </p:spTree>
    <p:extLst>
      <p:ext uri="{BB962C8B-B14F-4D97-AF65-F5344CB8AC3E}">
        <p14:creationId xmlns:p14="http://schemas.microsoft.com/office/powerpoint/2010/main" val="354257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7_Blank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4DFA6D8-9BBB-4BA7-A28E-456E5EF39BA2}"/>
              </a:ext>
            </a:extLst>
          </p:cNvPr>
          <p:cNvSpPr>
            <a:spLocks noGrp="1"/>
          </p:cNvSpPr>
          <p:nvPr>
            <p:ph type="pic" sz="quarter" idx="10"/>
          </p:nvPr>
        </p:nvSpPr>
        <p:spPr>
          <a:xfrm>
            <a:off x="0" y="0"/>
            <a:ext cx="29260800" cy="16459200"/>
          </a:xfrm>
          <a:prstGeom prst="rect">
            <a:avLst/>
          </a:prstGeom>
          <a:solidFill>
            <a:schemeClr val="bg1">
              <a:lumMod val="95000"/>
            </a:schemeClr>
          </a:solidFill>
        </p:spPr>
        <p:txBody>
          <a:bodyPr anchor="ctr"/>
          <a:lstStyle>
            <a:lvl1pPr marL="0" indent="0" algn="ctr">
              <a:buNone/>
              <a:defRPr sz="4800"/>
            </a:lvl1pPr>
          </a:lstStyle>
          <a:p>
            <a:endParaRPr lang="en-US"/>
          </a:p>
        </p:txBody>
      </p:sp>
      <p:sp>
        <p:nvSpPr>
          <p:cNvPr id="4" name="Slide Number Placeholder 7">
            <a:extLst>
              <a:ext uri="{FF2B5EF4-FFF2-40B4-BE49-F238E27FC236}">
                <a16:creationId xmlns:a16="http://schemas.microsoft.com/office/drawing/2014/main" id="{F8EADABD-0A18-4E6C-B278-5CC6869EF75D}"/>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bg1"/>
                </a:solidFill>
              </a:defRPr>
            </a:lvl1pPr>
          </a:lstStyle>
          <a:p>
            <a:fld id="{92B485D1-D61A-494D-A8A9-04DC541B8AAB}" type="slidenum">
              <a:rPr lang="en-US" smtClean="0"/>
              <a:pPr/>
              <a:t>‹#›</a:t>
            </a:fld>
            <a:endParaRPr lang="en-US"/>
          </a:p>
        </p:txBody>
      </p:sp>
      <p:sp>
        <p:nvSpPr>
          <p:cNvPr id="5" name="Footer Placeholder 8">
            <a:extLst>
              <a:ext uri="{FF2B5EF4-FFF2-40B4-BE49-F238E27FC236}">
                <a16:creationId xmlns:a16="http://schemas.microsoft.com/office/drawing/2014/main" id="{64F3E70C-97C4-46A7-BA20-2B59915B8952}"/>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ctr"/>
          <a:lstStyle>
            <a:lvl1pPr algn="l">
              <a:defRPr sz="2800" b="1">
                <a:solidFill>
                  <a:schemeClr val="bg1"/>
                </a:solidFill>
              </a:defRPr>
            </a:lvl1pPr>
          </a:lstStyle>
          <a:p>
            <a:r>
              <a:rPr lang="en-US"/>
              <a:t>WWW.SQUARE.COM</a:t>
            </a:r>
            <a:endParaRPr lang="en-US" dirty="0"/>
          </a:p>
        </p:txBody>
      </p:sp>
      <p:sp>
        <p:nvSpPr>
          <p:cNvPr id="6" name="Picture Placeholder 5">
            <a:extLst>
              <a:ext uri="{FF2B5EF4-FFF2-40B4-BE49-F238E27FC236}">
                <a16:creationId xmlns:a16="http://schemas.microsoft.com/office/drawing/2014/main" id="{AAD695FD-33B0-481C-BC6A-6171E155286F}"/>
              </a:ext>
            </a:extLst>
          </p:cNvPr>
          <p:cNvSpPr>
            <a:spLocks noGrp="1"/>
          </p:cNvSpPr>
          <p:nvPr>
            <p:ph type="pic" sz="quarter" idx="11"/>
          </p:nvPr>
        </p:nvSpPr>
        <p:spPr>
          <a:xfrm>
            <a:off x="11791950" y="2362200"/>
            <a:ext cx="5676900" cy="5676900"/>
          </a:xfrm>
          <a:prstGeom prst="ellipse">
            <a:avLst/>
          </a:prstGeom>
          <a:ln w="57150">
            <a:solidFill>
              <a:schemeClr val="bg1"/>
            </a:solidFill>
          </a:ln>
        </p:spPr>
        <p:txBody>
          <a:bodyPr anchor="ctr"/>
          <a:lstStyle>
            <a:lvl1pPr marL="0" indent="0" algn="ctr">
              <a:buNone/>
              <a:defRPr sz="2800"/>
            </a:lvl1pPr>
          </a:lstStyle>
          <a:p>
            <a:endParaRPr lang="en-US"/>
          </a:p>
        </p:txBody>
      </p:sp>
    </p:spTree>
    <p:extLst>
      <p:ext uri="{BB962C8B-B14F-4D97-AF65-F5344CB8AC3E}">
        <p14:creationId xmlns:p14="http://schemas.microsoft.com/office/powerpoint/2010/main" val="2129461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FD20450F-8FF5-4F35-9443-ECE936958461}"/>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bg1"/>
                </a:solidFill>
              </a:defRPr>
            </a:lvl1pPr>
          </a:lstStyle>
          <a:p>
            <a:fld id="{92B485D1-D61A-494D-A8A9-04DC541B8AAB}" type="slidenum">
              <a:rPr lang="en-US" smtClean="0"/>
              <a:pPr/>
              <a:t>‹#›</a:t>
            </a:fld>
            <a:endParaRPr lang="en-US"/>
          </a:p>
        </p:txBody>
      </p:sp>
      <p:sp>
        <p:nvSpPr>
          <p:cNvPr id="9" name="Footer Placeholder 8">
            <a:extLst>
              <a:ext uri="{FF2B5EF4-FFF2-40B4-BE49-F238E27FC236}">
                <a16:creationId xmlns:a16="http://schemas.microsoft.com/office/drawing/2014/main" id="{6A250FA2-F651-4EB4-99AF-126FD633F1D4}"/>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a:solidFill>
                  <a:schemeClr val="bg1"/>
                </a:solidFill>
              </a:defRPr>
            </a:lvl1pPr>
          </a:lstStyle>
          <a:p>
            <a:r>
              <a:rPr lang="en-US"/>
              <a:t>WWW.SQUARE.COM</a:t>
            </a:r>
            <a:endParaRPr lang="en-US" dirty="0"/>
          </a:p>
        </p:txBody>
      </p:sp>
    </p:spTree>
    <p:extLst>
      <p:ext uri="{BB962C8B-B14F-4D97-AF65-F5344CB8AC3E}">
        <p14:creationId xmlns:p14="http://schemas.microsoft.com/office/powerpoint/2010/main" val="1910291561"/>
      </p:ext>
    </p:extLst>
  </p:cSld>
  <p:clrMap bg1="lt1" tx1="dk1" bg2="lt2" tx2="dk2" accent1="accent1" accent2="accent2" accent3="accent3" accent4="accent4" accent5="accent5" accent6="accent6" hlink="hlink" folHlink="folHlink"/>
  <p:sldLayoutIdLst>
    <p:sldLayoutId id="2147483666" r:id="rId1"/>
    <p:sldLayoutId id="2147483686" r:id="rId2"/>
    <p:sldLayoutId id="2147483682" r:id="rId3"/>
    <p:sldLayoutId id="2147483685" r:id="rId4"/>
    <p:sldLayoutId id="2147483684" r:id="rId5"/>
    <p:sldLayoutId id="2147483683" r:id="rId6"/>
    <p:sldLayoutId id="2147483663" r:id="rId7"/>
    <p:sldLayoutId id="2147483678" r:id="rId8"/>
    <p:sldLayoutId id="2147483679" r:id="rId9"/>
    <p:sldLayoutId id="2147483680" r:id="rId10"/>
    <p:sldLayoutId id="2147483673" r:id="rId11"/>
    <p:sldLayoutId id="2147483669" r:id="rId12"/>
    <p:sldLayoutId id="2147483664" r:id="rId13"/>
    <p:sldLayoutId id="2147483675" r:id="rId14"/>
    <p:sldLayoutId id="2147483676" r:id="rId15"/>
    <p:sldLayoutId id="2147483672" r:id="rId16"/>
    <p:sldLayoutId id="2147483662" r:id="rId17"/>
    <p:sldLayoutId id="2147483668" r:id="rId18"/>
    <p:sldLayoutId id="2147483671" r:id="rId19"/>
    <p:sldLayoutId id="2147483665" r:id="rId20"/>
    <p:sldLayoutId id="2147483681" r:id="rId21"/>
    <p:sldLayoutId id="2147483667" r:id="rId22"/>
    <p:sldLayoutId id="2147483687" r:id="rId23"/>
    <p:sldLayoutId id="2147483670" r:id="rId24"/>
    <p:sldLayoutId id="2147483677" r:id="rId25"/>
    <p:sldLayoutId id="2147483674" r:id="rId26"/>
  </p:sldLayoutIdLst>
  <p:hf hdr="0" dt="0"/>
  <p:txStyles>
    <p:titleStyle>
      <a:lvl1pPr algn="l" defTabSz="2194560" rtl="0" eaLnBrk="1" latinLnBrk="0" hangingPunct="1">
        <a:lnSpc>
          <a:spcPct val="90000"/>
        </a:lnSpc>
        <a:spcBef>
          <a:spcPct val="0"/>
        </a:spcBef>
        <a:buNone/>
        <a:defRPr sz="10560" kern="1200">
          <a:solidFill>
            <a:schemeClr val="tx1"/>
          </a:solidFill>
          <a:latin typeface="+mj-lt"/>
          <a:ea typeface="+mj-ea"/>
          <a:cs typeface="+mj-cs"/>
        </a:defRPr>
      </a:lvl1pPr>
    </p:titleStyle>
    <p:body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p:bodyStyle>
    <p:otherStyle>
      <a:defPPr>
        <a:defRPr lang="en-US"/>
      </a:defPPr>
      <a:lvl1pPr marL="0" algn="l" defTabSz="2194560" rtl="0" eaLnBrk="1" latinLnBrk="0" hangingPunct="1">
        <a:defRPr sz="4320" kern="1200">
          <a:solidFill>
            <a:schemeClr val="tx1"/>
          </a:solidFill>
          <a:latin typeface="+mn-lt"/>
          <a:ea typeface="+mn-ea"/>
          <a:cs typeface="+mn-cs"/>
        </a:defRPr>
      </a:lvl1pPr>
      <a:lvl2pPr marL="1097280" algn="l" defTabSz="2194560" rtl="0" eaLnBrk="1" latinLnBrk="0" hangingPunct="1">
        <a:defRPr sz="4320" kern="1200">
          <a:solidFill>
            <a:schemeClr val="tx1"/>
          </a:solidFill>
          <a:latin typeface="+mn-lt"/>
          <a:ea typeface="+mn-ea"/>
          <a:cs typeface="+mn-cs"/>
        </a:defRPr>
      </a:lvl2pPr>
      <a:lvl3pPr marL="2194560" algn="l" defTabSz="2194560" rtl="0" eaLnBrk="1" latinLnBrk="0" hangingPunct="1">
        <a:defRPr sz="4320" kern="1200">
          <a:solidFill>
            <a:schemeClr val="tx1"/>
          </a:solidFill>
          <a:latin typeface="+mn-lt"/>
          <a:ea typeface="+mn-ea"/>
          <a:cs typeface="+mn-cs"/>
        </a:defRPr>
      </a:lvl3pPr>
      <a:lvl4pPr marL="3291840" algn="l" defTabSz="2194560" rtl="0" eaLnBrk="1" latinLnBrk="0" hangingPunct="1">
        <a:defRPr sz="4320" kern="1200">
          <a:solidFill>
            <a:schemeClr val="tx1"/>
          </a:solidFill>
          <a:latin typeface="+mn-lt"/>
          <a:ea typeface="+mn-ea"/>
          <a:cs typeface="+mn-cs"/>
        </a:defRPr>
      </a:lvl4pPr>
      <a:lvl5pPr marL="4389120" algn="l" defTabSz="2194560" rtl="0" eaLnBrk="1" latinLnBrk="0" hangingPunct="1">
        <a:defRPr sz="4320" kern="1200">
          <a:solidFill>
            <a:schemeClr val="tx1"/>
          </a:solidFill>
          <a:latin typeface="+mn-lt"/>
          <a:ea typeface="+mn-ea"/>
          <a:cs typeface="+mn-cs"/>
        </a:defRPr>
      </a:lvl5pPr>
      <a:lvl6pPr marL="5486400" algn="l" defTabSz="2194560" rtl="0" eaLnBrk="1" latinLnBrk="0" hangingPunct="1">
        <a:defRPr sz="4320" kern="1200">
          <a:solidFill>
            <a:schemeClr val="tx1"/>
          </a:solidFill>
          <a:latin typeface="+mn-lt"/>
          <a:ea typeface="+mn-ea"/>
          <a:cs typeface="+mn-cs"/>
        </a:defRPr>
      </a:lvl6pPr>
      <a:lvl7pPr marL="6583680" algn="l" defTabSz="2194560" rtl="0" eaLnBrk="1" latinLnBrk="0" hangingPunct="1">
        <a:defRPr sz="4320" kern="1200">
          <a:solidFill>
            <a:schemeClr val="tx1"/>
          </a:solidFill>
          <a:latin typeface="+mn-lt"/>
          <a:ea typeface="+mn-ea"/>
          <a:cs typeface="+mn-cs"/>
        </a:defRPr>
      </a:lvl7pPr>
      <a:lvl8pPr marL="7680960" algn="l" defTabSz="2194560" rtl="0" eaLnBrk="1" latinLnBrk="0" hangingPunct="1">
        <a:defRPr sz="4320" kern="1200">
          <a:solidFill>
            <a:schemeClr val="tx1"/>
          </a:solidFill>
          <a:latin typeface="+mn-lt"/>
          <a:ea typeface="+mn-ea"/>
          <a:cs typeface="+mn-cs"/>
        </a:defRPr>
      </a:lvl8pPr>
      <a:lvl9pPr marL="8778240" algn="l" defTabSz="2194560" rtl="0" eaLnBrk="1" latinLnBrk="0" hangingPunct="1">
        <a:defRPr sz="43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5.xml"/><Relationship Id="rId5" Type="http://schemas.microsoft.com/office/2007/relationships/hdphoto" Target="../media/hdphoto6.wdp"/><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microsoft.com/office/2007/relationships/hdphoto" Target="../media/hdphoto9.wdp"/><Relationship Id="rId3" Type="http://schemas.microsoft.com/office/2007/relationships/hdphoto" Target="../media/hdphoto7.wdp"/><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24.xml"/><Relationship Id="rId6" Type="http://schemas.openxmlformats.org/officeDocument/2006/relationships/image" Target="../media/image17.jpeg"/><Relationship Id="rId5" Type="http://schemas.microsoft.com/office/2007/relationships/hdphoto" Target="../media/hdphoto8.wdp"/><Relationship Id="rId10" Type="http://schemas.microsoft.com/office/2007/relationships/hdphoto" Target="../media/hdphoto10.wdp"/><Relationship Id="rId4" Type="http://schemas.openxmlformats.org/officeDocument/2006/relationships/image" Target="../media/image16.png"/><Relationship Id="rId9"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4.xml"/><Relationship Id="rId5" Type="http://schemas.microsoft.com/office/2007/relationships/hdphoto" Target="../media/hdphoto11.wdp"/><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7.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image" Target="../media/image25.svg"/><Relationship Id="rId3" Type="http://schemas.microsoft.com/office/2007/relationships/hdphoto" Target="../media/hdphoto5.wdp"/><Relationship Id="rId7" Type="http://schemas.openxmlformats.org/officeDocument/2006/relationships/image" Target="../media/image24.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17.jpeg"/><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png"/><Relationship Id="rId1" Type="http://schemas.openxmlformats.org/officeDocument/2006/relationships/slideLayout" Target="../slideLayouts/slideLayout5.xml"/><Relationship Id="rId6" Type="http://schemas.openxmlformats.org/officeDocument/2006/relationships/image" Target="../media/image17.jpeg"/><Relationship Id="rId5" Type="http://schemas.openxmlformats.org/officeDocument/2006/relationships/image" Target="../media/image2.png"/><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6.jpg"/><Relationship Id="rId1" Type="http://schemas.openxmlformats.org/officeDocument/2006/relationships/slideLayout" Target="../slideLayouts/slideLayout23.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4.xml"/><Relationship Id="rId4" Type="http://schemas.openxmlformats.org/officeDocument/2006/relationships/image" Target="../media/image26.jpg"/></Relationships>
</file>

<file path=ppt/slides/_rels/slide2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17.jpe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microsoft.com/office/2007/relationships/hdphoto" Target="../media/hdphoto12.wdp"/><Relationship Id="rId7" Type="http://schemas.microsoft.com/office/2007/relationships/hdphoto" Target="../media/hdphoto14.wdp"/><Relationship Id="rId2" Type="http://schemas.openxmlformats.org/officeDocument/2006/relationships/image" Target="../media/image29.png"/><Relationship Id="rId1" Type="http://schemas.openxmlformats.org/officeDocument/2006/relationships/slideLayout" Target="../slideLayouts/slideLayout16.xml"/><Relationship Id="rId6" Type="http://schemas.openxmlformats.org/officeDocument/2006/relationships/image" Target="../media/image31.png"/><Relationship Id="rId5" Type="http://schemas.microsoft.com/office/2007/relationships/hdphoto" Target="../media/hdphoto13.wdp"/><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0.xml"/><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1.xml"/><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8" Type="http://schemas.openxmlformats.org/officeDocument/2006/relationships/image" Target="../media/image38.png"/><Relationship Id="rId3" Type="http://schemas.microsoft.com/office/2007/relationships/hdphoto" Target="../media/hdphoto8.wdp"/><Relationship Id="rId7" Type="http://schemas.openxmlformats.org/officeDocument/2006/relationships/image" Target="../media/image25.svg"/><Relationship Id="rId2" Type="http://schemas.openxmlformats.org/officeDocument/2006/relationships/image" Target="../media/image16.png"/><Relationship Id="rId1" Type="http://schemas.openxmlformats.org/officeDocument/2006/relationships/slideLayout" Target="../slideLayouts/slideLayout25.xml"/><Relationship Id="rId6" Type="http://schemas.openxmlformats.org/officeDocument/2006/relationships/image" Target="../media/image24.png"/><Relationship Id="rId11" Type="http://schemas.openxmlformats.org/officeDocument/2006/relationships/image" Target="../media/image41.svg"/><Relationship Id="rId5" Type="http://schemas.openxmlformats.org/officeDocument/2006/relationships/image" Target="../media/image37.svg"/><Relationship Id="rId10" Type="http://schemas.openxmlformats.org/officeDocument/2006/relationships/image" Target="../media/image40.png"/><Relationship Id="rId4" Type="http://schemas.openxmlformats.org/officeDocument/2006/relationships/image" Target="../media/image36.png"/><Relationship Id="rId9" Type="http://schemas.openxmlformats.org/officeDocument/2006/relationships/image" Target="../media/image39.sv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7.svg"/><Relationship Id="rId7" Type="http://schemas.openxmlformats.org/officeDocument/2006/relationships/image" Target="../media/image39.svg"/><Relationship Id="rId2" Type="http://schemas.openxmlformats.org/officeDocument/2006/relationships/image" Target="../media/image36.png"/><Relationship Id="rId1" Type="http://schemas.openxmlformats.org/officeDocument/2006/relationships/slideLayout" Target="../slideLayouts/slideLayout25.xml"/><Relationship Id="rId6" Type="http://schemas.openxmlformats.org/officeDocument/2006/relationships/image" Target="../media/image38.png"/><Relationship Id="rId5" Type="http://schemas.openxmlformats.org/officeDocument/2006/relationships/image" Target="../media/image25.svg"/><Relationship Id="rId4" Type="http://schemas.openxmlformats.org/officeDocument/2006/relationships/image" Target="../media/image24.png"/><Relationship Id="rId9" Type="http://schemas.openxmlformats.org/officeDocument/2006/relationships/image" Target="../media/image41.sv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22.xml"/><Relationship Id="rId5" Type="http://schemas.openxmlformats.org/officeDocument/2006/relationships/image" Target="../media/image47.svg"/><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2.xml"/><Relationship Id="rId4" Type="http://schemas.microsoft.com/office/2007/relationships/hdphoto" Target="../media/hdphoto17.wdp"/></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9.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B9EB6082-1A29-4E89-8E51-8A83F498BAE0}"/>
              </a:ext>
            </a:extLst>
          </p:cNvPr>
          <p:cNvPicPr>
            <a:picLocks noGrp="1" noChangeAspect="1"/>
          </p:cNvPicPr>
          <p:nvPr>
            <p:ph type="pic" sz="quarter" idx="10"/>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t="6446" b="9180"/>
          <a:stretch/>
        </p:blipFill>
        <p:spPr>
          <a:xfrm>
            <a:off x="0" y="0"/>
            <a:ext cx="29260800" cy="16459200"/>
          </a:xfrm>
        </p:spPr>
      </p:pic>
      <p:sp>
        <p:nvSpPr>
          <p:cNvPr id="19" name="Freeform: Shape 18">
            <a:extLst>
              <a:ext uri="{FF2B5EF4-FFF2-40B4-BE49-F238E27FC236}">
                <a16:creationId xmlns:a16="http://schemas.microsoft.com/office/drawing/2014/main" id="{7AB3DC2E-63C0-4078-BB4B-5F43243C42E6}"/>
              </a:ext>
            </a:extLst>
          </p:cNvPr>
          <p:cNvSpPr/>
          <p:nvPr/>
        </p:nvSpPr>
        <p:spPr>
          <a:xfrm>
            <a:off x="14481738" y="12985125"/>
            <a:ext cx="9089460" cy="3474075"/>
          </a:xfrm>
          <a:custGeom>
            <a:avLst/>
            <a:gdLst>
              <a:gd name="connsiteX0" fmla="*/ 5397404 w 9089460"/>
              <a:gd name="connsiteY0" fmla="*/ 0 h 3474075"/>
              <a:gd name="connsiteX1" fmla="*/ 9089460 w 9089460"/>
              <a:gd name="connsiteY1" fmla="*/ 3474075 h 3474075"/>
              <a:gd name="connsiteX2" fmla="*/ 0 w 9089460"/>
              <a:gd name="connsiteY2" fmla="*/ 3474075 h 3474075"/>
              <a:gd name="connsiteX3" fmla="*/ 5397404 w 9089460"/>
              <a:gd name="connsiteY3" fmla="*/ 0 h 3474075"/>
            </a:gdLst>
            <a:ahLst/>
            <a:cxnLst>
              <a:cxn ang="0">
                <a:pos x="connsiteX0" y="connsiteY0"/>
              </a:cxn>
              <a:cxn ang="0">
                <a:pos x="connsiteX1" y="connsiteY1"/>
              </a:cxn>
              <a:cxn ang="0">
                <a:pos x="connsiteX2" y="connsiteY2"/>
              </a:cxn>
              <a:cxn ang="0">
                <a:pos x="connsiteX3" y="connsiteY3"/>
              </a:cxn>
            </a:cxnLst>
            <a:rect l="l" t="t" r="r" b="b"/>
            <a:pathLst>
              <a:path w="9089460" h="3474075">
                <a:moveTo>
                  <a:pt x="5397404" y="0"/>
                </a:moveTo>
                <a:lnTo>
                  <a:pt x="9089460" y="3474075"/>
                </a:lnTo>
                <a:lnTo>
                  <a:pt x="0" y="3474075"/>
                </a:lnTo>
                <a:lnTo>
                  <a:pt x="5397404" y="0"/>
                </a:lnTo>
                <a:close/>
              </a:path>
            </a:pathLst>
          </a:custGeom>
          <a:solidFill>
            <a:schemeClr val="accent6">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FD9B5196-554A-4BE8-876F-C4001C18BD3C}"/>
              </a:ext>
            </a:extLst>
          </p:cNvPr>
          <p:cNvSpPr/>
          <p:nvPr/>
        </p:nvSpPr>
        <p:spPr>
          <a:xfrm>
            <a:off x="0" y="0"/>
            <a:ext cx="23571200" cy="16459200"/>
          </a:xfrm>
          <a:custGeom>
            <a:avLst/>
            <a:gdLst>
              <a:gd name="connsiteX0" fmla="*/ 0 w 23571200"/>
              <a:gd name="connsiteY0" fmla="*/ 0 h 16459200"/>
              <a:gd name="connsiteX1" fmla="*/ 6079266 w 23571200"/>
              <a:gd name="connsiteY1" fmla="*/ 0 h 16459200"/>
              <a:gd name="connsiteX2" fmla="*/ 19879142 w 23571200"/>
              <a:gd name="connsiteY2" fmla="*/ 12985124 h 16459200"/>
              <a:gd name="connsiteX3" fmla="*/ 14481738 w 23571200"/>
              <a:gd name="connsiteY3" fmla="*/ 16459199 h 16459200"/>
              <a:gd name="connsiteX4" fmla="*/ 23571198 w 23571200"/>
              <a:gd name="connsiteY4" fmla="*/ 16459199 h 16459200"/>
              <a:gd name="connsiteX5" fmla="*/ 23571200 w 23571200"/>
              <a:gd name="connsiteY5" fmla="*/ 16459200 h 16459200"/>
              <a:gd name="connsiteX6" fmla="*/ 0 w 23571200"/>
              <a:gd name="connsiteY6" fmla="*/ 16459200 h 16459200"/>
              <a:gd name="connsiteX7" fmla="*/ 0 w 23571200"/>
              <a:gd name="connsiteY7" fmla="*/ 0 h 1645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71200" h="16459200">
                <a:moveTo>
                  <a:pt x="0" y="0"/>
                </a:moveTo>
                <a:lnTo>
                  <a:pt x="6079266" y="0"/>
                </a:lnTo>
                <a:lnTo>
                  <a:pt x="19879142" y="12985124"/>
                </a:lnTo>
                <a:lnTo>
                  <a:pt x="14481738" y="16459199"/>
                </a:lnTo>
                <a:lnTo>
                  <a:pt x="23571198" y="16459199"/>
                </a:lnTo>
                <a:lnTo>
                  <a:pt x="23571200" y="16459200"/>
                </a:lnTo>
                <a:lnTo>
                  <a:pt x="0" y="16459200"/>
                </a:lnTo>
                <a:lnTo>
                  <a:pt x="0" y="0"/>
                </a:lnTo>
                <a:close/>
              </a:path>
            </a:pathLst>
          </a:cu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7EEB3F31-B11D-4E0D-B837-1B1482210A09}"/>
              </a:ext>
            </a:extLst>
          </p:cNvPr>
          <p:cNvSpPr/>
          <p:nvPr/>
        </p:nvSpPr>
        <p:spPr>
          <a:xfrm>
            <a:off x="19879142" y="6946557"/>
            <a:ext cx="9381658" cy="9512642"/>
          </a:xfrm>
          <a:custGeom>
            <a:avLst/>
            <a:gdLst>
              <a:gd name="connsiteX0" fmla="*/ 9381658 w 9381658"/>
              <a:gd name="connsiteY0" fmla="*/ 0 h 9512642"/>
              <a:gd name="connsiteX1" fmla="*/ 9381658 w 9381658"/>
              <a:gd name="connsiteY1" fmla="*/ 9512642 h 9512642"/>
              <a:gd name="connsiteX2" fmla="*/ 3692056 w 9381658"/>
              <a:gd name="connsiteY2" fmla="*/ 9512642 h 9512642"/>
              <a:gd name="connsiteX3" fmla="*/ 0 w 9381658"/>
              <a:gd name="connsiteY3" fmla="*/ 6038567 h 9512642"/>
              <a:gd name="connsiteX4" fmla="*/ 9381658 w 9381658"/>
              <a:gd name="connsiteY4" fmla="*/ 0 h 9512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81658" h="9512642">
                <a:moveTo>
                  <a:pt x="9381658" y="0"/>
                </a:moveTo>
                <a:lnTo>
                  <a:pt x="9381658" y="9512642"/>
                </a:lnTo>
                <a:lnTo>
                  <a:pt x="3692056" y="9512642"/>
                </a:lnTo>
                <a:lnTo>
                  <a:pt x="0" y="6038567"/>
                </a:lnTo>
                <a:lnTo>
                  <a:pt x="9381658" y="0"/>
                </a:lnTo>
                <a:close/>
              </a:path>
            </a:pathLst>
          </a:cu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p:txBody>
          <a:bodyPr/>
          <a:lstStyle/>
          <a:p>
            <a:r>
              <a:rPr lang="en-US"/>
              <a:t>WWW.SQUARE.COM</a:t>
            </a:r>
            <a:endParaRPr lang="en-US" dirty="0"/>
          </a:p>
        </p:txBody>
      </p:sp>
      <p:sp>
        <p:nvSpPr>
          <p:cNvPr id="5" name="Rectangle 4">
            <a:extLst>
              <a:ext uri="{FF2B5EF4-FFF2-40B4-BE49-F238E27FC236}">
                <a16:creationId xmlns:a16="http://schemas.microsoft.com/office/drawing/2014/main" id="{E1E987E2-E592-4EFC-8B02-DADBC536D181}"/>
              </a:ext>
            </a:extLst>
          </p:cNvPr>
          <p:cNvSpPr/>
          <p:nvPr/>
        </p:nvSpPr>
        <p:spPr>
          <a:xfrm>
            <a:off x="1031820" y="7279661"/>
            <a:ext cx="13449917" cy="6010363"/>
          </a:xfrm>
          <a:prstGeom prst="rect">
            <a:avLst/>
          </a:prstGeom>
        </p:spPr>
        <p:txBody>
          <a:bodyPr wrap="square">
            <a:spAutoFit/>
          </a:bodyPr>
          <a:lstStyle/>
          <a:p>
            <a:pPr>
              <a:lnSpc>
                <a:spcPct val="80000"/>
              </a:lnSpc>
            </a:pPr>
            <a:r>
              <a:rPr lang="en-US" sz="9600" dirty="0">
                <a:solidFill>
                  <a:schemeClr val="bg1"/>
                </a:solidFill>
              </a:rPr>
              <a:t>IT IS VERY EXPENSIVE TO GIVE </a:t>
            </a:r>
            <a:r>
              <a:rPr lang="en-US" sz="9600" b="1" dirty="0">
                <a:solidFill>
                  <a:schemeClr val="bg1"/>
                </a:solidFill>
              </a:rPr>
              <a:t>BAD MEDICAL CARE TO POOR PEOPLE IN A RICH COUNTRY.</a:t>
            </a:r>
          </a:p>
        </p:txBody>
      </p:sp>
      <p:sp>
        <p:nvSpPr>
          <p:cNvPr id="6" name="Rectangle 5">
            <a:extLst>
              <a:ext uri="{FF2B5EF4-FFF2-40B4-BE49-F238E27FC236}">
                <a16:creationId xmlns:a16="http://schemas.microsoft.com/office/drawing/2014/main" id="{94D712BF-9BF1-40D0-9723-DCCB4DC86687}"/>
              </a:ext>
            </a:extLst>
          </p:cNvPr>
          <p:cNvSpPr/>
          <p:nvPr/>
        </p:nvSpPr>
        <p:spPr>
          <a:xfrm>
            <a:off x="1185076" y="13762792"/>
            <a:ext cx="1911486" cy="2389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chemeClr val="bg1"/>
              </a:solidFill>
            </a:endParaRPr>
          </a:p>
        </p:txBody>
      </p:sp>
      <p:grpSp>
        <p:nvGrpSpPr>
          <p:cNvPr id="7" name="Group 6">
            <a:extLst>
              <a:ext uri="{FF2B5EF4-FFF2-40B4-BE49-F238E27FC236}">
                <a16:creationId xmlns:a16="http://schemas.microsoft.com/office/drawing/2014/main" id="{A9ECA254-2B38-471E-88A9-01470CE3B0F4}"/>
              </a:ext>
            </a:extLst>
          </p:cNvPr>
          <p:cNvGrpSpPr/>
          <p:nvPr/>
        </p:nvGrpSpPr>
        <p:grpSpPr>
          <a:xfrm>
            <a:off x="1185076" y="5396154"/>
            <a:ext cx="3463980" cy="677857"/>
            <a:chOff x="1296153" y="8434415"/>
            <a:chExt cx="6501414" cy="1272244"/>
          </a:xfrm>
          <a:solidFill>
            <a:schemeClr val="accent4"/>
          </a:solidFill>
        </p:grpSpPr>
        <p:sp>
          <p:nvSpPr>
            <p:cNvPr id="8" name="Freeform: Shape 7">
              <a:extLst>
                <a:ext uri="{FF2B5EF4-FFF2-40B4-BE49-F238E27FC236}">
                  <a16:creationId xmlns:a16="http://schemas.microsoft.com/office/drawing/2014/main" id="{8C22F569-60FD-41B0-8774-A238CBC1B516}"/>
                </a:ext>
              </a:extLst>
            </p:cNvPr>
            <p:cNvSpPr/>
            <p:nvPr/>
          </p:nvSpPr>
          <p:spPr>
            <a:xfrm>
              <a:off x="1296153" y="8434415"/>
              <a:ext cx="2116797" cy="1272244"/>
            </a:xfrm>
            <a:custGeom>
              <a:avLst/>
              <a:gdLst>
                <a:gd name="connsiteX0" fmla="*/ 1507635 w 2116797"/>
                <a:gd name="connsiteY0" fmla="*/ 201110 h 1272244"/>
                <a:gd name="connsiteX1" fmla="*/ 1344416 w 2116797"/>
                <a:gd name="connsiteY1" fmla="*/ 242644 h 1272244"/>
                <a:gd name="connsiteX2" fmla="*/ 1230015 w 2116797"/>
                <a:gd name="connsiteY2" fmla="*/ 358502 h 1272244"/>
                <a:gd name="connsiteX3" fmla="*/ 1188481 w 2116797"/>
                <a:gd name="connsiteY3" fmla="*/ 527551 h 1272244"/>
                <a:gd name="connsiteX4" fmla="*/ 1230015 w 2116797"/>
                <a:gd name="connsiteY4" fmla="*/ 696601 h 1272244"/>
                <a:gd name="connsiteX5" fmla="*/ 1344416 w 2116797"/>
                <a:gd name="connsiteY5" fmla="*/ 812458 h 1272244"/>
                <a:gd name="connsiteX6" fmla="*/ 1507635 w 2116797"/>
                <a:gd name="connsiteY6" fmla="*/ 853992 h 1272244"/>
                <a:gd name="connsiteX7" fmla="*/ 1670856 w 2116797"/>
                <a:gd name="connsiteY7" fmla="*/ 812458 h 1272244"/>
                <a:gd name="connsiteX8" fmla="*/ 1785255 w 2116797"/>
                <a:gd name="connsiteY8" fmla="*/ 696601 h 1272244"/>
                <a:gd name="connsiteX9" fmla="*/ 1826791 w 2116797"/>
                <a:gd name="connsiteY9" fmla="*/ 527551 h 1272244"/>
                <a:gd name="connsiteX10" fmla="*/ 1785255 w 2116797"/>
                <a:gd name="connsiteY10" fmla="*/ 358502 h 1272244"/>
                <a:gd name="connsiteX11" fmla="*/ 1670856 w 2116797"/>
                <a:gd name="connsiteY11" fmla="*/ 242644 h 1272244"/>
                <a:gd name="connsiteX12" fmla="*/ 1507635 w 2116797"/>
                <a:gd name="connsiteY12" fmla="*/ 201110 h 1272244"/>
                <a:gd name="connsiteX13" fmla="*/ 1507635 w 2116797"/>
                <a:gd name="connsiteY13" fmla="*/ 0 h 1272244"/>
                <a:gd name="connsiteX14" fmla="*/ 1793271 w 2116797"/>
                <a:gd name="connsiteY14" fmla="*/ 68494 h 1272244"/>
                <a:gd name="connsiteX15" fmla="*/ 1992925 w 2116797"/>
                <a:gd name="connsiteY15" fmla="*/ 257217 h 1272244"/>
                <a:gd name="connsiteX16" fmla="*/ 2065790 w 2116797"/>
                <a:gd name="connsiteY16" fmla="*/ 527551 h 1272244"/>
                <a:gd name="connsiteX17" fmla="*/ 1965965 w 2116797"/>
                <a:gd name="connsiteY17" fmla="*/ 839419 h 1272244"/>
                <a:gd name="connsiteX18" fmla="*/ 1701461 w 2116797"/>
                <a:gd name="connsiteY18" fmla="*/ 1025957 h 1272244"/>
                <a:gd name="connsiteX19" fmla="*/ 1772141 w 2116797"/>
                <a:gd name="connsiteY19" fmla="*/ 1080606 h 1272244"/>
                <a:gd name="connsiteX20" fmla="*/ 1845736 w 2116797"/>
                <a:gd name="connsiteY20" fmla="*/ 1097365 h 1272244"/>
                <a:gd name="connsiteX21" fmla="*/ 2011870 w 2116797"/>
                <a:gd name="connsiteY21" fmla="*/ 1021585 h 1272244"/>
                <a:gd name="connsiteX22" fmla="*/ 2116797 w 2116797"/>
                <a:gd name="connsiteY22" fmla="*/ 1146914 h 1272244"/>
                <a:gd name="connsiteX23" fmla="*/ 1996568 w 2116797"/>
                <a:gd name="connsiteY23" fmla="*/ 1240183 h 1272244"/>
                <a:gd name="connsiteX24" fmla="*/ 1841363 w 2116797"/>
                <a:gd name="connsiteY24" fmla="*/ 1272244 h 1272244"/>
                <a:gd name="connsiteX25" fmla="*/ 1635880 w 2116797"/>
                <a:gd name="connsiteY25" fmla="*/ 1223424 h 1272244"/>
                <a:gd name="connsiteX26" fmla="*/ 1426025 w 2116797"/>
                <a:gd name="connsiteY26" fmla="*/ 1050731 h 1272244"/>
                <a:gd name="connsiteX27" fmla="*/ 1179008 w 2116797"/>
                <a:gd name="connsiteY27" fmla="*/ 961834 h 1272244"/>
                <a:gd name="connsiteX28" fmla="*/ 1009959 w 2116797"/>
                <a:gd name="connsiteY28" fmla="*/ 777483 h 1272244"/>
                <a:gd name="connsiteX29" fmla="*/ 949480 w 2116797"/>
                <a:gd name="connsiteY29" fmla="*/ 527551 h 1272244"/>
                <a:gd name="connsiteX30" fmla="*/ 1021618 w 2116797"/>
                <a:gd name="connsiteY30" fmla="*/ 257217 h 1272244"/>
                <a:gd name="connsiteX31" fmla="*/ 1221272 w 2116797"/>
                <a:gd name="connsiteY31" fmla="*/ 68494 h 1272244"/>
                <a:gd name="connsiteX32" fmla="*/ 1507635 w 2116797"/>
                <a:gd name="connsiteY32" fmla="*/ 0 h 1272244"/>
                <a:gd name="connsiteX33" fmla="*/ 450314 w 2116797"/>
                <a:gd name="connsiteY33" fmla="*/ 0 h 1272244"/>
                <a:gd name="connsiteX34" fmla="*/ 641223 w 2116797"/>
                <a:gd name="connsiteY34" fmla="*/ 23317 h 1272244"/>
                <a:gd name="connsiteX35" fmla="*/ 804442 w 2116797"/>
                <a:gd name="connsiteY35" fmla="*/ 90354 h 1272244"/>
                <a:gd name="connsiteX36" fmla="*/ 731577 w 2116797"/>
                <a:gd name="connsiteY36" fmla="*/ 269605 h 1272244"/>
                <a:gd name="connsiteX37" fmla="*/ 448855 w 2116797"/>
                <a:gd name="connsiteY37" fmla="*/ 189452 h 1272244"/>
                <a:gd name="connsiteX38" fmla="*/ 302395 w 2116797"/>
                <a:gd name="connsiteY38" fmla="*/ 221513 h 1272244"/>
                <a:gd name="connsiteX39" fmla="*/ 255031 w 2116797"/>
                <a:gd name="connsiteY39" fmla="*/ 306038 h 1272244"/>
                <a:gd name="connsiteX40" fmla="*/ 309681 w 2116797"/>
                <a:gd name="connsiteY40" fmla="*/ 384005 h 1272244"/>
                <a:gd name="connsiteX41" fmla="*/ 476545 w 2116797"/>
                <a:gd name="connsiteY41" fmla="*/ 434283 h 1272244"/>
                <a:gd name="connsiteX42" fmla="*/ 667454 w 2116797"/>
                <a:gd name="connsiteY42" fmla="*/ 489661 h 1272244"/>
                <a:gd name="connsiteX43" fmla="*/ 794971 w 2116797"/>
                <a:gd name="connsiteY43" fmla="*/ 577100 h 1272244"/>
                <a:gd name="connsiteX44" fmla="*/ 848164 w 2116797"/>
                <a:gd name="connsiteY44" fmla="*/ 738863 h 1272244"/>
                <a:gd name="connsiteX45" fmla="*/ 799342 w 2116797"/>
                <a:gd name="connsiteY45" fmla="*/ 898441 h 1272244"/>
                <a:gd name="connsiteX46" fmla="*/ 652882 w 2116797"/>
                <a:gd name="connsiteY46" fmla="*/ 1012841 h 1272244"/>
                <a:gd name="connsiteX47" fmla="*/ 415338 w 2116797"/>
                <a:gd name="connsiteY47" fmla="*/ 1055103 h 1272244"/>
                <a:gd name="connsiteX48" fmla="*/ 181436 w 2116797"/>
                <a:gd name="connsiteY48" fmla="*/ 1022313 h 1272244"/>
                <a:gd name="connsiteX49" fmla="*/ 0 w 2116797"/>
                <a:gd name="connsiteY49" fmla="*/ 937059 h 1272244"/>
                <a:gd name="connsiteX50" fmla="*/ 80153 w 2116797"/>
                <a:gd name="connsiteY50" fmla="*/ 759266 h 1272244"/>
                <a:gd name="connsiteX51" fmla="*/ 236086 w 2116797"/>
                <a:gd name="connsiteY51" fmla="*/ 836504 h 1272244"/>
                <a:gd name="connsiteX52" fmla="*/ 416794 w 2116797"/>
                <a:gd name="connsiteY52" fmla="*/ 865651 h 1272244"/>
                <a:gd name="connsiteX53" fmla="*/ 565441 w 2116797"/>
                <a:gd name="connsiteY53" fmla="*/ 835775 h 1272244"/>
                <a:gd name="connsiteX54" fmla="*/ 613533 w 2116797"/>
                <a:gd name="connsiteY54" fmla="*/ 756351 h 1272244"/>
                <a:gd name="connsiteX55" fmla="*/ 585115 w 2116797"/>
                <a:gd name="connsiteY55" fmla="*/ 695872 h 1272244"/>
                <a:gd name="connsiteX56" fmla="*/ 512250 w 2116797"/>
                <a:gd name="connsiteY56" fmla="*/ 657253 h 1272244"/>
                <a:gd name="connsiteX57" fmla="*/ 392021 w 2116797"/>
                <a:gd name="connsiteY57" fmla="*/ 625192 h 1272244"/>
                <a:gd name="connsiteX58" fmla="*/ 201110 w 2116797"/>
                <a:gd name="connsiteY58" fmla="*/ 569814 h 1272244"/>
                <a:gd name="connsiteX59" fmla="*/ 73595 w 2116797"/>
                <a:gd name="connsiteY59" fmla="*/ 480917 h 1272244"/>
                <a:gd name="connsiteX60" fmla="*/ 20402 w 2116797"/>
                <a:gd name="connsiteY60" fmla="*/ 317697 h 1272244"/>
                <a:gd name="connsiteX61" fmla="*/ 68495 w 2116797"/>
                <a:gd name="connsiteY61" fmla="*/ 156662 h 1272244"/>
                <a:gd name="connsiteX62" fmla="*/ 213498 w 2116797"/>
                <a:gd name="connsiteY62" fmla="*/ 42262 h 1272244"/>
                <a:gd name="connsiteX63" fmla="*/ 450314 w 2116797"/>
                <a:gd name="connsiteY63" fmla="*/ 0 h 127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116797" h="1272244">
                  <a:moveTo>
                    <a:pt x="1507635" y="201110"/>
                  </a:moveTo>
                  <a:cubicBezTo>
                    <a:pt x="1447400" y="201110"/>
                    <a:pt x="1392993" y="214955"/>
                    <a:pt x="1344416" y="242644"/>
                  </a:cubicBezTo>
                  <a:cubicBezTo>
                    <a:pt x="1295838" y="270333"/>
                    <a:pt x="1257705" y="308953"/>
                    <a:pt x="1230015" y="358502"/>
                  </a:cubicBezTo>
                  <a:cubicBezTo>
                    <a:pt x="1202327" y="408051"/>
                    <a:pt x="1188481" y="464401"/>
                    <a:pt x="1188481" y="527551"/>
                  </a:cubicBezTo>
                  <a:cubicBezTo>
                    <a:pt x="1188481" y="590702"/>
                    <a:pt x="1202327" y="647052"/>
                    <a:pt x="1230015" y="696601"/>
                  </a:cubicBezTo>
                  <a:cubicBezTo>
                    <a:pt x="1257705" y="746150"/>
                    <a:pt x="1295838" y="784769"/>
                    <a:pt x="1344416" y="812458"/>
                  </a:cubicBezTo>
                  <a:cubicBezTo>
                    <a:pt x="1392993" y="840147"/>
                    <a:pt x="1447400" y="853992"/>
                    <a:pt x="1507635" y="853992"/>
                  </a:cubicBezTo>
                  <a:cubicBezTo>
                    <a:pt x="1567872" y="853992"/>
                    <a:pt x="1622279" y="840147"/>
                    <a:pt x="1670856" y="812458"/>
                  </a:cubicBezTo>
                  <a:cubicBezTo>
                    <a:pt x="1719434" y="784769"/>
                    <a:pt x="1757567" y="746150"/>
                    <a:pt x="1785255" y="696601"/>
                  </a:cubicBezTo>
                  <a:cubicBezTo>
                    <a:pt x="1812945" y="647052"/>
                    <a:pt x="1826791" y="590702"/>
                    <a:pt x="1826791" y="527551"/>
                  </a:cubicBezTo>
                  <a:cubicBezTo>
                    <a:pt x="1826791" y="464401"/>
                    <a:pt x="1812945" y="408051"/>
                    <a:pt x="1785255" y="358502"/>
                  </a:cubicBezTo>
                  <a:cubicBezTo>
                    <a:pt x="1757567" y="308953"/>
                    <a:pt x="1719434" y="270333"/>
                    <a:pt x="1670856" y="242644"/>
                  </a:cubicBezTo>
                  <a:cubicBezTo>
                    <a:pt x="1622279" y="214955"/>
                    <a:pt x="1567872" y="201110"/>
                    <a:pt x="1507635" y="201110"/>
                  </a:cubicBezTo>
                  <a:close/>
                  <a:moveTo>
                    <a:pt x="1507635" y="0"/>
                  </a:moveTo>
                  <a:cubicBezTo>
                    <a:pt x="1613534" y="0"/>
                    <a:pt x="1708747" y="22831"/>
                    <a:pt x="1793271" y="68494"/>
                  </a:cubicBezTo>
                  <a:cubicBezTo>
                    <a:pt x="1877796" y="114157"/>
                    <a:pt x="1944348" y="177065"/>
                    <a:pt x="1992925" y="257217"/>
                  </a:cubicBezTo>
                  <a:cubicBezTo>
                    <a:pt x="2041502" y="337370"/>
                    <a:pt x="2065790" y="427482"/>
                    <a:pt x="2065790" y="527551"/>
                  </a:cubicBezTo>
                  <a:cubicBezTo>
                    <a:pt x="2065790" y="646080"/>
                    <a:pt x="2032515" y="750036"/>
                    <a:pt x="1965965" y="839419"/>
                  </a:cubicBezTo>
                  <a:cubicBezTo>
                    <a:pt x="1899413" y="928801"/>
                    <a:pt x="1811246" y="990981"/>
                    <a:pt x="1701461" y="1025957"/>
                  </a:cubicBezTo>
                  <a:cubicBezTo>
                    <a:pt x="1725749" y="1051217"/>
                    <a:pt x="1749308" y="1069433"/>
                    <a:pt x="1772141" y="1080606"/>
                  </a:cubicBezTo>
                  <a:cubicBezTo>
                    <a:pt x="1794972" y="1091779"/>
                    <a:pt x="1819503" y="1097365"/>
                    <a:pt x="1845736" y="1097365"/>
                  </a:cubicBezTo>
                  <a:cubicBezTo>
                    <a:pt x="1908886" y="1097365"/>
                    <a:pt x="1964264" y="1072105"/>
                    <a:pt x="2011870" y="1021585"/>
                  </a:cubicBezTo>
                  <a:lnTo>
                    <a:pt x="2116797" y="1146914"/>
                  </a:lnTo>
                  <a:cubicBezTo>
                    <a:pt x="2083765" y="1187719"/>
                    <a:pt x="2043689" y="1218809"/>
                    <a:pt x="1996568" y="1240183"/>
                  </a:cubicBezTo>
                  <a:cubicBezTo>
                    <a:pt x="1949447" y="1261557"/>
                    <a:pt x="1897713" y="1272244"/>
                    <a:pt x="1841363" y="1272244"/>
                  </a:cubicBezTo>
                  <a:cubicBezTo>
                    <a:pt x="1765582" y="1272244"/>
                    <a:pt x="1697089" y="1255971"/>
                    <a:pt x="1635880" y="1223424"/>
                  </a:cubicBezTo>
                  <a:cubicBezTo>
                    <a:pt x="1574672" y="1190877"/>
                    <a:pt x="1504720" y="1133313"/>
                    <a:pt x="1426025" y="1050731"/>
                  </a:cubicBezTo>
                  <a:cubicBezTo>
                    <a:pt x="1333729" y="1039072"/>
                    <a:pt x="1251390" y="1009440"/>
                    <a:pt x="1179008" y="961834"/>
                  </a:cubicBezTo>
                  <a:cubicBezTo>
                    <a:pt x="1106629" y="914228"/>
                    <a:pt x="1050279" y="852778"/>
                    <a:pt x="1009959" y="777483"/>
                  </a:cubicBezTo>
                  <a:cubicBezTo>
                    <a:pt x="969639" y="702187"/>
                    <a:pt x="949480" y="618877"/>
                    <a:pt x="949480" y="527551"/>
                  </a:cubicBezTo>
                  <a:cubicBezTo>
                    <a:pt x="949480" y="427482"/>
                    <a:pt x="973525" y="337370"/>
                    <a:pt x="1021618" y="257217"/>
                  </a:cubicBezTo>
                  <a:cubicBezTo>
                    <a:pt x="1069710" y="177065"/>
                    <a:pt x="1136261" y="114157"/>
                    <a:pt x="1221272" y="68494"/>
                  </a:cubicBezTo>
                  <a:cubicBezTo>
                    <a:pt x="1306282" y="22831"/>
                    <a:pt x="1401736" y="0"/>
                    <a:pt x="1507635" y="0"/>
                  </a:cubicBezTo>
                  <a:close/>
                  <a:moveTo>
                    <a:pt x="450314" y="0"/>
                  </a:moveTo>
                  <a:cubicBezTo>
                    <a:pt x="515407" y="0"/>
                    <a:pt x="579044" y="7772"/>
                    <a:pt x="641223" y="23317"/>
                  </a:cubicBezTo>
                  <a:cubicBezTo>
                    <a:pt x="703402" y="38862"/>
                    <a:pt x="757809" y="61207"/>
                    <a:pt x="804442" y="90354"/>
                  </a:cubicBezTo>
                  <a:lnTo>
                    <a:pt x="731577" y="269605"/>
                  </a:lnTo>
                  <a:cubicBezTo>
                    <a:pt x="637337" y="216169"/>
                    <a:pt x="543097" y="189452"/>
                    <a:pt x="448855" y="189452"/>
                  </a:cubicBezTo>
                  <a:cubicBezTo>
                    <a:pt x="382791" y="189452"/>
                    <a:pt x="333971" y="200139"/>
                    <a:pt x="302395" y="221513"/>
                  </a:cubicBezTo>
                  <a:cubicBezTo>
                    <a:pt x="270819" y="242887"/>
                    <a:pt x="255031" y="271062"/>
                    <a:pt x="255031" y="306038"/>
                  </a:cubicBezTo>
                  <a:cubicBezTo>
                    <a:pt x="255031" y="341014"/>
                    <a:pt x="273248" y="367003"/>
                    <a:pt x="309681" y="384005"/>
                  </a:cubicBezTo>
                  <a:cubicBezTo>
                    <a:pt x="346114" y="401007"/>
                    <a:pt x="401736" y="417766"/>
                    <a:pt x="476545" y="434283"/>
                  </a:cubicBezTo>
                  <a:cubicBezTo>
                    <a:pt x="554269" y="452742"/>
                    <a:pt x="617906" y="471201"/>
                    <a:pt x="667454" y="489661"/>
                  </a:cubicBezTo>
                  <a:cubicBezTo>
                    <a:pt x="717003" y="508120"/>
                    <a:pt x="759509" y="537267"/>
                    <a:pt x="794971" y="577100"/>
                  </a:cubicBezTo>
                  <a:cubicBezTo>
                    <a:pt x="830433" y="616934"/>
                    <a:pt x="848164" y="670855"/>
                    <a:pt x="848164" y="738863"/>
                  </a:cubicBezTo>
                  <a:cubicBezTo>
                    <a:pt x="848164" y="797156"/>
                    <a:pt x="831889" y="850349"/>
                    <a:pt x="799342" y="898441"/>
                  </a:cubicBezTo>
                  <a:cubicBezTo>
                    <a:pt x="766796" y="946532"/>
                    <a:pt x="717976" y="984665"/>
                    <a:pt x="652882" y="1012841"/>
                  </a:cubicBezTo>
                  <a:cubicBezTo>
                    <a:pt x="587787" y="1041015"/>
                    <a:pt x="508606" y="1055103"/>
                    <a:pt x="415338" y="1055103"/>
                  </a:cubicBezTo>
                  <a:cubicBezTo>
                    <a:pt x="334699" y="1055103"/>
                    <a:pt x="256731" y="1044173"/>
                    <a:pt x="181436" y="1022313"/>
                  </a:cubicBezTo>
                  <a:cubicBezTo>
                    <a:pt x="106142" y="1000453"/>
                    <a:pt x="45662" y="972035"/>
                    <a:pt x="0" y="937059"/>
                  </a:cubicBezTo>
                  <a:lnTo>
                    <a:pt x="80153" y="759266"/>
                  </a:lnTo>
                  <a:cubicBezTo>
                    <a:pt x="123873" y="791327"/>
                    <a:pt x="175851" y="817073"/>
                    <a:pt x="236086" y="836504"/>
                  </a:cubicBezTo>
                  <a:cubicBezTo>
                    <a:pt x="296323" y="855935"/>
                    <a:pt x="356559" y="865651"/>
                    <a:pt x="416794" y="865651"/>
                  </a:cubicBezTo>
                  <a:cubicBezTo>
                    <a:pt x="483831" y="865651"/>
                    <a:pt x="533380" y="855692"/>
                    <a:pt x="565441" y="835775"/>
                  </a:cubicBezTo>
                  <a:cubicBezTo>
                    <a:pt x="597504" y="815859"/>
                    <a:pt x="613533" y="789384"/>
                    <a:pt x="613533" y="756351"/>
                  </a:cubicBezTo>
                  <a:cubicBezTo>
                    <a:pt x="613533" y="732063"/>
                    <a:pt x="604062" y="711903"/>
                    <a:pt x="585115" y="695872"/>
                  </a:cubicBezTo>
                  <a:cubicBezTo>
                    <a:pt x="566171" y="679842"/>
                    <a:pt x="541882" y="666969"/>
                    <a:pt x="512250" y="657253"/>
                  </a:cubicBezTo>
                  <a:cubicBezTo>
                    <a:pt x="482618" y="647538"/>
                    <a:pt x="442540" y="636851"/>
                    <a:pt x="392021" y="625192"/>
                  </a:cubicBezTo>
                  <a:cubicBezTo>
                    <a:pt x="314297" y="606733"/>
                    <a:pt x="250660" y="588273"/>
                    <a:pt x="201110" y="569814"/>
                  </a:cubicBezTo>
                  <a:cubicBezTo>
                    <a:pt x="151562" y="551354"/>
                    <a:pt x="109056" y="521722"/>
                    <a:pt x="73595" y="480917"/>
                  </a:cubicBezTo>
                  <a:cubicBezTo>
                    <a:pt x="38133" y="440112"/>
                    <a:pt x="20402" y="385705"/>
                    <a:pt x="20402" y="317697"/>
                  </a:cubicBezTo>
                  <a:cubicBezTo>
                    <a:pt x="20402" y="258432"/>
                    <a:pt x="36432" y="204754"/>
                    <a:pt x="68495" y="156662"/>
                  </a:cubicBezTo>
                  <a:cubicBezTo>
                    <a:pt x="100555" y="108570"/>
                    <a:pt x="148890" y="70437"/>
                    <a:pt x="213498" y="42262"/>
                  </a:cubicBezTo>
                  <a:cubicBezTo>
                    <a:pt x="278106" y="14087"/>
                    <a:pt x="357045" y="0"/>
                    <a:pt x="45031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D67D0029-808A-43DD-A49E-E32F10B5A9C4}"/>
                </a:ext>
              </a:extLst>
            </p:cNvPr>
            <p:cNvSpPr/>
            <p:nvPr/>
          </p:nvSpPr>
          <p:spPr>
            <a:xfrm>
              <a:off x="3665203" y="8434415"/>
              <a:ext cx="4132364" cy="1037616"/>
            </a:xfrm>
            <a:custGeom>
              <a:avLst/>
              <a:gdLst>
                <a:gd name="connsiteX0" fmla="*/ 1597009 w 4132364"/>
                <a:gd name="connsiteY0" fmla="*/ 231715 h 1037616"/>
                <a:gd name="connsiteX1" fmla="*/ 1435246 w 4132364"/>
                <a:gd name="connsiteY1" fmla="*/ 622278 h 1037616"/>
                <a:gd name="connsiteX2" fmla="*/ 1758773 w 4132364"/>
                <a:gd name="connsiteY2" fmla="*/ 622278 h 1037616"/>
                <a:gd name="connsiteX3" fmla="*/ 2511781 w 4132364"/>
                <a:gd name="connsiteY3" fmla="*/ 192367 h 1037616"/>
                <a:gd name="connsiteX4" fmla="*/ 2511781 w 4132364"/>
                <a:gd name="connsiteY4" fmla="*/ 547955 h 1037616"/>
                <a:gd name="connsiteX5" fmla="*/ 2704148 w 4132364"/>
                <a:gd name="connsiteY5" fmla="*/ 547955 h 1037616"/>
                <a:gd name="connsiteX6" fmla="*/ 2865911 w 4132364"/>
                <a:gd name="connsiteY6" fmla="*/ 501320 h 1037616"/>
                <a:gd name="connsiteX7" fmla="*/ 2921289 w 4132364"/>
                <a:gd name="connsiteY7" fmla="*/ 370161 h 1037616"/>
                <a:gd name="connsiteX8" fmla="*/ 2865911 w 4132364"/>
                <a:gd name="connsiteY8" fmla="*/ 238273 h 1037616"/>
                <a:gd name="connsiteX9" fmla="*/ 2704148 w 4132364"/>
                <a:gd name="connsiteY9" fmla="*/ 192367 h 1037616"/>
                <a:gd name="connsiteX10" fmla="*/ 3342494 w 4132364"/>
                <a:gd name="connsiteY10" fmla="*/ 0 h 1037616"/>
                <a:gd name="connsiteX11" fmla="*/ 4113419 w 4132364"/>
                <a:gd name="connsiteY11" fmla="*/ 0 h 1037616"/>
                <a:gd name="connsiteX12" fmla="*/ 4113419 w 4132364"/>
                <a:gd name="connsiteY12" fmla="*/ 189453 h 1037616"/>
                <a:gd name="connsiteX13" fmla="*/ 3577124 w 4132364"/>
                <a:gd name="connsiteY13" fmla="*/ 189453 h 1037616"/>
                <a:gd name="connsiteX14" fmla="*/ 3577124 w 4132364"/>
                <a:gd name="connsiteY14" fmla="*/ 410966 h 1037616"/>
                <a:gd name="connsiteX15" fmla="*/ 4050754 w 4132364"/>
                <a:gd name="connsiteY15" fmla="*/ 410966 h 1037616"/>
                <a:gd name="connsiteX16" fmla="*/ 4050754 w 4132364"/>
                <a:gd name="connsiteY16" fmla="*/ 594589 h 1037616"/>
                <a:gd name="connsiteX17" fmla="*/ 3577124 w 4132364"/>
                <a:gd name="connsiteY17" fmla="*/ 594589 h 1037616"/>
                <a:gd name="connsiteX18" fmla="*/ 3577124 w 4132364"/>
                <a:gd name="connsiteY18" fmla="*/ 830676 h 1037616"/>
                <a:gd name="connsiteX19" fmla="*/ 4132364 w 4132364"/>
                <a:gd name="connsiteY19" fmla="*/ 830676 h 1037616"/>
                <a:gd name="connsiteX20" fmla="*/ 4132364 w 4132364"/>
                <a:gd name="connsiteY20" fmla="*/ 1020128 h 1037616"/>
                <a:gd name="connsiteX21" fmla="*/ 3342494 w 4132364"/>
                <a:gd name="connsiteY21" fmla="*/ 1020128 h 1037616"/>
                <a:gd name="connsiteX22" fmla="*/ 2275694 w 4132364"/>
                <a:gd name="connsiteY22" fmla="*/ 0 h 1037616"/>
                <a:gd name="connsiteX23" fmla="*/ 2717263 w 4132364"/>
                <a:gd name="connsiteY23" fmla="*/ 0 h 1037616"/>
                <a:gd name="connsiteX24" fmla="*/ 2952622 w 4132364"/>
                <a:gd name="connsiteY24" fmla="*/ 45178 h 1037616"/>
                <a:gd name="connsiteX25" fmla="*/ 3106370 w 4132364"/>
                <a:gd name="connsiteY25" fmla="*/ 173422 h 1037616"/>
                <a:gd name="connsiteX26" fmla="*/ 3160290 w 4132364"/>
                <a:gd name="connsiteY26" fmla="*/ 370161 h 1037616"/>
                <a:gd name="connsiteX27" fmla="*/ 3105641 w 4132364"/>
                <a:gd name="connsiteY27" fmla="*/ 566171 h 1037616"/>
                <a:gd name="connsiteX28" fmla="*/ 2950436 w 4132364"/>
                <a:gd name="connsiteY28" fmla="*/ 692230 h 1037616"/>
                <a:gd name="connsiteX29" fmla="*/ 3179236 w 4132364"/>
                <a:gd name="connsiteY29" fmla="*/ 1020128 h 1037616"/>
                <a:gd name="connsiteX30" fmla="*/ 2925661 w 4132364"/>
                <a:gd name="connsiteY30" fmla="*/ 1020128 h 1037616"/>
                <a:gd name="connsiteX31" fmla="*/ 2728922 w 4132364"/>
                <a:gd name="connsiteY31" fmla="*/ 735950 h 1037616"/>
                <a:gd name="connsiteX32" fmla="*/ 2717263 w 4132364"/>
                <a:gd name="connsiteY32" fmla="*/ 735950 h 1037616"/>
                <a:gd name="connsiteX33" fmla="*/ 2511781 w 4132364"/>
                <a:gd name="connsiteY33" fmla="*/ 735950 h 1037616"/>
                <a:gd name="connsiteX34" fmla="*/ 2511781 w 4132364"/>
                <a:gd name="connsiteY34" fmla="*/ 1020128 h 1037616"/>
                <a:gd name="connsiteX35" fmla="*/ 2275694 w 4132364"/>
                <a:gd name="connsiteY35" fmla="*/ 1020128 h 1037616"/>
                <a:gd name="connsiteX36" fmla="*/ 1481880 w 4132364"/>
                <a:gd name="connsiteY36" fmla="*/ 0 h 1037616"/>
                <a:gd name="connsiteX37" fmla="*/ 1715052 w 4132364"/>
                <a:gd name="connsiteY37" fmla="*/ 0 h 1037616"/>
                <a:gd name="connsiteX38" fmla="*/ 2171195 w 4132364"/>
                <a:gd name="connsiteY38" fmla="*/ 1020128 h 1037616"/>
                <a:gd name="connsiteX39" fmla="*/ 1923450 w 4132364"/>
                <a:gd name="connsiteY39" fmla="*/ 1020128 h 1037616"/>
                <a:gd name="connsiteX40" fmla="*/ 1833096 w 4132364"/>
                <a:gd name="connsiteY40" fmla="*/ 801529 h 1037616"/>
                <a:gd name="connsiteX41" fmla="*/ 1359465 w 4132364"/>
                <a:gd name="connsiteY41" fmla="*/ 801529 h 1037616"/>
                <a:gd name="connsiteX42" fmla="*/ 1269111 w 4132364"/>
                <a:gd name="connsiteY42" fmla="*/ 1020128 h 1037616"/>
                <a:gd name="connsiteX43" fmla="*/ 1027195 w 4132364"/>
                <a:gd name="connsiteY43" fmla="*/ 1020128 h 1037616"/>
                <a:gd name="connsiteX44" fmla="*/ 0 w 4132364"/>
                <a:gd name="connsiteY44" fmla="*/ 0 h 1037616"/>
                <a:gd name="connsiteX45" fmla="*/ 236087 w 4132364"/>
                <a:gd name="connsiteY45" fmla="*/ 0 h 1037616"/>
                <a:gd name="connsiteX46" fmla="*/ 236087 w 4132364"/>
                <a:gd name="connsiteY46" fmla="*/ 562528 h 1037616"/>
                <a:gd name="connsiteX47" fmla="*/ 463429 w 4132364"/>
                <a:gd name="connsiteY47" fmla="*/ 836505 h 1037616"/>
                <a:gd name="connsiteX48" fmla="*/ 632479 w 4132364"/>
                <a:gd name="connsiteY48" fmla="*/ 770197 h 1037616"/>
                <a:gd name="connsiteX49" fmla="*/ 690772 w 4132364"/>
                <a:gd name="connsiteY49" fmla="*/ 562528 h 1037616"/>
                <a:gd name="connsiteX50" fmla="*/ 690772 w 4132364"/>
                <a:gd name="connsiteY50" fmla="*/ 0 h 1037616"/>
                <a:gd name="connsiteX51" fmla="*/ 923944 w 4132364"/>
                <a:gd name="connsiteY51" fmla="*/ 0 h 1037616"/>
                <a:gd name="connsiteX52" fmla="*/ 923944 w 4132364"/>
                <a:gd name="connsiteY52" fmla="*/ 571272 h 1037616"/>
                <a:gd name="connsiteX53" fmla="*/ 802257 w 4132364"/>
                <a:gd name="connsiteY53" fmla="*/ 916658 h 1037616"/>
                <a:gd name="connsiteX54" fmla="*/ 461972 w 4132364"/>
                <a:gd name="connsiteY54" fmla="*/ 1037616 h 1037616"/>
                <a:gd name="connsiteX55" fmla="*/ 121686 w 4132364"/>
                <a:gd name="connsiteY55" fmla="*/ 916658 h 1037616"/>
                <a:gd name="connsiteX56" fmla="*/ 0 w 4132364"/>
                <a:gd name="connsiteY56" fmla="*/ 571272 h 10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132364" h="1037616">
                  <a:moveTo>
                    <a:pt x="1597009" y="231715"/>
                  </a:moveTo>
                  <a:lnTo>
                    <a:pt x="1435246" y="622278"/>
                  </a:lnTo>
                  <a:lnTo>
                    <a:pt x="1758773" y="622278"/>
                  </a:lnTo>
                  <a:close/>
                  <a:moveTo>
                    <a:pt x="2511781" y="192367"/>
                  </a:moveTo>
                  <a:lnTo>
                    <a:pt x="2511781" y="547955"/>
                  </a:lnTo>
                  <a:lnTo>
                    <a:pt x="2704148" y="547955"/>
                  </a:lnTo>
                  <a:cubicBezTo>
                    <a:pt x="2775071" y="547955"/>
                    <a:pt x="2828992" y="532410"/>
                    <a:pt x="2865911" y="501320"/>
                  </a:cubicBezTo>
                  <a:cubicBezTo>
                    <a:pt x="2902830" y="470231"/>
                    <a:pt x="2921289" y="426511"/>
                    <a:pt x="2921289" y="370161"/>
                  </a:cubicBezTo>
                  <a:cubicBezTo>
                    <a:pt x="2921289" y="312840"/>
                    <a:pt x="2902830" y="268877"/>
                    <a:pt x="2865911" y="238273"/>
                  </a:cubicBezTo>
                  <a:cubicBezTo>
                    <a:pt x="2828992" y="207669"/>
                    <a:pt x="2775071" y="192367"/>
                    <a:pt x="2704148" y="192367"/>
                  </a:cubicBezTo>
                  <a:close/>
                  <a:moveTo>
                    <a:pt x="3342494" y="0"/>
                  </a:moveTo>
                  <a:lnTo>
                    <a:pt x="4113419" y="0"/>
                  </a:lnTo>
                  <a:lnTo>
                    <a:pt x="4113419" y="189453"/>
                  </a:lnTo>
                  <a:lnTo>
                    <a:pt x="3577124" y="189453"/>
                  </a:lnTo>
                  <a:lnTo>
                    <a:pt x="3577124" y="410966"/>
                  </a:lnTo>
                  <a:lnTo>
                    <a:pt x="4050754" y="410966"/>
                  </a:lnTo>
                  <a:lnTo>
                    <a:pt x="4050754" y="594589"/>
                  </a:lnTo>
                  <a:lnTo>
                    <a:pt x="3577124" y="594589"/>
                  </a:lnTo>
                  <a:lnTo>
                    <a:pt x="3577124" y="830676"/>
                  </a:lnTo>
                  <a:lnTo>
                    <a:pt x="4132364" y="830676"/>
                  </a:lnTo>
                  <a:lnTo>
                    <a:pt x="4132364" y="1020128"/>
                  </a:lnTo>
                  <a:lnTo>
                    <a:pt x="3342494" y="1020128"/>
                  </a:lnTo>
                  <a:close/>
                  <a:moveTo>
                    <a:pt x="2275694" y="0"/>
                  </a:moveTo>
                  <a:lnTo>
                    <a:pt x="2717263" y="0"/>
                  </a:lnTo>
                  <a:cubicBezTo>
                    <a:pt x="2807618" y="0"/>
                    <a:pt x="2886070" y="15059"/>
                    <a:pt x="2952622" y="45178"/>
                  </a:cubicBezTo>
                  <a:cubicBezTo>
                    <a:pt x="3019173" y="75296"/>
                    <a:pt x="3070422" y="118044"/>
                    <a:pt x="3106370" y="173422"/>
                  </a:cubicBezTo>
                  <a:cubicBezTo>
                    <a:pt x="3142316" y="228801"/>
                    <a:pt x="3160290" y="294380"/>
                    <a:pt x="3160290" y="370161"/>
                  </a:cubicBezTo>
                  <a:cubicBezTo>
                    <a:pt x="3160290" y="445942"/>
                    <a:pt x="3142074" y="511279"/>
                    <a:pt x="3105641" y="566171"/>
                  </a:cubicBezTo>
                  <a:cubicBezTo>
                    <a:pt x="3069208" y="621064"/>
                    <a:pt x="3017473" y="663083"/>
                    <a:pt x="2950436" y="692230"/>
                  </a:cubicBezTo>
                  <a:lnTo>
                    <a:pt x="3179236" y="1020128"/>
                  </a:lnTo>
                  <a:lnTo>
                    <a:pt x="2925661" y="1020128"/>
                  </a:lnTo>
                  <a:lnTo>
                    <a:pt x="2728922" y="735950"/>
                  </a:lnTo>
                  <a:lnTo>
                    <a:pt x="2717263" y="735950"/>
                  </a:lnTo>
                  <a:lnTo>
                    <a:pt x="2511781" y="735950"/>
                  </a:lnTo>
                  <a:lnTo>
                    <a:pt x="2511781" y="1020128"/>
                  </a:lnTo>
                  <a:lnTo>
                    <a:pt x="2275694" y="1020128"/>
                  </a:lnTo>
                  <a:close/>
                  <a:moveTo>
                    <a:pt x="1481880" y="0"/>
                  </a:moveTo>
                  <a:lnTo>
                    <a:pt x="1715052" y="0"/>
                  </a:lnTo>
                  <a:lnTo>
                    <a:pt x="2171195" y="1020128"/>
                  </a:lnTo>
                  <a:lnTo>
                    <a:pt x="1923450" y="1020128"/>
                  </a:lnTo>
                  <a:lnTo>
                    <a:pt x="1833096" y="801529"/>
                  </a:lnTo>
                  <a:lnTo>
                    <a:pt x="1359465" y="801529"/>
                  </a:lnTo>
                  <a:lnTo>
                    <a:pt x="1269111" y="1020128"/>
                  </a:lnTo>
                  <a:lnTo>
                    <a:pt x="1027195" y="1020128"/>
                  </a:lnTo>
                  <a:close/>
                  <a:moveTo>
                    <a:pt x="0" y="0"/>
                  </a:moveTo>
                  <a:lnTo>
                    <a:pt x="236087" y="0"/>
                  </a:lnTo>
                  <a:lnTo>
                    <a:pt x="236087" y="562528"/>
                  </a:lnTo>
                  <a:cubicBezTo>
                    <a:pt x="236087" y="745179"/>
                    <a:pt x="311868" y="836505"/>
                    <a:pt x="463429" y="836505"/>
                  </a:cubicBezTo>
                  <a:cubicBezTo>
                    <a:pt x="537267" y="836505"/>
                    <a:pt x="593617" y="814402"/>
                    <a:pt x="632479" y="770197"/>
                  </a:cubicBezTo>
                  <a:cubicBezTo>
                    <a:pt x="671341" y="725991"/>
                    <a:pt x="690772" y="656768"/>
                    <a:pt x="690772" y="562528"/>
                  </a:cubicBezTo>
                  <a:lnTo>
                    <a:pt x="690772" y="0"/>
                  </a:lnTo>
                  <a:lnTo>
                    <a:pt x="923944" y="0"/>
                  </a:lnTo>
                  <a:lnTo>
                    <a:pt x="923944" y="571272"/>
                  </a:lnTo>
                  <a:cubicBezTo>
                    <a:pt x="923944" y="720891"/>
                    <a:pt x="883382" y="836019"/>
                    <a:pt x="802257" y="916658"/>
                  </a:cubicBezTo>
                  <a:cubicBezTo>
                    <a:pt x="721133" y="997297"/>
                    <a:pt x="607705" y="1037616"/>
                    <a:pt x="461972" y="1037616"/>
                  </a:cubicBezTo>
                  <a:cubicBezTo>
                    <a:pt x="316240" y="1037616"/>
                    <a:pt x="202811" y="997297"/>
                    <a:pt x="121686" y="916658"/>
                  </a:cubicBezTo>
                  <a:cubicBezTo>
                    <a:pt x="40562" y="836019"/>
                    <a:pt x="0" y="720891"/>
                    <a:pt x="0" y="57127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p:txBody>
          <a:bodyPr/>
          <a:lstStyle/>
          <a:p>
            <a:r>
              <a:rPr lang="en-US" dirty="0"/>
              <a:t>0</a:t>
            </a:r>
            <a:fld id="{92B485D1-D61A-494D-A8A9-04DC541B8AAB}" type="slidenum">
              <a:rPr lang="en-US" smtClean="0"/>
              <a:pPr/>
              <a:t>1</a:t>
            </a:fld>
            <a:endParaRPr lang="en-US" dirty="0"/>
          </a:p>
        </p:txBody>
      </p:sp>
    </p:spTree>
    <p:extLst>
      <p:ext uri="{BB962C8B-B14F-4D97-AF65-F5344CB8AC3E}">
        <p14:creationId xmlns:p14="http://schemas.microsoft.com/office/powerpoint/2010/main" val="10851596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5FA6EFA9-F0FA-4070-AC57-879FE3DD88F3}"/>
              </a:ext>
            </a:extLst>
          </p:cNvPr>
          <p:cNvPicPr>
            <a:picLocks noGrp="1" noChangeAspect="1"/>
          </p:cNvPicPr>
          <p:nvPr>
            <p:ph type="pic" sz="quarter" idx="10"/>
          </p:nvPr>
        </p:nvPicPr>
        <p:blipFill>
          <a:blip r:embed="rId2"/>
          <a:srcRect t="4196" b="4196"/>
          <a:stretch>
            <a:fillRect/>
          </a:stretch>
        </p:blipFill>
        <p:spPr>
          <a:prstGeom prst="rect">
            <a:avLst/>
          </a:prstGeom>
        </p:spPr>
      </p:pic>
      <p:sp>
        <p:nvSpPr>
          <p:cNvPr id="28" name="Rectangle 27">
            <a:extLst>
              <a:ext uri="{FF2B5EF4-FFF2-40B4-BE49-F238E27FC236}">
                <a16:creationId xmlns:a16="http://schemas.microsoft.com/office/drawing/2014/main" id="{A1CB4B74-CED1-473B-9EEF-CB9826F3BF37}"/>
              </a:ext>
            </a:extLst>
          </p:cNvPr>
          <p:cNvSpPr/>
          <p:nvPr/>
        </p:nvSpPr>
        <p:spPr>
          <a:xfrm>
            <a:off x="0" y="-1"/>
            <a:ext cx="29260800" cy="16459201"/>
          </a:xfrm>
          <a:prstGeom prst="rect">
            <a:avLst/>
          </a:prstGeom>
          <a:solidFill>
            <a:schemeClr val="accent4">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p:txBody>
          <a:bodyPr/>
          <a:lstStyle/>
          <a:p>
            <a:fld id="{92B485D1-D61A-494D-A8A9-04DC541B8AAB}" type="slidenum">
              <a:rPr lang="en-US" smtClean="0"/>
              <a:pPr/>
              <a:t>10</a:t>
            </a:fld>
            <a:endParaRPr lang="en-US" dirty="0"/>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p:txBody>
          <a:bodyPr/>
          <a:lstStyle/>
          <a:p>
            <a:r>
              <a:rPr lang="en-US"/>
              <a:t>WWW.SQUARE.COM</a:t>
            </a:r>
            <a:endParaRPr lang="en-US" dirty="0"/>
          </a:p>
        </p:txBody>
      </p:sp>
      <p:sp>
        <p:nvSpPr>
          <p:cNvPr id="5" name="Rectangle 4">
            <a:extLst>
              <a:ext uri="{FF2B5EF4-FFF2-40B4-BE49-F238E27FC236}">
                <a16:creationId xmlns:a16="http://schemas.microsoft.com/office/drawing/2014/main" id="{E1E987E2-E592-4EFC-8B02-DADBC536D181}"/>
              </a:ext>
            </a:extLst>
          </p:cNvPr>
          <p:cNvSpPr/>
          <p:nvPr/>
        </p:nvSpPr>
        <p:spPr>
          <a:xfrm>
            <a:off x="1031820" y="3404286"/>
            <a:ext cx="21256680" cy="3794757"/>
          </a:xfrm>
          <a:prstGeom prst="rect">
            <a:avLst/>
          </a:prstGeom>
        </p:spPr>
        <p:txBody>
          <a:bodyPr wrap="square">
            <a:spAutoFit/>
          </a:bodyPr>
          <a:lstStyle/>
          <a:p>
            <a:pPr>
              <a:lnSpc>
                <a:spcPct val="80000"/>
              </a:lnSpc>
            </a:pPr>
            <a:r>
              <a:rPr lang="en-US" sz="10000" dirty="0">
                <a:solidFill>
                  <a:schemeClr val="bg1"/>
                </a:solidFill>
              </a:rPr>
              <a:t>THINK OF EXERCISE AS </a:t>
            </a:r>
            <a:r>
              <a:rPr lang="en-US" sz="10000" b="1" dirty="0">
                <a:solidFill>
                  <a:schemeClr val="bg1"/>
                </a:solidFill>
              </a:rPr>
              <a:t>MEDICINE AND TAKE YOUR DAILY PRESCRIPTION.</a:t>
            </a:r>
          </a:p>
        </p:txBody>
      </p:sp>
      <p:sp>
        <p:nvSpPr>
          <p:cNvPr id="6" name="Rectangle 5">
            <a:extLst>
              <a:ext uri="{FF2B5EF4-FFF2-40B4-BE49-F238E27FC236}">
                <a16:creationId xmlns:a16="http://schemas.microsoft.com/office/drawing/2014/main" id="{94D712BF-9BF1-40D0-9723-DCCB4DC86687}"/>
              </a:ext>
            </a:extLst>
          </p:cNvPr>
          <p:cNvSpPr/>
          <p:nvPr/>
        </p:nvSpPr>
        <p:spPr>
          <a:xfrm>
            <a:off x="1185075" y="7833218"/>
            <a:ext cx="1911486" cy="2389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chemeClr val="bg1"/>
              </a:solidFill>
            </a:endParaRPr>
          </a:p>
        </p:txBody>
      </p:sp>
      <p:grpSp>
        <p:nvGrpSpPr>
          <p:cNvPr id="7" name="Group 6">
            <a:extLst>
              <a:ext uri="{FF2B5EF4-FFF2-40B4-BE49-F238E27FC236}">
                <a16:creationId xmlns:a16="http://schemas.microsoft.com/office/drawing/2014/main" id="{A9ECA254-2B38-471E-88A9-01470CE3B0F4}"/>
              </a:ext>
            </a:extLst>
          </p:cNvPr>
          <p:cNvGrpSpPr/>
          <p:nvPr/>
        </p:nvGrpSpPr>
        <p:grpSpPr>
          <a:xfrm>
            <a:off x="1222320" y="1312273"/>
            <a:ext cx="3463980" cy="677857"/>
            <a:chOff x="1296153" y="8434415"/>
            <a:chExt cx="6501414" cy="1272244"/>
          </a:xfrm>
          <a:solidFill>
            <a:schemeClr val="accent4"/>
          </a:solidFill>
        </p:grpSpPr>
        <p:sp>
          <p:nvSpPr>
            <p:cNvPr id="8" name="Freeform: Shape 7">
              <a:extLst>
                <a:ext uri="{FF2B5EF4-FFF2-40B4-BE49-F238E27FC236}">
                  <a16:creationId xmlns:a16="http://schemas.microsoft.com/office/drawing/2014/main" id="{8C22F569-60FD-41B0-8774-A238CBC1B516}"/>
                </a:ext>
              </a:extLst>
            </p:cNvPr>
            <p:cNvSpPr/>
            <p:nvPr/>
          </p:nvSpPr>
          <p:spPr>
            <a:xfrm>
              <a:off x="1296153" y="8434415"/>
              <a:ext cx="2116797" cy="1272244"/>
            </a:xfrm>
            <a:custGeom>
              <a:avLst/>
              <a:gdLst>
                <a:gd name="connsiteX0" fmla="*/ 1507635 w 2116797"/>
                <a:gd name="connsiteY0" fmla="*/ 201110 h 1272244"/>
                <a:gd name="connsiteX1" fmla="*/ 1344416 w 2116797"/>
                <a:gd name="connsiteY1" fmla="*/ 242644 h 1272244"/>
                <a:gd name="connsiteX2" fmla="*/ 1230015 w 2116797"/>
                <a:gd name="connsiteY2" fmla="*/ 358502 h 1272244"/>
                <a:gd name="connsiteX3" fmla="*/ 1188481 w 2116797"/>
                <a:gd name="connsiteY3" fmla="*/ 527551 h 1272244"/>
                <a:gd name="connsiteX4" fmla="*/ 1230015 w 2116797"/>
                <a:gd name="connsiteY4" fmla="*/ 696601 h 1272244"/>
                <a:gd name="connsiteX5" fmla="*/ 1344416 w 2116797"/>
                <a:gd name="connsiteY5" fmla="*/ 812458 h 1272244"/>
                <a:gd name="connsiteX6" fmla="*/ 1507635 w 2116797"/>
                <a:gd name="connsiteY6" fmla="*/ 853992 h 1272244"/>
                <a:gd name="connsiteX7" fmla="*/ 1670856 w 2116797"/>
                <a:gd name="connsiteY7" fmla="*/ 812458 h 1272244"/>
                <a:gd name="connsiteX8" fmla="*/ 1785255 w 2116797"/>
                <a:gd name="connsiteY8" fmla="*/ 696601 h 1272244"/>
                <a:gd name="connsiteX9" fmla="*/ 1826791 w 2116797"/>
                <a:gd name="connsiteY9" fmla="*/ 527551 h 1272244"/>
                <a:gd name="connsiteX10" fmla="*/ 1785255 w 2116797"/>
                <a:gd name="connsiteY10" fmla="*/ 358502 h 1272244"/>
                <a:gd name="connsiteX11" fmla="*/ 1670856 w 2116797"/>
                <a:gd name="connsiteY11" fmla="*/ 242644 h 1272244"/>
                <a:gd name="connsiteX12" fmla="*/ 1507635 w 2116797"/>
                <a:gd name="connsiteY12" fmla="*/ 201110 h 1272244"/>
                <a:gd name="connsiteX13" fmla="*/ 1507635 w 2116797"/>
                <a:gd name="connsiteY13" fmla="*/ 0 h 1272244"/>
                <a:gd name="connsiteX14" fmla="*/ 1793271 w 2116797"/>
                <a:gd name="connsiteY14" fmla="*/ 68494 h 1272244"/>
                <a:gd name="connsiteX15" fmla="*/ 1992925 w 2116797"/>
                <a:gd name="connsiteY15" fmla="*/ 257217 h 1272244"/>
                <a:gd name="connsiteX16" fmla="*/ 2065790 w 2116797"/>
                <a:gd name="connsiteY16" fmla="*/ 527551 h 1272244"/>
                <a:gd name="connsiteX17" fmla="*/ 1965965 w 2116797"/>
                <a:gd name="connsiteY17" fmla="*/ 839419 h 1272244"/>
                <a:gd name="connsiteX18" fmla="*/ 1701461 w 2116797"/>
                <a:gd name="connsiteY18" fmla="*/ 1025957 h 1272244"/>
                <a:gd name="connsiteX19" fmla="*/ 1772141 w 2116797"/>
                <a:gd name="connsiteY19" fmla="*/ 1080606 h 1272244"/>
                <a:gd name="connsiteX20" fmla="*/ 1845736 w 2116797"/>
                <a:gd name="connsiteY20" fmla="*/ 1097365 h 1272244"/>
                <a:gd name="connsiteX21" fmla="*/ 2011870 w 2116797"/>
                <a:gd name="connsiteY21" fmla="*/ 1021585 h 1272244"/>
                <a:gd name="connsiteX22" fmla="*/ 2116797 w 2116797"/>
                <a:gd name="connsiteY22" fmla="*/ 1146914 h 1272244"/>
                <a:gd name="connsiteX23" fmla="*/ 1996568 w 2116797"/>
                <a:gd name="connsiteY23" fmla="*/ 1240183 h 1272244"/>
                <a:gd name="connsiteX24" fmla="*/ 1841363 w 2116797"/>
                <a:gd name="connsiteY24" fmla="*/ 1272244 h 1272244"/>
                <a:gd name="connsiteX25" fmla="*/ 1635880 w 2116797"/>
                <a:gd name="connsiteY25" fmla="*/ 1223424 h 1272244"/>
                <a:gd name="connsiteX26" fmla="*/ 1426025 w 2116797"/>
                <a:gd name="connsiteY26" fmla="*/ 1050731 h 1272244"/>
                <a:gd name="connsiteX27" fmla="*/ 1179008 w 2116797"/>
                <a:gd name="connsiteY27" fmla="*/ 961834 h 1272244"/>
                <a:gd name="connsiteX28" fmla="*/ 1009959 w 2116797"/>
                <a:gd name="connsiteY28" fmla="*/ 777483 h 1272244"/>
                <a:gd name="connsiteX29" fmla="*/ 949480 w 2116797"/>
                <a:gd name="connsiteY29" fmla="*/ 527551 h 1272244"/>
                <a:gd name="connsiteX30" fmla="*/ 1021618 w 2116797"/>
                <a:gd name="connsiteY30" fmla="*/ 257217 h 1272244"/>
                <a:gd name="connsiteX31" fmla="*/ 1221272 w 2116797"/>
                <a:gd name="connsiteY31" fmla="*/ 68494 h 1272244"/>
                <a:gd name="connsiteX32" fmla="*/ 1507635 w 2116797"/>
                <a:gd name="connsiteY32" fmla="*/ 0 h 1272244"/>
                <a:gd name="connsiteX33" fmla="*/ 450314 w 2116797"/>
                <a:gd name="connsiteY33" fmla="*/ 0 h 1272244"/>
                <a:gd name="connsiteX34" fmla="*/ 641223 w 2116797"/>
                <a:gd name="connsiteY34" fmla="*/ 23317 h 1272244"/>
                <a:gd name="connsiteX35" fmla="*/ 804442 w 2116797"/>
                <a:gd name="connsiteY35" fmla="*/ 90354 h 1272244"/>
                <a:gd name="connsiteX36" fmla="*/ 731577 w 2116797"/>
                <a:gd name="connsiteY36" fmla="*/ 269605 h 1272244"/>
                <a:gd name="connsiteX37" fmla="*/ 448855 w 2116797"/>
                <a:gd name="connsiteY37" fmla="*/ 189452 h 1272244"/>
                <a:gd name="connsiteX38" fmla="*/ 302395 w 2116797"/>
                <a:gd name="connsiteY38" fmla="*/ 221513 h 1272244"/>
                <a:gd name="connsiteX39" fmla="*/ 255031 w 2116797"/>
                <a:gd name="connsiteY39" fmla="*/ 306038 h 1272244"/>
                <a:gd name="connsiteX40" fmla="*/ 309681 w 2116797"/>
                <a:gd name="connsiteY40" fmla="*/ 384005 h 1272244"/>
                <a:gd name="connsiteX41" fmla="*/ 476545 w 2116797"/>
                <a:gd name="connsiteY41" fmla="*/ 434283 h 1272244"/>
                <a:gd name="connsiteX42" fmla="*/ 667454 w 2116797"/>
                <a:gd name="connsiteY42" fmla="*/ 489661 h 1272244"/>
                <a:gd name="connsiteX43" fmla="*/ 794971 w 2116797"/>
                <a:gd name="connsiteY43" fmla="*/ 577100 h 1272244"/>
                <a:gd name="connsiteX44" fmla="*/ 848164 w 2116797"/>
                <a:gd name="connsiteY44" fmla="*/ 738863 h 1272244"/>
                <a:gd name="connsiteX45" fmla="*/ 799342 w 2116797"/>
                <a:gd name="connsiteY45" fmla="*/ 898441 h 1272244"/>
                <a:gd name="connsiteX46" fmla="*/ 652882 w 2116797"/>
                <a:gd name="connsiteY46" fmla="*/ 1012841 h 1272244"/>
                <a:gd name="connsiteX47" fmla="*/ 415338 w 2116797"/>
                <a:gd name="connsiteY47" fmla="*/ 1055103 h 1272244"/>
                <a:gd name="connsiteX48" fmla="*/ 181436 w 2116797"/>
                <a:gd name="connsiteY48" fmla="*/ 1022313 h 1272244"/>
                <a:gd name="connsiteX49" fmla="*/ 0 w 2116797"/>
                <a:gd name="connsiteY49" fmla="*/ 937059 h 1272244"/>
                <a:gd name="connsiteX50" fmla="*/ 80153 w 2116797"/>
                <a:gd name="connsiteY50" fmla="*/ 759266 h 1272244"/>
                <a:gd name="connsiteX51" fmla="*/ 236086 w 2116797"/>
                <a:gd name="connsiteY51" fmla="*/ 836504 h 1272244"/>
                <a:gd name="connsiteX52" fmla="*/ 416794 w 2116797"/>
                <a:gd name="connsiteY52" fmla="*/ 865651 h 1272244"/>
                <a:gd name="connsiteX53" fmla="*/ 565441 w 2116797"/>
                <a:gd name="connsiteY53" fmla="*/ 835775 h 1272244"/>
                <a:gd name="connsiteX54" fmla="*/ 613533 w 2116797"/>
                <a:gd name="connsiteY54" fmla="*/ 756351 h 1272244"/>
                <a:gd name="connsiteX55" fmla="*/ 585115 w 2116797"/>
                <a:gd name="connsiteY55" fmla="*/ 695872 h 1272244"/>
                <a:gd name="connsiteX56" fmla="*/ 512250 w 2116797"/>
                <a:gd name="connsiteY56" fmla="*/ 657253 h 1272244"/>
                <a:gd name="connsiteX57" fmla="*/ 392021 w 2116797"/>
                <a:gd name="connsiteY57" fmla="*/ 625192 h 1272244"/>
                <a:gd name="connsiteX58" fmla="*/ 201110 w 2116797"/>
                <a:gd name="connsiteY58" fmla="*/ 569814 h 1272244"/>
                <a:gd name="connsiteX59" fmla="*/ 73595 w 2116797"/>
                <a:gd name="connsiteY59" fmla="*/ 480917 h 1272244"/>
                <a:gd name="connsiteX60" fmla="*/ 20402 w 2116797"/>
                <a:gd name="connsiteY60" fmla="*/ 317697 h 1272244"/>
                <a:gd name="connsiteX61" fmla="*/ 68495 w 2116797"/>
                <a:gd name="connsiteY61" fmla="*/ 156662 h 1272244"/>
                <a:gd name="connsiteX62" fmla="*/ 213498 w 2116797"/>
                <a:gd name="connsiteY62" fmla="*/ 42262 h 1272244"/>
                <a:gd name="connsiteX63" fmla="*/ 450314 w 2116797"/>
                <a:gd name="connsiteY63" fmla="*/ 0 h 127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116797" h="1272244">
                  <a:moveTo>
                    <a:pt x="1507635" y="201110"/>
                  </a:moveTo>
                  <a:cubicBezTo>
                    <a:pt x="1447400" y="201110"/>
                    <a:pt x="1392993" y="214955"/>
                    <a:pt x="1344416" y="242644"/>
                  </a:cubicBezTo>
                  <a:cubicBezTo>
                    <a:pt x="1295838" y="270333"/>
                    <a:pt x="1257705" y="308953"/>
                    <a:pt x="1230015" y="358502"/>
                  </a:cubicBezTo>
                  <a:cubicBezTo>
                    <a:pt x="1202327" y="408051"/>
                    <a:pt x="1188481" y="464401"/>
                    <a:pt x="1188481" y="527551"/>
                  </a:cubicBezTo>
                  <a:cubicBezTo>
                    <a:pt x="1188481" y="590702"/>
                    <a:pt x="1202327" y="647052"/>
                    <a:pt x="1230015" y="696601"/>
                  </a:cubicBezTo>
                  <a:cubicBezTo>
                    <a:pt x="1257705" y="746150"/>
                    <a:pt x="1295838" y="784769"/>
                    <a:pt x="1344416" y="812458"/>
                  </a:cubicBezTo>
                  <a:cubicBezTo>
                    <a:pt x="1392993" y="840147"/>
                    <a:pt x="1447400" y="853992"/>
                    <a:pt x="1507635" y="853992"/>
                  </a:cubicBezTo>
                  <a:cubicBezTo>
                    <a:pt x="1567872" y="853992"/>
                    <a:pt x="1622279" y="840147"/>
                    <a:pt x="1670856" y="812458"/>
                  </a:cubicBezTo>
                  <a:cubicBezTo>
                    <a:pt x="1719434" y="784769"/>
                    <a:pt x="1757567" y="746150"/>
                    <a:pt x="1785255" y="696601"/>
                  </a:cubicBezTo>
                  <a:cubicBezTo>
                    <a:pt x="1812945" y="647052"/>
                    <a:pt x="1826791" y="590702"/>
                    <a:pt x="1826791" y="527551"/>
                  </a:cubicBezTo>
                  <a:cubicBezTo>
                    <a:pt x="1826791" y="464401"/>
                    <a:pt x="1812945" y="408051"/>
                    <a:pt x="1785255" y="358502"/>
                  </a:cubicBezTo>
                  <a:cubicBezTo>
                    <a:pt x="1757567" y="308953"/>
                    <a:pt x="1719434" y="270333"/>
                    <a:pt x="1670856" y="242644"/>
                  </a:cubicBezTo>
                  <a:cubicBezTo>
                    <a:pt x="1622279" y="214955"/>
                    <a:pt x="1567872" y="201110"/>
                    <a:pt x="1507635" y="201110"/>
                  </a:cubicBezTo>
                  <a:close/>
                  <a:moveTo>
                    <a:pt x="1507635" y="0"/>
                  </a:moveTo>
                  <a:cubicBezTo>
                    <a:pt x="1613534" y="0"/>
                    <a:pt x="1708747" y="22831"/>
                    <a:pt x="1793271" y="68494"/>
                  </a:cubicBezTo>
                  <a:cubicBezTo>
                    <a:pt x="1877796" y="114157"/>
                    <a:pt x="1944348" y="177065"/>
                    <a:pt x="1992925" y="257217"/>
                  </a:cubicBezTo>
                  <a:cubicBezTo>
                    <a:pt x="2041502" y="337370"/>
                    <a:pt x="2065790" y="427482"/>
                    <a:pt x="2065790" y="527551"/>
                  </a:cubicBezTo>
                  <a:cubicBezTo>
                    <a:pt x="2065790" y="646080"/>
                    <a:pt x="2032515" y="750036"/>
                    <a:pt x="1965965" y="839419"/>
                  </a:cubicBezTo>
                  <a:cubicBezTo>
                    <a:pt x="1899413" y="928801"/>
                    <a:pt x="1811246" y="990981"/>
                    <a:pt x="1701461" y="1025957"/>
                  </a:cubicBezTo>
                  <a:cubicBezTo>
                    <a:pt x="1725749" y="1051217"/>
                    <a:pt x="1749308" y="1069433"/>
                    <a:pt x="1772141" y="1080606"/>
                  </a:cubicBezTo>
                  <a:cubicBezTo>
                    <a:pt x="1794972" y="1091779"/>
                    <a:pt x="1819503" y="1097365"/>
                    <a:pt x="1845736" y="1097365"/>
                  </a:cubicBezTo>
                  <a:cubicBezTo>
                    <a:pt x="1908886" y="1097365"/>
                    <a:pt x="1964264" y="1072105"/>
                    <a:pt x="2011870" y="1021585"/>
                  </a:cubicBezTo>
                  <a:lnTo>
                    <a:pt x="2116797" y="1146914"/>
                  </a:lnTo>
                  <a:cubicBezTo>
                    <a:pt x="2083765" y="1187719"/>
                    <a:pt x="2043689" y="1218809"/>
                    <a:pt x="1996568" y="1240183"/>
                  </a:cubicBezTo>
                  <a:cubicBezTo>
                    <a:pt x="1949447" y="1261557"/>
                    <a:pt x="1897713" y="1272244"/>
                    <a:pt x="1841363" y="1272244"/>
                  </a:cubicBezTo>
                  <a:cubicBezTo>
                    <a:pt x="1765582" y="1272244"/>
                    <a:pt x="1697089" y="1255971"/>
                    <a:pt x="1635880" y="1223424"/>
                  </a:cubicBezTo>
                  <a:cubicBezTo>
                    <a:pt x="1574672" y="1190877"/>
                    <a:pt x="1504720" y="1133313"/>
                    <a:pt x="1426025" y="1050731"/>
                  </a:cubicBezTo>
                  <a:cubicBezTo>
                    <a:pt x="1333729" y="1039072"/>
                    <a:pt x="1251390" y="1009440"/>
                    <a:pt x="1179008" y="961834"/>
                  </a:cubicBezTo>
                  <a:cubicBezTo>
                    <a:pt x="1106629" y="914228"/>
                    <a:pt x="1050279" y="852778"/>
                    <a:pt x="1009959" y="777483"/>
                  </a:cubicBezTo>
                  <a:cubicBezTo>
                    <a:pt x="969639" y="702187"/>
                    <a:pt x="949480" y="618877"/>
                    <a:pt x="949480" y="527551"/>
                  </a:cubicBezTo>
                  <a:cubicBezTo>
                    <a:pt x="949480" y="427482"/>
                    <a:pt x="973525" y="337370"/>
                    <a:pt x="1021618" y="257217"/>
                  </a:cubicBezTo>
                  <a:cubicBezTo>
                    <a:pt x="1069710" y="177065"/>
                    <a:pt x="1136261" y="114157"/>
                    <a:pt x="1221272" y="68494"/>
                  </a:cubicBezTo>
                  <a:cubicBezTo>
                    <a:pt x="1306282" y="22831"/>
                    <a:pt x="1401736" y="0"/>
                    <a:pt x="1507635" y="0"/>
                  </a:cubicBezTo>
                  <a:close/>
                  <a:moveTo>
                    <a:pt x="450314" y="0"/>
                  </a:moveTo>
                  <a:cubicBezTo>
                    <a:pt x="515407" y="0"/>
                    <a:pt x="579044" y="7772"/>
                    <a:pt x="641223" y="23317"/>
                  </a:cubicBezTo>
                  <a:cubicBezTo>
                    <a:pt x="703402" y="38862"/>
                    <a:pt x="757809" y="61207"/>
                    <a:pt x="804442" y="90354"/>
                  </a:cubicBezTo>
                  <a:lnTo>
                    <a:pt x="731577" y="269605"/>
                  </a:lnTo>
                  <a:cubicBezTo>
                    <a:pt x="637337" y="216169"/>
                    <a:pt x="543097" y="189452"/>
                    <a:pt x="448855" y="189452"/>
                  </a:cubicBezTo>
                  <a:cubicBezTo>
                    <a:pt x="382791" y="189452"/>
                    <a:pt x="333971" y="200139"/>
                    <a:pt x="302395" y="221513"/>
                  </a:cubicBezTo>
                  <a:cubicBezTo>
                    <a:pt x="270819" y="242887"/>
                    <a:pt x="255031" y="271062"/>
                    <a:pt x="255031" y="306038"/>
                  </a:cubicBezTo>
                  <a:cubicBezTo>
                    <a:pt x="255031" y="341014"/>
                    <a:pt x="273248" y="367003"/>
                    <a:pt x="309681" y="384005"/>
                  </a:cubicBezTo>
                  <a:cubicBezTo>
                    <a:pt x="346114" y="401007"/>
                    <a:pt x="401736" y="417766"/>
                    <a:pt x="476545" y="434283"/>
                  </a:cubicBezTo>
                  <a:cubicBezTo>
                    <a:pt x="554269" y="452742"/>
                    <a:pt x="617906" y="471201"/>
                    <a:pt x="667454" y="489661"/>
                  </a:cubicBezTo>
                  <a:cubicBezTo>
                    <a:pt x="717003" y="508120"/>
                    <a:pt x="759509" y="537267"/>
                    <a:pt x="794971" y="577100"/>
                  </a:cubicBezTo>
                  <a:cubicBezTo>
                    <a:pt x="830433" y="616934"/>
                    <a:pt x="848164" y="670855"/>
                    <a:pt x="848164" y="738863"/>
                  </a:cubicBezTo>
                  <a:cubicBezTo>
                    <a:pt x="848164" y="797156"/>
                    <a:pt x="831889" y="850349"/>
                    <a:pt x="799342" y="898441"/>
                  </a:cubicBezTo>
                  <a:cubicBezTo>
                    <a:pt x="766796" y="946532"/>
                    <a:pt x="717976" y="984665"/>
                    <a:pt x="652882" y="1012841"/>
                  </a:cubicBezTo>
                  <a:cubicBezTo>
                    <a:pt x="587787" y="1041015"/>
                    <a:pt x="508606" y="1055103"/>
                    <a:pt x="415338" y="1055103"/>
                  </a:cubicBezTo>
                  <a:cubicBezTo>
                    <a:pt x="334699" y="1055103"/>
                    <a:pt x="256731" y="1044173"/>
                    <a:pt x="181436" y="1022313"/>
                  </a:cubicBezTo>
                  <a:cubicBezTo>
                    <a:pt x="106142" y="1000453"/>
                    <a:pt x="45662" y="972035"/>
                    <a:pt x="0" y="937059"/>
                  </a:cubicBezTo>
                  <a:lnTo>
                    <a:pt x="80153" y="759266"/>
                  </a:lnTo>
                  <a:cubicBezTo>
                    <a:pt x="123873" y="791327"/>
                    <a:pt x="175851" y="817073"/>
                    <a:pt x="236086" y="836504"/>
                  </a:cubicBezTo>
                  <a:cubicBezTo>
                    <a:pt x="296323" y="855935"/>
                    <a:pt x="356559" y="865651"/>
                    <a:pt x="416794" y="865651"/>
                  </a:cubicBezTo>
                  <a:cubicBezTo>
                    <a:pt x="483831" y="865651"/>
                    <a:pt x="533380" y="855692"/>
                    <a:pt x="565441" y="835775"/>
                  </a:cubicBezTo>
                  <a:cubicBezTo>
                    <a:pt x="597504" y="815859"/>
                    <a:pt x="613533" y="789384"/>
                    <a:pt x="613533" y="756351"/>
                  </a:cubicBezTo>
                  <a:cubicBezTo>
                    <a:pt x="613533" y="732063"/>
                    <a:pt x="604062" y="711903"/>
                    <a:pt x="585115" y="695872"/>
                  </a:cubicBezTo>
                  <a:cubicBezTo>
                    <a:pt x="566171" y="679842"/>
                    <a:pt x="541882" y="666969"/>
                    <a:pt x="512250" y="657253"/>
                  </a:cubicBezTo>
                  <a:cubicBezTo>
                    <a:pt x="482618" y="647538"/>
                    <a:pt x="442540" y="636851"/>
                    <a:pt x="392021" y="625192"/>
                  </a:cubicBezTo>
                  <a:cubicBezTo>
                    <a:pt x="314297" y="606733"/>
                    <a:pt x="250660" y="588273"/>
                    <a:pt x="201110" y="569814"/>
                  </a:cubicBezTo>
                  <a:cubicBezTo>
                    <a:pt x="151562" y="551354"/>
                    <a:pt x="109056" y="521722"/>
                    <a:pt x="73595" y="480917"/>
                  </a:cubicBezTo>
                  <a:cubicBezTo>
                    <a:pt x="38133" y="440112"/>
                    <a:pt x="20402" y="385705"/>
                    <a:pt x="20402" y="317697"/>
                  </a:cubicBezTo>
                  <a:cubicBezTo>
                    <a:pt x="20402" y="258432"/>
                    <a:pt x="36432" y="204754"/>
                    <a:pt x="68495" y="156662"/>
                  </a:cubicBezTo>
                  <a:cubicBezTo>
                    <a:pt x="100555" y="108570"/>
                    <a:pt x="148890" y="70437"/>
                    <a:pt x="213498" y="42262"/>
                  </a:cubicBezTo>
                  <a:cubicBezTo>
                    <a:pt x="278106" y="14087"/>
                    <a:pt x="357045" y="0"/>
                    <a:pt x="45031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D67D0029-808A-43DD-A49E-E32F10B5A9C4}"/>
                </a:ext>
              </a:extLst>
            </p:cNvPr>
            <p:cNvSpPr/>
            <p:nvPr/>
          </p:nvSpPr>
          <p:spPr>
            <a:xfrm>
              <a:off x="3665203" y="8434415"/>
              <a:ext cx="4132364" cy="1037616"/>
            </a:xfrm>
            <a:custGeom>
              <a:avLst/>
              <a:gdLst>
                <a:gd name="connsiteX0" fmla="*/ 1597009 w 4132364"/>
                <a:gd name="connsiteY0" fmla="*/ 231715 h 1037616"/>
                <a:gd name="connsiteX1" fmla="*/ 1435246 w 4132364"/>
                <a:gd name="connsiteY1" fmla="*/ 622278 h 1037616"/>
                <a:gd name="connsiteX2" fmla="*/ 1758773 w 4132364"/>
                <a:gd name="connsiteY2" fmla="*/ 622278 h 1037616"/>
                <a:gd name="connsiteX3" fmla="*/ 2511781 w 4132364"/>
                <a:gd name="connsiteY3" fmla="*/ 192367 h 1037616"/>
                <a:gd name="connsiteX4" fmla="*/ 2511781 w 4132364"/>
                <a:gd name="connsiteY4" fmla="*/ 547955 h 1037616"/>
                <a:gd name="connsiteX5" fmla="*/ 2704148 w 4132364"/>
                <a:gd name="connsiteY5" fmla="*/ 547955 h 1037616"/>
                <a:gd name="connsiteX6" fmla="*/ 2865911 w 4132364"/>
                <a:gd name="connsiteY6" fmla="*/ 501320 h 1037616"/>
                <a:gd name="connsiteX7" fmla="*/ 2921289 w 4132364"/>
                <a:gd name="connsiteY7" fmla="*/ 370161 h 1037616"/>
                <a:gd name="connsiteX8" fmla="*/ 2865911 w 4132364"/>
                <a:gd name="connsiteY8" fmla="*/ 238273 h 1037616"/>
                <a:gd name="connsiteX9" fmla="*/ 2704148 w 4132364"/>
                <a:gd name="connsiteY9" fmla="*/ 192367 h 1037616"/>
                <a:gd name="connsiteX10" fmla="*/ 3342494 w 4132364"/>
                <a:gd name="connsiteY10" fmla="*/ 0 h 1037616"/>
                <a:gd name="connsiteX11" fmla="*/ 4113419 w 4132364"/>
                <a:gd name="connsiteY11" fmla="*/ 0 h 1037616"/>
                <a:gd name="connsiteX12" fmla="*/ 4113419 w 4132364"/>
                <a:gd name="connsiteY12" fmla="*/ 189453 h 1037616"/>
                <a:gd name="connsiteX13" fmla="*/ 3577124 w 4132364"/>
                <a:gd name="connsiteY13" fmla="*/ 189453 h 1037616"/>
                <a:gd name="connsiteX14" fmla="*/ 3577124 w 4132364"/>
                <a:gd name="connsiteY14" fmla="*/ 410966 h 1037616"/>
                <a:gd name="connsiteX15" fmla="*/ 4050754 w 4132364"/>
                <a:gd name="connsiteY15" fmla="*/ 410966 h 1037616"/>
                <a:gd name="connsiteX16" fmla="*/ 4050754 w 4132364"/>
                <a:gd name="connsiteY16" fmla="*/ 594589 h 1037616"/>
                <a:gd name="connsiteX17" fmla="*/ 3577124 w 4132364"/>
                <a:gd name="connsiteY17" fmla="*/ 594589 h 1037616"/>
                <a:gd name="connsiteX18" fmla="*/ 3577124 w 4132364"/>
                <a:gd name="connsiteY18" fmla="*/ 830676 h 1037616"/>
                <a:gd name="connsiteX19" fmla="*/ 4132364 w 4132364"/>
                <a:gd name="connsiteY19" fmla="*/ 830676 h 1037616"/>
                <a:gd name="connsiteX20" fmla="*/ 4132364 w 4132364"/>
                <a:gd name="connsiteY20" fmla="*/ 1020128 h 1037616"/>
                <a:gd name="connsiteX21" fmla="*/ 3342494 w 4132364"/>
                <a:gd name="connsiteY21" fmla="*/ 1020128 h 1037616"/>
                <a:gd name="connsiteX22" fmla="*/ 2275694 w 4132364"/>
                <a:gd name="connsiteY22" fmla="*/ 0 h 1037616"/>
                <a:gd name="connsiteX23" fmla="*/ 2717263 w 4132364"/>
                <a:gd name="connsiteY23" fmla="*/ 0 h 1037616"/>
                <a:gd name="connsiteX24" fmla="*/ 2952622 w 4132364"/>
                <a:gd name="connsiteY24" fmla="*/ 45178 h 1037616"/>
                <a:gd name="connsiteX25" fmla="*/ 3106370 w 4132364"/>
                <a:gd name="connsiteY25" fmla="*/ 173422 h 1037616"/>
                <a:gd name="connsiteX26" fmla="*/ 3160290 w 4132364"/>
                <a:gd name="connsiteY26" fmla="*/ 370161 h 1037616"/>
                <a:gd name="connsiteX27" fmla="*/ 3105641 w 4132364"/>
                <a:gd name="connsiteY27" fmla="*/ 566171 h 1037616"/>
                <a:gd name="connsiteX28" fmla="*/ 2950436 w 4132364"/>
                <a:gd name="connsiteY28" fmla="*/ 692230 h 1037616"/>
                <a:gd name="connsiteX29" fmla="*/ 3179236 w 4132364"/>
                <a:gd name="connsiteY29" fmla="*/ 1020128 h 1037616"/>
                <a:gd name="connsiteX30" fmla="*/ 2925661 w 4132364"/>
                <a:gd name="connsiteY30" fmla="*/ 1020128 h 1037616"/>
                <a:gd name="connsiteX31" fmla="*/ 2728922 w 4132364"/>
                <a:gd name="connsiteY31" fmla="*/ 735950 h 1037616"/>
                <a:gd name="connsiteX32" fmla="*/ 2717263 w 4132364"/>
                <a:gd name="connsiteY32" fmla="*/ 735950 h 1037616"/>
                <a:gd name="connsiteX33" fmla="*/ 2511781 w 4132364"/>
                <a:gd name="connsiteY33" fmla="*/ 735950 h 1037616"/>
                <a:gd name="connsiteX34" fmla="*/ 2511781 w 4132364"/>
                <a:gd name="connsiteY34" fmla="*/ 1020128 h 1037616"/>
                <a:gd name="connsiteX35" fmla="*/ 2275694 w 4132364"/>
                <a:gd name="connsiteY35" fmla="*/ 1020128 h 1037616"/>
                <a:gd name="connsiteX36" fmla="*/ 1481880 w 4132364"/>
                <a:gd name="connsiteY36" fmla="*/ 0 h 1037616"/>
                <a:gd name="connsiteX37" fmla="*/ 1715052 w 4132364"/>
                <a:gd name="connsiteY37" fmla="*/ 0 h 1037616"/>
                <a:gd name="connsiteX38" fmla="*/ 2171195 w 4132364"/>
                <a:gd name="connsiteY38" fmla="*/ 1020128 h 1037616"/>
                <a:gd name="connsiteX39" fmla="*/ 1923450 w 4132364"/>
                <a:gd name="connsiteY39" fmla="*/ 1020128 h 1037616"/>
                <a:gd name="connsiteX40" fmla="*/ 1833096 w 4132364"/>
                <a:gd name="connsiteY40" fmla="*/ 801529 h 1037616"/>
                <a:gd name="connsiteX41" fmla="*/ 1359465 w 4132364"/>
                <a:gd name="connsiteY41" fmla="*/ 801529 h 1037616"/>
                <a:gd name="connsiteX42" fmla="*/ 1269111 w 4132364"/>
                <a:gd name="connsiteY42" fmla="*/ 1020128 h 1037616"/>
                <a:gd name="connsiteX43" fmla="*/ 1027195 w 4132364"/>
                <a:gd name="connsiteY43" fmla="*/ 1020128 h 1037616"/>
                <a:gd name="connsiteX44" fmla="*/ 0 w 4132364"/>
                <a:gd name="connsiteY44" fmla="*/ 0 h 1037616"/>
                <a:gd name="connsiteX45" fmla="*/ 236087 w 4132364"/>
                <a:gd name="connsiteY45" fmla="*/ 0 h 1037616"/>
                <a:gd name="connsiteX46" fmla="*/ 236087 w 4132364"/>
                <a:gd name="connsiteY46" fmla="*/ 562528 h 1037616"/>
                <a:gd name="connsiteX47" fmla="*/ 463429 w 4132364"/>
                <a:gd name="connsiteY47" fmla="*/ 836505 h 1037616"/>
                <a:gd name="connsiteX48" fmla="*/ 632479 w 4132364"/>
                <a:gd name="connsiteY48" fmla="*/ 770197 h 1037616"/>
                <a:gd name="connsiteX49" fmla="*/ 690772 w 4132364"/>
                <a:gd name="connsiteY49" fmla="*/ 562528 h 1037616"/>
                <a:gd name="connsiteX50" fmla="*/ 690772 w 4132364"/>
                <a:gd name="connsiteY50" fmla="*/ 0 h 1037616"/>
                <a:gd name="connsiteX51" fmla="*/ 923944 w 4132364"/>
                <a:gd name="connsiteY51" fmla="*/ 0 h 1037616"/>
                <a:gd name="connsiteX52" fmla="*/ 923944 w 4132364"/>
                <a:gd name="connsiteY52" fmla="*/ 571272 h 1037616"/>
                <a:gd name="connsiteX53" fmla="*/ 802257 w 4132364"/>
                <a:gd name="connsiteY53" fmla="*/ 916658 h 1037616"/>
                <a:gd name="connsiteX54" fmla="*/ 461972 w 4132364"/>
                <a:gd name="connsiteY54" fmla="*/ 1037616 h 1037616"/>
                <a:gd name="connsiteX55" fmla="*/ 121686 w 4132364"/>
                <a:gd name="connsiteY55" fmla="*/ 916658 h 1037616"/>
                <a:gd name="connsiteX56" fmla="*/ 0 w 4132364"/>
                <a:gd name="connsiteY56" fmla="*/ 571272 h 10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132364" h="1037616">
                  <a:moveTo>
                    <a:pt x="1597009" y="231715"/>
                  </a:moveTo>
                  <a:lnTo>
                    <a:pt x="1435246" y="622278"/>
                  </a:lnTo>
                  <a:lnTo>
                    <a:pt x="1758773" y="622278"/>
                  </a:lnTo>
                  <a:close/>
                  <a:moveTo>
                    <a:pt x="2511781" y="192367"/>
                  </a:moveTo>
                  <a:lnTo>
                    <a:pt x="2511781" y="547955"/>
                  </a:lnTo>
                  <a:lnTo>
                    <a:pt x="2704148" y="547955"/>
                  </a:lnTo>
                  <a:cubicBezTo>
                    <a:pt x="2775071" y="547955"/>
                    <a:pt x="2828992" y="532410"/>
                    <a:pt x="2865911" y="501320"/>
                  </a:cubicBezTo>
                  <a:cubicBezTo>
                    <a:pt x="2902830" y="470231"/>
                    <a:pt x="2921289" y="426511"/>
                    <a:pt x="2921289" y="370161"/>
                  </a:cubicBezTo>
                  <a:cubicBezTo>
                    <a:pt x="2921289" y="312840"/>
                    <a:pt x="2902830" y="268877"/>
                    <a:pt x="2865911" y="238273"/>
                  </a:cubicBezTo>
                  <a:cubicBezTo>
                    <a:pt x="2828992" y="207669"/>
                    <a:pt x="2775071" y="192367"/>
                    <a:pt x="2704148" y="192367"/>
                  </a:cubicBezTo>
                  <a:close/>
                  <a:moveTo>
                    <a:pt x="3342494" y="0"/>
                  </a:moveTo>
                  <a:lnTo>
                    <a:pt x="4113419" y="0"/>
                  </a:lnTo>
                  <a:lnTo>
                    <a:pt x="4113419" y="189453"/>
                  </a:lnTo>
                  <a:lnTo>
                    <a:pt x="3577124" y="189453"/>
                  </a:lnTo>
                  <a:lnTo>
                    <a:pt x="3577124" y="410966"/>
                  </a:lnTo>
                  <a:lnTo>
                    <a:pt x="4050754" y="410966"/>
                  </a:lnTo>
                  <a:lnTo>
                    <a:pt x="4050754" y="594589"/>
                  </a:lnTo>
                  <a:lnTo>
                    <a:pt x="3577124" y="594589"/>
                  </a:lnTo>
                  <a:lnTo>
                    <a:pt x="3577124" y="830676"/>
                  </a:lnTo>
                  <a:lnTo>
                    <a:pt x="4132364" y="830676"/>
                  </a:lnTo>
                  <a:lnTo>
                    <a:pt x="4132364" y="1020128"/>
                  </a:lnTo>
                  <a:lnTo>
                    <a:pt x="3342494" y="1020128"/>
                  </a:lnTo>
                  <a:close/>
                  <a:moveTo>
                    <a:pt x="2275694" y="0"/>
                  </a:moveTo>
                  <a:lnTo>
                    <a:pt x="2717263" y="0"/>
                  </a:lnTo>
                  <a:cubicBezTo>
                    <a:pt x="2807618" y="0"/>
                    <a:pt x="2886070" y="15059"/>
                    <a:pt x="2952622" y="45178"/>
                  </a:cubicBezTo>
                  <a:cubicBezTo>
                    <a:pt x="3019173" y="75296"/>
                    <a:pt x="3070422" y="118044"/>
                    <a:pt x="3106370" y="173422"/>
                  </a:cubicBezTo>
                  <a:cubicBezTo>
                    <a:pt x="3142316" y="228801"/>
                    <a:pt x="3160290" y="294380"/>
                    <a:pt x="3160290" y="370161"/>
                  </a:cubicBezTo>
                  <a:cubicBezTo>
                    <a:pt x="3160290" y="445942"/>
                    <a:pt x="3142074" y="511279"/>
                    <a:pt x="3105641" y="566171"/>
                  </a:cubicBezTo>
                  <a:cubicBezTo>
                    <a:pt x="3069208" y="621064"/>
                    <a:pt x="3017473" y="663083"/>
                    <a:pt x="2950436" y="692230"/>
                  </a:cubicBezTo>
                  <a:lnTo>
                    <a:pt x="3179236" y="1020128"/>
                  </a:lnTo>
                  <a:lnTo>
                    <a:pt x="2925661" y="1020128"/>
                  </a:lnTo>
                  <a:lnTo>
                    <a:pt x="2728922" y="735950"/>
                  </a:lnTo>
                  <a:lnTo>
                    <a:pt x="2717263" y="735950"/>
                  </a:lnTo>
                  <a:lnTo>
                    <a:pt x="2511781" y="735950"/>
                  </a:lnTo>
                  <a:lnTo>
                    <a:pt x="2511781" y="1020128"/>
                  </a:lnTo>
                  <a:lnTo>
                    <a:pt x="2275694" y="1020128"/>
                  </a:lnTo>
                  <a:close/>
                  <a:moveTo>
                    <a:pt x="1481880" y="0"/>
                  </a:moveTo>
                  <a:lnTo>
                    <a:pt x="1715052" y="0"/>
                  </a:lnTo>
                  <a:lnTo>
                    <a:pt x="2171195" y="1020128"/>
                  </a:lnTo>
                  <a:lnTo>
                    <a:pt x="1923450" y="1020128"/>
                  </a:lnTo>
                  <a:lnTo>
                    <a:pt x="1833096" y="801529"/>
                  </a:lnTo>
                  <a:lnTo>
                    <a:pt x="1359465" y="801529"/>
                  </a:lnTo>
                  <a:lnTo>
                    <a:pt x="1269111" y="1020128"/>
                  </a:lnTo>
                  <a:lnTo>
                    <a:pt x="1027195" y="1020128"/>
                  </a:lnTo>
                  <a:close/>
                  <a:moveTo>
                    <a:pt x="0" y="0"/>
                  </a:moveTo>
                  <a:lnTo>
                    <a:pt x="236087" y="0"/>
                  </a:lnTo>
                  <a:lnTo>
                    <a:pt x="236087" y="562528"/>
                  </a:lnTo>
                  <a:cubicBezTo>
                    <a:pt x="236087" y="745179"/>
                    <a:pt x="311868" y="836505"/>
                    <a:pt x="463429" y="836505"/>
                  </a:cubicBezTo>
                  <a:cubicBezTo>
                    <a:pt x="537267" y="836505"/>
                    <a:pt x="593617" y="814402"/>
                    <a:pt x="632479" y="770197"/>
                  </a:cubicBezTo>
                  <a:cubicBezTo>
                    <a:pt x="671341" y="725991"/>
                    <a:pt x="690772" y="656768"/>
                    <a:pt x="690772" y="562528"/>
                  </a:cubicBezTo>
                  <a:lnTo>
                    <a:pt x="690772" y="0"/>
                  </a:lnTo>
                  <a:lnTo>
                    <a:pt x="923944" y="0"/>
                  </a:lnTo>
                  <a:lnTo>
                    <a:pt x="923944" y="571272"/>
                  </a:lnTo>
                  <a:cubicBezTo>
                    <a:pt x="923944" y="720891"/>
                    <a:pt x="883382" y="836019"/>
                    <a:pt x="802257" y="916658"/>
                  </a:cubicBezTo>
                  <a:cubicBezTo>
                    <a:pt x="721133" y="997297"/>
                    <a:pt x="607705" y="1037616"/>
                    <a:pt x="461972" y="1037616"/>
                  </a:cubicBezTo>
                  <a:cubicBezTo>
                    <a:pt x="316240" y="1037616"/>
                    <a:pt x="202811" y="997297"/>
                    <a:pt x="121686" y="916658"/>
                  </a:cubicBezTo>
                  <a:cubicBezTo>
                    <a:pt x="40562" y="836019"/>
                    <a:pt x="0" y="720891"/>
                    <a:pt x="0" y="57127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Rectangle 10">
            <a:extLst>
              <a:ext uri="{FF2B5EF4-FFF2-40B4-BE49-F238E27FC236}">
                <a16:creationId xmlns:a16="http://schemas.microsoft.com/office/drawing/2014/main" id="{16EC4AF1-3393-44AA-A066-2ABAB54FEEE5}"/>
              </a:ext>
            </a:extLst>
          </p:cNvPr>
          <p:cNvSpPr/>
          <p:nvPr/>
        </p:nvSpPr>
        <p:spPr>
          <a:xfrm>
            <a:off x="1031820" y="9972050"/>
            <a:ext cx="7350926" cy="707886"/>
          </a:xfrm>
          <a:prstGeom prst="rect">
            <a:avLst/>
          </a:prstGeom>
        </p:spPr>
        <p:txBody>
          <a:bodyPr wrap="square">
            <a:spAutoFit/>
          </a:bodyPr>
          <a:lstStyle/>
          <a:p>
            <a:r>
              <a:rPr lang="en-US" sz="4000" b="1" dirty="0">
                <a:solidFill>
                  <a:schemeClr val="bg1"/>
                </a:solidFill>
              </a:rPr>
              <a:t>MEDICAL ATTENDANT </a:t>
            </a:r>
          </a:p>
        </p:txBody>
      </p:sp>
      <p:sp>
        <p:nvSpPr>
          <p:cNvPr id="12" name="Rectangle 11">
            <a:extLst>
              <a:ext uri="{FF2B5EF4-FFF2-40B4-BE49-F238E27FC236}">
                <a16:creationId xmlns:a16="http://schemas.microsoft.com/office/drawing/2014/main" id="{B5ACC241-2852-4379-8B38-2E6BB4E1A9A2}"/>
              </a:ext>
            </a:extLst>
          </p:cNvPr>
          <p:cNvSpPr/>
          <p:nvPr/>
        </p:nvSpPr>
        <p:spPr>
          <a:xfrm>
            <a:off x="1031820" y="10884341"/>
            <a:ext cx="6725109" cy="2799869"/>
          </a:xfrm>
          <a:prstGeom prst="rect">
            <a:avLst/>
          </a:prstGeom>
        </p:spPr>
        <p:txBody>
          <a:bodyPr wrap="square">
            <a:spAutoFit/>
          </a:bodyPr>
          <a:lstStyle/>
          <a:p>
            <a:pPr algn="just">
              <a:lnSpc>
                <a:spcPct val="150000"/>
              </a:lnSpc>
            </a:pPr>
            <a:r>
              <a:rPr lang="en-US" sz="2400" dirty="0">
                <a:solidFill>
                  <a:schemeClr val="bg1"/>
                </a:solidFill>
              </a:rPr>
              <a:t>Watch this slideshow about fibromyalgia (fibrositis) with pictures about this chronic condition that causes pain and stiffness of the tendons, muscles, and joints. Watch this slideshow about.</a:t>
            </a:r>
          </a:p>
        </p:txBody>
      </p:sp>
      <p:sp>
        <p:nvSpPr>
          <p:cNvPr id="13" name="Rectangle 12">
            <a:extLst>
              <a:ext uri="{FF2B5EF4-FFF2-40B4-BE49-F238E27FC236}">
                <a16:creationId xmlns:a16="http://schemas.microsoft.com/office/drawing/2014/main" id="{DE06B10C-3F43-4884-A118-D294CCF6CCEF}"/>
              </a:ext>
            </a:extLst>
          </p:cNvPr>
          <p:cNvSpPr/>
          <p:nvPr/>
        </p:nvSpPr>
        <p:spPr>
          <a:xfrm>
            <a:off x="10973987" y="9972050"/>
            <a:ext cx="7350926" cy="707886"/>
          </a:xfrm>
          <a:prstGeom prst="rect">
            <a:avLst/>
          </a:prstGeom>
        </p:spPr>
        <p:txBody>
          <a:bodyPr wrap="square">
            <a:spAutoFit/>
          </a:bodyPr>
          <a:lstStyle/>
          <a:p>
            <a:r>
              <a:rPr lang="en-US" sz="4000" b="1" dirty="0">
                <a:solidFill>
                  <a:schemeClr val="bg1"/>
                </a:solidFill>
              </a:rPr>
              <a:t>MEDICAL ATTENDANT </a:t>
            </a:r>
          </a:p>
        </p:txBody>
      </p:sp>
      <p:sp>
        <p:nvSpPr>
          <p:cNvPr id="15" name="Rectangle 14">
            <a:extLst>
              <a:ext uri="{FF2B5EF4-FFF2-40B4-BE49-F238E27FC236}">
                <a16:creationId xmlns:a16="http://schemas.microsoft.com/office/drawing/2014/main" id="{AD30D938-E790-43B8-8E87-1BCB91154B13}"/>
              </a:ext>
            </a:extLst>
          </p:cNvPr>
          <p:cNvSpPr/>
          <p:nvPr/>
        </p:nvSpPr>
        <p:spPr>
          <a:xfrm>
            <a:off x="10973987" y="10884341"/>
            <a:ext cx="6725109" cy="2799869"/>
          </a:xfrm>
          <a:prstGeom prst="rect">
            <a:avLst/>
          </a:prstGeom>
        </p:spPr>
        <p:txBody>
          <a:bodyPr wrap="square">
            <a:spAutoFit/>
          </a:bodyPr>
          <a:lstStyle/>
          <a:p>
            <a:pPr algn="just">
              <a:lnSpc>
                <a:spcPct val="150000"/>
              </a:lnSpc>
            </a:pPr>
            <a:r>
              <a:rPr lang="en-US" sz="2400" dirty="0">
                <a:solidFill>
                  <a:schemeClr val="bg1"/>
                </a:solidFill>
              </a:rPr>
              <a:t>Watch this slideshow about fibromyalgia (fibrositis) with pictures about this chronic condition that causes pain and stiffness of the tendons, muscles, and joints. Watch this slideshow about.</a:t>
            </a:r>
          </a:p>
        </p:txBody>
      </p:sp>
      <p:sp>
        <p:nvSpPr>
          <p:cNvPr id="16" name="Rectangle 15">
            <a:extLst>
              <a:ext uri="{FF2B5EF4-FFF2-40B4-BE49-F238E27FC236}">
                <a16:creationId xmlns:a16="http://schemas.microsoft.com/office/drawing/2014/main" id="{119C5C6E-557B-4058-A5CE-981F1606AF76}"/>
              </a:ext>
            </a:extLst>
          </p:cNvPr>
          <p:cNvSpPr/>
          <p:nvPr/>
        </p:nvSpPr>
        <p:spPr>
          <a:xfrm>
            <a:off x="20878053" y="9972050"/>
            <a:ext cx="7350926" cy="707886"/>
          </a:xfrm>
          <a:prstGeom prst="rect">
            <a:avLst/>
          </a:prstGeom>
        </p:spPr>
        <p:txBody>
          <a:bodyPr wrap="square">
            <a:spAutoFit/>
          </a:bodyPr>
          <a:lstStyle/>
          <a:p>
            <a:r>
              <a:rPr lang="en-US" sz="4000" b="1" dirty="0">
                <a:solidFill>
                  <a:schemeClr val="bg1"/>
                </a:solidFill>
              </a:rPr>
              <a:t>MEDICAL ATTENDANT </a:t>
            </a:r>
          </a:p>
        </p:txBody>
      </p:sp>
      <p:sp>
        <p:nvSpPr>
          <p:cNvPr id="17" name="Rectangle 16">
            <a:extLst>
              <a:ext uri="{FF2B5EF4-FFF2-40B4-BE49-F238E27FC236}">
                <a16:creationId xmlns:a16="http://schemas.microsoft.com/office/drawing/2014/main" id="{37E6535A-BA22-4407-B9FE-9F5960E5C4BF}"/>
              </a:ext>
            </a:extLst>
          </p:cNvPr>
          <p:cNvSpPr/>
          <p:nvPr/>
        </p:nvSpPr>
        <p:spPr>
          <a:xfrm>
            <a:off x="20878053" y="10884341"/>
            <a:ext cx="6725109" cy="2799869"/>
          </a:xfrm>
          <a:prstGeom prst="rect">
            <a:avLst/>
          </a:prstGeom>
        </p:spPr>
        <p:txBody>
          <a:bodyPr wrap="square">
            <a:spAutoFit/>
          </a:bodyPr>
          <a:lstStyle/>
          <a:p>
            <a:pPr algn="just">
              <a:lnSpc>
                <a:spcPct val="150000"/>
              </a:lnSpc>
            </a:pPr>
            <a:r>
              <a:rPr lang="en-US" sz="2400" dirty="0">
                <a:solidFill>
                  <a:schemeClr val="bg1"/>
                </a:solidFill>
              </a:rPr>
              <a:t>Watch this slideshow about fibromyalgia (fibrositis) with pictures about this chronic condition that causes pain and stiffness of the tendons, muscles, and joints. Watch this slideshow about.</a:t>
            </a:r>
          </a:p>
        </p:txBody>
      </p:sp>
    </p:spTree>
    <p:extLst>
      <p:ext uri="{BB962C8B-B14F-4D97-AF65-F5344CB8AC3E}">
        <p14:creationId xmlns:p14="http://schemas.microsoft.com/office/powerpoint/2010/main" val="28044726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03DF62D-4B33-40FB-B67A-8E31F02C42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7192679" y="902003"/>
            <a:ext cx="10817918" cy="15557197"/>
          </a:xfrm>
          <a:prstGeom prst="rect">
            <a:avLst/>
          </a:prstGeom>
        </p:spPr>
      </p:pic>
      <p:sp>
        <p:nvSpPr>
          <p:cNvPr id="4" name="Rectangle 3">
            <a:extLst>
              <a:ext uri="{FF2B5EF4-FFF2-40B4-BE49-F238E27FC236}">
                <a16:creationId xmlns:a16="http://schemas.microsoft.com/office/drawing/2014/main" id="{4B86622E-EA57-4A5E-9F02-0A255D176996}"/>
              </a:ext>
            </a:extLst>
          </p:cNvPr>
          <p:cNvSpPr/>
          <p:nvPr/>
        </p:nvSpPr>
        <p:spPr>
          <a:xfrm>
            <a:off x="0" y="10553700"/>
            <a:ext cx="9753600" cy="5905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41A7012-DEBE-4A30-9216-0E42A8CD8E0D}"/>
              </a:ext>
            </a:extLst>
          </p:cNvPr>
          <p:cNvSpPr/>
          <p:nvPr/>
        </p:nvSpPr>
        <p:spPr>
          <a:xfrm>
            <a:off x="9753600" y="10553700"/>
            <a:ext cx="9753600" cy="5905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BA2A366-7157-4FDD-982A-45EFC796B577}"/>
              </a:ext>
            </a:extLst>
          </p:cNvPr>
          <p:cNvSpPr/>
          <p:nvPr/>
        </p:nvSpPr>
        <p:spPr>
          <a:xfrm>
            <a:off x="19507200" y="10553700"/>
            <a:ext cx="9753600" cy="5905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D60C7BA-AACE-45A1-B6EB-248D63450AB7}"/>
              </a:ext>
            </a:extLst>
          </p:cNvPr>
          <p:cNvSpPr>
            <a:spLocks noGrp="1"/>
          </p:cNvSpPr>
          <p:nvPr>
            <p:ph type="sldNum" sz="quarter" idx="4"/>
          </p:nvPr>
        </p:nvSpPr>
        <p:spPr/>
        <p:txBody>
          <a:bodyPr/>
          <a:lstStyle/>
          <a:p>
            <a:fld id="{92B485D1-D61A-494D-A8A9-04DC541B8AAB}" type="slidenum">
              <a:rPr lang="en-US" smtClean="0"/>
              <a:pPr/>
              <a:t>11</a:t>
            </a:fld>
            <a:endParaRPr lang="en-US"/>
          </a:p>
        </p:txBody>
      </p:sp>
      <p:sp>
        <p:nvSpPr>
          <p:cNvPr id="3" name="Footer Placeholder 2">
            <a:extLst>
              <a:ext uri="{FF2B5EF4-FFF2-40B4-BE49-F238E27FC236}">
                <a16:creationId xmlns:a16="http://schemas.microsoft.com/office/drawing/2014/main" id="{1BE4383A-794B-44C3-ADEE-0B7439230867}"/>
              </a:ext>
            </a:extLst>
          </p:cNvPr>
          <p:cNvSpPr>
            <a:spLocks noGrp="1"/>
          </p:cNvSpPr>
          <p:nvPr>
            <p:ph type="ftr" sz="quarter" idx="3"/>
          </p:nvPr>
        </p:nvSpPr>
        <p:spPr/>
        <p:txBody>
          <a:bodyPr/>
          <a:lstStyle/>
          <a:p>
            <a:r>
              <a:rPr lang="en-US"/>
              <a:t>WWW.SQUARE.COM</a:t>
            </a:r>
            <a:endParaRPr lang="en-US" dirty="0"/>
          </a:p>
        </p:txBody>
      </p:sp>
      <p:sp>
        <p:nvSpPr>
          <p:cNvPr id="10" name="Rectangle 9">
            <a:extLst>
              <a:ext uri="{FF2B5EF4-FFF2-40B4-BE49-F238E27FC236}">
                <a16:creationId xmlns:a16="http://schemas.microsoft.com/office/drawing/2014/main" id="{1D6EE726-EC8C-46E8-9730-6803987A952E}"/>
              </a:ext>
            </a:extLst>
          </p:cNvPr>
          <p:cNvSpPr/>
          <p:nvPr/>
        </p:nvSpPr>
        <p:spPr>
          <a:xfrm>
            <a:off x="1042282" y="11716700"/>
            <a:ext cx="7350926" cy="2308324"/>
          </a:xfrm>
          <a:prstGeom prst="rect">
            <a:avLst/>
          </a:prstGeom>
        </p:spPr>
        <p:txBody>
          <a:bodyPr wrap="square">
            <a:spAutoFit/>
          </a:bodyPr>
          <a:lstStyle/>
          <a:p>
            <a:r>
              <a:rPr lang="en-US" sz="7200" dirty="0">
                <a:solidFill>
                  <a:schemeClr val="bg1"/>
                </a:solidFill>
              </a:rPr>
              <a:t>MEDICAL </a:t>
            </a:r>
            <a:r>
              <a:rPr lang="en-US" sz="7200" b="1" dirty="0">
                <a:solidFill>
                  <a:schemeClr val="bg1"/>
                </a:solidFill>
              </a:rPr>
              <a:t>ATTENDANT </a:t>
            </a:r>
          </a:p>
        </p:txBody>
      </p:sp>
      <p:sp>
        <p:nvSpPr>
          <p:cNvPr id="11" name="Rectangle 10">
            <a:extLst>
              <a:ext uri="{FF2B5EF4-FFF2-40B4-BE49-F238E27FC236}">
                <a16:creationId xmlns:a16="http://schemas.microsoft.com/office/drawing/2014/main" id="{1C016DE6-F86D-4FDE-AA93-306817DF7F2D}"/>
              </a:ext>
            </a:extLst>
          </p:cNvPr>
          <p:cNvSpPr/>
          <p:nvPr/>
        </p:nvSpPr>
        <p:spPr>
          <a:xfrm>
            <a:off x="10906071" y="11716700"/>
            <a:ext cx="7350926" cy="2308324"/>
          </a:xfrm>
          <a:prstGeom prst="rect">
            <a:avLst/>
          </a:prstGeom>
        </p:spPr>
        <p:txBody>
          <a:bodyPr wrap="square">
            <a:spAutoFit/>
          </a:bodyPr>
          <a:lstStyle/>
          <a:p>
            <a:r>
              <a:rPr lang="en-US" sz="7200" dirty="0">
                <a:solidFill>
                  <a:schemeClr val="bg1"/>
                </a:solidFill>
              </a:rPr>
              <a:t>MEDICAL </a:t>
            </a:r>
            <a:r>
              <a:rPr lang="en-US" sz="7200" b="1" dirty="0">
                <a:solidFill>
                  <a:schemeClr val="bg1"/>
                </a:solidFill>
              </a:rPr>
              <a:t>ATTENDANT </a:t>
            </a:r>
          </a:p>
        </p:txBody>
      </p:sp>
      <p:sp>
        <p:nvSpPr>
          <p:cNvPr id="12" name="Rectangle 11">
            <a:extLst>
              <a:ext uri="{FF2B5EF4-FFF2-40B4-BE49-F238E27FC236}">
                <a16:creationId xmlns:a16="http://schemas.microsoft.com/office/drawing/2014/main" id="{82A7E8F7-8E5B-4278-AF7C-860E55C3E852}"/>
              </a:ext>
            </a:extLst>
          </p:cNvPr>
          <p:cNvSpPr/>
          <p:nvPr/>
        </p:nvSpPr>
        <p:spPr>
          <a:xfrm>
            <a:off x="20769860" y="11716700"/>
            <a:ext cx="7350926" cy="2308324"/>
          </a:xfrm>
          <a:prstGeom prst="rect">
            <a:avLst/>
          </a:prstGeom>
        </p:spPr>
        <p:txBody>
          <a:bodyPr wrap="square">
            <a:spAutoFit/>
          </a:bodyPr>
          <a:lstStyle/>
          <a:p>
            <a:r>
              <a:rPr lang="en-US" sz="7200" dirty="0">
                <a:solidFill>
                  <a:schemeClr val="bg1"/>
                </a:solidFill>
              </a:rPr>
              <a:t>MEDICAL </a:t>
            </a:r>
            <a:r>
              <a:rPr lang="en-US" sz="7200" b="1" dirty="0">
                <a:solidFill>
                  <a:schemeClr val="bg1"/>
                </a:solidFill>
              </a:rPr>
              <a:t>ATTENDANT </a:t>
            </a:r>
          </a:p>
        </p:txBody>
      </p:sp>
      <p:sp>
        <p:nvSpPr>
          <p:cNvPr id="13" name="Rectangle 12">
            <a:extLst>
              <a:ext uri="{FF2B5EF4-FFF2-40B4-BE49-F238E27FC236}">
                <a16:creationId xmlns:a16="http://schemas.microsoft.com/office/drawing/2014/main" id="{6C9314A9-89CC-4DF4-BAD6-9F654E6FC1EF}"/>
              </a:ext>
            </a:extLst>
          </p:cNvPr>
          <p:cNvSpPr/>
          <p:nvPr/>
        </p:nvSpPr>
        <p:spPr>
          <a:xfrm>
            <a:off x="993720" y="1125796"/>
            <a:ext cx="11007780" cy="2563651"/>
          </a:xfrm>
          <a:prstGeom prst="rect">
            <a:avLst/>
          </a:prstGeom>
        </p:spPr>
        <p:txBody>
          <a:bodyPr wrap="square">
            <a:spAutoFit/>
          </a:bodyPr>
          <a:lstStyle/>
          <a:p>
            <a:pPr>
              <a:lnSpc>
                <a:spcPct val="80000"/>
              </a:lnSpc>
            </a:pPr>
            <a:r>
              <a:rPr lang="en-US" sz="10000" dirty="0">
                <a:solidFill>
                  <a:schemeClr val="accent2"/>
                </a:solidFill>
              </a:rPr>
              <a:t>MEDICAL </a:t>
            </a:r>
            <a:br>
              <a:rPr lang="en-US" sz="10000" dirty="0">
                <a:solidFill>
                  <a:schemeClr val="accent2"/>
                </a:solidFill>
              </a:rPr>
            </a:br>
            <a:r>
              <a:rPr lang="en-US" sz="10000" b="1" dirty="0">
                <a:solidFill>
                  <a:schemeClr val="accent2"/>
                </a:solidFill>
              </a:rPr>
              <a:t>PORTFOLIO</a:t>
            </a:r>
          </a:p>
        </p:txBody>
      </p:sp>
      <p:sp>
        <p:nvSpPr>
          <p:cNvPr id="14" name="Rectangle 13">
            <a:extLst>
              <a:ext uri="{FF2B5EF4-FFF2-40B4-BE49-F238E27FC236}">
                <a16:creationId xmlns:a16="http://schemas.microsoft.com/office/drawing/2014/main" id="{1472175B-B984-4BAD-BA0F-FBD526916FCD}"/>
              </a:ext>
            </a:extLst>
          </p:cNvPr>
          <p:cNvSpPr/>
          <p:nvPr/>
        </p:nvSpPr>
        <p:spPr>
          <a:xfrm>
            <a:off x="1146975" y="4161545"/>
            <a:ext cx="1911486" cy="2389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p:txBody>
      </p:sp>
      <p:sp>
        <p:nvSpPr>
          <p:cNvPr id="15" name="Rectangle 14">
            <a:extLst>
              <a:ext uri="{FF2B5EF4-FFF2-40B4-BE49-F238E27FC236}">
                <a16:creationId xmlns:a16="http://schemas.microsoft.com/office/drawing/2014/main" id="{28596BAC-B1D1-4853-BDE5-99F379AD1E27}"/>
              </a:ext>
            </a:extLst>
          </p:cNvPr>
          <p:cNvSpPr/>
          <p:nvPr/>
        </p:nvSpPr>
        <p:spPr>
          <a:xfrm>
            <a:off x="1042282" y="5066202"/>
            <a:ext cx="14997926" cy="4274503"/>
          </a:xfrm>
          <a:prstGeom prst="rect">
            <a:avLst/>
          </a:prstGeom>
        </p:spPr>
        <p:txBody>
          <a:bodyPr wrap="square">
            <a:spAutoFit/>
          </a:bodyPr>
          <a:lstStyle/>
          <a:p>
            <a:pPr algn="just">
              <a:lnSpc>
                <a:spcPct val="200000"/>
              </a:lnSpc>
            </a:pPr>
            <a:r>
              <a:rPr lang="en-US" sz="2800" dirty="0">
                <a:solidFill>
                  <a:schemeClr val="tx1">
                    <a:lumMod val="85000"/>
                    <a:lumOff val="15000"/>
                  </a:schemeClr>
                </a:solidFill>
              </a:rPr>
              <a:t>Watch this slideshow about fibromyalgia (fibrositis) with pictures about this chronic condition that causes pain and stiffness of the tendons, muscles, and joints. Watch this slideshow about. Watch this slideshow about fibromyalgia (fibrositis) with pictures about this chronic condition that causes pain and stiffness of the tendons, muscles, and joints. Watch this slideshow about.</a:t>
            </a:r>
          </a:p>
        </p:txBody>
      </p:sp>
      <p:grpSp>
        <p:nvGrpSpPr>
          <p:cNvPr id="16" name="Group 15">
            <a:extLst>
              <a:ext uri="{FF2B5EF4-FFF2-40B4-BE49-F238E27FC236}">
                <a16:creationId xmlns:a16="http://schemas.microsoft.com/office/drawing/2014/main" id="{FE7B66EF-6E41-4587-9C00-051AF81DA115}"/>
              </a:ext>
            </a:extLst>
          </p:cNvPr>
          <p:cNvGrpSpPr/>
          <p:nvPr/>
        </p:nvGrpSpPr>
        <p:grpSpPr>
          <a:xfrm>
            <a:off x="25715132" y="1201996"/>
            <a:ext cx="2513847" cy="491928"/>
            <a:chOff x="1296153" y="8434415"/>
            <a:chExt cx="6501414" cy="1272244"/>
          </a:xfrm>
          <a:solidFill>
            <a:schemeClr val="accent4"/>
          </a:solidFill>
        </p:grpSpPr>
        <p:sp>
          <p:nvSpPr>
            <p:cNvPr id="17" name="Freeform: Shape 16">
              <a:extLst>
                <a:ext uri="{FF2B5EF4-FFF2-40B4-BE49-F238E27FC236}">
                  <a16:creationId xmlns:a16="http://schemas.microsoft.com/office/drawing/2014/main" id="{6C047866-DBF7-41BB-A693-BFE1AD51CC10}"/>
                </a:ext>
              </a:extLst>
            </p:cNvPr>
            <p:cNvSpPr/>
            <p:nvPr/>
          </p:nvSpPr>
          <p:spPr>
            <a:xfrm>
              <a:off x="1296153" y="8434415"/>
              <a:ext cx="2116797" cy="1272244"/>
            </a:xfrm>
            <a:custGeom>
              <a:avLst/>
              <a:gdLst>
                <a:gd name="connsiteX0" fmla="*/ 1507635 w 2116797"/>
                <a:gd name="connsiteY0" fmla="*/ 201110 h 1272244"/>
                <a:gd name="connsiteX1" fmla="*/ 1344416 w 2116797"/>
                <a:gd name="connsiteY1" fmla="*/ 242644 h 1272244"/>
                <a:gd name="connsiteX2" fmla="*/ 1230015 w 2116797"/>
                <a:gd name="connsiteY2" fmla="*/ 358502 h 1272244"/>
                <a:gd name="connsiteX3" fmla="*/ 1188481 w 2116797"/>
                <a:gd name="connsiteY3" fmla="*/ 527551 h 1272244"/>
                <a:gd name="connsiteX4" fmla="*/ 1230015 w 2116797"/>
                <a:gd name="connsiteY4" fmla="*/ 696601 h 1272244"/>
                <a:gd name="connsiteX5" fmla="*/ 1344416 w 2116797"/>
                <a:gd name="connsiteY5" fmla="*/ 812458 h 1272244"/>
                <a:gd name="connsiteX6" fmla="*/ 1507635 w 2116797"/>
                <a:gd name="connsiteY6" fmla="*/ 853992 h 1272244"/>
                <a:gd name="connsiteX7" fmla="*/ 1670856 w 2116797"/>
                <a:gd name="connsiteY7" fmla="*/ 812458 h 1272244"/>
                <a:gd name="connsiteX8" fmla="*/ 1785255 w 2116797"/>
                <a:gd name="connsiteY8" fmla="*/ 696601 h 1272244"/>
                <a:gd name="connsiteX9" fmla="*/ 1826791 w 2116797"/>
                <a:gd name="connsiteY9" fmla="*/ 527551 h 1272244"/>
                <a:gd name="connsiteX10" fmla="*/ 1785255 w 2116797"/>
                <a:gd name="connsiteY10" fmla="*/ 358502 h 1272244"/>
                <a:gd name="connsiteX11" fmla="*/ 1670856 w 2116797"/>
                <a:gd name="connsiteY11" fmla="*/ 242644 h 1272244"/>
                <a:gd name="connsiteX12" fmla="*/ 1507635 w 2116797"/>
                <a:gd name="connsiteY12" fmla="*/ 201110 h 1272244"/>
                <a:gd name="connsiteX13" fmla="*/ 1507635 w 2116797"/>
                <a:gd name="connsiteY13" fmla="*/ 0 h 1272244"/>
                <a:gd name="connsiteX14" fmla="*/ 1793271 w 2116797"/>
                <a:gd name="connsiteY14" fmla="*/ 68494 h 1272244"/>
                <a:gd name="connsiteX15" fmla="*/ 1992925 w 2116797"/>
                <a:gd name="connsiteY15" fmla="*/ 257217 h 1272244"/>
                <a:gd name="connsiteX16" fmla="*/ 2065790 w 2116797"/>
                <a:gd name="connsiteY16" fmla="*/ 527551 h 1272244"/>
                <a:gd name="connsiteX17" fmla="*/ 1965965 w 2116797"/>
                <a:gd name="connsiteY17" fmla="*/ 839419 h 1272244"/>
                <a:gd name="connsiteX18" fmla="*/ 1701461 w 2116797"/>
                <a:gd name="connsiteY18" fmla="*/ 1025957 h 1272244"/>
                <a:gd name="connsiteX19" fmla="*/ 1772141 w 2116797"/>
                <a:gd name="connsiteY19" fmla="*/ 1080606 h 1272244"/>
                <a:gd name="connsiteX20" fmla="*/ 1845736 w 2116797"/>
                <a:gd name="connsiteY20" fmla="*/ 1097365 h 1272244"/>
                <a:gd name="connsiteX21" fmla="*/ 2011870 w 2116797"/>
                <a:gd name="connsiteY21" fmla="*/ 1021585 h 1272244"/>
                <a:gd name="connsiteX22" fmla="*/ 2116797 w 2116797"/>
                <a:gd name="connsiteY22" fmla="*/ 1146914 h 1272244"/>
                <a:gd name="connsiteX23" fmla="*/ 1996568 w 2116797"/>
                <a:gd name="connsiteY23" fmla="*/ 1240183 h 1272244"/>
                <a:gd name="connsiteX24" fmla="*/ 1841363 w 2116797"/>
                <a:gd name="connsiteY24" fmla="*/ 1272244 h 1272244"/>
                <a:gd name="connsiteX25" fmla="*/ 1635880 w 2116797"/>
                <a:gd name="connsiteY25" fmla="*/ 1223424 h 1272244"/>
                <a:gd name="connsiteX26" fmla="*/ 1426025 w 2116797"/>
                <a:gd name="connsiteY26" fmla="*/ 1050731 h 1272244"/>
                <a:gd name="connsiteX27" fmla="*/ 1179008 w 2116797"/>
                <a:gd name="connsiteY27" fmla="*/ 961834 h 1272244"/>
                <a:gd name="connsiteX28" fmla="*/ 1009959 w 2116797"/>
                <a:gd name="connsiteY28" fmla="*/ 777483 h 1272244"/>
                <a:gd name="connsiteX29" fmla="*/ 949480 w 2116797"/>
                <a:gd name="connsiteY29" fmla="*/ 527551 h 1272244"/>
                <a:gd name="connsiteX30" fmla="*/ 1021618 w 2116797"/>
                <a:gd name="connsiteY30" fmla="*/ 257217 h 1272244"/>
                <a:gd name="connsiteX31" fmla="*/ 1221272 w 2116797"/>
                <a:gd name="connsiteY31" fmla="*/ 68494 h 1272244"/>
                <a:gd name="connsiteX32" fmla="*/ 1507635 w 2116797"/>
                <a:gd name="connsiteY32" fmla="*/ 0 h 1272244"/>
                <a:gd name="connsiteX33" fmla="*/ 450314 w 2116797"/>
                <a:gd name="connsiteY33" fmla="*/ 0 h 1272244"/>
                <a:gd name="connsiteX34" fmla="*/ 641223 w 2116797"/>
                <a:gd name="connsiteY34" fmla="*/ 23317 h 1272244"/>
                <a:gd name="connsiteX35" fmla="*/ 804442 w 2116797"/>
                <a:gd name="connsiteY35" fmla="*/ 90354 h 1272244"/>
                <a:gd name="connsiteX36" fmla="*/ 731577 w 2116797"/>
                <a:gd name="connsiteY36" fmla="*/ 269605 h 1272244"/>
                <a:gd name="connsiteX37" fmla="*/ 448855 w 2116797"/>
                <a:gd name="connsiteY37" fmla="*/ 189452 h 1272244"/>
                <a:gd name="connsiteX38" fmla="*/ 302395 w 2116797"/>
                <a:gd name="connsiteY38" fmla="*/ 221513 h 1272244"/>
                <a:gd name="connsiteX39" fmla="*/ 255031 w 2116797"/>
                <a:gd name="connsiteY39" fmla="*/ 306038 h 1272244"/>
                <a:gd name="connsiteX40" fmla="*/ 309681 w 2116797"/>
                <a:gd name="connsiteY40" fmla="*/ 384005 h 1272244"/>
                <a:gd name="connsiteX41" fmla="*/ 476545 w 2116797"/>
                <a:gd name="connsiteY41" fmla="*/ 434283 h 1272244"/>
                <a:gd name="connsiteX42" fmla="*/ 667454 w 2116797"/>
                <a:gd name="connsiteY42" fmla="*/ 489661 h 1272244"/>
                <a:gd name="connsiteX43" fmla="*/ 794971 w 2116797"/>
                <a:gd name="connsiteY43" fmla="*/ 577100 h 1272244"/>
                <a:gd name="connsiteX44" fmla="*/ 848164 w 2116797"/>
                <a:gd name="connsiteY44" fmla="*/ 738863 h 1272244"/>
                <a:gd name="connsiteX45" fmla="*/ 799342 w 2116797"/>
                <a:gd name="connsiteY45" fmla="*/ 898441 h 1272244"/>
                <a:gd name="connsiteX46" fmla="*/ 652882 w 2116797"/>
                <a:gd name="connsiteY46" fmla="*/ 1012841 h 1272244"/>
                <a:gd name="connsiteX47" fmla="*/ 415338 w 2116797"/>
                <a:gd name="connsiteY47" fmla="*/ 1055103 h 1272244"/>
                <a:gd name="connsiteX48" fmla="*/ 181436 w 2116797"/>
                <a:gd name="connsiteY48" fmla="*/ 1022313 h 1272244"/>
                <a:gd name="connsiteX49" fmla="*/ 0 w 2116797"/>
                <a:gd name="connsiteY49" fmla="*/ 937059 h 1272244"/>
                <a:gd name="connsiteX50" fmla="*/ 80153 w 2116797"/>
                <a:gd name="connsiteY50" fmla="*/ 759266 h 1272244"/>
                <a:gd name="connsiteX51" fmla="*/ 236086 w 2116797"/>
                <a:gd name="connsiteY51" fmla="*/ 836504 h 1272244"/>
                <a:gd name="connsiteX52" fmla="*/ 416794 w 2116797"/>
                <a:gd name="connsiteY52" fmla="*/ 865651 h 1272244"/>
                <a:gd name="connsiteX53" fmla="*/ 565441 w 2116797"/>
                <a:gd name="connsiteY53" fmla="*/ 835775 h 1272244"/>
                <a:gd name="connsiteX54" fmla="*/ 613533 w 2116797"/>
                <a:gd name="connsiteY54" fmla="*/ 756351 h 1272244"/>
                <a:gd name="connsiteX55" fmla="*/ 585115 w 2116797"/>
                <a:gd name="connsiteY55" fmla="*/ 695872 h 1272244"/>
                <a:gd name="connsiteX56" fmla="*/ 512250 w 2116797"/>
                <a:gd name="connsiteY56" fmla="*/ 657253 h 1272244"/>
                <a:gd name="connsiteX57" fmla="*/ 392021 w 2116797"/>
                <a:gd name="connsiteY57" fmla="*/ 625192 h 1272244"/>
                <a:gd name="connsiteX58" fmla="*/ 201110 w 2116797"/>
                <a:gd name="connsiteY58" fmla="*/ 569814 h 1272244"/>
                <a:gd name="connsiteX59" fmla="*/ 73595 w 2116797"/>
                <a:gd name="connsiteY59" fmla="*/ 480917 h 1272244"/>
                <a:gd name="connsiteX60" fmla="*/ 20402 w 2116797"/>
                <a:gd name="connsiteY60" fmla="*/ 317697 h 1272244"/>
                <a:gd name="connsiteX61" fmla="*/ 68495 w 2116797"/>
                <a:gd name="connsiteY61" fmla="*/ 156662 h 1272244"/>
                <a:gd name="connsiteX62" fmla="*/ 213498 w 2116797"/>
                <a:gd name="connsiteY62" fmla="*/ 42262 h 1272244"/>
                <a:gd name="connsiteX63" fmla="*/ 450314 w 2116797"/>
                <a:gd name="connsiteY63" fmla="*/ 0 h 127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116797" h="1272244">
                  <a:moveTo>
                    <a:pt x="1507635" y="201110"/>
                  </a:moveTo>
                  <a:cubicBezTo>
                    <a:pt x="1447400" y="201110"/>
                    <a:pt x="1392993" y="214955"/>
                    <a:pt x="1344416" y="242644"/>
                  </a:cubicBezTo>
                  <a:cubicBezTo>
                    <a:pt x="1295838" y="270333"/>
                    <a:pt x="1257705" y="308953"/>
                    <a:pt x="1230015" y="358502"/>
                  </a:cubicBezTo>
                  <a:cubicBezTo>
                    <a:pt x="1202327" y="408051"/>
                    <a:pt x="1188481" y="464401"/>
                    <a:pt x="1188481" y="527551"/>
                  </a:cubicBezTo>
                  <a:cubicBezTo>
                    <a:pt x="1188481" y="590702"/>
                    <a:pt x="1202327" y="647052"/>
                    <a:pt x="1230015" y="696601"/>
                  </a:cubicBezTo>
                  <a:cubicBezTo>
                    <a:pt x="1257705" y="746150"/>
                    <a:pt x="1295838" y="784769"/>
                    <a:pt x="1344416" y="812458"/>
                  </a:cubicBezTo>
                  <a:cubicBezTo>
                    <a:pt x="1392993" y="840147"/>
                    <a:pt x="1447400" y="853992"/>
                    <a:pt x="1507635" y="853992"/>
                  </a:cubicBezTo>
                  <a:cubicBezTo>
                    <a:pt x="1567872" y="853992"/>
                    <a:pt x="1622279" y="840147"/>
                    <a:pt x="1670856" y="812458"/>
                  </a:cubicBezTo>
                  <a:cubicBezTo>
                    <a:pt x="1719434" y="784769"/>
                    <a:pt x="1757567" y="746150"/>
                    <a:pt x="1785255" y="696601"/>
                  </a:cubicBezTo>
                  <a:cubicBezTo>
                    <a:pt x="1812945" y="647052"/>
                    <a:pt x="1826791" y="590702"/>
                    <a:pt x="1826791" y="527551"/>
                  </a:cubicBezTo>
                  <a:cubicBezTo>
                    <a:pt x="1826791" y="464401"/>
                    <a:pt x="1812945" y="408051"/>
                    <a:pt x="1785255" y="358502"/>
                  </a:cubicBezTo>
                  <a:cubicBezTo>
                    <a:pt x="1757567" y="308953"/>
                    <a:pt x="1719434" y="270333"/>
                    <a:pt x="1670856" y="242644"/>
                  </a:cubicBezTo>
                  <a:cubicBezTo>
                    <a:pt x="1622279" y="214955"/>
                    <a:pt x="1567872" y="201110"/>
                    <a:pt x="1507635" y="201110"/>
                  </a:cubicBezTo>
                  <a:close/>
                  <a:moveTo>
                    <a:pt x="1507635" y="0"/>
                  </a:moveTo>
                  <a:cubicBezTo>
                    <a:pt x="1613534" y="0"/>
                    <a:pt x="1708747" y="22831"/>
                    <a:pt x="1793271" y="68494"/>
                  </a:cubicBezTo>
                  <a:cubicBezTo>
                    <a:pt x="1877796" y="114157"/>
                    <a:pt x="1944348" y="177065"/>
                    <a:pt x="1992925" y="257217"/>
                  </a:cubicBezTo>
                  <a:cubicBezTo>
                    <a:pt x="2041502" y="337370"/>
                    <a:pt x="2065790" y="427482"/>
                    <a:pt x="2065790" y="527551"/>
                  </a:cubicBezTo>
                  <a:cubicBezTo>
                    <a:pt x="2065790" y="646080"/>
                    <a:pt x="2032515" y="750036"/>
                    <a:pt x="1965965" y="839419"/>
                  </a:cubicBezTo>
                  <a:cubicBezTo>
                    <a:pt x="1899413" y="928801"/>
                    <a:pt x="1811246" y="990981"/>
                    <a:pt x="1701461" y="1025957"/>
                  </a:cubicBezTo>
                  <a:cubicBezTo>
                    <a:pt x="1725749" y="1051217"/>
                    <a:pt x="1749308" y="1069433"/>
                    <a:pt x="1772141" y="1080606"/>
                  </a:cubicBezTo>
                  <a:cubicBezTo>
                    <a:pt x="1794972" y="1091779"/>
                    <a:pt x="1819503" y="1097365"/>
                    <a:pt x="1845736" y="1097365"/>
                  </a:cubicBezTo>
                  <a:cubicBezTo>
                    <a:pt x="1908886" y="1097365"/>
                    <a:pt x="1964264" y="1072105"/>
                    <a:pt x="2011870" y="1021585"/>
                  </a:cubicBezTo>
                  <a:lnTo>
                    <a:pt x="2116797" y="1146914"/>
                  </a:lnTo>
                  <a:cubicBezTo>
                    <a:pt x="2083765" y="1187719"/>
                    <a:pt x="2043689" y="1218809"/>
                    <a:pt x="1996568" y="1240183"/>
                  </a:cubicBezTo>
                  <a:cubicBezTo>
                    <a:pt x="1949447" y="1261557"/>
                    <a:pt x="1897713" y="1272244"/>
                    <a:pt x="1841363" y="1272244"/>
                  </a:cubicBezTo>
                  <a:cubicBezTo>
                    <a:pt x="1765582" y="1272244"/>
                    <a:pt x="1697089" y="1255971"/>
                    <a:pt x="1635880" y="1223424"/>
                  </a:cubicBezTo>
                  <a:cubicBezTo>
                    <a:pt x="1574672" y="1190877"/>
                    <a:pt x="1504720" y="1133313"/>
                    <a:pt x="1426025" y="1050731"/>
                  </a:cubicBezTo>
                  <a:cubicBezTo>
                    <a:pt x="1333729" y="1039072"/>
                    <a:pt x="1251390" y="1009440"/>
                    <a:pt x="1179008" y="961834"/>
                  </a:cubicBezTo>
                  <a:cubicBezTo>
                    <a:pt x="1106629" y="914228"/>
                    <a:pt x="1050279" y="852778"/>
                    <a:pt x="1009959" y="777483"/>
                  </a:cubicBezTo>
                  <a:cubicBezTo>
                    <a:pt x="969639" y="702187"/>
                    <a:pt x="949480" y="618877"/>
                    <a:pt x="949480" y="527551"/>
                  </a:cubicBezTo>
                  <a:cubicBezTo>
                    <a:pt x="949480" y="427482"/>
                    <a:pt x="973525" y="337370"/>
                    <a:pt x="1021618" y="257217"/>
                  </a:cubicBezTo>
                  <a:cubicBezTo>
                    <a:pt x="1069710" y="177065"/>
                    <a:pt x="1136261" y="114157"/>
                    <a:pt x="1221272" y="68494"/>
                  </a:cubicBezTo>
                  <a:cubicBezTo>
                    <a:pt x="1306282" y="22831"/>
                    <a:pt x="1401736" y="0"/>
                    <a:pt x="1507635" y="0"/>
                  </a:cubicBezTo>
                  <a:close/>
                  <a:moveTo>
                    <a:pt x="450314" y="0"/>
                  </a:moveTo>
                  <a:cubicBezTo>
                    <a:pt x="515407" y="0"/>
                    <a:pt x="579044" y="7772"/>
                    <a:pt x="641223" y="23317"/>
                  </a:cubicBezTo>
                  <a:cubicBezTo>
                    <a:pt x="703402" y="38862"/>
                    <a:pt x="757809" y="61207"/>
                    <a:pt x="804442" y="90354"/>
                  </a:cubicBezTo>
                  <a:lnTo>
                    <a:pt x="731577" y="269605"/>
                  </a:lnTo>
                  <a:cubicBezTo>
                    <a:pt x="637337" y="216169"/>
                    <a:pt x="543097" y="189452"/>
                    <a:pt x="448855" y="189452"/>
                  </a:cubicBezTo>
                  <a:cubicBezTo>
                    <a:pt x="382791" y="189452"/>
                    <a:pt x="333971" y="200139"/>
                    <a:pt x="302395" y="221513"/>
                  </a:cubicBezTo>
                  <a:cubicBezTo>
                    <a:pt x="270819" y="242887"/>
                    <a:pt x="255031" y="271062"/>
                    <a:pt x="255031" y="306038"/>
                  </a:cubicBezTo>
                  <a:cubicBezTo>
                    <a:pt x="255031" y="341014"/>
                    <a:pt x="273248" y="367003"/>
                    <a:pt x="309681" y="384005"/>
                  </a:cubicBezTo>
                  <a:cubicBezTo>
                    <a:pt x="346114" y="401007"/>
                    <a:pt x="401736" y="417766"/>
                    <a:pt x="476545" y="434283"/>
                  </a:cubicBezTo>
                  <a:cubicBezTo>
                    <a:pt x="554269" y="452742"/>
                    <a:pt x="617906" y="471201"/>
                    <a:pt x="667454" y="489661"/>
                  </a:cubicBezTo>
                  <a:cubicBezTo>
                    <a:pt x="717003" y="508120"/>
                    <a:pt x="759509" y="537267"/>
                    <a:pt x="794971" y="577100"/>
                  </a:cubicBezTo>
                  <a:cubicBezTo>
                    <a:pt x="830433" y="616934"/>
                    <a:pt x="848164" y="670855"/>
                    <a:pt x="848164" y="738863"/>
                  </a:cubicBezTo>
                  <a:cubicBezTo>
                    <a:pt x="848164" y="797156"/>
                    <a:pt x="831889" y="850349"/>
                    <a:pt x="799342" y="898441"/>
                  </a:cubicBezTo>
                  <a:cubicBezTo>
                    <a:pt x="766796" y="946532"/>
                    <a:pt x="717976" y="984665"/>
                    <a:pt x="652882" y="1012841"/>
                  </a:cubicBezTo>
                  <a:cubicBezTo>
                    <a:pt x="587787" y="1041015"/>
                    <a:pt x="508606" y="1055103"/>
                    <a:pt x="415338" y="1055103"/>
                  </a:cubicBezTo>
                  <a:cubicBezTo>
                    <a:pt x="334699" y="1055103"/>
                    <a:pt x="256731" y="1044173"/>
                    <a:pt x="181436" y="1022313"/>
                  </a:cubicBezTo>
                  <a:cubicBezTo>
                    <a:pt x="106142" y="1000453"/>
                    <a:pt x="45662" y="972035"/>
                    <a:pt x="0" y="937059"/>
                  </a:cubicBezTo>
                  <a:lnTo>
                    <a:pt x="80153" y="759266"/>
                  </a:lnTo>
                  <a:cubicBezTo>
                    <a:pt x="123873" y="791327"/>
                    <a:pt x="175851" y="817073"/>
                    <a:pt x="236086" y="836504"/>
                  </a:cubicBezTo>
                  <a:cubicBezTo>
                    <a:pt x="296323" y="855935"/>
                    <a:pt x="356559" y="865651"/>
                    <a:pt x="416794" y="865651"/>
                  </a:cubicBezTo>
                  <a:cubicBezTo>
                    <a:pt x="483831" y="865651"/>
                    <a:pt x="533380" y="855692"/>
                    <a:pt x="565441" y="835775"/>
                  </a:cubicBezTo>
                  <a:cubicBezTo>
                    <a:pt x="597504" y="815859"/>
                    <a:pt x="613533" y="789384"/>
                    <a:pt x="613533" y="756351"/>
                  </a:cubicBezTo>
                  <a:cubicBezTo>
                    <a:pt x="613533" y="732063"/>
                    <a:pt x="604062" y="711903"/>
                    <a:pt x="585115" y="695872"/>
                  </a:cubicBezTo>
                  <a:cubicBezTo>
                    <a:pt x="566171" y="679842"/>
                    <a:pt x="541882" y="666969"/>
                    <a:pt x="512250" y="657253"/>
                  </a:cubicBezTo>
                  <a:cubicBezTo>
                    <a:pt x="482618" y="647538"/>
                    <a:pt x="442540" y="636851"/>
                    <a:pt x="392021" y="625192"/>
                  </a:cubicBezTo>
                  <a:cubicBezTo>
                    <a:pt x="314297" y="606733"/>
                    <a:pt x="250660" y="588273"/>
                    <a:pt x="201110" y="569814"/>
                  </a:cubicBezTo>
                  <a:cubicBezTo>
                    <a:pt x="151562" y="551354"/>
                    <a:pt x="109056" y="521722"/>
                    <a:pt x="73595" y="480917"/>
                  </a:cubicBezTo>
                  <a:cubicBezTo>
                    <a:pt x="38133" y="440112"/>
                    <a:pt x="20402" y="385705"/>
                    <a:pt x="20402" y="317697"/>
                  </a:cubicBezTo>
                  <a:cubicBezTo>
                    <a:pt x="20402" y="258432"/>
                    <a:pt x="36432" y="204754"/>
                    <a:pt x="68495" y="156662"/>
                  </a:cubicBezTo>
                  <a:cubicBezTo>
                    <a:pt x="100555" y="108570"/>
                    <a:pt x="148890" y="70437"/>
                    <a:pt x="213498" y="42262"/>
                  </a:cubicBezTo>
                  <a:cubicBezTo>
                    <a:pt x="278106" y="14087"/>
                    <a:pt x="357045" y="0"/>
                    <a:pt x="45031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E13EC776-FA4D-43A8-B417-5CE0702D77C6}"/>
                </a:ext>
              </a:extLst>
            </p:cNvPr>
            <p:cNvSpPr/>
            <p:nvPr/>
          </p:nvSpPr>
          <p:spPr>
            <a:xfrm>
              <a:off x="3665203" y="8434415"/>
              <a:ext cx="4132364" cy="1037616"/>
            </a:xfrm>
            <a:custGeom>
              <a:avLst/>
              <a:gdLst>
                <a:gd name="connsiteX0" fmla="*/ 1597009 w 4132364"/>
                <a:gd name="connsiteY0" fmla="*/ 231715 h 1037616"/>
                <a:gd name="connsiteX1" fmla="*/ 1435246 w 4132364"/>
                <a:gd name="connsiteY1" fmla="*/ 622278 h 1037616"/>
                <a:gd name="connsiteX2" fmla="*/ 1758773 w 4132364"/>
                <a:gd name="connsiteY2" fmla="*/ 622278 h 1037616"/>
                <a:gd name="connsiteX3" fmla="*/ 2511781 w 4132364"/>
                <a:gd name="connsiteY3" fmla="*/ 192367 h 1037616"/>
                <a:gd name="connsiteX4" fmla="*/ 2511781 w 4132364"/>
                <a:gd name="connsiteY4" fmla="*/ 547955 h 1037616"/>
                <a:gd name="connsiteX5" fmla="*/ 2704148 w 4132364"/>
                <a:gd name="connsiteY5" fmla="*/ 547955 h 1037616"/>
                <a:gd name="connsiteX6" fmla="*/ 2865911 w 4132364"/>
                <a:gd name="connsiteY6" fmla="*/ 501320 h 1037616"/>
                <a:gd name="connsiteX7" fmla="*/ 2921289 w 4132364"/>
                <a:gd name="connsiteY7" fmla="*/ 370161 h 1037616"/>
                <a:gd name="connsiteX8" fmla="*/ 2865911 w 4132364"/>
                <a:gd name="connsiteY8" fmla="*/ 238273 h 1037616"/>
                <a:gd name="connsiteX9" fmla="*/ 2704148 w 4132364"/>
                <a:gd name="connsiteY9" fmla="*/ 192367 h 1037616"/>
                <a:gd name="connsiteX10" fmla="*/ 3342494 w 4132364"/>
                <a:gd name="connsiteY10" fmla="*/ 0 h 1037616"/>
                <a:gd name="connsiteX11" fmla="*/ 4113419 w 4132364"/>
                <a:gd name="connsiteY11" fmla="*/ 0 h 1037616"/>
                <a:gd name="connsiteX12" fmla="*/ 4113419 w 4132364"/>
                <a:gd name="connsiteY12" fmla="*/ 189453 h 1037616"/>
                <a:gd name="connsiteX13" fmla="*/ 3577124 w 4132364"/>
                <a:gd name="connsiteY13" fmla="*/ 189453 h 1037616"/>
                <a:gd name="connsiteX14" fmla="*/ 3577124 w 4132364"/>
                <a:gd name="connsiteY14" fmla="*/ 410966 h 1037616"/>
                <a:gd name="connsiteX15" fmla="*/ 4050754 w 4132364"/>
                <a:gd name="connsiteY15" fmla="*/ 410966 h 1037616"/>
                <a:gd name="connsiteX16" fmla="*/ 4050754 w 4132364"/>
                <a:gd name="connsiteY16" fmla="*/ 594589 h 1037616"/>
                <a:gd name="connsiteX17" fmla="*/ 3577124 w 4132364"/>
                <a:gd name="connsiteY17" fmla="*/ 594589 h 1037616"/>
                <a:gd name="connsiteX18" fmla="*/ 3577124 w 4132364"/>
                <a:gd name="connsiteY18" fmla="*/ 830676 h 1037616"/>
                <a:gd name="connsiteX19" fmla="*/ 4132364 w 4132364"/>
                <a:gd name="connsiteY19" fmla="*/ 830676 h 1037616"/>
                <a:gd name="connsiteX20" fmla="*/ 4132364 w 4132364"/>
                <a:gd name="connsiteY20" fmla="*/ 1020128 h 1037616"/>
                <a:gd name="connsiteX21" fmla="*/ 3342494 w 4132364"/>
                <a:gd name="connsiteY21" fmla="*/ 1020128 h 1037616"/>
                <a:gd name="connsiteX22" fmla="*/ 2275694 w 4132364"/>
                <a:gd name="connsiteY22" fmla="*/ 0 h 1037616"/>
                <a:gd name="connsiteX23" fmla="*/ 2717263 w 4132364"/>
                <a:gd name="connsiteY23" fmla="*/ 0 h 1037616"/>
                <a:gd name="connsiteX24" fmla="*/ 2952622 w 4132364"/>
                <a:gd name="connsiteY24" fmla="*/ 45178 h 1037616"/>
                <a:gd name="connsiteX25" fmla="*/ 3106370 w 4132364"/>
                <a:gd name="connsiteY25" fmla="*/ 173422 h 1037616"/>
                <a:gd name="connsiteX26" fmla="*/ 3160290 w 4132364"/>
                <a:gd name="connsiteY26" fmla="*/ 370161 h 1037616"/>
                <a:gd name="connsiteX27" fmla="*/ 3105641 w 4132364"/>
                <a:gd name="connsiteY27" fmla="*/ 566171 h 1037616"/>
                <a:gd name="connsiteX28" fmla="*/ 2950436 w 4132364"/>
                <a:gd name="connsiteY28" fmla="*/ 692230 h 1037616"/>
                <a:gd name="connsiteX29" fmla="*/ 3179236 w 4132364"/>
                <a:gd name="connsiteY29" fmla="*/ 1020128 h 1037616"/>
                <a:gd name="connsiteX30" fmla="*/ 2925661 w 4132364"/>
                <a:gd name="connsiteY30" fmla="*/ 1020128 h 1037616"/>
                <a:gd name="connsiteX31" fmla="*/ 2728922 w 4132364"/>
                <a:gd name="connsiteY31" fmla="*/ 735950 h 1037616"/>
                <a:gd name="connsiteX32" fmla="*/ 2717263 w 4132364"/>
                <a:gd name="connsiteY32" fmla="*/ 735950 h 1037616"/>
                <a:gd name="connsiteX33" fmla="*/ 2511781 w 4132364"/>
                <a:gd name="connsiteY33" fmla="*/ 735950 h 1037616"/>
                <a:gd name="connsiteX34" fmla="*/ 2511781 w 4132364"/>
                <a:gd name="connsiteY34" fmla="*/ 1020128 h 1037616"/>
                <a:gd name="connsiteX35" fmla="*/ 2275694 w 4132364"/>
                <a:gd name="connsiteY35" fmla="*/ 1020128 h 1037616"/>
                <a:gd name="connsiteX36" fmla="*/ 1481880 w 4132364"/>
                <a:gd name="connsiteY36" fmla="*/ 0 h 1037616"/>
                <a:gd name="connsiteX37" fmla="*/ 1715052 w 4132364"/>
                <a:gd name="connsiteY37" fmla="*/ 0 h 1037616"/>
                <a:gd name="connsiteX38" fmla="*/ 2171195 w 4132364"/>
                <a:gd name="connsiteY38" fmla="*/ 1020128 h 1037616"/>
                <a:gd name="connsiteX39" fmla="*/ 1923450 w 4132364"/>
                <a:gd name="connsiteY39" fmla="*/ 1020128 h 1037616"/>
                <a:gd name="connsiteX40" fmla="*/ 1833096 w 4132364"/>
                <a:gd name="connsiteY40" fmla="*/ 801529 h 1037616"/>
                <a:gd name="connsiteX41" fmla="*/ 1359465 w 4132364"/>
                <a:gd name="connsiteY41" fmla="*/ 801529 h 1037616"/>
                <a:gd name="connsiteX42" fmla="*/ 1269111 w 4132364"/>
                <a:gd name="connsiteY42" fmla="*/ 1020128 h 1037616"/>
                <a:gd name="connsiteX43" fmla="*/ 1027195 w 4132364"/>
                <a:gd name="connsiteY43" fmla="*/ 1020128 h 1037616"/>
                <a:gd name="connsiteX44" fmla="*/ 0 w 4132364"/>
                <a:gd name="connsiteY44" fmla="*/ 0 h 1037616"/>
                <a:gd name="connsiteX45" fmla="*/ 236087 w 4132364"/>
                <a:gd name="connsiteY45" fmla="*/ 0 h 1037616"/>
                <a:gd name="connsiteX46" fmla="*/ 236087 w 4132364"/>
                <a:gd name="connsiteY46" fmla="*/ 562528 h 1037616"/>
                <a:gd name="connsiteX47" fmla="*/ 463429 w 4132364"/>
                <a:gd name="connsiteY47" fmla="*/ 836505 h 1037616"/>
                <a:gd name="connsiteX48" fmla="*/ 632479 w 4132364"/>
                <a:gd name="connsiteY48" fmla="*/ 770197 h 1037616"/>
                <a:gd name="connsiteX49" fmla="*/ 690772 w 4132364"/>
                <a:gd name="connsiteY49" fmla="*/ 562528 h 1037616"/>
                <a:gd name="connsiteX50" fmla="*/ 690772 w 4132364"/>
                <a:gd name="connsiteY50" fmla="*/ 0 h 1037616"/>
                <a:gd name="connsiteX51" fmla="*/ 923944 w 4132364"/>
                <a:gd name="connsiteY51" fmla="*/ 0 h 1037616"/>
                <a:gd name="connsiteX52" fmla="*/ 923944 w 4132364"/>
                <a:gd name="connsiteY52" fmla="*/ 571272 h 1037616"/>
                <a:gd name="connsiteX53" fmla="*/ 802257 w 4132364"/>
                <a:gd name="connsiteY53" fmla="*/ 916658 h 1037616"/>
                <a:gd name="connsiteX54" fmla="*/ 461972 w 4132364"/>
                <a:gd name="connsiteY54" fmla="*/ 1037616 h 1037616"/>
                <a:gd name="connsiteX55" fmla="*/ 121686 w 4132364"/>
                <a:gd name="connsiteY55" fmla="*/ 916658 h 1037616"/>
                <a:gd name="connsiteX56" fmla="*/ 0 w 4132364"/>
                <a:gd name="connsiteY56" fmla="*/ 571272 h 10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132364" h="1037616">
                  <a:moveTo>
                    <a:pt x="1597009" y="231715"/>
                  </a:moveTo>
                  <a:lnTo>
                    <a:pt x="1435246" y="622278"/>
                  </a:lnTo>
                  <a:lnTo>
                    <a:pt x="1758773" y="622278"/>
                  </a:lnTo>
                  <a:close/>
                  <a:moveTo>
                    <a:pt x="2511781" y="192367"/>
                  </a:moveTo>
                  <a:lnTo>
                    <a:pt x="2511781" y="547955"/>
                  </a:lnTo>
                  <a:lnTo>
                    <a:pt x="2704148" y="547955"/>
                  </a:lnTo>
                  <a:cubicBezTo>
                    <a:pt x="2775071" y="547955"/>
                    <a:pt x="2828992" y="532410"/>
                    <a:pt x="2865911" y="501320"/>
                  </a:cubicBezTo>
                  <a:cubicBezTo>
                    <a:pt x="2902830" y="470231"/>
                    <a:pt x="2921289" y="426511"/>
                    <a:pt x="2921289" y="370161"/>
                  </a:cubicBezTo>
                  <a:cubicBezTo>
                    <a:pt x="2921289" y="312840"/>
                    <a:pt x="2902830" y="268877"/>
                    <a:pt x="2865911" y="238273"/>
                  </a:cubicBezTo>
                  <a:cubicBezTo>
                    <a:pt x="2828992" y="207669"/>
                    <a:pt x="2775071" y="192367"/>
                    <a:pt x="2704148" y="192367"/>
                  </a:cubicBezTo>
                  <a:close/>
                  <a:moveTo>
                    <a:pt x="3342494" y="0"/>
                  </a:moveTo>
                  <a:lnTo>
                    <a:pt x="4113419" y="0"/>
                  </a:lnTo>
                  <a:lnTo>
                    <a:pt x="4113419" y="189453"/>
                  </a:lnTo>
                  <a:lnTo>
                    <a:pt x="3577124" y="189453"/>
                  </a:lnTo>
                  <a:lnTo>
                    <a:pt x="3577124" y="410966"/>
                  </a:lnTo>
                  <a:lnTo>
                    <a:pt x="4050754" y="410966"/>
                  </a:lnTo>
                  <a:lnTo>
                    <a:pt x="4050754" y="594589"/>
                  </a:lnTo>
                  <a:lnTo>
                    <a:pt x="3577124" y="594589"/>
                  </a:lnTo>
                  <a:lnTo>
                    <a:pt x="3577124" y="830676"/>
                  </a:lnTo>
                  <a:lnTo>
                    <a:pt x="4132364" y="830676"/>
                  </a:lnTo>
                  <a:lnTo>
                    <a:pt x="4132364" y="1020128"/>
                  </a:lnTo>
                  <a:lnTo>
                    <a:pt x="3342494" y="1020128"/>
                  </a:lnTo>
                  <a:close/>
                  <a:moveTo>
                    <a:pt x="2275694" y="0"/>
                  </a:moveTo>
                  <a:lnTo>
                    <a:pt x="2717263" y="0"/>
                  </a:lnTo>
                  <a:cubicBezTo>
                    <a:pt x="2807618" y="0"/>
                    <a:pt x="2886070" y="15059"/>
                    <a:pt x="2952622" y="45178"/>
                  </a:cubicBezTo>
                  <a:cubicBezTo>
                    <a:pt x="3019173" y="75296"/>
                    <a:pt x="3070422" y="118044"/>
                    <a:pt x="3106370" y="173422"/>
                  </a:cubicBezTo>
                  <a:cubicBezTo>
                    <a:pt x="3142316" y="228801"/>
                    <a:pt x="3160290" y="294380"/>
                    <a:pt x="3160290" y="370161"/>
                  </a:cubicBezTo>
                  <a:cubicBezTo>
                    <a:pt x="3160290" y="445942"/>
                    <a:pt x="3142074" y="511279"/>
                    <a:pt x="3105641" y="566171"/>
                  </a:cubicBezTo>
                  <a:cubicBezTo>
                    <a:pt x="3069208" y="621064"/>
                    <a:pt x="3017473" y="663083"/>
                    <a:pt x="2950436" y="692230"/>
                  </a:cubicBezTo>
                  <a:lnTo>
                    <a:pt x="3179236" y="1020128"/>
                  </a:lnTo>
                  <a:lnTo>
                    <a:pt x="2925661" y="1020128"/>
                  </a:lnTo>
                  <a:lnTo>
                    <a:pt x="2728922" y="735950"/>
                  </a:lnTo>
                  <a:lnTo>
                    <a:pt x="2717263" y="735950"/>
                  </a:lnTo>
                  <a:lnTo>
                    <a:pt x="2511781" y="735950"/>
                  </a:lnTo>
                  <a:lnTo>
                    <a:pt x="2511781" y="1020128"/>
                  </a:lnTo>
                  <a:lnTo>
                    <a:pt x="2275694" y="1020128"/>
                  </a:lnTo>
                  <a:close/>
                  <a:moveTo>
                    <a:pt x="1481880" y="0"/>
                  </a:moveTo>
                  <a:lnTo>
                    <a:pt x="1715052" y="0"/>
                  </a:lnTo>
                  <a:lnTo>
                    <a:pt x="2171195" y="1020128"/>
                  </a:lnTo>
                  <a:lnTo>
                    <a:pt x="1923450" y="1020128"/>
                  </a:lnTo>
                  <a:lnTo>
                    <a:pt x="1833096" y="801529"/>
                  </a:lnTo>
                  <a:lnTo>
                    <a:pt x="1359465" y="801529"/>
                  </a:lnTo>
                  <a:lnTo>
                    <a:pt x="1269111" y="1020128"/>
                  </a:lnTo>
                  <a:lnTo>
                    <a:pt x="1027195" y="1020128"/>
                  </a:lnTo>
                  <a:close/>
                  <a:moveTo>
                    <a:pt x="0" y="0"/>
                  </a:moveTo>
                  <a:lnTo>
                    <a:pt x="236087" y="0"/>
                  </a:lnTo>
                  <a:lnTo>
                    <a:pt x="236087" y="562528"/>
                  </a:lnTo>
                  <a:cubicBezTo>
                    <a:pt x="236087" y="745179"/>
                    <a:pt x="311868" y="836505"/>
                    <a:pt x="463429" y="836505"/>
                  </a:cubicBezTo>
                  <a:cubicBezTo>
                    <a:pt x="537267" y="836505"/>
                    <a:pt x="593617" y="814402"/>
                    <a:pt x="632479" y="770197"/>
                  </a:cubicBezTo>
                  <a:cubicBezTo>
                    <a:pt x="671341" y="725991"/>
                    <a:pt x="690772" y="656768"/>
                    <a:pt x="690772" y="562528"/>
                  </a:cubicBezTo>
                  <a:lnTo>
                    <a:pt x="690772" y="0"/>
                  </a:lnTo>
                  <a:lnTo>
                    <a:pt x="923944" y="0"/>
                  </a:lnTo>
                  <a:lnTo>
                    <a:pt x="923944" y="571272"/>
                  </a:lnTo>
                  <a:cubicBezTo>
                    <a:pt x="923944" y="720891"/>
                    <a:pt x="883382" y="836019"/>
                    <a:pt x="802257" y="916658"/>
                  </a:cubicBezTo>
                  <a:cubicBezTo>
                    <a:pt x="721133" y="997297"/>
                    <a:pt x="607705" y="1037616"/>
                    <a:pt x="461972" y="1037616"/>
                  </a:cubicBezTo>
                  <a:cubicBezTo>
                    <a:pt x="316240" y="1037616"/>
                    <a:pt x="202811" y="997297"/>
                    <a:pt x="121686" y="916658"/>
                  </a:cubicBezTo>
                  <a:cubicBezTo>
                    <a:pt x="40562" y="836019"/>
                    <a:pt x="0" y="720891"/>
                    <a:pt x="0" y="57127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401807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Placeholder 30">
            <a:extLst>
              <a:ext uri="{FF2B5EF4-FFF2-40B4-BE49-F238E27FC236}">
                <a16:creationId xmlns:a16="http://schemas.microsoft.com/office/drawing/2014/main" id="{39C1DA51-F7E0-4E72-8A94-03A50FDEE088}"/>
              </a:ext>
            </a:extLst>
          </p:cNvPr>
          <p:cNvPicPr>
            <a:picLocks noGrp="1" noChangeAspect="1"/>
          </p:cNvPicPr>
          <p:nvPr>
            <p:ph type="pic" sz="quarter" idx="12"/>
          </p:nvPr>
        </p:nvPicPr>
        <p:blipFill rotWithShape="1">
          <a:blip r:embed="rId2"/>
          <a:srcRect l="45314" r="26654"/>
          <a:stretch/>
        </p:blipFill>
        <p:spPr>
          <a:xfrm>
            <a:off x="1" y="0"/>
            <a:ext cx="6172199" cy="16459200"/>
          </a:xfrm>
          <a:prstGeom prst="rect">
            <a:avLst/>
          </a:prstGeom>
        </p:spPr>
      </p:pic>
      <p:pic>
        <p:nvPicPr>
          <p:cNvPr id="13" name="Picture Placeholder 12">
            <a:extLst>
              <a:ext uri="{FF2B5EF4-FFF2-40B4-BE49-F238E27FC236}">
                <a16:creationId xmlns:a16="http://schemas.microsoft.com/office/drawing/2014/main" id="{C181E914-FC0C-49ED-BB41-976B765727A0}"/>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47" b="47"/>
          <a:stretch/>
        </p:blipFill>
        <p:spPr/>
      </p:pic>
      <p:pic>
        <p:nvPicPr>
          <p:cNvPr id="32" name="Picture Placeholder 31">
            <a:extLst>
              <a:ext uri="{FF2B5EF4-FFF2-40B4-BE49-F238E27FC236}">
                <a16:creationId xmlns:a16="http://schemas.microsoft.com/office/drawing/2014/main" id="{884D89B6-1642-4285-8D9D-33A1A6305F65}"/>
              </a:ext>
            </a:extLst>
          </p:cNvPr>
          <p:cNvPicPr>
            <a:picLocks noGrp="1" noChangeAspect="1"/>
          </p:cNvPicPr>
          <p:nvPr>
            <p:ph type="pic" sz="quarter" idx="11"/>
          </p:nvPr>
        </p:nvPicPr>
        <p:blipFill>
          <a:blip r:embed="rId4" cstate="email">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a:ext>
            </a:extLst>
          </a:blip>
          <a:srcRect/>
          <a:stretch>
            <a:fillRect/>
          </a:stretch>
        </p:blipFill>
        <p:spPr>
          <a:prstGeom prst="rect">
            <a:avLst/>
          </a:prstGeom>
        </p:spPr>
      </p:pic>
      <p:sp>
        <p:nvSpPr>
          <p:cNvPr id="7" name="Rectangle 6">
            <a:extLst>
              <a:ext uri="{FF2B5EF4-FFF2-40B4-BE49-F238E27FC236}">
                <a16:creationId xmlns:a16="http://schemas.microsoft.com/office/drawing/2014/main" id="{AD44AC53-F46C-46B7-A863-2D556FF88583}"/>
              </a:ext>
            </a:extLst>
          </p:cNvPr>
          <p:cNvSpPr/>
          <p:nvPr/>
        </p:nvSpPr>
        <p:spPr>
          <a:xfrm>
            <a:off x="8880420" y="1125796"/>
            <a:ext cx="11007780" cy="2563651"/>
          </a:xfrm>
          <a:prstGeom prst="rect">
            <a:avLst/>
          </a:prstGeom>
        </p:spPr>
        <p:txBody>
          <a:bodyPr wrap="square">
            <a:spAutoFit/>
          </a:bodyPr>
          <a:lstStyle/>
          <a:p>
            <a:pPr>
              <a:lnSpc>
                <a:spcPct val="80000"/>
              </a:lnSpc>
            </a:pPr>
            <a:r>
              <a:rPr lang="en-US" sz="10000" dirty="0">
                <a:solidFill>
                  <a:schemeClr val="accent2"/>
                </a:solidFill>
              </a:rPr>
              <a:t>MEDICAL </a:t>
            </a:r>
            <a:br>
              <a:rPr lang="en-US" sz="10000" dirty="0">
                <a:solidFill>
                  <a:schemeClr val="accent2"/>
                </a:solidFill>
              </a:rPr>
            </a:br>
            <a:r>
              <a:rPr lang="en-US" sz="10000" b="1" dirty="0">
                <a:solidFill>
                  <a:schemeClr val="accent2"/>
                </a:solidFill>
              </a:rPr>
              <a:t>PORTFOLIO</a:t>
            </a:r>
          </a:p>
        </p:txBody>
      </p:sp>
      <p:sp>
        <p:nvSpPr>
          <p:cNvPr id="8" name="Rectangle 7">
            <a:extLst>
              <a:ext uri="{FF2B5EF4-FFF2-40B4-BE49-F238E27FC236}">
                <a16:creationId xmlns:a16="http://schemas.microsoft.com/office/drawing/2014/main" id="{C69511E5-F20F-45A1-AA03-A12E3E921C3E}"/>
              </a:ext>
            </a:extLst>
          </p:cNvPr>
          <p:cNvSpPr/>
          <p:nvPr/>
        </p:nvSpPr>
        <p:spPr>
          <a:xfrm>
            <a:off x="9033675" y="4161545"/>
            <a:ext cx="1911486" cy="2389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p:txBody>
      </p:sp>
      <p:sp>
        <p:nvSpPr>
          <p:cNvPr id="9" name="Rectangle 8">
            <a:extLst>
              <a:ext uri="{FF2B5EF4-FFF2-40B4-BE49-F238E27FC236}">
                <a16:creationId xmlns:a16="http://schemas.microsoft.com/office/drawing/2014/main" id="{FEA7E8BE-484B-4138-BF53-1FB9751C322C}"/>
              </a:ext>
            </a:extLst>
          </p:cNvPr>
          <p:cNvSpPr/>
          <p:nvPr/>
        </p:nvSpPr>
        <p:spPr>
          <a:xfrm>
            <a:off x="8928982" y="8895888"/>
            <a:ext cx="7350926" cy="707886"/>
          </a:xfrm>
          <a:prstGeom prst="rect">
            <a:avLst/>
          </a:prstGeom>
        </p:spPr>
        <p:txBody>
          <a:bodyPr wrap="square">
            <a:spAutoFit/>
          </a:bodyPr>
          <a:lstStyle/>
          <a:p>
            <a:r>
              <a:rPr lang="en-US" sz="4000" dirty="0">
                <a:solidFill>
                  <a:schemeClr val="accent2"/>
                </a:solidFill>
              </a:rPr>
              <a:t>MEDICAL ATTENDANT </a:t>
            </a:r>
          </a:p>
        </p:txBody>
      </p:sp>
      <p:sp>
        <p:nvSpPr>
          <p:cNvPr id="10" name="Rectangle 9">
            <a:extLst>
              <a:ext uri="{FF2B5EF4-FFF2-40B4-BE49-F238E27FC236}">
                <a16:creationId xmlns:a16="http://schemas.microsoft.com/office/drawing/2014/main" id="{0072174A-6A28-455E-975D-B07564E6F3F2}"/>
              </a:ext>
            </a:extLst>
          </p:cNvPr>
          <p:cNvSpPr/>
          <p:nvPr/>
        </p:nvSpPr>
        <p:spPr>
          <a:xfrm>
            <a:off x="8928982" y="12606875"/>
            <a:ext cx="7350926" cy="707886"/>
          </a:xfrm>
          <a:prstGeom prst="rect">
            <a:avLst/>
          </a:prstGeom>
        </p:spPr>
        <p:txBody>
          <a:bodyPr wrap="square">
            <a:spAutoFit/>
          </a:bodyPr>
          <a:lstStyle/>
          <a:p>
            <a:r>
              <a:rPr lang="en-US" sz="4000" dirty="0">
                <a:solidFill>
                  <a:schemeClr val="accent2"/>
                </a:solidFill>
              </a:rPr>
              <a:t>MEDICAL TREATMENT</a:t>
            </a:r>
          </a:p>
        </p:txBody>
      </p:sp>
      <p:sp>
        <p:nvSpPr>
          <p:cNvPr id="11" name="Rectangle 10">
            <a:extLst>
              <a:ext uri="{FF2B5EF4-FFF2-40B4-BE49-F238E27FC236}">
                <a16:creationId xmlns:a16="http://schemas.microsoft.com/office/drawing/2014/main" id="{334BF0B1-8F7F-46CE-93AC-942BD6E2E8C1}"/>
              </a:ext>
            </a:extLst>
          </p:cNvPr>
          <p:cNvSpPr/>
          <p:nvPr/>
        </p:nvSpPr>
        <p:spPr>
          <a:xfrm>
            <a:off x="8928982" y="9636718"/>
            <a:ext cx="8535712" cy="2245871"/>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 muscles, and joints. Watch this slideshow about.</a:t>
            </a:r>
          </a:p>
        </p:txBody>
      </p:sp>
      <p:sp>
        <p:nvSpPr>
          <p:cNvPr id="12" name="Rectangle 11">
            <a:extLst>
              <a:ext uri="{FF2B5EF4-FFF2-40B4-BE49-F238E27FC236}">
                <a16:creationId xmlns:a16="http://schemas.microsoft.com/office/drawing/2014/main" id="{8D51D1DD-DA63-43F0-BBCD-3DC242CB4D5C}"/>
              </a:ext>
            </a:extLst>
          </p:cNvPr>
          <p:cNvSpPr/>
          <p:nvPr/>
        </p:nvSpPr>
        <p:spPr>
          <a:xfrm>
            <a:off x="8928982" y="13403818"/>
            <a:ext cx="8535712" cy="2245871"/>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 muscles, and joints. Watch this slideshow about.</a:t>
            </a:r>
          </a:p>
        </p:txBody>
      </p:sp>
      <p:sp>
        <p:nvSpPr>
          <p:cNvPr id="3" name="Slide Number Placeholder 2">
            <a:extLst>
              <a:ext uri="{FF2B5EF4-FFF2-40B4-BE49-F238E27FC236}">
                <a16:creationId xmlns:a16="http://schemas.microsoft.com/office/drawing/2014/main" id="{4536D502-A1C3-4F6A-82D0-E0565FF5A3B7}"/>
              </a:ext>
            </a:extLst>
          </p:cNvPr>
          <p:cNvSpPr>
            <a:spLocks noGrp="1"/>
          </p:cNvSpPr>
          <p:nvPr>
            <p:ph type="sldNum" sz="quarter" idx="4"/>
          </p:nvPr>
        </p:nvSpPr>
        <p:spPr/>
        <p:txBody>
          <a:bodyPr/>
          <a:lstStyle/>
          <a:p>
            <a:fld id="{92B485D1-D61A-494D-A8A9-04DC541B8AAB}" type="slidenum">
              <a:rPr lang="en-US" smtClean="0">
                <a:solidFill>
                  <a:schemeClr val="accent2"/>
                </a:solidFill>
              </a:rPr>
              <a:pPr/>
              <a:t>12</a:t>
            </a:fld>
            <a:endParaRPr lang="en-US">
              <a:solidFill>
                <a:schemeClr val="accent2"/>
              </a:solidFill>
            </a:endParaRPr>
          </a:p>
        </p:txBody>
      </p:sp>
      <p:sp>
        <p:nvSpPr>
          <p:cNvPr id="4" name="Footer Placeholder 3">
            <a:extLst>
              <a:ext uri="{FF2B5EF4-FFF2-40B4-BE49-F238E27FC236}">
                <a16:creationId xmlns:a16="http://schemas.microsoft.com/office/drawing/2014/main" id="{4430B41A-60B0-4A87-BD7D-541C9299EC95}"/>
              </a:ext>
            </a:extLst>
          </p:cNvPr>
          <p:cNvSpPr>
            <a:spLocks noGrp="1"/>
          </p:cNvSpPr>
          <p:nvPr>
            <p:ph type="ftr" sz="quarter" idx="3"/>
          </p:nvPr>
        </p:nvSpPr>
        <p:spPr/>
        <p:txBody>
          <a:bodyPr/>
          <a:lstStyle/>
          <a:p>
            <a:r>
              <a:rPr lang="en-US">
                <a:solidFill>
                  <a:schemeClr val="accent2"/>
                </a:solidFill>
              </a:rPr>
              <a:t>WWW.SQUARE.COM</a:t>
            </a:r>
            <a:endParaRPr lang="en-US" dirty="0">
              <a:solidFill>
                <a:schemeClr val="accent2"/>
              </a:solidFill>
            </a:endParaRPr>
          </a:p>
        </p:txBody>
      </p:sp>
      <p:sp>
        <p:nvSpPr>
          <p:cNvPr id="29" name="Rectangle 28">
            <a:extLst>
              <a:ext uri="{FF2B5EF4-FFF2-40B4-BE49-F238E27FC236}">
                <a16:creationId xmlns:a16="http://schemas.microsoft.com/office/drawing/2014/main" id="{A8E3E18F-238A-49F2-A386-D8984B93F862}"/>
              </a:ext>
            </a:extLst>
          </p:cNvPr>
          <p:cNvSpPr/>
          <p:nvPr/>
        </p:nvSpPr>
        <p:spPr>
          <a:xfrm>
            <a:off x="8928982" y="5242899"/>
            <a:ext cx="7350926" cy="707886"/>
          </a:xfrm>
          <a:prstGeom prst="rect">
            <a:avLst/>
          </a:prstGeom>
        </p:spPr>
        <p:txBody>
          <a:bodyPr wrap="square">
            <a:spAutoFit/>
          </a:bodyPr>
          <a:lstStyle/>
          <a:p>
            <a:r>
              <a:rPr lang="en-US" sz="4000" dirty="0">
                <a:solidFill>
                  <a:schemeClr val="accent2"/>
                </a:solidFill>
              </a:rPr>
              <a:t>MEDICAL ATTENDANT </a:t>
            </a:r>
          </a:p>
        </p:txBody>
      </p:sp>
      <p:sp>
        <p:nvSpPr>
          <p:cNvPr id="30" name="Rectangle 29">
            <a:extLst>
              <a:ext uri="{FF2B5EF4-FFF2-40B4-BE49-F238E27FC236}">
                <a16:creationId xmlns:a16="http://schemas.microsoft.com/office/drawing/2014/main" id="{059EA74D-BCBF-4DEF-9759-8BBF9DF4984F}"/>
              </a:ext>
            </a:extLst>
          </p:cNvPr>
          <p:cNvSpPr/>
          <p:nvPr/>
        </p:nvSpPr>
        <p:spPr>
          <a:xfrm>
            <a:off x="8928982" y="5983729"/>
            <a:ext cx="8535712" cy="2245871"/>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 muscles, and joints. Watch this slideshow about.</a:t>
            </a:r>
          </a:p>
        </p:txBody>
      </p:sp>
    </p:spTree>
    <p:extLst>
      <p:ext uri="{BB962C8B-B14F-4D97-AF65-F5344CB8AC3E}">
        <p14:creationId xmlns:p14="http://schemas.microsoft.com/office/powerpoint/2010/main" val="38348693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 name="Picture Placeholder 253">
            <a:extLst>
              <a:ext uri="{FF2B5EF4-FFF2-40B4-BE49-F238E27FC236}">
                <a16:creationId xmlns:a16="http://schemas.microsoft.com/office/drawing/2014/main" id="{23B36607-39AD-4CF0-85CB-609C65CB6F70}"/>
              </a:ext>
            </a:extLst>
          </p:cNvPr>
          <p:cNvPicPr>
            <a:picLocks noGrp="1" noChangeAspect="1"/>
          </p:cNvPicPr>
          <p:nvPr>
            <p:ph type="pic" sz="quarter" idx="11"/>
          </p:nvPr>
        </p:nvPicPr>
        <p:blipFill>
          <a:blip r:embed="rId2" cstate="screen">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a:fillRect/>
          </a:stretch>
        </p:blipFill>
        <p:spPr/>
      </p:pic>
      <p:pic>
        <p:nvPicPr>
          <p:cNvPr id="253" name="Picture Placeholder 252">
            <a:extLst>
              <a:ext uri="{FF2B5EF4-FFF2-40B4-BE49-F238E27FC236}">
                <a16:creationId xmlns:a16="http://schemas.microsoft.com/office/drawing/2014/main" id="{16BFFB49-44EA-4554-8F5F-EB4B5C4B4F18}"/>
              </a:ext>
            </a:extLst>
          </p:cNvPr>
          <p:cNvPicPr>
            <a:picLocks noGrp="1" noChangeAspect="1"/>
          </p:cNvPicPr>
          <p:nvPr>
            <p:ph type="pic" sz="quarter" idx="10"/>
          </p:nvPr>
        </p:nvPicPr>
        <p:blipFill rotWithShape="1">
          <a:blip r:embed="rId4" cstate="screen">
            <a:extLst>
              <a:ext uri="{BEBA8EAE-BF5A-486C-A8C5-ECC9F3942E4B}">
                <a14:imgProps xmlns:a14="http://schemas.microsoft.com/office/drawing/2010/main">
                  <a14:imgLayer r:embed="rId5">
                    <a14:imgEffect>
                      <a14:colorTemperature colorTemp="5900"/>
                    </a14:imgEffect>
                    <a14:imgEffect>
                      <a14:brightnessContrast contrast="20000"/>
                    </a14:imgEffect>
                  </a14:imgLayer>
                </a14:imgProps>
              </a:ext>
              <a:ext uri="{28A0092B-C50C-407E-A947-70E740481C1C}">
                <a14:useLocalDpi xmlns:a14="http://schemas.microsoft.com/office/drawing/2010/main"/>
              </a:ext>
            </a:extLst>
          </a:blip>
          <a:srcRect/>
          <a:stretch/>
        </p:blipFill>
        <p:spPr/>
      </p:pic>
      <p:pic>
        <p:nvPicPr>
          <p:cNvPr id="262" name="Picture Placeholder 261">
            <a:extLst>
              <a:ext uri="{FF2B5EF4-FFF2-40B4-BE49-F238E27FC236}">
                <a16:creationId xmlns:a16="http://schemas.microsoft.com/office/drawing/2014/main" id="{AC64BC67-12EC-4B3E-82E5-38DFB576CB61}"/>
              </a:ext>
            </a:extLst>
          </p:cNvPr>
          <p:cNvPicPr>
            <a:picLocks noGrp="1" noChangeAspect="1"/>
          </p:cNvPicPr>
          <p:nvPr>
            <p:ph type="pic" sz="quarter" idx="12"/>
          </p:nvPr>
        </p:nvPicPr>
        <p:blipFill>
          <a:blip r:embed="rId6" cstate="email">
            <a:extLst>
              <a:ext uri="{28A0092B-C50C-407E-A947-70E740481C1C}">
                <a14:useLocalDpi xmlns:a14="http://schemas.microsoft.com/office/drawing/2010/main"/>
              </a:ext>
            </a:extLst>
          </a:blip>
          <a:srcRect/>
          <a:stretch>
            <a:fillRect/>
          </a:stretch>
        </p:blipFill>
        <p:spPr>
          <a:xfrm>
            <a:off x="11675351" y="3865807"/>
            <a:ext cx="5910096" cy="5454650"/>
          </a:xfrm>
        </p:spPr>
      </p:pic>
      <p:pic>
        <p:nvPicPr>
          <p:cNvPr id="271" name="Picture Placeholder 262">
            <a:extLst>
              <a:ext uri="{FF2B5EF4-FFF2-40B4-BE49-F238E27FC236}">
                <a16:creationId xmlns:a16="http://schemas.microsoft.com/office/drawing/2014/main" id="{C7303082-27DD-4791-A5B5-E740C3BCD620}"/>
              </a:ext>
            </a:extLst>
          </p:cNvPr>
          <p:cNvPicPr>
            <a:picLocks noGrp="1" noChangeAspect="1"/>
          </p:cNvPicPr>
          <p:nvPr>
            <p:ph type="pic" sz="quarter" idx="14"/>
          </p:nvPr>
        </p:nvPicPr>
        <p:blipFill>
          <a:blip r:embed="rId7" cstate="print">
            <a:extLst>
              <a:ext uri="{BEBA8EAE-BF5A-486C-A8C5-ECC9F3942E4B}">
                <a14:imgProps xmlns:a14="http://schemas.microsoft.com/office/drawing/2010/main">
                  <a14:imgLayer r:embed="rId8">
                    <a14:imgEffect>
                      <a14:colorTemperature colorTemp="5900"/>
                    </a14:imgEffect>
                    <a14:imgEffect>
                      <a14:brightnessContrast contrast="40000"/>
                    </a14:imgEffect>
                  </a14:imgLayer>
                </a14:imgProps>
              </a:ext>
              <a:ext uri="{28A0092B-C50C-407E-A947-70E740481C1C}">
                <a14:useLocalDpi xmlns:a14="http://schemas.microsoft.com/office/drawing/2010/main"/>
              </a:ext>
            </a:extLst>
          </a:blip>
          <a:srcRect t="29" b="29"/>
          <a:stretch>
            <a:fillRect/>
          </a:stretch>
        </p:blipFill>
        <p:spPr>
          <a:xfrm>
            <a:off x="23350538" y="3865563"/>
            <a:ext cx="5910262" cy="5454650"/>
          </a:xfrm>
        </p:spPr>
      </p:pic>
      <p:pic>
        <p:nvPicPr>
          <p:cNvPr id="274" name="Picture Placeholder 273">
            <a:extLst>
              <a:ext uri="{FF2B5EF4-FFF2-40B4-BE49-F238E27FC236}">
                <a16:creationId xmlns:a16="http://schemas.microsoft.com/office/drawing/2014/main" id="{C82F6F40-43AD-456A-879E-36C16621A9C1}"/>
              </a:ext>
            </a:extLst>
          </p:cNvPr>
          <p:cNvPicPr>
            <a:picLocks noGrp="1" noChangeAspect="1"/>
          </p:cNvPicPr>
          <p:nvPr>
            <p:ph type="pic" sz="quarter" idx="13"/>
          </p:nvPr>
        </p:nvPicPr>
        <p:blipFill>
          <a:blip r:embed="rId9">
            <a:extLst>
              <a:ext uri="{BEBA8EAE-BF5A-486C-A8C5-ECC9F3942E4B}">
                <a14:imgProps xmlns:a14="http://schemas.microsoft.com/office/drawing/2010/main">
                  <a14:imgLayer r:embed="rId10">
                    <a14:imgEffect>
                      <a14:colorTemperature colorTemp="5900"/>
                    </a14:imgEffect>
                  </a14:imgLayer>
                </a14:imgProps>
              </a:ext>
            </a:extLst>
          </a:blip>
          <a:srcRect l="19526" r="19526"/>
          <a:stretch>
            <a:fillRect/>
          </a:stretch>
        </p:blipFill>
        <p:spPr>
          <a:prstGeom prst="rect">
            <a:avLst/>
          </a:prstGeom>
        </p:spPr>
      </p:pic>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p:txBody>
          <a:bodyPr/>
          <a:lstStyle/>
          <a:p>
            <a:fld id="{92B485D1-D61A-494D-A8A9-04DC541B8AAB}" type="slidenum">
              <a:rPr lang="en-US" smtClean="0">
                <a:solidFill>
                  <a:schemeClr val="accent2"/>
                </a:solidFill>
              </a:rPr>
              <a:pPr/>
              <a:t>13</a:t>
            </a:fld>
            <a:endParaRPr lang="en-US" dirty="0">
              <a:solidFill>
                <a:schemeClr val="accent2"/>
              </a:solidFill>
            </a:endParaRPr>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p:txBody>
          <a:bodyPr/>
          <a:lstStyle/>
          <a:p>
            <a:r>
              <a:rPr lang="en-US">
                <a:solidFill>
                  <a:schemeClr val="accent2"/>
                </a:solidFill>
              </a:rPr>
              <a:t>WWW.SQUARE.COM</a:t>
            </a:r>
            <a:endParaRPr lang="en-US" dirty="0">
              <a:solidFill>
                <a:schemeClr val="accent2"/>
              </a:solidFill>
            </a:endParaRPr>
          </a:p>
        </p:txBody>
      </p:sp>
      <p:sp>
        <p:nvSpPr>
          <p:cNvPr id="5" name="Rectangle 4">
            <a:extLst>
              <a:ext uri="{FF2B5EF4-FFF2-40B4-BE49-F238E27FC236}">
                <a16:creationId xmlns:a16="http://schemas.microsoft.com/office/drawing/2014/main" id="{E1E987E2-E592-4EFC-8B02-DADBC536D181}"/>
              </a:ext>
            </a:extLst>
          </p:cNvPr>
          <p:cNvSpPr/>
          <p:nvPr/>
        </p:nvSpPr>
        <p:spPr>
          <a:xfrm>
            <a:off x="993720" y="1125796"/>
            <a:ext cx="22742580" cy="1332544"/>
          </a:xfrm>
          <a:prstGeom prst="rect">
            <a:avLst/>
          </a:prstGeom>
        </p:spPr>
        <p:txBody>
          <a:bodyPr wrap="square">
            <a:spAutoFit/>
          </a:bodyPr>
          <a:lstStyle/>
          <a:p>
            <a:pPr>
              <a:lnSpc>
                <a:spcPct val="80000"/>
              </a:lnSpc>
            </a:pPr>
            <a:r>
              <a:rPr lang="en-US" sz="10000" dirty="0">
                <a:solidFill>
                  <a:schemeClr val="accent2"/>
                </a:solidFill>
              </a:rPr>
              <a:t>MEDICAL </a:t>
            </a:r>
            <a:r>
              <a:rPr lang="en-US" sz="10000" b="1" dirty="0">
                <a:solidFill>
                  <a:schemeClr val="accent2"/>
                </a:solidFill>
              </a:rPr>
              <a:t>PORTFOLIO</a:t>
            </a:r>
          </a:p>
        </p:txBody>
      </p:sp>
      <p:sp>
        <p:nvSpPr>
          <p:cNvPr id="6" name="Rectangle 5">
            <a:extLst>
              <a:ext uri="{FF2B5EF4-FFF2-40B4-BE49-F238E27FC236}">
                <a16:creationId xmlns:a16="http://schemas.microsoft.com/office/drawing/2014/main" id="{94D712BF-9BF1-40D0-9723-DCCB4DC86687}"/>
              </a:ext>
            </a:extLst>
          </p:cNvPr>
          <p:cNvSpPr/>
          <p:nvPr/>
        </p:nvSpPr>
        <p:spPr>
          <a:xfrm>
            <a:off x="1146975" y="2805710"/>
            <a:ext cx="1911486" cy="2389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p:txBody>
      </p:sp>
      <p:grpSp>
        <p:nvGrpSpPr>
          <p:cNvPr id="7" name="Group 6">
            <a:extLst>
              <a:ext uri="{FF2B5EF4-FFF2-40B4-BE49-F238E27FC236}">
                <a16:creationId xmlns:a16="http://schemas.microsoft.com/office/drawing/2014/main" id="{A9ECA254-2B38-471E-88A9-01470CE3B0F4}"/>
              </a:ext>
            </a:extLst>
          </p:cNvPr>
          <p:cNvGrpSpPr/>
          <p:nvPr/>
        </p:nvGrpSpPr>
        <p:grpSpPr>
          <a:xfrm>
            <a:off x="25715132" y="1201996"/>
            <a:ext cx="2513847" cy="491928"/>
            <a:chOff x="1296153" y="8434415"/>
            <a:chExt cx="6501414" cy="1272244"/>
          </a:xfrm>
          <a:solidFill>
            <a:schemeClr val="accent4"/>
          </a:solidFill>
        </p:grpSpPr>
        <p:sp>
          <p:nvSpPr>
            <p:cNvPr id="8" name="Freeform: Shape 7">
              <a:extLst>
                <a:ext uri="{FF2B5EF4-FFF2-40B4-BE49-F238E27FC236}">
                  <a16:creationId xmlns:a16="http://schemas.microsoft.com/office/drawing/2014/main" id="{8C22F569-60FD-41B0-8774-A238CBC1B516}"/>
                </a:ext>
              </a:extLst>
            </p:cNvPr>
            <p:cNvSpPr/>
            <p:nvPr/>
          </p:nvSpPr>
          <p:spPr>
            <a:xfrm>
              <a:off x="1296153" y="8434415"/>
              <a:ext cx="2116797" cy="1272244"/>
            </a:xfrm>
            <a:custGeom>
              <a:avLst/>
              <a:gdLst>
                <a:gd name="connsiteX0" fmla="*/ 1507635 w 2116797"/>
                <a:gd name="connsiteY0" fmla="*/ 201110 h 1272244"/>
                <a:gd name="connsiteX1" fmla="*/ 1344416 w 2116797"/>
                <a:gd name="connsiteY1" fmla="*/ 242644 h 1272244"/>
                <a:gd name="connsiteX2" fmla="*/ 1230015 w 2116797"/>
                <a:gd name="connsiteY2" fmla="*/ 358502 h 1272244"/>
                <a:gd name="connsiteX3" fmla="*/ 1188481 w 2116797"/>
                <a:gd name="connsiteY3" fmla="*/ 527551 h 1272244"/>
                <a:gd name="connsiteX4" fmla="*/ 1230015 w 2116797"/>
                <a:gd name="connsiteY4" fmla="*/ 696601 h 1272244"/>
                <a:gd name="connsiteX5" fmla="*/ 1344416 w 2116797"/>
                <a:gd name="connsiteY5" fmla="*/ 812458 h 1272244"/>
                <a:gd name="connsiteX6" fmla="*/ 1507635 w 2116797"/>
                <a:gd name="connsiteY6" fmla="*/ 853992 h 1272244"/>
                <a:gd name="connsiteX7" fmla="*/ 1670856 w 2116797"/>
                <a:gd name="connsiteY7" fmla="*/ 812458 h 1272244"/>
                <a:gd name="connsiteX8" fmla="*/ 1785255 w 2116797"/>
                <a:gd name="connsiteY8" fmla="*/ 696601 h 1272244"/>
                <a:gd name="connsiteX9" fmla="*/ 1826791 w 2116797"/>
                <a:gd name="connsiteY9" fmla="*/ 527551 h 1272244"/>
                <a:gd name="connsiteX10" fmla="*/ 1785255 w 2116797"/>
                <a:gd name="connsiteY10" fmla="*/ 358502 h 1272244"/>
                <a:gd name="connsiteX11" fmla="*/ 1670856 w 2116797"/>
                <a:gd name="connsiteY11" fmla="*/ 242644 h 1272244"/>
                <a:gd name="connsiteX12" fmla="*/ 1507635 w 2116797"/>
                <a:gd name="connsiteY12" fmla="*/ 201110 h 1272244"/>
                <a:gd name="connsiteX13" fmla="*/ 1507635 w 2116797"/>
                <a:gd name="connsiteY13" fmla="*/ 0 h 1272244"/>
                <a:gd name="connsiteX14" fmla="*/ 1793271 w 2116797"/>
                <a:gd name="connsiteY14" fmla="*/ 68494 h 1272244"/>
                <a:gd name="connsiteX15" fmla="*/ 1992925 w 2116797"/>
                <a:gd name="connsiteY15" fmla="*/ 257217 h 1272244"/>
                <a:gd name="connsiteX16" fmla="*/ 2065790 w 2116797"/>
                <a:gd name="connsiteY16" fmla="*/ 527551 h 1272244"/>
                <a:gd name="connsiteX17" fmla="*/ 1965965 w 2116797"/>
                <a:gd name="connsiteY17" fmla="*/ 839419 h 1272244"/>
                <a:gd name="connsiteX18" fmla="*/ 1701461 w 2116797"/>
                <a:gd name="connsiteY18" fmla="*/ 1025957 h 1272244"/>
                <a:gd name="connsiteX19" fmla="*/ 1772141 w 2116797"/>
                <a:gd name="connsiteY19" fmla="*/ 1080606 h 1272244"/>
                <a:gd name="connsiteX20" fmla="*/ 1845736 w 2116797"/>
                <a:gd name="connsiteY20" fmla="*/ 1097365 h 1272244"/>
                <a:gd name="connsiteX21" fmla="*/ 2011870 w 2116797"/>
                <a:gd name="connsiteY21" fmla="*/ 1021585 h 1272244"/>
                <a:gd name="connsiteX22" fmla="*/ 2116797 w 2116797"/>
                <a:gd name="connsiteY22" fmla="*/ 1146914 h 1272244"/>
                <a:gd name="connsiteX23" fmla="*/ 1996568 w 2116797"/>
                <a:gd name="connsiteY23" fmla="*/ 1240183 h 1272244"/>
                <a:gd name="connsiteX24" fmla="*/ 1841363 w 2116797"/>
                <a:gd name="connsiteY24" fmla="*/ 1272244 h 1272244"/>
                <a:gd name="connsiteX25" fmla="*/ 1635880 w 2116797"/>
                <a:gd name="connsiteY25" fmla="*/ 1223424 h 1272244"/>
                <a:gd name="connsiteX26" fmla="*/ 1426025 w 2116797"/>
                <a:gd name="connsiteY26" fmla="*/ 1050731 h 1272244"/>
                <a:gd name="connsiteX27" fmla="*/ 1179008 w 2116797"/>
                <a:gd name="connsiteY27" fmla="*/ 961834 h 1272244"/>
                <a:gd name="connsiteX28" fmla="*/ 1009959 w 2116797"/>
                <a:gd name="connsiteY28" fmla="*/ 777483 h 1272244"/>
                <a:gd name="connsiteX29" fmla="*/ 949480 w 2116797"/>
                <a:gd name="connsiteY29" fmla="*/ 527551 h 1272244"/>
                <a:gd name="connsiteX30" fmla="*/ 1021618 w 2116797"/>
                <a:gd name="connsiteY30" fmla="*/ 257217 h 1272244"/>
                <a:gd name="connsiteX31" fmla="*/ 1221272 w 2116797"/>
                <a:gd name="connsiteY31" fmla="*/ 68494 h 1272244"/>
                <a:gd name="connsiteX32" fmla="*/ 1507635 w 2116797"/>
                <a:gd name="connsiteY32" fmla="*/ 0 h 1272244"/>
                <a:gd name="connsiteX33" fmla="*/ 450314 w 2116797"/>
                <a:gd name="connsiteY33" fmla="*/ 0 h 1272244"/>
                <a:gd name="connsiteX34" fmla="*/ 641223 w 2116797"/>
                <a:gd name="connsiteY34" fmla="*/ 23317 h 1272244"/>
                <a:gd name="connsiteX35" fmla="*/ 804442 w 2116797"/>
                <a:gd name="connsiteY35" fmla="*/ 90354 h 1272244"/>
                <a:gd name="connsiteX36" fmla="*/ 731577 w 2116797"/>
                <a:gd name="connsiteY36" fmla="*/ 269605 h 1272244"/>
                <a:gd name="connsiteX37" fmla="*/ 448855 w 2116797"/>
                <a:gd name="connsiteY37" fmla="*/ 189452 h 1272244"/>
                <a:gd name="connsiteX38" fmla="*/ 302395 w 2116797"/>
                <a:gd name="connsiteY38" fmla="*/ 221513 h 1272244"/>
                <a:gd name="connsiteX39" fmla="*/ 255031 w 2116797"/>
                <a:gd name="connsiteY39" fmla="*/ 306038 h 1272244"/>
                <a:gd name="connsiteX40" fmla="*/ 309681 w 2116797"/>
                <a:gd name="connsiteY40" fmla="*/ 384005 h 1272244"/>
                <a:gd name="connsiteX41" fmla="*/ 476545 w 2116797"/>
                <a:gd name="connsiteY41" fmla="*/ 434283 h 1272244"/>
                <a:gd name="connsiteX42" fmla="*/ 667454 w 2116797"/>
                <a:gd name="connsiteY42" fmla="*/ 489661 h 1272244"/>
                <a:gd name="connsiteX43" fmla="*/ 794971 w 2116797"/>
                <a:gd name="connsiteY43" fmla="*/ 577100 h 1272244"/>
                <a:gd name="connsiteX44" fmla="*/ 848164 w 2116797"/>
                <a:gd name="connsiteY44" fmla="*/ 738863 h 1272244"/>
                <a:gd name="connsiteX45" fmla="*/ 799342 w 2116797"/>
                <a:gd name="connsiteY45" fmla="*/ 898441 h 1272244"/>
                <a:gd name="connsiteX46" fmla="*/ 652882 w 2116797"/>
                <a:gd name="connsiteY46" fmla="*/ 1012841 h 1272244"/>
                <a:gd name="connsiteX47" fmla="*/ 415338 w 2116797"/>
                <a:gd name="connsiteY47" fmla="*/ 1055103 h 1272244"/>
                <a:gd name="connsiteX48" fmla="*/ 181436 w 2116797"/>
                <a:gd name="connsiteY48" fmla="*/ 1022313 h 1272244"/>
                <a:gd name="connsiteX49" fmla="*/ 0 w 2116797"/>
                <a:gd name="connsiteY49" fmla="*/ 937059 h 1272244"/>
                <a:gd name="connsiteX50" fmla="*/ 80153 w 2116797"/>
                <a:gd name="connsiteY50" fmla="*/ 759266 h 1272244"/>
                <a:gd name="connsiteX51" fmla="*/ 236086 w 2116797"/>
                <a:gd name="connsiteY51" fmla="*/ 836504 h 1272244"/>
                <a:gd name="connsiteX52" fmla="*/ 416794 w 2116797"/>
                <a:gd name="connsiteY52" fmla="*/ 865651 h 1272244"/>
                <a:gd name="connsiteX53" fmla="*/ 565441 w 2116797"/>
                <a:gd name="connsiteY53" fmla="*/ 835775 h 1272244"/>
                <a:gd name="connsiteX54" fmla="*/ 613533 w 2116797"/>
                <a:gd name="connsiteY54" fmla="*/ 756351 h 1272244"/>
                <a:gd name="connsiteX55" fmla="*/ 585115 w 2116797"/>
                <a:gd name="connsiteY55" fmla="*/ 695872 h 1272244"/>
                <a:gd name="connsiteX56" fmla="*/ 512250 w 2116797"/>
                <a:gd name="connsiteY56" fmla="*/ 657253 h 1272244"/>
                <a:gd name="connsiteX57" fmla="*/ 392021 w 2116797"/>
                <a:gd name="connsiteY57" fmla="*/ 625192 h 1272244"/>
                <a:gd name="connsiteX58" fmla="*/ 201110 w 2116797"/>
                <a:gd name="connsiteY58" fmla="*/ 569814 h 1272244"/>
                <a:gd name="connsiteX59" fmla="*/ 73595 w 2116797"/>
                <a:gd name="connsiteY59" fmla="*/ 480917 h 1272244"/>
                <a:gd name="connsiteX60" fmla="*/ 20402 w 2116797"/>
                <a:gd name="connsiteY60" fmla="*/ 317697 h 1272244"/>
                <a:gd name="connsiteX61" fmla="*/ 68495 w 2116797"/>
                <a:gd name="connsiteY61" fmla="*/ 156662 h 1272244"/>
                <a:gd name="connsiteX62" fmla="*/ 213498 w 2116797"/>
                <a:gd name="connsiteY62" fmla="*/ 42262 h 1272244"/>
                <a:gd name="connsiteX63" fmla="*/ 450314 w 2116797"/>
                <a:gd name="connsiteY63" fmla="*/ 0 h 127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116797" h="1272244">
                  <a:moveTo>
                    <a:pt x="1507635" y="201110"/>
                  </a:moveTo>
                  <a:cubicBezTo>
                    <a:pt x="1447400" y="201110"/>
                    <a:pt x="1392993" y="214955"/>
                    <a:pt x="1344416" y="242644"/>
                  </a:cubicBezTo>
                  <a:cubicBezTo>
                    <a:pt x="1295838" y="270333"/>
                    <a:pt x="1257705" y="308953"/>
                    <a:pt x="1230015" y="358502"/>
                  </a:cubicBezTo>
                  <a:cubicBezTo>
                    <a:pt x="1202327" y="408051"/>
                    <a:pt x="1188481" y="464401"/>
                    <a:pt x="1188481" y="527551"/>
                  </a:cubicBezTo>
                  <a:cubicBezTo>
                    <a:pt x="1188481" y="590702"/>
                    <a:pt x="1202327" y="647052"/>
                    <a:pt x="1230015" y="696601"/>
                  </a:cubicBezTo>
                  <a:cubicBezTo>
                    <a:pt x="1257705" y="746150"/>
                    <a:pt x="1295838" y="784769"/>
                    <a:pt x="1344416" y="812458"/>
                  </a:cubicBezTo>
                  <a:cubicBezTo>
                    <a:pt x="1392993" y="840147"/>
                    <a:pt x="1447400" y="853992"/>
                    <a:pt x="1507635" y="853992"/>
                  </a:cubicBezTo>
                  <a:cubicBezTo>
                    <a:pt x="1567872" y="853992"/>
                    <a:pt x="1622279" y="840147"/>
                    <a:pt x="1670856" y="812458"/>
                  </a:cubicBezTo>
                  <a:cubicBezTo>
                    <a:pt x="1719434" y="784769"/>
                    <a:pt x="1757567" y="746150"/>
                    <a:pt x="1785255" y="696601"/>
                  </a:cubicBezTo>
                  <a:cubicBezTo>
                    <a:pt x="1812945" y="647052"/>
                    <a:pt x="1826791" y="590702"/>
                    <a:pt x="1826791" y="527551"/>
                  </a:cubicBezTo>
                  <a:cubicBezTo>
                    <a:pt x="1826791" y="464401"/>
                    <a:pt x="1812945" y="408051"/>
                    <a:pt x="1785255" y="358502"/>
                  </a:cubicBezTo>
                  <a:cubicBezTo>
                    <a:pt x="1757567" y="308953"/>
                    <a:pt x="1719434" y="270333"/>
                    <a:pt x="1670856" y="242644"/>
                  </a:cubicBezTo>
                  <a:cubicBezTo>
                    <a:pt x="1622279" y="214955"/>
                    <a:pt x="1567872" y="201110"/>
                    <a:pt x="1507635" y="201110"/>
                  </a:cubicBezTo>
                  <a:close/>
                  <a:moveTo>
                    <a:pt x="1507635" y="0"/>
                  </a:moveTo>
                  <a:cubicBezTo>
                    <a:pt x="1613534" y="0"/>
                    <a:pt x="1708747" y="22831"/>
                    <a:pt x="1793271" y="68494"/>
                  </a:cubicBezTo>
                  <a:cubicBezTo>
                    <a:pt x="1877796" y="114157"/>
                    <a:pt x="1944348" y="177065"/>
                    <a:pt x="1992925" y="257217"/>
                  </a:cubicBezTo>
                  <a:cubicBezTo>
                    <a:pt x="2041502" y="337370"/>
                    <a:pt x="2065790" y="427482"/>
                    <a:pt x="2065790" y="527551"/>
                  </a:cubicBezTo>
                  <a:cubicBezTo>
                    <a:pt x="2065790" y="646080"/>
                    <a:pt x="2032515" y="750036"/>
                    <a:pt x="1965965" y="839419"/>
                  </a:cubicBezTo>
                  <a:cubicBezTo>
                    <a:pt x="1899413" y="928801"/>
                    <a:pt x="1811246" y="990981"/>
                    <a:pt x="1701461" y="1025957"/>
                  </a:cubicBezTo>
                  <a:cubicBezTo>
                    <a:pt x="1725749" y="1051217"/>
                    <a:pt x="1749308" y="1069433"/>
                    <a:pt x="1772141" y="1080606"/>
                  </a:cubicBezTo>
                  <a:cubicBezTo>
                    <a:pt x="1794972" y="1091779"/>
                    <a:pt x="1819503" y="1097365"/>
                    <a:pt x="1845736" y="1097365"/>
                  </a:cubicBezTo>
                  <a:cubicBezTo>
                    <a:pt x="1908886" y="1097365"/>
                    <a:pt x="1964264" y="1072105"/>
                    <a:pt x="2011870" y="1021585"/>
                  </a:cubicBezTo>
                  <a:lnTo>
                    <a:pt x="2116797" y="1146914"/>
                  </a:lnTo>
                  <a:cubicBezTo>
                    <a:pt x="2083765" y="1187719"/>
                    <a:pt x="2043689" y="1218809"/>
                    <a:pt x="1996568" y="1240183"/>
                  </a:cubicBezTo>
                  <a:cubicBezTo>
                    <a:pt x="1949447" y="1261557"/>
                    <a:pt x="1897713" y="1272244"/>
                    <a:pt x="1841363" y="1272244"/>
                  </a:cubicBezTo>
                  <a:cubicBezTo>
                    <a:pt x="1765582" y="1272244"/>
                    <a:pt x="1697089" y="1255971"/>
                    <a:pt x="1635880" y="1223424"/>
                  </a:cubicBezTo>
                  <a:cubicBezTo>
                    <a:pt x="1574672" y="1190877"/>
                    <a:pt x="1504720" y="1133313"/>
                    <a:pt x="1426025" y="1050731"/>
                  </a:cubicBezTo>
                  <a:cubicBezTo>
                    <a:pt x="1333729" y="1039072"/>
                    <a:pt x="1251390" y="1009440"/>
                    <a:pt x="1179008" y="961834"/>
                  </a:cubicBezTo>
                  <a:cubicBezTo>
                    <a:pt x="1106629" y="914228"/>
                    <a:pt x="1050279" y="852778"/>
                    <a:pt x="1009959" y="777483"/>
                  </a:cubicBezTo>
                  <a:cubicBezTo>
                    <a:pt x="969639" y="702187"/>
                    <a:pt x="949480" y="618877"/>
                    <a:pt x="949480" y="527551"/>
                  </a:cubicBezTo>
                  <a:cubicBezTo>
                    <a:pt x="949480" y="427482"/>
                    <a:pt x="973525" y="337370"/>
                    <a:pt x="1021618" y="257217"/>
                  </a:cubicBezTo>
                  <a:cubicBezTo>
                    <a:pt x="1069710" y="177065"/>
                    <a:pt x="1136261" y="114157"/>
                    <a:pt x="1221272" y="68494"/>
                  </a:cubicBezTo>
                  <a:cubicBezTo>
                    <a:pt x="1306282" y="22831"/>
                    <a:pt x="1401736" y="0"/>
                    <a:pt x="1507635" y="0"/>
                  </a:cubicBezTo>
                  <a:close/>
                  <a:moveTo>
                    <a:pt x="450314" y="0"/>
                  </a:moveTo>
                  <a:cubicBezTo>
                    <a:pt x="515407" y="0"/>
                    <a:pt x="579044" y="7772"/>
                    <a:pt x="641223" y="23317"/>
                  </a:cubicBezTo>
                  <a:cubicBezTo>
                    <a:pt x="703402" y="38862"/>
                    <a:pt x="757809" y="61207"/>
                    <a:pt x="804442" y="90354"/>
                  </a:cubicBezTo>
                  <a:lnTo>
                    <a:pt x="731577" y="269605"/>
                  </a:lnTo>
                  <a:cubicBezTo>
                    <a:pt x="637337" y="216169"/>
                    <a:pt x="543097" y="189452"/>
                    <a:pt x="448855" y="189452"/>
                  </a:cubicBezTo>
                  <a:cubicBezTo>
                    <a:pt x="382791" y="189452"/>
                    <a:pt x="333971" y="200139"/>
                    <a:pt x="302395" y="221513"/>
                  </a:cubicBezTo>
                  <a:cubicBezTo>
                    <a:pt x="270819" y="242887"/>
                    <a:pt x="255031" y="271062"/>
                    <a:pt x="255031" y="306038"/>
                  </a:cubicBezTo>
                  <a:cubicBezTo>
                    <a:pt x="255031" y="341014"/>
                    <a:pt x="273248" y="367003"/>
                    <a:pt x="309681" y="384005"/>
                  </a:cubicBezTo>
                  <a:cubicBezTo>
                    <a:pt x="346114" y="401007"/>
                    <a:pt x="401736" y="417766"/>
                    <a:pt x="476545" y="434283"/>
                  </a:cubicBezTo>
                  <a:cubicBezTo>
                    <a:pt x="554269" y="452742"/>
                    <a:pt x="617906" y="471201"/>
                    <a:pt x="667454" y="489661"/>
                  </a:cubicBezTo>
                  <a:cubicBezTo>
                    <a:pt x="717003" y="508120"/>
                    <a:pt x="759509" y="537267"/>
                    <a:pt x="794971" y="577100"/>
                  </a:cubicBezTo>
                  <a:cubicBezTo>
                    <a:pt x="830433" y="616934"/>
                    <a:pt x="848164" y="670855"/>
                    <a:pt x="848164" y="738863"/>
                  </a:cubicBezTo>
                  <a:cubicBezTo>
                    <a:pt x="848164" y="797156"/>
                    <a:pt x="831889" y="850349"/>
                    <a:pt x="799342" y="898441"/>
                  </a:cubicBezTo>
                  <a:cubicBezTo>
                    <a:pt x="766796" y="946532"/>
                    <a:pt x="717976" y="984665"/>
                    <a:pt x="652882" y="1012841"/>
                  </a:cubicBezTo>
                  <a:cubicBezTo>
                    <a:pt x="587787" y="1041015"/>
                    <a:pt x="508606" y="1055103"/>
                    <a:pt x="415338" y="1055103"/>
                  </a:cubicBezTo>
                  <a:cubicBezTo>
                    <a:pt x="334699" y="1055103"/>
                    <a:pt x="256731" y="1044173"/>
                    <a:pt x="181436" y="1022313"/>
                  </a:cubicBezTo>
                  <a:cubicBezTo>
                    <a:pt x="106142" y="1000453"/>
                    <a:pt x="45662" y="972035"/>
                    <a:pt x="0" y="937059"/>
                  </a:cubicBezTo>
                  <a:lnTo>
                    <a:pt x="80153" y="759266"/>
                  </a:lnTo>
                  <a:cubicBezTo>
                    <a:pt x="123873" y="791327"/>
                    <a:pt x="175851" y="817073"/>
                    <a:pt x="236086" y="836504"/>
                  </a:cubicBezTo>
                  <a:cubicBezTo>
                    <a:pt x="296323" y="855935"/>
                    <a:pt x="356559" y="865651"/>
                    <a:pt x="416794" y="865651"/>
                  </a:cubicBezTo>
                  <a:cubicBezTo>
                    <a:pt x="483831" y="865651"/>
                    <a:pt x="533380" y="855692"/>
                    <a:pt x="565441" y="835775"/>
                  </a:cubicBezTo>
                  <a:cubicBezTo>
                    <a:pt x="597504" y="815859"/>
                    <a:pt x="613533" y="789384"/>
                    <a:pt x="613533" y="756351"/>
                  </a:cubicBezTo>
                  <a:cubicBezTo>
                    <a:pt x="613533" y="732063"/>
                    <a:pt x="604062" y="711903"/>
                    <a:pt x="585115" y="695872"/>
                  </a:cubicBezTo>
                  <a:cubicBezTo>
                    <a:pt x="566171" y="679842"/>
                    <a:pt x="541882" y="666969"/>
                    <a:pt x="512250" y="657253"/>
                  </a:cubicBezTo>
                  <a:cubicBezTo>
                    <a:pt x="482618" y="647538"/>
                    <a:pt x="442540" y="636851"/>
                    <a:pt x="392021" y="625192"/>
                  </a:cubicBezTo>
                  <a:cubicBezTo>
                    <a:pt x="314297" y="606733"/>
                    <a:pt x="250660" y="588273"/>
                    <a:pt x="201110" y="569814"/>
                  </a:cubicBezTo>
                  <a:cubicBezTo>
                    <a:pt x="151562" y="551354"/>
                    <a:pt x="109056" y="521722"/>
                    <a:pt x="73595" y="480917"/>
                  </a:cubicBezTo>
                  <a:cubicBezTo>
                    <a:pt x="38133" y="440112"/>
                    <a:pt x="20402" y="385705"/>
                    <a:pt x="20402" y="317697"/>
                  </a:cubicBezTo>
                  <a:cubicBezTo>
                    <a:pt x="20402" y="258432"/>
                    <a:pt x="36432" y="204754"/>
                    <a:pt x="68495" y="156662"/>
                  </a:cubicBezTo>
                  <a:cubicBezTo>
                    <a:pt x="100555" y="108570"/>
                    <a:pt x="148890" y="70437"/>
                    <a:pt x="213498" y="42262"/>
                  </a:cubicBezTo>
                  <a:cubicBezTo>
                    <a:pt x="278106" y="14087"/>
                    <a:pt x="357045" y="0"/>
                    <a:pt x="45031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D67D0029-808A-43DD-A49E-E32F10B5A9C4}"/>
                </a:ext>
              </a:extLst>
            </p:cNvPr>
            <p:cNvSpPr/>
            <p:nvPr/>
          </p:nvSpPr>
          <p:spPr>
            <a:xfrm>
              <a:off x="3665203" y="8434415"/>
              <a:ext cx="4132364" cy="1037616"/>
            </a:xfrm>
            <a:custGeom>
              <a:avLst/>
              <a:gdLst>
                <a:gd name="connsiteX0" fmla="*/ 1597009 w 4132364"/>
                <a:gd name="connsiteY0" fmla="*/ 231715 h 1037616"/>
                <a:gd name="connsiteX1" fmla="*/ 1435246 w 4132364"/>
                <a:gd name="connsiteY1" fmla="*/ 622278 h 1037616"/>
                <a:gd name="connsiteX2" fmla="*/ 1758773 w 4132364"/>
                <a:gd name="connsiteY2" fmla="*/ 622278 h 1037616"/>
                <a:gd name="connsiteX3" fmla="*/ 2511781 w 4132364"/>
                <a:gd name="connsiteY3" fmla="*/ 192367 h 1037616"/>
                <a:gd name="connsiteX4" fmla="*/ 2511781 w 4132364"/>
                <a:gd name="connsiteY4" fmla="*/ 547955 h 1037616"/>
                <a:gd name="connsiteX5" fmla="*/ 2704148 w 4132364"/>
                <a:gd name="connsiteY5" fmla="*/ 547955 h 1037616"/>
                <a:gd name="connsiteX6" fmla="*/ 2865911 w 4132364"/>
                <a:gd name="connsiteY6" fmla="*/ 501320 h 1037616"/>
                <a:gd name="connsiteX7" fmla="*/ 2921289 w 4132364"/>
                <a:gd name="connsiteY7" fmla="*/ 370161 h 1037616"/>
                <a:gd name="connsiteX8" fmla="*/ 2865911 w 4132364"/>
                <a:gd name="connsiteY8" fmla="*/ 238273 h 1037616"/>
                <a:gd name="connsiteX9" fmla="*/ 2704148 w 4132364"/>
                <a:gd name="connsiteY9" fmla="*/ 192367 h 1037616"/>
                <a:gd name="connsiteX10" fmla="*/ 3342494 w 4132364"/>
                <a:gd name="connsiteY10" fmla="*/ 0 h 1037616"/>
                <a:gd name="connsiteX11" fmla="*/ 4113419 w 4132364"/>
                <a:gd name="connsiteY11" fmla="*/ 0 h 1037616"/>
                <a:gd name="connsiteX12" fmla="*/ 4113419 w 4132364"/>
                <a:gd name="connsiteY12" fmla="*/ 189453 h 1037616"/>
                <a:gd name="connsiteX13" fmla="*/ 3577124 w 4132364"/>
                <a:gd name="connsiteY13" fmla="*/ 189453 h 1037616"/>
                <a:gd name="connsiteX14" fmla="*/ 3577124 w 4132364"/>
                <a:gd name="connsiteY14" fmla="*/ 410966 h 1037616"/>
                <a:gd name="connsiteX15" fmla="*/ 4050754 w 4132364"/>
                <a:gd name="connsiteY15" fmla="*/ 410966 h 1037616"/>
                <a:gd name="connsiteX16" fmla="*/ 4050754 w 4132364"/>
                <a:gd name="connsiteY16" fmla="*/ 594589 h 1037616"/>
                <a:gd name="connsiteX17" fmla="*/ 3577124 w 4132364"/>
                <a:gd name="connsiteY17" fmla="*/ 594589 h 1037616"/>
                <a:gd name="connsiteX18" fmla="*/ 3577124 w 4132364"/>
                <a:gd name="connsiteY18" fmla="*/ 830676 h 1037616"/>
                <a:gd name="connsiteX19" fmla="*/ 4132364 w 4132364"/>
                <a:gd name="connsiteY19" fmla="*/ 830676 h 1037616"/>
                <a:gd name="connsiteX20" fmla="*/ 4132364 w 4132364"/>
                <a:gd name="connsiteY20" fmla="*/ 1020128 h 1037616"/>
                <a:gd name="connsiteX21" fmla="*/ 3342494 w 4132364"/>
                <a:gd name="connsiteY21" fmla="*/ 1020128 h 1037616"/>
                <a:gd name="connsiteX22" fmla="*/ 2275694 w 4132364"/>
                <a:gd name="connsiteY22" fmla="*/ 0 h 1037616"/>
                <a:gd name="connsiteX23" fmla="*/ 2717263 w 4132364"/>
                <a:gd name="connsiteY23" fmla="*/ 0 h 1037616"/>
                <a:gd name="connsiteX24" fmla="*/ 2952622 w 4132364"/>
                <a:gd name="connsiteY24" fmla="*/ 45178 h 1037616"/>
                <a:gd name="connsiteX25" fmla="*/ 3106370 w 4132364"/>
                <a:gd name="connsiteY25" fmla="*/ 173422 h 1037616"/>
                <a:gd name="connsiteX26" fmla="*/ 3160290 w 4132364"/>
                <a:gd name="connsiteY26" fmla="*/ 370161 h 1037616"/>
                <a:gd name="connsiteX27" fmla="*/ 3105641 w 4132364"/>
                <a:gd name="connsiteY27" fmla="*/ 566171 h 1037616"/>
                <a:gd name="connsiteX28" fmla="*/ 2950436 w 4132364"/>
                <a:gd name="connsiteY28" fmla="*/ 692230 h 1037616"/>
                <a:gd name="connsiteX29" fmla="*/ 3179236 w 4132364"/>
                <a:gd name="connsiteY29" fmla="*/ 1020128 h 1037616"/>
                <a:gd name="connsiteX30" fmla="*/ 2925661 w 4132364"/>
                <a:gd name="connsiteY30" fmla="*/ 1020128 h 1037616"/>
                <a:gd name="connsiteX31" fmla="*/ 2728922 w 4132364"/>
                <a:gd name="connsiteY31" fmla="*/ 735950 h 1037616"/>
                <a:gd name="connsiteX32" fmla="*/ 2717263 w 4132364"/>
                <a:gd name="connsiteY32" fmla="*/ 735950 h 1037616"/>
                <a:gd name="connsiteX33" fmla="*/ 2511781 w 4132364"/>
                <a:gd name="connsiteY33" fmla="*/ 735950 h 1037616"/>
                <a:gd name="connsiteX34" fmla="*/ 2511781 w 4132364"/>
                <a:gd name="connsiteY34" fmla="*/ 1020128 h 1037616"/>
                <a:gd name="connsiteX35" fmla="*/ 2275694 w 4132364"/>
                <a:gd name="connsiteY35" fmla="*/ 1020128 h 1037616"/>
                <a:gd name="connsiteX36" fmla="*/ 1481880 w 4132364"/>
                <a:gd name="connsiteY36" fmla="*/ 0 h 1037616"/>
                <a:gd name="connsiteX37" fmla="*/ 1715052 w 4132364"/>
                <a:gd name="connsiteY37" fmla="*/ 0 h 1037616"/>
                <a:gd name="connsiteX38" fmla="*/ 2171195 w 4132364"/>
                <a:gd name="connsiteY38" fmla="*/ 1020128 h 1037616"/>
                <a:gd name="connsiteX39" fmla="*/ 1923450 w 4132364"/>
                <a:gd name="connsiteY39" fmla="*/ 1020128 h 1037616"/>
                <a:gd name="connsiteX40" fmla="*/ 1833096 w 4132364"/>
                <a:gd name="connsiteY40" fmla="*/ 801529 h 1037616"/>
                <a:gd name="connsiteX41" fmla="*/ 1359465 w 4132364"/>
                <a:gd name="connsiteY41" fmla="*/ 801529 h 1037616"/>
                <a:gd name="connsiteX42" fmla="*/ 1269111 w 4132364"/>
                <a:gd name="connsiteY42" fmla="*/ 1020128 h 1037616"/>
                <a:gd name="connsiteX43" fmla="*/ 1027195 w 4132364"/>
                <a:gd name="connsiteY43" fmla="*/ 1020128 h 1037616"/>
                <a:gd name="connsiteX44" fmla="*/ 0 w 4132364"/>
                <a:gd name="connsiteY44" fmla="*/ 0 h 1037616"/>
                <a:gd name="connsiteX45" fmla="*/ 236087 w 4132364"/>
                <a:gd name="connsiteY45" fmla="*/ 0 h 1037616"/>
                <a:gd name="connsiteX46" fmla="*/ 236087 w 4132364"/>
                <a:gd name="connsiteY46" fmla="*/ 562528 h 1037616"/>
                <a:gd name="connsiteX47" fmla="*/ 463429 w 4132364"/>
                <a:gd name="connsiteY47" fmla="*/ 836505 h 1037616"/>
                <a:gd name="connsiteX48" fmla="*/ 632479 w 4132364"/>
                <a:gd name="connsiteY48" fmla="*/ 770197 h 1037616"/>
                <a:gd name="connsiteX49" fmla="*/ 690772 w 4132364"/>
                <a:gd name="connsiteY49" fmla="*/ 562528 h 1037616"/>
                <a:gd name="connsiteX50" fmla="*/ 690772 w 4132364"/>
                <a:gd name="connsiteY50" fmla="*/ 0 h 1037616"/>
                <a:gd name="connsiteX51" fmla="*/ 923944 w 4132364"/>
                <a:gd name="connsiteY51" fmla="*/ 0 h 1037616"/>
                <a:gd name="connsiteX52" fmla="*/ 923944 w 4132364"/>
                <a:gd name="connsiteY52" fmla="*/ 571272 h 1037616"/>
                <a:gd name="connsiteX53" fmla="*/ 802257 w 4132364"/>
                <a:gd name="connsiteY53" fmla="*/ 916658 h 1037616"/>
                <a:gd name="connsiteX54" fmla="*/ 461972 w 4132364"/>
                <a:gd name="connsiteY54" fmla="*/ 1037616 h 1037616"/>
                <a:gd name="connsiteX55" fmla="*/ 121686 w 4132364"/>
                <a:gd name="connsiteY55" fmla="*/ 916658 h 1037616"/>
                <a:gd name="connsiteX56" fmla="*/ 0 w 4132364"/>
                <a:gd name="connsiteY56" fmla="*/ 571272 h 10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132364" h="1037616">
                  <a:moveTo>
                    <a:pt x="1597009" y="231715"/>
                  </a:moveTo>
                  <a:lnTo>
                    <a:pt x="1435246" y="622278"/>
                  </a:lnTo>
                  <a:lnTo>
                    <a:pt x="1758773" y="622278"/>
                  </a:lnTo>
                  <a:close/>
                  <a:moveTo>
                    <a:pt x="2511781" y="192367"/>
                  </a:moveTo>
                  <a:lnTo>
                    <a:pt x="2511781" y="547955"/>
                  </a:lnTo>
                  <a:lnTo>
                    <a:pt x="2704148" y="547955"/>
                  </a:lnTo>
                  <a:cubicBezTo>
                    <a:pt x="2775071" y="547955"/>
                    <a:pt x="2828992" y="532410"/>
                    <a:pt x="2865911" y="501320"/>
                  </a:cubicBezTo>
                  <a:cubicBezTo>
                    <a:pt x="2902830" y="470231"/>
                    <a:pt x="2921289" y="426511"/>
                    <a:pt x="2921289" y="370161"/>
                  </a:cubicBezTo>
                  <a:cubicBezTo>
                    <a:pt x="2921289" y="312840"/>
                    <a:pt x="2902830" y="268877"/>
                    <a:pt x="2865911" y="238273"/>
                  </a:cubicBezTo>
                  <a:cubicBezTo>
                    <a:pt x="2828992" y="207669"/>
                    <a:pt x="2775071" y="192367"/>
                    <a:pt x="2704148" y="192367"/>
                  </a:cubicBezTo>
                  <a:close/>
                  <a:moveTo>
                    <a:pt x="3342494" y="0"/>
                  </a:moveTo>
                  <a:lnTo>
                    <a:pt x="4113419" y="0"/>
                  </a:lnTo>
                  <a:lnTo>
                    <a:pt x="4113419" y="189453"/>
                  </a:lnTo>
                  <a:lnTo>
                    <a:pt x="3577124" y="189453"/>
                  </a:lnTo>
                  <a:lnTo>
                    <a:pt x="3577124" y="410966"/>
                  </a:lnTo>
                  <a:lnTo>
                    <a:pt x="4050754" y="410966"/>
                  </a:lnTo>
                  <a:lnTo>
                    <a:pt x="4050754" y="594589"/>
                  </a:lnTo>
                  <a:lnTo>
                    <a:pt x="3577124" y="594589"/>
                  </a:lnTo>
                  <a:lnTo>
                    <a:pt x="3577124" y="830676"/>
                  </a:lnTo>
                  <a:lnTo>
                    <a:pt x="4132364" y="830676"/>
                  </a:lnTo>
                  <a:lnTo>
                    <a:pt x="4132364" y="1020128"/>
                  </a:lnTo>
                  <a:lnTo>
                    <a:pt x="3342494" y="1020128"/>
                  </a:lnTo>
                  <a:close/>
                  <a:moveTo>
                    <a:pt x="2275694" y="0"/>
                  </a:moveTo>
                  <a:lnTo>
                    <a:pt x="2717263" y="0"/>
                  </a:lnTo>
                  <a:cubicBezTo>
                    <a:pt x="2807618" y="0"/>
                    <a:pt x="2886070" y="15059"/>
                    <a:pt x="2952622" y="45178"/>
                  </a:cubicBezTo>
                  <a:cubicBezTo>
                    <a:pt x="3019173" y="75296"/>
                    <a:pt x="3070422" y="118044"/>
                    <a:pt x="3106370" y="173422"/>
                  </a:cubicBezTo>
                  <a:cubicBezTo>
                    <a:pt x="3142316" y="228801"/>
                    <a:pt x="3160290" y="294380"/>
                    <a:pt x="3160290" y="370161"/>
                  </a:cubicBezTo>
                  <a:cubicBezTo>
                    <a:pt x="3160290" y="445942"/>
                    <a:pt x="3142074" y="511279"/>
                    <a:pt x="3105641" y="566171"/>
                  </a:cubicBezTo>
                  <a:cubicBezTo>
                    <a:pt x="3069208" y="621064"/>
                    <a:pt x="3017473" y="663083"/>
                    <a:pt x="2950436" y="692230"/>
                  </a:cubicBezTo>
                  <a:lnTo>
                    <a:pt x="3179236" y="1020128"/>
                  </a:lnTo>
                  <a:lnTo>
                    <a:pt x="2925661" y="1020128"/>
                  </a:lnTo>
                  <a:lnTo>
                    <a:pt x="2728922" y="735950"/>
                  </a:lnTo>
                  <a:lnTo>
                    <a:pt x="2717263" y="735950"/>
                  </a:lnTo>
                  <a:lnTo>
                    <a:pt x="2511781" y="735950"/>
                  </a:lnTo>
                  <a:lnTo>
                    <a:pt x="2511781" y="1020128"/>
                  </a:lnTo>
                  <a:lnTo>
                    <a:pt x="2275694" y="1020128"/>
                  </a:lnTo>
                  <a:close/>
                  <a:moveTo>
                    <a:pt x="1481880" y="0"/>
                  </a:moveTo>
                  <a:lnTo>
                    <a:pt x="1715052" y="0"/>
                  </a:lnTo>
                  <a:lnTo>
                    <a:pt x="2171195" y="1020128"/>
                  </a:lnTo>
                  <a:lnTo>
                    <a:pt x="1923450" y="1020128"/>
                  </a:lnTo>
                  <a:lnTo>
                    <a:pt x="1833096" y="801529"/>
                  </a:lnTo>
                  <a:lnTo>
                    <a:pt x="1359465" y="801529"/>
                  </a:lnTo>
                  <a:lnTo>
                    <a:pt x="1269111" y="1020128"/>
                  </a:lnTo>
                  <a:lnTo>
                    <a:pt x="1027195" y="1020128"/>
                  </a:lnTo>
                  <a:close/>
                  <a:moveTo>
                    <a:pt x="0" y="0"/>
                  </a:moveTo>
                  <a:lnTo>
                    <a:pt x="236087" y="0"/>
                  </a:lnTo>
                  <a:lnTo>
                    <a:pt x="236087" y="562528"/>
                  </a:lnTo>
                  <a:cubicBezTo>
                    <a:pt x="236087" y="745179"/>
                    <a:pt x="311868" y="836505"/>
                    <a:pt x="463429" y="836505"/>
                  </a:cubicBezTo>
                  <a:cubicBezTo>
                    <a:pt x="537267" y="836505"/>
                    <a:pt x="593617" y="814402"/>
                    <a:pt x="632479" y="770197"/>
                  </a:cubicBezTo>
                  <a:cubicBezTo>
                    <a:pt x="671341" y="725991"/>
                    <a:pt x="690772" y="656768"/>
                    <a:pt x="690772" y="562528"/>
                  </a:cubicBezTo>
                  <a:lnTo>
                    <a:pt x="690772" y="0"/>
                  </a:lnTo>
                  <a:lnTo>
                    <a:pt x="923944" y="0"/>
                  </a:lnTo>
                  <a:lnTo>
                    <a:pt x="923944" y="571272"/>
                  </a:lnTo>
                  <a:cubicBezTo>
                    <a:pt x="923944" y="720891"/>
                    <a:pt x="883382" y="836019"/>
                    <a:pt x="802257" y="916658"/>
                  </a:cubicBezTo>
                  <a:cubicBezTo>
                    <a:pt x="721133" y="997297"/>
                    <a:pt x="607705" y="1037616"/>
                    <a:pt x="461972" y="1037616"/>
                  </a:cubicBezTo>
                  <a:cubicBezTo>
                    <a:pt x="316240" y="1037616"/>
                    <a:pt x="202811" y="997297"/>
                    <a:pt x="121686" y="916658"/>
                  </a:cubicBezTo>
                  <a:cubicBezTo>
                    <a:pt x="40562" y="836019"/>
                    <a:pt x="0" y="720891"/>
                    <a:pt x="0" y="57127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7" name="Rectangle 246">
            <a:extLst>
              <a:ext uri="{FF2B5EF4-FFF2-40B4-BE49-F238E27FC236}">
                <a16:creationId xmlns:a16="http://schemas.microsoft.com/office/drawing/2014/main" id="{26665E42-549A-48D9-986E-B42A7C3A154E}"/>
              </a:ext>
            </a:extLst>
          </p:cNvPr>
          <p:cNvSpPr/>
          <p:nvPr/>
        </p:nvSpPr>
        <p:spPr>
          <a:xfrm>
            <a:off x="1146975" y="9691740"/>
            <a:ext cx="3827060" cy="2215991"/>
          </a:xfrm>
          <a:prstGeom prst="rect">
            <a:avLst/>
          </a:prstGeom>
        </p:spPr>
        <p:txBody>
          <a:bodyPr wrap="square">
            <a:spAutoFit/>
          </a:bodyPr>
          <a:lstStyle/>
          <a:p>
            <a:r>
              <a:rPr lang="en-US" sz="13800" dirty="0">
                <a:solidFill>
                  <a:schemeClr val="bg1">
                    <a:lumMod val="95000"/>
                  </a:schemeClr>
                </a:solidFill>
              </a:rPr>
              <a:t>01</a:t>
            </a:r>
            <a:endParaRPr lang="en-US" sz="13800" b="1" dirty="0">
              <a:solidFill>
                <a:schemeClr val="bg1">
                  <a:lumMod val="95000"/>
                </a:schemeClr>
              </a:solidFill>
            </a:endParaRPr>
          </a:p>
        </p:txBody>
      </p:sp>
      <p:sp>
        <p:nvSpPr>
          <p:cNvPr id="248" name="Rectangle 247">
            <a:extLst>
              <a:ext uri="{FF2B5EF4-FFF2-40B4-BE49-F238E27FC236}">
                <a16:creationId xmlns:a16="http://schemas.microsoft.com/office/drawing/2014/main" id="{E1DABE2F-D5EA-475B-B735-F315CCCED850}"/>
              </a:ext>
            </a:extLst>
          </p:cNvPr>
          <p:cNvSpPr/>
          <p:nvPr/>
        </p:nvSpPr>
        <p:spPr>
          <a:xfrm>
            <a:off x="15489640" y="9691740"/>
            <a:ext cx="3827060" cy="2215991"/>
          </a:xfrm>
          <a:prstGeom prst="rect">
            <a:avLst/>
          </a:prstGeom>
        </p:spPr>
        <p:txBody>
          <a:bodyPr wrap="square">
            <a:spAutoFit/>
          </a:bodyPr>
          <a:lstStyle/>
          <a:p>
            <a:r>
              <a:rPr lang="en-US" sz="13800" dirty="0">
                <a:solidFill>
                  <a:schemeClr val="bg1">
                    <a:lumMod val="95000"/>
                  </a:schemeClr>
                </a:solidFill>
              </a:rPr>
              <a:t>02</a:t>
            </a:r>
            <a:endParaRPr lang="en-US" sz="13800" b="1" dirty="0">
              <a:solidFill>
                <a:schemeClr val="bg1">
                  <a:lumMod val="95000"/>
                </a:schemeClr>
              </a:solidFill>
            </a:endParaRPr>
          </a:p>
        </p:txBody>
      </p:sp>
      <p:sp>
        <p:nvSpPr>
          <p:cNvPr id="249" name="Rectangle 248">
            <a:extLst>
              <a:ext uri="{FF2B5EF4-FFF2-40B4-BE49-F238E27FC236}">
                <a16:creationId xmlns:a16="http://schemas.microsoft.com/office/drawing/2014/main" id="{4F03848B-94AC-43D0-B167-DF85FFCAEE10}"/>
              </a:ext>
            </a:extLst>
          </p:cNvPr>
          <p:cNvSpPr/>
          <p:nvPr/>
        </p:nvSpPr>
        <p:spPr>
          <a:xfrm>
            <a:off x="1146975" y="10634778"/>
            <a:ext cx="7350926" cy="707886"/>
          </a:xfrm>
          <a:prstGeom prst="rect">
            <a:avLst/>
          </a:prstGeom>
        </p:spPr>
        <p:txBody>
          <a:bodyPr wrap="square">
            <a:spAutoFit/>
          </a:bodyPr>
          <a:lstStyle/>
          <a:p>
            <a:r>
              <a:rPr lang="en-US" sz="4000" dirty="0">
                <a:solidFill>
                  <a:schemeClr val="accent2"/>
                </a:solidFill>
              </a:rPr>
              <a:t>WE PRACTICE </a:t>
            </a:r>
            <a:r>
              <a:rPr lang="en-US" sz="4000" b="1" dirty="0">
                <a:solidFill>
                  <a:schemeClr val="accent2"/>
                </a:solidFill>
              </a:rPr>
              <a:t>MEDICINE</a:t>
            </a:r>
          </a:p>
        </p:txBody>
      </p:sp>
      <p:sp>
        <p:nvSpPr>
          <p:cNvPr id="250" name="Rectangle 249">
            <a:extLst>
              <a:ext uri="{FF2B5EF4-FFF2-40B4-BE49-F238E27FC236}">
                <a16:creationId xmlns:a16="http://schemas.microsoft.com/office/drawing/2014/main" id="{CACB2B03-BEA5-42B0-87D4-D188546ACA67}"/>
              </a:ext>
            </a:extLst>
          </p:cNvPr>
          <p:cNvSpPr/>
          <p:nvPr/>
        </p:nvSpPr>
        <p:spPr>
          <a:xfrm>
            <a:off x="1146974" y="11617153"/>
            <a:ext cx="12683325" cy="2799869"/>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 muscles, and joints. Watch this slideshow about. Watch this slideshow about fibromyalgia (fibrositis) with pictures about this chronic condition that causes pain and stiffness of the tendons, muscles, and joints. Watch this slideshow about.</a:t>
            </a:r>
          </a:p>
        </p:txBody>
      </p:sp>
      <p:sp>
        <p:nvSpPr>
          <p:cNvPr id="251" name="Rectangle 250">
            <a:extLst>
              <a:ext uri="{FF2B5EF4-FFF2-40B4-BE49-F238E27FC236}">
                <a16:creationId xmlns:a16="http://schemas.microsoft.com/office/drawing/2014/main" id="{C4A7738A-3FAD-4321-8C62-27F32C9C97F6}"/>
              </a:ext>
            </a:extLst>
          </p:cNvPr>
          <p:cNvSpPr/>
          <p:nvPr/>
        </p:nvSpPr>
        <p:spPr>
          <a:xfrm>
            <a:off x="15545655" y="10634778"/>
            <a:ext cx="7350926" cy="707886"/>
          </a:xfrm>
          <a:prstGeom prst="rect">
            <a:avLst/>
          </a:prstGeom>
        </p:spPr>
        <p:txBody>
          <a:bodyPr wrap="square">
            <a:spAutoFit/>
          </a:bodyPr>
          <a:lstStyle/>
          <a:p>
            <a:r>
              <a:rPr lang="en-US" sz="4000" dirty="0">
                <a:solidFill>
                  <a:schemeClr val="accent2"/>
                </a:solidFill>
              </a:rPr>
              <a:t>WE HELP </a:t>
            </a:r>
            <a:r>
              <a:rPr lang="en-US" sz="4000" b="1" dirty="0">
                <a:solidFill>
                  <a:schemeClr val="accent2"/>
                </a:solidFill>
              </a:rPr>
              <a:t>PATIENTS</a:t>
            </a:r>
          </a:p>
        </p:txBody>
      </p:sp>
      <p:sp>
        <p:nvSpPr>
          <p:cNvPr id="252" name="Rectangle 251">
            <a:extLst>
              <a:ext uri="{FF2B5EF4-FFF2-40B4-BE49-F238E27FC236}">
                <a16:creationId xmlns:a16="http://schemas.microsoft.com/office/drawing/2014/main" id="{99676A18-A24D-47AD-9420-30EB19C2A92E}"/>
              </a:ext>
            </a:extLst>
          </p:cNvPr>
          <p:cNvSpPr/>
          <p:nvPr/>
        </p:nvSpPr>
        <p:spPr>
          <a:xfrm>
            <a:off x="15545654" y="11617153"/>
            <a:ext cx="12683325" cy="2799869"/>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 muscles, and joints. Watch this slideshow about. Watch this slideshow about fibromyalgia (fibrositis) with pictures about this chronic condition that causes pain and stiffness of the tendons, muscles, and joints. Watch this slideshow about.</a:t>
            </a:r>
          </a:p>
        </p:txBody>
      </p:sp>
      <p:sp>
        <p:nvSpPr>
          <p:cNvPr id="275" name="Rectangle 274">
            <a:extLst>
              <a:ext uri="{FF2B5EF4-FFF2-40B4-BE49-F238E27FC236}">
                <a16:creationId xmlns:a16="http://schemas.microsoft.com/office/drawing/2014/main" id="{EC99254B-8AAB-4830-AC61-5EEA93D68CAB}"/>
              </a:ext>
            </a:extLst>
          </p:cNvPr>
          <p:cNvSpPr/>
          <p:nvPr/>
        </p:nvSpPr>
        <p:spPr>
          <a:xfrm>
            <a:off x="-2" y="7216052"/>
            <a:ext cx="29260802" cy="2104161"/>
          </a:xfrm>
          <a:prstGeom prst="rect">
            <a:avLst/>
          </a:prstGeom>
          <a:gradFill flip="none" rotWithShape="1">
            <a:gsLst>
              <a:gs pos="100000">
                <a:schemeClr val="accent2"/>
              </a:gs>
              <a:gs pos="0">
                <a:schemeClr val="accent2">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Tree>
    <p:extLst>
      <p:ext uri="{BB962C8B-B14F-4D97-AF65-F5344CB8AC3E}">
        <p14:creationId xmlns:p14="http://schemas.microsoft.com/office/powerpoint/2010/main" val="13068351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4D334106-5627-4688-9A0C-93C0EF6D6833}"/>
              </a:ext>
            </a:extLst>
          </p:cNvPr>
          <p:cNvPicPr>
            <a:picLocks noGrp="1" noChangeAspect="1"/>
          </p:cNvPicPr>
          <p:nvPr>
            <p:ph type="pic" sz="quarter" idx="10"/>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t="14238" b="14238"/>
          <a:stretch/>
        </p:blipFill>
        <p:spPr/>
      </p:pic>
      <p:sp>
        <p:nvSpPr>
          <p:cNvPr id="4" name="Footer Placeholder 3">
            <a:extLst>
              <a:ext uri="{FF2B5EF4-FFF2-40B4-BE49-F238E27FC236}">
                <a16:creationId xmlns:a16="http://schemas.microsoft.com/office/drawing/2014/main" id="{6F557B24-1F2C-42E6-A744-1735EBD2BB8B}"/>
              </a:ext>
            </a:extLst>
          </p:cNvPr>
          <p:cNvSpPr>
            <a:spLocks noGrp="1"/>
          </p:cNvSpPr>
          <p:nvPr>
            <p:ph type="ftr" sz="quarter" idx="3"/>
          </p:nvPr>
        </p:nvSpPr>
        <p:spPr/>
        <p:txBody>
          <a:bodyPr/>
          <a:lstStyle/>
          <a:p>
            <a:r>
              <a:rPr lang="en-US">
                <a:solidFill>
                  <a:schemeClr val="accent2"/>
                </a:solidFill>
              </a:rPr>
              <a:t>WWW.SQUARE.COM</a:t>
            </a:r>
            <a:endParaRPr lang="en-US" dirty="0">
              <a:solidFill>
                <a:schemeClr val="accent2"/>
              </a:solidFill>
            </a:endParaRPr>
          </a:p>
        </p:txBody>
      </p:sp>
      <p:sp>
        <p:nvSpPr>
          <p:cNvPr id="5" name="Rectangle 4">
            <a:extLst>
              <a:ext uri="{FF2B5EF4-FFF2-40B4-BE49-F238E27FC236}">
                <a16:creationId xmlns:a16="http://schemas.microsoft.com/office/drawing/2014/main" id="{2DCC7615-CE12-4DF2-9342-B1154B2366E1}"/>
              </a:ext>
            </a:extLst>
          </p:cNvPr>
          <p:cNvSpPr/>
          <p:nvPr/>
        </p:nvSpPr>
        <p:spPr>
          <a:xfrm>
            <a:off x="993720" y="1125796"/>
            <a:ext cx="11007780" cy="2563651"/>
          </a:xfrm>
          <a:prstGeom prst="rect">
            <a:avLst/>
          </a:prstGeom>
        </p:spPr>
        <p:txBody>
          <a:bodyPr wrap="square">
            <a:spAutoFit/>
          </a:bodyPr>
          <a:lstStyle/>
          <a:p>
            <a:pPr>
              <a:lnSpc>
                <a:spcPct val="80000"/>
              </a:lnSpc>
            </a:pPr>
            <a:r>
              <a:rPr lang="en-US" sz="10000" dirty="0">
                <a:solidFill>
                  <a:schemeClr val="accent2"/>
                </a:solidFill>
              </a:rPr>
              <a:t>MEDICAL </a:t>
            </a:r>
            <a:br>
              <a:rPr lang="en-US" sz="10000" dirty="0">
                <a:solidFill>
                  <a:schemeClr val="accent2"/>
                </a:solidFill>
              </a:rPr>
            </a:br>
            <a:r>
              <a:rPr lang="en-US" sz="10000" b="1" dirty="0">
                <a:solidFill>
                  <a:schemeClr val="accent2"/>
                </a:solidFill>
              </a:rPr>
              <a:t>PORTFOLIO</a:t>
            </a:r>
          </a:p>
        </p:txBody>
      </p:sp>
      <p:sp>
        <p:nvSpPr>
          <p:cNvPr id="6" name="Rectangle 5">
            <a:extLst>
              <a:ext uri="{FF2B5EF4-FFF2-40B4-BE49-F238E27FC236}">
                <a16:creationId xmlns:a16="http://schemas.microsoft.com/office/drawing/2014/main" id="{E4020334-808A-4ED6-B5D8-3F9BE2FB6707}"/>
              </a:ext>
            </a:extLst>
          </p:cNvPr>
          <p:cNvSpPr/>
          <p:nvPr/>
        </p:nvSpPr>
        <p:spPr>
          <a:xfrm>
            <a:off x="1146975" y="4161545"/>
            <a:ext cx="1911486" cy="2389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p:txBody>
      </p:sp>
      <p:sp>
        <p:nvSpPr>
          <p:cNvPr id="7" name="Rectangle 6">
            <a:extLst>
              <a:ext uri="{FF2B5EF4-FFF2-40B4-BE49-F238E27FC236}">
                <a16:creationId xmlns:a16="http://schemas.microsoft.com/office/drawing/2014/main" id="{2DA49CA5-2D19-473A-8687-A2410758A552}"/>
              </a:ext>
            </a:extLst>
          </p:cNvPr>
          <p:cNvSpPr/>
          <p:nvPr/>
        </p:nvSpPr>
        <p:spPr>
          <a:xfrm>
            <a:off x="1042282" y="6906195"/>
            <a:ext cx="7350926" cy="707886"/>
          </a:xfrm>
          <a:prstGeom prst="rect">
            <a:avLst/>
          </a:prstGeom>
        </p:spPr>
        <p:txBody>
          <a:bodyPr wrap="square">
            <a:spAutoFit/>
          </a:bodyPr>
          <a:lstStyle/>
          <a:p>
            <a:r>
              <a:rPr lang="en-US" sz="4000" dirty="0">
                <a:solidFill>
                  <a:schemeClr val="accent2"/>
                </a:solidFill>
              </a:rPr>
              <a:t>MEDICAL ATTENDANT </a:t>
            </a:r>
          </a:p>
        </p:txBody>
      </p:sp>
      <p:sp>
        <p:nvSpPr>
          <p:cNvPr id="8" name="Rectangle 7">
            <a:extLst>
              <a:ext uri="{FF2B5EF4-FFF2-40B4-BE49-F238E27FC236}">
                <a16:creationId xmlns:a16="http://schemas.microsoft.com/office/drawing/2014/main" id="{B7E81769-CD9B-4764-99F2-5732F7EFD145}"/>
              </a:ext>
            </a:extLst>
          </p:cNvPr>
          <p:cNvSpPr/>
          <p:nvPr/>
        </p:nvSpPr>
        <p:spPr>
          <a:xfrm>
            <a:off x="1042282" y="10731482"/>
            <a:ext cx="7350926" cy="707886"/>
          </a:xfrm>
          <a:prstGeom prst="rect">
            <a:avLst/>
          </a:prstGeom>
        </p:spPr>
        <p:txBody>
          <a:bodyPr wrap="square">
            <a:spAutoFit/>
          </a:bodyPr>
          <a:lstStyle/>
          <a:p>
            <a:r>
              <a:rPr lang="en-US" sz="4000" dirty="0">
                <a:solidFill>
                  <a:schemeClr val="accent2"/>
                </a:solidFill>
              </a:rPr>
              <a:t>MEDICAL TREATMENT</a:t>
            </a:r>
          </a:p>
        </p:txBody>
      </p:sp>
      <p:sp>
        <p:nvSpPr>
          <p:cNvPr id="9" name="Rectangle 8">
            <a:extLst>
              <a:ext uri="{FF2B5EF4-FFF2-40B4-BE49-F238E27FC236}">
                <a16:creationId xmlns:a16="http://schemas.microsoft.com/office/drawing/2014/main" id="{13D784DD-BD14-465C-A647-758EFBD4A30A}"/>
              </a:ext>
            </a:extLst>
          </p:cNvPr>
          <p:cNvSpPr/>
          <p:nvPr/>
        </p:nvSpPr>
        <p:spPr>
          <a:xfrm>
            <a:off x="1042282" y="7647025"/>
            <a:ext cx="8535712" cy="2245871"/>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 muscles, and joints. Watch this slideshow about.</a:t>
            </a:r>
          </a:p>
        </p:txBody>
      </p:sp>
      <p:sp>
        <p:nvSpPr>
          <p:cNvPr id="10" name="Rectangle 9">
            <a:extLst>
              <a:ext uri="{FF2B5EF4-FFF2-40B4-BE49-F238E27FC236}">
                <a16:creationId xmlns:a16="http://schemas.microsoft.com/office/drawing/2014/main" id="{09FB4914-D5D5-4447-9057-97A032FF2DDA}"/>
              </a:ext>
            </a:extLst>
          </p:cNvPr>
          <p:cNvSpPr/>
          <p:nvPr/>
        </p:nvSpPr>
        <p:spPr>
          <a:xfrm>
            <a:off x="1042282" y="11528425"/>
            <a:ext cx="8535712" cy="2245871"/>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 muscles, and joints. Watch this slideshow about.</a:t>
            </a:r>
          </a:p>
        </p:txBody>
      </p:sp>
      <p:pic>
        <p:nvPicPr>
          <p:cNvPr id="18" name="Picture Placeholder 5">
            <a:extLst>
              <a:ext uri="{FF2B5EF4-FFF2-40B4-BE49-F238E27FC236}">
                <a16:creationId xmlns:a16="http://schemas.microsoft.com/office/drawing/2014/main" id="{1911D36C-B4FF-4505-9F2F-B8CAB3412242}"/>
              </a:ext>
            </a:extLst>
          </p:cNvPr>
          <p:cNvPicPr>
            <a:picLocks noGrp="1" noChangeAspect="1"/>
          </p:cNvPicPr>
          <p:nvPr>
            <p:ph type="pic" sz="quarter" idx="11"/>
          </p:nvPr>
        </p:nvPicPr>
        <p:blipFill rotWithShape="1">
          <a:blip r:embed="rId4">
            <a:extLst>
              <a:ext uri="{BEBA8EAE-BF5A-486C-A8C5-ECC9F3942E4B}">
                <a14:imgProps xmlns:a14="http://schemas.microsoft.com/office/drawing/2010/main">
                  <a14:imgLayer r:embed="rId5">
                    <a14:imgEffect>
                      <a14:colorTemperature colorTemp="4700"/>
                    </a14:imgEffect>
                  </a14:imgLayer>
                </a14:imgProps>
              </a:ext>
            </a:extLst>
          </a:blip>
          <a:srcRect t="5350" b="23110"/>
          <a:stretch/>
        </p:blipFill>
        <p:spPr>
          <a:xfrm>
            <a:off x="12001500" y="8229600"/>
            <a:ext cx="17259300" cy="8229600"/>
          </a:xfrm>
        </p:spPr>
      </p:pic>
      <p:sp>
        <p:nvSpPr>
          <p:cNvPr id="3" name="Slide Number Placeholder 2">
            <a:extLst>
              <a:ext uri="{FF2B5EF4-FFF2-40B4-BE49-F238E27FC236}">
                <a16:creationId xmlns:a16="http://schemas.microsoft.com/office/drawing/2014/main" id="{50F08350-6A7F-4151-BD50-C6685EF99D74}"/>
              </a:ext>
            </a:extLst>
          </p:cNvPr>
          <p:cNvSpPr>
            <a:spLocks noGrp="1"/>
          </p:cNvSpPr>
          <p:nvPr>
            <p:ph type="sldNum" sz="quarter" idx="4"/>
          </p:nvPr>
        </p:nvSpPr>
        <p:spPr/>
        <p:txBody>
          <a:bodyPr/>
          <a:lstStyle/>
          <a:p>
            <a:fld id="{92B485D1-D61A-494D-A8A9-04DC541B8AAB}" type="slidenum">
              <a:rPr lang="en-US" smtClean="0">
                <a:solidFill>
                  <a:schemeClr val="accent4"/>
                </a:solidFill>
              </a:rPr>
              <a:pPr/>
              <a:t>14</a:t>
            </a:fld>
            <a:endParaRPr lang="en-US">
              <a:solidFill>
                <a:schemeClr val="accent4"/>
              </a:solidFill>
            </a:endParaRPr>
          </a:p>
        </p:txBody>
      </p:sp>
    </p:spTree>
    <p:extLst>
      <p:ext uri="{BB962C8B-B14F-4D97-AF65-F5344CB8AC3E}">
        <p14:creationId xmlns:p14="http://schemas.microsoft.com/office/powerpoint/2010/main" val="21128852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3F513106-1184-4D9B-90B5-EEE9C98E04F3}"/>
              </a:ext>
            </a:extLst>
          </p:cNvPr>
          <p:cNvSpPr/>
          <p:nvPr/>
        </p:nvSpPr>
        <p:spPr>
          <a:xfrm>
            <a:off x="1146976" y="3929864"/>
            <a:ext cx="8685946" cy="10410957"/>
          </a:xfrm>
          <a:prstGeom prst="roundRect">
            <a:avLst>
              <a:gd name="adj" fmla="val 2759"/>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13" name="Rectangle: Rounded Corners 12">
            <a:extLst>
              <a:ext uri="{FF2B5EF4-FFF2-40B4-BE49-F238E27FC236}">
                <a16:creationId xmlns:a16="http://schemas.microsoft.com/office/drawing/2014/main" id="{972B801D-FFF4-4985-A06E-C140C3E9B187}"/>
              </a:ext>
            </a:extLst>
          </p:cNvPr>
          <p:cNvSpPr/>
          <p:nvPr/>
        </p:nvSpPr>
        <p:spPr>
          <a:xfrm>
            <a:off x="10345005" y="3929864"/>
            <a:ext cx="8685946" cy="10410957"/>
          </a:xfrm>
          <a:prstGeom prst="roundRect">
            <a:avLst>
              <a:gd name="adj" fmla="val 2759"/>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14" name="Rectangle: Rounded Corners 13">
            <a:extLst>
              <a:ext uri="{FF2B5EF4-FFF2-40B4-BE49-F238E27FC236}">
                <a16:creationId xmlns:a16="http://schemas.microsoft.com/office/drawing/2014/main" id="{5F6ADE44-B368-4421-BB4A-31ECDEE29922}"/>
              </a:ext>
            </a:extLst>
          </p:cNvPr>
          <p:cNvSpPr/>
          <p:nvPr/>
        </p:nvSpPr>
        <p:spPr>
          <a:xfrm>
            <a:off x="19543033" y="3929864"/>
            <a:ext cx="8685946" cy="10410957"/>
          </a:xfrm>
          <a:prstGeom prst="roundRect">
            <a:avLst>
              <a:gd name="adj" fmla="val 2759"/>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p:txBody>
          <a:bodyPr/>
          <a:lstStyle/>
          <a:p>
            <a:fld id="{92B485D1-D61A-494D-A8A9-04DC541B8AAB}" type="slidenum">
              <a:rPr lang="en-US" smtClean="0">
                <a:solidFill>
                  <a:schemeClr val="accent2"/>
                </a:solidFill>
              </a:rPr>
              <a:pPr/>
              <a:t>15</a:t>
            </a:fld>
            <a:endParaRPr lang="en-US" dirty="0">
              <a:solidFill>
                <a:schemeClr val="accent2"/>
              </a:solidFill>
            </a:endParaRPr>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p:txBody>
          <a:bodyPr/>
          <a:lstStyle/>
          <a:p>
            <a:r>
              <a:rPr lang="en-US">
                <a:solidFill>
                  <a:schemeClr val="accent2"/>
                </a:solidFill>
              </a:rPr>
              <a:t>WWW.SQUARE.COM</a:t>
            </a:r>
            <a:endParaRPr lang="en-US" dirty="0">
              <a:solidFill>
                <a:schemeClr val="accent2"/>
              </a:solidFill>
            </a:endParaRPr>
          </a:p>
        </p:txBody>
      </p:sp>
      <p:pic>
        <p:nvPicPr>
          <p:cNvPr id="18" name="Picture Placeholder 17">
            <a:extLst>
              <a:ext uri="{FF2B5EF4-FFF2-40B4-BE49-F238E27FC236}">
                <a16:creationId xmlns:a16="http://schemas.microsoft.com/office/drawing/2014/main" id="{AB59FD82-1B92-457A-8E29-656939EDC07C}"/>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l="88" r="88"/>
          <a:stretch>
            <a:fillRect/>
          </a:stretch>
        </p:blipFill>
        <p:spPr/>
      </p:pic>
      <p:pic>
        <p:nvPicPr>
          <p:cNvPr id="30" name="Picture Placeholder 29">
            <a:extLst>
              <a:ext uri="{FF2B5EF4-FFF2-40B4-BE49-F238E27FC236}">
                <a16:creationId xmlns:a16="http://schemas.microsoft.com/office/drawing/2014/main" id="{FD50B83E-16AC-4657-83E0-C855E706D445}"/>
              </a:ext>
            </a:extLst>
          </p:cNvPr>
          <p:cNvPicPr>
            <a:picLocks noGrp="1" noChangeAspect="1"/>
          </p:cNvPicPr>
          <p:nvPr>
            <p:ph type="pic" sz="quarter" idx="11"/>
          </p:nvPr>
        </p:nvPicPr>
        <p:blipFill>
          <a:blip r:embed="rId3"/>
          <a:srcRect l="6853" r="6853"/>
          <a:stretch>
            <a:fillRect/>
          </a:stretch>
        </p:blipFill>
        <p:spPr/>
      </p:pic>
      <p:pic>
        <p:nvPicPr>
          <p:cNvPr id="36" name="Picture Placeholder 35">
            <a:extLst>
              <a:ext uri="{FF2B5EF4-FFF2-40B4-BE49-F238E27FC236}">
                <a16:creationId xmlns:a16="http://schemas.microsoft.com/office/drawing/2014/main" id="{BF8FC11B-2804-4545-88F0-784AE85D748D}"/>
              </a:ext>
            </a:extLst>
          </p:cNvPr>
          <p:cNvPicPr>
            <a:picLocks noGrp="1" noChangeAspect="1"/>
          </p:cNvPicPr>
          <p:nvPr>
            <p:ph type="pic" sz="quarter" idx="12"/>
          </p:nvPr>
        </p:nvPicPr>
        <p:blipFill>
          <a:blip r:embed="rId4"/>
          <a:srcRect l="9819" r="9819"/>
          <a:stretch>
            <a:fillRect/>
          </a:stretch>
        </p:blipFill>
        <p:spPr/>
      </p:pic>
      <p:sp>
        <p:nvSpPr>
          <p:cNvPr id="5" name="Rectangle 4">
            <a:extLst>
              <a:ext uri="{FF2B5EF4-FFF2-40B4-BE49-F238E27FC236}">
                <a16:creationId xmlns:a16="http://schemas.microsoft.com/office/drawing/2014/main" id="{E1E987E2-E592-4EFC-8B02-DADBC536D181}"/>
              </a:ext>
            </a:extLst>
          </p:cNvPr>
          <p:cNvSpPr/>
          <p:nvPr/>
        </p:nvSpPr>
        <p:spPr>
          <a:xfrm>
            <a:off x="993720" y="1125796"/>
            <a:ext cx="22742580" cy="1332544"/>
          </a:xfrm>
          <a:prstGeom prst="rect">
            <a:avLst/>
          </a:prstGeom>
        </p:spPr>
        <p:txBody>
          <a:bodyPr wrap="square">
            <a:spAutoFit/>
          </a:bodyPr>
          <a:lstStyle/>
          <a:p>
            <a:pPr>
              <a:lnSpc>
                <a:spcPct val="80000"/>
              </a:lnSpc>
            </a:pPr>
            <a:r>
              <a:rPr lang="en-US" sz="10000" dirty="0">
                <a:solidFill>
                  <a:schemeClr val="accent2"/>
                </a:solidFill>
              </a:rPr>
              <a:t>CHRONIC </a:t>
            </a:r>
            <a:r>
              <a:rPr lang="en-US" sz="10000" b="1" dirty="0">
                <a:solidFill>
                  <a:schemeClr val="accent2"/>
                </a:solidFill>
              </a:rPr>
              <a:t>PAIN CENTER</a:t>
            </a:r>
          </a:p>
        </p:txBody>
      </p:sp>
      <p:sp>
        <p:nvSpPr>
          <p:cNvPr id="6" name="Rectangle 5">
            <a:extLst>
              <a:ext uri="{FF2B5EF4-FFF2-40B4-BE49-F238E27FC236}">
                <a16:creationId xmlns:a16="http://schemas.microsoft.com/office/drawing/2014/main" id="{94D712BF-9BF1-40D0-9723-DCCB4DC86687}"/>
              </a:ext>
            </a:extLst>
          </p:cNvPr>
          <p:cNvSpPr/>
          <p:nvPr/>
        </p:nvSpPr>
        <p:spPr>
          <a:xfrm>
            <a:off x="1146975" y="2805710"/>
            <a:ext cx="1911486" cy="2389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p:txBody>
      </p:sp>
      <p:grpSp>
        <p:nvGrpSpPr>
          <p:cNvPr id="7" name="Group 6">
            <a:extLst>
              <a:ext uri="{FF2B5EF4-FFF2-40B4-BE49-F238E27FC236}">
                <a16:creationId xmlns:a16="http://schemas.microsoft.com/office/drawing/2014/main" id="{A9ECA254-2B38-471E-88A9-01470CE3B0F4}"/>
              </a:ext>
            </a:extLst>
          </p:cNvPr>
          <p:cNvGrpSpPr/>
          <p:nvPr/>
        </p:nvGrpSpPr>
        <p:grpSpPr>
          <a:xfrm>
            <a:off x="25715132" y="1201996"/>
            <a:ext cx="2513847" cy="491928"/>
            <a:chOff x="1296153" y="8434415"/>
            <a:chExt cx="6501414" cy="1272244"/>
          </a:xfrm>
          <a:solidFill>
            <a:schemeClr val="accent4"/>
          </a:solidFill>
        </p:grpSpPr>
        <p:sp>
          <p:nvSpPr>
            <p:cNvPr id="8" name="Freeform: Shape 7">
              <a:extLst>
                <a:ext uri="{FF2B5EF4-FFF2-40B4-BE49-F238E27FC236}">
                  <a16:creationId xmlns:a16="http://schemas.microsoft.com/office/drawing/2014/main" id="{8C22F569-60FD-41B0-8774-A238CBC1B516}"/>
                </a:ext>
              </a:extLst>
            </p:cNvPr>
            <p:cNvSpPr/>
            <p:nvPr/>
          </p:nvSpPr>
          <p:spPr>
            <a:xfrm>
              <a:off x="1296153" y="8434415"/>
              <a:ext cx="2116797" cy="1272244"/>
            </a:xfrm>
            <a:custGeom>
              <a:avLst/>
              <a:gdLst>
                <a:gd name="connsiteX0" fmla="*/ 1507635 w 2116797"/>
                <a:gd name="connsiteY0" fmla="*/ 201110 h 1272244"/>
                <a:gd name="connsiteX1" fmla="*/ 1344416 w 2116797"/>
                <a:gd name="connsiteY1" fmla="*/ 242644 h 1272244"/>
                <a:gd name="connsiteX2" fmla="*/ 1230015 w 2116797"/>
                <a:gd name="connsiteY2" fmla="*/ 358502 h 1272244"/>
                <a:gd name="connsiteX3" fmla="*/ 1188481 w 2116797"/>
                <a:gd name="connsiteY3" fmla="*/ 527551 h 1272244"/>
                <a:gd name="connsiteX4" fmla="*/ 1230015 w 2116797"/>
                <a:gd name="connsiteY4" fmla="*/ 696601 h 1272244"/>
                <a:gd name="connsiteX5" fmla="*/ 1344416 w 2116797"/>
                <a:gd name="connsiteY5" fmla="*/ 812458 h 1272244"/>
                <a:gd name="connsiteX6" fmla="*/ 1507635 w 2116797"/>
                <a:gd name="connsiteY6" fmla="*/ 853992 h 1272244"/>
                <a:gd name="connsiteX7" fmla="*/ 1670856 w 2116797"/>
                <a:gd name="connsiteY7" fmla="*/ 812458 h 1272244"/>
                <a:gd name="connsiteX8" fmla="*/ 1785255 w 2116797"/>
                <a:gd name="connsiteY8" fmla="*/ 696601 h 1272244"/>
                <a:gd name="connsiteX9" fmla="*/ 1826791 w 2116797"/>
                <a:gd name="connsiteY9" fmla="*/ 527551 h 1272244"/>
                <a:gd name="connsiteX10" fmla="*/ 1785255 w 2116797"/>
                <a:gd name="connsiteY10" fmla="*/ 358502 h 1272244"/>
                <a:gd name="connsiteX11" fmla="*/ 1670856 w 2116797"/>
                <a:gd name="connsiteY11" fmla="*/ 242644 h 1272244"/>
                <a:gd name="connsiteX12" fmla="*/ 1507635 w 2116797"/>
                <a:gd name="connsiteY12" fmla="*/ 201110 h 1272244"/>
                <a:gd name="connsiteX13" fmla="*/ 1507635 w 2116797"/>
                <a:gd name="connsiteY13" fmla="*/ 0 h 1272244"/>
                <a:gd name="connsiteX14" fmla="*/ 1793271 w 2116797"/>
                <a:gd name="connsiteY14" fmla="*/ 68494 h 1272244"/>
                <a:gd name="connsiteX15" fmla="*/ 1992925 w 2116797"/>
                <a:gd name="connsiteY15" fmla="*/ 257217 h 1272244"/>
                <a:gd name="connsiteX16" fmla="*/ 2065790 w 2116797"/>
                <a:gd name="connsiteY16" fmla="*/ 527551 h 1272244"/>
                <a:gd name="connsiteX17" fmla="*/ 1965965 w 2116797"/>
                <a:gd name="connsiteY17" fmla="*/ 839419 h 1272244"/>
                <a:gd name="connsiteX18" fmla="*/ 1701461 w 2116797"/>
                <a:gd name="connsiteY18" fmla="*/ 1025957 h 1272244"/>
                <a:gd name="connsiteX19" fmla="*/ 1772141 w 2116797"/>
                <a:gd name="connsiteY19" fmla="*/ 1080606 h 1272244"/>
                <a:gd name="connsiteX20" fmla="*/ 1845736 w 2116797"/>
                <a:gd name="connsiteY20" fmla="*/ 1097365 h 1272244"/>
                <a:gd name="connsiteX21" fmla="*/ 2011870 w 2116797"/>
                <a:gd name="connsiteY21" fmla="*/ 1021585 h 1272244"/>
                <a:gd name="connsiteX22" fmla="*/ 2116797 w 2116797"/>
                <a:gd name="connsiteY22" fmla="*/ 1146914 h 1272244"/>
                <a:gd name="connsiteX23" fmla="*/ 1996568 w 2116797"/>
                <a:gd name="connsiteY23" fmla="*/ 1240183 h 1272244"/>
                <a:gd name="connsiteX24" fmla="*/ 1841363 w 2116797"/>
                <a:gd name="connsiteY24" fmla="*/ 1272244 h 1272244"/>
                <a:gd name="connsiteX25" fmla="*/ 1635880 w 2116797"/>
                <a:gd name="connsiteY25" fmla="*/ 1223424 h 1272244"/>
                <a:gd name="connsiteX26" fmla="*/ 1426025 w 2116797"/>
                <a:gd name="connsiteY26" fmla="*/ 1050731 h 1272244"/>
                <a:gd name="connsiteX27" fmla="*/ 1179008 w 2116797"/>
                <a:gd name="connsiteY27" fmla="*/ 961834 h 1272244"/>
                <a:gd name="connsiteX28" fmla="*/ 1009959 w 2116797"/>
                <a:gd name="connsiteY28" fmla="*/ 777483 h 1272244"/>
                <a:gd name="connsiteX29" fmla="*/ 949480 w 2116797"/>
                <a:gd name="connsiteY29" fmla="*/ 527551 h 1272244"/>
                <a:gd name="connsiteX30" fmla="*/ 1021618 w 2116797"/>
                <a:gd name="connsiteY30" fmla="*/ 257217 h 1272244"/>
                <a:gd name="connsiteX31" fmla="*/ 1221272 w 2116797"/>
                <a:gd name="connsiteY31" fmla="*/ 68494 h 1272244"/>
                <a:gd name="connsiteX32" fmla="*/ 1507635 w 2116797"/>
                <a:gd name="connsiteY32" fmla="*/ 0 h 1272244"/>
                <a:gd name="connsiteX33" fmla="*/ 450314 w 2116797"/>
                <a:gd name="connsiteY33" fmla="*/ 0 h 1272244"/>
                <a:gd name="connsiteX34" fmla="*/ 641223 w 2116797"/>
                <a:gd name="connsiteY34" fmla="*/ 23317 h 1272244"/>
                <a:gd name="connsiteX35" fmla="*/ 804442 w 2116797"/>
                <a:gd name="connsiteY35" fmla="*/ 90354 h 1272244"/>
                <a:gd name="connsiteX36" fmla="*/ 731577 w 2116797"/>
                <a:gd name="connsiteY36" fmla="*/ 269605 h 1272244"/>
                <a:gd name="connsiteX37" fmla="*/ 448855 w 2116797"/>
                <a:gd name="connsiteY37" fmla="*/ 189452 h 1272244"/>
                <a:gd name="connsiteX38" fmla="*/ 302395 w 2116797"/>
                <a:gd name="connsiteY38" fmla="*/ 221513 h 1272244"/>
                <a:gd name="connsiteX39" fmla="*/ 255031 w 2116797"/>
                <a:gd name="connsiteY39" fmla="*/ 306038 h 1272244"/>
                <a:gd name="connsiteX40" fmla="*/ 309681 w 2116797"/>
                <a:gd name="connsiteY40" fmla="*/ 384005 h 1272244"/>
                <a:gd name="connsiteX41" fmla="*/ 476545 w 2116797"/>
                <a:gd name="connsiteY41" fmla="*/ 434283 h 1272244"/>
                <a:gd name="connsiteX42" fmla="*/ 667454 w 2116797"/>
                <a:gd name="connsiteY42" fmla="*/ 489661 h 1272244"/>
                <a:gd name="connsiteX43" fmla="*/ 794971 w 2116797"/>
                <a:gd name="connsiteY43" fmla="*/ 577100 h 1272244"/>
                <a:gd name="connsiteX44" fmla="*/ 848164 w 2116797"/>
                <a:gd name="connsiteY44" fmla="*/ 738863 h 1272244"/>
                <a:gd name="connsiteX45" fmla="*/ 799342 w 2116797"/>
                <a:gd name="connsiteY45" fmla="*/ 898441 h 1272244"/>
                <a:gd name="connsiteX46" fmla="*/ 652882 w 2116797"/>
                <a:gd name="connsiteY46" fmla="*/ 1012841 h 1272244"/>
                <a:gd name="connsiteX47" fmla="*/ 415338 w 2116797"/>
                <a:gd name="connsiteY47" fmla="*/ 1055103 h 1272244"/>
                <a:gd name="connsiteX48" fmla="*/ 181436 w 2116797"/>
                <a:gd name="connsiteY48" fmla="*/ 1022313 h 1272244"/>
                <a:gd name="connsiteX49" fmla="*/ 0 w 2116797"/>
                <a:gd name="connsiteY49" fmla="*/ 937059 h 1272244"/>
                <a:gd name="connsiteX50" fmla="*/ 80153 w 2116797"/>
                <a:gd name="connsiteY50" fmla="*/ 759266 h 1272244"/>
                <a:gd name="connsiteX51" fmla="*/ 236086 w 2116797"/>
                <a:gd name="connsiteY51" fmla="*/ 836504 h 1272244"/>
                <a:gd name="connsiteX52" fmla="*/ 416794 w 2116797"/>
                <a:gd name="connsiteY52" fmla="*/ 865651 h 1272244"/>
                <a:gd name="connsiteX53" fmla="*/ 565441 w 2116797"/>
                <a:gd name="connsiteY53" fmla="*/ 835775 h 1272244"/>
                <a:gd name="connsiteX54" fmla="*/ 613533 w 2116797"/>
                <a:gd name="connsiteY54" fmla="*/ 756351 h 1272244"/>
                <a:gd name="connsiteX55" fmla="*/ 585115 w 2116797"/>
                <a:gd name="connsiteY55" fmla="*/ 695872 h 1272244"/>
                <a:gd name="connsiteX56" fmla="*/ 512250 w 2116797"/>
                <a:gd name="connsiteY56" fmla="*/ 657253 h 1272244"/>
                <a:gd name="connsiteX57" fmla="*/ 392021 w 2116797"/>
                <a:gd name="connsiteY57" fmla="*/ 625192 h 1272244"/>
                <a:gd name="connsiteX58" fmla="*/ 201110 w 2116797"/>
                <a:gd name="connsiteY58" fmla="*/ 569814 h 1272244"/>
                <a:gd name="connsiteX59" fmla="*/ 73595 w 2116797"/>
                <a:gd name="connsiteY59" fmla="*/ 480917 h 1272244"/>
                <a:gd name="connsiteX60" fmla="*/ 20402 w 2116797"/>
                <a:gd name="connsiteY60" fmla="*/ 317697 h 1272244"/>
                <a:gd name="connsiteX61" fmla="*/ 68495 w 2116797"/>
                <a:gd name="connsiteY61" fmla="*/ 156662 h 1272244"/>
                <a:gd name="connsiteX62" fmla="*/ 213498 w 2116797"/>
                <a:gd name="connsiteY62" fmla="*/ 42262 h 1272244"/>
                <a:gd name="connsiteX63" fmla="*/ 450314 w 2116797"/>
                <a:gd name="connsiteY63" fmla="*/ 0 h 127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116797" h="1272244">
                  <a:moveTo>
                    <a:pt x="1507635" y="201110"/>
                  </a:moveTo>
                  <a:cubicBezTo>
                    <a:pt x="1447400" y="201110"/>
                    <a:pt x="1392993" y="214955"/>
                    <a:pt x="1344416" y="242644"/>
                  </a:cubicBezTo>
                  <a:cubicBezTo>
                    <a:pt x="1295838" y="270333"/>
                    <a:pt x="1257705" y="308953"/>
                    <a:pt x="1230015" y="358502"/>
                  </a:cubicBezTo>
                  <a:cubicBezTo>
                    <a:pt x="1202327" y="408051"/>
                    <a:pt x="1188481" y="464401"/>
                    <a:pt x="1188481" y="527551"/>
                  </a:cubicBezTo>
                  <a:cubicBezTo>
                    <a:pt x="1188481" y="590702"/>
                    <a:pt x="1202327" y="647052"/>
                    <a:pt x="1230015" y="696601"/>
                  </a:cubicBezTo>
                  <a:cubicBezTo>
                    <a:pt x="1257705" y="746150"/>
                    <a:pt x="1295838" y="784769"/>
                    <a:pt x="1344416" y="812458"/>
                  </a:cubicBezTo>
                  <a:cubicBezTo>
                    <a:pt x="1392993" y="840147"/>
                    <a:pt x="1447400" y="853992"/>
                    <a:pt x="1507635" y="853992"/>
                  </a:cubicBezTo>
                  <a:cubicBezTo>
                    <a:pt x="1567872" y="853992"/>
                    <a:pt x="1622279" y="840147"/>
                    <a:pt x="1670856" y="812458"/>
                  </a:cubicBezTo>
                  <a:cubicBezTo>
                    <a:pt x="1719434" y="784769"/>
                    <a:pt x="1757567" y="746150"/>
                    <a:pt x="1785255" y="696601"/>
                  </a:cubicBezTo>
                  <a:cubicBezTo>
                    <a:pt x="1812945" y="647052"/>
                    <a:pt x="1826791" y="590702"/>
                    <a:pt x="1826791" y="527551"/>
                  </a:cubicBezTo>
                  <a:cubicBezTo>
                    <a:pt x="1826791" y="464401"/>
                    <a:pt x="1812945" y="408051"/>
                    <a:pt x="1785255" y="358502"/>
                  </a:cubicBezTo>
                  <a:cubicBezTo>
                    <a:pt x="1757567" y="308953"/>
                    <a:pt x="1719434" y="270333"/>
                    <a:pt x="1670856" y="242644"/>
                  </a:cubicBezTo>
                  <a:cubicBezTo>
                    <a:pt x="1622279" y="214955"/>
                    <a:pt x="1567872" y="201110"/>
                    <a:pt x="1507635" y="201110"/>
                  </a:cubicBezTo>
                  <a:close/>
                  <a:moveTo>
                    <a:pt x="1507635" y="0"/>
                  </a:moveTo>
                  <a:cubicBezTo>
                    <a:pt x="1613534" y="0"/>
                    <a:pt x="1708747" y="22831"/>
                    <a:pt x="1793271" y="68494"/>
                  </a:cubicBezTo>
                  <a:cubicBezTo>
                    <a:pt x="1877796" y="114157"/>
                    <a:pt x="1944348" y="177065"/>
                    <a:pt x="1992925" y="257217"/>
                  </a:cubicBezTo>
                  <a:cubicBezTo>
                    <a:pt x="2041502" y="337370"/>
                    <a:pt x="2065790" y="427482"/>
                    <a:pt x="2065790" y="527551"/>
                  </a:cubicBezTo>
                  <a:cubicBezTo>
                    <a:pt x="2065790" y="646080"/>
                    <a:pt x="2032515" y="750036"/>
                    <a:pt x="1965965" y="839419"/>
                  </a:cubicBezTo>
                  <a:cubicBezTo>
                    <a:pt x="1899413" y="928801"/>
                    <a:pt x="1811246" y="990981"/>
                    <a:pt x="1701461" y="1025957"/>
                  </a:cubicBezTo>
                  <a:cubicBezTo>
                    <a:pt x="1725749" y="1051217"/>
                    <a:pt x="1749308" y="1069433"/>
                    <a:pt x="1772141" y="1080606"/>
                  </a:cubicBezTo>
                  <a:cubicBezTo>
                    <a:pt x="1794972" y="1091779"/>
                    <a:pt x="1819503" y="1097365"/>
                    <a:pt x="1845736" y="1097365"/>
                  </a:cubicBezTo>
                  <a:cubicBezTo>
                    <a:pt x="1908886" y="1097365"/>
                    <a:pt x="1964264" y="1072105"/>
                    <a:pt x="2011870" y="1021585"/>
                  </a:cubicBezTo>
                  <a:lnTo>
                    <a:pt x="2116797" y="1146914"/>
                  </a:lnTo>
                  <a:cubicBezTo>
                    <a:pt x="2083765" y="1187719"/>
                    <a:pt x="2043689" y="1218809"/>
                    <a:pt x="1996568" y="1240183"/>
                  </a:cubicBezTo>
                  <a:cubicBezTo>
                    <a:pt x="1949447" y="1261557"/>
                    <a:pt x="1897713" y="1272244"/>
                    <a:pt x="1841363" y="1272244"/>
                  </a:cubicBezTo>
                  <a:cubicBezTo>
                    <a:pt x="1765582" y="1272244"/>
                    <a:pt x="1697089" y="1255971"/>
                    <a:pt x="1635880" y="1223424"/>
                  </a:cubicBezTo>
                  <a:cubicBezTo>
                    <a:pt x="1574672" y="1190877"/>
                    <a:pt x="1504720" y="1133313"/>
                    <a:pt x="1426025" y="1050731"/>
                  </a:cubicBezTo>
                  <a:cubicBezTo>
                    <a:pt x="1333729" y="1039072"/>
                    <a:pt x="1251390" y="1009440"/>
                    <a:pt x="1179008" y="961834"/>
                  </a:cubicBezTo>
                  <a:cubicBezTo>
                    <a:pt x="1106629" y="914228"/>
                    <a:pt x="1050279" y="852778"/>
                    <a:pt x="1009959" y="777483"/>
                  </a:cubicBezTo>
                  <a:cubicBezTo>
                    <a:pt x="969639" y="702187"/>
                    <a:pt x="949480" y="618877"/>
                    <a:pt x="949480" y="527551"/>
                  </a:cubicBezTo>
                  <a:cubicBezTo>
                    <a:pt x="949480" y="427482"/>
                    <a:pt x="973525" y="337370"/>
                    <a:pt x="1021618" y="257217"/>
                  </a:cubicBezTo>
                  <a:cubicBezTo>
                    <a:pt x="1069710" y="177065"/>
                    <a:pt x="1136261" y="114157"/>
                    <a:pt x="1221272" y="68494"/>
                  </a:cubicBezTo>
                  <a:cubicBezTo>
                    <a:pt x="1306282" y="22831"/>
                    <a:pt x="1401736" y="0"/>
                    <a:pt x="1507635" y="0"/>
                  </a:cubicBezTo>
                  <a:close/>
                  <a:moveTo>
                    <a:pt x="450314" y="0"/>
                  </a:moveTo>
                  <a:cubicBezTo>
                    <a:pt x="515407" y="0"/>
                    <a:pt x="579044" y="7772"/>
                    <a:pt x="641223" y="23317"/>
                  </a:cubicBezTo>
                  <a:cubicBezTo>
                    <a:pt x="703402" y="38862"/>
                    <a:pt x="757809" y="61207"/>
                    <a:pt x="804442" y="90354"/>
                  </a:cubicBezTo>
                  <a:lnTo>
                    <a:pt x="731577" y="269605"/>
                  </a:lnTo>
                  <a:cubicBezTo>
                    <a:pt x="637337" y="216169"/>
                    <a:pt x="543097" y="189452"/>
                    <a:pt x="448855" y="189452"/>
                  </a:cubicBezTo>
                  <a:cubicBezTo>
                    <a:pt x="382791" y="189452"/>
                    <a:pt x="333971" y="200139"/>
                    <a:pt x="302395" y="221513"/>
                  </a:cubicBezTo>
                  <a:cubicBezTo>
                    <a:pt x="270819" y="242887"/>
                    <a:pt x="255031" y="271062"/>
                    <a:pt x="255031" y="306038"/>
                  </a:cubicBezTo>
                  <a:cubicBezTo>
                    <a:pt x="255031" y="341014"/>
                    <a:pt x="273248" y="367003"/>
                    <a:pt x="309681" y="384005"/>
                  </a:cubicBezTo>
                  <a:cubicBezTo>
                    <a:pt x="346114" y="401007"/>
                    <a:pt x="401736" y="417766"/>
                    <a:pt x="476545" y="434283"/>
                  </a:cubicBezTo>
                  <a:cubicBezTo>
                    <a:pt x="554269" y="452742"/>
                    <a:pt x="617906" y="471201"/>
                    <a:pt x="667454" y="489661"/>
                  </a:cubicBezTo>
                  <a:cubicBezTo>
                    <a:pt x="717003" y="508120"/>
                    <a:pt x="759509" y="537267"/>
                    <a:pt x="794971" y="577100"/>
                  </a:cubicBezTo>
                  <a:cubicBezTo>
                    <a:pt x="830433" y="616934"/>
                    <a:pt x="848164" y="670855"/>
                    <a:pt x="848164" y="738863"/>
                  </a:cubicBezTo>
                  <a:cubicBezTo>
                    <a:pt x="848164" y="797156"/>
                    <a:pt x="831889" y="850349"/>
                    <a:pt x="799342" y="898441"/>
                  </a:cubicBezTo>
                  <a:cubicBezTo>
                    <a:pt x="766796" y="946532"/>
                    <a:pt x="717976" y="984665"/>
                    <a:pt x="652882" y="1012841"/>
                  </a:cubicBezTo>
                  <a:cubicBezTo>
                    <a:pt x="587787" y="1041015"/>
                    <a:pt x="508606" y="1055103"/>
                    <a:pt x="415338" y="1055103"/>
                  </a:cubicBezTo>
                  <a:cubicBezTo>
                    <a:pt x="334699" y="1055103"/>
                    <a:pt x="256731" y="1044173"/>
                    <a:pt x="181436" y="1022313"/>
                  </a:cubicBezTo>
                  <a:cubicBezTo>
                    <a:pt x="106142" y="1000453"/>
                    <a:pt x="45662" y="972035"/>
                    <a:pt x="0" y="937059"/>
                  </a:cubicBezTo>
                  <a:lnTo>
                    <a:pt x="80153" y="759266"/>
                  </a:lnTo>
                  <a:cubicBezTo>
                    <a:pt x="123873" y="791327"/>
                    <a:pt x="175851" y="817073"/>
                    <a:pt x="236086" y="836504"/>
                  </a:cubicBezTo>
                  <a:cubicBezTo>
                    <a:pt x="296323" y="855935"/>
                    <a:pt x="356559" y="865651"/>
                    <a:pt x="416794" y="865651"/>
                  </a:cubicBezTo>
                  <a:cubicBezTo>
                    <a:pt x="483831" y="865651"/>
                    <a:pt x="533380" y="855692"/>
                    <a:pt x="565441" y="835775"/>
                  </a:cubicBezTo>
                  <a:cubicBezTo>
                    <a:pt x="597504" y="815859"/>
                    <a:pt x="613533" y="789384"/>
                    <a:pt x="613533" y="756351"/>
                  </a:cubicBezTo>
                  <a:cubicBezTo>
                    <a:pt x="613533" y="732063"/>
                    <a:pt x="604062" y="711903"/>
                    <a:pt x="585115" y="695872"/>
                  </a:cubicBezTo>
                  <a:cubicBezTo>
                    <a:pt x="566171" y="679842"/>
                    <a:pt x="541882" y="666969"/>
                    <a:pt x="512250" y="657253"/>
                  </a:cubicBezTo>
                  <a:cubicBezTo>
                    <a:pt x="482618" y="647538"/>
                    <a:pt x="442540" y="636851"/>
                    <a:pt x="392021" y="625192"/>
                  </a:cubicBezTo>
                  <a:cubicBezTo>
                    <a:pt x="314297" y="606733"/>
                    <a:pt x="250660" y="588273"/>
                    <a:pt x="201110" y="569814"/>
                  </a:cubicBezTo>
                  <a:cubicBezTo>
                    <a:pt x="151562" y="551354"/>
                    <a:pt x="109056" y="521722"/>
                    <a:pt x="73595" y="480917"/>
                  </a:cubicBezTo>
                  <a:cubicBezTo>
                    <a:pt x="38133" y="440112"/>
                    <a:pt x="20402" y="385705"/>
                    <a:pt x="20402" y="317697"/>
                  </a:cubicBezTo>
                  <a:cubicBezTo>
                    <a:pt x="20402" y="258432"/>
                    <a:pt x="36432" y="204754"/>
                    <a:pt x="68495" y="156662"/>
                  </a:cubicBezTo>
                  <a:cubicBezTo>
                    <a:pt x="100555" y="108570"/>
                    <a:pt x="148890" y="70437"/>
                    <a:pt x="213498" y="42262"/>
                  </a:cubicBezTo>
                  <a:cubicBezTo>
                    <a:pt x="278106" y="14087"/>
                    <a:pt x="357045" y="0"/>
                    <a:pt x="45031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D67D0029-808A-43DD-A49E-E32F10B5A9C4}"/>
                </a:ext>
              </a:extLst>
            </p:cNvPr>
            <p:cNvSpPr/>
            <p:nvPr/>
          </p:nvSpPr>
          <p:spPr>
            <a:xfrm>
              <a:off x="3665203" y="8434415"/>
              <a:ext cx="4132364" cy="1037616"/>
            </a:xfrm>
            <a:custGeom>
              <a:avLst/>
              <a:gdLst>
                <a:gd name="connsiteX0" fmla="*/ 1597009 w 4132364"/>
                <a:gd name="connsiteY0" fmla="*/ 231715 h 1037616"/>
                <a:gd name="connsiteX1" fmla="*/ 1435246 w 4132364"/>
                <a:gd name="connsiteY1" fmla="*/ 622278 h 1037616"/>
                <a:gd name="connsiteX2" fmla="*/ 1758773 w 4132364"/>
                <a:gd name="connsiteY2" fmla="*/ 622278 h 1037616"/>
                <a:gd name="connsiteX3" fmla="*/ 2511781 w 4132364"/>
                <a:gd name="connsiteY3" fmla="*/ 192367 h 1037616"/>
                <a:gd name="connsiteX4" fmla="*/ 2511781 w 4132364"/>
                <a:gd name="connsiteY4" fmla="*/ 547955 h 1037616"/>
                <a:gd name="connsiteX5" fmla="*/ 2704148 w 4132364"/>
                <a:gd name="connsiteY5" fmla="*/ 547955 h 1037616"/>
                <a:gd name="connsiteX6" fmla="*/ 2865911 w 4132364"/>
                <a:gd name="connsiteY6" fmla="*/ 501320 h 1037616"/>
                <a:gd name="connsiteX7" fmla="*/ 2921289 w 4132364"/>
                <a:gd name="connsiteY7" fmla="*/ 370161 h 1037616"/>
                <a:gd name="connsiteX8" fmla="*/ 2865911 w 4132364"/>
                <a:gd name="connsiteY8" fmla="*/ 238273 h 1037616"/>
                <a:gd name="connsiteX9" fmla="*/ 2704148 w 4132364"/>
                <a:gd name="connsiteY9" fmla="*/ 192367 h 1037616"/>
                <a:gd name="connsiteX10" fmla="*/ 3342494 w 4132364"/>
                <a:gd name="connsiteY10" fmla="*/ 0 h 1037616"/>
                <a:gd name="connsiteX11" fmla="*/ 4113419 w 4132364"/>
                <a:gd name="connsiteY11" fmla="*/ 0 h 1037616"/>
                <a:gd name="connsiteX12" fmla="*/ 4113419 w 4132364"/>
                <a:gd name="connsiteY12" fmla="*/ 189453 h 1037616"/>
                <a:gd name="connsiteX13" fmla="*/ 3577124 w 4132364"/>
                <a:gd name="connsiteY13" fmla="*/ 189453 h 1037616"/>
                <a:gd name="connsiteX14" fmla="*/ 3577124 w 4132364"/>
                <a:gd name="connsiteY14" fmla="*/ 410966 h 1037616"/>
                <a:gd name="connsiteX15" fmla="*/ 4050754 w 4132364"/>
                <a:gd name="connsiteY15" fmla="*/ 410966 h 1037616"/>
                <a:gd name="connsiteX16" fmla="*/ 4050754 w 4132364"/>
                <a:gd name="connsiteY16" fmla="*/ 594589 h 1037616"/>
                <a:gd name="connsiteX17" fmla="*/ 3577124 w 4132364"/>
                <a:gd name="connsiteY17" fmla="*/ 594589 h 1037616"/>
                <a:gd name="connsiteX18" fmla="*/ 3577124 w 4132364"/>
                <a:gd name="connsiteY18" fmla="*/ 830676 h 1037616"/>
                <a:gd name="connsiteX19" fmla="*/ 4132364 w 4132364"/>
                <a:gd name="connsiteY19" fmla="*/ 830676 h 1037616"/>
                <a:gd name="connsiteX20" fmla="*/ 4132364 w 4132364"/>
                <a:gd name="connsiteY20" fmla="*/ 1020128 h 1037616"/>
                <a:gd name="connsiteX21" fmla="*/ 3342494 w 4132364"/>
                <a:gd name="connsiteY21" fmla="*/ 1020128 h 1037616"/>
                <a:gd name="connsiteX22" fmla="*/ 2275694 w 4132364"/>
                <a:gd name="connsiteY22" fmla="*/ 0 h 1037616"/>
                <a:gd name="connsiteX23" fmla="*/ 2717263 w 4132364"/>
                <a:gd name="connsiteY23" fmla="*/ 0 h 1037616"/>
                <a:gd name="connsiteX24" fmla="*/ 2952622 w 4132364"/>
                <a:gd name="connsiteY24" fmla="*/ 45178 h 1037616"/>
                <a:gd name="connsiteX25" fmla="*/ 3106370 w 4132364"/>
                <a:gd name="connsiteY25" fmla="*/ 173422 h 1037616"/>
                <a:gd name="connsiteX26" fmla="*/ 3160290 w 4132364"/>
                <a:gd name="connsiteY26" fmla="*/ 370161 h 1037616"/>
                <a:gd name="connsiteX27" fmla="*/ 3105641 w 4132364"/>
                <a:gd name="connsiteY27" fmla="*/ 566171 h 1037616"/>
                <a:gd name="connsiteX28" fmla="*/ 2950436 w 4132364"/>
                <a:gd name="connsiteY28" fmla="*/ 692230 h 1037616"/>
                <a:gd name="connsiteX29" fmla="*/ 3179236 w 4132364"/>
                <a:gd name="connsiteY29" fmla="*/ 1020128 h 1037616"/>
                <a:gd name="connsiteX30" fmla="*/ 2925661 w 4132364"/>
                <a:gd name="connsiteY30" fmla="*/ 1020128 h 1037616"/>
                <a:gd name="connsiteX31" fmla="*/ 2728922 w 4132364"/>
                <a:gd name="connsiteY31" fmla="*/ 735950 h 1037616"/>
                <a:gd name="connsiteX32" fmla="*/ 2717263 w 4132364"/>
                <a:gd name="connsiteY32" fmla="*/ 735950 h 1037616"/>
                <a:gd name="connsiteX33" fmla="*/ 2511781 w 4132364"/>
                <a:gd name="connsiteY33" fmla="*/ 735950 h 1037616"/>
                <a:gd name="connsiteX34" fmla="*/ 2511781 w 4132364"/>
                <a:gd name="connsiteY34" fmla="*/ 1020128 h 1037616"/>
                <a:gd name="connsiteX35" fmla="*/ 2275694 w 4132364"/>
                <a:gd name="connsiteY35" fmla="*/ 1020128 h 1037616"/>
                <a:gd name="connsiteX36" fmla="*/ 1481880 w 4132364"/>
                <a:gd name="connsiteY36" fmla="*/ 0 h 1037616"/>
                <a:gd name="connsiteX37" fmla="*/ 1715052 w 4132364"/>
                <a:gd name="connsiteY37" fmla="*/ 0 h 1037616"/>
                <a:gd name="connsiteX38" fmla="*/ 2171195 w 4132364"/>
                <a:gd name="connsiteY38" fmla="*/ 1020128 h 1037616"/>
                <a:gd name="connsiteX39" fmla="*/ 1923450 w 4132364"/>
                <a:gd name="connsiteY39" fmla="*/ 1020128 h 1037616"/>
                <a:gd name="connsiteX40" fmla="*/ 1833096 w 4132364"/>
                <a:gd name="connsiteY40" fmla="*/ 801529 h 1037616"/>
                <a:gd name="connsiteX41" fmla="*/ 1359465 w 4132364"/>
                <a:gd name="connsiteY41" fmla="*/ 801529 h 1037616"/>
                <a:gd name="connsiteX42" fmla="*/ 1269111 w 4132364"/>
                <a:gd name="connsiteY42" fmla="*/ 1020128 h 1037616"/>
                <a:gd name="connsiteX43" fmla="*/ 1027195 w 4132364"/>
                <a:gd name="connsiteY43" fmla="*/ 1020128 h 1037616"/>
                <a:gd name="connsiteX44" fmla="*/ 0 w 4132364"/>
                <a:gd name="connsiteY44" fmla="*/ 0 h 1037616"/>
                <a:gd name="connsiteX45" fmla="*/ 236087 w 4132364"/>
                <a:gd name="connsiteY45" fmla="*/ 0 h 1037616"/>
                <a:gd name="connsiteX46" fmla="*/ 236087 w 4132364"/>
                <a:gd name="connsiteY46" fmla="*/ 562528 h 1037616"/>
                <a:gd name="connsiteX47" fmla="*/ 463429 w 4132364"/>
                <a:gd name="connsiteY47" fmla="*/ 836505 h 1037616"/>
                <a:gd name="connsiteX48" fmla="*/ 632479 w 4132364"/>
                <a:gd name="connsiteY48" fmla="*/ 770197 h 1037616"/>
                <a:gd name="connsiteX49" fmla="*/ 690772 w 4132364"/>
                <a:gd name="connsiteY49" fmla="*/ 562528 h 1037616"/>
                <a:gd name="connsiteX50" fmla="*/ 690772 w 4132364"/>
                <a:gd name="connsiteY50" fmla="*/ 0 h 1037616"/>
                <a:gd name="connsiteX51" fmla="*/ 923944 w 4132364"/>
                <a:gd name="connsiteY51" fmla="*/ 0 h 1037616"/>
                <a:gd name="connsiteX52" fmla="*/ 923944 w 4132364"/>
                <a:gd name="connsiteY52" fmla="*/ 571272 h 1037616"/>
                <a:gd name="connsiteX53" fmla="*/ 802257 w 4132364"/>
                <a:gd name="connsiteY53" fmla="*/ 916658 h 1037616"/>
                <a:gd name="connsiteX54" fmla="*/ 461972 w 4132364"/>
                <a:gd name="connsiteY54" fmla="*/ 1037616 h 1037616"/>
                <a:gd name="connsiteX55" fmla="*/ 121686 w 4132364"/>
                <a:gd name="connsiteY55" fmla="*/ 916658 h 1037616"/>
                <a:gd name="connsiteX56" fmla="*/ 0 w 4132364"/>
                <a:gd name="connsiteY56" fmla="*/ 571272 h 10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132364" h="1037616">
                  <a:moveTo>
                    <a:pt x="1597009" y="231715"/>
                  </a:moveTo>
                  <a:lnTo>
                    <a:pt x="1435246" y="622278"/>
                  </a:lnTo>
                  <a:lnTo>
                    <a:pt x="1758773" y="622278"/>
                  </a:lnTo>
                  <a:close/>
                  <a:moveTo>
                    <a:pt x="2511781" y="192367"/>
                  </a:moveTo>
                  <a:lnTo>
                    <a:pt x="2511781" y="547955"/>
                  </a:lnTo>
                  <a:lnTo>
                    <a:pt x="2704148" y="547955"/>
                  </a:lnTo>
                  <a:cubicBezTo>
                    <a:pt x="2775071" y="547955"/>
                    <a:pt x="2828992" y="532410"/>
                    <a:pt x="2865911" y="501320"/>
                  </a:cubicBezTo>
                  <a:cubicBezTo>
                    <a:pt x="2902830" y="470231"/>
                    <a:pt x="2921289" y="426511"/>
                    <a:pt x="2921289" y="370161"/>
                  </a:cubicBezTo>
                  <a:cubicBezTo>
                    <a:pt x="2921289" y="312840"/>
                    <a:pt x="2902830" y="268877"/>
                    <a:pt x="2865911" y="238273"/>
                  </a:cubicBezTo>
                  <a:cubicBezTo>
                    <a:pt x="2828992" y="207669"/>
                    <a:pt x="2775071" y="192367"/>
                    <a:pt x="2704148" y="192367"/>
                  </a:cubicBezTo>
                  <a:close/>
                  <a:moveTo>
                    <a:pt x="3342494" y="0"/>
                  </a:moveTo>
                  <a:lnTo>
                    <a:pt x="4113419" y="0"/>
                  </a:lnTo>
                  <a:lnTo>
                    <a:pt x="4113419" y="189453"/>
                  </a:lnTo>
                  <a:lnTo>
                    <a:pt x="3577124" y="189453"/>
                  </a:lnTo>
                  <a:lnTo>
                    <a:pt x="3577124" y="410966"/>
                  </a:lnTo>
                  <a:lnTo>
                    <a:pt x="4050754" y="410966"/>
                  </a:lnTo>
                  <a:lnTo>
                    <a:pt x="4050754" y="594589"/>
                  </a:lnTo>
                  <a:lnTo>
                    <a:pt x="3577124" y="594589"/>
                  </a:lnTo>
                  <a:lnTo>
                    <a:pt x="3577124" y="830676"/>
                  </a:lnTo>
                  <a:lnTo>
                    <a:pt x="4132364" y="830676"/>
                  </a:lnTo>
                  <a:lnTo>
                    <a:pt x="4132364" y="1020128"/>
                  </a:lnTo>
                  <a:lnTo>
                    <a:pt x="3342494" y="1020128"/>
                  </a:lnTo>
                  <a:close/>
                  <a:moveTo>
                    <a:pt x="2275694" y="0"/>
                  </a:moveTo>
                  <a:lnTo>
                    <a:pt x="2717263" y="0"/>
                  </a:lnTo>
                  <a:cubicBezTo>
                    <a:pt x="2807618" y="0"/>
                    <a:pt x="2886070" y="15059"/>
                    <a:pt x="2952622" y="45178"/>
                  </a:cubicBezTo>
                  <a:cubicBezTo>
                    <a:pt x="3019173" y="75296"/>
                    <a:pt x="3070422" y="118044"/>
                    <a:pt x="3106370" y="173422"/>
                  </a:cubicBezTo>
                  <a:cubicBezTo>
                    <a:pt x="3142316" y="228801"/>
                    <a:pt x="3160290" y="294380"/>
                    <a:pt x="3160290" y="370161"/>
                  </a:cubicBezTo>
                  <a:cubicBezTo>
                    <a:pt x="3160290" y="445942"/>
                    <a:pt x="3142074" y="511279"/>
                    <a:pt x="3105641" y="566171"/>
                  </a:cubicBezTo>
                  <a:cubicBezTo>
                    <a:pt x="3069208" y="621064"/>
                    <a:pt x="3017473" y="663083"/>
                    <a:pt x="2950436" y="692230"/>
                  </a:cubicBezTo>
                  <a:lnTo>
                    <a:pt x="3179236" y="1020128"/>
                  </a:lnTo>
                  <a:lnTo>
                    <a:pt x="2925661" y="1020128"/>
                  </a:lnTo>
                  <a:lnTo>
                    <a:pt x="2728922" y="735950"/>
                  </a:lnTo>
                  <a:lnTo>
                    <a:pt x="2717263" y="735950"/>
                  </a:lnTo>
                  <a:lnTo>
                    <a:pt x="2511781" y="735950"/>
                  </a:lnTo>
                  <a:lnTo>
                    <a:pt x="2511781" y="1020128"/>
                  </a:lnTo>
                  <a:lnTo>
                    <a:pt x="2275694" y="1020128"/>
                  </a:lnTo>
                  <a:close/>
                  <a:moveTo>
                    <a:pt x="1481880" y="0"/>
                  </a:moveTo>
                  <a:lnTo>
                    <a:pt x="1715052" y="0"/>
                  </a:lnTo>
                  <a:lnTo>
                    <a:pt x="2171195" y="1020128"/>
                  </a:lnTo>
                  <a:lnTo>
                    <a:pt x="1923450" y="1020128"/>
                  </a:lnTo>
                  <a:lnTo>
                    <a:pt x="1833096" y="801529"/>
                  </a:lnTo>
                  <a:lnTo>
                    <a:pt x="1359465" y="801529"/>
                  </a:lnTo>
                  <a:lnTo>
                    <a:pt x="1269111" y="1020128"/>
                  </a:lnTo>
                  <a:lnTo>
                    <a:pt x="1027195" y="1020128"/>
                  </a:lnTo>
                  <a:close/>
                  <a:moveTo>
                    <a:pt x="0" y="0"/>
                  </a:moveTo>
                  <a:lnTo>
                    <a:pt x="236087" y="0"/>
                  </a:lnTo>
                  <a:lnTo>
                    <a:pt x="236087" y="562528"/>
                  </a:lnTo>
                  <a:cubicBezTo>
                    <a:pt x="236087" y="745179"/>
                    <a:pt x="311868" y="836505"/>
                    <a:pt x="463429" y="836505"/>
                  </a:cubicBezTo>
                  <a:cubicBezTo>
                    <a:pt x="537267" y="836505"/>
                    <a:pt x="593617" y="814402"/>
                    <a:pt x="632479" y="770197"/>
                  </a:cubicBezTo>
                  <a:cubicBezTo>
                    <a:pt x="671341" y="725991"/>
                    <a:pt x="690772" y="656768"/>
                    <a:pt x="690772" y="562528"/>
                  </a:cubicBezTo>
                  <a:lnTo>
                    <a:pt x="690772" y="0"/>
                  </a:lnTo>
                  <a:lnTo>
                    <a:pt x="923944" y="0"/>
                  </a:lnTo>
                  <a:lnTo>
                    <a:pt x="923944" y="571272"/>
                  </a:lnTo>
                  <a:cubicBezTo>
                    <a:pt x="923944" y="720891"/>
                    <a:pt x="883382" y="836019"/>
                    <a:pt x="802257" y="916658"/>
                  </a:cubicBezTo>
                  <a:cubicBezTo>
                    <a:pt x="721133" y="997297"/>
                    <a:pt x="607705" y="1037616"/>
                    <a:pt x="461972" y="1037616"/>
                  </a:cubicBezTo>
                  <a:cubicBezTo>
                    <a:pt x="316240" y="1037616"/>
                    <a:pt x="202811" y="997297"/>
                    <a:pt x="121686" y="916658"/>
                  </a:cubicBezTo>
                  <a:cubicBezTo>
                    <a:pt x="40562" y="836019"/>
                    <a:pt x="0" y="720891"/>
                    <a:pt x="0" y="57127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23">
            <a:extLst>
              <a:ext uri="{FF2B5EF4-FFF2-40B4-BE49-F238E27FC236}">
                <a16:creationId xmlns:a16="http://schemas.microsoft.com/office/drawing/2014/main" id="{6898B185-FEC7-4FC0-B498-D3818FFF1CBC}"/>
              </a:ext>
            </a:extLst>
          </p:cNvPr>
          <p:cNvSpPr/>
          <p:nvPr/>
        </p:nvSpPr>
        <p:spPr>
          <a:xfrm>
            <a:off x="2075991" y="9972050"/>
            <a:ext cx="7350926" cy="707886"/>
          </a:xfrm>
          <a:prstGeom prst="rect">
            <a:avLst/>
          </a:prstGeom>
        </p:spPr>
        <p:txBody>
          <a:bodyPr wrap="square">
            <a:spAutoFit/>
          </a:bodyPr>
          <a:lstStyle/>
          <a:p>
            <a:r>
              <a:rPr lang="en-US" sz="4000" b="1" dirty="0">
                <a:solidFill>
                  <a:schemeClr val="accent2"/>
                </a:solidFill>
              </a:rPr>
              <a:t>MEDICAL ATTENDANT </a:t>
            </a:r>
          </a:p>
        </p:txBody>
      </p:sp>
      <p:sp>
        <p:nvSpPr>
          <p:cNvPr id="25" name="Rectangle 24">
            <a:extLst>
              <a:ext uri="{FF2B5EF4-FFF2-40B4-BE49-F238E27FC236}">
                <a16:creationId xmlns:a16="http://schemas.microsoft.com/office/drawing/2014/main" id="{46793032-4C9B-4288-9C21-D0EAA6064731}"/>
              </a:ext>
            </a:extLst>
          </p:cNvPr>
          <p:cNvSpPr/>
          <p:nvPr/>
        </p:nvSpPr>
        <p:spPr>
          <a:xfrm>
            <a:off x="2075991" y="10884341"/>
            <a:ext cx="6725109" cy="2799869"/>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 muscles, and joints. Watch this slideshow about.</a:t>
            </a:r>
          </a:p>
        </p:txBody>
      </p:sp>
      <p:sp>
        <p:nvSpPr>
          <p:cNvPr id="26" name="Rectangle 25">
            <a:extLst>
              <a:ext uri="{FF2B5EF4-FFF2-40B4-BE49-F238E27FC236}">
                <a16:creationId xmlns:a16="http://schemas.microsoft.com/office/drawing/2014/main" id="{8B0F2888-E288-499B-B646-6D31E8432575}"/>
              </a:ext>
            </a:extLst>
          </p:cNvPr>
          <p:cNvSpPr/>
          <p:nvPr/>
        </p:nvSpPr>
        <p:spPr>
          <a:xfrm>
            <a:off x="11296191" y="9972050"/>
            <a:ext cx="7350926" cy="707886"/>
          </a:xfrm>
          <a:prstGeom prst="rect">
            <a:avLst/>
          </a:prstGeom>
        </p:spPr>
        <p:txBody>
          <a:bodyPr wrap="square">
            <a:spAutoFit/>
          </a:bodyPr>
          <a:lstStyle/>
          <a:p>
            <a:r>
              <a:rPr lang="en-US" sz="4000" b="1" dirty="0">
                <a:solidFill>
                  <a:schemeClr val="accent2"/>
                </a:solidFill>
              </a:rPr>
              <a:t>MEDICAL ATTENDANT </a:t>
            </a:r>
          </a:p>
        </p:txBody>
      </p:sp>
      <p:sp>
        <p:nvSpPr>
          <p:cNvPr id="27" name="Rectangle 26">
            <a:extLst>
              <a:ext uri="{FF2B5EF4-FFF2-40B4-BE49-F238E27FC236}">
                <a16:creationId xmlns:a16="http://schemas.microsoft.com/office/drawing/2014/main" id="{BD17EBDE-E747-49B4-8320-D9A311B82685}"/>
              </a:ext>
            </a:extLst>
          </p:cNvPr>
          <p:cNvSpPr/>
          <p:nvPr/>
        </p:nvSpPr>
        <p:spPr>
          <a:xfrm>
            <a:off x="11296191" y="10884341"/>
            <a:ext cx="6725109" cy="2799869"/>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 muscles, and joints. Watch this slideshow about.</a:t>
            </a:r>
          </a:p>
        </p:txBody>
      </p:sp>
      <p:sp>
        <p:nvSpPr>
          <p:cNvPr id="28" name="Rectangle 27">
            <a:extLst>
              <a:ext uri="{FF2B5EF4-FFF2-40B4-BE49-F238E27FC236}">
                <a16:creationId xmlns:a16="http://schemas.microsoft.com/office/drawing/2014/main" id="{22AED6AF-CAE2-458E-A132-6A7FAFF5FEC2}"/>
              </a:ext>
            </a:extLst>
          </p:cNvPr>
          <p:cNvSpPr/>
          <p:nvPr/>
        </p:nvSpPr>
        <p:spPr>
          <a:xfrm>
            <a:off x="20478291" y="9972050"/>
            <a:ext cx="7350926" cy="707886"/>
          </a:xfrm>
          <a:prstGeom prst="rect">
            <a:avLst/>
          </a:prstGeom>
        </p:spPr>
        <p:txBody>
          <a:bodyPr wrap="square">
            <a:spAutoFit/>
          </a:bodyPr>
          <a:lstStyle/>
          <a:p>
            <a:r>
              <a:rPr lang="en-US" sz="4000" b="1" dirty="0">
                <a:solidFill>
                  <a:schemeClr val="accent2"/>
                </a:solidFill>
              </a:rPr>
              <a:t>MEDICAL ATTENDANT </a:t>
            </a:r>
          </a:p>
        </p:txBody>
      </p:sp>
      <p:sp>
        <p:nvSpPr>
          <p:cNvPr id="29" name="Rectangle 28">
            <a:extLst>
              <a:ext uri="{FF2B5EF4-FFF2-40B4-BE49-F238E27FC236}">
                <a16:creationId xmlns:a16="http://schemas.microsoft.com/office/drawing/2014/main" id="{659169B5-2D08-4ED4-B15E-09DA1A6E5D89}"/>
              </a:ext>
            </a:extLst>
          </p:cNvPr>
          <p:cNvSpPr/>
          <p:nvPr/>
        </p:nvSpPr>
        <p:spPr>
          <a:xfrm>
            <a:off x="20478291" y="10884341"/>
            <a:ext cx="6725109" cy="2799869"/>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 muscles, and joints. Watch this slideshow about.</a:t>
            </a:r>
          </a:p>
        </p:txBody>
      </p:sp>
    </p:spTree>
    <p:extLst>
      <p:ext uri="{BB962C8B-B14F-4D97-AF65-F5344CB8AC3E}">
        <p14:creationId xmlns:p14="http://schemas.microsoft.com/office/powerpoint/2010/main" val="20113223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18875635-115F-46A5-956B-F33601F971FF}"/>
              </a:ext>
            </a:extLst>
          </p:cNvPr>
          <p:cNvPicPr>
            <a:picLocks noGrp="1" noChangeAspect="1"/>
          </p:cNvPicPr>
          <p:nvPr>
            <p:ph type="pic" sz="quarter" idx="10"/>
          </p:nvPr>
        </p:nvPicPr>
        <p:blipFill>
          <a:blip r:embed="rId2">
            <a:extLst>
              <a:ext uri="{BEBA8EAE-BF5A-486C-A8C5-ECC9F3942E4B}">
                <a14:imgProps xmlns:a14="http://schemas.microsoft.com/office/drawing/2010/main">
                  <a14:imgLayer r:embed="rId3">
                    <a14:imgEffect>
                      <a14:colorTemperature colorTemp="4700"/>
                    </a14:imgEffect>
                  </a14:imgLayer>
                </a14:imgProps>
              </a:ext>
            </a:extLst>
          </a:blip>
          <a:srcRect l="15055" r="15055"/>
          <a:stretch>
            <a:fillRect/>
          </a:stretch>
        </p:blipFill>
        <p:spPr/>
      </p:pic>
      <p:sp>
        <p:nvSpPr>
          <p:cNvPr id="3" name="Slide Number Placeholder 2">
            <a:extLst>
              <a:ext uri="{FF2B5EF4-FFF2-40B4-BE49-F238E27FC236}">
                <a16:creationId xmlns:a16="http://schemas.microsoft.com/office/drawing/2014/main" id="{298310F2-B29D-4992-80A1-43D7BE5799D4}"/>
              </a:ext>
            </a:extLst>
          </p:cNvPr>
          <p:cNvSpPr>
            <a:spLocks noGrp="1"/>
          </p:cNvSpPr>
          <p:nvPr>
            <p:ph type="sldNum" sz="quarter" idx="4"/>
          </p:nvPr>
        </p:nvSpPr>
        <p:spPr/>
        <p:txBody>
          <a:bodyPr/>
          <a:lstStyle/>
          <a:p>
            <a:fld id="{92B485D1-D61A-494D-A8A9-04DC541B8AAB}" type="slidenum">
              <a:rPr lang="en-US" smtClean="0">
                <a:solidFill>
                  <a:schemeClr val="accent4"/>
                </a:solidFill>
              </a:rPr>
              <a:pPr/>
              <a:t>16</a:t>
            </a:fld>
            <a:endParaRPr lang="en-US" dirty="0">
              <a:solidFill>
                <a:schemeClr val="accent4"/>
              </a:solidFill>
            </a:endParaRPr>
          </a:p>
        </p:txBody>
      </p:sp>
      <p:sp>
        <p:nvSpPr>
          <p:cNvPr id="4" name="Footer Placeholder 3">
            <a:extLst>
              <a:ext uri="{FF2B5EF4-FFF2-40B4-BE49-F238E27FC236}">
                <a16:creationId xmlns:a16="http://schemas.microsoft.com/office/drawing/2014/main" id="{4249621E-BDA6-44B1-9C5D-2AE6BB58138F}"/>
              </a:ext>
            </a:extLst>
          </p:cNvPr>
          <p:cNvSpPr>
            <a:spLocks noGrp="1"/>
          </p:cNvSpPr>
          <p:nvPr>
            <p:ph type="ftr" sz="quarter" idx="3"/>
          </p:nvPr>
        </p:nvSpPr>
        <p:spPr/>
        <p:txBody>
          <a:bodyPr/>
          <a:lstStyle/>
          <a:p>
            <a:r>
              <a:rPr lang="en-US">
                <a:solidFill>
                  <a:schemeClr val="accent2"/>
                </a:solidFill>
              </a:rPr>
              <a:t>WWW.SQUARE.COM</a:t>
            </a:r>
            <a:endParaRPr lang="en-US" dirty="0">
              <a:solidFill>
                <a:schemeClr val="accent2"/>
              </a:solidFill>
            </a:endParaRPr>
          </a:p>
        </p:txBody>
      </p:sp>
      <p:sp>
        <p:nvSpPr>
          <p:cNvPr id="7" name="Rectangle 6">
            <a:extLst>
              <a:ext uri="{FF2B5EF4-FFF2-40B4-BE49-F238E27FC236}">
                <a16:creationId xmlns:a16="http://schemas.microsoft.com/office/drawing/2014/main" id="{02E64D26-0B39-43C1-9A16-3DD4CC3A9CF6}"/>
              </a:ext>
            </a:extLst>
          </p:cNvPr>
          <p:cNvSpPr/>
          <p:nvPr/>
        </p:nvSpPr>
        <p:spPr>
          <a:xfrm>
            <a:off x="993720" y="1125796"/>
            <a:ext cx="9912351" cy="3794757"/>
          </a:xfrm>
          <a:prstGeom prst="rect">
            <a:avLst/>
          </a:prstGeom>
        </p:spPr>
        <p:txBody>
          <a:bodyPr wrap="square">
            <a:spAutoFit/>
          </a:bodyPr>
          <a:lstStyle/>
          <a:p>
            <a:pPr>
              <a:lnSpc>
                <a:spcPct val="80000"/>
              </a:lnSpc>
            </a:pPr>
            <a:r>
              <a:rPr lang="en-US" sz="10000" dirty="0">
                <a:solidFill>
                  <a:schemeClr val="accent2"/>
                </a:solidFill>
              </a:rPr>
              <a:t>CHRONIC </a:t>
            </a:r>
            <a:r>
              <a:rPr lang="en-US" sz="10000" b="1" dirty="0">
                <a:solidFill>
                  <a:schemeClr val="accent2"/>
                </a:solidFill>
              </a:rPr>
              <a:t>PAIN HEALTH CENTER</a:t>
            </a:r>
          </a:p>
        </p:txBody>
      </p:sp>
      <p:sp>
        <p:nvSpPr>
          <p:cNvPr id="8" name="Rectangle 7">
            <a:extLst>
              <a:ext uri="{FF2B5EF4-FFF2-40B4-BE49-F238E27FC236}">
                <a16:creationId xmlns:a16="http://schemas.microsoft.com/office/drawing/2014/main" id="{2B879A3E-99DA-4CE6-97B8-6A1B8B49D696}"/>
              </a:ext>
            </a:extLst>
          </p:cNvPr>
          <p:cNvSpPr/>
          <p:nvPr/>
        </p:nvSpPr>
        <p:spPr>
          <a:xfrm>
            <a:off x="1146975" y="5282210"/>
            <a:ext cx="1911486" cy="2389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p:txBody>
      </p:sp>
      <p:grpSp>
        <p:nvGrpSpPr>
          <p:cNvPr id="9" name="Group 8">
            <a:extLst>
              <a:ext uri="{FF2B5EF4-FFF2-40B4-BE49-F238E27FC236}">
                <a16:creationId xmlns:a16="http://schemas.microsoft.com/office/drawing/2014/main" id="{2B34576B-3A9B-485E-AA9C-6F4BF1CA839E}"/>
              </a:ext>
            </a:extLst>
          </p:cNvPr>
          <p:cNvGrpSpPr/>
          <p:nvPr/>
        </p:nvGrpSpPr>
        <p:grpSpPr>
          <a:xfrm>
            <a:off x="25715132" y="1125796"/>
            <a:ext cx="2513847" cy="491928"/>
            <a:chOff x="1296153" y="8434415"/>
            <a:chExt cx="6501414" cy="1272244"/>
          </a:xfrm>
          <a:solidFill>
            <a:schemeClr val="accent4"/>
          </a:solidFill>
        </p:grpSpPr>
        <p:sp>
          <p:nvSpPr>
            <p:cNvPr id="10" name="Freeform: Shape 9">
              <a:extLst>
                <a:ext uri="{FF2B5EF4-FFF2-40B4-BE49-F238E27FC236}">
                  <a16:creationId xmlns:a16="http://schemas.microsoft.com/office/drawing/2014/main" id="{B7F4343D-6AB1-46E8-93B4-94DBBF632CF1}"/>
                </a:ext>
              </a:extLst>
            </p:cNvPr>
            <p:cNvSpPr/>
            <p:nvPr/>
          </p:nvSpPr>
          <p:spPr>
            <a:xfrm>
              <a:off x="1296153" y="8434415"/>
              <a:ext cx="2116797" cy="1272244"/>
            </a:xfrm>
            <a:custGeom>
              <a:avLst/>
              <a:gdLst>
                <a:gd name="connsiteX0" fmla="*/ 1507635 w 2116797"/>
                <a:gd name="connsiteY0" fmla="*/ 201110 h 1272244"/>
                <a:gd name="connsiteX1" fmla="*/ 1344416 w 2116797"/>
                <a:gd name="connsiteY1" fmla="*/ 242644 h 1272244"/>
                <a:gd name="connsiteX2" fmla="*/ 1230015 w 2116797"/>
                <a:gd name="connsiteY2" fmla="*/ 358502 h 1272244"/>
                <a:gd name="connsiteX3" fmla="*/ 1188481 w 2116797"/>
                <a:gd name="connsiteY3" fmla="*/ 527551 h 1272244"/>
                <a:gd name="connsiteX4" fmla="*/ 1230015 w 2116797"/>
                <a:gd name="connsiteY4" fmla="*/ 696601 h 1272244"/>
                <a:gd name="connsiteX5" fmla="*/ 1344416 w 2116797"/>
                <a:gd name="connsiteY5" fmla="*/ 812458 h 1272244"/>
                <a:gd name="connsiteX6" fmla="*/ 1507635 w 2116797"/>
                <a:gd name="connsiteY6" fmla="*/ 853992 h 1272244"/>
                <a:gd name="connsiteX7" fmla="*/ 1670856 w 2116797"/>
                <a:gd name="connsiteY7" fmla="*/ 812458 h 1272244"/>
                <a:gd name="connsiteX8" fmla="*/ 1785255 w 2116797"/>
                <a:gd name="connsiteY8" fmla="*/ 696601 h 1272244"/>
                <a:gd name="connsiteX9" fmla="*/ 1826791 w 2116797"/>
                <a:gd name="connsiteY9" fmla="*/ 527551 h 1272244"/>
                <a:gd name="connsiteX10" fmla="*/ 1785255 w 2116797"/>
                <a:gd name="connsiteY10" fmla="*/ 358502 h 1272244"/>
                <a:gd name="connsiteX11" fmla="*/ 1670856 w 2116797"/>
                <a:gd name="connsiteY11" fmla="*/ 242644 h 1272244"/>
                <a:gd name="connsiteX12" fmla="*/ 1507635 w 2116797"/>
                <a:gd name="connsiteY12" fmla="*/ 201110 h 1272244"/>
                <a:gd name="connsiteX13" fmla="*/ 1507635 w 2116797"/>
                <a:gd name="connsiteY13" fmla="*/ 0 h 1272244"/>
                <a:gd name="connsiteX14" fmla="*/ 1793271 w 2116797"/>
                <a:gd name="connsiteY14" fmla="*/ 68494 h 1272244"/>
                <a:gd name="connsiteX15" fmla="*/ 1992925 w 2116797"/>
                <a:gd name="connsiteY15" fmla="*/ 257217 h 1272244"/>
                <a:gd name="connsiteX16" fmla="*/ 2065790 w 2116797"/>
                <a:gd name="connsiteY16" fmla="*/ 527551 h 1272244"/>
                <a:gd name="connsiteX17" fmla="*/ 1965965 w 2116797"/>
                <a:gd name="connsiteY17" fmla="*/ 839419 h 1272244"/>
                <a:gd name="connsiteX18" fmla="*/ 1701461 w 2116797"/>
                <a:gd name="connsiteY18" fmla="*/ 1025957 h 1272244"/>
                <a:gd name="connsiteX19" fmla="*/ 1772141 w 2116797"/>
                <a:gd name="connsiteY19" fmla="*/ 1080606 h 1272244"/>
                <a:gd name="connsiteX20" fmla="*/ 1845736 w 2116797"/>
                <a:gd name="connsiteY20" fmla="*/ 1097365 h 1272244"/>
                <a:gd name="connsiteX21" fmla="*/ 2011870 w 2116797"/>
                <a:gd name="connsiteY21" fmla="*/ 1021585 h 1272244"/>
                <a:gd name="connsiteX22" fmla="*/ 2116797 w 2116797"/>
                <a:gd name="connsiteY22" fmla="*/ 1146914 h 1272244"/>
                <a:gd name="connsiteX23" fmla="*/ 1996568 w 2116797"/>
                <a:gd name="connsiteY23" fmla="*/ 1240183 h 1272244"/>
                <a:gd name="connsiteX24" fmla="*/ 1841363 w 2116797"/>
                <a:gd name="connsiteY24" fmla="*/ 1272244 h 1272244"/>
                <a:gd name="connsiteX25" fmla="*/ 1635880 w 2116797"/>
                <a:gd name="connsiteY25" fmla="*/ 1223424 h 1272244"/>
                <a:gd name="connsiteX26" fmla="*/ 1426025 w 2116797"/>
                <a:gd name="connsiteY26" fmla="*/ 1050731 h 1272244"/>
                <a:gd name="connsiteX27" fmla="*/ 1179008 w 2116797"/>
                <a:gd name="connsiteY27" fmla="*/ 961834 h 1272244"/>
                <a:gd name="connsiteX28" fmla="*/ 1009959 w 2116797"/>
                <a:gd name="connsiteY28" fmla="*/ 777483 h 1272244"/>
                <a:gd name="connsiteX29" fmla="*/ 949480 w 2116797"/>
                <a:gd name="connsiteY29" fmla="*/ 527551 h 1272244"/>
                <a:gd name="connsiteX30" fmla="*/ 1021618 w 2116797"/>
                <a:gd name="connsiteY30" fmla="*/ 257217 h 1272244"/>
                <a:gd name="connsiteX31" fmla="*/ 1221272 w 2116797"/>
                <a:gd name="connsiteY31" fmla="*/ 68494 h 1272244"/>
                <a:gd name="connsiteX32" fmla="*/ 1507635 w 2116797"/>
                <a:gd name="connsiteY32" fmla="*/ 0 h 1272244"/>
                <a:gd name="connsiteX33" fmla="*/ 450314 w 2116797"/>
                <a:gd name="connsiteY33" fmla="*/ 0 h 1272244"/>
                <a:gd name="connsiteX34" fmla="*/ 641223 w 2116797"/>
                <a:gd name="connsiteY34" fmla="*/ 23317 h 1272244"/>
                <a:gd name="connsiteX35" fmla="*/ 804442 w 2116797"/>
                <a:gd name="connsiteY35" fmla="*/ 90354 h 1272244"/>
                <a:gd name="connsiteX36" fmla="*/ 731577 w 2116797"/>
                <a:gd name="connsiteY36" fmla="*/ 269605 h 1272244"/>
                <a:gd name="connsiteX37" fmla="*/ 448855 w 2116797"/>
                <a:gd name="connsiteY37" fmla="*/ 189452 h 1272244"/>
                <a:gd name="connsiteX38" fmla="*/ 302395 w 2116797"/>
                <a:gd name="connsiteY38" fmla="*/ 221513 h 1272244"/>
                <a:gd name="connsiteX39" fmla="*/ 255031 w 2116797"/>
                <a:gd name="connsiteY39" fmla="*/ 306038 h 1272244"/>
                <a:gd name="connsiteX40" fmla="*/ 309681 w 2116797"/>
                <a:gd name="connsiteY40" fmla="*/ 384005 h 1272244"/>
                <a:gd name="connsiteX41" fmla="*/ 476545 w 2116797"/>
                <a:gd name="connsiteY41" fmla="*/ 434283 h 1272244"/>
                <a:gd name="connsiteX42" fmla="*/ 667454 w 2116797"/>
                <a:gd name="connsiteY42" fmla="*/ 489661 h 1272244"/>
                <a:gd name="connsiteX43" fmla="*/ 794971 w 2116797"/>
                <a:gd name="connsiteY43" fmla="*/ 577100 h 1272244"/>
                <a:gd name="connsiteX44" fmla="*/ 848164 w 2116797"/>
                <a:gd name="connsiteY44" fmla="*/ 738863 h 1272244"/>
                <a:gd name="connsiteX45" fmla="*/ 799342 w 2116797"/>
                <a:gd name="connsiteY45" fmla="*/ 898441 h 1272244"/>
                <a:gd name="connsiteX46" fmla="*/ 652882 w 2116797"/>
                <a:gd name="connsiteY46" fmla="*/ 1012841 h 1272244"/>
                <a:gd name="connsiteX47" fmla="*/ 415338 w 2116797"/>
                <a:gd name="connsiteY47" fmla="*/ 1055103 h 1272244"/>
                <a:gd name="connsiteX48" fmla="*/ 181436 w 2116797"/>
                <a:gd name="connsiteY48" fmla="*/ 1022313 h 1272244"/>
                <a:gd name="connsiteX49" fmla="*/ 0 w 2116797"/>
                <a:gd name="connsiteY49" fmla="*/ 937059 h 1272244"/>
                <a:gd name="connsiteX50" fmla="*/ 80153 w 2116797"/>
                <a:gd name="connsiteY50" fmla="*/ 759266 h 1272244"/>
                <a:gd name="connsiteX51" fmla="*/ 236086 w 2116797"/>
                <a:gd name="connsiteY51" fmla="*/ 836504 h 1272244"/>
                <a:gd name="connsiteX52" fmla="*/ 416794 w 2116797"/>
                <a:gd name="connsiteY52" fmla="*/ 865651 h 1272244"/>
                <a:gd name="connsiteX53" fmla="*/ 565441 w 2116797"/>
                <a:gd name="connsiteY53" fmla="*/ 835775 h 1272244"/>
                <a:gd name="connsiteX54" fmla="*/ 613533 w 2116797"/>
                <a:gd name="connsiteY54" fmla="*/ 756351 h 1272244"/>
                <a:gd name="connsiteX55" fmla="*/ 585115 w 2116797"/>
                <a:gd name="connsiteY55" fmla="*/ 695872 h 1272244"/>
                <a:gd name="connsiteX56" fmla="*/ 512250 w 2116797"/>
                <a:gd name="connsiteY56" fmla="*/ 657253 h 1272244"/>
                <a:gd name="connsiteX57" fmla="*/ 392021 w 2116797"/>
                <a:gd name="connsiteY57" fmla="*/ 625192 h 1272244"/>
                <a:gd name="connsiteX58" fmla="*/ 201110 w 2116797"/>
                <a:gd name="connsiteY58" fmla="*/ 569814 h 1272244"/>
                <a:gd name="connsiteX59" fmla="*/ 73595 w 2116797"/>
                <a:gd name="connsiteY59" fmla="*/ 480917 h 1272244"/>
                <a:gd name="connsiteX60" fmla="*/ 20402 w 2116797"/>
                <a:gd name="connsiteY60" fmla="*/ 317697 h 1272244"/>
                <a:gd name="connsiteX61" fmla="*/ 68495 w 2116797"/>
                <a:gd name="connsiteY61" fmla="*/ 156662 h 1272244"/>
                <a:gd name="connsiteX62" fmla="*/ 213498 w 2116797"/>
                <a:gd name="connsiteY62" fmla="*/ 42262 h 1272244"/>
                <a:gd name="connsiteX63" fmla="*/ 450314 w 2116797"/>
                <a:gd name="connsiteY63" fmla="*/ 0 h 127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116797" h="1272244">
                  <a:moveTo>
                    <a:pt x="1507635" y="201110"/>
                  </a:moveTo>
                  <a:cubicBezTo>
                    <a:pt x="1447400" y="201110"/>
                    <a:pt x="1392993" y="214955"/>
                    <a:pt x="1344416" y="242644"/>
                  </a:cubicBezTo>
                  <a:cubicBezTo>
                    <a:pt x="1295838" y="270333"/>
                    <a:pt x="1257705" y="308953"/>
                    <a:pt x="1230015" y="358502"/>
                  </a:cubicBezTo>
                  <a:cubicBezTo>
                    <a:pt x="1202327" y="408051"/>
                    <a:pt x="1188481" y="464401"/>
                    <a:pt x="1188481" y="527551"/>
                  </a:cubicBezTo>
                  <a:cubicBezTo>
                    <a:pt x="1188481" y="590702"/>
                    <a:pt x="1202327" y="647052"/>
                    <a:pt x="1230015" y="696601"/>
                  </a:cubicBezTo>
                  <a:cubicBezTo>
                    <a:pt x="1257705" y="746150"/>
                    <a:pt x="1295838" y="784769"/>
                    <a:pt x="1344416" y="812458"/>
                  </a:cubicBezTo>
                  <a:cubicBezTo>
                    <a:pt x="1392993" y="840147"/>
                    <a:pt x="1447400" y="853992"/>
                    <a:pt x="1507635" y="853992"/>
                  </a:cubicBezTo>
                  <a:cubicBezTo>
                    <a:pt x="1567872" y="853992"/>
                    <a:pt x="1622279" y="840147"/>
                    <a:pt x="1670856" y="812458"/>
                  </a:cubicBezTo>
                  <a:cubicBezTo>
                    <a:pt x="1719434" y="784769"/>
                    <a:pt x="1757567" y="746150"/>
                    <a:pt x="1785255" y="696601"/>
                  </a:cubicBezTo>
                  <a:cubicBezTo>
                    <a:pt x="1812945" y="647052"/>
                    <a:pt x="1826791" y="590702"/>
                    <a:pt x="1826791" y="527551"/>
                  </a:cubicBezTo>
                  <a:cubicBezTo>
                    <a:pt x="1826791" y="464401"/>
                    <a:pt x="1812945" y="408051"/>
                    <a:pt x="1785255" y="358502"/>
                  </a:cubicBezTo>
                  <a:cubicBezTo>
                    <a:pt x="1757567" y="308953"/>
                    <a:pt x="1719434" y="270333"/>
                    <a:pt x="1670856" y="242644"/>
                  </a:cubicBezTo>
                  <a:cubicBezTo>
                    <a:pt x="1622279" y="214955"/>
                    <a:pt x="1567872" y="201110"/>
                    <a:pt x="1507635" y="201110"/>
                  </a:cubicBezTo>
                  <a:close/>
                  <a:moveTo>
                    <a:pt x="1507635" y="0"/>
                  </a:moveTo>
                  <a:cubicBezTo>
                    <a:pt x="1613534" y="0"/>
                    <a:pt x="1708747" y="22831"/>
                    <a:pt x="1793271" y="68494"/>
                  </a:cubicBezTo>
                  <a:cubicBezTo>
                    <a:pt x="1877796" y="114157"/>
                    <a:pt x="1944348" y="177065"/>
                    <a:pt x="1992925" y="257217"/>
                  </a:cubicBezTo>
                  <a:cubicBezTo>
                    <a:pt x="2041502" y="337370"/>
                    <a:pt x="2065790" y="427482"/>
                    <a:pt x="2065790" y="527551"/>
                  </a:cubicBezTo>
                  <a:cubicBezTo>
                    <a:pt x="2065790" y="646080"/>
                    <a:pt x="2032515" y="750036"/>
                    <a:pt x="1965965" y="839419"/>
                  </a:cubicBezTo>
                  <a:cubicBezTo>
                    <a:pt x="1899413" y="928801"/>
                    <a:pt x="1811246" y="990981"/>
                    <a:pt x="1701461" y="1025957"/>
                  </a:cubicBezTo>
                  <a:cubicBezTo>
                    <a:pt x="1725749" y="1051217"/>
                    <a:pt x="1749308" y="1069433"/>
                    <a:pt x="1772141" y="1080606"/>
                  </a:cubicBezTo>
                  <a:cubicBezTo>
                    <a:pt x="1794972" y="1091779"/>
                    <a:pt x="1819503" y="1097365"/>
                    <a:pt x="1845736" y="1097365"/>
                  </a:cubicBezTo>
                  <a:cubicBezTo>
                    <a:pt x="1908886" y="1097365"/>
                    <a:pt x="1964264" y="1072105"/>
                    <a:pt x="2011870" y="1021585"/>
                  </a:cubicBezTo>
                  <a:lnTo>
                    <a:pt x="2116797" y="1146914"/>
                  </a:lnTo>
                  <a:cubicBezTo>
                    <a:pt x="2083765" y="1187719"/>
                    <a:pt x="2043689" y="1218809"/>
                    <a:pt x="1996568" y="1240183"/>
                  </a:cubicBezTo>
                  <a:cubicBezTo>
                    <a:pt x="1949447" y="1261557"/>
                    <a:pt x="1897713" y="1272244"/>
                    <a:pt x="1841363" y="1272244"/>
                  </a:cubicBezTo>
                  <a:cubicBezTo>
                    <a:pt x="1765582" y="1272244"/>
                    <a:pt x="1697089" y="1255971"/>
                    <a:pt x="1635880" y="1223424"/>
                  </a:cubicBezTo>
                  <a:cubicBezTo>
                    <a:pt x="1574672" y="1190877"/>
                    <a:pt x="1504720" y="1133313"/>
                    <a:pt x="1426025" y="1050731"/>
                  </a:cubicBezTo>
                  <a:cubicBezTo>
                    <a:pt x="1333729" y="1039072"/>
                    <a:pt x="1251390" y="1009440"/>
                    <a:pt x="1179008" y="961834"/>
                  </a:cubicBezTo>
                  <a:cubicBezTo>
                    <a:pt x="1106629" y="914228"/>
                    <a:pt x="1050279" y="852778"/>
                    <a:pt x="1009959" y="777483"/>
                  </a:cubicBezTo>
                  <a:cubicBezTo>
                    <a:pt x="969639" y="702187"/>
                    <a:pt x="949480" y="618877"/>
                    <a:pt x="949480" y="527551"/>
                  </a:cubicBezTo>
                  <a:cubicBezTo>
                    <a:pt x="949480" y="427482"/>
                    <a:pt x="973525" y="337370"/>
                    <a:pt x="1021618" y="257217"/>
                  </a:cubicBezTo>
                  <a:cubicBezTo>
                    <a:pt x="1069710" y="177065"/>
                    <a:pt x="1136261" y="114157"/>
                    <a:pt x="1221272" y="68494"/>
                  </a:cubicBezTo>
                  <a:cubicBezTo>
                    <a:pt x="1306282" y="22831"/>
                    <a:pt x="1401736" y="0"/>
                    <a:pt x="1507635" y="0"/>
                  </a:cubicBezTo>
                  <a:close/>
                  <a:moveTo>
                    <a:pt x="450314" y="0"/>
                  </a:moveTo>
                  <a:cubicBezTo>
                    <a:pt x="515407" y="0"/>
                    <a:pt x="579044" y="7772"/>
                    <a:pt x="641223" y="23317"/>
                  </a:cubicBezTo>
                  <a:cubicBezTo>
                    <a:pt x="703402" y="38862"/>
                    <a:pt x="757809" y="61207"/>
                    <a:pt x="804442" y="90354"/>
                  </a:cubicBezTo>
                  <a:lnTo>
                    <a:pt x="731577" y="269605"/>
                  </a:lnTo>
                  <a:cubicBezTo>
                    <a:pt x="637337" y="216169"/>
                    <a:pt x="543097" y="189452"/>
                    <a:pt x="448855" y="189452"/>
                  </a:cubicBezTo>
                  <a:cubicBezTo>
                    <a:pt x="382791" y="189452"/>
                    <a:pt x="333971" y="200139"/>
                    <a:pt x="302395" y="221513"/>
                  </a:cubicBezTo>
                  <a:cubicBezTo>
                    <a:pt x="270819" y="242887"/>
                    <a:pt x="255031" y="271062"/>
                    <a:pt x="255031" y="306038"/>
                  </a:cubicBezTo>
                  <a:cubicBezTo>
                    <a:pt x="255031" y="341014"/>
                    <a:pt x="273248" y="367003"/>
                    <a:pt x="309681" y="384005"/>
                  </a:cubicBezTo>
                  <a:cubicBezTo>
                    <a:pt x="346114" y="401007"/>
                    <a:pt x="401736" y="417766"/>
                    <a:pt x="476545" y="434283"/>
                  </a:cubicBezTo>
                  <a:cubicBezTo>
                    <a:pt x="554269" y="452742"/>
                    <a:pt x="617906" y="471201"/>
                    <a:pt x="667454" y="489661"/>
                  </a:cubicBezTo>
                  <a:cubicBezTo>
                    <a:pt x="717003" y="508120"/>
                    <a:pt x="759509" y="537267"/>
                    <a:pt x="794971" y="577100"/>
                  </a:cubicBezTo>
                  <a:cubicBezTo>
                    <a:pt x="830433" y="616934"/>
                    <a:pt x="848164" y="670855"/>
                    <a:pt x="848164" y="738863"/>
                  </a:cubicBezTo>
                  <a:cubicBezTo>
                    <a:pt x="848164" y="797156"/>
                    <a:pt x="831889" y="850349"/>
                    <a:pt x="799342" y="898441"/>
                  </a:cubicBezTo>
                  <a:cubicBezTo>
                    <a:pt x="766796" y="946532"/>
                    <a:pt x="717976" y="984665"/>
                    <a:pt x="652882" y="1012841"/>
                  </a:cubicBezTo>
                  <a:cubicBezTo>
                    <a:pt x="587787" y="1041015"/>
                    <a:pt x="508606" y="1055103"/>
                    <a:pt x="415338" y="1055103"/>
                  </a:cubicBezTo>
                  <a:cubicBezTo>
                    <a:pt x="334699" y="1055103"/>
                    <a:pt x="256731" y="1044173"/>
                    <a:pt x="181436" y="1022313"/>
                  </a:cubicBezTo>
                  <a:cubicBezTo>
                    <a:pt x="106142" y="1000453"/>
                    <a:pt x="45662" y="972035"/>
                    <a:pt x="0" y="937059"/>
                  </a:cubicBezTo>
                  <a:lnTo>
                    <a:pt x="80153" y="759266"/>
                  </a:lnTo>
                  <a:cubicBezTo>
                    <a:pt x="123873" y="791327"/>
                    <a:pt x="175851" y="817073"/>
                    <a:pt x="236086" y="836504"/>
                  </a:cubicBezTo>
                  <a:cubicBezTo>
                    <a:pt x="296323" y="855935"/>
                    <a:pt x="356559" y="865651"/>
                    <a:pt x="416794" y="865651"/>
                  </a:cubicBezTo>
                  <a:cubicBezTo>
                    <a:pt x="483831" y="865651"/>
                    <a:pt x="533380" y="855692"/>
                    <a:pt x="565441" y="835775"/>
                  </a:cubicBezTo>
                  <a:cubicBezTo>
                    <a:pt x="597504" y="815859"/>
                    <a:pt x="613533" y="789384"/>
                    <a:pt x="613533" y="756351"/>
                  </a:cubicBezTo>
                  <a:cubicBezTo>
                    <a:pt x="613533" y="732063"/>
                    <a:pt x="604062" y="711903"/>
                    <a:pt x="585115" y="695872"/>
                  </a:cubicBezTo>
                  <a:cubicBezTo>
                    <a:pt x="566171" y="679842"/>
                    <a:pt x="541882" y="666969"/>
                    <a:pt x="512250" y="657253"/>
                  </a:cubicBezTo>
                  <a:cubicBezTo>
                    <a:pt x="482618" y="647538"/>
                    <a:pt x="442540" y="636851"/>
                    <a:pt x="392021" y="625192"/>
                  </a:cubicBezTo>
                  <a:cubicBezTo>
                    <a:pt x="314297" y="606733"/>
                    <a:pt x="250660" y="588273"/>
                    <a:pt x="201110" y="569814"/>
                  </a:cubicBezTo>
                  <a:cubicBezTo>
                    <a:pt x="151562" y="551354"/>
                    <a:pt x="109056" y="521722"/>
                    <a:pt x="73595" y="480917"/>
                  </a:cubicBezTo>
                  <a:cubicBezTo>
                    <a:pt x="38133" y="440112"/>
                    <a:pt x="20402" y="385705"/>
                    <a:pt x="20402" y="317697"/>
                  </a:cubicBezTo>
                  <a:cubicBezTo>
                    <a:pt x="20402" y="258432"/>
                    <a:pt x="36432" y="204754"/>
                    <a:pt x="68495" y="156662"/>
                  </a:cubicBezTo>
                  <a:cubicBezTo>
                    <a:pt x="100555" y="108570"/>
                    <a:pt x="148890" y="70437"/>
                    <a:pt x="213498" y="42262"/>
                  </a:cubicBezTo>
                  <a:cubicBezTo>
                    <a:pt x="278106" y="14087"/>
                    <a:pt x="357045" y="0"/>
                    <a:pt x="45031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71CD33C1-9033-452F-9F79-838659624D12}"/>
                </a:ext>
              </a:extLst>
            </p:cNvPr>
            <p:cNvSpPr/>
            <p:nvPr/>
          </p:nvSpPr>
          <p:spPr>
            <a:xfrm>
              <a:off x="3665203" y="8434415"/>
              <a:ext cx="4132364" cy="1037616"/>
            </a:xfrm>
            <a:custGeom>
              <a:avLst/>
              <a:gdLst>
                <a:gd name="connsiteX0" fmla="*/ 1597009 w 4132364"/>
                <a:gd name="connsiteY0" fmla="*/ 231715 h 1037616"/>
                <a:gd name="connsiteX1" fmla="*/ 1435246 w 4132364"/>
                <a:gd name="connsiteY1" fmla="*/ 622278 h 1037616"/>
                <a:gd name="connsiteX2" fmla="*/ 1758773 w 4132364"/>
                <a:gd name="connsiteY2" fmla="*/ 622278 h 1037616"/>
                <a:gd name="connsiteX3" fmla="*/ 2511781 w 4132364"/>
                <a:gd name="connsiteY3" fmla="*/ 192367 h 1037616"/>
                <a:gd name="connsiteX4" fmla="*/ 2511781 w 4132364"/>
                <a:gd name="connsiteY4" fmla="*/ 547955 h 1037616"/>
                <a:gd name="connsiteX5" fmla="*/ 2704148 w 4132364"/>
                <a:gd name="connsiteY5" fmla="*/ 547955 h 1037616"/>
                <a:gd name="connsiteX6" fmla="*/ 2865911 w 4132364"/>
                <a:gd name="connsiteY6" fmla="*/ 501320 h 1037616"/>
                <a:gd name="connsiteX7" fmla="*/ 2921289 w 4132364"/>
                <a:gd name="connsiteY7" fmla="*/ 370161 h 1037616"/>
                <a:gd name="connsiteX8" fmla="*/ 2865911 w 4132364"/>
                <a:gd name="connsiteY8" fmla="*/ 238273 h 1037616"/>
                <a:gd name="connsiteX9" fmla="*/ 2704148 w 4132364"/>
                <a:gd name="connsiteY9" fmla="*/ 192367 h 1037616"/>
                <a:gd name="connsiteX10" fmla="*/ 3342494 w 4132364"/>
                <a:gd name="connsiteY10" fmla="*/ 0 h 1037616"/>
                <a:gd name="connsiteX11" fmla="*/ 4113419 w 4132364"/>
                <a:gd name="connsiteY11" fmla="*/ 0 h 1037616"/>
                <a:gd name="connsiteX12" fmla="*/ 4113419 w 4132364"/>
                <a:gd name="connsiteY12" fmla="*/ 189453 h 1037616"/>
                <a:gd name="connsiteX13" fmla="*/ 3577124 w 4132364"/>
                <a:gd name="connsiteY13" fmla="*/ 189453 h 1037616"/>
                <a:gd name="connsiteX14" fmla="*/ 3577124 w 4132364"/>
                <a:gd name="connsiteY14" fmla="*/ 410966 h 1037616"/>
                <a:gd name="connsiteX15" fmla="*/ 4050754 w 4132364"/>
                <a:gd name="connsiteY15" fmla="*/ 410966 h 1037616"/>
                <a:gd name="connsiteX16" fmla="*/ 4050754 w 4132364"/>
                <a:gd name="connsiteY16" fmla="*/ 594589 h 1037616"/>
                <a:gd name="connsiteX17" fmla="*/ 3577124 w 4132364"/>
                <a:gd name="connsiteY17" fmla="*/ 594589 h 1037616"/>
                <a:gd name="connsiteX18" fmla="*/ 3577124 w 4132364"/>
                <a:gd name="connsiteY18" fmla="*/ 830676 h 1037616"/>
                <a:gd name="connsiteX19" fmla="*/ 4132364 w 4132364"/>
                <a:gd name="connsiteY19" fmla="*/ 830676 h 1037616"/>
                <a:gd name="connsiteX20" fmla="*/ 4132364 w 4132364"/>
                <a:gd name="connsiteY20" fmla="*/ 1020128 h 1037616"/>
                <a:gd name="connsiteX21" fmla="*/ 3342494 w 4132364"/>
                <a:gd name="connsiteY21" fmla="*/ 1020128 h 1037616"/>
                <a:gd name="connsiteX22" fmla="*/ 2275694 w 4132364"/>
                <a:gd name="connsiteY22" fmla="*/ 0 h 1037616"/>
                <a:gd name="connsiteX23" fmla="*/ 2717263 w 4132364"/>
                <a:gd name="connsiteY23" fmla="*/ 0 h 1037616"/>
                <a:gd name="connsiteX24" fmla="*/ 2952622 w 4132364"/>
                <a:gd name="connsiteY24" fmla="*/ 45178 h 1037616"/>
                <a:gd name="connsiteX25" fmla="*/ 3106370 w 4132364"/>
                <a:gd name="connsiteY25" fmla="*/ 173422 h 1037616"/>
                <a:gd name="connsiteX26" fmla="*/ 3160290 w 4132364"/>
                <a:gd name="connsiteY26" fmla="*/ 370161 h 1037616"/>
                <a:gd name="connsiteX27" fmla="*/ 3105641 w 4132364"/>
                <a:gd name="connsiteY27" fmla="*/ 566171 h 1037616"/>
                <a:gd name="connsiteX28" fmla="*/ 2950436 w 4132364"/>
                <a:gd name="connsiteY28" fmla="*/ 692230 h 1037616"/>
                <a:gd name="connsiteX29" fmla="*/ 3179236 w 4132364"/>
                <a:gd name="connsiteY29" fmla="*/ 1020128 h 1037616"/>
                <a:gd name="connsiteX30" fmla="*/ 2925661 w 4132364"/>
                <a:gd name="connsiteY30" fmla="*/ 1020128 h 1037616"/>
                <a:gd name="connsiteX31" fmla="*/ 2728922 w 4132364"/>
                <a:gd name="connsiteY31" fmla="*/ 735950 h 1037616"/>
                <a:gd name="connsiteX32" fmla="*/ 2717263 w 4132364"/>
                <a:gd name="connsiteY32" fmla="*/ 735950 h 1037616"/>
                <a:gd name="connsiteX33" fmla="*/ 2511781 w 4132364"/>
                <a:gd name="connsiteY33" fmla="*/ 735950 h 1037616"/>
                <a:gd name="connsiteX34" fmla="*/ 2511781 w 4132364"/>
                <a:gd name="connsiteY34" fmla="*/ 1020128 h 1037616"/>
                <a:gd name="connsiteX35" fmla="*/ 2275694 w 4132364"/>
                <a:gd name="connsiteY35" fmla="*/ 1020128 h 1037616"/>
                <a:gd name="connsiteX36" fmla="*/ 1481880 w 4132364"/>
                <a:gd name="connsiteY36" fmla="*/ 0 h 1037616"/>
                <a:gd name="connsiteX37" fmla="*/ 1715052 w 4132364"/>
                <a:gd name="connsiteY37" fmla="*/ 0 h 1037616"/>
                <a:gd name="connsiteX38" fmla="*/ 2171195 w 4132364"/>
                <a:gd name="connsiteY38" fmla="*/ 1020128 h 1037616"/>
                <a:gd name="connsiteX39" fmla="*/ 1923450 w 4132364"/>
                <a:gd name="connsiteY39" fmla="*/ 1020128 h 1037616"/>
                <a:gd name="connsiteX40" fmla="*/ 1833096 w 4132364"/>
                <a:gd name="connsiteY40" fmla="*/ 801529 h 1037616"/>
                <a:gd name="connsiteX41" fmla="*/ 1359465 w 4132364"/>
                <a:gd name="connsiteY41" fmla="*/ 801529 h 1037616"/>
                <a:gd name="connsiteX42" fmla="*/ 1269111 w 4132364"/>
                <a:gd name="connsiteY42" fmla="*/ 1020128 h 1037616"/>
                <a:gd name="connsiteX43" fmla="*/ 1027195 w 4132364"/>
                <a:gd name="connsiteY43" fmla="*/ 1020128 h 1037616"/>
                <a:gd name="connsiteX44" fmla="*/ 0 w 4132364"/>
                <a:gd name="connsiteY44" fmla="*/ 0 h 1037616"/>
                <a:gd name="connsiteX45" fmla="*/ 236087 w 4132364"/>
                <a:gd name="connsiteY45" fmla="*/ 0 h 1037616"/>
                <a:gd name="connsiteX46" fmla="*/ 236087 w 4132364"/>
                <a:gd name="connsiteY46" fmla="*/ 562528 h 1037616"/>
                <a:gd name="connsiteX47" fmla="*/ 463429 w 4132364"/>
                <a:gd name="connsiteY47" fmla="*/ 836505 h 1037616"/>
                <a:gd name="connsiteX48" fmla="*/ 632479 w 4132364"/>
                <a:gd name="connsiteY48" fmla="*/ 770197 h 1037616"/>
                <a:gd name="connsiteX49" fmla="*/ 690772 w 4132364"/>
                <a:gd name="connsiteY49" fmla="*/ 562528 h 1037616"/>
                <a:gd name="connsiteX50" fmla="*/ 690772 w 4132364"/>
                <a:gd name="connsiteY50" fmla="*/ 0 h 1037616"/>
                <a:gd name="connsiteX51" fmla="*/ 923944 w 4132364"/>
                <a:gd name="connsiteY51" fmla="*/ 0 h 1037616"/>
                <a:gd name="connsiteX52" fmla="*/ 923944 w 4132364"/>
                <a:gd name="connsiteY52" fmla="*/ 571272 h 1037616"/>
                <a:gd name="connsiteX53" fmla="*/ 802257 w 4132364"/>
                <a:gd name="connsiteY53" fmla="*/ 916658 h 1037616"/>
                <a:gd name="connsiteX54" fmla="*/ 461972 w 4132364"/>
                <a:gd name="connsiteY54" fmla="*/ 1037616 h 1037616"/>
                <a:gd name="connsiteX55" fmla="*/ 121686 w 4132364"/>
                <a:gd name="connsiteY55" fmla="*/ 916658 h 1037616"/>
                <a:gd name="connsiteX56" fmla="*/ 0 w 4132364"/>
                <a:gd name="connsiteY56" fmla="*/ 571272 h 10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132364" h="1037616">
                  <a:moveTo>
                    <a:pt x="1597009" y="231715"/>
                  </a:moveTo>
                  <a:lnTo>
                    <a:pt x="1435246" y="622278"/>
                  </a:lnTo>
                  <a:lnTo>
                    <a:pt x="1758773" y="622278"/>
                  </a:lnTo>
                  <a:close/>
                  <a:moveTo>
                    <a:pt x="2511781" y="192367"/>
                  </a:moveTo>
                  <a:lnTo>
                    <a:pt x="2511781" y="547955"/>
                  </a:lnTo>
                  <a:lnTo>
                    <a:pt x="2704148" y="547955"/>
                  </a:lnTo>
                  <a:cubicBezTo>
                    <a:pt x="2775071" y="547955"/>
                    <a:pt x="2828992" y="532410"/>
                    <a:pt x="2865911" y="501320"/>
                  </a:cubicBezTo>
                  <a:cubicBezTo>
                    <a:pt x="2902830" y="470231"/>
                    <a:pt x="2921289" y="426511"/>
                    <a:pt x="2921289" y="370161"/>
                  </a:cubicBezTo>
                  <a:cubicBezTo>
                    <a:pt x="2921289" y="312840"/>
                    <a:pt x="2902830" y="268877"/>
                    <a:pt x="2865911" y="238273"/>
                  </a:cubicBezTo>
                  <a:cubicBezTo>
                    <a:pt x="2828992" y="207669"/>
                    <a:pt x="2775071" y="192367"/>
                    <a:pt x="2704148" y="192367"/>
                  </a:cubicBezTo>
                  <a:close/>
                  <a:moveTo>
                    <a:pt x="3342494" y="0"/>
                  </a:moveTo>
                  <a:lnTo>
                    <a:pt x="4113419" y="0"/>
                  </a:lnTo>
                  <a:lnTo>
                    <a:pt x="4113419" y="189453"/>
                  </a:lnTo>
                  <a:lnTo>
                    <a:pt x="3577124" y="189453"/>
                  </a:lnTo>
                  <a:lnTo>
                    <a:pt x="3577124" y="410966"/>
                  </a:lnTo>
                  <a:lnTo>
                    <a:pt x="4050754" y="410966"/>
                  </a:lnTo>
                  <a:lnTo>
                    <a:pt x="4050754" y="594589"/>
                  </a:lnTo>
                  <a:lnTo>
                    <a:pt x="3577124" y="594589"/>
                  </a:lnTo>
                  <a:lnTo>
                    <a:pt x="3577124" y="830676"/>
                  </a:lnTo>
                  <a:lnTo>
                    <a:pt x="4132364" y="830676"/>
                  </a:lnTo>
                  <a:lnTo>
                    <a:pt x="4132364" y="1020128"/>
                  </a:lnTo>
                  <a:lnTo>
                    <a:pt x="3342494" y="1020128"/>
                  </a:lnTo>
                  <a:close/>
                  <a:moveTo>
                    <a:pt x="2275694" y="0"/>
                  </a:moveTo>
                  <a:lnTo>
                    <a:pt x="2717263" y="0"/>
                  </a:lnTo>
                  <a:cubicBezTo>
                    <a:pt x="2807618" y="0"/>
                    <a:pt x="2886070" y="15059"/>
                    <a:pt x="2952622" y="45178"/>
                  </a:cubicBezTo>
                  <a:cubicBezTo>
                    <a:pt x="3019173" y="75296"/>
                    <a:pt x="3070422" y="118044"/>
                    <a:pt x="3106370" y="173422"/>
                  </a:cubicBezTo>
                  <a:cubicBezTo>
                    <a:pt x="3142316" y="228801"/>
                    <a:pt x="3160290" y="294380"/>
                    <a:pt x="3160290" y="370161"/>
                  </a:cubicBezTo>
                  <a:cubicBezTo>
                    <a:pt x="3160290" y="445942"/>
                    <a:pt x="3142074" y="511279"/>
                    <a:pt x="3105641" y="566171"/>
                  </a:cubicBezTo>
                  <a:cubicBezTo>
                    <a:pt x="3069208" y="621064"/>
                    <a:pt x="3017473" y="663083"/>
                    <a:pt x="2950436" y="692230"/>
                  </a:cubicBezTo>
                  <a:lnTo>
                    <a:pt x="3179236" y="1020128"/>
                  </a:lnTo>
                  <a:lnTo>
                    <a:pt x="2925661" y="1020128"/>
                  </a:lnTo>
                  <a:lnTo>
                    <a:pt x="2728922" y="735950"/>
                  </a:lnTo>
                  <a:lnTo>
                    <a:pt x="2717263" y="735950"/>
                  </a:lnTo>
                  <a:lnTo>
                    <a:pt x="2511781" y="735950"/>
                  </a:lnTo>
                  <a:lnTo>
                    <a:pt x="2511781" y="1020128"/>
                  </a:lnTo>
                  <a:lnTo>
                    <a:pt x="2275694" y="1020128"/>
                  </a:lnTo>
                  <a:close/>
                  <a:moveTo>
                    <a:pt x="1481880" y="0"/>
                  </a:moveTo>
                  <a:lnTo>
                    <a:pt x="1715052" y="0"/>
                  </a:lnTo>
                  <a:lnTo>
                    <a:pt x="2171195" y="1020128"/>
                  </a:lnTo>
                  <a:lnTo>
                    <a:pt x="1923450" y="1020128"/>
                  </a:lnTo>
                  <a:lnTo>
                    <a:pt x="1833096" y="801529"/>
                  </a:lnTo>
                  <a:lnTo>
                    <a:pt x="1359465" y="801529"/>
                  </a:lnTo>
                  <a:lnTo>
                    <a:pt x="1269111" y="1020128"/>
                  </a:lnTo>
                  <a:lnTo>
                    <a:pt x="1027195" y="1020128"/>
                  </a:lnTo>
                  <a:close/>
                  <a:moveTo>
                    <a:pt x="0" y="0"/>
                  </a:moveTo>
                  <a:lnTo>
                    <a:pt x="236087" y="0"/>
                  </a:lnTo>
                  <a:lnTo>
                    <a:pt x="236087" y="562528"/>
                  </a:lnTo>
                  <a:cubicBezTo>
                    <a:pt x="236087" y="745179"/>
                    <a:pt x="311868" y="836505"/>
                    <a:pt x="463429" y="836505"/>
                  </a:cubicBezTo>
                  <a:cubicBezTo>
                    <a:pt x="537267" y="836505"/>
                    <a:pt x="593617" y="814402"/>
                    <a:pt x="632479" y="770197"/>
                  </a:cubicBezTo>
                  <a:cubicBezTo>
                    <a:pt x="671341" y="725991"/>
                    <a:pt x="690772" y="656768"/>
                    <a:pt x="690772" y="562528"/>
                  </a:cubicBezTo>
                  <a:lnTo>
                    <a:pt x="690772" y="0"/>
                  </a:lnTo>
                  <a:lnTo>
                    <a:pt x="923944" y="0"/>
                  </a:lnTo>
                  <a:lnTo>
                    <a:pt x="923944" y="571272"/>
                  </a:lnTo>
                  <a:cubicBezTo>
                    <a:pt x="923944" y="720891"/>
                    <a:pt x="883382" y="836019"/>
                    <a:pt x="802257" y="916658"/>
                  </a:cubicBezTo>
                  <a:cubicBezTo>
                    <a:pt x="721133" y="997297"/>
                    <a:pt x="607705" y="1037616"/>
                    <a:pt x="461972" y="1037616"/>
                  </a:cubicBezTo>
                  <a:cubicBezTo>
                    <a:pt x="316240" y="1037616"/>
                    <a:pt x="202811" y="997297"/>
                    <a:pt x="121686" y="916658"/>
                  </a:cubicBezTo>
                  <a:cubicBezTo>
                    <a:pt x="40562" y="836019"/>
                    <a:pt x="0" y="720891"/>
                    <a:pt x="0" y="57127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98A77DA3-82E9-477E-93B2-9323160E01DF}"/>
              </a:ext>
            </a:extLst>
          </p:cNvPr>
          <p:cNvSpPr/>
          <p:nvPr/>
        </p:nvSpPr>
        <p:spPr>
          <a:xfrm>
            <a:off x="1042282" y="6937726"/>
            <a:ext cx="7350926" cy="707886"/>
          </a:xfrm>
          <a:prstGeom prst="rect">
            <a:avLst/>
          </a:prstGeom>
        </p:spPr>
        <p:txBody>
          <a:bodyPr wrap="square">
            <a:spAutoFit/>
          </a:bodyPr>
          <a:lstStyle/>
          <a:p>
            <a:r>
              <a:rPr lang="en-US" sz="4000" dirty="0">
                <a:solidFill>
                  <a:schemeClr val="accent2"/>
                </a:solidFill>
              </a:rPr>
              <a:t>MEDICAL ATTENDANT </a:t>
            </a:r>
          </a:p>
        </p:txBody>
      </p:sp>
      <p:sp>
        <p:nvSpPr>
          <p:cNvPr id="15" name="Rectangle 14">
            <a:extLst>
              <a:ext uri="{FF2B5EF4-FFF2-40B4-BE49-F238E27FC236}">
                <a16:creationId xmlns:a16="http://schemas.microsoft.com/office/drawing/2014/main" id="{F0179158-FFF5-4F29-AC2B-39F1C1B57B55}"/>
              </a:ext>
            </a:extLst>
          </p:cNvPr>
          <p:cNvSpPr/>
          <p:nvPr/>
        </p:nvSpPr>
        <p:spPr>
          <a:xfrm>
            <a:off x="1042282" y="10731482"/>
            <a:ext cx="7350926" cy="707886"/>
          </a:xfrm>
          <a:prstGeom prst="rect">
            <a:avLst/>
          </a:prstGeom>
        </p:spPr>
        <p:txBody>
          <a:bodyPr wrap="square">
            <a:spAutoFit/>
          </a:bodyPr>
          <a:lstStyle/>
          <a:p>
            <a:r>
              <a:rPr lang="en-US" sz="4000" dirty="0">
                <a:solidFill>
                  <a:schemeClr val="accent2"/>
                </a:solidFill>
              </a:rPr>
              <a:t>MEDICAL TREATMENT</a:t>
            </a:r>
          </a:p>
        </p:txBody>
      </p:sp>
      <p:sp>
        <p:nvSpPr>
          <p:cNvPr id="16" name="Rectangle 15">
            <a:extLst>
              <a:ext uri="{FF2B5EF4-FFF2-40B4-BE49-F238E27FC236}">
                <a16:creationId xmlns:a16="http://schemas.microsoft.com/office/drawing/2014/main" id="{537DA500-6A2E-42B1-96A2-130B7F4AF83F}"/>
              </a:ext>
            </a:extLst>
          </p:cNvPr>
          <p:cNvSpPr/>
          <p:nvPr/>
        </p:nvSpPr>
        <p:spPr>
          <a:xfrm>
            <a:off x="1042282" y="7678556"/>
            <a:ext cx="8535712" cy="2245871"/>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 muscles, and joints. Watch this slideshow about.</a:t>
            </a:r>
          </a:p>
        </p:txBody>
      </p:sp>
      <p:sp>
        <p:nvSpPr>
          <p:cNvPr id="18" name="Rectangle 17">
            <a:extLst>
              <a:ext uri="{FF2B5EF4-FFF2-40B4-BE49-F238E27FC236}">
                <a16:creationId xmlns:a16="http://schemas.microsoft.com/office/drawing/2014/main" id="{82F79E73-CD32-49B4-924B-7BA1EA15C9C7}"/>
              </a:ext>
            </a:extLst>
          </p:cNvPr>
          <p:cNvSpPr/>
          <p:nvPr/>
        </p:nvSpPr>
        <p:spPr>
          <a:xfrm>
            <a:off x="1042282" y="11528425"/>
            <a:ext cx="8535712" cy="2245871"/>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 muscles, and joints. Watch this slideshow about.</a:t>
            </a:r>
          </a:p>
        </p:txBody>
      </p:sp>
    </p:spTree>
    <p:extLst>
      <p:ext uri="{BB962C8B-B14F-4D97-AF65-F5344CB8AC3E}">
        <p14:creationId xmlns:p14="http://schemas.microsoft.com/office/powerpoint/2010/main" val="6385373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C48B8A-6AFB-4AC5-86E3-CE96B5382734}"/>
              </a:ext>
            </a:extLst>
          </p:cNvPr>
          <p:cNvSpPr>
            <a:spLocks noGrp="1"/>
          </p:cNvSpPr>
          <p:nvPr>
            <p:ph type="sldNum" sz="quarter" idx="4"/>
          </p:nvPr>
        </p:nvSpPr>
        <p:spPr/>
        <p:txBody>
          <a:bodyPr/>
          <a:lstStyle/>
          <a:p>
            <a:fld id="{92B485D1-D61A-494D-A8A9-04DC541B8AAB}" type="slidenum">
              <a:rPr lang="en-US" smtClean="0">
                <a:solidFill>
                  <a:schemeClr val="accent2"/>
                </a:solidFill>
              </a:rPr>
              <a:pPr/>
              <a:t>17</a:t>
            </a:fld>
            <a:endParaRPr lang="en-US">
              <a:solidFill>
                <a:schemeClr val="accent2"/>
              </a:solidFill>
            </a:endParaRPr>
          </a:p>
        </p:txBody>
      </p:sp>
      <p:sp>
        <p:nvSpPr>
          <p:cNvPr id="3" name="Footer Placeholder 2">
            <a:extLst>
              <a:ext uri="{FF2B5EF4-FFF2-40B4-BE49-F238E27FC236}">
                <a16:creationId xmlns:a16="http://schemas.microsoft.com/office/drawing/2014/main" id="{09E9D1D9-2D12-4935-A7FD-E3A7F5D0775E}"/>
              </a:ext>
            </a:extLst>
          </p:cNvPr>
          <p:cNvSpPr>
            <a:spLocks noGrp="1"/>
          </p:cNvSpPr>
          <p:nvPr>
            <p:ph type="ftr" sz="quarter" idx="3"/>
          </p:nvPr>
        </p:nvSpPr>
        <p:spPr/>
        <p:txBody>
          <a:bodyPr/>
          <a:lstStyle/>
          <a:p>
            <a:r>
              <a:rPr lang="en-US">
                <a:solidFill>
                  <a:schemeClr val="accent2"/>
                </a:solidFill>
              </a:rPr>
              <a:t>WWW.SQUARE.COM</a:t>
            </a:r>
            <a:endParaRPr lang="en-US" dirty="0">
              <a:solidFill>
                <a:schemeClr val="accent2"/>
              </a:solidFill>
            </a:endParaRPr>
          </a:p>
        </p:txBody>
      </p:sp>
      <p:sp>
        <p:nvSpPr>
          <p:cNvPr id="4" name="Rectangle 3">
            <a:extLst>
              <a:ext uri="{FF2B5EF4-FFF2-40B4-BE49-F238E27FC236}">
                <a16:creationId xmlns:a16="http://schemas.microsoft.com/office/drawing/2014/main" id="{F3AA7CC9-25B3-4651-9418-A1D4D5C63C33}"/>
              </a:ext>
            </a:extLst>
          </p:cNvPr>
          <p:cNvSpPr/>
          <p:nvPr/>
        </p:nvSpPr>
        <p:spPr>
          <a:xfrm>
            <a:off x="993720" y="1125796"/>
            <a:ext cx="22742580" cy="1332544"/>
          </a:xfrm>
          <a:prstGeom prst="rect">
            <a:avLst/>
          </a:prstGeom>
        </p:spPr>
        <p:txBody>
          <a:bodyPr wrap="square">
            <a:spAutoFit/>
          </a:bodyPr>
          <a:lstStyle/>
          <a:p>
            <a:pPr>
              <a:lnSpc>
                <a:spcPct val="80000"/>
              </a:lnSpc>
            </a:pPr>
            <a:r>
              <a:rPr lang="en-US" sz="10000" dirty="0">
                <a:solidFill>
                  <a:schemeClr val="accent2"/>
                </a:solidFill>
              </a:rPr>
              <a:t>MEDICAL </a:t>
            </a:r>
            <a:r>
              <a:rPr lang="en-US" sz="10000" b="1" dirty="0">
                <a:solidFill>
                  <a:schemeClr val="accent2"/>
                </a:solidFill>
              </a:rPr>
              <a:t>PORTFOLIO</a:t>
            </a:r>
          </a:p>
        </p:txBody>
      </p:sp>
      <p:sp>
        <p:nvSpPr>
          <p:cNvPr id="5" name="Rectangle 4">
            <a:extLst>
              <a:ext uri="{FF2B5EF4-FFF2-40B4-BE49-F238E27FC236}">
                <a16:creationId xmlns:a16="http://schemas.microsoft.com/office/drawing/2014/main" id="{A15D6AD8-A62E-4A7C-9127-E579B3991800}"/>
              </a:ext>
            </a:extLst>
          </p:cNvPr>
          <p:cNvSpPr/>
          <p:nvPr/>
        </p:nvSpPr>
        <p:spPr>
          <a:xfrm>
            <a:off x="1146975" y="2805710"/>
            <a:ext cx="1911486" cy="2389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p:txBody>
      </p:sp>
      <p:grpSp>
        <p:nvGrpSpPr>
          <p:cNvPr id="6" name="Group 5">
            <a:extLst>
              <a:ext uri="{FF2B5EF4-FFF2-40B4-BE49-F238E27FC236}">
                <a16:creationId xmlns:a16="http://schemas.microsoft.com/office/drawing/2014/main" id="{066C87C0-8866-4D6B-ADBA-D9341C59305A}"/>
              </a:ext>
            </a:extLst>
          </p:cNvPr>
          <p:cNvGrpSpPr/>
          <p:nvPr/>
        </p:nvGrpSpPr>
        <p:grpSpPr>
          <a:xfrm>
            <a:off x="25715132" y="1201996"/>
            <a:ext cx="2513847" cy="491928"/>
            <a:chOff x="1296153" y="8434415"/>
            <a:chExt cx="6501414" cy="1272244"/>
          </a:xfrm>
          <a:solidFill>
            <a:schemeClr val="accent4"/>
          </a:solidFill>
        </p:grpSpPr>
        <p:sp>
          <p:nvSpPr>
            <p:cNvPr id="7" name="Freeform: Shape 6">
              <a:extLst>
                <a:ext uri="{FF2B5EF4-FFF2-40B4-BE49-F238E27FC236}">
                  <a16:creationId xmlns:a16="http://schemas.microsoft.com/office/drawing/2014/main" id="{369DD0E5-50EA-48E7-BCFE-4C9655252559}"/>
                </a:ext>
              </a:extLst>
            </p:cNvPr>
            <p:cNvSpPr/>
            <p:nvPr/>
          </p:nvSpPr>
          <p:spPr>
            <a:xfrm>
              <a:off x="1296153" y="8434415"/>
              <a:ext cx="2116797" cy="1272244"/>
            </a:xfrm>
            <a:custGeom>
              <a:avLst/>
              <a:gdLst>
                <a:gd name="connsiteX0" fmla="*/ 1507635 w 2116797"/>
                <a:gd name="connsiteY0" fmla="*/ 201110 h 1272244"/>
                <a:gd name="connsiteX1" fmla="*/ 1344416 w 2116797"/>
                <a:gd name="connsiteY1" fmla="*/ 242644 h 1272244"/>
                <a:gd name="connsiteX2" fmla="*/ 1230015 w 2116797"/>
                <a:gd name="connsiteY2" fmla="*/ 358502 h 1272244"/>
                <a:gd name="connsiteX3" fmla="*/ 1188481 w 2116797"/>
                <a:gd name="connsiteY3" fmla="*/ 527551 h 1272244"/>
                <a:gd name="connsiteX4" fmla="*/ 1230015 w 2116797"/>
                <a:gd name="connsiteY4" fmla="*/ 696601 h 1272244"/>
                <a:gd name="connsiteX5" fmla="*/ 1344416 w 2116797"/>
                <a:gd name="connsiteY5" fmla="*/ 812458 h 1272244"/>
                <a:gd name="connsiteX6" fmla="*/ 1507635 w 2116797"/>
                <a:gd name="connsiteY6" fmla="*/ 853992 h 1272244"/>
                <a:gd name="connsiteX7" fmla="*/ 1670856 w 2116797"/>
                <a:gd name="connsiteY7" fmla="*/ 812458 h 1272244"/>
                <a:gd name="connsiteX8" fmla="*/ 1785255 w 2116797"/>
                <a:gd name="connsiteY8" fmla="*/ 696601 h 1272244"/>
                <a:gd name="connsiteX9" fmla="*/ 1826791 w 2116797"/>
                <a:gd name="connsiteY9" fmla="*/ 527551 h 1272244"/>
                <a:gd name="connsiteX10" fmla="*/ 1785255 w 2116797"/>
                <a:gd name="connsiteY10" fmla="*/ 358502 h 1272244"/>
                <a:gd name="connsiteX11" fmla="*/ 1670856 w 2116797"/>
                <a:gd name="connsiteY11" fmla="*/ 242644 h 1272244"/>
                <a:gd name="connsiteX12" fmla="*/ 1507635 w 2116797"/>
                <a:gd name="connsiteY12" fmla="*/ 201110 h 1272244"/>
                <a:gd name="connsiteX13" fmla="*/ 1507635 w 2116797"/>
                <a:gd name="connsiteY13" fmla="*/ 0 h 1272244"/>
                <a:gd name="connsiteX14" fmla="*/ 1793271 w 2116797"/>
                <a:gd name="connsiteY14" fmla="*/ 68494 h 1272244"/>
                <a:gd name="connsiteX15" fmla="*/ 1992925 w 2116797"/>
                <a:gd name="connsiteY15" fmla="*/ 257217 h 1272244"/>
                <a:gd name="connsiteX16" fmla="*/ 2065790 w 2116797"/>
                <a:gd name="connsiteY16" fmla="*/ 527551 h 1272244"/>
                <a:gd name="connsiteX17" fmla="*/ 1965965 w 2116797"/>
                <a:gd name="connsiteY17" fmla="*/ 839419 h 1272244"/>
                <a:gd name="connsiteX18" fmla="*/ 1701461 w 2116797"/>
                <a:gd name="connsiteY18" fmla="*/ 1025957 h 1272244"/>
                <a:gd name="connsiteX19" fmla="*/ 1772141 w 2116797"/>
                <a:gd name="connsiteY19" fmla="*/ 1080606 h 1272244"/>
                <a:gd name="connsiteX20" fmla="*/ 1845736 w 2116797"/>
                <a:gd name="connsiteY20" fmla="*/ 1097365 h 1272244"/>
                <a:gd name="connsiteX21" fmla="*/ 2011870 w 2116797"/>
                <a:gd name="connsiteY21" fmla="*/ 1021585 h 1272244"/>
                <a:gd name="connsiteX22" fmla="*/ 2116797 w 2116797"/>
                <a:gd name="connsiteY22" fmla="*/ 1146914 h 1272244"/>
                <a:gd name="connsiteX23" fmla="*/ 1996568 w 2116797"/>
                <a:gd name="connsiteY23" fmla="*/ 1240183 h 1272244"/>
                <a:gd name="connsiteX24" fmla="*/ 1841363 w 2116797"/>
                <a:gd name="connsiteY24" fmla="*/ 1272244 h 1272244"/>
                <a:gd name="connsiteX25" fmla="*/ 1635880 w 2116797"/>
                <a:gd name="connsiteY25" fmla="*/ 1223424 h 1272244"/>
                <a:gd name="connsiteX26" fmla="*/ 1426025 w 2116797"/>
                <a:gd name="connsiteY26" fmla="*/ 1050731 h 1272244"/>
                <a:gd name="connsiteX27" fmla="*/ 1179008 w 2116797"/>
                <a:gd name="connsiteY27" fmla="*/ 961834 h 1272244"/>
                <a:gd name="connsiteX28" fmla="*/ 1009959 w 2116797"/>
                <a:gd name="connsiteY28" fmla="*/ 777483 h 1272244"/>
                <a:gd name="connsiteX29" fmla="*/ 949480 w 2116797"/>
                <a:gd name="connsiteY29" fmla="*/ 527551 h 1272244"/>
                <a:gd name="connsiteX30" fmla="*/ 1021618 w 2116797"/>
                <a:gd name="connsiteY30" fmla="*/ 257217 h 1272244"/>
                <a:gd name="connsiteX31" fmla="*/ 1221272 w 2116797"/>
                <a:gd name="connsiteY31" fmla="*/ 68494 h 1272244"/>
                <a:gd name="connsiteX32" fmla="*/ 1507635 w 2116797"/>
                <a:gd name="connsiteY32" fmla="*/ 0 h 1272244"/>
                <a:gd name="connsiteX33" fmla="*/ 450314 w 2116797"/>
                <a:gd name="connsiteY33" fmla="*/ 0 h 1272244"/>
                <a:gd name="connsiteX34" fmla="*/ 641223 w 2116797"/>
                <a:gd name="connsiteY34" fmla="*/ 23317 h 1272244"/>
                <a:gd name="connsiteX35" fmla="*/ 804442 w 2116797"/>
                <a:gd name="connsiteY35" fmla="*/ 90354 h 1272244"/>
                <a:gd name="connsiteX36" fmla="*/ 731577 w 2116797"/>
                <a:gd name="connsiteY36" fmla="*/ 269605 h 1272244"/>
                <a:gd name="connsiteX37" fmla="*/ 448855 w 2116797"/>
                <a:gd name="connsiteY37" fmla="*/ 189452 h 1272244"/>
                <a:gd name="connsiteX38" fmla="*/ 302395 w 2116797"/>
                <a:gd name="connsiteY38" fmla="*/ 221513 h 1272244"/>
                <a:gd name="connsiteX39" fmla="*/ 255031 w 2116797"/>
                <a:gd name="connsiteY39" fmla="*/ 306038 h 1272244"/>
                <a:gd name="connsiteX40" fmla="*/ 309681 w 2116797"/>
                <a:gd name="connsiteY40" fmla="*/ 384005 h 1272244"/>
                <a:gd name="connsiteX41" fmla="*/ 476545 w 2116797"/>
                <a:gd name="connsiteY41" fmla="*/ 434283 h 1272244"/>
                <a:gd name="connsiteX42" fmla="*/ 667454 w 2116797"/>
                <a:gd name="connsiteY42" fmla="*/ 489661 h 1272244"/>
                <a:gd name="connsiteX43" fmla="*/ 794971 w 2116797"/>
                <a:gd name="connsiteY43" fmla="*/ 577100 h 1272244"/>
                <a:gd name="connsiteX44" fmla="*/ 848164 w 2116797"/>
                <a:gd name="connsiteY44" fmla="*/ 738863 h 1272244"/>
                <a:gd name="connsiteX45" fmla="*/ 799342 w 2116797"/>
                <a:gd name="connsiteY45" fmla="*/ 898441 h 1272244"/>
                <a:gd name="connsiteX46" fmla="*/ 652882 w 2116797"/>
                <a:gd name="connsiteY46" fmla="*/ 1012841 h 1272244"/>
                <a:gd name="connsiteX47" fmla="*/ 415338 w 2116797"/>
                <a:gd name="connsiteY47" fmla="*/ 1055103 h 1272244"/>
                <a:gd name="connsiteX48" fmla="*/ 181436 w 2116797"/>
                <a:gd name="connsiteY48" fmla="*/ 1022313 h 1272244"/>
                <a:gd name="connsiteX49" fmla="*/ 0 w 2116797"/>
                <a:gd name="connsiteY49" fmla="*/ 937059 h 1272244"/>
                <a:gd name="connsiteX50" fmla="*/ 80153 w 2116797"/>
                <a:gd name="connsiteY50" fmla="*/ 759266 h 1272244"/>
                <a:gd name="connsiteX51" fmla="*/ 236086 w 2116797"/>
                <a:gd name="connsiteY51" fmla="*/ 836504 h 1272244"/>
                <a:gd name="connsiteX52" fmla="*/ 416794 w 2116797"/>
                <a:gd name="connsiteY52" fmla="*/ 865651 h 1272244"/>
                <a:gd name="connsiteX53" fmla="*/ 565441 w 2116797"/>
                <a:gd name="connsiteY53" fmla="*/ 835775 h 1272244"/>
                <a:gd name="connsiteX54" fmla="*/ 613533 w 2116797"/>
                <a:gd name="connsiteY54" fmla="*/ 756351 h 1272244"/>
                <a:gd name="connsiteX55" fmla="*/ 585115 w 2116797"/>
                <a:gd name="connsiteY55" fmla="*/ 695872 h 1272244"/>
                <a:gd name="connsiteX56" fmla="*/ 512250 w 2116797"/>
                <a:gd name="connsiteY56" fmla="*/ 657253 h 1272244"/>
                <a:gd name="connsiteX57" fmla="*/ 392021 w 2116797"/>
                <a:gd name="connsiteY57" fmla="*/ 625192 h 1272244"/>
                <a:gd name="connsiteX58" fmla="*/ 201110 w 2116797"/>
                <a:gd name="connsiteY58" fmla="*/ 569814 h 1272244"/>
                <a:gd name="connsiteX59" fmla="*/ 73595 w 2116797"/>
                <a:gd name="connsiteY59" fmla="*/ 480917 h 1272244"/>
                <a:gd name="connsiteX60" fmla="*/ 20402 w 2116797"/>
                <a:gd name="connsiteY60" fmla="*/ 317697 h 1272244"/>
                <a:gd name="connsiteX61" fmla="*/ 68495 w 2116797"/>
                <a:gd name="connsiteY61" fmla="*/ 156662 h 1272244"/>
                <a:gd name="connsiteX62" fmla="*/ 213498 w 2116797"/>
                <a:gd name="connsiteY62" fmla="*/ 42262 h 1272244"/>
                <a:gd name="connsiteX63" fmla="*/ 450314 w 2116797"/>
                <a:gd name="connsiteY63" fmla="*/ 0 h 127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116797" h="1272244">
                  <a:moveTo>
                    <a:pt x="1507635" y="201110"/>
                  </a:moveTo>
                  <a:cubicBezTo>
                    <a:pt x="1447400" y="201110"/>
                    <a:pt x="1392993" y="214955"/>
                    <a:pt x="1344416" y="242644"/>
                  </a:cubicBezTo>
                  <a:cubicBezTo>
                    <a:pt x="1295838" y="270333"/>
                    <a:pt x="1257705" y="308953"/>
                    <a:pt x="1230015" y="358502"/>
                  </a:cubicBezTo>
                  <a:cubicBezTo>
                    <a:pt x="1202327" y="408051"/>
                    <a:pt x="1188481" y="464401"/>
                    <a:pt x="1188481" y="527551"/>
                  </a:cubicBezTo>
                  <a:cubicBezTo>
                    <a:pt x="1188481" y="590702"/>
                    <a:pt x="1202327" y="647052"/>
                    <a:pt x="1230015" y="696601"/>
                  </a:cubicBezTo>
                  <a:cubicBezTo>
                    <a:pt x="1257705" y="746150"/>
                    <a:pt x="1295838" y="784769"/>
                    <a:pt x="1344416" y="812458"/>
                  </a:cubicBezTo>
                  <a:cubicBezTo>
                    <a:pt x="1392993" y="840147"/>
                    <a:pt x="1447400" y="853992"/>
                    <a:pt x="1507635" y="853992"/>
                  </a:cubicBezTo>
                  <a:cubicBezTo>
                    <a:pt x="1567872" y="853992"/>
                    <a:pt x="1622279" y="840147"/>
                    <a:pt x="1670856" y="812458"/>
                  </a:cubicBezTo>
                  <a:cubicBezTo>
                    <a:pt x="1719434" y="784769"/>
                    <a:pt x="1757567" y="746150"/>
                    <a:pt x="1785255" y="696601"/>
                  </a:cubicBezTo>
                  <a:cubicBezTo>
                    <a:pt x="1812945" y="647052"/>
                    <a:pt x="1826791" y="590702"/>
                    <a:pt x="1826791" y="527551"/>
                  </a:cubicBezTo>
                  <a:cubicBezTo>
                    <a:pt x="1826791" y="464401"/>
                    <a:pt x="1812945" y="408051"/>
                    <a:pt x="1785255" y="358502"/>
                  </a:cubicBezTo>
                  <a:cubicBezTo>
                    <a:pt x="1757567" y="308953"/>
                    <a:pt x="1719434" y="270333"/>
                    <a:pt x="1670856" y="242644"/>
                  </a:cubicBezTo>
                  <a:cubicBezTo>
                    <a:pt x="1622279" y="214955"/>
                    <a:pt x="1567872" y="201110"/>
                    <a:pt x="1507635" y="201110"/>
                  </a:cubicBezTo>
                  <a:close/>
                  <a:moveTo>
                    <a:pt x="1507635" y="0"/>
                  </a:moveTo>
                  <a:cubicBezTo>
                    <a:pt x="1613534" y="0"/>
                    <a:pt x="1708747" y="22831"/>
                    <a:pt x="1793271" y="68494"/>
                  </a:cubicBezTo>
                  <a:cubicBezTo>
                    <a:pt x="1877796" y="114157"/>
                    <a:pt x="1944348" y="177065"/>
                    <a:pt x="1992925" y="257217"/>
                  </a:cubicBezTo>
                  <a:cubicBezTo>
                    <a:pt x="2041502" y="337370"/>
                    <a:pt x="2065790" y="427482"/>
                    <a:pt x="2065790" y="527551"/>
                  </a:cubicBezTo>
                  <a:cubicBezTo>
                    <a:pt x="2065790" y="646080"/>
                    <a:pt x="2032515" y="750036"/>
                    <a:pt x="1965965" y="839419"/>
                  </a:cubicBezTo>
                  <a:cubicBezTo>
                    <a:pt x="1899413" y="928801"/>
                    <a:pt x="1811246" y="990981"/>
                    <a:pt x="1701461" y="1025957"/>
                  </a:cubicBezTo>
                  <a:cubicBezTo>
                    <a:pt x="1725749" y="1051217"/>
                    <a:pt x="1749308" y="1069433"/>
                    <a:pt x="1772141" y="1080606"/>
                  </a:cubicBezTo>
                  <a:cubicBezTo>
                    <a:pt x="1794972" y="1091779"/>
                    <a:pt x="1819503" y="1097365"/>
                    <a:pt x="1845736" y="1097365"/>
                  </a:cubicBezTo>
                  <a:cubicBezTo>
                    <a:pt x="1908886" y="1097365"/>
                    <a:pt x="1964264" y="1072105"/>
                    <a:pt x="2011870" y="1021585"/>
                  </a:cubicBezTo>
                  <a:lnTo>
                    <a:pt x="2116797" y="1146914"/>
                  </a:lnTo>
                  <a:cubicBezTo>
                    <a:pt x="2083765" y="1187719"/>
                    <a:pt x="2043689" y="1218809"/>
                    <a:pt x="1996568" y="1240183"/>
                  </a:cubicBezTo>
                  <a:cubicBezTo>
                    <a:pt x="1949447" y="1261557"/>
                    <a:pt x="1897713" y="1272244"/>
                    <a:pt x="1841363" y="1272244"/>
                  </a:cubicBezTo>
                  <a:cubicBezTo>
                    <a:pt x="1765582" y="1272244"/>
                    <a:pt x="1697089" y="1255971"/>
                    <a:pt x="1635880" y="1223424"/>
                  </a:cubicBezTo>
                  <a:cubicBezTo>
                    <a:pt x="1574672" y="1190877"/>
                    <a:pt x="1504720" y="1133313"/>
                    <a:pt x="1426025" y="1050731"/>
                  </a:cubicBezTo>
                  <a:cubicBezTo>
                    <a:pt x="1333729" y="1039072"/>
                    <a:pt x="1251390" y="1009440"/>
                    <a:pt x="1179008" y="961834"/>
                  </a:cubicBezTo>
                  <a:cubicBezTo>
                    <a:pt x="1106629" y="914228"/>
                    <a:pt x="1050279" y="852778"/>
                    <a:pt x="1009959" y="777483"/>
                  </a:cubicBezTo>
                  <a:cubicBezTo>
                    <a:pt x="969639" y="702187"/>
                    <a:pt x="949480" y="618877"/>
                    <a:pt x="949480" y="527551"/>
                  </a:cubicBezTo>
                  <a:cubicBezTo>
                    <a:pt x="949480" y="427482"/>
                    <a:pt x="973525" y="337370"/>
                    <a:pt x="1021618" y="257217"/>
                  </a:cubicBezTo>
                  <a:cubicBezTo>
                    <a:pt x="1069710" y="177065"/>
                    <a:pt x="1136261" y="114157"/>
                    <a:pt x="1221272" y="68494"/>
                  </a:cubicBezTo>
                  <a:cubicBezTo>
                    <a:pt x="1306282" y="22831"/>
                    <a:pt x="1401736" y="0"/>
                    <a:pt x="1507635" y="0"/>
                  </a:cubicBezTo>
                  <a:close/>
                  <a:moveTo>
                    <a:pt x="450314" y="0"/>
                  </a:moveTo>
                  <a:cubicBezTo>
                    <a:pt x="515407" y="0"/>
                    <a:pt x="579044" y="7772"/>
                    <a:pt x="641223" y="23317"/>
                  </a:cubicBezTo>
                  <a:cubicBezTo>
                    <a:pt x="703402" y="38862"/>
                    <a:pt x="757809" y="61207"/>
                    <a:pt x="804442" y="90354"/>
                  </a:cubicBezTo>
                  <a:lnTo>
                    <a:pt x="731577" y="269605"/>
                  </a:lnTo>
                  <a:cubicBezTo>
                    <a:pt x="637337" y="216169"/>
                    <a:pt x="543097" y="189452"/>
                    <a:pt x="448855" y="189452"/>
                  </a:cubicBezTo>
                  <a:cubicBezTo>
                    <a:pt x="382791" y="189452"/>
                    <a:pt x="333971" y="200139"/>
                    <a:pt x="302395" y="221513"/>
                  </a:cubicBezTo>
                  <a:cubicBezTo>
                    <a:pt x="270819" y="242887"/>
                    <a:pt x="255031" y="271062"/>
                    <a:pt x="255031" y="306038"/>
                  </a:cubicBezTo>
                  <a:cubicBezTo>
                    <a:pt x="255031" y="341014"/>
                    <a:pt x="273248" y="367003"/>
                    <a:pt x="309681" y="384005"/>
                  </a:cubicBezTo>
                  <a:cubicBezTo>
                    <a:pt x="346114" y="401007"/>
                    <a:pt x="401736" y="417766"/>
                    <a:pt x="476545" y="434283"/>
                  </a:cubicBezTo>
                  <a:cubicBezTo>
                    <a:pt x="554269" y="452742"/>
                    <a:pt x="617906" y="471201"/>
                    <a:pt x="667454" y="489661"/>
                  </a:cubicBezTo>
                  <a:cubicBezTo>
                    <a:pt x="717003" y="508120"/>
                    <a:pt x="759509" y="537267"/>
                    <a:pt x="794971" y="577100"/>
                  </a:cubicBezTo>
                  <a:cubicBezTo>
                    <a:pt x="830433" y="616934"/>
                    <a:pt x="848164" y="670855"/>
                    <a:pt x="848164" y="738863"/>
                  </a:cubicBezTo>
                  <a:cubicBezTo>
                    <a:pt x="848164" y="797156"/>
                    <a:pt x="831889" y="850349"/>
                    <a:pt x="799342" y="898441"/>
                  </a:cubicBezTo>
                  <a:cubicBezTo>
                    <a:pt x="766796" y="946532"/>
                    <a:pt x="717976" y="984665"/>
                    <a:pt x="652882" y="1012841"/>
                  </a:cubicBezTo>
                  <a:cubicBezTo>
                    <a:pt x="587787" y="1041015"/>
                    <a:pt x="508606" y="1055103"/>
                    <a:pt x="415338" y="1055103"/>
                  </a:cubicBezTo>
                  <a:cubicBezTo>
                    <a:pt x="334699" y="1055103"/>
                    <a:pt x="256731" y="1044173"/>
                    <a:pt x="181436" y="1022313"/>
                  </a:cubicBezTo>
                  <a:cubicBezTo>
                    <a:pt x="106142" y="1000453"/>
                    <a:pt x="45662" y="972035"/>
                    <a:pt x="0" y="937059"/>
                  </a:cubicBezTo>
                  <a:lnTo>
                    <a:pt x="80153" y="759266"/>
                  </a:lnTo>
                  <a:cubicBezTo>
                    <a:pt x="123873" y="791327"/>
                    <a:pt x="175851" y="817073"/>
                    <a:pt x="236086" y="836504"/>
                  </a:cubicBezTo>
                  <a:cubicBezTo>
                    <a:pt x="296323" y="855935"/>
                    <a:pt x="356559" y="865651"/>
                    <a:pt x="416794" y="865651"/>
                  </a:cubicBezTo>
                  <a:cubicBezTo>
                    <a:pt x="483831" y="865651"/>
                    <a:pt x="533380" y="855692"/>
                    <a:pt x="565441" y="835775"/>
                  </a:cubicBezTo>
                  <a:cubicBezTo>
                    <a:pt x="597504" y="815859"/>
                    <a:pt x="613533" y="789384"/>
                    <a:pt x="613533" y="756351"/>
                  </a:cubicBezTo>
                  <a:cubicBezTo>
                    <a:pt x="613533" y="732063"/>
                    <a:pt x="604062" y="711903"/>
                    <a:pt x="585115" y="695872"/>
                  </a:cubicBezTo>
                  <a:cubicBezTo>
                    <a:pt x="566171" y="679842"/>
                    <a:pt x="541882" y="666969"/>
                    <a:pt x="512250" y="657253"/>
                  </a:cubicBezTo>
                  <a:cubicBezTo>
                    <a:pt x="482618" y="647538"/>
                    <a:pt x="442540" y="636851"/>
                    <a:pt x="392021" y="625192"/>
                  </a:cubicBezTo>
                  <a:cubicBezTo>
                    <a:pt x="314297" y="606733"/>
                    <a:pt x="250660" y="588273"/>
                    <a:pt x="201110" y="569814"/>
                  </a:cubicBezTo>
                  <a:cubicBezTo>
                    <a:pt x="151562" y="551354"/>
                    <a:pt x="109056" y="521722"/>
                    <a:pt x="73595" y="480917"/>
                  </a:cubicBezTo>
                  <a:cubicBezTo>
                    <a:pt x="38133" y="440112"/>
                    <a:pt x="20402" y="385705"/>
                    <a:pt x="20402" y="317697"/>
                  </a:cubicBezTo>
                  <a:cubicBezTo>
                    <a:pt x="20402" y="258432"/>
                    <a:pt x="36432" y="204754"/>
                    <a:pt x="68495" y="156662"/>
                  </a:cubicBezTo>
                  <a:cubicBezTo>
                    <a:pt x="100555" y="108570"/>
                    <a:pt x="148890" y="70437"/>
                    <a:pt x="213498" y="42262"/>
                  </a:cubicBezTo>
                  <a:cubicBezTo>
                    <a:pt x="278106" y="14087"/>
                    <a:pt x="357045" y="0"/>
                    <a:pt x="45031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BB3FA589-435C-4FDB-ACA2-B03F612C6C91}"/>
                </a:ext>
              </a:extLst>
            </p:cNvPr>
            <p:cNvSpPr/>
            <p:nvPr/>
          </p:nvSpPr>
          <p:spPr>
            <a:xfrm>
              <a:off x="3665203" y="8434415"/>
              <a:ext cx="4132364" cy="1037616"/>
            </a:xfrm>
            <a:custGeom>
              <a:avLst/>
              <a:gdLst>
                <a:gd name="connsiteX0" fmla="*/ 1597009 w 4132364"/>
                <a:gd name="connsiteY0" fmla="*/ 231715 h 1037616"/>
                <a:gd name="connsiteX1" fmla="*/ 1435246 w 4132364"/>
                <a:gd name="connsiteY1" fmla="*/ 622278 h 1037616"/>
                <a:gd name="connsiteX2" fmla="*/ 1758773 w 4132364"/>
                <a:gd name="connsiteY2" fmla="*/ 622278 h 1037616"/>
                <a:gd name="connsiteX3" fmla="*/ 2511781 w 4132364"/>
                <a:gd name="connsiteY3" fmla="*/ 192367 h 1037616"/>
                <a:gd name="connsiteX4" fmla="*/ 2511781 w 4132364"/>
                <a:gd name="connsiteY4" fmla="*/ 547955 h 1037616"/>
                <a:gd name="connsiteX5" fmla="*/ 2704148 w 4132364"/>
                <a:gd name="connsiteY5" fmla="*/ 547955 h 1037616"/>
                <a:gd name="connsiteX6" fmla="*/ 2865911 w 4132364"/>
                <a:gd name="connsiteY6" fmla="*/ 501320 h 1037616"/>
                <a:gd name="connsiteX7" fmla="*/ 2921289 w 4132364"/>
                <a:gd name="connsiteY7" fmla="*/ 370161 h 1037616"/>
                <a:gd name="connsiteX8" fmla="*/ 2865911 w 4132364"/>
                <a:gd name="connsiteY8" fmla="*/ 238273 h 1037616"/>
                <a:gd name="connsiteX9" fmla="*/ 2704148 w 4132364"/>
                <a:gd name="connsiteY9" fmla="*/ 192367 h 1037616"/>
                <a:gd name="connsiteX10" fmla="*/ 3342494 w 4132364"/>
                <a:gd name="connsiteY10" fmla="*/ 0 h 1037616"/>
                <a:gd name="connsiteX11" fmla="*/ 4113419 w 4132364"/>
                <a:gd name="connsiteY11" fmla="*/ 0 h 1037616"/>
                <a:gd name="connsiteX12" fmla="*/ 4113419 w 4132364"/>
                <a:gd name="connsiteY12" fmla="*/ 189453 h 1037616"/>
                <a:gd name="connsiteX13" fmla="*/ 3577124 w 4132364"/>
                <a:gd name="connsiteY13" fmla="*/ 189453 h 1037616"/>
                <a:gd name="connsiteX14" fmla="*/ 3577124 w 4132364"/>
                <a:gd name="connsiteY14" fmla="*/ 410966 h 1037616"/>
                <a:gd name="connsiteX15" fmla="*/ 4050754 w 4132364"/>
                <a:gd name="connsiteY15" fmla="*/ 410966 h 1037616"/>
                <a:gd name="connsiteX16" fmla="*/ 4050754 w 4132364"/>
                <a:gd name="connsiteY16" fmla="*/ 594589 h 1037616"/>
                <a:gd name="connsiteX17" fmla="*/ 3577124 w 4132364"/>
                <a:gd name="connsiteY17" fmla="*/ 594589 h 1037616"/>
                <a:gd name="connsiteX18" fmla="*/ 3577124 w 4132364"/>
                <a:gd name="connsiteY18" fmla="*/ 830676 h 1037616"/>
                <a:gd name="connsiteX19" fmla="*/ 4132364 w 4132364"/>
                <a:gd name="connsiteY19" fmla="*/ 830676 h 1037616"/>
                <a:gd name="connsiteX20" fmla="*/ 4132364 w 4132364"/>
                <a:gd name="connsiteY20" fmla="*/ 1020128 h 1037616"/>
                <a:gd name="connsiteX21" fmla="*/ 3342494 w 4132364"/>
                <a:gd name="connsiteY21" fmla="*/ 1020128 h 1037616"/>
                <a:gd name="connsiteX22" fmla="*/ 2275694 w 4132364"/>
                <a:gd name="connsiteY22" fmla="*/ 0 h 1037616"/>
                <a:gd name="connsiteX23" fmla="*/ 2717263 w 4132364"/>
                <a:gd name="connsiteY23" fmla="*/ 0 h 1037616"/>
                <a:gd name="connsiteX24" fmla="*/ 2952622 w 4132364"/>
                <a:gd name="connsiteY24" fmla="*/ 45178 h 1037616"/>
                <a:gd name="connsiteX25" fmla="*/ 3106370 w 4132364"/>
                <a:gd name="connsiteY25" fmla="*/ 173422 h 1037616"/>
                <a:gd name="connsiteX26" fmla="*/ 3160290 w 4132364"/>
                <a:gd name="connsiteY26" fmla="*/ 370161 h 1037616"/>
                <a:gd name="connsiteX27" fmla="*/ 3105641 w 4132364"/>
                <a:gd name="connsiteY27" fmla="*/ 566171 h 1037616"/>
                <a:gd name="connsiteX28" fmla="*/ 2950436 w 4132364"/>
                <a:gd name="connsiteY28" fmla="*/ 692230 h 1037616"/>
                <a:gd name="connsiteX29" fmla="*/ 3179236 w 4132364"/>
                <a:gd name="connsiteY29" fmla="*/ 1020128 h 1037616"/>
                <a:gd name="connsiteX30" fmla="*/ 2925661 w 4132364"/>
                <a:gd name="connsiteY30" fmla="*/ 1020128 h 1037616"/>
                <a:gd name="connsiteX31" fmla="*/ 2728922 w 4132364"/>
                <a:gd name="connsiteY31" fmla="*/ 735950 h 1037616"/>
                <a:gd name="connsiteX32" fmla="*/ 2717263 w 4132364"/>
                <a:gd name="connsiteY32" fmla="*/ 735950 h 1037616"/>
                <a:gd name="connsiteX33" fmla="*/ 2511781 w 4132364"/>
                <a:gd name="connsiteY33" fmla="*/ 735950 h 1037616"/>
                <a:gd name="connsiteX34" fmla="*/ 2511781 w 4132364"/>
                <a:gd name="connsiteY34" fmla="*/ 1020128 h 1037616"/>
                <a:gd name="connsiteX35" fmla="*/ 2275694 w 4132364"/>
                <a:gd name="connsiteY35" fmla="*/ 1020128 h 1037616"/>
                <a:gd name="connsiteX36" fmla="*/ 1481880 w 4132364"/>
                <a:gd name="connsiteY36" fmla="*/ 0 h 1037616"/>
                <a:gd name="connsiteX37" fmla="*/ 1715052 w 4132364"/>
                <a:gd name="connsiteY37" fmla="*/ 0 h 1037616"/>
                <a:gd name="connsiteX38" fmla="*/ 2171195 w 4132364"/>
                <a:gd name="connsiteY38" fmla="*/ 1020128 h 1037616"/>
                <a:gd name="connsiteX39" fmla="*/ 1923450 w 4132364"/>
                <a:gd name="connsiteY39" fmla="*/ 1020128 h 1037616"/>
                <a:gd name="connsiteX40" fmla="*/ 1833096 w 4132364"/>
                <a:gd name="connsiteY40" fmla="*/ 801529 h 1037616"/>
                <a:gd name="connsiteX41" fmla="*/ 1359465 w 4132364"/>
                <a:gd name="connsiteY41" fmla="*/ 801529 h 1037616"/>
                <a:gd name="connsiteX42" fmla="*/ 1269111 w 4132364"/>
                <a:gd name="connsiteY42" fmla="*/ 1020128 h 1037616"/>
                <a:gd name="connsiteX43" fmla="*/ 1027195 w 4132364"/>
                <a:gd name="connsiteY43" fmla="*/ 1020128 h 1037616"/>
                <a:gd name="connsiteX44" fmla="*/ 0 w 4132364"/>
                <a:gd name="connsiteY44" fmla="*/ 0 h 1037616"/>
                <a:gd name="connsiteX45" fmla="*/ 236087 w 4132364"/>
                <a:gd name="connsiteY45" fmla="*/ 0 h 1037616"/>
                <a:gd name="connsiteX46" fmla="*/ 236087 w 4132364"/>
                <a:gd name="connsiteY46" fmla="*/ 562528 h 1037616"/>
                <a:gd name="connsiteX47" fmla="*/ 463429 w 4132364"/>
                <a:gd name="connsiteY47" fmla="*/ 836505 h 1037616"/>
                <a:gd name="connsiteX48" fmla="*/ 632479 w 4132364"/>
                <a:gd name="connsiteY48" fmla="*/ 770197 h 1037616"/>
                <a:gd name="connsiteX49" fmla="*/ 690772 w 4132364"/>
                <a:gd name="connsiteY49" fmla="*/ 562528 h 1037616"/>
                <a:gd name="connsiteX50" fmla="*/ 690772 w 4132364"/>
                <a:gd name="connsiteY50" fmla="*/ 0 h 1037616"/>
                <a:gd name="connsiteX51" fmla="*/ 923944 w 4132364"/>
                <a:gd name="connsiteY51" fmla="*/ 0 h 1037616"/>
                <a:gd name="connsiteX52" fmla="*/ 923944 w 4132364"/>
                <a:gd name="connsiteY52" fmla="*/ 571272 h 1037616"/>
                <a:gd name="connsiteX53" fmla="*/ 802257 w 4132364"/>
                <a:gd name="connsiteY53" fmla="*/ 916658 h 1037616"/>
                <a:gd name="connsiteX54" fmla="*/ 461972 w 4132364"/>
                <a:gd name="connsiteY54" fmla="*/ 1037616 h 1037616"/>
                <a:gd name="connsiteX55" fmla="*/ 121686 w 4132364"/>
                <a:gd name="connsiteY55" fmla="*/ 916658 h 1037616"/>
                <a:gd name="connsiteX56" fmla="*/ 0 w 4132364"/>
                <a:gd name="connsiteY56" fmla="*/ 571272 h 10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132364" h="1037616">
                  <a:moveTo>
                    <a:pt x="1597009" y="231715"/>
                  </a:moveTo>
                  <a:lnTo>
                    <a:pt x="1435246" y="622278"/>
                  </a:lnTo>
                  <a:lnTo>
                    <a:pt x="1758773" y="622278"/>
                  </a:lnTo>
                  <a:close/>
                  <a:moveTo>
                    <a:pt x="2511781" y="192367"/>
                  </a:moveTo>
                  <a:lnTo>
                    <a:pt x="2511781" y="547955"/>
                  </a:lnTo>
                  <a:lnTo>
                    <a:pt x="2704148" y="547955"/>
                  </a:lnTo>
                  <a:cubicBezTo>
                    <a:pt x="2775071" y="547955"/>
                    <a:pt x="2828992" y="532410"/>
                    <a:pt x="2865911" y="501320"/>
                  </a:cubicBezTo>
                  <a:cubicBezTo>
                    <a:pt x="2902830" y="470231"/>
                    <a:pt x="2921289" y="426511"/>
                    <a:pt x="2921289" y="370161"/>
                  </a:cubicBezTo>
                  <a:cubicBezTo>
                    <a:pt x="2921289" y="312840"/>
                    <a:pt x="2902830" y="268877"/>
                    <a:pt x="2865911" y="238273"/>
                  </a:cubicBezTo>
                  <a:cubicBezTo>
                    <a:pt x="2828992" y="207669"/>
                    <a:pt x="2775071" y="192367"/>
                    <a:pt x="2704148" y="192367"/>
                  </a:cubicBezTo>
                  <a:close/>
                  <a:moveTo>
                    <a:pt x="3342494" y="0"/>
                  </a:moveTo>
                  <a:lnTo>
                    <a:pt x="4113419" y="0"/>
                  </a:lnTo>
                  <a:lnTo>
                    <a:pt x="4113419" y="189453"/>
                  </a:lnTo>
                  <a:lnTo>
                    <a:pt x="3577124" y="189453"/>
                  </a:lnTo>
                  <a:lnTo>
                    <a:pt x="3577124" y="410966"/>
                  </a:lnTo>
                  <a:lnTo>
                    <a:pt x="4050754" y="410966"/>
                  </a:lnTo>
                  <a:lnTo>
                    <a:pt x="4050754" y="594589"/>
                  </a:lnTo>
                  <a:lnTo>
                    <a:pt x="3577124" y="594589"/>
                  </a:lnTo>
                  <a:lnTo>
                    <a:pt x="3577124" y="830676"/>
                  </a:lnTo>
                  <a:lnTo>
                    <a:pt x="4132364" y="830676"/>
                  </a:lnTo>
                  <a:lnTo>
                    <a:pt x="4132364" y="1020128"/>
                  </a:lnTo>
                  <a:lnTo>
                    <a:pt x="3342494" y="1020128"/>
                  </a:lnTo>
                  <a:close/>
                  <a:moveTo>
                    <a:pt x="2275694" y="0"/>
                  </a:moveTo>
                  <a:lnTo>
                    <a:pt x="2717263" y="0"/>
                  </a:lnTo>
                  <a:cubicBezTo>
                    <a:pt x="2807618" y="0"/>
                    <a:pt x="2886070" y="15059"/>
                    <a:pt x="2952622" y="45178"/>
                  </a:cubicBezTo>
                  <a:cubicBezTo>
                    <a:pt x="3019173" y="75296"/>
                    <a:pt x="3070422" y="118044"/>
                    <a:pt x="3106370" y="173422"/>
                  </a:cubicBezTo>
                  <a:cubicBezTo>
                    <a:pt x="3142316" y="228801"/>
                    <a:pt x="3160290" y="294380"/>
                    <a:pt x="3160290" y="370161"/>
                  </a:cubicBezTo>
                  <a:cubicBezTo>
                    <a:pt x="3160290" y="445942"/>
                    <a:pt x="3142074" y="511279"/>
                    <a:pt x="3105641" y="566171"/>
                  </a:cubicBezTo>
                  <a:cubicBezTo>
                    <a:pt x="3069208" y="621064"/>
                    <a:pt x="3017473" y="663083"/>
                    <a:pt x="2950436" y="692230"/>
                  </a:cubicBezTo>
                  <a:lnTo>
                    <a:pt x="3179236" y="1020128"/>
                  </a:lnTo>
                  <a:lnTo>
                    <a:pt x="2925661" y="1020128"/>
                  </a:lnTo>
                  <a:lnTo>
                    <a:pt x="2728922" y="735950"/>
                  </a:lnTo>
                  <a:lnTo>
                    <a:pt x="2717263" y="735950"/>
                  </a:lnTo>
                  <a:lnTo>
                    <a:pt x="2511781" y="735950"/>
                  </a:lnTo>
                  <a:lnTo>
                    <a:pt x="2511781" y="1020128"/>
                  </a:lnTo>
                  <a:lnTo>
                    <a:pt x="2275694" y="1020128"/>
                  </a:lnTo>
                  <a:close/>
                  <a:moveTo>
                    <a:pt x="1481880" y="0"/>
                  </a:moveTo>
                  <a:lnTo>
                    <a:pt x="1715052" y="0"/>
                  </a:lnTo>
                  <a:lnTo>
                    <a:pt x="2171195" y="1020128"/>
                  </a:lnTo>
                  <a:lnTo>
                    <a:pt x="1923450" y="1020128"/>
                  </a:lnTo>
                  <a:lnTo>
                    <a:pt x="1833096" y="801529"/>
                  </a:lnTo>
                  <a:lnTo>
                    <a:pt x="1359465" y="801529"/>
                  </a:lnTo>
                  <a:lnTo>
                    <a:pt x="1269111" y="1020128"/>
                  </a:lnTo>
                  <a:lnTo>
                    <a:pt x="1027195" y="1020128"/>
                  </a:lnTo>
                  <a:close/>
                  <a:moveTo>
                    <a:pt x="0" y="0"/>
                  </a:moveTo>
                  <a:lnTo>
                    <a:pt x="236087" y="0"/>
                  </a:lnTo>
                  <a:lnTo>
                    <a:pt x="236087" y="562528"/>
                  </a:lnTo>
                  <a:cubicBezTo>
                    <a:pt x="236087" y="745179"/>
                    <a:pt x="311868" y="836505"/>
                    <a:pt x="463429" y="836505"/>
                  </a:cubicBezTo>
                  <a:cubicBezTo>
                    <a:pt x="537267" y="836505"/>
                    <a:pt x="593617" y="814402"/>
                    <a:pt x="632479" y="770197"/>
                  </a:cubicBezTo>
                  <a:cubicBezTo>
                    <a:pt x="671341" y="725991"/>
                    <a:pt x="690772" y="656768"/>
                    <a:pt x="690772" y="562528"/>
                  </a:cubicBezTo>
                  <a:lnTo>
                    <a:pt x="690772" y="0"/>
                  </a:lnTo>
                  <a:lnTo>
                    <a:pt x="923944" y="0"/>
                  </a:lnTo>
                  <a:lnTo>
                    <a:pt x="923944" y="571272"/>
                  </a:lnTo>
                  <a:cubicBezTo>
                    <a:pt x="923944" y="720891"/>
                    <a:pt x="883382" y="836019"/>
                    <a:pt x="802257" y="916658"/>
                  </a:cubicBezTo>
                  <a:cubicBezTo>
                    <a:pt x="721133" y="997297"/>
                    <a:pt x="607705" y="1037616"/>
                    <a:pt x="461972" y="1037616"/>
                  </a:cubicBezTo>
                  <a:cubicBezTo>
                    <a:pt x="316240" y="1037616"/>
                    <a:pt x="202811" y="997297"/>
                    <a:pt x="121686" y="916658"/>
                  </a:cubicBezTo>
                  <a:cubicBezTo>
                    <a:pt x="40562" y="836019"/>
                    <a:pt x="0" y="720891"/>
                    <a:pt x="0" y="57127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Freeform: Shape 12">
            <a:extLst>
              <a:ext uri="{FF2B5EF4-FFF2-40B4-BE49-F238E27FC236}">
                <a16:creationId xmlns:a16="http://schemas.microsoft.com/office/drawing/2014/main" id="{CB7843F3-D5F1-495D-93D4-E14CB61B5FE1}"/>
              </a:ext>
            </a:extLst>
          </p:cNvPr>
          <p:cNvSpPr/>
          <p:nvPr/>
        </p:nvSpPr>
        <p:spPr>
          <a:xfrm>
            <a:off x="15313081" y="4000500"/>
            <a:ext cx="6333279" cy="4838700"/>
          </a:xfrm>
          <a:custGeom>
            <a:avLst/>
            <a:gdLst>
              <a:gd name="connsiteX0" fmla="*/ 0 w 6333279"/>
              <a:gd name="connsiteY0" fmla="*/ 0 h 4838700"/>
              <a:gd name="connsiteX1" fmla="*/ 6333279 w 6333279"/>
              <a:gd name="connsiteY1" fmla="*/ 0 h 4838700"/>
              <a:gd name="connsiteX2" fmla="*/ 6333279 w 6333279"/>
              <a:gd name="connsiteY2" fmla="*/ 4838700 h 4838700"/>
              <a:gd name="connsiteX3" fmla="*/ 0 w 6333279"/>
              <a:gd name="connsiteY3" fmla="*/ 4838700 h 4838700"/>
            </a:gdLst>
            <a:ahLst/>
            <a:cxnLst>
              <a:cxn ang="0">
                <a:pos x="connsiteX0" y="connsiteY0"/>
              </a:cxn>
              <a:cxn ang="0">
                <a:pos x="connsiteX1" y="connsiteY1"/>
              </a:cxn>
              <a:cxn ang="0">
                <a:pos x="connsiteX2" y="connsiteY2"/>
              </a:cxn>
              <a:cxn ang="0">
                <a:pos x="connsiteX3" y="connsiteY3"/>
              </a:cxn>
            </a:cxnLst>
            <a:rect l="l" t="t" r="r" b="b"/>
            <a:pathLst>
              <a:path w="6333279" h="4838700">
                <a:moveTo>
                  <a:pt x="0" y="0"/>
                </a:moveTo>
                <a:lnTo>
                  <a:pt x="6333279" y="0"/>
                </a:lnTo>
                <a:lnTo>
                  <a:pt x="6333279" y="4838700"/>
                </a:lnTo>
                <a:lnTo>
                  <a:pt x="0" y="483870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Placeholder 19">
            <a:extLst>
              <a:ext uri="{FF2B5EF4-FFF2-40B4-BE49-F238E27FC236}">
                <a16:creationId xmlns:a16="http://schemas.microsoft.com/office/drawing/2014/main" id="{1A9E389E-D45A-4E62-AD38-344259B5BDB6}"/>
              </a:ext>
            </a:extLst>
          </p:cNvPr>
          <p:cNvPicPr>
            <a:picLocks noGrp="1" noChangeAspect="1"/>
          </p:cNvPicPr>
          <p:nvPr>
            <p:ph type="pic" sz="quarter" idx="10"/>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2764" r="2764"/>
          <a:stretch>
            <a:fillRect/>
          </a:stretch>
        </p:blipFill>
        <p:spPr>
          <a:xfrm>
            <a:off x="1031875" y="4000500"/>
            <a:ext cx="14031913" cy="9867900"/>
          </a:xfrm>
        </p:spPr>
      </p:pic>
      <p:pic>
        <p:nvPicPr>
          <p:cNvPr id="15" name="Picture Placeholder 17">
            <a:extLst>
              <a:ext uri="{FF2B5EF4-FFF2-40B4-BE49-F238E27FC236}">
                <a16:creationId xmlns:a16="http://schemas.microsoft.com/office/drawing/2014/main" id="{91B8BDDC-9BCB-4266-B7E5-6AB3F6292A9F}"/>
              </a:ext>
            </a:extLst>
          </p:cNvPr>
          <p:cNvPicPr>
            <a:picLocks noGrp="1" noChangeAspect="1"/>
          </p:cNvPicPr>
          <p:nvPr>
            <p:ph type="pic" sz="quarter" idx="4294967295"/>
          </p:nvPr>
        </p:nvPicPr>
        <p:blipFill>
          <a:blip r:embed="rId4" cstate="email">
            <a:extLst>
              <a:ext uri="{28A0092B-C50C-407E-A947-70E740481C1C}">
                <a14:useLocalDpi xmlns:a14="http://schemas.microsoft.com/office/drawing/2010/main"/>
              </a:ext>
            </a:extLst>
          </a:blip>
          <a:srcRect l="9358" r="9358"/>
          <a:stretch>
            <a:fillRect/>
          </a:stretch>
        </p:blipFill>
        <p:spPr>
          <a:xfrm>
            <a:off x="21896388" y="4000500"/>
            <a:ext cx="6332537" cy="4838700"/>
          </a:xfrm>
          <a:prstGeom prst="rect">
            <a:avLst/>
          </a:prstGeom>
        </p:spPr>
      </p:pic>
      <p:pic>
        <p:nvPicPr>
          <p:cNvPr id="16" name="Picture Placeholder 261">
            <a:extLst>
              <a:ext uri="{FF2B5EF4-FFF2-40B4-BE49-F238E27FC236}">
                <a16:creationId xmlns:a16="http://schemas.microsoft.com/office/drawing/2014/main" id="{16693254-14A9-463E-9DFA-4780DC7C6B45}"/>
              </a:ext>
            </a:extLst>
          </p:cNvPr>
          <p:cNvPicPr>
            <a:picLocks noGrp="1" noChangeAspect="1"/>
          </p:cNvPicPr>
          <p:nvPr>
            <p:ph type="pic" sz="quarter" idx="14"/>
          </p:nvPr>
        </p:nvPicPr>
        <p:blipFill>
          <a:blip r:embed="rId5" cstate="email">
            <a:extLst>
              <a:ext uri="{28A0092B-C50C-407E-A947-70E740481C1C}">
                <a14:useLocalDpi xmlns:a14="http://schemas.microsoft.com/office/drawing/2010/main"/>
              </a:ext>
            </a:extLst>
          </a:blip>
          <a:srcRect t="8701" b="8701"/>
          <a:stretch>
            <a:fillRect/>
          </a:stretch>
        </p:blipFill>
        <p:spPr>
          <a:xfrm>
            <a:off x="15313025" y="9029700"/>
            <a:ext cx="6334125" cy="4838700"/>
          </a:xfrm>
        </p:spPr>
      </p:pic>
      <p:pic>
        <p:nvPicPr>
          <p:cNvPr id="17" name="Picture Placeholder 65">
            <a:extLst>
              <a:ext uri="{FF2B5EF4-FFF2-40B4-BE49-F238E27FC236}">
                <a16:creationId xmlns:a16="http://schemas.microsoft.com/office/drawing/2014/main" id="{9C5C6BE4-FB45-4CA6-9503-B13396EA5E7D}"/>
              </a:ext>
            </a:extLst>
          </p:cNvPr>
          <p:cNvPicPr>
            <a:picLocks noGrp="1" noChangeAspect="1"/>
          </p:cNvPicPr>
          <p:nvPr>
            <p:ph type="pic" sz="quarter" idx="12"/>
          </p:nvPr>
        </p:nvPicPr>
        <p:blipFill>
          <a:blip r:embed="rId6"/>
          <a:srcRect l="13192" r="13192"/>
          <a:stretch>
            <a:fillRect/>
          </a:stretch>
        </p:blipFill>
        <p:spPr>
          <a:xfrm>
            <a:off x="21896388" y="9029700"/>
            <a:ext cx="6332537" cy="4838700"/>
          </a:xfrm>
        </p:spPr>
      </p:pic>
      <p:sp>
        <p:nvSpPr>
          <p:cNvPr id="18" name="Rectangle 17">
            <a:extLst>
              <a:ext uri="{FF2B5EF4-FFF2-40B4-BE49-F238E27FC236}">
                <a16:creationId xmlns:a16="http://schemas.microsoft.com/office/drawing/2014/main" id="{636CB078-B512-40C5-8883-66778E36F0D9}"/>
              </a:ext>
            </a:extLst>
          </p:cNvPr>
          <p:cNvSpPr/>
          <p:nvPr/>
        </p:nvSpPr>
        <p:spPr>
          <a:xfrm>
            <a:off x="15922625" y="6389638"/>
            <a:ext cx="4994275" cy="1754326"/>
          </a:xfrm>
          <a:prstGeom prst="rect">
            <a:avLst/>
          </a:prstGeom>
        </p:spPr>
        <p:txBody>
          <a:bodyPr wrap="square">
            <a:spAutoFit/>
          </a:bodyPr>
          <a:lstStyle/>
          <a:p>
            <a:r>
              <a:rPr lang="en-US" sz="5400" dirty="0">
                <a:solidFill>
                  <a:schemeClr val="bg1"/>
                </a:solidFill>
              </a:rPr>
              <a:t>MEDICAL </a:t>
            </a:r>
            <a:r>
              <a:rPr lang="en-US" sz="5400" b="1" dirty="0">
                <a:solidFill>
                  <a:schemeClr val="bg1"/>
                </a:solidFill>
              </a:rPr>
              <a:t>ATTENDANT </a:t>
            </a:r>
          </a:p>
        </p:txBody>
      </p:sp>
      <p:pic>
        <p:nvPicPr>
          <p:cNvPr id="19" name="Graphic 18" descr="Heart with pulse">
            <a:extLst>
              <a:ext uri="{FF2B5EF4-FFF2-40B4-BE49-F238E27FC236}">
                <a16:creationId xmlns:a16="http://schemas.microsoft.com/office/drawing/2014/main" id="{B35CC89F-9A6A-48E8-A6AC-04E4172119B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5846425" y="4639453"/>
            <a:ext cx="1559685" cy="1559685"/>
          </a:xfrm>
          <a:prstGeom prst="rect">
            <a:avLst/>
          </a:prstGeom>
        </p:spPr>
      </p:pic>
    </p:spTree>
    <p:extLst>
      <p:ext uri="{BB962C8B-B14F-4D97-AF65-F5344CB8AC3E}">
        <p14:creationId xmlns:p14="http://schemas.microsoft.com/office/powerpoint/2010/main" val="30228815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C48B8A-6AFB-4AC5-86E3-CE96B5382734}"/>
              </a:ext>
            </a:extLst>
          </p:cNvPr>
          <p:cNvSpPr>
            <a:spLocks noGrp="1"/>
          </p:cNvSpPr>
          <p:nvPr>
            <p:ph type="sldNum" sz="quarter" idx="4"/>
          </p:nvPr>
        </p:nvSpPr>
        <p:spPr/>
        <p:txBody>
          <a:bodyPr/>
          <a:lstStyle/>
          <a:p>
            <a:fld id="{92B485D1-D61A-494D-A8A9-04DC541B8AAB}" type="slidenum">
              <a:rPr lang="en-US" smtClean="0">
                <a:solidFill>
                  <a:schemeClr val="accent2"/>
                </a:solidFill>
              </a:rPr>
              <a:pPr/>
              <a:t>18</a:t>
            </a:fld>
            <a:endParaRPr lang="en-US">
              <a:solidFill>
                <a:schemeClr val="accent2"/>
              </a:solidFill>
            </a:endParaRPr>
          </a:p>
        </p:txBody>
      </p:sp>
      <p:sp>
        <p:nvSpPr>
          <p:cNvPr id="3" name="Footer Placeholder 2">
            <a:extLst>
              <a:ext uri="{FF2B5EF4-FFF2-40B4-BE49-F238E27FC236}">
                <a16:creationId xmlns:a16="http://schemas.microsoft.com/office/drawing/2014/main" id="{09E9D1D9-2D12-4935-A7FD-E3A7F5D0775E}"/>
              </a:ext>
            </a:extLst>
          </p:cNvPr>
          <p:cNvSpPr>
            <a:spLocks noGrp="1"/>
          </p:cNvSpPr>
          <p:nvPr>
            <p:ph type="ftr" sz="quarter" idx="3"/>
          </p:nvPr>
        </p:nvSpPr>
        <p:spPr/>
        <p:txBody>
          <a:bodyPr/>
          <a:lstStyle/>
          <a:p>
            <a:r>
              <a:rPr lang="en-US">
                <a:solidFill>
                  <a:schemeClr val="accent2"/>
                </a:solidFill>
              </a:rPr>
              <a:t>WWW.SQUARE.COM</a:t>
            </a:r>
            <a:endParaRPr lang="en-US" dirty="0">
              <a:solidFill>
                <a:schemeClr val="accent2"/>
              </a:solidFill>
            </a:endParaRPr>
          </a:p>
        </p:txBody>
      </p:sp>
      <p:pic>
        <p:nvPicPr>
          <p:cNvPr id="11" name="Picture Placeholder 65">
            <a:extLst>
              <a:ext uri="{FF2B5EF4-FFF2-40B4-BE49-F238E27FC236}">
                <a16:creationId xmlns:a16="http://schemas.microsoft.com/office/drawing/2014/main" id="{2B62D7D0-7B8E-4DA7-AB1B-58F10DFD76FD}"/>
              </a:ext>
            </a:extLst>
          </p:cNvPr>
          <p:cNvPicPr>
            <a:picLocks noGrp="1" noChangeAspect="1"/>
          </p:cNvPicPr>
          <p:nvPr>
            <p:ph type="pic" sz="quarter" idx="10"/>
          </p:nvPr>
        </p:nvPicPr>
        <p:blipFill>
          <a:blip r:embed="rId2"/>
          <a:srcRect l="12002" r="12002"/>
          <a:stretch>
            <a:fillRect/>
          </a:stretch>
        </p:blipFill>
        <p:spPr/>
      </p:pic>
      <p:pic>
        <p:nvPicPr>
          <p:cNvPr id="12" name="Picture Placeholder 17">
            <a:extLst>
              <a:ext uri="{FF2B5EF4-FFF2-40B4-BE49-F238E27FC236}">
                <a16:creationId xmlns:a16="http://schemas.microsoft.com/office/drawing/2014/main" id="{43420B13-09F2-4492-84D8-2342A5808E68}"/>
              </a:ext>
            </a:extLst>
          </p:cNvPr>
          <p:cNvPicPr>
            <a:picLocks noGrp="1" noChangeAspect="1"/>
          </p:cNvPicPr>
          <p:nvPr>
            <p:ph type="pic" sz="quarter" idx="15"/>
          </p:nvPr>
        </p:nvPicPr>
        <p:blipFill>
          <a:blip r:embed="rId3" cstate="email">
            <a:extLst>
              <a:ext uri="{28A0092B-C50C-407E-A947-70E740481C1C}">
                <a14:useLocalDpi xmlns:a14="http://schemas.microsoft.com/office/drawing/2010/main"/>
              </a:ext>
            </a:extLst>
          </a:blip>
          <a:srcRect l="8044" r="8044"/>
          <a:stretch>
            <a:fillRect/>
          </a:stretch>
        </p:blipFill>
        <p:spPr/>
      </p:pic>
      <p:sp>
        <p:nvSpPr>
          <p:cNvPr id="4" name="Rectangle 3">
            <a:extLst>
              <a:ext uri="{FF2B5EF4-FFF2-40B4-BE49-F238E27FC236}">
                <a16:creationId xmlns:a16="http://schemas.microsoft.com/office/drawing/2014/main" id="{F3AA7CC9-25B3-4651-9418-A1D4D5C63C33}"/>
              </a:ext>
            </a:extLst>
          </p:cNvPr>
          <p:cNvSpPr/>
          <p:nvPr/>
        </p:nvSpPr>
        <p:spPr>
          <a:xfrm>
            <a:off x="993720" y="1125796"/>
            <a:ext cx="22742580" cy="1332544"/>
          </a:xfrm>
          <a:prstGeom prst="rect">
            <a:avLst/>
          </a:prstGeom>
        </p:spPr>
        <p:txBody>
          <a:bodyPr wrap="square">
            <a:spAutoFit/>
          </a:bodyPr>
          <a:lstStyle/>
          <a:p>
            <a:pPr>
              <a:lnSpc>
                <a:spcPct val="80000"/>
              </a:lnSpc>
            </a:pPr>
            <a:r>
              <a:rPr lang="en-US" sz="10000" dirty="0">
                <a:solidFill>
                  <a:schemeClr val="accent2"/>
                </a:solidFill>
              </a:rPr>
              <a:t>MEDICAL </a:t>
            </a:r>
            <a:r>
              <a:rPr lang="en-US" sz="10000" b="1" dirty="0">
                <a:solidFill>
                  <a:schemeClr val="accent2"/>
                </a:solidFill>
              </a:rPr>
              <a:t>PORTFOLIO</a:t>
            </a:r>
          </a:p>
        </p:txBody>
      </p:sp>
      <p:sp>
        <p:nvSpPr>
          <p:cNvPr id="5" name="Rectangle 4">
            <a:extLst>
              <a:ext uri="{FF2B5EF4-FFF2-40B4-BE49-F238E27FC236}">
                <a16:creationId xmlns:a16="http://schemas.microsoft.com/office/drawing/2014/main" id="{A15D6AD8-A62E-4A7C-9127-E579B3991800}"/>
              </a:ext>
            </a:extLst>
          </p:cNvPr>
          <p:cNvSpPr/>
          <p:nvPr/>
        </p:nvSpPr>
        <p:spPr>
          <a:xfrm>
            <a:off x="1146975" y="2805710"/>
            <a:ext cx="1911486" cy="2389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p:txBody>
      </p:sp>
      <p:grpSp>
        <p:nvGrpSpPr>
          <p:cNvPr id="6" name="Group 5">
            <a:extLst>
              <a:ext uri="{FF2B5EF4-FFF2-40B4-BE49-F238E27FC236}">
                <a16:creationId xmlns:a16="http://schemas.microsoft.com/office/drawing/2014/main" id="{066C87C0-8866-4D6B-ADBA-D9341C59305A}"/>
              </a:ext>
            </a:extLst>
          </p:cNvPr>
          <p:cNvGrpSpPr/>
          <p:nvPr/>
        </p:nvGrpSpPr>
        <p:grpSpPr>
          <a:xfrm>
            <a:off x="25715132" y="1201996"/>
            <a:ext cx="2513847" cy="491928"/>
            <a:chOff x="1296153" y="8434415"/>
            <a:chExt cx="6501414" cy="1272244"/>
          </a:xfrm>
          <a:solidFill>
            <a:schemeClr val="accent4"/>
          </a:solidFill>
        </p:grpSpPr>
        <p:sp>
          <p:nvSpPr>
            <p:cNvPr id="7" name="Freeform: Shape 6">
              <a:extLst>
                <a:ext uri="{FF2B5EF4-FFF2-40B4-BE49-F238E27FC236}">
                  <a16:creationId xmlns:a16="http://schemas.microsoft.com/office/drawing/2014/main" id="{369DD0E5-50EA-48E7-BCFE-4C9655252559}"/>
                </a:ext>
              </a:extLst>
            </p:cNvPr>
            <p:cNvSpPr/>
            <p:nvPr/>
          </p:nvSpPr>
          <p:spPr>
            <a:xfrm>
              <a:off x="1296153" y="8434415"/>
              <a:ext cx="2116797" cy="1272244"/>
            </a:xfrm>
            <a:custGeom>
              <a:avLst/>
              <a:gdLst>
                <a:gd name="connsiteX0" fmla="*/ 1507635 w 2116797"/>
                <a:gd name="connsiteY0" fmla="*/ 201110 h 1272244"/>
                <a:gd name="connsiteX1" fmla="*/ 1344416 w 2116797"/>
                <a:gd name="connsiteY1" fmla="*/ 242644 h 1272244"/>
                <a:gd name="connsiteX2" fmla="*/ 1230015 w 2116797"/>
                <a:gd name="connsiteY2" fmla="*/ 358502 h 1272244"/>
                <a:gd name="connsiteX3" fmla="*/ 1188481 w 2116797"/>
                <a:gd name="connsiteY3" fmla="*/ 527551 h 1272244"/>
                <a:gd name="connsiteX4" fmla="*/ 1230015 w 2116797"/>
                <a:gd name="connsiteY4" fmla="*/ 696601 h 1272244"/>
                <a:gd name="connsiteX5" fmla="*/ 1344416 w 2116797"/>
                <a:gd name="connsiteY5" fmla="*/ 812458 h 1272244"/>
                <a:gd name="connsiteX6" fmla="*/ 1507635 w 2116797"/>
                <a:gd name="connsiteY6" fmla="*/ 853992 h 1272244"/>
                <a:gd name="connsiteX7" fmla="*/ 1670856 w 2116797"/>
                <a:gd name="connsiteY7" fmla="*/ 812458 h 1272244"/>
                <a:gd name="connsiteX8" fmla="*/ 1785255 w 2116797"/>
                <a:gd name="connsiteY8" fmla="*/ 696601 h 1272244"/>
                <a:gd name="connsiteX9" fmla="*/ 1826791 w 2116797"/>
                <a:gd name="connsiteY9" fmla="*/ 527551 h 1272244"/>
                <a:gd name="connsiteX10" fmla="*/ 1785255 w 2116797"/>
                <a:gd name="connsiteY10" fmla="*/ 358502 h 1272244"/>
                <a:gd name="connsiteX11" fmla="*/ 1670856 w 2116797"/>
                <a:gd name="connsiteY11" fmla="*/ 242644 h 1272244"/>
                <a:gd name="connsiteX12" fmla="*/ 1507635 w 2116797"/>
                <a:gd name="connsiteY12" fmla="*/ 201110 h 1272244"/>
                <a:gd name="connsiteX13" fmla="*/ 1507635 w 2116797"/>
                <a:gd name="connsiteY13" fmla="*/ 0 h 1272244"/>
                <a:gd name="connsiteX14" fmla="*/ 1793271 w 2116797"/>
                <a:gd name="connsiteY14" fmla="*/ 68494 h 1272244"/>
                <a:gd name="connsiteX15" fmla="*/ 1992925 w 2116797"/>
                <a:gd name="connsiteY15" fmla="*/ 257217 h 1272244"/>
                <a:gd name="connsiteX16" fmla="*/ 2065790 w 2116797"/>
                <a:gd name="connsiteY16" fmla="*/ 527551 h 1272244"/>
                <a:gd name="connsiteX17" fmla="*/ 1965965 w 2116797"/>
                <a:gd name="connsiteY17" fmla="*/ 839419 h 1272244"/>
                <a:gd name="connsiteX18" fmla="*/ 1701461 w 2116797"/>
                <a:gd name="connsiteY18" fmla="*/ 1025957 h 1272244"/>
                <a:gd name="connsiteX19" fmla="*/ 1772141 w 2116797"/>
                <a:gd name="connsiteY19" fmla="*/ 1080606 h 1272244"/>
                <a:gd name="connsiteX20" fmla="*/ 1845736 w 2116797"/>
                <a:gd name="connsiteY20" fmla="*/ 1097365 h 1272244"/>
                <a:gd name="connsiteX21" fmla="*/ 2011870 w 2116797"/>
                <a:gd name="connsiteY21" fmla="*/ 1021585 h 1272244"/>
                <a:gd name="connsiteX22" fmla="*/ 2116797 w 2116797"/>
                <a:gd name="connsiteY22" fmla="*/ 1146914 h 1272244"/>
                <a:gd name="connsiteX23" fmla="*/ 1996568 w 2116797"/>
                <a:gd name="connsiteY23" fmla="*/ 1240183 h 1272244"/>
                <a:gd name="connsiteX24" fmla="*/ 1841363 w 2116797"/>
                <a:gd name="connsiteY24" fmla="*/ 1272244 h 1272244"/>
                <a:gd name="connsiteX25" fmla="*/ 1635880 w 2116797"/>
                <a:gd name="connsiteY25" fmla="*/ 1223424 h 1272244"/>
                <a:gd name="connsiteX26" fmla="*/ 1426025 w 2116797"/>
                <a:gd name="connsiteY26" fmla="*/ 1050731 h 1272244"/>
                <a:gd name="connsiteX27" fmla="*/ 1179008 w 2116797"/>
                <a:gd name="connsiteY27" fmla="*/ 961834 h 1272244"/>
                <a:gd name="connsiteX28" fmla="*/ 1009959 w 2116797"/>
                <a:gd name="connsiteY28" fmla="*/ 777483 h 1272244"/>
                <a:gd name="connsiteX29" fmla="*/ 949480 w 2116797"/>
                <a:gd name="connsiteY29" fmla="*/ 527551 h 1272244"/>
                <a:gd name="connsiteX30" fmla="*/ 1021618 w 2116797"/>
                <a:gd name="connsiteY30" fmla="*/ 257217 h 1272244"/>
                <a:gd name="connsiteX31" fmla="*/ 1221272 w 2116797"/>
                <a:gd name="connsiteY31" fmla="*/ 68494 h 1272244"/>
                <a:gd name="connsiteX32" fmla="*/ 1507635 w 2116797"/>
                <a:gd name="connsiteY32" fmla="*/ 0 h 1272244"/>
                <a:gd name="connsiteX33" fmla="*/ 450314 w 2116797"/>
                <a:gd name="connsiteY33" fmla="*/ 0 h 1272244"/>
                <a:gd name="connsiteX34" fmla="*/ 641223 w 2116797"/>
                <a:gd name="connsiteY34" fmla="*/ 23317 h 1272244"/>
                <a:gd name="connsiteX35" fmla="*/ 804442 w 2116797"/>
                <a:gd name="connsiteY35" fmla="*/ 90354 h 1272244"/>
                <a:gd name="connsiteX36" fmla="*/ 731577 w 2116797"/>
                <a:gd name="connsiteY36" fmla="*/ 269605 h 1272244"/>
                <a:gd name="connsiteX37" fmla="*/ 448855 w 2116797"/>
                <a:gd name="connsiteY37" fmla="*/ 189452 h 1272244"/>
                <a:gd name="connsiteX38" fmla="*/ 302395 w 2116797"/>
                <a:gd name="connsiteY38" fmla="*/ 221513 h 1272244"/>
                <a:gd name="connsiteX39" fmla="*/ 255031 w 2116797"/>
                <a:gd name="connsiteY39" fmla="*/ 306038 h 1272244"/>
                <a:gd name="connsiteX40" fmla="*/ 309681 w 2116797"/>
                <a:gd name="connsiteY40" fmla="*/ 384005 h 1272244"/>
                <a:gd name="connsiteX41" fmla="*/ 476545 w 2116797"/>
                <a:gd name="connsiteY41" fmla="*/ 434283 h 1272244"/>
                <a:gd name="connsiteX42" fmla="*/ 667454 w 2116797"/>
                <a:gd name="connsiteY42" fmla="*/ 489661 h 1272244"/>
                <a:gd name="connsiteX43" fmla="*/ 794971 w 2116797"/>
                <a:gd name="connsiteY43" fmla="*/ 577100 h 1272244"/>
                <a:gd name="connsiteX44" fmla="*/ 848164 w 2116797"/>
                <a:gd name="connsiteY44" fmla="*/ 738863 h 1272244"/>
                <a:gd name="connsiteX45" fmla="*/ 799342 w 2116797"/>
                <a:gd name="connsiteY45" fmla="*/ 898441 h 1272244"/>
                <a:gd name="connsiteX46" fmla="*/ 652882 w 2116797"/>
                <a:gd name="connsiteY46" fmla="*/ 1012841 h 1272244"/>
                <a:gd name="connsiteX47" fmla="*/ 415338 w 2116797"/>
                <a:gd name="connsiteY47" fmla="*/ 1055103 h 1272244"/>
                <a:gd name="connsiteX48" fmla="*/ 181436 w 2116797"/>
                <a:gd name="connsiteY48" fmla="*/ 1022313 h 1272244"/>
                <a:gd name="connsiteX49" fmla="*/ 0 w 2116797"/>
                <a:gd name="connsiteY49" fmla="*/ 937059 h 1272244"/>
                <a:gd name="connsiteX50" fmla="*/ 80153 w 2116797"/>
                <a:gd name="connsiteY50" fmla="*/ 759266 h 1272244"/>
                <a:gd name="connsiteX51" fmla="*/ 236086 w 2116797"/>
                <a:gd name="connsiteY51" fmla="*/ 836504 h 1272244"/>
                <a:gd name="connsiteX52" fmla="*/ 416794 w 2116797"/>
                <a:gd name="connsiteY52" fmla="*/ 865651 h 1272244"/>
                <a:gd name="connsiteX53" fmla="*/ 565441 w 2116797"/>
                <a:gd name="connsiteY53" fmla="*/ 835775 h 1272244"/>
                <a:gd name="connsiteX54" fmla="*/ 613533 w 2116797"/>
                <a:gd name="connsiteY54" fmla="*/ 756351 h 1272244"/>
                <a:gd name="connsiteX55" fmla="*/ 585115 w 2116797"/>
                <a:gd name="connsiteY55" fmla="*/ 695872 h 1272244"/>
                <a:gd name="connsiteX56" fmla="*/ 512250 w 2116797"/>
                <a:gd name="connsiteY56" fmla="*/ 657253 h 1272244"/>
                <a:gd name="connsiteX57" fmla="*/ 392021 w 2116797"/>
                <a:gd name="connsiteY57" fmla="*/ 625192 h 1272244"/>
                <a:gd name="connsiteX58" fmla="*/ 201110 w 2116797"/>
                <a:gd name="connsiteY58" fmla="*/ 569814 h 1272244"/>
                <a:gd name="connsiteX59" fmla="*/ 73595 w 2116797"/>
                <a:gd name="connsiteY59" fmla="*/ 480917 h 1272244"/>
                <a:gd name="connsiteX60" fmla="*/ 20402 w 2116797"/>
                <a:gd name="connsiteY60" fmla="*/ 317697 h 1272244"/>
                <a:gd name="connsiteX61" fmla="*/ 68495 w 2116797"/>
                <a:gd name="connsiteY61" fmla="*/ 156662 h 1272244"/>
                <a:gd name="connsiteX62" fmla="*/ 213498 w 2116797"/>
                <a:gd name="connsiteY62" fmla="*/ 42262 h 1272244"/>
                <a:gd name="connsiteX63" fmla="*/ 450314 w 2116797"/>
                <a:gd name="connsiteY63" fmla="*/ 0 h 127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116797" h="1272244">
                  <a:moveTo>
                    <a:pt x="1507635" y="201110"/>
                  </a:moveTo>
                  <a:cubicBezTo>
                    <a:pt x="1447400" y="201110"/>
                    <a:pt x="1392993" y="214955"/>
                    <a:pt x="1344416" y="242644"/>
                  </a:cubicBezTo>
                  <a:cubicBezTo>
                    <a:pt x="1295838" y="270333"/>
                    <a:pt x="1257705" y="308953"/>
                    <a:pt x="1230015" y="358502"/>
                  </a:cubicBezTo>
                  <a:cubicBezTo>
                    <a:pt x="1202327" y="408051"/>
                    <a:pt x="1188481" y="464401"/>
                    <a:pt x="1188481" y="527551"/>
                  </a:cubicBezTo>
                  <a:cubicBezTo>
                    <a:pt x="1188481" y="590702"/>
                    <a:pt x="1202327" y="647052"/>
                    <a:pt x="1230015" y="696601"/>
                  </a:cubicBezTo>
                  <a:cubicBezTo>
                    <a:pt x="1257705" y="746150"/>
                    <a:pt x="1295838" y="784769"/>
                    <a:pt x="1344416" y="812458"/>
                  </a:cubicBezTo>
                  <a:cubicBezTo>
                    <a:pt x="1392993" y="840147"/>
                    <a:pt x="1447400" y="853992"/>
                    <a:pt x="1507635" y="853992"/>
                  </a:cubicBezTo>
                  <a:cubicBezTo>
                    <a:pt x="1567872" y="853992"/>
                    <a:pt x="1622279" y="840147"/>
                    <a:pt x="1670856" y="812458"/>
                  </a:cubicBezTo>
                  <a:cubicBezTo>
                    <a:pt x="1719434" y="784769"/>
                    <a:pt x="1757567" y="746150"/>
                    <a:pt x="1785255" y="696601"/>
                  </a:cubicBezTo>
                  <a:cubicBezTo>
                    <a:pt x="1812945" y="647052"/>
                    <a:pt x="1826791" y="590702"/>
                    <a:pt x="1826791" y="527551"/>
                  </a:cubicBezTo>
                  <a:cubicBezTo>
                    <a:pt x="1826791" y="464401"/>
                    <a:pt x="1812945" y="408051"/>
                    <a:pt x="1785255" y="358502"/>
                  </a:cubicBezTo>
                  <a:cubicBezTo>
                    <a:pt x="1757567" y="308953"/>
                    <a:pt x="1719434" y="270333"/>
                    <a:pt x="1670856" y="242644"/>
                  </a:cubicBezTo>
                  <a:cubicBezTo>
                    <a:pt x="1622279" y="214955"/>
                    <a:pt x="1567872" y="201110"/>
                    <a:pt x="1507635" y="201110"/>
                  </a:cubicBezTo>
                  <a:close/>
                  <a:moveTo>
                    <a:pt x="1507635" y="0"/>
                  </a:moveTo>
                  <a:cubicBezTo>
                    <a:pt x="1613534" y="0"/>
                    <a:pt x="1708747" y="22831"/>
                    <a:pt x="1793271" y="68494"/>
                  </a:cubicBezTo>
                  <a:cubicBezTo>
                    <a:pt x="1877796" y="114157"/>
                    <a:pt x="1944348" y="177065"/>
                    <a:pt x="1992925" y="257217"/>
                  </a:cubicBezTo>
                  <a:cubicBezTo>
                    <a:pt x="2041502" y="337370"/>
                    <a:pt x="2065790" y="427482"/>
                    <a:pt x="2065790" y="527551"/>
                  </a:cubicBezTo>
                  <a:cubicBezTo>
                    <a:pt x="2065790" y="646080"/>
                    <a:pt x="2032515" y="750036"/>
                    <a:pt x="1965965" y="839419"/>
                  </a:cubicBezTo>
                  <a:cubicBezTo>
                    <a:pt x="1899413" y="928801"/>
                    <a:pt x="1811246" y="990981"/>
                    <a:pt x="1701461" y="1025957"/>
                  </a:cubicBezTo>
                  <a:cubicBezTo>
                    <a:pt x="1725749" y="1051217"/>
                    <a:pt x="1749308" y="1069433"/>
                    <a:pt x="1772141" y="1080606"/>
                  </a:cubicBezTo>
                  <a:cubicBezTo>
                    <a:pt x="1794972" y="1091779"/>
                    <a:pt x="1819503" y="1097365"/>
                    <a:pt x="1845736" y="1097365"/>
                  </a:cubicBezTo>
                  <a:cubicBezTo>
                    <a:pt x="1908886" y="1097365"/>
                    <a:pt x="1964264" y="1072105"/>
                    <a:pt x="2011870" y="1021585"/>
                  </a:cubicBezTo>
                  <a:lnTo>
                    <a:pt x="2116797" y="1146914"/>
                  </a:lnTo>
                  <a:cubicBezTo>
                    <a:pt x="2083765" y="1187719"/>
                    <a:pt x="2043689" y="1218809"/>
                    <a:pt x="1996568" y="1240183"/>
                  </a:cubicBezTo>
                  <a:cubicBezTo>
                    <a:pt x="1949447" y="1261557"/>
                    <a:pt x="1897713" y="1272244"/>
                    <a:pt x="1841363" y="1272244"/>
                  </a:cubicBezTo>
                  <a:cubicBezTo>
                    <a:pt x="1765582" y="1272244"/>
                    <a:pt x="1697089" y="1255971"/>
                    <a:pt x="1635880" y="1223424"/>
                  </a:cubicBezTo>
                  <a:cubicBezTo>
                    <a:pt x="1574672" y="1190877"/>
                    <a:pt x="1504720" y="1133313"/>
                    <a:pt x="1426025" y="1050731"/>
                  </a:cubicBezTo>
                  <a:cubicBezTo>
                    <a:pt x="1333729" y="1039072"/>
                    <a:pt x="1251390" y="1009440"/>
                    <a:pt x="1179008" y="961834"/>
                  </a:cubicBezTo>
                  <a:cubicBezTo>
                    <a:pt x="1106629" y="914228"/>
                    <a:pt x="1050279" y="852778"/>
                    <a:pt x="1009959" y="777483"/>
                  </a:cubicBezTo>
                  <a:cubicBezTo>
                    <a:pt x="969639" y="702187"/>
                    <a:pt x="949480" y="618877"/>
                    <a:pt x="949480" y="527551"/>
                  </a:cubicBezTo>
                  <a:cubicBezTo>
                    <a:pt x="949480" y="427482"/>
                    <a:pt x="973525" y="337370"/>
                    <a:pt x="1021618" y="257217"/>
                  </a:cubicBezTo>
                  <a:cubicBezTo>
                    <a:pt x="1069710" y="177065"/>
                    <a:pt x="1136261" y="114157"/>
                    <a:pt x="1221272" y="68494"/>
                  </a:cubicBezTo>
                  <a:cubicBezTo>
                    <a:pt x="1306282" y="22831"/>
                    <a:pt x="1401736" y="0"/>
                    <a:pt x="1507635" y="0"/>
                  </a:cubicBezTo>
                  <a:close/>
                  <a:moveTo>
                    <a:pt x="450314" y="0"/>
                  </a:moveTo>
                  <a:cubicBezTo>
                    <a:pt x="515407" y="0"/>
                    <a:pt x="579044" y="7772"/>
                    <a:pt x="641223" y="23317"/>
                  </a:cubicBezTo>
                  <a:cubicBezTo>
                    <a:pt x="703402" y="38862"/>
                    <a:pt x="757809" y="61207"/>
                    <a:pt x="804442" y="90354"/>
                  </a:cubicBezTo>
                  <a:lnTo>
                    <a:pt x="731577" y="269605"/>
                  </a:lnTo>
                  <a:cubicBezTo>
                    <a:pt x="637337" y="216169"/>
                    <a:pt x="543097" y="189452"/>
                    <a:pt x="448855" y="189452"/>
                  </a:cubicBezTo>
                  <a:cubicBezTo>
                    <a:pt x="382791" y="189452"/>
                    <a:pt x="333971" y="200139"/>
                    <a:pt x="302395" y="221513"/>
                  </a:cubicBezTo>
                  <a:cubicBezTo>
                    <a:pt x="270819" y="242887"/>
                    <a:pt x="255031" y="271062"/>
                    <a:pt x="255031" y="306038"/>
                  </a:cubicBezTo>
                  <a:cubicBezTo>
                    <a:pt x="255031" y="341014"/>
                    <a:pt x="273248" y="367003"/>
                    <a:pt x="309681" y="384005"/>
                  </a:cubicBezTo>
                  <a:cubicBezTo>
                    <a:pt x="346114" y="401007"/>
                    <a:pt x="401736" y="417766"/>
                    <a:pt x="476545" y="434283"/>
                  </a:cubicBezTo>
                  <a:cubicBezTo>
                    <a:pt x="554269" y="452742"/>
                    <a:pt x="617906" y="471201"/>
                    <a:pt x="667454" y="489661"/>
                  </a:cubicBezTo>
                  <a:cubicBezTo>
                    <a:pt x="717003" y="508120"/>
                    <a:pt x="759509" y="537267"/>
                    <a:pt x="794971" y="577100"/>
                  </a:cubicBezTo>
                  <a:cubicBezTo>
                    <a:pt x="830433" y="616934"/>
                    <a:pt x="848164" y="670855"/>
                    <a:pt x="848164" y="738863"/>
                  </a:cubicBezTo>
                  <a:cubicBezTo>
                    <a:pt x="848164" y="797156"/>
                    <a:pt x="831889" y="850349"/>
                    <a:pt x="799342" y="898441"/>
                  </a:cubicBezTo>
                  <a:cubicBezTo>
                    <a:pt x="766796" y="946532"/>
                    <a:pt x="717976" y="984665"/>
                    <a:pt x="652882" y="1012841"/>
                  </a:cubicBezTo>
                  <a:cubicBezTo>
                    <a:pt x="587787" y="1041015"/>
                    <a:pt x="508606" y="1055103"/>
                    <a:pt x="415338" y="1055103"/>
                  </a:cubicBezTo>
                  <a:cubicBezTo>
                    <a:pt x="334699" y="1055103"/>
                    <a:pt x="256731" y="1044173"/>
                    <a:pt x="181436" y="1022313"/>
                  </a:cubicBezTo>
                  <a:cubicBezTo>
                    <a:pt x="106142" y="1000453"/>
                    <a:pt x="45662" y="972035"/>
                    <a:pt x="0" y="937059"/>
                  </a:cubicBezTo>
                  <a:lnTo>
                    <a:pt x="80153" y="759266"/>
                  </a:lnTo>
                  <a:cubicBezTo>
                    <a:pt x="123873" y="791327"/>
                    <a:pt x="175851" y="817073"/>
                    <a:pt x="236086" y="836504"/>
                  </a:cubicBezTo>
                  <a:cubicBezTo>
                    <a:pt x="296323" y="855935"/>
                    <a:pt x="356559" y="865651"/>
                    <a:pt x="416794" y="865651"/>
                  </a:cubicBezTo>
                  <a:cubicBezTo>
                    <a:pt x="483831" y="865651"/>
                    <a:pt x="533380" y="855692"/>
                    <a:pt x="565441" y="835775"/>
                  </a:cubicBezTo>
                  <a:cubicBezTo>
                    <a:pt x="597504" y="815859"/>
                    <a:pt x="613533" y="789384"/>
                    <a:pt x="613533" y="756351"/>
                  </a:cubicBezTo>
                  <a:cubicBezTo>
                    <a:pt x="613533" y="732063"/>
                    <a:pt x="604062" y="711903"/>
                    <a:pt x="585115" y="695872"/>
                  </a:cubicBezTo>
                  <a:cubicBezTo>
                    <a:pt x="566171" y="679842"/>
                    <a:pt x="541882" y="666969"/>
                    <a:pt x="512250" y="657253"/>
                  </a:cubicBezTo>
                  <a:cubicBezTo>
                    <a:pt x="482618" y="647538"/>
                    <a:pt x="442540" y="636851"/>
                    <a:pt x="392021" y="625192"/>
                  </a:cubicBezTo>
                  <a:cubicBezTo>
                    <a:pt x="314297" y="606733"/>
                    <a:pt x="250660" y="588273"/>
                    <a:pt x="201110" y="569814"/>
                  </a:cubicBezTo>
                  <a:cubicBezTo>
                    <a:pt x="151562" y="551354"/>
                    <a:pt x="109056" y="521722"/>
                    <a:pt x="73595" y="480917"/>
                  </a:cubicBezTo>
                  <a:cubicBezTo>
                    <a:pt x="38133" y="440112"/>
                    <a:pt x="20402" y="385705"/>
                    <a:pt x="20402" y="317697"/>
                  </a:cubicBezTo>
                  <a:cubicBezTo>
                    <a:pt x="20402" y="258432"/>
                    <a:pt x="36432" y="204754"/>
                    <a:pt x="68495" y="156662"/>
                  </a:cubicBezTo>
                  <a:cubicBezTo>
                    <a:pt x="100555" y="108570"/>
                    <a:pt x="148890" y="70437"/>
                    <a:pt x="213498" y="42262"/>
                  </a:cubicBezTo>
                  <a:cubicBezTo>
                    <a:pt x="278106" y="14087"/>
                    <a:pt x="357045" y="0"/>
                    <a:pt x="45031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BB3FA589-435C-4FDB-ACA2-B03F612C6C91}"/>
                </a:ext>
              </a:extLst>
            </p:cNvPr>
            <p:cNvSpPr/>
            <p:nvPr/>
          </p:nvSpPr>
          <p:spPr>
            <a:xfrm>
              <a:off x="3665203" y="8434415"/>
              <a:ext cx="4132364" cy="1037616"/>
            </a:xfrm>
            <a:custGeom>
              <a:avLst/>
              <a:gdLst>
                <a:gd name="connsiteX0" fmla="*/ 1597009 w 4132364"/>
                <a:gd name="connsiteY0" fmla="*/ 231715 h 1037616"/>
                <a:gd name="connsiteX1" fmla="*/ 1435246 w 4132364"/>
                <a:gd name="connsiteY1" fmla="*/ 622278 h 1037616"/>
                <a:gd name="connsiteX2" fmla="*/ 1758773 w 4132364"/>
                <a:gd name="connsiteY2" fmla="*/ 622278 h 1037616"/>
                <a:gd name="connsiteX3" fmla="*/ 2511781 w 4132364"/>
                <a:gd name="connsiteY3" fmla="*/ 192367 h 1037616"/>
                <a:gd name="connsiteX4" fmla="*/ 2511781 w 4132364"/>
                <a:gd name="connsiteY4" fmla="*/ 547955 h 1037616"/>
                <a:gd name="connsiteX5" fmla="*/ 2704148 w 4132364"/>
                <a:gd name="connsiteY5" fmla="*/ 547955 h 1037616"/>
                <a:gd name="connsiteX6" fmla="*/ 2865911 w 4132364"/>
                <a:gd name="connsiteY6" fmla="*/ 501320 h 1037616"/>
                <a:gd name="connsiteX7" fmla="*/ 2921289 w 4132364"/>
                <a:gd name="connsiteY7" fmla="*/ 370161 h 1037616"/>
                <a:gd name="connsiteX8" fmla="*/ 2865911 w 4132364"/>
                <a:gd name="connsiteY8" fmla="*/ 238273 h 1037616"/>
                <a:gd name="connsiteX9" fmla="*/ 2704148 w 4132364"/>
                <a:gd name="connsiteY9" fmla="*/ 192367 h 1037616"/>
                <a:gd name="connsiteX10" fmla="*/ 3342494 w 4132364"/>
                <a:gd name="connsiteY10" fmla="*/ 0 h 1037616"/>
                <a:gd name="connsiteX11" fmla="*/ 4113419 w 4132364"/>
                <a:gd name="connsiteY11" fmla="*/ 0 h 1037616"/>
                <a:gd name="connsiteX12" fmla="*/ 4113419 w 4132364"/>
                <a:gd name="connsiteY12" fmla="*/ 189453 h 1037616"/>
                <a:gd name="connsiteX13" fmla="*/ 3577124 w 4132364"/>
                <a:gd name="connsiteY13" fmla="*/ 189453 h 1037616"/>
                <a:gd name="connsiteX14" fmla="*/ 3577124 w 4132364"/>
                <a:gd name="connsiteY14" fmla="*/ 410966 h 1037616"/>
                <a:gd name="connsiteX15" fmla="*/ 4050754 w 4132364"/>
                <a:gd name="connsiteY15" fmla="*/ 410966 h 1037616"/>
                <a:gd name="connsiteX16" fmla="*/ 4050754 w 4132364"/>
                <a:gd name="connsiteY16" fmla="*/ 594589 h 1037616"/>
                <a:gd name="connsiteX17" fmla="*/ 3577124 w 4132364"/>
                <a:gd name="connsiteY17" fmla="*/ 594589 h 1037616"/>
                <a:gd name="connsiteX18" fmla="*/ 3577124 w 4132364"/>
                <a:gd name="connsiteY18" fmla="*/ 830676 h 1037616"/>
                <a:gd name="connsiteX19" fmla="*/ 4132364 w 4132364"/>
                <a:gd name="connsiteY19" fmla="*/ 830676 h 1037616"/>
                <a:gd name="connsiteX20" fmla="*/ 4132364 w 4132364"/>
                <a:gd name="connsiteY20" fmla="*/ 1020128 h 1037616"/>
                <a:gd name="connsiteX21" fmla="*/ 3342494 w 4132364"/>
                <a:gd name="connsiteY21" fmla="*/ 1020128 h 1037616"/>
                <a:gd name="connsiteX22" fmla="*/ 2275694 w 4132364"/>
                <a:gd name="connsiteY22" fmla="*/ 0 h 1037616"/>
                <a:gd name="connsiteX23" fmla="*/ 2717263 w 4132364"/>
                <a:gd name="connsiteY23" fmla="*/ 0 h 1037616"/>
                <a:gd name="connsiteX24" fmla="*/ 2952622 w 4132364"/>
                <a:gd name="connsiteY24" fmla="*/ 45178 h 1037616"/>
                <a:gd name="connsiteX25" fmla="*/ 3106370 w 4132364"/>
                <a:gd name="connsiteY25" fmla="*/ 173422 h 1037616"/>
                <a:gd name="connsiteX26" fmla="*/ 3160290 w 4132364"/>
                <a:gd name="connsiteY26" fmla="*/ 370161 h 1037616"/>
                <a:gd name="connsiteX27" fmla="*/ 3105641 w 4132364"/>
                <a:gd name="connsiteY27" fmla="*/ 566171 h 1037616"/>
                <a:gd name="connsiteX28" fmla="*/ 2950436 w 4132364"/>
                <a:gd name="connsiteY28" fmla="*/ 692230 h 1037616"/>
                <a:gd name="connsiteX29" fmla="*/ 3179236 w 4132364"/>
                <a:gd name="connsiteY29" fmla="*/ 1020128 h 1037616"/>
                <a:gd name="connsiteX30" fmla="*/ 2925661 w 4132364"/>
                <a:gd name="connsiteY30" fmla="*/ 1020128 h 1037616"/>
                <a:gd name="connsiteX31" fmla="*/ 2728922 w 4132364"/>
                <a:gd name="connsiteY31" fmla="*/ 735950 h 1037616"/>
                <a:gd name="connsiteX32" fmla="*/ 2717263 w 4132364"/>
                <a:gd name="connsiteY32" fmla="*/ 735950 h 1037616"/>
                <a:gd name="connsiteX33" fmla="*/ 2511781 w 4132364"/>
                <a:gd name="connsiteY33" fmla="*/ 735950 h 1037616"/>
                <a:gd name="connsiteX34" fmla="*/ 2511781 w 4132364"/>
                <a:gd name="connsiteY34" fmla="*/ 1020128 h 1037616"/>
                <a:gd name="connsiteX35" fmla="*/ 2275694 w 4132364"/>
                <a:gd name="connsiteY35" fmla="*/ 1020128 h 1037616"/>
                <a:gd name="connsiteX36" fmla="*/ 1481880 w 4132364"/>
                <a:gd name="connsiteY36" fmla="*/ 0 h 1037616"/>
                <a:gd name="connsiteX37" fmla="*/ 1715052 w 4132364"/>
                <a:gd name="connsiteY37" fmla="*/ 0 h 1037616"/>
                <a:gd name="connsiteX38" fmla="*/ 2171195 w 4132364"/>
                <a:gd name="connsiteY38" fmla="*/ 1020128 h 1037616"/>
                <a:gd name="connsiteX39" fmla="*/ 1923450 w 4132364"/>
                <a:gd name="connsiteY39" fmla="*/ 1020128 h 1037616"/>
                <a:gd name="connsiteX40" fmla="*/ 1833096 w 4132364"/>
                <a:gd name="connsiteY40" fmla="*/ 801529 h 1037616"/>
                <a:gd name="connsiteX41" fmla="*/ 1359465 w 4132364"/>
                <a:gd name="connsiteY41" fmla="*/ 801529 h 1037616"/>
                <a:gd name="connsiteX42" fmla="*/ 1269111 w 4132364"/>
                <a:gd name="connsiteY42" fmla="*/ 1020128 h 1037616"/>
                <a:gd name="connsiteX43" fmla="*/ 1027195 w 4132364"/>
                <a:gd name="connsiteY43" fmla="*/ 1020128 h 1037616"/>
                <a:gd name="connsiteX44" fmla="*/ 0 w 4132364"/>
                <a:gd name="connsiteY44" fmla="*/ 0 h 1037616"/>
                <a:gd name="connsiteX45" fmla="*/ 236087 w 4132364"/>
                <a:gd name="connsiteY45" fmla="*/ 0 h 1037616"/>
                <a:gd name="connsiteX46" fmla="*/ 236087 w 4132364"/>
                <a:gd name="connsiteY46" fmla="*/ 562528 h 1037616"/>
                <a:gd name="connsiteX47" fmla="*/ 463429 w 4132364"/>
                <a:gd name="connsiteY47" fmla="*/ 836505 h 1037616"/>
                <a:gd name="connsiteX48" fmla="*/ 632479 w 4132364"/>
                <a:gd name="connsiteY48" fmla="*/ 770197 h 1037616"/>
                <a:gd name="connsiteX49" fmla="*/ 690772 w 4132364"/>
                <a:gd name="connsiteY49" fmla="*/ 562528 h 1037616"/>
                <a:gd name="connsiteX50" fmla="*/ 690772 w 4132364"/>
                <a:gd name="connsiteY50" fmla="*/ 0 h 1037616"/>
                <a:gd name="connsiteX51" fmla="*/ 923944 w 4132364"/>
                <a:gd name="connsiteY51" fmla="*/ 0 h 1037616"/>
                <a:gd name="connsiteX52" fmla="*/ 923944 w 4132364"/>
                <a:gd name="connsiteY52" fmla="*/ 571272 h 1037616"/>
                <a:gd name="connsiteX53" fmla="*/ 802257 w 4132364"/>
                <a:gd name="connsiteY53" fmla="*/ 916658 h 1037616"/>
                <a:gd name="connsiteX54" fmla="*/ 461972 w 4132364"/>
                <a:gd name="connsiteY54" fmla="*/ 1037616 h 1037616"/>
                <a:gd name="connsiteX55" fmla="*/ 121686 w 4132364"/>
                <a:gd name="connsiteY55" fmla="*/ 916658 h 1037616"/>
                <a:gd name="connsiteX56" fmla="*/ 0 w 4132364"/>
                <a:gd name="connsiteY56" fmla="*/ 571272 h 10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132364" h="1037616">
                  <a:moveTo>
                    <a:pt x="1597009" y="231715"/>
                  </a:moveTo>
                  <a:lnTo>
                    <a:pt x="1435246" y="622278"/>
                  </a:lnTo>
                  <a:lnTo>
                    <a:pt x="1758773" y="622278"/>
                  </a:lnTo>
                  <a:close/>
                  <a:moveTo>
                    <a:pt x="2511781" y="192367"/>
                  </a:moveTo>
                  <a:lnTo>
                    <a:pt x="2511781" y="547955"/>
                  </a:lnTo>
                  <a:lnTo>
                    <a:pt x="2704148" y="547955"/>
                  </a:lnTo>
                  <a:cubicBezTo>
                    <a:pt x="2775071" y="547955"/>
                    <a:pt x="2828992" y="532410"/>
                    <a:pt x="2865911" y="501320"/>
                  </a:cubicBezTo>
                  <a:cubicBezTo>
                    <a:pt x="2902830" y="470231"/>
                    <a:pt x="2921289" y="426511"/>
                    <a:pt x="2921289" y="370161"/>
                  </a:cubicBezTo>
                  <a:cubicBezTo>
                    <a:pt x="2921289" y="312840"/>
                    <a:pt x="2902830" y="268877"/>
                    <a:pt x="2865911" y="238273"/>
                  </a:cubicBezTo>
                  <a:cubicBezTo>
                    <a:pt x="2828992" y="207669"/>
                    <a:pt x="2775071" y="192367"/>
                    <a:pt x="2704148" y="192367"/>
                  </a:cubicBezTo>
                  <a:close/>
                  <a:moveTo>
                    <a:pt x="3342494" y="0"/>
                  </a:moveTo>
                  <a:lnTo>
                    <a:pt x="4113419" y="0"/>
                  </a:lnTo>
                  <a:lnTo>
                    <a:pt x="4113419" y="189453"/>
                  </a:lnTo>
                  <a:lnTo>
                    <a:pt x="3577124" y="189453"/>
                  </a:lnTo>
                  <a:lnTo>
                    <a:pt x="3577124" y="410966"/>
                  </a:lnTo>
                  <a:lnTo>
                    <a:pt x="4050754" y="410966"/>
                  </a:lnTo>
                  <a:lnTo>
                    <a:pt x="4050754" y="594589"/>
                  </a:lnTo>
                  <a:lnTo>
                    <a:pt x="3577124" y="594589"/>
                  </a:lnTo>
                  <a:lnTo>
                    <a:pt x="3577124" y="830676"/>
                  </a:lnTo>
                  <a:lnTo>
                    <a:pt x="4132364" y="830676"/>
                  </a:lnTo>
                  <a:lnTo>
                    <a:pt x="4132364" y="1020128"/>
                  </a:lnTo>
                  <a:lnTo>
                    <a:pt x="3342494" y="1020128"/>
                  </a:lnTo>
                  <a:close/>
                  <a:moveTo>
                    <a:pt x="2275694" y="0"/>
                  </a:moveTo>
                  <a:lnTo>
                    <a:pt x="2717263" y="0"/>
                  </a:lnTo>
                  <a:cubicBezTo>
                    <a:pt x="2807618" y="0"/>
                    <a:pt x="2886070" y="15059"/>
                    <a:pt x="2952622" y="45178"/>
                  </a:cubicBezTo>
                  <a:cubicBezTo>
                    <a:pt x="3019173" y="75296"/>
                    <a:pt x="3070422" y="118044"/>
                    <a:pt x="3106370" y="173422"/>
                  </a:cubicBezTo>
                  <a:cubicBezTo>
                    <a:pt x="3142316" y="228801"/>
                    <a:pt x="3160290" y="294380"/>
                    <a:pt x="3160290" y="370161"/>
                  </a:cubicBezTo>
                  <a:cubicBezTo>
                    <a:pt x="3160290" y="445942"/>
                    <a:pt x="3142074" y="511279"/>
                    <a:pt x="3105641" y="566171"/>
                  </a:cubicBezTo>
                  <a:cubicBezTo>
                    <a:pt x="3069208" y="621064"/>
                    <a:pt x="3017473" y="663083"/>
                    <a:pt x="2950436" y="692230"/>
                  </a:cubicBezTo>
                  <a:lnTo>
                    <a:pt x="3179236" y="1020128"/>
                  </a:lnTo>
                  <a:lnTo>
                    <a:pt x="2925661" y="1020128"/>
                  </a:lnTo>
                  <a:lnTo>
                    <a:pt x="2728922" y="735950"/>
                  </a:lnTo>
                  <a:lnTo>
                    <a:pt x="2717263" y="735950"/>
                  </a:lnTo>
                  <a:lnTo>
                    <a:pt x="2511781" y="735950"/>
                  </a:lnTo>
                  <a:lnTo>
                    <a:pt x="2511781" y="1020128"/>
                  </a:lnTo>
                  <a:lnTo>
                    <a:pt x="2275694" y="1020128"/>
                  </a:lnTo>
                  <a:close/>
                  <a:moveTo>
                    <a:pt x="1481880" y="0"/>
                  </a:moveTo>
                  <a:lnTo>
                    <a:pt x="1715052" y="0"/>
                  </a:lnTo>
                  <a:lnTo>
                    <a:pt x="2171195" y="1020128"/>
                  </a:lnTo>
                  <a:lnTo>
                    <a:pt x="1923450" y="1020128"/>
                  </a:lnTo>
                  <a:lnTo>
                    <a:pt x="1833096" y="801529"/>
                  </a:lnTo>
                  <a:lnTo>
                    <a:pt x="1359465" y="801529"/>
                  </a:lnTo>
                  <a:lnTo>
                    <a:pt x="1269111" y="1020128"/>
                  </a:lnTo>
                  <a:lnTo>
                    <a:pt x="1027195" y="1020128"/>
                  </a:lnTo>
                  <a:close/>
                  <a:moveTo>
                    <a:pt x="0" y="0"/>
                  </a:moveTo>
                  <a:lnTo>
                    <a:pt x="236087" y="0"/>
                  </a:lnTo>
                  <a:lnTo>
                    <a:pt x="236087" y="562528"/>
                  </a:lnTo>
                  <a:cubicBezTo>
                    <a:pt x="236087" y="745179"/>
                    <a:pt x="311868" y="836505"/>
                    <a:pt x="463429" y="836505"/>
                  </a:cubicBezTo>
                  <a:cubicBezTo>
                    <a:pt x="537267" y="836505"/>
                    <a:pt x="593617" y="814402"/>
                    <a:pt x="632479" y="770197"/>
                  </a:cubicBezTo>
                  <a:cubicBezTo>
                    <a:pt x="671341" y="725991"/>
                    <a:pt x="690772" y="656768"/>
                    <a:pt x="690772" y="562528"/>
                  </a:cubicBezTo>
                  <a:lnTo>
                    <a:pt x="690772" y="0"/>
                  </a:lnTo>
                  <a:lnTo>
                    <a:pt x="923944" y="0"/>
                  </a:lnTo>
                  <a:lnTo>
                    <a:pt x="923944" y="571272"/>
                  </a:lnTo>
                  <a:cubicBezTo>
                    <a:pt x="923944" y="720891"/>
                    <a:pt x="883382" y="836019"/>
                    <a:pt x="802257" y="916658"/>
                  </a:cubicBezTo>
                  <a:cubicBezTo>
                    <a:pt x="721133" y="997297"/>
                    <a:pt x="607705" y="1037616"/>
                    <a:pt x="461972" y="1037616"/>
                  </a:cubicBezTo>
                  <a:cubicBezTo>
                    <a:pt x="316240" y="1037616"/>
                    <a:pt x="202811" y="997297"/>
                    <a:pt x="121686" y="916658"/>
                  </a:cubicBezTo>
                  <a:cubicBezTo>
                    <a:pt x="40562" y="836019"/>
                    <a:pt x="0" y="720891"/>
                    <a:pt x="0" y="57127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a:extLst>
              <a:ext uri="{FF2B5EF4-FFF2-40B4-BE49-F238E27FC236}">
                <a16:creationId xmlns:a16="http://schemas.microsoft.com/office/drawing/2014/main" id="{5A243C0E-2F6C-4AE5-9501-4456B1435DB9}"/>
              </a:ext>
            </a:extLst>
          </p:cNvPr>
          <p:cNvSpPr/>
          <p:nvPr/>
        </p:nvSpPr>
        <p:spPr>
          <a:xfrm rot="10800000">
            <a:off x="1031821" y="10390786"/>
            <a:ext cx="13331878" cy="3477613"/>
          </a:xfrm>
          <a:prstGeom prst="rect">
            <a:avLst/>
          </a:prstGeom>
          <a:gradFill flip="none" rotWithShape="1">
            <a:gsLst>
              <a:gs pos="35000">
                <a:srgbClr val="00A4E6">
                  <a:alpha val="95000"/>
                </a:srgbClr>
              </a:gs>
              <a:gs pos="0">
                <a:schemeClr val="accent2">
                  <a:alpha val="95000"/>
                </a:schemeClr>
              </a:gs>
              <a:gs pos="100000">
                <a:schemeClr val="accent2">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26" name="Rectangle 25">
            <a:extLst>
              <a:ext uri="{FF2B5EF4-FFF2-40B4-BE49-F238E27FC236}">
                <a16:creationId xmlns:a16="http://schemas.microsoft.com/office/drawing/2014/main" id="{E65E5F89-33B8-4167-B1F7-6437D69D6566}"/>
              </a:ext>
            </a:extLst>
          </p:cNvPr>
          <p:cNvSpPr/>
          <p:nvPr/>
        </p:nvSpPr>
        <p:spPr>
          <a:xfrm rot="10800000">
            <a:off x="14897100" y="10390786"/>
            <a:ext cx="13331878" cy="3477613"/>
          </a:xfrm>
          <a:prstGeom prst="rect">
            <a:avLst/>
          </a:prstGeom>
          <a:gradFill flip="none" rotWithShape="1">
            <a:gsLst>
              <a:gs pos="35000">
                <a:srgbClr val="00A4E6">
                  <a:alpha val="95000"/>
                </a:srgbClr>
              </a:gs>
              <a:gs pos="0">
                <a:schemeClr val="accent2">
                  <a:alpha val="95000"/>
                </a:schemeClr>
              </a:gs>
              <a:gs pos="100000">
                <a:schemeClr val="accent2">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27" name="Rectangle 26">
            <a:extLst>
              <a:ext uri="{FF2B5EF4-FFF2-40B4-BE49-F238E27FC236}">
                <a16:creationId xmlns:a16="http://schemas.microsoft.com/office/drawing/2014/main" id="{59EC13F1-B4E7-417D-98B5-9187BA646BF5}"/>
              </a:ext>
            </a:extLst>
          </p:cNvPr>
          <p:cNvSpPr/>
          <p:nvPr/>
        </p:nvSpPr>
        <p:spPr>
          <a:xfrm>
            <a:off x="1635125" y="11673482"/>
            <a:ext cx="4994275" cy="1754326"/>
          </a:xfrm>
          <a:prstGeom prst="rect">
            <a:avLst/>
          </a:prstGeom>
        </p:spPr>
        <p:txBody>
          <a:bodyPr wrap="square">
            <a:spAutoFit/>
          </a:bodyPr>
          <a:lstStyle/>
          <a:p>
            <a:r>
              <a:rPr lang="en-US" sz="5400" dirty="0">
                <a:solidFill>
                  <a:schemeClr val="bg1"/>
                </a:solidFill>
              </a:rPr>
              <a:t>MEDICAL </a:t>
            </a:r>
            <a:r>
              <a:rPr lang="en-US" sz="5400" b="1" dirty="0">
                <a:solidFill>
                  <a:schemeClr val="bg1"/>
                </a:solidFill>
              </a:rPr>
              <a:t>ATTENDANT </a:t>
            </a:r>
          </a:p>
        </p:txBody>
      </p:sp>
      <p:sp>
        <p:nvSpPr>
          <p:cNvPr id="28" name="Rectangle 27">
            <a:extLst>
              <a:ext uri="{FF2B5EF4-FFF2-40B4-BE49-F238E27FC236}">
                <a16:creationId xmlns:a16="http://schemas.microsoft.com/office/drawing/2014/main" id="{329801A1-01DC-4B1C-9991-71A720D854FF}"/>
              </a:ext>
            </a:extLst>
          </p:cNvPr>
          <p:cNvSpPr/>
          <p:nvPr/>
        </p:nvSpPr>
        <p:spPr>
          <a:xfrm>
            <a:off x="15733711" y="11673482"/>
            <a:ext cx="4994275" cy="1754326"/>
          </a:xfrm>
          <a:prstGeom prst="rect">
            <a:avLst/>
          </a:prstGeom>
        </p:spPr>
        <p:txBody>
          <a:bodyPr wrap="square">
            <a:spAutoFit/>
          </a:bodyPr>
          <a:lstStyle/>
          <a:p>
            <a:r>
              <a:rPr lang="en-US" sz="5400" dirty="0">
                <a:solidFill>
                  <a:schemeClr val="bg1"/>
                </a:solidFill>
              </a:rPr>
              <a:t>MEDICAL </a:t>
            </a:r>
            <a:r>
              <a:rPr lang="en-US" sz="5400" b="1" dirty="0">
                <a:solidFill>
                  <a:schemeClr val="bg1"/>
                </a:solidFill>
              </a:rPr>
              <a:t>ATTENDANT </a:t>
            </a:r>
          </a:p>
        </p:txBody>
      </p:sp>
    </p:spTree>
    <p:extLst>
      <p:ext uri="{BB962C8B-B14F-4D97-AF65-F5344CB8AC3E}">
        <p14:creationId xmlns:p14="http://schemas.microsoft.com/office/powerpoint/2010/main" val="24597685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C48B8A-6AFB-4AC5-86E3-CE96B5382734}"/>
              </a:ext>
            </a:extLst>
          </p:cNvPr>
          <p:cNvSpPr>
            <a:spLocks noGrp="1"/>
          </p:cNvSpPr>
          <p:nvPr>
            <p:ph type="sldNum" sz="quarter" idx="4"/>
          </p:nvPr>
        </p:nvSpPr>
        <p:spPr/>
        <p:txBody>
          <a:bodyPr/>
          <a:lstStyle/>
          <a:p>
            <a:fld id="{92B485D1-D61A-494D-A8A9-04DC541B8AAB}" type="slidenum">
              <a:rPr lang="en-US" smtClean="0">
                <a:solidFill>
                  <a:schemeClr val="accent2"/>
                </a:solidFill>
              </a:rPr>
              <a:pPr/>
              <a:t>19</a:t>
            </a:fld>
            <a:endParaRPr lang="en-US">
              <a:solidFill>
                <a:schemeClr val="accent2"/>
              </a:solidFill>
            </a:endParaRPr>
          </a:p>
        </p:txBody>
      </p:sp>
      <p:sp>
        <p:nvSpPr>
          <p:cNvPr id="3" name="Footer Placeholder 2">
            <a:extLst>
              <a:ext uri="{FF2B5EF4-FFF2-40B4-BE49-F238E27FC236}">
                <a16:creationId xmlns:a16="http://schemas.microsoft.com/office/drawing/2014/main" id="{09E9D1D9-2D12-4935-A7FD-E3A7F5D0775E}"/>
              </a:ext>
            </a:extLst>
          </p:cNvPr>
          <p:cNvSpPr>
            <a:spLocks noGrp="1"/>
          </p:cNvSpPr>
          <p:nvPr>
            <p:ph type="ftr" sz="quarter" idx="3"/>
          </p:nvPr>
        </p:nvSpPr>
        <p:spPr/>
        <p:txBody>
          <a:bodyPr/>
          <a:lstStyle/>
          <a:p>
            <a:r>
              <a:rPr lang="en-US">
                <a:solidFill>
                  <a:schemeClr val="accent2"/>
                </a:solidFill>
              </a:rPr>
              <a:t>WWW.SQUARE.COM</a:t>
            </a:r>
            <a:endParaRPr lang="en-US" dirty="0">
              <a:solidFill>
                <a:schemeClr val="accent2"/>
              </a:solidFill>
            </a:endParaRPr>
          </a:p>
        </p:txBody>
      </p:sp>
      <p:pic>
        <p:nvPicPr>
          <p:cNvPr id="14" name="Picture Placeholder 19">
            <a:extLst>
              <a:ext uri="{FF2B5EF4-FFF2-40B4-BE49-F238E27FC236}">
                <a16:creationId xmlns:a16="http://schemas.microsoft.com/office/drawing/2014/main" id="{1A9E389E-D45A-4E62-AD38-344259B5BDB6}"/>
              </a:ext>
            </a:extLst>
          </p:cNvPr>
          <p:cNvPicPr>
            <a:picLocks noGrp="1" noChangeAspect="1"/>
          </p:cNvPicPr>
          <p:nvPr>
            <p:ph type="pic" sz="quarter" idx="11"/>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6526" r="6526"/>
          <a:stretch>
            <a:fillRect/>
          </a:stretch>
        </p:blipFill>
        <p:spPr/>
      </p:pic>
      <p:pic>
        <p:nvPicPr>
          <p:cNvPr id="15" name="Picture Placeholder 17">
            <a:extLst>
              <a:ext uri="{FF2B5EF4-FFF2-40B4-BE49-F238E27FC236}">
                <a16:creationId xmlns:a16="http://schemas.microsoft.com/office/drawing/2014/main" id="{91B8BDDC-9BCB-4266-B7E5-6AB3F6292A9F}"/>
              </a:ext>
            </a:extLst>
          </p:cNvPr>
          <p:cNvPicPr>
            <a:picLocks noGrp="1" noChangeAspect="1"/>
          </p:cNvPicPr>
          <p:nvPr>
            <p:ph type="pic" sz="quarter" idx="12"/>
          </p:nvPr>
        </p:nvPicPr>
        <p:blipFill>
          <a:blip r:embed="rId4" cstate="email">
            <a:extLst>
              <a:ext uri="{28A0092B-C50C-407E-A947-70E740481C1C}">
                <a14:useLocalDpi xmlns:a14="http://schemas.microsoft.com/office/drawing/2010/main"/>
              </a:ext>
            </a:extLst>
          </a:blip>
          <a:srcRect l="9358" r="9358"/>
          <a:stretch>
            <a:fillRect/>
          </a:stretch>
        </p:blipFill>
        <p:spPr/>
      </p:pic>
      <p:pic>
        <p:nvPicPr>
          <p:cNvPr id="17" name="Picture Placeholder 65">
            <a:extLst>
              <a:ext uri="{FF2B5EF4-FFF2-40B4-BE49-F238E27FC236}">
                <a16:creationId xmlns:a16="http://schemas.microsoft.com/office/drawing/2014/main" id="{9C5C6BE4-FB45-4CA6-9503-B13396EA5E7D}"/>
              </a:ext>
            </a:extLst>
          </p:cNvPr>
          <p:cNvPicPr>
            <a:picLocks noGrp="1" noChangeAspect="1"/>
          </p:cNvPicPr>
          <p:nvPr>
            <p:ph type="pic" sz="quarter" idx="14"/>
          </p:nvPr>
        </p:nvPicPr>
        <p:blipFill>
          <a:blip r:embed="rId5"/>
          <a:srcRect l="13183" r="13183"/>
          <a:stretch>
            <a:fillRect/>
          </a:stretch>
        </p:blipFill>
        <p:spPr/>
      </p:pic>
      <p:pic>
        <p:nvPicPr>
          <p:cNvPr id="16" name="Picture Placeholder 261">
            <a:extLst>
              <a:ext uri="{FF2B5EF4-FFF2-40B4-BE49-F238E27FC236}">
                <a16:creationId xmlns:a16="http://schemas.microsoft.com/office/drawing/2014/main" id="{16693254-14A9-463E-9DFA-4780DC7C6B45}"/>
              </a:ext>
            </a:extLst>
          </p:cNvPr>
          <p:cNvPicPr>
            <a:picLocks noGrp="1" noChangeAspect="1"/>
          </p:cNvPicPr>
          <p:nvPr>
            <p:ph type="pic" sz="quarter" idx="15"/>
          </p:nvPr>
        </p:nvPicPr>
        <p:blipFill>
          <a:blip r:embed="rId6" cstate="email">
            <a:extLst>
              <a:ext uri="{28A0092B-C50C-407E-A947-70E740481C1C}">
                <a14:useLocalDpi xmlns:a14="http://schemas.microsoft.com/office/drawing/2010/main"/>
              </a:ext>
            </a:extLst>
          </a:blip>
          <a:srcRect t="8701" b="8701"/>
          <a:stretch>
            <a:fillRect/>
          </a:stretch>
        </p:blipFill>
        <p:spPr/>
      </p:pic>
      <p:sp>
        <p:nvSpPr>
          <p:cNvPr id="4" name="Rectangle 3">
            <a:extLst>
              <a:ext uri="{FF2B5EF4-FFF2-40B4-BE49-F238E27FC236}">
                <a16:creationId xmlns:a16="http://schemas.microsoft.com/office/drawing/2014/main" id="{F3AA7CC9-25B3-4651-9418-A1D4D5C63C33}"/>
              </a:ext>
            </a:extLst>
          </p:cNvPr>
          <p:cNvSpPr/>
          <p:nvPr/>
        </p:nvSpPr>
        <p:spPr>
          <a:xfrm>
            <a:off x="993720" y="1125796"/>
            <a:ext cx="22742580" cy="1332544"/>
          </a:xfrm>
          <a:prstGeom prst="rect">
            <a:avLst/>
          </a:prstGeom>
        </p:spPr>
        <p:txBody>
          <a:bodyPr wrap="square">
            <a:spAutoFit/>
          </a:bodyPr>
          <a:lstStyle/>
          <a:p>
            <a:pPr>
              <a:lnSpc>
                <a:spcPct val="80000"/>
              </a:lnSpc>
            </a:pPr>
            <a:r>
              <a:rPr lang="en-US" sz="10000" dirty="0">
                <a:solidFill>
                  <a:schemeClr val="accent2"/>
                </a:solidFill>
              </a:rPr>
              <a:t>MEDICAL </a:t>
            </a:r>
            <a:r>
              <a:rPr lang="en-US" sz="10000" b="1" dirty="0">
                <a:solidFill>
                  <a:schemeClr val="accent2"/>
                </a:solidFill>
              </a:rPr>
              <a:t>PORTFOLIO</a:t>
            </a:r>
          </a:p>
        </p:txBody>
      </p:sp>
      <p:sp>
        <p:nvSpPr>
          <p:cNvPr id="5" name="Rectangle 4">
            <a:extLst>
              <a:ext uri="{FF2B5EF4-FFF2-40B4-BE49-F238E27FC236}">
                <a16:creationId xmlns:a16="http://schemas.microsoft.com/office/drawing/2014/main" id="{A15D6AD8-A62E-4A7C-9127-E579B3991800}"/>
              </a:ext>
            </a:extLst>
          </p:cNvPr>
          <p:cNvSpPr/>
          <p:nvPr/>
        </p:nvSpPr>
        <p:spPr>
          <a:xfrm>
            <a:off x="1146975" y="2805710"/>
            <a:ext cx="1911486" cy="2389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p:txBody>
      </p:sp>
      <p:grpSp>
        <p:nvGrpSpPr>
          <p:cNvPr id="6" name="Group 5">
            <a:extLst>
              <a:ext uri="{FF2B5EF4-FFF2-40B4-BE49-F238E27FC236}">
                <a16:creationId xmlns:a16="http://schemas.microsoft.com/office/drawing/2014/main" id="{066C87C0-8866-4D6B-ADBA-D9341C59305A}"/>
              </a:ext>
            </a:extLst>
          </p:cNvPr>
          <p:cNvGrpSpPr/>
          <p:nvPr/>
        </p:nvGrpSpPr>
        <p:grpSpPr>
          <a:xfrm>
            <a:off x="25715132" y="1201996"/>
            <a:ext cx="2513847" cy="491928"/>
            <a:chOff x="1296153" y="8434415"/>
            <a:chExt cx="6501414" cy="1272244"/>
          </a:xfrm>
          <a:solidFill>
            <a:schemeClr val="accent4"/>
          </a:solidFill>
        </p:grpSpPr>
        <p:sp>
          <p:nvSpPr>
            <p:cNvPr id="7" name="Freeform: Shape 6">
              <a:extLst>
                <a:ext uri="{FF2B5EF4-FFF2-40B4-BE49-F238E27FC236}">
                  <a16:creationId xmlns:a16="http://schemas.microsoft.com/office/drawing/2014/main" id="{369DD0E5-50EA-48E7-BCFE-4C9655252559}"/>
                </a:ext>
              </a:extLst>
            </p:cNvPr>
            <p:cNvSpPr/>
            <p:nvPr/>
          </p:nvSpPr>
          <p:spPr>
            <a:xfrm>
              <a:off x="1296153" y="8434415"/>
              <a:ext cx="2116797" cy="1272244"/>
            </a:xfrm>
            <a:custGeom>
              <a:avLst/>
              <a:gdLst>
                <a:gd name="connsiteX0" fmla="*/ 1507635 w 2116797"/>
                <a:gd name="connsiteY0" fmla="*/ 201110 h 1272244"/>
                <a:gd name="connsiteX1" fmla="*/ 1344416 w 2116797"/>
                <a:gd name="connsiteY1" fmla="*/ 242644 h 1272244"/>
                <a:gd name="connsiteX2" fmla="*/ 1230015 w 2116797"/>
                <a:gd name="connsiteY2" fmla="*/ 358502 h 1272244"/>
                <a:gd name="connsiteX3" fmla="*/ 1188481 w 2116797"/>
                <a:gd name="connsiteY3" fmla="*/ 527551 h 1272244"/>
                <a:gd name="connsiteX4" fmla="*/ 1230015 w 2116797"/>
                <a:gd name="connsiteY4" fmla="*/ 696601 h 1272244"/>
                <a:gd name="connsiteX5" fmla="*/ 1344416 w 2116797"/>
                <a:gd name="connsiteY5" fmla="*/ 812458 h 1272244"/>
                <a:gd name="connsiteX6" fmla="*/ 1507635 w 2116797"/>
                <a:gd name="connsiteY6" fmla="*/ 853992 h 1272244"/>
                <a:gd name="connsiteX7" fmla="*/ 1670856 w 2116797"/>
                <a:gd name="connsiteY7" fmla="*/ 812458 h 1272244"/>
                <a:gd name="connsiteX8" fmla="*/ 1785255 w 2116797"/>
                <a:gd name="connsiteY8" fmla="*/ 696601 h 1272244"/>
                <a:gd name="connsiteX9" fmla="*/ 1826791 w 2116797"/>
                <a:gd name="connsiteY9" fmla="*/ 527551 h 1272244"/>
                <a:gd name="connsiteX10" fmla="*/ 1785255 w 2116797"/>
                <a:gd name="connsiteY10" fmla="*/ 358502 h 1272244"/>
                <a:gd name="connsiteX11" fmla="*/ 1670856 w 2116797"/>
                <a:gd name="connsiteY11" fmla="*/ 242644 h 1272244"/>
                <a:gd name="connsiteX12" fmla="*/ 1507635 w 2116797"/>
                <a:gd name="connsiteY12" fmla="*/ 201110 h 1272244"/>
                <a:gd name="connsiteX13" fmla="*/ 1507635 w 2116797"/>
                <a:gd name="connsiteY13" fmla="*/ 0 h 1272244"/>
                <a:gd name="connsiteX14" fmla="*/ 1793271 w 2116797"/>
                <a:gd name="connsiteY14" fmla="*/ 68494 h 1272244"/>
                <a:gd name="connsiteX15" fmla="*/ 1992925 w 2116797"/>
                <a:gd name="connsiteY15" fmla="*/ 257217 h 1272244"/>
                <a:gd name="connsiteX16" fmla="*/ 2065790 w 2116797"/>
                <a:gd name="connsiteY16" fmla="*/ 527551 h 1272244"/>
                <a:gd name="connsiteX17" fmla="*/ 1965965 w 2116797"/>
                <a:gd name="connsiteY17" fmla="*/ 839419 h 1272244"/>
                <a:gd name="connsiteX18" fmla="*/ 1701461 w 2116797"/>
                <a:gd name="connsiteY18" fmla="*/ 1025957 h 1272244"/>
                <a:gd name="connsiteX19" fmla="*/ 1772141 w 2116797"/>
                <a:gd name="connsiteY19" fmla="*/ 1080606 h 1272244"/>
                <a:gd name="connsiteX20" fmla="*/ 1845736 w 2116797"/>
                <a:gd name="connsiteY20" fmla="*/ 1097365 h 1272244"/>
                <a:gd name="connsiteX21" fmla="*/ 2011870 w 2116797"/>
                <a:gd name="connsiteY21" fmla="*/ 1021585 h 1272244"/>
                <a:gd name="connsiteX22" fmla="*/ 2116797 w 2116797"/>
                <a:gd name="connsiteY22" fmla="*/ 1146914 h 1272244"/>
                <a:gd name="connsiteX23" fmla="*/ 1996568 w 2116797"/>
                <a:gd name="connsiteY23" fmla="*/ 1240183 h 1272244"/>
                <a:gd name="connsiteX24" fmla="*/ 1841363 w 2116797"/>
                <a:gd name="connsiteY24" fmla="*/ 1272244 h 1272244"/>
                <a:gd name="connsiteX25" fmla="*/ 1635880 w 2116797"/>
                <a:gd name="connsiteY25" fmla="*/ 1223424 h 1272244"/>
                <a:gd name="connsiteX26" fmla="*/ 1426025 w 2116797"/>
                <a:gd name="connsiteY26" fmla="*/ 1050731 h 1272244"/>
                <a:gd name="connsiteX27" fmla="*/ 1179008 w 2116797"/>
                <a:gd name="connsiteY27" fmla="*/ 961834 h 1272244"/>
                <a:gd name="connsiteX28" fmla="*/ 1009959 w 2116797"/>
                <a:gd name="connsiteY28" fmla="*/ 777483 h 1272244"/>
                <a:gd name="connsiteX29" fmla="*/ 949480 w 2116797"/>
                <a:gd name="connsiteY29" fmla="*/ 527551 h 1272244"/>
                <a:gd name="connsiteX30" fmla="*/ 1021618 w 2116797"/>
                <a:gd name="connsiteY30" fmla="*/ 257217 h 1272244"/>
                <a:gd name="connsiteX31" fmla="*/ 1221272 w 2116797"/>
                <a:gd name="connsiteY31" fmla="*/ 68494 h 1272244"/>
                <a:gd name="connsiteX32" fmla="*/ 1507635 w 2116797"/>
                <a:gd name="connsiteY32" fmla="*/ 0 h 1272244"/>
                <a:gd name="connsiteX33" fmla="*/ 450314 w 2116797"/>
                <a:gd name="connsiteY33" fmla="*/ 0 h 1272244"/>
                <a:gd name="connsiteX34" fmla="*/ 641223 w 2116797"/>
                <a:gd name="connsiteY34" fmla="*/ 23317 h 1272244"/>
                <a:gd name="connsiteX35" fmla="*/ 804442 w 2116797"/>
                <a:gd name="connsiteY35" fmla="*/ 90354 h 1272244"/>
                <a:gd name="connsiteX36" fmla="*/ 731577 w 2116797"/>
                <a:gd name="connsiteY36" fmla="*/ 269605 h 1272244"/>
                <a:gd name="connsiteX37" fmla="*/ 448855 w 2116797"/>
                <a:gd name="connsiteY37" fmla="*/ 189452 h 1272244"/>
                <a:gd name="connsiteX38" fmla="*/ 302395 w 2116797"/>
                <a:gd name="connsiteY38" fmla="*/ 221513 h 1272244"/>
                <a:gd name="connsiteX39" fmla="*/ 255031 w 2116797"/>
                <a:gd name="connsiteY39" fmla="*/ 306038 h 1272244"/>
                <a:gd name="connsiteX40" fmla="*/ 309681 w 2116797"/>
                <a:gd name="connsiteY40" fmla="*/ 384005 h 1272244"/>
                <a:gd name="connsiteX41" fmla="*/ 476545 w 2116797"/>
                <a:gd name="connsiteY41" fmla="*/ 434283 h 1272244"/>
                <a:gd name="connsiteX42" fmla="*/ 667454 w 2116797"/>
                <a:gd name="connsiteY42" fmla="*/ 489661 h 1272244"/>
                <a:gd name="connsiteX43" fmla="*/ 794971 w 2116797"/>
                <a:gd name="connsiteY43" fmla="*/ 577100 h 1272244"/>
                <a:gd name="connsiteX44" fmla="*/ 848164 w 2116797"/>
                <a:gd name="connsiteY44" fmla="*/ 738863 h 1272244"/>
                <a:gd name="connsiteX45" fmla="*/ 799342 w 2116797"/>
                <a:gd name="connsiteY45" fmla="*/ 898441 h 1272244"/>
                <a:gd name="connsiteX46" fmla="*/ 652882 w 2116797"/>
                <a:gd name="connsiteY46" fmla="*/ 1012841 h 1272244"/>
                <a:gd name="connsiteX47" fmla="*/ 415338 w 2116797"/>
                <a:gd name="connsiteY47" fmla="*/ 1055103 h 1272244"/>
                <a:gd name="connsiteX48" fmla="*/ 181436 w 2116797"/>
                <a:gd name="connsiteY48" fmla="*/ 1022313 h 1272244"/>
                <a:gd name="connsiteX49" fmla="*/ 0 w 2116797"/>
                <a:gd name="connsiteY49" fmla="*/ 937059 h 1272244"/>
                <a:gd name="connsiteX50" fmla="*/ 80153 w 2116797"/>
                <a:gd name="connsiteY50" fmla="*/ 759266 h 1272244"/>
                <a:gd name="connsiteX51" fmla="*/ 236086 w 2116797"/>
                <a:gd name="connsiteY51" fmla="*/ 836504 h 1272244"/>
                <a:gd name="connsiteX52" fmla="*/ 416794 w 2116797"/>
                <a:gd name="connsiteY52" fmla="*/ 865651 h 1272244"/>
                <a:gd name="connsiteX53" fmla="*/ 565441 w 2116797"/>
                <a:gd name="connsiteY53" fmla="*/ 835775 h 1272244"/>
                <a:gd name="connsiteX54" fmla="*/ 613533 w 2116797"/>
                <a:gd name="connsiteY54" fmla="*/ 756351 h 1272244"/>
                <a:gd name="connsiteX55" fmla="*/ 585115 w 2116797"/>
                <a:gd name="connsiteY55" fmla="*/ 695872 h 1272244"/>
                <a:gd name="connsiteX56" fmla="*/ 512250 w 2116797"/>
                <a:gd name="connsiteY56" fmla="*/ 657253 h 1272244"/>
                <a:gd name="connsiteX57" fmla="*/ 392021 w 2116797"/>
                <a:gd name="connsiteY57" fmla="*/ 625192 h 1272244"/>
                <a:gd name="connsiteX58" fmla="*/ 201110 w 2116797"/>
                <a:gd name="connsiteY58" fmla="*/ 569814 h 1272244"/>
                <a:gd name="connsiteX59" fmla="*/ 73595 w 2116797"/>
                <a:gd name="connsiteY59" fmla="*/ 480917 h 1272244"/>
                <a:gd name="connsiteX60" fmla="*/ 20402 w 2116797"/>
                <a:gd name="connsiteY60" fmla="*/ 317697 h 1272244"/>
                <a:gd name="connsiteX61" fmla="*/ 68495 w 2116797"/>
                <a:gd name="connsiteY61" fmla="*/ 156662 h 1272244"/>
                <a:gd name="connsiteX62" fmla="*/ 213498 w 2116797"/>
                <a:gd name="connsiteY62" fmla="*/ 42262 h 1272244"/>
                <a:gd name="connsiteX63" fmla="*/ 450314 w 2116797"/>
                <a:gd name="connsiteY63" fmla="*/ 0 h 127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116797" h="1272244">
                  <a:moveTo>
                    <a:pt x="1507635" y="201110"/>
                  </a:moveTo>
                  <a:cubicBezTo>
                    <a:pt x="1447400" y="201110"/>
                    <a:pt x="1392993" y="214955"/>
                    <a:pt x="1344416" y="242644"/>
                  </a:cubicBezTo>
                  <a:cubicBezTo>
                    <a:pt x="1295838" y="270333"/>
                    <a:pt x="1257705" y="308953"/>
                    <a:pt x="1230015" y="358502"/>
                  </a:cubicBezTo>
                  <a:cubicBezTo>
                    <a:pt x="1202327" y="408051"/>
                    <a:pt x="1188481" y="464401"/>
                    <a:pt x="1188481" y="527551"/>
                  </a:cubicBezTo>
                  <a:cubicBezTo>
                    <a:pt x="1188481" y="590702"/>
                    <a:pt x="1202327" y="647052"/>
                    <a:pt x="1230015" y="696601"/>
                  </a:cubicBezTo>
                  <a:cubicBezTo>
                    <a:pt x="1257705" y="746150"/>
                    <a:pt x="1295838" y="784769"/>
                    <a:pt x="1344416" y="812458"/>
                  </a:cubicBezTo>
                  <a:cubicBezTo>
                    <a:pt x="1392993" y="840147"/>
                    <a:pt x="1447400" y="853992"/>
                    <a:pt x="1507635" y="853992"/>
                  </a:cubicBezTo>
                  <a:cubicBezTo>
                    <a:pt x="1567872" y="853992"/>
                    <a:pt x="1622279" y="840147"/>
                    <a:pt x="1670856" y="812458"/>
                  </a:cubicBezTo>
                  <a:cubicBezTo>
                    <a:pt x="1719434" y="784769"/>
                    <a:pt x="1757567" y="746150"/>
                    <a:pt x="1785255" y="696601"/>
                  </a:cubicBezTo>
                  <a:cubicBezTo>
                    <a:pt x="1812945" y="647052"/>
                    <a:pt x="1826791" y="590702"/>
                    <a:pt x="1826791" y="527551"/>
                  </a:cubicBezTo>
                  <a:cubicBezTo>
                    <a:pt x="1826791" y="464401"/>
                    <a:pt x="1812945" y="408051"/>
                    <a:pt x="1785255" y="358502"/>
                  </a:cubicBezTo>
                  <a:cubicBezTo>
                    <a:pt x="1757567" y="308953"/>
                    <a:pt x="1719434" y="270333"/>
                    <a:pt x="1670856" y="242644"/>
                  </a:cubicBezTo>
                  <a:cubicBezTo>
                    <a:pt x="1622279" y="214955"/>
                    <a:pt x="1567872" y="201110"/>
                    <a:pt x="1507635" y="201110"/>
                  </a:cubicBezTo>
                  <a:close/>
                  <a:moveTo>
                    <a:pt x="1507635" y="0"/>
                  </a:moveTo>
                  <a:cubicBezTo>
                    <a:pt x="1613534" y="0"/>
                    <a:pt x="1708747" y="22831"/>
                    <a:pt x="1793271" y="68494"/>
                  </a:cubicBezTo>
                  <a:cubicBezTo>
                    <a:pt x="1877796" y="114157"/>
                    <a:pt x="1944348" y="177065"/>
                    <a:pt x="1992925" y="257217"/>
                  </a:cubicBezTo>
                  <a:cubicBezTo>
                    <a:pt x="2041502" y="337370"/>
                    <a:pt x="2065790" y="427482"/>
                    <a:pt x="2065790" y="527551"/>
                  </a:cubicBezTo>
                  <a:cubicBezTo>
                    <a:pt x="2065790" y="646080"/>
                    <a:pt x="2032515" y="750036"/>
                    <a:pt x="1965965" y="839419"/>
                  </a:cubicBezTo>
                  <a:cubicBezTo>
                    <a:pt x="1899413" y="928801"/>
                    <a:pt x="1811246" y="990981"/>
                    <a:pt x="1701461" y="1025957"/>
                  </a:cubicBezTo>
                  <a:cubicBezTo>
                    <a:pt x="1725749" y="1051217"/>
                    <a:pt x="1749308" y="1069433"/>
                    <a:pt x="1772141" y="1080606"/>
                  </a:cubicBezTo>
                  <a:cubicBezTo>
                    <a:pt x="1794972" y="1091779"/>
                    <a:pt x="1819503" y="1097365"/>
                    <a:pt x="1845736" y="1097365"/>
                  </a:cubicBezTo>
                  <a:cubicBezTo>
                    <a:pt x="1908886" y="1097365"/>
                    <a:pt x="1964264" y="1072105"/>
                    <a:pt x="2011870" y="1021585"/>
                  </a:cubicBezTo>
                  <a:lnTo>
                    <a:pt x="2116797" y="1146914"/>
                  </a:lnTo>
                  <a:cubicBezTo>
                    <a:pt x="2083765" y="1187719"/>
                    <a:pt x="2043689" y="1218809"/>
                    <a:pt x="1996568" y="1240183"/>
                  </a:cubicBezTo>
                  <a:cubicBezTo>
                    <a:pt x="1949447" y="1261557"/>
                    <a:pt x="1897713" y="1272244"/>
                    <a:pt x="1841363" y="1272244"/>
                  </a:cubicBezTo>
                  <a:cubicBezTo>
                    <a:pt x="1765582" y="1272244"/>
                    <a:pt x="1697089" y="1255971"/>
                    <a:pt x="1635880" y="1223424"/>
                  </a:cubicBezTo>
                  <a:cubicBezTo>
                    <a:pt x="1574672" y="1190877"/>
                    <a:pt x="1504720" y="1133313"/>
                    <a:pt x="1426025" y="1050731"/>
                  </a:cubicBezTo>
                  <a:cubicBezTo>
                    <a:pt x="1333729" y="1039072"/>
                    <a:pt x="1251390" y="1009440"/>
                    <a:pt x="1179008" y="961834"/>
                  </a:cubicBezTo>
                  <a:cubicBezTo>
                    <a:pt x="1106629" y="914228"/>
                    <a:pt x="1050279" y="852778"/>
                    <a:pt x="1009959" y="777483"/>
                  </a:cubicBezTo>
                  <a:cubicBezTo>
                    <a:pt x="969639" y="702187"/>
                    <a:pt x="949480" y="618877"/>
                    <a:pt x="949480" y="527551"/>
                  </a:cubicBezTo>
                  <a:cubicBezTo>
                    <a:pt x="949480" y="427482"/>
                    <a:pt x="973525" y="337370"/>
                    <a:pt x="1021618" y="257217"/>
                  </a:cubicBezTo>
                  <a:cubicBezTo>
                    <a:pt x="1069710" y="177065"/>
                    <a:pt x="1136261" y="114157"/>
                    <a:pt x="1221272" y="68494"/>
                  </a:cubicBezTo>
                  <a:cubicBezTo>
                    <a:pt x="1306282" y="22831"/>
                    <a:pt x="1401736" y="0"/>
                    <a:pt x="1507635" y="0"/>
                  </a:cubicBezTo>
                  <a:close/>
                  <a:moveTo>
                    <a:pt x="450314" y="0"/>
                  </a:moveTo>
                  <a:cubicBezTo>
                    <a:pt x="515407" y="0"/>
                    <a:pt x="579044" y="7772"/>
                    <a:pt x="641223" y="23317"/>
                  </a:cubicBezTo>
                  <a:cubicBezTo>
                    <a:pt x="703402" y="38862"/>
                    <a:pt x="757809" y="61207"/>
                    <a:pt x="804442" y="90354"/>
                  </a:cubicBezTo>
                  <a:lnTo>
                    <a:pt x="731577" y="269605"/>
                  </a:lnTo>
                  <a:cubicBezTo>
                    <a:pt x="637337" y="216169"/>
                    <a:pt x="543097" y="189452"/>
                    <a:pt x="448855" y="189452"/>
                  </a:cubicBezTo>
                  <a:cubicBezTo>
                    <a:pt x="382791" y="189452"/>
                    <a:pt x="333971" y="200139"/>
                    <a:pt x="302395" y="221513"/>
                  </a:cubicBezTo>
                  <a:cubicBezTo>
                    <a:pt x="270819" y="242887"/>
                    <a:pt x="255031" y="271062"/>
                    <a:pt x="255031" y="306038"/>
                  </a:cubicBezTo>
                  <a:cubicBezTo>
                    <a:pt x="255031" y="341014"/>
                    <a:pt x="273248" y="367003"/>
                    <a:pt x="309681" y="384005"/>
                  </a:cubicBezTo>
                  <a:cubicBezTo>
                    <a:pt x="346114" y="401007"/>
                    <a:pt x="401736" y="417766"/>
                    <a:pt x="476545" y="434283"/>
                  </a:cubicBezTo>
                  <a:cubicBezTo>
                    <a:pt x="554269" y="452742"/>
                    <a:pt x="617906" y="471201"/>
                    <a:pt x="667454" y="489661"/>
                  </a:cubicBezTo>
                  <a:cubicBezTo>
                    <a:pt x="717003" y="508120"/>
                    <a:pt x="759509" y="537267"/>
                    <a:pt x="794971" y="577100"/>
                  </a:cubicBezTo>
                  <a:cubicBezTo>
                    <a:pt x="830433" y="616934"/>
                    <a:pt x="848164" y="670855"/>
                    <a:pt x="848164" y="738863"/>
                  </a:cubicBezTo>
                  <a:cubicBezTo>
                    <a:pt x="848164" y="797156"/>
                    <a:pt x="831889" y="850349"/>
                    <a:pt x="799342" y="898441"/>
                  </a:cubicBezTo>
                  <a:cubicBezTo>
                    <a:pt x="766796" y="946532"/>
                    <a:pt x="717976" y="984665"/>
                    <a:pt x="652882" y="1012841"/>
                  </a:cubicBezTo>
                  <a:cubicBezTo>
                    <a:pt x="587787" y="1041015"/>
                    <a:pt x="508606" y="1055103"/>
                    <a:pt x="415338" y="1055103"/>
                  </a:cubicBezTo>
                  <a:cubicBezTo>
                    <a:pt x="334699" y="1055103"/>
                    <a:pt x="256731" y="1044173"/>
                    <a:pt x="181436" y="1022313"/>
                  </a:cubicBezTo>
                  <a:cubicBezTo>
                    <a:pt x="106142" y="1000453"/>
                    <a:pt x="45662" y="972035"/>
                    <a:pt x="0" y="937059"/>
                  </a:cubicBezTo>
                  <a:lnTo>
                    <a:pt x="80153" y="759266"/>
                  </a:lnTo>
                  <a:cubicBezTo>
                    <a:pt x="123873" y="791327"/>
                    <a:pt x="175851" y="817073"/>
                    <a:pt x="236086" y="836504"/>
                  </a:cubicBezTo>
                  <a:cubicBezTo>
                    <a:pt x="296323" y="855935"/>
                    <a:pt x="356559" y="865651"/>
                    <a:pt x="416794" y="865651"/>
                  </a:cubicBezTo>
                  <a:cubicBezTo>
                    <a:pt x="483831" y="865651"/>
                    <a:pt x="533380" y="855692"/>
                    <a:pt x="565441" y="835775"/>
                  </a:cubicBezTo>
                  <a:cubicBezTo>
                    <a:pt x="597504" y="815859"/>
                    <a:pt x="613533" y="789384"/>
                    <a:pt x="613533" y="756351"/>
                  </a:cubicBezTo>
                  <a:cubicBezTo>
                    <a:pt x="613533" y="732063"/>
                    <a:pt x="604062" y="711903"/>
                    <a:pt x="585115" y="695872"/>
                  </a:cubicBezTo>
                  <a:cubicBezTo>
                    <a:pt x="566171" y="679842"/>
                    <a:pt x="541882" y="666969"/>
                    <a:pt x="512250" y="657253"/>
                  </a:cubicBezTo>
                  <a:cubicBezTo>
                    <a:pt x="482618" y="647538"/>
                    <a:pt x="442540" y="636851"/>
                    <a:pt x="392021" y="625192"/>
                  </a:cubicBezTo>
                  <a:cubicBezTo>
                    <a:pt x="314297" y="606733"/>
                    <a:pt x="250660" y="588273"/>
                    <a:pt x="201110" y="569814"/>
                  </a:cubicBezTo>
                  <a:cubicBezTo>
                    <a:pt x="151562" y="551354"/>
                    <a:pt x="109056" y="521722"/>
                    <a:pt x="73595" y="480917"/>
                  </a:cubicBezTo>
                  <a:cubicBezTo>
                    <a:pt x="38133" y="440112"/>
                    <a:pt x="20402" y="385705"/>
                    <a:pt x="20402" y="317697"/>
                  </a:cubicBezTo>
                  <a:cubicBezTo>
                    <a:pt x="20402" y="258432"/>
                    <a:pt x="36432" y="204754"/>
                    <a:pt x="68495" y="156662"/>
                  </a:cubicBezTo>
                  <a:cubicBezTo>
                    <a:pt x="100555" y="108570"/>
                    <a:pt x="148890" y="70437"/>
                    <a:pt x="213498" y="42262"/>
                  </a:cubicBezTo>
                  <a:cubicBezTo>
                    <a:pt x="278106" y="14087"/>
                    <a:pt x="357045" y="0"/>
                    <a:pt x="45031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BB3FA589-435C-4FDB-ACA2-B03F612C6C91}"/>
                </a:ext>
              </a:extLst>
            </p:cNvPr>
            <p:cNvSpPr/>
            <p:nvPr/>
          </p:nvSpPr>
          <p:spPr>
            <a:xfrm>
              <a:off x="3665203" y="8434415"/>
              <a:ext cx="4132364" cy="1037616"/>
            </a:xfrm>
            <a:custGeom>
              <a:avLst/>
              <a:gdLst>
                <a:gd name="connsiteX0" fmla="*/ 1597009 w 4132364"/>
                <a:gd name="connsiteY0" fmla="*/ 231715 h 1037616"/>
                <a:gd name="connsiteX1" fmla="*/ 1435246 w 4132364"/>
                <a:gd name="connsiteY1" fmla="*/ 622278 h 1037616"/>
                <a:gd name="connsiteX2" fmla="*/ 1758773 w 4132364"/>
                <a:gd name="connsiteY2" fmla="*/ 622278 h 1037616"/>
                <a:gd name="connsiteX3" fmla="*/ 2511781 w 4132364"/>
                <a:gd name="connsiteY3" fmla="*/ 192367 h 1037616"/>
                <a:gd name="connsiteX4" fmla="*/ 2511781 w 4132364"/>
                <a:gd name="connsiteY4" fmla="*/ 547955 h 1037616"/>
                <a:gd name="connsiteX5" fmla="*/ 2704148 w 4132364"/>
                <a:gd name="connsiteY5" fmla="*/ 547955 h 1037616"/>
                <a:gd name="connsiteX6" fmla="*/ 2865911 w 4132364"/>
                <a:gd name="connsiteY6" fmla="*/ 501320 h 1037616"/>
                <a:gd name="connsiteX7" fmla="*/ 2921289 w 4132364"/>
                <a:gd name="connsiteY7" fmla="*/ 370161 h 1037616"/>
                <a:gd name="connsiteX8" fmla="*/ 2865911 w 4132364"/>
                <a:gd name="connsiteY8" fmla="*/ 238273 h 1037616"/>
                <a:gd name="connsiteX9" fmla="*/ 2704148 w 4132364"/>
                <a:gd name="connsiteY9" fmla="*/ 192367 h 1037616"/>
                <a:gd name="connsiteX10" fmla="*/ 3342494 w 4132364"/>
                <a:gd name="connsiteY10" fmla="*/ 0 h 1037616"/>
                <a:gd name="connsiteX11" fmla="*/ 4113419 w 4132364"/>
                <a:gd name="connsiteY11" fmla="*/ 0 h 1037616"/>
                <a:gd name="connsiteX12" fmla="*/ 4113419 w 4132364"/>
                <a:gd name="connsiteY12" fmla="*/ 189453 h 1037616"/>
                <a:gd name="connsiteX13" fmla="*/ 3577124 w 4132364"/>
                <a:gd name="connsiteY13" fmla="*/ 189453 h 1037616"/>
                <a:gd name="connsiteX14" fmla="*/ 3577124 w 4132364"/>
                <a:gd name="connsiteY14" fmla="*/ 410966 h 1037616"/>
                <a:gd name="connsiteX15" fmla="*/ 4050754 w 4132364"/>
                <a:gd name="connsiteY15" fmla="*/ 410966 h 1037616"/>
                <a:gd name="connsiteX16" fmla="*/ 4050754 w 4132364"/>
                <a:gd name="connsiteY16" fmla="*/ 594589 h 1037616"/>
                <a:gd name="connsiteX17" fmla="*/ 3577124 w 4132364"/>
                <a:gd name="connsiteY17" fmla="*/ 594589 h 1037616"/>
                <a:gd name="connsiteX18" fmla="*/ 3577124 w 4132364"/>
                <a:gd name="connsiteY18" fmla="*/ 830676 h 1037616"/>
                <a:gd name="connsiteX19" fmla="*/ 4132364 w 4132364"/>
                <a:gd name="connsiteY19" fmla="*/ 830676 h 1037616"/>
                <a:gd name="connsiteX20" fmla="*/ 4132364 w 4132364"/>
                <a:gd name="connsiteY20" fmla="*/ 1020128 h 1037616"/>
                <a:gd name="connsiteX21" fmla="*/ 3342494 w 4132364"/>
                <a:gd name="connsiteY21" fmla="*/ 1020128 h 1037616"/>
                <a:gd name="connsiteX22" fmla="*/ 2275694 w 4132364"/>
                <a:gd name="connsiteY22" fmla="*/ 0 h 1037616"/>
                <a:gd name="connsiteX23" fmla="*/ 2717263 w 4132364"/>
                <a:gd name="connsiteY23" fmla="*/ 0 h 1037616"/>
                <a:gd name="connsiteX24" fmla="*/ 2952622 w 4132364"/>
                <a:gd name="connsiteY24" fmla="*/ 45178 h 1037616"/>
                <a:gd name="connsiteX25" fmla="*/ 3106370 w 4132364"/>
                <a:gd name="connsiteY25" fmla="*/ 173422 h 1037616"/>
                <a:gd name="connsiteX26" fmla="*/ 3160290 w 4132364"/>
                <a:gd name="connsiteY26" fmla="*/ 370161 h 1037616"/>
                <a:gd name="connsiteX27" fmla="*/ 3105641 w 4132364"/>
                <a:gd name="connsiteY27" fmla="*/ 566171 h 1037616"/>
                <a:gd name="connsiteX28" fmla="*/ 2950436 w 4132364"/>
                <a:gd name="connsiteY28" fmla="*/ 692230 h 1037616"/>
                <a:gd name="connsiteX29" fmla="*/ 3179236 w 4132364"/>
                <a:gd name="connsiteY29" fmla="*/ 1020128 h 1037616"/>
                <a:gd name="connsiteX30" fmla="*/ 2925661 w 4132364"/>
                <a:gd name="connsiteY30" fmla="*/ 1020128 h 1037616"/>
                <a:gd name="connsiteX31" fmla="*/ 2728922 w 4132364"/>
                <a:gd name="connsiteY31" fmla="*/ 735950 h 1037616"/>
                <a:gd name="connsiteX32" fmla="*/ 2717263 w 4132364"/>
                <a:gd name="connsiteY32" fmla="*/ 735950 h 1037616"/>
                <a:gd name="connsiteX33" fmla="*/ 2511781 w 4132364"/>
                <a:gd name="connsiteY33" fmla="*/ 735950 h 1037616"/>
                <a:gd name="connsiteX34" fmla="*/ 2511781 w 4132364"/>
                <a:gd name="connsiteY34" fmla="*/ 1020128 h 1037616"/>
                <a:gd name="connsiteX35" fmla="*/ 2275694 w 4132364"/>
                <a:gd name="connsiteY35" fmla="*/ 1020128 h 1037616"/>
                <a:gd name="connsiteX36" fmla="*/ 1481880 w 4132364"/>
                <a:gd name="connsiteY36" fmla="*/ 0 h 1037616"/>
                <a:gd name="connsiteX37" fmla="*/ 1715052 w 4132364"/>
                <a:gd name="connsiteY37" fmla="*/ 0 h 1037616"/>
                <a:gd name="connsiteX38" fmla="*/ 2171195 w 4132364"/>
                <a:gd name="connsiteY38" fmla="*/ 1020128 h 1037616"/>
                <a:gd name="connsiteX39" fmla="*/ 1923450 w 4132364"/>
                <a:gd name="connsiteY39" fmla="*/ 1020128 h 1037616"/>
                <a:gd name="connsiteX40" fmla="*/ 1833096 w 4132364"/>
                <a:gd name="connsiteY40" fmla="*/ 801529 h 1037616"/>
                <a:gd name="connsiteX41" fmla="*/ 1359465 w 4132364"/>
                <a:gd name="connsiteY41" fmla="*/ 801529 h 1037616"/>
                <a:gd name="connsiteX42" fmla="*/ 1269111 w 4132364"/>
                <a:gd name="connsiteY42" fmla="*/ 1020128 h 1037616"/>
                <a:gd name="connsiteX43" fmla="*/ 1027195 w 4132364"/>
                <a:gd name="connsiteY43" fmla="*/ 1020128 h 1037616"/>
                <a:gd name="connsiteX44" fmla="*/ 0 w 4132364"/>
                <a:gd name="connsiteY44" fmla="*/ 0 h 1037616"/>
                <a:gd name="connsiteX45" fmla="*/ 236087 w 4132364"/>
                <a:gd name="connsiteY45" fmla="*/ 0 h 1037616"/>
                <a:gd name="connsiteX46" fmla="*/ 236087 w 4132364"/>
                <a:gd name="connsiteY46" fmla="*/ 562528 h 1037616"/>
                <a:gd name="connsiteX47" fmla="*/ 463429 w 4132364"/>
                <a:gd name="connsiteY47" fmla="*/ 836505 h 1037616"/>
                <a:gd name="connsiteX48" fmla="*/ 632479 w 4132364"/>
                <a:gd name="connsiteY48" fmla="*/ 770197 h 1037616"/>
                <a:gd name="connsiteX49" fmla="*/ 690772 w 4132364"/>
                <a:gd name="connsiteY49" fmla="*/ 562528 h 1037616"/>
                <a:gd name="connsiteX50" fmla="*/ 690772 w 4132364"/>
                <a:gd name="connsiteY50" fmla="*/ 0 h 1037616"/>
                <a:gd name="connsiteX51" fmla="*/ 923944 w 4132364"/>
                <a:gd name="connsiteY51" fmla="*/ 0 h 1037616"/>
                <a:gd name="connsiteX52" fmla="*/ 923944 w 4132364"/>
                <a:gd name="connsiteY52" fmla="*/ 571272 h 1037616"/>
                <a:gd name="connsiteX53" fmla="*/ 802257 w 4132364"/>
                <a:gd name="connsiteY53" fmla="*/ 916658 h 1037616"/>
                <a:gd name="connsiteX54" fmla="*/ 461972 w 4132364"/>
                <a:gd name="connsiteY54" fmla="*/ 1037616 h 1037616"/>
                <a:gd name="connsiteX55" fmla="*/ 121686 w 4132364"/>
                <a:gd name="connsiteY55" fmla="*/ 916658 h 1037616"/>
                <a:gd name="connsiteX56" fmla="*/ 0 w 4132364"/>
                <a:gd name="connsiteY56" fmla="*/ 571272 h 10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132364" h="1037616">
                  <a:moveTo>
                    <a:pt x="1597009" y="231715"/>
                  </a:moveTo>
                  <a:lnTo>
                    <a:pt x="1435246" y="622278"/>
                  </a:lnTo>
                  <a:lnTo>
                    <a:pt x="1758773" y="622278"/>
                  </a:lnTo>
                  <a:close/>
                  <a:moveTo>
                    <a:pt x="2511781" y="192367"/>
                  </a:moveTo>
                  <a:lnTo>
                    <a:pt x="2511781" y="547955"/>
                  </a:lnTo>
                  <a:lnTo>
                    <a:pt x="2704148" y="547955"/>
                  </a:lnTo>
                  <a:cubicBezTo>
                    <a:pt x="2775071" y="547955"/>
                    <a:pt x="2828992" y="532410"/>
                    <a:pt x="2865911" y="501320"/>
                  </a:cubicBezTo>
                  <a:cubicBezTo>
                    <a:pt x="2902830" y="470231"/>
                    <a:pt x="2921289" y="426511"/>
                    <a:pt x="2921289" y="370161"/>
                  </a:cubicBezTo>
                  <a:cubicBezTo>
                    <a:pt x="2921289" y="312840"/>
                    <a:pt x="2902830" y="268877"/>
                    <a:pt x="2865911" y="238273"/>
                  </a:cubicBezTo>
                  <a:cubicBezTo>
                    <a:pt x="2828992" y="207669"/>
                    <a:pt x="2775071" y="192367"/>
                    <a:pt x="2704148" y="192367"/>
                  </a:cubicBezTo>
                  <a:close/>
                  <a:moveTo>
                    <a:pt x="3342494" y="0"/>
                  </a:moveTo>
                  <a:lnTo>
                    <a:pt x="4113419" y="0"/>
                  </a:lnTo>
                  <a:lnTo>
                    <a:pt x="4113419" y="189453"/>
                  </a:lnTo>
                  <a:lnTo>
                    <a:pt x="3577124" y="189453"/>
                  </a:lnTo>
                  <a:lnTo>
                    <a:pt x="3577124" y="410966"/>
                  </a:lnTo>
                  <a:lnTo>
                    <a:pt x="4050754" y="410966"/>
                  </a:lnTo>
                  <a:lnTo>
                    <a:pt x="4050754" y="594589"/>
                  </a:lnTo>
                  <a:lnTo>
                    <a:pt x="3577124" y="594589"/>
                  </a:lnTo>
                  <a:lnTo>
                    <a:pt x="3577124" y="830676"/>
                  </a:lnTo>
                  <a:lnTo>
                    <a:pt x="4132364" y="830676"/>
                  </a:lnTo>
                  <a:lnTo>
                    <a:pt x="4132364" y="1020128"/>
                  </a:lnTo>
                  <a:lnTo>
                    <a:pt x="3342494" y="1020128"/>
                  </a:lnTo>
                  <a:close/>
                  <a:moveTo>
                    <a:pt x="2275694" y="0"/>
                  </a:moveTo>
                  <a:lnTo>
                    <a:pt x="2717263" y="0"/>
                  </a:lnTo>
                  <a:cubicBezTo>
                    <a:pt x="2807618" y="0"/>
                    <a:pt x="2886070" y="15059"/>
                    <a:pt x="2952622" y="45178"/>
                  </a:cubicBezTo>
                  <a:cubicBezTo>
                    <a:pt x="3019173" y="75296"/>
                    <a:pt x="3070422" y="118044"/>
                    <a:pt x="3106370" y="173422"/>
                  </a:cubicBezTo>
                  <a:cubicBezTo>
                    <a:pt x="3142316" y="228801"/>
                    <a:pt x="3160290" y="294380"/>
                    <a:pt x="3160290" y="370161"/>
                  </a:cubicBezTo>
                  <a:cubicBezTo>
                    <a:pt x="3160290" y="445942"/>
                    <a:pt x="3142074" y="511279"/>
                    <a:pt x="3105641" y="566171"/>
                  </a:cubicBezTo>
                  <a:cubicBezTo>
                    <a:pt x="3069208" y="621064"/>
                    <a:pt x="3017473" y="663083"/>
                    <a:pt x="2950436" y="692230"/>
                  </a:cubicBezTo>
                  <a:lnTo>
                    <a:pt x="3179236" y="1020128"/>
                  </a:lnTo>
                  <a:lnTo>
                    <a:pt x="2925661" y="1020128"/>
                  </a:lnTo>
                  <a:lnTo>
                    <a:pt x="2728922" y="735950"/>
                  </a:lnTo>
                  <a:lnTo>
                    <a:pt x="2717263" y="735950"/>
                  </a:lnTo>
                  <a:lnTo>
                    <a:pt x="2511781" y="735950"/>
                  </a:lnTo>
                  <a:lnTo>
                    <a:pt x="2511781" y="1020128"/>
                  </a:lnTo>
                  <a:lnTo>
                    <a:pt x="2275694" y="1020128"/>
                  </a:lnTo>
                  <a:close/>
                  <a:moveTo>
                    <a:pt x="1481880" y="0"/>
                  </a:moveTo>
                  <a:lnTo>
                    <a:pt x="1715052" y="0"/>
                  </a:lnTo>
                  <a:lnTo>
                    <a:pt x="2171195" y="1020128"/>
                  </a:lnTo>
                  <a:lnTo>
                    <a:pt x="1923450" y="1020128"/>
                  </a:lnTo>
                  <a:lnTo>
                    <a:pt x="1833096" y="801529"/>
                  </a:lnTo>
                  <a:lnTo>
                    <a:pt x="1359465" y="801529"/>
                  </a:lnTo>
                  <a:lnTo>
                    <a:pt x="1269111" y="1020128"/>
                  </a:lnTo>
                  <a:lnTo>
                    <a:pt x="1027195" y="1020128"/>
                  </a:lnTo>
                  <a:close/>
                  <a:moveTo>
                    <a:pt x="0" y="0"/>
                  </a:moveTo>
                  <a:lnTo>
                    <a:pt x="236087" y="0"/>
                  </a:lnTo>
                  <a:lnTo>
                    <a:pt x="236087" y="562528"/>
                  </a:lnTo>
                  <a:cubicBezTo>
                    <a:pt x="236087" y="745179"/>
                    <a:pt x="311868" y="836505"/>
                    <a:pt x="463429" y="836505"/>
                  </a:cubicBezTo>
                  <a:cubicBezTo>
                    <a:pt x="537267" y="836505"/>
                    <a:pt x="593617" y="814402"/>
                    <a:pt x="632479" y="770197"/>
                  </a:cubicBezTo>
                  <a:cubicBezTo>
                    <a:pt x="671341" y="725991"/>
                    <a:pt x="690772" y="656768"/>
                    <a:pt x="690772" y="562528"/>
                  </a:cubicBezTo>
                  <a:lnTo>
                    <a:pt x="690772" y="0"/>
                  </a:lnTo>
                  <a:lnTo>
                    <a:pt x="923944" y="0"/>
                  </a:lnTo>
                  <a:lnTo>
                    <a:pt x="923944" y="571272"/>
                  </a:lnTo>
                  <a:cubicBezTo>
                    <a:pt x="923944" y="720891"/>
                    <a:pt x="883382" y="836019"/>
                    <a:pt x="802257" y="916658"/>
                  </a:cubicBezTo>
                  <a:cubicBezTo>
                    <a:pt x="721133" y="997297"/>
                    <a:pt x="607705" y="1037616"/>
                    <a:pt x="461972" y="1037616"/>
                  </a:cubicBezTo>
                  <a:cubicBezTo>
                    <a:pt x="316240" y="1037616"/>
                    <a:pt x="202811" y="997297"/>
                    <a:pt x="121686" y="916658"/>
                  </a:cubicBezTo>
                  <a:cubicBezTo>
                    <a:pt x="40562" y="836019"/>
                    <a:pt x="0" y="720891"/>
                    <a:pt x="0" y="57127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19">
            <a:extLst>
              <a:ext uri="{FF2B5EF4-FFF2-40B4-BE49-F238E27FC236}">
                <a16:creationId xmlns:a16="http://schemas.microsoft.com/office/drawing/2014/main" id="{6E144C11-A512-4300-B23D-8A0BC6FAF053}"/>
              </a:ext>
            </a:extLst>
          </p:cNvPr>
          <p:cNvSpPr/>
          <p:nvPr/>
        </p:nvSpPr>
        <p:spPr>
          <a:xfrm>
            <a:off x="1146975" y="7854475"/>
            <a:ext cx="7350926" cy="707886"/>
          </a:xfrm>
          <a:prstGeom prst="rect">
            <a:avLst/>
          </a:prstGeom>
        </p:spPr>
        <p:txBody>
          <a:bodyPr wrap="square">
            <a:spAutoFit/>
          </a:bodyPr>
          <a:lstStyle/>
          <a:p>
            <a:r>
              <a:rPr lang="en-US" sz="4000" dirty="0">
                <a:solidFill>
                  <a:schemeClr val="accent2"/>
                </a:solidFill>
              </a:rPr>
              <a:t>MEDICAL ATTENDANT </a:t>
            </a:r>
          </a:p>
        </p:txBody>
      </p:sp>
      <p:sp>
        <p:nvSpPr>
          <p:cNvPr id="21" name="Rectangle 20">
            <a:extLst>
              <a:ext uri="{FF2B5EF4-FFF2-40B4-BE49-F238E27FC236}">
                <a16:creationId xmlns:a16="http://schemas.microsoft.com/office/drawing/2014/main" id="{D16072CB-298A-4A5C-9839-850731341CAD}"/>
              </a:ext>
            </a:extLst>
          </p:cNvPr>
          <p:cNvSpPr/>
          <p:nvPr/>
        </p:nvSpPr>
        <p:spPr>
          <a:xfrm>
            <a:off x="1146975" y="11063124"/>
            <a:ext cx="7350926" cy="707886"/>
          </a:xfrm>
          <a:prstGeom prst="rect">
            <a:avLst/>
          </a:prstGeom>
        </p:spPr>
        <p:txBody>
          <a:bodyPr wrap="square">
            <a:spAutoFit/>
          </a:bodyPr>
          <a:lstStyle/>
          <a:p>
            <a:r>
              <a:rPr lang="en-US" sz="4000" dirty="0">
                <a:solidFill>
                  <a:schemeClr val="accent2"/>
                </a:solidFill>
              </a:rPr>
              <a:t>MEDICAL TREATMENT</a:t>
            </a:r>
          </a:p>
        </p:txBody>
      </p:sp>
      <p:sp>
        <p:nvSpPr>
          <p:cNvPr id="22" name="Rectangle 21">
            <a:extLst>
              <a:ext uri="{FF2B5EF4-FFF2-40B4-BE49-F238E27FC236}">
                <a16:creationId xmlns:a16="http://schemas.microsoft.com/office/drawing/2014/main" id="{C7ACFC5D-348E-4B81-9334-11465CB4A07C}"/>
              </a:ext>
            </a:extLst>
          </p:cNvPr>
          <p:cNvSpPr/>
          <p:nvPr/>
        </p:nvSpPr>
        <p:spPr>
          <a:xfrm>
            <a:off x="1146975" y="8595305"/>
            <a:ext cx="11197424" cy="1691873"/>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 muscles, and joints. Watch this slideshow about.</a:t>
            </a:r>
          </a:p>
        </p:txBody>
      </p:sp>
      <p:sp>
        <p:nvSpPr>
          <p:cNvPr id="23" name="Rectangle 22">
            <a:extLst>
              <a:ext uri="{FF2B5EF4-FFF2-40B4-BE49-F238E27FC236}">
                <a16:creationId xmlns:a16="http://schemas.microsoft.com/office/drawing/2014/main" id="{EF745A5C-3FFA-4DB6-AEC8-A8FD851E7446}"/>
              </a:ext>
            </a:extLst>
          </p:cNvPr>
          <p:cNvSpPr/>
          <p:nvPr/>
        </p:nvSpPr>
        <p:spPr>
          <a:xfrm>
            <a:off x="1146974" y="11860067"/>
            <a:ext cx="11197423" cy="1691873"/>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 muscles, and joints. Watch this slideshow about.</a:t>
            </a:r>
          </a:p>
        </p:txBody>
      </p:sp>
      <p:sp>
        <p:nvSpPr>
          <p:cNvPr id="24" name="Rectangle 23">
            <a:extLst>
              <a:ext uri="{FF2B5EF4-FFF2-40B4-BE49-F238E27FC236}">
                <a16:creationId xmlns:a16="http://schemas.microsoft.com/office/drawing/2014/main" id="{3FB128B0-4D7A-467F-9F13-23E64E3A4DC6}"/>
              </a:ext>
            </a:extLst>
          </p:cNvPr>
          <p:cNvSpPr/>
          <p:nvPr/>
        </p:nvSpPr>
        <p:spPr>
          <a:xfrm>
            <a:off x="1146975" y="4496091"/>
            <a:ext cx="7350926" cy="707886"/>
          </a:xfrm>
          <a:prstGeom prst="rect">
            <a:avLst/>
          </a:prstGeom>
        </p:spPr>
        <p:txBody>
          <a:bodyPr wrap="square">
            <a:spAutoFit/>
          </a:bodyPr>
          <a:lstStyle/>
          <a:p>
            <a:r>
              <a:rPr lang="en-US" sz="4000" dirty="0">
                <a:solidFill>
                  <a:schemeClr val="accent2"/>
                </a:solidFill>
              </a:rPr>
              <a:t>MEDICAL ATTENDANT </a:t>
            </a:r>
          </a:p>
        </p:txBody>
      </p:sp>
      <p:sp>
        <p:nvSpPr>
          <p:cNvPr id="25" name="Rectangle 24">
            <a:extLst>
              <a:ext uri="{FF2B5EF4-FFF2-40B4-BE49-F238E27FC236}">
                <a16:creationId xmlns:a16="http://schemas.microsoft.com/office/drawing/2014/main" id="{22041479-462C-40EB-B38B-365D959E53D0}"/>
              </a:ext>
            </a:extLst>
          </p:cNvPr>
          <p:cNvSpPr/>
          <p:nvPr/>
        </p:nvSpPr>
        <p:spPr>
          <a:xfrm>
            <a:off x="1146974" y="5236921"/>
            <a:ext cx="11197425" cy="1691873"/>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 muscles, and joints. Watch this slideshow about.</a:t>
            </a:r>
          </a:p>
        </p:txBody>
      </p:sp>
    </p:spTree>
    <p:extLst>
      <p:ext uri="{BB962C8B-B14F-4D97-AF65-F5344CB8AC3E}">
        <p14:creationId xmlns:p14="http://schemas.microsoft.com/office/powerpoint/2010/main" val="35481204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Placeholder 65">
            <a:extLst>
              <a:ext uri="{FF2B5EF4-FFF2-40B4-BE49-F238E27FC236}">
                <a16:creationId xmlns:a16="http://schemas.microsoft.com/office/drawing/2014/main" id="{6429CA54-A6D4-4B63-9693-4E83A3A4CAFA}"/>
              </a:ext>
            </a:extLst>
          </p:cNvPr>
          <p:cNvPicPr>
            <a:picLocks noGrp="1" noChangeAspect="1"/>
          </p:cNvPicPr>
          <p:nvPr>
            <p:ph type="pic" sz="quarter" idx="10"/>
          </p:nvPr>
        </p:nvPicPr>
        <p:blipFill>
          <a:blip r:embed="rId2"/>
          <a:srcRect/>
          <a:stretch>
            <a:fillRect/>
          </a:stretch>
        </p:blipFill>
        <p:spPr/>
      </p:pic>
      <p:sp>
        <p:nvSpPr>
          <p:cNvPr id="48" name="Rectangle 47">
            <a:extLst>
              <a:ext uri="{FF2B5EF4-FFF2-40B4-BE49-F238E27FC236}">
                <a16:creationId xmlns:a16="http://schemas.microsoft.com/office/drawing/2014/main" id="{8EFC7EB5-D992-4BE8-9D31-43E86990709E}"/>
              </a:ext>
            </a:extLst>
          </p:cNvPr>
          <p:cNvSpPr/>
          <p:nvPr/>
        </p:nvSpPr>
        <p:spPr>
          <a:xfrm>
            <a:off x="0" y="-1"/>
            <a:ext cx="29260800" cy="10245576"/>
          </a:xfrm>
          <a:prstGeom prst="rect">
            <a:avLst/>
          </a:prstGeom>
          <a:gradFill flip="none" rotWithShape="1">
            <a:gsLst>
              <a:gs pos="0">
                <a:schemeClr val="bg1"/>
              </a:gs>
              <a:gs pos="38000">
                <a:schemeClr val="bg1">
                  <a:alpha val="0"/>
                </a:schemeClr>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C738B54-DDEA-42AA-92A5-A2D46E92D95E}"/>
              </a:ext>
            </a:extLst>
          </p:cNvPr>
          <p:cNvSpPr/>
          <p:nvPr/>
        </p:nvSpPr>
        <p:spPr>
          <a:xfrm>
            <a:off x="0" y="10245575"/>
            <a:ext cx="29260800" cy="6213626"/>
          </a:xfrm>
          <a:prstGeom prst="rect">
            <a:avLst/>
          </a:prstGeom>
          <a:solidFill>
            <a:schemeClr val="accent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4" name="Rectangle 3">
            <a:extLst>
              <a:ext uri="{FF2B5EF4-FFF2-40B4-BE49-F238E27FC236}">
                <a16:creationId xmlns:a16="http://schemas.microsoft.com/office/drawing/2014/main" id="{17D7CBC9-C0EE-401D-A29F-58619AAA254E}"/>
              </a:ext>
            </a:extLst>
          </p:cNvPr>
          <p:cNvSpPr/>
          <p:nvPr/>
        </p:nvSpPr>
        <p:spPr>
          <a:xfrm>
            <a:off x="1031821" y="13830217"/>
            <a:ext cx="24990479" cy="707886"/>
          </a:xfrm>
          <a:prstGeom prst="rect">
            <a:avLst/>
          </a:prstGeom>
        </p:spPr>
        <p:txBody>
          <a:bodyPr wrap="square">
            <a:spAutoFit/>
          </a:bodyPr>
          <a:lstStyle/>
          <a:p>
            <a:r>
              <a:rPr lang="en-US" sz="4000" b="1" dirty="0">
                <a:solidFill>
                  <a:schemeClr val="bg1"/>
                </a:solidFill>
              </a:rPr>
              <a:t>DOCTORS | NURSES | MEDICAL ATTENDANT | PHYSIOTHERAPIST | ELDERLY CARETAKER </a:t>
            </a:r>
          </a:p>
        </p:txBody>
      </p:sp>
      <p:sp>
        <p:nvSpPr>
          <p:cNvPr id="31" name="Rectangle 30">
            <a:extLst>
              <a:ext uri="{FF2B5EF4-FFF2-40B4-BE49-F238E27FC236}">
                <a16:creationId xmlns:a16="http://schemas.microsoft.com/office/drawing/2014/main" id="{7986649C-E972-40E5-8A8C-16856044B2F8}"/>
              </a:ext>
            </a:extLst>
          </p:cNvPr>
          <p:cNvSpPr/>
          <p:nvPr/>
        </p:nvSpPr>
        <p:spPr>
          <a:xfrm>
            <a:off x="993720" y="11031796"/>
            <a:ext cx="22475879" cy="2563651"/>
          </a:xfrm>
          <a:prstGeom prst="rect">
            <a:avLst/>
          </a:prstGeom>
        </p:spPr>
        <p:txBody>
          <a:bodyPr wrap="square">
            <a:spAutoFit/>
          </a:bodyPr>
          <a:lstStyle/>
          <a:p>
            <a:pPr>
              <a:lnSpc>
                <a:spcPct val="80000"/>
              </a:lnSpc>
            </a:pPr>
            <a:r>
              <a:rPr lang="en-US" sz="10000" dirty="0">
                <a:solidFill>
                  <a:schemeClr val="bg1"/>
                </a:solidFill>
              </a:rPr>
              <a:t>ONE-STOP HOME </a:t>
            </a:r>
            <a:br>
              <a:rPr lang="en-US" sz="10000" b="1" dirty="0">
                <a:solidFill>
                  <a:schemeClr val="bg1"/>
                </a:solidFill>
              </a:rPr>
            </a:br>
            <a:r>
              <a:rPr lang="en-US" sz="10000" b="1" dirty="0">
                <a:solidFill>
                  <a:schemeClr val="bg1"/>
                </a:solidFill>
              </a:rPr>
              <a:t>HEALTH CARE PROVIDER</a:t>
            </a:r>
          </a:p>
        </p:txBody>
      </p:sp>
      <p:sp>
        <p:nvSpPr>
          <p:cNvPr id="32" name="Rectangle 31">
            <a:extLst>
              <a:ext uri="{FF2B5EF4-FFF2-40B4-BE49-F238E27FC236}">
                <a16:creationId xmlns:a16="http://schemas.microsoft.com/office/drawing/2014/main" id="{E848108A-8649-499F-B361-280C33D7BA72}"/>
              </a:ext>
            </a:extLst>
          </p:cNvPr>
          <p:cNvSpPr/>
          <p:nvPr/>
        </p:nvSpPr>
        <p:spPr>
          <a:xfrm>
            <a:off x="1146975" y="10006610"/>
            <a:ext cx="1911486" cy="2389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p:txBody>
      </p:sp>
      <p:grpSp>
        <p:nvGrpSpPr>
          <p:cNvPr id="57" name="Group 56">
            <a:extLst>
              <a:ext uri="{FF2B5EF4-FFF2-40B4-BE49-F238E27FC236}">
                <a16:creationId xmlns:a16="http://schemas.microsoft.com/office/drawing/2014/main" id="{C0B0D1CE-DFD3-45C2-828D-5E223D1452A0}"/>
              </a:ext>
            </a:extLst>
          </p:cNvPr>
          <p:cNvGrpSpPr/>
          <p:nvPr/>
        </p:nvGrpSpPr>
        <p:grpSpPr>
          <a:xfrm>
            <a:off x="1143753" y="8129615"/>
            <a:ext cx="6501414" cy="1272244"/>
            <a:chOff x="1296153" y="8434415"/>
            <a:chExt cx="6501414" cy="1272244"/>
          </a:xfrm>
        </p:grpSpPr>
        <p:sp>
          <p:nvSpPr>
            <p:cNvPr id="55" name="Freeform: Shape 54">
              <a:extLst>
                <a:ext uri="{FF2B5EF4-FFF2-40B4-BE49-F238E27FC236}">
                  <a16:creationId xmlns:a16="http://schemas.microsoft.com/office/drawing/2014/main" id="{822517CD-BC86-4560-B200-D20B8CBCEA75}"/>
                </a:ext>
              </a:extLst>
            </p:cNvPr>
            <p:cNvSpPr/>
            <p:nvPr/>
          </p:nvSpPr>
          <p:spPr>
            <a:xfrm>
              <a:off x="1296153" y="8434415"/>
              <a:ext cx="2116797" cy="1272244"/>
            </a:xfrm>
            <a:custGeom>
              <a:avLst/>
              <a:gdLst>
                <a:gd name="connsiteX0" fmla="*/ 1507635 w 2116797"/>
                <a:gd name="connsiteY0" fmla="*/ 201110 h 1272244"/>
                <a:gd name="connsiteX1" fmla="*/ 1344416 w 2116797"/>
                <a:gd name="connsiteY1" fmla="*/ 242644 h 1272244"/>
                <a:gd name="connsiteX2" fmla="*/ 1230015 w 2116797"/>
                <a:gd name="connsiteY2" fmla="*/ 358502 h 1272244"/>
                <a:gd name="connsiteX3" fmla="*/ 1188481 w 2116797"/>
                <a:gd name="connsiteY3" fmla="*/ 527551 h 1272244"/>
                <a:gd name="connsiteX4" fmla="*/ 1230015 w 2116797"/>
                <a:gd name="connsiteY4" fmla="*/ 696601 h 1272244"/>
                <a:gd name="connsiteX5" fmla="*/ 1344416 w 2116797"/>
                <a:gd name="connsiteY5" fmla="*/ 812458 h 1272244"/>
                <a:gd name="connsiteX6" fmla="*/ 1507635 w 2116797"/>
                <a:gd name="connsiteY6" fmla="*/ 853992 h 1272244"/>
                <a:gd name="connsiteX7" fmla="*/ 1670856 w 2116797"/>
                <a:gd name="connsiteY7" fmla="*/ 812458 h 1272244"/>
                <a:gd name="connsiteX8" fmla="*/ 1785255 w 2116797"/>
                <a:gd name="connsiteY8" fmla="*/ 696601 h 1272244"/>
                <a:gd name="connsiteX9" fmla="*/ 1826791 w 2116797"/>
                <a:gd name="connsiteY9" fmla="*/ 527551 h 1272244"/>
                <a:gd name="connsiteX10" fmla="*/ 1785255 w 2116797"/>
                <a:gd name="connsiteY10" fmla="*/ 358502 h 1272244"/>
                <a:gd name="connsiteX11" fmla="*/ 1670856 w 2116797"/>
                <a:gd name="connsiteY11" fmla="*/ 242644 h 1272244"/>
                <a:gd name="connsiteX12" fmla="*/ 1507635 w 2116797"/>
                <a:gd name="connsiteY12" fmla="*/ 201110 h 1272244"/>
                <a:gd name="connsiteX13" fmla="*/ 1507635 w 2116797"/>
                <a:gd name="connsiteY13" fmla="*/ 0 h 1272244"/>
                <a:gd name="connsiteX14" fmla="*/ 1793271 w 2116797"/>
                <a:gd name="connsiteY14" fmla="*/ 68494 h 1272244"/>
                <a:gd name="connsiteX15" fmla="*/ 1992925 w 2116797"/>
                <a:gd name="connsiteY15" fmla="*/ 257217 h 1272244"/>
                <a:gd name="connsiteX16" fmla="*/ 2065790 w 2116797"/>
                <a:gd name="connsiteY16" fmla="*/ 527551 h 1272244"/>
                <a:gd name="connsiteX17" fmla="*/ 1965965 w 2116797"/>
                <a:gd name="connsiteY17" fmla="*/ 839419 h 1272244"/>
                <a:gd name="connsiteX18" fmla="*/ 1701461 w 2116797"/>
                <a:gd name="connsiteY18" fmla="*/ 1025957 h 1272244"/>
                <a:gd name="connsiteX19" fmla="*/ 1772141 w 2116797"/>
                <a:gd name="connsiteY19" fmla="*/ 1080606 h 1272244"/>
                <a:gd name="connsiteX20" fmla="*/ 1845736 w 2116797"/>
                <a:gd name="connsiteY20" fmla="*/ 1097365 h 1272244"/>
                <a:gd name="connsiteX21" fmla="*/ 2011870 w 2116797"/>
                <a:gd name="connsiteY21" fmla="*/ 1021585 h 1272244"/>
                <a:gd name="connsiteX22" fmla="*/ 2116797 w 2116797"/>
                <a:gd name="connsiteY22" fmla="*/ 1146914 h 1272244"/>
                <a:gd name="connsiteX23" fmla="*/ 1996568 w 2116797"/>
                <a:gd name="connsiteY23" fmla="*/ 1240183 h 1272244"/>
                <a:gd name="connsiteX24" fmla="*/ 1841363 w 2116797"/>
                <a:gd name="connsiteY24" fmla="*/ 1272244 h 1272244"/>
                <a:gd name="connsiteX25" fmla="*/ 1635880 w 2116797"/>
                <a:gd name="connsiteY25" fmla="*/ 1223424 h 1272244"/>
                <a:gd name="connsiteX26" fmla="*/ 1426025 w 2116797"/>
                <a:gd name="connsiteY26" fmla="*/ 1050731 h 1272244"/>
                <a:gd name="connsiteX27" fmla="*/ 1179008 w 2116797"/>
                <a:gd name="connsiteY27" fmla="*/ 961834 h 1272244"/>
                <a:gd name="connsiteX28" fmla="*/ 1009959 w 2116797"/>
                <a:gd name="connsiteY28" fmla="*/ 777483 h 1272244"/>
                <a:gd name="connsiteX29" fmla="*/ 949480 w 2116797"/>
                <a:gd name="connsiteY29" fmla="*/ 527551 h 1272244"/>
                <a:gd name="connsiteX30" fmla="*/ 1021618 w 2116797"/>
                <a:gd name="connsiteY30" fmla="*/ 257217 h 1272244"/>
                <a:gd name="connsiteX31" fmla="*/ 1221272 w 2116797"/>
                <a:gd name="connsiteY31" fmla="*/ 68494 h 1272244"/>
                <a:gd name="connsiteX32" fmla="*/ 1507635 w 2116797"/>
                <a:gd name="connsiteY32" fmla="*/ 0 h 1272244"/>
                <a:gd name="connsiteX33" fmla="*/ 450314 w 2116797"/>
                <a:gd name="connsiteY33" fmla="*/ 0 h 1272244"/>
                <a:gd name="connsiteX34" fmla="*/ 641223 w 2116797"/>
                <a:gd name="connsiteY34" fmla="*/ 23317 h 1272244"/>
                <a:gd name="connsiteX35" fmla="*/ 804442 w 2116797"/>
                <a:gd name="connsiteY35" fmla="*/ 90354 h 1272244"/>
                <a:gd name="connsiteX36" fmla="*/ 731577 w 2116797"/>
                <a:gd name="connsiteY36" fmla="*/ 269605 h 1272244"/>
                <a:gd name="connsiteX37" fmla="*/ 448855 w 2116797"/>
                <a:gd name="connsiteY37" fmla="*/ 189452 h 1272244"/>
                <a:gd name="connsiteX38" fmla="*/ 302395 w 2116797"/>
                <a:gd name="connsiteY38" fmla="*/ 221513 h 1272244"/>
                <a:gd name="connsiteX39" fmla="*/ 255031 w 2116797"/>
                <a:gd name="connsiteY39" fmla="*/ 306038 h 1272244"/>
                <a:gd name="connsiteX40" fmla="*/ 309681 w 2116797"/>
                <a:gd name="connsiteY40" fmla="*/ 384005 h 1272244"/>
                <a:gd name="connsiteX41" fmla="*/ 476545 w 2116797"/>
                <a:gd name="connsiteY41" fmla="*/ 434283 h 1272244"/>
                <a:gd name="connsiteX42" fmla="*/ 667454 w 2116797"/>
                <a:gd name="connsiteY42" fmla="*/ 489661 h 1272244"/>
                <a:gd name="connsiteX43" fmla="*/ 794971 w 2116797"/>
                <a:gd name="connsiteY43" fmla="*/ 577100 h 1272244"/>
                <a:gd name="connsiteX44" fmla="*/ 848164 w 2116797"/>
                <a:gd name="connsiteY44" fmla="*/ 738863 h 1272244"/>
                <a:gd name="connsiteX45" fmla="*/ 799342 w 2116797"/>
                <a:gd name="connsiteY45" fmla="*/ 898441 h 1272244"/>
                <a:gd name="connsiteX46" fmla="*/ 652882 w 2116797"/>
                <a:gd name="connsiteY46" fmla="*/ 1012841 h 1272244"/>
                <a:gd name="connsiteX47" fmla="*/ 415338 w 2116797"/>
                <a:gd name="connsiteY47" fmla="*/ 1055103 h 1272244"/>
                <a:gd name="connsiteX48" fmla="*/ 181436 w 2116797"/>
                <a:gd name="connsiteY48" fmla="*/ 1022313 h 1272244"/>
                <a:gd name="connsiteX49" fmla="*/ 0 w 2116797"/>
                <a:gd name="connsiteY49" fmla="*/ 937059 h 1272244"/>
                <a:gd name="connsiteX50" fmla="*/ 80153 w 2116797"/>
                <a:gd name="connsiteY50" fmla="*/ 759266 h 1272244"/>
                <a:gd name="connsiteX51" fmla="*/ 236086 w 2116797"/>
                <a:gd name="connsiteY51" fmla="*/ 836504 h 1272244"/>
                <a:gd name="connsiteX52" fmla="*/ 416794 w 2116797"/>
                <a:gd name="connsiteY52" fmla="*/ 865651 h 1272244"/>
                <a:gd name="connsiteX53" fmla="*/ 565441 w 2116797"/>
                <a:gd name="connsiteY53" fmla="*/ 835775 h 1272244"/>
                <a:gd name="connsiteX54" fmla="*/ 613533 w 2116797"/>
                <a:gd name="connsiteY54" fmla="*/ 756351 h 1272244"/>
                <a:gd name="connsiteX55" fmla="*/ 585115 w 2116797"/>
                <a:gd name="connsiteY55" fmla="*/ 695872 h 1272244"/>
                <a:gd name="connsiteX56" fmla="*/ 512250 w 2116797"/>
                <a:gd name="connsiteY56" fmla="*/ 657253 h 1272244"/>
                <a:gd name="connsiteX57" fmla="*/ 392021 w 2116797"/>
                <a:gd name="connsiteY57" fmla="*/ 625192 h 1272244"/>
                <a:gd name="connsiteX58" fmla="*/ 201110 w 2116797"/>
                <a:gd name="connsiteY58" fmla="*/ 569814 h 1272244"/>
                <a:gd name="connsiteX59" fmla="*/ 73595 w 2116797"/>
                <a:gd name="connsiteY59" fmla="*/ 480917 h 1272244"/>
                <a:gd name="connsiteX60" fmla="*/ 20402 w 2116797"/>
                <a:gd name="connsiteY60" fmla="*/ 317697 h 1272244"/>
                <a:gd name="connsiteX61" fmla="*/ 68495 w 2116797"/>
                <a:gd name="connsiteY61" fmla="*/ 156662 h 1272244"/>
                <a:gd name="connsiteX62" fmla="*/ 213498 w 2116797"/>
                <a:gd name="connsiteY62" fmla="*/ 42262 h 1272244"/>
                <a:gd name="connsiteX63" fmla="*/ 450314 w 2116797"/>
                <a:gd name="connsiteY63" fmla="*/ 0 h 127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116797" h="1272244">
                  <a:moveTo>
                    <a:pt x="1507635" y="201110"/>
                  </a:moveTo>
                  <a:cubicBezTo>
                    <a:pt x="1447400" y="201110"/>
                    <a:pt x="1392993" y="214955"/>
                    <a:pt x="1344416" y="242644"/>
                  </a:cubicBezTo>
                  <a:cubicBezTo>
                    <a:pt x="1295838" y="270333"/>
                    <a:pt x="1257705" y="308953"/>
                    <a:pt x="1230015" y="358502"/>
                  </a:cubicBezTo>
                  <a:cubicBezTo>
                    <a:pt x="1202327" y="408051"/>
                    <a:pt x="1188481" y="464401"/>
                    <a:pt x="1188481" y="527551"/>
                  </a:cubicBezTo>
                  <a:cubicBezTo>
                    <a:pt x="1188481" y="590702"/>
                    <a:pt x="1202327" y="647052"/>
                    <a:pt x="1230015" y="696601"/>
                  </a:cubicBezTo>
                  <a:cubicBezTo>
                    <a:pt x="1257705" y="746150"/>
                    <a:pt x="1295838" y="784769"/>
                    <a:pt x="1344416" y="812458"/>
                  </a:cubicBezTo>
                  <a:cubicBezTo>
                    <a:pt x="1392993" y="840147"/>
                    <a:pt x="1447400" y="853992"/>
                    <a:pt x="1507635" y="853992"/>
                  </a:cubicBezTo>
                  <a:cubicBezTo>
                    <a:pt x="1567872" y="853992"/>
                    <a:pt x="1622279" y="840147"/>
                    <a:pt x="1670856" y="812458"/>
                  </a:cubicBezTo>
                  <a:cubicBezTo>
                    <a:pt x="1719434" y="784769"/>
                    <a:pt x="1757567" y="746150"/>
                    <a:pt x="1785255" y="696601"/>
                  </a:cubicBezTo>
                  <a:cubicBezTo>
                    <a:pt x="1812945" y="647052"/>
                    <a:pt x="1826791" y="590702"/>
                    <a:pt x="1826791" y="527551"/>
                  </a:cubicBezTo>
                  <a:cubicBezTo>
                    <a:pt x="1826791" y="464401"/>
                    <a:pt x="1812945" y="408051"/>
                    <a:pt x="1785255" y="358502"/>
                  </a:cubicBezTo>
                  <a:cubicBezTo>
                    <a:pt x="1757567" y="308953"/>
                    <a:pt x="1719434" y="270333"/>
                    <a:pt x="1670856" y="242644"/>
                  </a:cubicBezTo>
                  <a:cubicBezTo>
                    <a:pt x="1622279" y="214955"/>
                    <a:pt x="1567872" y="201110"/>
                    <a:pt x="1507635" y="201110"/>
                  </a:cubicBezTo>
                  <a:close/>
                  <a:moveTo>
                    <a:pt x="1507635" y="0"/>
                  </a:moveTo>
                  <a:cubicBezTo>
                    <a:pt x="1613534" y="0"/>
                    <a:pt x="1708747" y="22831"/>
                    <a:pt x="1793271" y="68494"/>
                  </a:cubicBezTo>
                  <a:cubicBezTo>
                    <a:pt x="1877796" y="114157"/>
                    <a:pt x="1944348" y="177065"/>
                    <a:pt x="1992925" y="257217"/>
                  </a:cubicBezTo>
                  <a:cubicBezTo>
                    <a:pt x="2041502" y="337370"/>
                    <a:pt x="2065790" y="427482"/>
                    <a:pt x="2065790" y="527551"/>
                  </a:cubicBezTo>
                  <a:cubicBezTo>
                    <a:pt x="2065790" y="646080"/>
                    <a:pt x="2032515" y="750036"/>
                    <a:pt x="1965965" y="839419"/>
                  </a:cubicBezTo>
                  <a:cubicBezTo>
                    <a:pt x="1899413" y="928801"/>
                    <a:pt x="1811246" y="990981"/>
                    <a:pt x="1701461" y="1025957"/>
                  </a:cubicBezTo>
                  <a:cubicBezTo>
                    <a:pt x="1725749" y="1051217"/>
                    <a:pt x="1749308" y="1069433"/>
                    <a:pt x="1772141" y="1080606"/>
                  </a:cubicBezTo>
                  <a:cubicBezTo>
                    <a:pt x="1794972" y="1091779"/>
                    <a:pt x="1819503" y="1097365"/>
                    <a:pt x="1845736" y="1097365"/>
                  </a:cubicBezTo>
                  <a:cubicBezTo>
                    <a:pt x="1908886" y="1097365"/>
                    <a:pt x="1964264" y="1072105"/>
                    <a:pt x="2011870" y="1021585"/>
                  </a:cubicBezTo>
                  <a:lnTo>
                    <a:pt x="2116797" y="1146914"/>
                  </a:lnTo>
                  <a:cubicBezTo>
                    <a:pt x="2083765" y="1187719"/>
                    <a:pt x="2043689" y="1218809"/>
                    <a:pt x="1996568" y="1240183"/>
                  </a:cubicBezTo>
                  <a:cubicBezTo>
                    <a:pt x="1949447" y="1261557"/>
                    <a:pt x="1897713" y="1272244"/>
                    <a:pt x="1841363" y="1272244"/>
                  </a:cubicBezTo>
                  <a:cubicBezTo>
                    <a:pt x="1765582" y="1272244"/>
                    <a:pt x="1697089" y="1255971"/>
                    <a:pt x="1635880" y="1223424"/>
                  </a:cubicBezTo>
                  <a:cubicBezTo>
                    <a:pt x="1574672" y="1190877"/>
                    <a:pt x="1504720" y="1133313"/>
                    <a:pt x="1426025" y="1050731"/>
                  </a:cubicBezTo>
                  <a:cubicBezTo>
                    <a:pt x="1333729" y="1039072"/>
                    <a:pt x="1251390" y="1009440"/>
                    <a:pt x="1179008" y="961834"/>
                  </a:cubicBezTo>
                  <a:cubicBezTo>
                    <a:pt x="1106629" y="914228"/>
                    <a:pt x="1050279" y="852778"/>
                    <a:pt x="1009959" y="777483"/>
                  </a:cubicBezTo>
                  <a:cubicBezTo>
                    <a:pt x="969639" y="702187"/>
                    <a:pt x="949480" y="618877"/>
                    <a:pt x="949480" y="527551"/>
                  </a:cubicBezTo>
                  <a:cubicBezTo>
                    <a:pt x="949480" y="427482"/>
                    <a:pt x="973525" y="337370"/>
                    <a:pt x="1021618" y="257217"/>
                  </a:cubicBezTo>
                  <a:cubicBezTo>
                    <a:pt x="1069710" y="177065"/>
                    <a:pt x="1136261" y="114157"/>
                    <a:pt x="1221272" y="68494"/>
                  </a:cubicBezTo>
                  <a:cubicBezTo>
                    <a:pt x="1306282" y="22831"/>
                    <a:pt x="1401736" y="0"/>
                    <a:pt x="1507635" y="0"/>
                  </a:cubicBezTo>
                  <a:close/>
                  <a:moveTo>
                    <a:pt x="450314" y="0"/>
                  </a:moveTo>
                  <a:cubicBezTo>
                    <a:pt x="515407" y="0"/>
                    <a:pt x="579044" y="7772"/>
                    <a:pt x="641223" y="23317"/>
                  </a:cubicBezTo>
                  <a:cubicBezTo>
                    <a:pt x="703402" y="38862"/>
                    <a:pt x="757809" y="61207"/>
                    <a:pt x="804442" y="90354"/>
                  </a:cubicBezTo>
                  <a:lnTo>
                    <a:pt x="731577" y="269605"/>
                  </a:lnTo>
                  <a:cubicBezTo>
                    <a:pt x="637337" y="216169"/>
                    <a:pt x="543097" y="189452"/>
                    <a:pt x="448855" y="189452"/>
                  </a:cubicBezTo>
                  <a:cubicBezTo>
                    <a:pt x="382791" y="189452"/>
                    <a:pt x="333971" y="200139"/>
                    <a:pt x="302395" y="221513"/>
                  </a:cubicBezTo>
                  <a:cubicBezTo>
                    <a:pt x="270819" y="242887"/>
                    <a:pt x="255031" y="271062"/>
                    <a:pt x="255031" y="306038"/>
                  </a:cubicBezTo>
                  <a:cubicBezTo>
                    <a:pt x="255031" y="341014"/>
                    <a:pt x="273248" y="367003"/>
                    <a:pt x="309681" y="384005"/>
                  </a:cubicBezTo>
                  <a:cubicBezTo>
                    <a:pt x="346114" y="401007"/>
                    <a:pt x="401736" y="417766"/>
                    <a:pt x="476545" y="434283"/>
                  </a:cubicBezTo>
                  <a:cubicBezTo>
                    <a:pt x="554269" y="452742"/>
                    <a:pt x="617906" y="471201"/>
                    <a:pt x="667454" y="489661"/>
                  </a:cubicBezTo>
                  <a:cubicBezTo>
                    <a:pt x="717003" y="508120"/>
                    <a:pt x="759509" y="537267"/>
                    <a:pt x="794971" y="577100"/>
                  </a:cubicBezTo>
                  <a:cubicBezTo>
                    <a:pt x="830433" y="616934"/>
                    <a:pt x="848164" y="670855"/>
                    <a:pt x="848164" y="738863"/>
                  </a:cubicBezTo>
                  <a:cubicBezTo>
                    <a:pt x="848164" y="797156"/>
                    <a:pt x="831889" y="850349"/>
                    <a:pt x="799342" y="898441"/>
                  </a:cubicBezTo>
                  <a:cubicBezTo>
                    <a:pt x="766796" y="946532"/>
                    <a:pt x="717976" y="984665"/>
                    <a:pt x="652882" y="1012841"/>
                  </a:cubicBezTo>
                  <a:cubicBezTo>
                    <a:pt x="587787" y="1041015"/>
                    <a:pt x="508606" y="1055103"/>
                    <a:pt x="415338" y="1055103"/>
                  </a:cubicBezTo>
                  <a:cubicBezTo>
                    <a:pt x="334699" y="1055103"/>
                    <a:pt x="256731" y="1044173"/>
                    <a:pt x="181436" y="1022313"/>
                  </a:cubicBezTo>
                  <a:cubicBezTo>
                    <a:pt x="106142" y="1000453"/>
                    <a:pt x="45662" y="972035"/>
                    <a:pt x="0" y="937059"/>
                  </a:cubicBezTo>
                  <a:lnTo>
                    <a:pt x="80153" y="759266"/>
                  </a:lnTo>
                  <a:cubicBezTo>
                    <a:pt x="123873" y="791327"/>
                    <a:pt x="175851" y="817073"/>
                    <a:pt x="236086" y="836504"/>
                  </a:cubicBezTo>
                  <a:cubicBezTo>
                    <a:pt x="296323" y="855935"/>
                    <a:pt x="356559" y="865651"/>
                    <a:pt x="416794" y="865651"/>
                  </a:cubicBezTo>
                  <a:cubicBezTo>
                    <a:pt x="483831" y="865651"/>
                    <a:pt x="533380" y="855692"/>
                    <a:pt x="565441" y="835775"/>
                  </a:cubicBezTo>
                  <a:cubicBezTo>
                    <a:pt x="597504" y="815859"/>
                    <a:pt x="613533" y="789384"/>
                    <a:pt x="613533" y="756351"/>
                  </a:cubicBezTo>
                  <a:cubicBezTo>
                    <a:pt x="613533" y="732063"/>
                    <a:pt x="604062" y="711903"/>
                    <a:pt x="585115" y="695872"/>
                  </a:cubicBezTo>
                  <a:cubicBezTo>
                    <a:pt x="566171" y="679842"/>
                    <a:pt x="541882" y="666969"/>
                    <a:pt x="512250" y="657253"/>
                  </a:cubicBezTo>
                  <a:cubicBezTo>
                    <a:pt x="482618" y="647538"/>
                    <a:pt x="442540" y="636851"/>
                    <a:pt x="392021" y="625192"/>
                  </a:cubicBezTo>
                  <a:cubicBezTo>
                    <a:pt x="314297" y="606733"/>
                    <a:pt x="250660" y="588273"/>
                    <a:pt x="201110" y="569814"/>
                  </a:cubicBezTo>
                  <a:cubicBezTo>
                    <a:pt x="151562" y="551354"/>
                    <a:pt x="109056" y="521722"/>
                    <a:pt x="73595" y="480917"/>
                  </a:cubicBezTo>
                  <a:cubicBezTo>
                    <a:pt x="38133" y="440112"/>
                    <a:pt x="20402" y="385705"/>
                    <a:pt x="20402" y="317697"/>
                  </a:cubicBezTo>
                  <a:cubicBezTo>
                    <a:pt x="20402" y="258432"/>
                    <a:pt x="36432" y="204754"/>
                    <a:pt x="68495" y="156662"/>
                  </a:cubicBezTo>
                  <a:cubicBezTo>
                    <a:pt x="100555" y="108570"/>
                    <a:pt x="148890" y="70437"/>
                    <a:pt x="213498" y="42262"/>
                  </a:cubicBezTo>
                  <a:cubicBezTo>
                    <a:pt x="278106" y="14087"/>
                    <a:pt x="357045" y="0"/>
                    <a:pt x="45031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Shape 52">
              <a:extLst>
                <a:ext uri="{FF2B5EF4-FFF2-40B4-BE49-F238E27FC236}">
                  <a16:creationId xmlns:a16="http://schemas.microsoft.com/office/drawing/2014/main" id="{4DDEB982-EF57-48ED-A431-3F54AD730248}"/>
                </a:ext>
              </a:extLst>
            </p:cNvPr>
            <p:cNvSpPr/>
            <p:nvPr/>
          </p:nvSpPr>
          <p:spPr>
            <a:xfrm>
              <a:off x="3665203" y="8434415"/>
              <a:ext cx="4132364" cy="1037616"/>
            </a:xfrm>
            <a:custGeom>
              <a:avLst/>
              <a:gdLst>
                <a:gd name="connsiteX0" fmla="*/ 1597009 w 4132364"/>
                <a:gd name="connsiteY0" fmla="*/ 231715 h 1037616"/>
                <a:gd name="connsiteX1" fmla="*/ 1435246 w 4132364"/>
                <a:gd name="connsiteY1" fmla="*/ 622278 h 1037616"/>
                <a:gd name="connsiteX2" fmla="*/ 1758773 w 4132364"/>
                <a:gd name="connsiteY2" fmla="*/ 622278 h 1037616"/>
                <a:gd name="connsiteX3" fmla="*/ 2511781 w 4132364"/>
                <a:gd name="connsiteY3" fmla="*/ 192367 h 1037616"/>
                <a:gd name="connsiteX4" fmla="*/ 2511781 w 4132364"/>
                <a:gd name="connsiteY4" fmla="*/ 547955 h 1037616"/>
                <a:gd name="connsiteX5" fmla="*/ 2704148 w 4132364"/>
                <a:gd name="connsiteY5" fmla="*/ 547955 h 1037616"/>
                <a:gd name="connsiteX6" fmla="*/ 2865911 w 4132364"/>
                <a:gd name="connsiteY6" fmla="*/ 501320 h 1037616"/>
                <a:gd name="connsiteX7" fmla="*/ 2921289 w 4132364"/>
                <a:gd name="connsiteY7" fmla="*/ 370161 h 1037616"/>
                <a:gd name="connsiteX8" fmla="*/ 2865911 w 4132364"/>
                <a:gd name="connsiteY8" fmla="*/ 238273 h 1037616"/>
                <a:gd name="connsiteX9" fmla="*/ 2704148 w 4132364"/>
                <a:gd name="connsiteY9" fmla="*/ 192367 h 1037616"/>
                <a:gd name="connsiteX10" fmla="*/ 3342494 w 4132364"/>
                <a:gd name="connsiteY10" fmla="*/ 0 h 1037616"/>
                <a:gd name="connsiteX11" fmla="*/ 4113419 w 4132364"/>
                <a:gd name="connsiteY11" fmla="*/ 0 h 1037616"/>
                <a:gd name="connsiteX12" fmla="*/ 4113419 w 4132364"/>
                <a:gd name="connsiteY12" fmla="*/ 189453 h 1037616"/>
                <a:gd name="connsiteX13" fmla="*/ 3577124 w 4132364"/>
                <a:gd name="connsiteY13" fmla="*/ 189453 h 1037616"/>
                <a:gd name="connsiteX14" fmla="*/ 3577124 w 4132364"/>
                <a:gd name="connsiteY14" fmla="*/ 410966 h 1037616"/>
                <a:gd name="connsiteX15" fmla="*/ 4050754 w 4132364"/>
                <a:gd name="connsiteY15" fmla="*/ 410966 h 1037616"/>
                <a:gd name="connsiteX16" fmla="*/ 4050754 w 4132364"/>
                <a:gd name="connsiteY16" fmla="*/ 594589 h 1037616"/>
                <a:gd name="connsiteX17" fmla="*/ 3577124 w 4132364"/>
                <a:gd name="connsiteY17" fmla="*/ 594589 h 1037616"/>
                <a:gd name="connsiteX18" fmla="*/ 3577124 w 4132364"/>
                <a:gd name="connsiteY18" fmla="*/ 830676 h 1037616"/>
                <a:gd name="connsiteX19" fmla="*/ 4132364 w 4132364"/>
                <a:gd name="connsiteY19" fmla="*/ 830676 h 1037616"/>
                <a:gd name="connsiteX20" fmla="*/ 4132364 w 4132364"/>
                <a:gd name="connsiteY20" fmla="*/ 1020128 h 1037616"/>
                <a:gd name="connsiteX21" fmla="*/ 3342494 w 4132364"/>
                <a:gd name="connsiteY21" fmla="*/ 1020128 h 1037616"/>
                <a:gd name="connsiteX22" fmla="*/ 2275694 w 4132364"/>
                <a:gd name="connsiteY22" fmla="*/ 0 h 1037616"/>
                <a:gd name="connsiteX23" fmla="*/ 2717263 w 4132364"/>
                <a:gd name="connsiteY23" fmla="*/ 0 h 1037616"/>
                <a:gd name="connsiteX24" fmla="*/ 2952622 w 4132364"/>
                <a:gd name="connsiteY24" fmla="*/ 45178 h 1037616"/>
                <a:gd name="connsiteX25" fmla="*/ 3106370 w 4132364"/>
                <a:gd name="connsiteY25" fmla="*/ 173422 h 1037616"/>
                <a:gd name="connsiteX26" fmla="*/ 3160290 w 4132364"/>
                <a:gd name="connsiteY26" fmla="*/ 370161 h 1037616"/>
                <a:gd name="connsiteX27" fmla="*/ 3105641 w 4132364"/>
                <a:gd name="connsiteY27" fmla="*/ 566171 h 1037616"/>
                <a:gd name="connsiteX28" fmla="*/ 2950436 w 4132364"/>
                <a:gd name="connsiteY28" fmla="*/ 692230 h 1037616"/>
                <a:gd name="connsiteX29" fmla="*/ 3179236 w 4132364"/>
                <a:gd name="connsiteY29" fmla="*/ 1020128 h 1037616"/>
                <a:gd name="connsiteX30" fmla="*/ 2925661 w 4132364"/>
                <a:gd name="connsiteY30" fmla="*/ 1020128 h 1037616"/>
                <a:gd name="connsiteX31" fmla="*/ 2728922 w 4132364"/>
                <a:gd name="connsiteY31" fmla="*/ 735950 h 1037616"/>
                <a:gd name="connsiteX32" fmla="*/ 2717263 w 4132364"/>
                <a:gd name="connsiteY32" fmla="*/ 735950 h 1037616"/>
                <a:gd name="connsiteX33" fmla="*/ 2511781 w 4132364"/>
                <a:gd name="connsiteY33" fmla="*/ 735950 h 1037616"/>
                <a:gd name="connsiteX34" fmla="*/ 2511781 w 4132364"/>
                <a:gd name="connsiteY34" fmla="*/ 1020128 h 1037616"/>
                <a:gd name="connsiteX35" fmla="*/ 2275694 w 4132364"/>
                <a:gd name="connsiteY35" fmla="*/ 1020128 h 1037616"/>
                <a:gd name="connsiteX36" fmla="*/ 1481880 w 4132364"/>
                <a:gd name="connsiteY36" fmla="*/ 0 h 1037616"/>
                <a:gd name="connsiteX37" fmla="*/ 1715052 w 4132364"/>
                <a:gd name="connsiteY37" fmla="*/ 0 h 1037616"/>
                <a:gd name="connsiteX38" fmla="*/ 2171195 w 4132364"/>
                <a:gd name="connsiteY38" fmla="*/ 1020128 h 1037616"/>
                <a:gd name="connsiteX39" fmla="*/ 1923450 w 4132364"/>
                <a:gd name="connsiteY39" fmla="*/ 1020128 h 1037616"/>
                <a:gd name="connsiteX40" fmla="*/ 1833096 w 4132364"/>
                <a:gd name="connsiteY40" fmla="*/ 801529 h 1037616"/>
                <a:gd name="connsiteX41" fmla="*/ 1359465 w 4132364"/>
                <a:gd name="connsiteY41" fmla="*/ 801529 h 1037616"/>
                <a:gd name="connsiteX42" fmla="*/ 1269111 w 4132364"/>
                <a:gd name="connsiteY42" fmla="*/ 1020128 h 1037616"/>
                <a:gd name="connsiteX43" fmla="*/ 1027195 w 4132364"/>
                <a:gd name="connsiteY43" fmla="*/ 1020128 h 1037616"/>
                <a:gd name="connsiteX44" fmla="*/ 0 w 4132364"/>
                <a:gd name="connsiteY44" fmla="*/ 0 h 1037616"/>
                <a:gd name="connsiteX45" fmla="*/ 236087 w 4132364"/>
                <a:gd name="connsiteY45" fmla="*/ 0 h 1037616"/>
                <a:gd name="connsiteX46" fmla="*/ 236087 w 4132364"/>
                <a:gd name="connsiteY46" fmla="*/ 562528 h 1037616"/>
                <a:gd name="connsiteX47" fmla="*/ 463429 w 4132364"/>
                <a:gd name="connsiteY47" fmla="*/ 836505 h 1037616"/>
                <a:gd name="connsiteX48" fmla="*/ 632479 w 4132364"/>
                <a:gd name="connsiteY48" fmla="*/ 770197 h 1037616"/>
                <a:gd name="connsiteX49" fmla="*/ 690772 w 4132364"/>
                <a:gd name="connsiteY49" fmla="*/ 562528 h 1037616"/>
                <a:gd name="connsiteX50" fmla="*/ 690772 w 4132364"/>
                <a:gd name="connsiteY50" fmla="*/ 0 h 1037616"/>
                <a:gd name="connsiteX51" fmla="*/ 923944 w 4132364"/>
                <a:gd name="connsiteY51" fmla="*/ 0 h 1037616"/>
                <a:gd name="connsiteX52" fmla="*/ 923944 w 4132364"/>
                <a:gd name="connsiteY52" fmla="*/ 571272 h 1037616"/>
                <a:gd name="connsiteX53" fmla="*/ 802257 w 4132364"/>
                <a:gd name="connsiteY53" fmla="*/ 916658 h 1037616"/>
                <a:gd name="connsiteX54" fmla="*/ 461972 w 4132364"/>
                <a:gd name="connsiteY54" fmla="*/ 1037616 h 1037616"/>
                <a:gd name="connsiteX55" fmla="*/ 121686 w 4132364"/>
                <a:gd name="connsiteY55" fmla="*/ 916658 h 1037616"/>
                <a:gd name="connsiteX56" fmla="*/ 0 w 4132364"/>
                <a:gd name="connsiteY56" fmla="*/ 571272 h 10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132364" h="1037616">
                  <a:moveTo>
                    <a:pt x="1597009" y="231715"/>
                  </a:moveTo>
                  <a:lnTo>
                    <a:pt x="1435246" y="622278"/>
                  </a:lnTo>
                  <a:lnTo>
                    <a:pt x="1758773" y="622278"/>
                  </a:lnTo>
                  <a:close/>
                  <a:moveTo>
                    <a:pt x="2511781" y="192367"/>
                  </a:moveTo>
                  <a:lnTo>
                    <a:pt x="2511781" y="547955"/>
                  </a:lnTo>
                  <a:lnTo>
                    <a:pt x="2704148" y="547955"/>
                  </a:lnTo>
                  <a:cubicBezTo>
                    <a:pt x="2775071" y="547955"/>
                    <a:pt x="2828992" y="532410"/>
                    <a:pt x="2865911" y="501320"/>
                  </a:cubicBezTo>
                  <a:cubicBezTo>
                    <a:pt x="2902830" y="470231"/>
                    <a:pt x="2921289" y="426511"/>
                    <a:pt x="2921289" y="370161"/>
                  </a:cubicBezTo>
                  <a:cubicBezTo>
                    <a:pt x="2921289" y="312840"/>
                    <a:pt x="2902830" y="268877"/>
                    <a:pt x="2865911" y="238273"/>
                  </a:cubicBezTo>
                  <a:cubicBezTo>
                    <a:pt x="2828992" y="207669"/>
                    <a:pt x="2775071" y="192367"/>
                    <a:pt x="2704148" y="192367"/>
                  </a:cubicBezTo>
                  <a:close/>
                  <a:moveTo>
                    <a:pt x="3342494" y="0"/>
                  </a:moveTo>
                  <a:lnTo>
                    <a:pt x="4113419" y="0"/>
                  </a:lnTo>
                  <a:lnTo>
                    <a:pt x="4113419" y="189453"/>
                  </a:lnTo>
                  <a:lnTo>
                    <a:pt x="3577124" y="189453"/>
                  </a:lnTo>
                  <a:lnTo>
                    <a:pt x="3577124" y="410966"/>
                  </a:lnTo>
                  <a:lnTo>
                    <a:pt x="4050754" y="410966"/>
                  </a:lnTo>
                  <a:lnTo>
                    <a:pt x="4050754" y="594589"/>
                  </a:lnTo>
                  <a:lnTo>
                    <a:pt x="3577124" y="594589"/>
                  </a:lnTo>
                  <a:lnTo>
                    <a:pt x="3577124" y="830676"/>
                  </a:lnTo>
                  <a:lnTo>
                    <a:pt x="4132364" y="830676"/>
                  </a:lnTo>
                  <a:lnTo>
                    <a:pt x="4132364" y="1020128"/>
                  </a:lnTo>
                  <a:lnTo>
                    <a:pt x="3342494" y="1020128"/>
                  </a:lnTo>
                  <a:close/>
                  <a:moveTo>
                    <a:pt x="2275694" y="0"/>
                  </a:moveTo>
                  <a:lnTo>
                    <a:pt x="2717263" y="0"/>
                  </a:lnTo>
                  <a:cubicBezTo>
                    <a:pt x="2807618" y="0"/>
                    <a:pt x="2886070" y="15059"/>
                    <a:pt x="2952622" y="45178"/>
                  </a:cubicBezTo>
                  <a:cubicBezTo>
                    <a:pt x="3019173" y="75296"/>
                    <a:pt x="3070422" y="118044"/>
                    <a:pt x="3106370" y="173422"/>
                  </a:cubicBezTo>
                  <a:cubicBezTo>
                    <a:pt x="3142316" y="228801"/>
                    <a:pt x="3160290" y="294380"/>
                    <a:pt x="3160290" y="370161"/>
                  </a:cubicBezTo>
                  <a:cubicBezTo>
                    <a:pt x="3160290" y="445942"/>
                    <a:pt x="3142074" y="511279"/>
                    <a:pt x="3105641" y="566171"/>
                  </a:cubicBezTo>
                  <a:cubicBezTo>
                    <a:pt x="3069208" y="621064"/>
                    <a:pt x="3017473" y="663083"/>
                    <a:pt x="2950436" y="692230"/>
                  </a:cubicBezTo>
                  <a:lnTo>
                    <a:pt x="3179236" y="1020128"/>
                  </a:lnTo>
                  <a:lnTo>
                    <a:pt x="2925661" y="1020128"/>
                  </a:lnTo>
                  <a:lnTo>
                    <a:pt x="2728922" y="735950"/>
                  </a:lnTo>
                  <a:lnTo>
                    <a:pt x="2717263" y="735950"/>
                  </a:lnTo>
                  <a:lnTo>
                    <a:pt x="2511781" y="735950"/>
                  </a:lnTo>
                  <a:lnTo>
                    <a:pt x="2511781" y="1020128"/>
                  </a:lnTo>
                  <a:lnTo>
                    <a:pt x="2275694" y="1020128"/>
                  </a:lnTo>
                  <a:close/>
                  <a:moveTo>
                    <a:pt x="1481880" y="0"/>
                  </a:moveTo>
                  <a:lnTo>
                    <a:pt x="1715052" y="0"/>
                  </a:lnTo>
                  <a:lnTo>
                    <a:pt x="2171195" y="1020128"/>
                  </a:lnTo>
                  <a:lnTo>
                    <a:pt x="1923450" y="1020128"/>
                  </a:lnTo>
                  <a:lnTo>
                    <a:pt x="1833096" y="801529"/>
                  </a:lnTo>
                  <a:lnTo>
                    <a:pt x="1359465" y="801529"/>
                  </a:lnTo>
                  <a:lnTo>
                    <a:pt x="1269111" y="1020128"/>
                  </a:lnTo>
                  <a:lnTo>
                    <a:pt x="1027195" y="1020128"/>
                  </a:lnTo>
                  <a:close/>
                  <a:moveTo>
                    <a:pt x="0" y="0"/>
                  </a:moveTo>
                  <a:lnTo>
                    <a:pt x="236087" y="0"/>
                  </a:lnTo>
                  <a:lnTo>
                    <a:pt x="236087" y="562528"/>
                  </a:lnTo>
                  <a:cubicBezTo>
                    <a:pt x="236087" y="745179"/>
                    <a:pt x="311868" y="836505"/>
                    <a:pt x="463429" y="836505"/>
                  </a:cubicBezTo>
                  <a:cubicBezTo>
                    <a:pt x="537267" y="836505"/>
                    <a:pt x="593617" y="814402"/>
                    <a:pt x="632479" y="770197"/>
                  </a:cubicBezTo>
                  <a:cubicBezTo>
                    <a:pt x="671341" y="725991"/>
                    <a:pt x="690772" y="656768"/>
                    <a:pt x="690772" y="562528"/>
                  </a:cubicBezTo>
                  <a:lnTo>
                    <a:pt x="690772" y="0"/>
                  </a:lnTo>
                  <a:lnTo>
                    <a:pt x="923944" y="0"/>
                  </a:lnTo>
                  <a:lnTo>
                    <a:pt x="923944" y="571272"/>
                  </a:lnTo>
                  <a:cubicBezTo>
                    <a:pt x="923944" y="720891"/>
                    <a:pt x="883382" y="836019"/>
                    <a:pt x="802257" y="916658"/>
                  </a:cubicBezTo>
                  <a:cubicBezTo>
                    <a:pt x="721133" y="997297"/>
                    <a:pt x="607705" y="1037616"/>
                    <a:pt x="461972" y="1037616"/>
                  </a:cubicBezTo>
                  <a:cubicBezTo>
                    <a:pt x="316240" y="1037616"/>
                    <a:pt x="202811" y="997297"/>
                    <a:pt x="121686" y="916658"/>
                  </a:cubicBezTo>
                  <a:cubicBezTo>
                    <a:pt x="40562" y="836019"/>
                    <a:pt x="0" y="720891"/>
                    <a:pt x="0" y="57127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Footer Placeholder 71">
            <a:extLst>
              <a:ext uri="{FF2B5EF4-FFF2-40B4-BE49-F238E27FC236}">
                <a16:creationId xmlns:a16="http://schemas.microsoft.com/office/drawing/2014/main" id="{A6F1E2C7-C730-4920-998D-FED049D671A1}"/>
              </a:ext>
            </a:extLst>
          </p:cNvPr>
          <p:cNvSpPr>
            <a:spLocks noGrp="1"/>
          </p:cNvSpPr>
          <p:nvPr>
            <p:ph type="ftr" sz="quarter" idx="3"/>
          </p:nvPr>
        </p:nvSpPr>
        <p:spPr/>
        <p:txBody>
          <a:bodyPr/>
          <a:lstStyle/>
          <a:p>
            <a:r>
              <a:rPr lang="en-US"/>
              <a:t>WWW.SQUARE.COM</a:t>
            </a:r>
            <a:endParaRPr lang="en-US" dirty="0"/>
          </a:p>
        </p:txBody>
      </p:sp>
      <p:sp>
        <p:nvSpPr>
          <p:cNvPr id="43" name="Slide Number Placeholder 42">
            <a:extLst>
              <a:ext uri="{FF2B5EF4-FFF2-40B4-BE49-F238E27FC236}">
                <a16:creationId xmlns:a16="http://schemas.microsoft.com/office/drawing/2014/main" id="{D2D5A893-C5A3-4CD9-AA2E-FA8D9097CBA8}"/>
              </a:ext>
            </a:extLst>
          </p:cNvPr>
          <p:cNvSpPr>
            <a:spLocks noGrp="1"/>
          </p:cNvSpPr>
          <p:nvPr>
            <p:ph type="sldNum" sz="quarter" idx="4"/>
          </p:nvPr>
        </p:nvSpPr>
        <p:spPr/>
        <p:txBody>
          <a:bodyPr/>
          <a:lstStyle/>
          <a:p>
            <a:r>
              <a:rPr lang="en-US" dirty="0"/>
              <a:t>0</a:t>
            </a:r>
            <a:fld id="{92B485D1-D61A-494D-A8A9-04DC541B8AAB}" type="slidenum">
              <a:rPr lang="en-US" smtClean="0"/>
              <a:pPr/>
              <a:t>2</a:t>
            </a:fld>
            <a:endParaRPr lang="en-US" dirty="0"/>
          </a:p>
        </p:txBody>
      </p:sp>
    </p:spTree>
    <p:extLst>
      <p:ext uri="{BB962C8B-B14F-4D97-AF65-F5344CB8AC3E}">
        <p14:creationId xmlns:p14="http://schemas.microsoft.com/office/powerpoint/2010/main" val="20108665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Placeholder 20">
            <a:extLst>
              <a:ext uri="{FF2B5EF4-FFF2-40B4-BE49-F238E27FC236}">
                <a16:creationId xmlns:a16="http://schemas.microsoft.com/office/drawing/2014/main" id="{F1E29665-E471-41FD-A753-39C3768A7294}"/>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t="2702" b="2702"/>
          <a:stretch/>
        </p:blipFill>
        <p:spPr/>
      </p:pic>
      <p:pic>
        <p:nvPicPr>
          <p:cNvPr id="67" name="Picture Placeholder 261">
            <a:extLst>
              <a:ext uri="{FF2B5EF4-FFF2-40B4-BE49-F238E27FC236}">
                <a16:creationId xmlns:a16="http://schemas.microsoft.com/office/drawing/2014/main" id="{788C6145-CFE8-4748-8B70-8291144590A5}"/>
              </a:ext>
            </a:extLst>
          </p:cNvPr>
          <p:cNvPicPr>
            <a:picLocks noGrp="1" noChangeAspect="1"/>
          </p:cNvPicPr>
          <p:nvPr>
            <p:ph type="pic" sz="quarter" idx="12"/>
          </p:nvPr>
        </p:nvPicPr>
        <p:blipFill>
          <a:blip r:embed="rId3" cstate="email">
            <a:extLst>
              <a:ext uri="{28A0092B-C50C-407E-A947-70E740481C1C}">
                <a14:useLocalDpi xmlns:a14="http://schemas.microsoft.com/office/drawing/2010/main"/>
              </a:ext>
            </a:extLst>
          </a:blip>
          <a:srcRect t="11644" b="11644"/>
          <a:stretch>
            <a:fillRect/>
          </a:stretch>
        </p:blipFill>
        <p:spPr/>
      </p:pic>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p:txBody>
          <a:bodyPr/>
          <a:lstStyle/>
          <a:p>
            <a:fld id="{92B485D1-D61A-494D-A8A9-04DC541B8AAB}" type="slidenum">
              <a:rPr lang="en-US" smtClean="0">
                <a:solidFill>
                  <a:schemeClr val="accent2"/>
                </a:solidFill>
              </a:rPr>
              <a:pPr/>
              <a:t>20</a:t>
            </a:fld>
            <a:endParaRPr lang="en-US" dirty="0">
              <a:solidFill>
                <a:schemeClr val="accent2"/>
              </a:solidFill>
            </a:endParaRPr>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p:txBody>
          <a:bodyPr/>
          <a:lstStyle/>
          <a:p>
            <a:r>
              <a:rPr lang="en-US">
                <a:solidFill>
                  <a:schemeClr val="accent2"/>
                </a:solidFill>
              </a:rPr>
              <a:t>WWW.SQUARE.COM</a:t>
            </a:r>
            <a:endParaRPr lang="en-US" dirty="0">
              <a:solidFill>
                <a:schemeClr val="accent2"/>
              </a:solidFill>
            </a:endParaRPr>
          </a:p>
        </p:txBody>
      </p:sp>
      <p:pic>
        <p:nvPicPr>
          <p:cNvPr id="65" name="Picture Placeholder 65">
            <a:extLst>
              <a:ext uri="{FF2B5EF4-FFF2-40B4-BE49-F238E27FC236}">
                <a16:creationId xmlns:a16="http://schemas.microsoft.com/office/drawing/2014/main" id="{06DA63AC-2994-449B-A22E-48AE36F19368}"/>
              </a:ext>
            </a:extLst>
          </p:cNvPr>
          <p:cNvPicPr>
            <a:picLocks noGrp="1" noChangeAspect="1"/>
          </p:cNvPicPr>
          <p:nvPr>
            <p:ph type="pic" sz="quarter" idx="10"/>
          </p:nvPr>
        </p:nvPicPr>
        <p:blipFill>
          <a:blip r:embed="rId4"/>
          <a:srcRect l="10358" r="10358"/>
          <a:stretch>
            <a:fillRect/>
          </a:stretch>
        </p:blipFill>
        <p:spPr/>
      </p:pic>
      <p:sp>
        <p:nvSpPr>
          <p:cNvPr id="5" name="Rectangle 4">
            <a:extLst>
              <a:ext uri="{FF2B5EF4-FFF2-40B4-BE49-F238E27FC236}">
                <a16:creationId xmlns:a16="http://schemas.microsoft.com/office/drawing/2014/main" id="{E1E987E2-E592-4EFC-8B02-DADBC536D181}"/>
              </a:ext>
            </a:extLst>
          </p:cNvPr>
          <p:cNvSpPr/>
          <p:nvPr/>
        </p:nvSpPr>
        <p:spPr>
          <a:xfrm>
            <a:off x="993720" y="1125796"/>
            <a:ext cx="22742580" cy="1332544"/>
          </a:xfrm>
          <a:prstGeom prst="rect">
            <a:avLst/>
          </a:prstGeom>
        </p:spPr>
        <p:txBody>
          <a:bodyPr wrap="square">
            <a:spAutoFit/>
          </a:bodyPr>
          <a:lstStyle/>
          <a:p>
            <a:pPr>
              <a:lnSpc>
                <a:spcPct val="80000"/>
              </a:lnSpc>
            </a:pPr>
            <a:r>
              <a:rPr lang="en-US" sz="10000" dirty="0">
                <a:solidFill>
                  <a:schemeClr val="accent2"/>
                </a:solidFill>
              </a:rPr>
              <a:t>DOUBLE </a:t>
            </a:r>
            <a:r>
              <a:rPr lang="en-US" sz="10000" b="1" dirty="0">
                <a:solidFill>
                  <a:schemeClr val="accent2"/>
                </a:solidFill>
              </a:rPr>
              <a:t>HELIX</a:t>
            </a:r>
          </a:p>
        </p:txBody>
      </p:sp>
      <p:sp>
        <p:nvSpPr>
          <p:cNvPr id="6" name="Rectangle 5">
            <a:extLst>
              <a:ext uri="{FF2B5EF4-FFF2-40B4-BE49-F238E27FC236}">
                <a16:creationId xmlns:a16="http://schemas.microsoft.com/office/drawing/2014/main" id="{94D712BF-9BF1-40D0-9723-DCCB4DC86687}"/>
              </a:ext>
            </a:extLst>
          </p:cNvPr>
          <p:cNvSpPr/>
          <p:nvPr/>
        </p:nvSpPr>
        <p:spPr>
          <a:xfrm>
            <a:off x="1146975" y="2805710"/>
            <a:ext cx="1911486" cy="2389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p:txBody>
      </p:sp>
      <p:grpSp>
        <p:nvGrpSpPr>
          <p:cNvPr id="7" name="Group 6">
            <a:extLst>
              <a:ext uri="{FF2B5EF4-FFF2-40B4-BE49-F238E27FC236}">
                <a16:creationId xmlns:a16="http://schemas.microsoft.com/office/drawing/2014/main" id="{A9ECA254-2B38-471E-88A9-01470CE3B0F4}"/>
              </a:ext>
            </a:extLst>
          </p:cNvPr>
          <p:cNvGrpSpPr/>
          <p:nvPr/>
        </p:nvGrpSpPr>
        <p:grpSpPr>
          <a:xfrm>
            <a:off x="25715132" y="1201996"/>
            <a:ext cx="2513847" cy="491928"/>
            <a:chOff x="1296153" y="8434415"/>
            <a:chExt cx="6501414" cy="1272244"/>
          </a:xfrm>
          <a:solidFill>
            <a:schemeClr val="accent4"/>
          </a:solidFill>
        </p:grpSpPr>
        <p:sp>
          <p:nvSpPr>
            <p:cNvPr id="8" name="Freeform: Shape 7">
              <a:extLst>
                <a:ext uri="{FF2B5EF4-FFF2-40B4-BE49-F238E27FC236}">
                  <a16:creationId xmlns:a16="http://schemas.microsoft.com/office/drawing/2014/main" id="{8C22F569-60FD-41B0-8774-A238CBC1B516}"/>
                </a:ext>
              </a:extLst>
            </p:cNvPr>
            <p:cNvSpPr/>
            <p:nvPr/>
          </p:nvSpPr>
          <p:spPr>
            <a:xfrm>
              <a:off x="1296153" y="8434415"/>
              <a:ext cx="2116797" cy="1272244"/>
            </a:xfrm>
            <a:custGeom>
              <a:avLst/>
              <a:gdLst>
                <a:gd name="connsiteX0" fmla="*/ 1507635 w 2116797"/>
                <a:gd name="connsiteY0" fmla="*/ 201110 h 1272244"/>
                <a:gd name="connsiteX1" fmla="*/ 1344416 w 2116797"/>
                <a:gd name="connsiteY1" fmla="*/ 242644 h 1272244"/>
                <a:gd name="connsiteX2" fmla="*/ 1230015 w 2116797"/>
                <a:gd name="connsiteY2" fmla="*/ 358502 h 1272244"/>
                <a:gd name="connsiteX3" fmla="*/ 1188481 w 2116797"/>
                <a:gd name="connsiteY3" fmla="*/ 527551 h 1272244"/>
                <a:gd name="connsiteX4" fmla="*/ 1230015 w 2116797"/>
                <a:gd name="connsiteY4" fmla="*/ 696601 h 1272244"/>
                <a:gd name="connsiteX5" fmla="*/ 1344416 w 2116797"/>
                <a:gd name="connsiteY5" fmla="*/ 812458 h 1272244"/>
                <a:gd name="connsiteX6" fmla="*/ 1507635 w 2116797"/>
                <a:gd name="connsiteY6" fmla="*/ 853992 h 1272244"/>
                <a:gd name="connsiteX7" fmla="*/ 1670856 w 2116797"/>
                <a:gd name="connsiteY7" fmla="*/ 812458 h 1272244"/>
                <a:gd name="connsiteX8" fmla="*/ 1785255 w 2116797"/>
                <a:gd name="connsiteY8" fmla="*/ 696601 h 1272244"/>
                <a:gd name="connsiteX9" fmla="*/ 1826791 w 2116797"/>
                <a:gd name="connsiteY9" fmla="*/ 527551 h 1272244"/>
                <a:gd name="connsiteX10" fmla="*/ 1785255 w 2116797"/>
                <a:gd name="connsiteY10" fmla="*/ 358502 h 1272244"/>
                <a:gd name="connsiteX11" fmla="*/ 1670856 w 2116797"/>
                <a:gd name="connsiteY11" fmla="*/ 242644 h 1272244"/>
                <a:gd name="connsiteX12" fmla="*/ 1507635 w 2116797"/>
                <a:gd name="connsiteY12" fmla="*/ 201110 h 1272244"/>
                <a:gd name="connsiteX13" fmla="*/ 1507635 w 2116797"/>
                <a:gd name="connsiteY13" fmla="*/ 0 h 1272244"/>
                <a:gd name="connsiteX14" fmla="*/ 1793271 w 2116797"/>
                <a:gd name="connsiteY14" fmla="*/ 68494 h 1272244"/>
                <a:gd name="connsiteX15" fmla="*/ 1992925 w 2116797"/>
                <a:gd name="connsiteY15" fmla="*/ 257217 h 1272244"/>
                <a:gd name="connsiteX16" fmla="*/ 2065790 w 2116797"/>
                <a:gd name="connsiteY16" fmla="*/ 527551 h 1272244"/>
                <a:gd name="connsiteX17" fmla="*/ 1965965 w 2116797"/>
                <a:gd name="connsiteY17" fmla="*/ 839419 h 1272244"/>
                <a:gd name="connsiteX18" fmla="*/ 1701461 w 2116797"/>
                <a:gd name="connsiteY18" fmla="*/ 1025957 h 1272244"/>
                <a:gd name="connsiteX19" fmla="*/ 1772141 w 2116797"/>
                <a:gd name="connsiteY19" fmla="*/ 1080606 h 1272244"/>
                <a:gd name="connsiteX20" fmla="*/ 1845736 w 2116797"/>
                <a:gd name="connsiteY20" fmla="*/ 1097365 h 1272244"/>
                <a:gd name="connsiteX21" fmla="*/ 2011870 w 2116797"/>
                <a:gd name="connsiteY21" fmla="*/ 1021585 h 1272244"/>
                <a:gd name="connsiteX22" fmla="*/ 2116797 w 2116797"/>
                <a:gd name="connsiteY22" fmla="*/ 1146914 h 1272244"/>
                <a:gd name="connsiteX23" fmla="*/ 1996568 w 2116797"/>
                <a:gd name="connsiteY23" fmla="*/ 1240183 h 1272244"/>
                <a:gd name="connsiteX24" fmla="*/ 1841363 w 2116797"/>
                <a:gd name="connsiteY24" fmla="*/ 1272244 h 1272244"/>
                <a:gd name="connsiteX25" fmla="*/ 1635880 w 2116797"/>
                <a:gd name="connsiteY25" fmla="*/ 1223424 h 1272244"/>
                <a:gd name="connsiteX26" fmla="*/ 1426025 w 2116797"/>
                <a:gd name="connsiteY26" fmla="*/ 1050731 h 1272244"/>
                <a:gd name="connsiteX27" fmla="*/ 1179008 w 2116797"/>
                <a:gd name="connsiteY27" fmla="*/ 961834 h 1272244"/>
                <a:gd name="connsiteX28" fmla="*/ 1009959 w 2116797"/>
                <a:gd name="connsiteY28" fmla="*/ 777483 h 1272244"/>
                <a:gd name="connsiteX29" fmla="*/ 949480 w 2116797"/>
                <a:gd name="connsiteY29" fmla="*/ 527551 h 1272244"/>
                <a:gd name="connsiteX30" fmla="*/ 1021618 w 2116797"/>
                <a:gd name="connsiteY30" fmla="*/ 257217 h 1272244"/>
                <a:gd name="connsiteX31" fmla="*/ 1221272 w 2116797"/>
                <a:gd name="connsiteY31" fmla="*/ 68494 h 1272244"/>
                <a:gd name="connsiteX32" fmla="*/ 1507635 w 2116797"/>
                <a:gd name="connsiteY32" fmla="*/ 0 h 1272244"/>
                <a:gd name="connsiteX33" fmla="*/ 450314 w 2116797"/>
                <a:gd name="connsiteY33" fmla="*/ 0 h 1272244"/>
                <a:gd name="connsiteX34" fmla="*/ 641223 w 2116797"/>
                <a:gd name="connsiteY34" fmla="*/ 23317 h 1272244"/>
                <a:gd name="connsiteX35" fmla="*/ 804442 w 2116797"/>
                <a:gd name="connsiteY35" fmla="*/ 90354 h 1272244"/>
                <a:gd name="connsiteX36" fmla="*/ 731577 w 2116797"/>
                <a:gd name="connsiteY36" fmla="*/ 269605 h 1272244"/>
                <a:gd name="connsiteX37" fmla="*/ 448855 w 2116797"/>
                <a:gd name="connsiteY37" fmla="*/ 189452 h 1272244"/>
                <a:gd name="connsiteX38" fmla="*/ 302395 w 2116797"/>
                <a:gd name="connsiteY38" fmla="*/ 221513 h 1272244"/>
                <a:gd name="connsiteX39" fmla="*/ 255031 w 2116797"/>
                <a:gd name="connsiteY39" fmla="*/ 306038 h 1272244"/>
                <a:gd name="connsiteX40" fmla="*/ 309681 w 2116797"/>
                <a:gd name="connsiteY40" fmla="*/ 384005 h 1272244"/>
                <a:gd name="connsiteX41" fmla="*/ 476545 w 2116797"/>
                <a:gd name="connsiteY41" fmla="*/ 434283 h 1272244"/>
                <a:gd name="connsiteX42" fmla="*/ 667454 w 2116797"/>
                <a:gd name="connsiteY42" fmla="*/ 489661 h 1272244"/>
                <a:gd name="connsiteX43" fmla="*/ 794971 w 2116797"/>
                <a:gd name="connsiteY43" fmla="*/ 577100 h 1272244"/>
                <a:gd name="connsiteX44" fmla="*/ 848164 w 2116797"/>
                <a:gd name="connsiteY44" fmla="*/ 738863 h 1272244"/>
                <a:gd name="connsiteX45" fmla="*/ 799342 w 2116797"/>
                <a:gd name="connsiteY45" fmla="*/ 898441 h 1272244"/>
                <a:gd name="connsiteX46" fmla="*/ 652882 w 2116797"/>
                <a:gd name="connsiteY46" fmla="*/ 1012841 h 1272244"/>
                <a:gd name="connsiteX47" fmla="*/ 415338 w 2116797"/>
                <a:gd name="connsiteY47" fmla="*/ 1055103 h 1272244"/>
                <a:gd name="connsiteX48" fmla="*/ 181436 w 2116797"/>
                <a:gd name="connsiteY48" fmla="*/ 1022313 h 1272244"/>
                <a:gd name="connsiteX49" fmla="*/ 0 w 2116797"/>
                <a:gd name="connsiteY49" fmla="*/ 937059 h 1272244"/>
                <a:gd name="connsiteX50" fmla="*/ 80153 w 2116797"/>
                <a:gd name="connsiteY50" fmla="*/ 759266 h 1272244"/>
                <a:gd name="connsiteX51" fmla="*/ 236086 w 2116797"/>
                <a:gd name="connsiteY51" fmla="*/ 836504 h 1272244"/>
                <a:gd name="connsiteX52" fmla="*/ 416794 w 2116797"/>
                <a:gd name="connsiteY52" fmla="*/ 865651 h 1272244"/>
                <a:gd name="connsiteX53" fmla="*/ 565441 w 2116797"/>
                <a:gd name="connsiteY53" fmla="*/ 835775 h 1272244"/>
                <a:gd name="connsiteX54" fmla="*/ 613533 w 2116797"/>
                <a:gd name="connsiteY54" fmla="*/ 756351 h 1272244"/>
                <a:gd name="connsiteX55" fmla="*/ 585115 w 2116797"/>
                <a:gd name="connsiteY55" fmla="*/ 695872 h 1272244"/>
                <a:gd name="connsiteX56" fmla="*/ 512250 w 2116797"/>
                <a:gd name="connsiteY56" fmla="*/ 657253 h 1272244"/>
                <a:gd name="connsiteX57" fmla="*/ 392021 w 2116797"/>
                <a:gd name="connsiteY57" fmla="*/ 625192 h 1272244"/>
                <a:gd name="connsiteX58" fmla="*/ 201110 w 2116797"/>
                <a:gd name="connsiteY58" fmla="*/ 569814 h 1272244"/>
                <a:gd name="connsiteX59" fmla="*/ 73595 w 2116797"/>
                <a:gd name="connsiteY59" fmla="*/ 480917 h 1272244"/>
                <a:gd name="connsiteX60" fmla="*/ 20402 w 2116797"/>
                <a:gd name="connsiteY60" fmla="*/ 317697 h 1272244"/>
                <a:gd name="connsiteX61" fmla="*/ 68495 w 2116797"/>
                <a:gd name="connsiteY61" fmla="*/ 156662 h 1272244"/>
                <a:gd name="connsiteX62" fmla="*/ 213498 w 2116797"/>
                <a:gd name="connsiteY62" fmla="*/ 42262 h 1272244"/>
                <a:gd name="connsiteX63" fmla="*/ 450314 w 2116797"/>
                <a:gd name="connsiteY63" fmla="*/ 0 h 127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116797" h="1272244">
                  <a:moveTo>
                    <a:pt x="1507635" y="201110"/>
                  </a:moveTo>
                  <a:cubicBezTo>
                    <a:pt x="1447400" y="201110"/>
                    <a:pt x="1392993" y="214955"/>
                    <a:pt x="1344416" y="242644"/>
                  </a:cubicBezTo>
                  <a:cubicBezTo>
                    <a:pt x="1295838" y="270333"/>
                    <a:pt x="1257705" y="308953"/>
                    <a:pt x="1230015" y="358502"/>
                  </a:cubicBezTo>
                  <a:cubicBezTo>
                    <a:pt x="1202327" y="408051"/>
                    <a:pt x="1188481" y="464401"/>
                    <a:pt x="1188481" y="527551"/>
                  </a:cubicBezTo>
                  <a:cubicBezTo>
                    <a:pt x="1188481" y="590702"/>
                    <a:pt x="1202327" y="647052"/>
                    <a:pt x="1230015" y="696601"/>
                  </a:cubicBezTo>
                  <a:cubicBezTo>
                    <a:pt x="1257705" y="746150"/>
                    <a:pt x="1295838" y="784769"/>
                    <a:pt x="1344416" y="812458"/>
                  </a:cubicBezTo>
                  <a:cubicBezTo>
                    <a:pt x="1392993" y="840147"/>
                    <a:pt x="1447400" y="853992"/>
                    <a:pt x="1507635" y="853992"/>
                  </a:cubicBezTo>
                  <a:cubicBezTo>
                    <a:pt x="1567872" y="853992"/>
                    <a:pt x="1622279" y="840147"/>
                    <a:pt x="1670856" y="812458"/>
                  </a:cubicBezTo>
                  <a:cubicBezTo>
                    <a:pt x="1719434" y="784769"/>
                    <a:pt x="1757567" y="746150"/>
                    <a:pt x="1785255" y="696601"/>
                  </a:cubicBezTo>
                  <a:cubicBezTo>
                    <a:pt x="1812945" y="647052"/>
                    <a:pt x="1826791" y="590702"/>
                    <a:pt x="1826791" y="527551"/>
                  </a:cubicBezTo>
                  <a:cubicBezTo>
                    <a:pt x="1826791" y="464401"/>
                    <a:pt x="1812945" y="408051"/>
                    <a:pt x="1785255" y="358502"/>
                  </a:cubicBezTo>
                  <a:cubicBezTo>
                    <a:pt x="1757567" y="308953"/>
                    <a:pt x="1719434" y="270333"/>
                    <a:pt x="1670856" y="242644"/>
                  </a:cubicBezTo>
                  <a:cubicBezTo>
                    <a:pt x="1622279" y="214955"/>
                    <a:pt x="1567872" y="201110"/>
                    <a:pt x="1507635" y="201110"/>
                  </a:cubicBezTo>
                  <a:close/>
                  <a:moveTo>
                    <a:pt x="1507635" y="0"/>
                  </a:moveTo>
                  <a:cubicBezTo>
                    <a:pt x="1613534" y="0"/>
                    <a:pt x="1708747" y="22831"/>
                    <a:pt x="1793271" y="68494"/>
                  </a:cubicBezTo>
                  <a:cubicBezTo>
                    <a:pt x="1877796" y="114157"/>
                    <a:pt x="1944348" y="177065"/>
                    <a:pt x="1992925" y="257217"/>
                  </a:cubicBezTo>
                  <a:cubicBezTo>
                    <a:pt x="2041502" y="337370"/>
                    <a:pt x="2065790" y="427482"/>
                    <a:pt x="2065790" y="527551"/>
                  </a:cubicBezTo>
                  <a:cubicBezTo>
                    <a:pt x="2065790" y="646080"/>
                    <a:pt x="2032515" y="750036"/>
                    <a:pt x="1965965" y="839419"/>
                  </a:cubicBezTo>
                  <a:cubicBezTo>
                    <a:pt x="1899413" y="928801"/>
                    <a:pt x="1811246" y="990981"/>
                    <a:pt x="1701461" y="1025957"/>
                  </a:cubicBezTo>
                  <a:cubicBezTo>
                    <a:pt x="1725749" y="1051217"/>
                    <a:pt x="1749308" y="1069433"/>
                    <a:pt x="1772141" y="1080606"/>
                  </a:cubicBezTo>
                  <a:cubicBezTo>
                    <a:pt x="1794972" y="1091779"/>
                    <a:pt x="1819503" y="1097365"/>
                    <a:pt x="1845736" y="1097365"/>
                  </a:cubicBezTo>
                  <a:cubicBezTo>
                    <a:pt x="1908886" y="1097365"/>
                    <a:pt x="1964264" y="1072105"/>
                    <a:pt x="2011870" y="1021585"/>
                  </a:cubicBezTo>
                  <a:lnTo>
                    <a:pt x="2116797" y="1146914"/>
                  </a:lnTo>
                  <a:cubicBezTo>
                    <a:pt x="2083765" y="1187719"/>
                    <a:pt x="2043689" y="1218809"/>
                    <a:pt x="1996568" y="1240183"/>
                  </a:cubicBezTo>
                  <a:cubicBezTo>
                    <a:pt x="1949447" y="1261557"/>
                    <a:pt x="1897713" y="1272244"/>
                    <a:pt x="1841363" y="1272244"/>
                  </a:cubicBezTo>
                  <a:cubicBezTo>
                    <a:pt x="1765582" y="1272244"/>
                    <a:pt x="1697089" y="1255971"/>
                    <a:pt x="1635880" y="1223424"/>
                  </a:cubicBezTo>
                  <a:cubicBezTo>
                    <a:pt x="1574672" y="1190877"/>
                    <a:pt x="1504720" y="1133313"/>
                    <a:pt x="1426025" y="1050731"/>
                  </a:cubicBezTo>
                  <a:cubicBezTo>
                    <a:pt x="1333729" y="1039072"/>
                    <a:pt x="1251390" y="1009440"/>
                    <a:pt x="1179008" y="961834"/>
                  </a:cubicBezTo>
                  <a:cubicBezTo>
                    <a:pt x="1106629" y="914228"/>
                    <a:pt x="1050279" y="852778"/>
                    <a:pt x="1009959" y="777483"/>
                  </a:cubicBezTo>
                  <a:cubicBezTo>
                    <a:pt x="969639" y="702187"/>
                    <a:pt x="949480" y="618877"/>
                    <a:pt x="949480" y="527551"/>
                  </a:cubicBezTo>
                  <a:cubicBezTo>
                    <a:pt x="949480" y="427482"/>
                    <a:pt x="973525" y="337370"/>
                    <a:pt x="1021618" y="257217"/>
                  </a:cubicBezTo>
                  <a:cubicBezTo>
                    <a:pt x="1069710" y="177065"/>
                    <a:pt x="1136261" y="114157"/>
                    <a:pt x="1221272" y="68494"/>
                  </a:cubicBezTo>
                  <a:cubicBezTo>
                    <a:pt x="1306282" y="22831"/>
                    <a:pt x="1401736" y="0"/>
                    <a:pt x="1507635" y="0"/>
                  </a:cubicBezTo>
                  <a:close/>
                  <a:moveTo>
                    <a:pt x="450314" y="0"/>
                  </a:moveTo>
                  <a:cubicBezTo>
                    <a:pt x="515407" y="0"/>
                    <a:pt x="579044" y="7772"/>
                    <a:pt x="641223" y="23317"/>
                  </a:cubicBezTo>
                  <a:cubicBezTo>
                    <a:pt x="703402" y="38862"/>
                    <a:pt x="757809" y="61207"/>
                    <a:pt x="804442" y="90354"/>
                  </a:cubicBezTo>
                  <a:lnTo>
                    <a:pt x="731577" y="269605"/>
                  </a:lnTo>
                  <a:cubicBezTo>
                    <a:pt x="637337" y="216169"/>
                    <a:pt x="543097" y="189452"/>
                    <a:pt x="448855" y="189452"/>
                  </a:cubicBezTo>
                  <a:cubicBezTo>
                    <a:pt x="382791" y="189452"/>
                    <a:pt x="333971" y="200139"/>
                    <a:pt x="302395" y="221513"/>
                  </a:cubicBezTo>
                  <a:cubicBezTo>
                    <a:pt x="270819" y="242887"/>
                    <a:pt x="255031" y="271062"/>
                    <a:pt x="255031" y="306038"/>
                  </a:cubicBezTo>
                  <a:cubicBezTo>
                    <a:pt x="255031" y="341014"/>
                    <a:pt x="273248" y="367003"/>
                    <a:pt x="309681" y="384005"/>
                  </a:cubicBezTo>
                  <a:cubicBezTo>
                    <a:pt x="346114" y="401007"/>
                    <a:pt x="401736" y="417766"/>
                    <a:pt x="476545" y="434283"/>
                  </a:cubicBezTo>
                  <a:cubicBezTo>
                    <a:pt x="554269" y="452742"/>
                    <a:pt x="617906" y="471201"/>
                    <a:pt x="667454" y="489661"/>
                  </a:cubicBezTo>
                  <a:cubicBezTo>
                    <a:pt x="717003" y="508120"/>
                    <a:pt x="759509" y="537267"/>
                    <a:pt x="794971" y="577100"/>
                  </a:cubicBezTo>
                  <a:cubicBezTo>
                    <a:pt x="830433" y="616934"/>
                    <a:pt x="848164" y="670855"/>
                    <a:pt x="848164" y="738863"/>
                  </a:cubicBezTo>
                  <a:cubicBezTo>
                    <a:pt x="848164" y="797156"/>
                    <a:pt x="831889" y="850349"/>
                    <a:pt x="799342" y="898441"/>
                  </a:cubicBezTo>
                  <a:cubicBezTo>
                    <a:pt x="766796" y="946532"/>
                    <a:pt x="717976" y="984665"/>
                    <a:pt x="652882" y="1012841"/>
                  </a:cubicBezTo>
                  <a:cubicBezTo>
                    <a:pt x="587787" y="1041015"/>
                    <a:pt x="508606" y="1055103"/>
                    <a:pt x="415338" y="1055103"/>
                  </a:cubicBezTo>
                  <a:cubicBezTo>
                    <a:pt x="334699" y="1055103"/>
                    <a:pt x="256731" y="1044173"/>
                    <a:pt x="181436" y="1022313"/>
                  </a:cubicBezTo>
                  <a:cubicBezTo>
                    <a:pt x="106142" y="1000453"/>
                    <a:pt x="45662" y="972035"/>
                    <a:pt x="0" y="937059"/>
                  </a:cubicBezTo>
                  <a:lnTo>
                    <a:pt x="80153" y="759266"/>
                  </a:lnTo>
                  <a:cubicBezTo>
                    <a:pt x="123873" y="791327"/>
                    <a:pt x="175851" y="817073"/>
                    <a:pt x="236086" y="836504"/>
                  </a:cubicBezTo>
                  <a:cubicBezTo>
                    <a:pt x="296323" y="855935"/>
                    <a:pt x="356559" y="865651"/>
                    <a:pt x="416794" y="865651"/>
                  </a:cubicBezTo>
                  <a:cubicBezTo>
                    <a:pt x="483831" y="865651"/>
                    <a:pt x="533380" y="855692"/>
                    <a:pt x="565441" y="835775"/>
                  </a:cubicBezTo>
                  <a:cubicBezTo>
                    <a:pt x="597504" y="815859"/>
                    <a:pt x="613533" y="789384"/>
                    <a:pt x="613533" y="756351"/>
                  </a:cubicBezTo>
                  <a:cubicBezTo>
                    <a:pt x="613533" y="732063"/>
                    <a:pt x="604062" y="711903"/>
                    <a:pt x="585115" y="695872"/>
                  </a:cubicBezTo>
                  <a:cubicBezTo>
                    <a:pt x="566171" y="679842"/>
                    <a:pt x="541882" y="666969"/>
                    <a:pt x="512250" y="657253"/>
                  </a:cubicBezTo>
                  <a:cubicBezTo>
                    <a:pt x="482618" y="647538"/>
                    <a:pt x="442540" y="636851"/>
                    <a:pt x="392021" y="625192"/>
                  </a:cubicBezTo>
                  <a:cubicBezTo>
                    <a:pt x="314297" y="606733"/>
                    <a:pt x="250660" y="588273"/>
                    <a:pt x="201110" y="569814"/>
                  </a:cubicBezTo>
                  <a:cubicBezTo>
                    <a:pt x="151562" y="551354"/>
                    <a:pt x="109056" y="521722"/>
                    <a:pt x="73595" y="480917"/>
                  </a:cubicBezTo>
                  <a:cubicBezTo>
                    <a:pt x="38133" y="440112"/>
                    <a:pt x="20402" y="385705"/>
                    <a:pt x="20402" y="317697"/>
                  </a:cubicBezTo>
                  <a:cubicBezTo>
                    <a:pt x="20402" y="258432"/>
                    <a:pt x="36432" y="204754"/>
                    <a:pt x="68495" y="156662"/>
                  </a:cubicBezTo>
                  <a:cubicBezTo>
                    <a:pt x="100555" y="108570"/>
                    <a:pt x="148890" y="70437"/>
                    <a:pt x="213498" y="42262"/>
                  </a:cubicBezTo>
                  <a:cubicBezTo>
                    <a:pt x="278106" y="14087"/>
                    <a:pt x="357045" y="0"/>
                    <a:pt x="45031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D67D0029-808A-43DD-A49E-E32F10B5A9C4}"/>
                </a:ext>
              </a:extLst>
            </p:cNvPr>
            <p:cNvSpPr/>
            <p:nvPr/>
          </p:nvSpPr>
          <p:spPr>
            <a:xfrm>
              <a:off x="3665203" y="8434415"/>
              <a:ext cx="4132364" cy="1037616"/>
            </a:xfrm>
            <a:custGeom>
              <a:avLst/>
              <a:gdLst>
                <a:gd name="connsiteX0" fmla="*/ 1597009 w 4132364"/>
                <a:gd name="connsiteY0" fmla="*/ 231715 h 1037616"/>
                <a:gd name="connsiteX1" fmla="*/ 1435246 w 4132364"/>
                <a:gd name="connsiteY1" fmla="*/ 622278 h 1037616"/>
                <a:gd name="connsiteX2" fmla="*/ 1758773 w 4132364"/>
                <a:gd name="connsiteY2" fmla="*/ 622278 h 1037616"/>
                <a:gd name="connsiteX3" fmla="*/ 2511781 w 4132364"/>
                <a:gd name="connsiteY3" fmla="*/ 192367 h 1037616"/>
                <a:gd name="connsiteX4" fmla="*/ 2511781 w 4132364"/>
                <a:gd name="connsiteY4" fmla="*/ 547955 h 1037616"/>
                <a:gd name="connsiteX5" fmla="*/ 2704148 w 4132364"/>
                <a:gd name="connsiteY5" fmla="*/ 547955 h 1037616"/>
                <a:gd name="connsiteX6" fmla="*/ 2865911 w 4132364"/>
                <a:gd name="connsiteY6" fmla="*/ 501320 h 1037616"/>
                <a:gd name="connsiteX7" fmla="*/ 2921289 w 4132364"/>
                <a:gd name="connsiteY7" fmla="*/ 370161 h 1037616"/>
                <a:gd name="connsiteX8" fmla="*/ 2865911 w 4132364"/>
                <a:gd name="connsiteY8" fmla="*/ 238273 h 1037616"/>
                <a:gd name="connsiteX9" fmla="*/ 2704148 w 4132364"/>
                <a:gd name="connsiteY9" fmla="*/ 192367 h 1037616"/>
                <a:gd name="connsiteX10" fmla="*/ 3342494 w 4132364"/>
                <a:gd name="connsiteY10" fmla="*/ 0 h 1037616"/>
                <a:gd name="connsiteX11" fmla="*/ 4113419 w 4132364"/>
                <a:gd name="connsiteY11" fmla="*/ 0 h 1037616"/>
                <a:gd name="connsiteX12" fmla="*/ 4113419 w 4132364"/>
                <a:gd name="connsiteY12" fmla="*/ 189453 h 1037616"/>
                <a:gd name="connsiteX13" fmla="*/ 3577124 w 4132364"/>
                <a:gd name="connsiteY13" fmla="*/ 189453 h 1037616"/>
                <a:gd name="connsiteX14" fmla="*/ 3577124 w 4132364"/>
                <a:gd name="connsiteY14" fmla="*/ 410966 h 1037616"/>
                <a:gd name="connsiteX15" fmla="*/ 4050754 w 4132364"/>
                <a:gd name="connsiteY15" fmla="*/ 410966 h 1037616"/>
                <a:gd name="connsiteX16" fmla="*/ 4050754 w 4132364"/>
                <a:gd name="connsiteY16" fmla="*/ 594589 h 1037616"/>
                <a:gd name="connsiteX17" fmla="*/ 3577124 w 4132364"/>
                <a:gd name="connsiteY17" fmla="*/ 594589 h 1037616"/>
                <a:gd name="connsiteX18" fmla="*/ 3577124 w 4132364"/>
                <a:gd name="connsiteY18" fmla="*/ 830676 h 1037616"/>
                <a:gd name="connsiteX19" fmla="*/ 4132364 w 4132364"/>
                <a:gd name="connsiteY19" fmla="*/ 830676 h 1037616"/>
                <a:gd name="connsiteX20" fmla="*/ 4132364 w 4132364"/>
                <a:gd name="connsiteY20" fmla="*/ 1020128 h 1037616"/>
                <a:gd name="connsiteX21" fmla="*/ 3342494 w 4132364"/>
                <a:gd name="connsiteY21" fmla="*/ 1020128 h 1037616"/>
                <a:gd name="connsiteX22" fmla="*/ 2275694 w 4132364"/>
                <a:gd name="connsiteY22" fmla="*/ 0 h 1037616"/>
                <a:gd name="connsiteX23" fmla="*/ 2717263 w 4132364"/>
                <a:gd name="connsiteY23" fmla="*/ 0 h 1037616"/>
                <a:gd name="connsiteX24" fmla="*/ 2952622 w 4132364"/>
                <a:gd name="connsiteY24" fmla="*/ 45178 h 1037616"/>
                <a:gd name="connsiteX25" fmla="*/ 3106370 w 4132364"/>
                <a:gd name="connsiteY25" fmla="*/ 173422 h 1037616"/>
                <a:gd name="connsiteX26" fmla="*/ 3160290 w 4132364"/>
                <a:gd name="connsiteY26" fmla="*/ 370161 h 1037616"/>
                <a:gd name="connsiteX27" fmla="*/ 3105641 w 4132364"/>
                <a:gd name="connsiteY27" fmla="*/ 566171 h 1037616"/>
                <a:gd name="connsiteX28" fmla="*/ 2950436 w 4132364"/>
                <a:gd name="connsiteY28" fmla="*/ 692230 h 1037616"/>
                <a:gd name="connsiteX29" fmla="*/ 3179236 w 4132364"/>
                <a:gd name="connsiteY29" fmla="*/ 1020128 h 1037616"/>
                <a:gd name="connsiteX30" fmla="*/ 2925661 w 4132364"/>
                <a:gd name="connsiteY30" fmla="*/ 1020128 h 1037616"/>
                <a:gd name="connsiteX31" fmla="*/ 2728922 w 4132364"/>
                <a:gd name="connsiteY31" fmla="*/ 735950 h 1037616"/>
                <a:gd name="connsiteX32" fmla="*/ 2717263 w 4132364"/>
                <a:gd name="connsiteY32" fmla="*/ 735950 h 1037616"/>
                <a:gd name="connsiteX33" fmla="*/ 2511781 w 4132364"/>
                <a:gd name="connsiteY33" fmla="*/ 735950 h 1037616"/>
                <a:gd name="connsiteX34" fmla="*/ 2511781 w 4132364"/>
                <a:gd name="connsiteY34" fmla="*/ 1020128 h 1037616"/>
                <a:gd name="connsiteX35" fmla="*/ 2275694 w 4132364"/>
                <a:gd name="connsiteY35" fmla="*/ 1020128 h 1037616"/>
                <a:gd name="connsiteX36" fmla="*/ 1481880 w 4132364"/>
                <a:gd name="connsiteY36" fmla="*/ 0 h 1037616"/>
                <a:gd name="connsiteX37" fmla="*/ 1715052 w 4132364"/>
                <a:gd name="connsiteY37" fmla="*/ 0 h 1037616"/>
                <a:gd name="connsiteX38" fmla="*/ 2171195 w 4132364"/>
                <a:gd name="connsiteY38" fmla="*/ 1020128 h 1037616"/>
                <a:gd name="connsiteX39" fmla="*/ 1923450 w 4132364"/>
                <a:gd name="connsiteY39" fmla="*/ 1020128 h 1037616"/>
                <a:gd name="connsiteX40" fmla="*/ 1833096 w 4132364"/>
                <a:gd name="connsiteY40" fmla="*/ 801529 h 1037616"/>
                <a:gd name="connsiteX41" fmla="*/ 1359465 w 4132364"/>
                <a:gd name="connsiteY41" fmla="*/ 801529 h 1037616"/>
                <a:gd name="connsiteX42" fmla="*/ 1269111 w 4132364"/>
                <a:gd name="connsiteY42" fmla="*/ 1020128 h 1037616"/>
                <a:gd name="connsiteX43" fmla="*/ 1027195 w 4132364"/>
                <a:gd name="connsiteY43" fmla="*/ 1020128 h 1037616"/>
                <a:gd name="connsiteX44" fmla="*/ 0 w 4132364"/>
                <a:gd name="connsiteY44" fmla="*/ 0 h 1037616"/>
                <a:gd name="connsiteX45" fmla="*/ 236087 w 4132364"/>
                <a:gd name="connsiteY45" fmla="*/ 0 h 1037616"/>
                <a:gd name="connsiteX46" fmla="*/ 236087 w 4132364"/>
                <a:gd name="connsiteY46" fmla="*/ 562528 h 1037616"/>
                <a:gd name="connsiteX47" fmla="*/ 463429 w 4132364"/>
                <a:gd name="connsiteY47" fmla="*/ 836505 h 1037616"/>
                <a:gd name="connsiteX48" fmla="*/ 632479 w 4132364"/>
                <a:gd name="connsiteY48" fmla="*/ 770197 h 1037616"/>
                <a:gd name="connsiteX49" fmla="*/ 690772 w 4132364"/>
                <a:gd name="connsiteY49" fmla="*/ 562528 h 1037616"/>
                <a:gd name="connsiteX50" fmla="*/ 690772 w 4132364"/>
                <a:gd name="connsiteY50" fmla="*/ 0 h 1037616"/>
                <a:gd name="connsiteX51" fmla="*/ 923944 w 4132364"/>
                <a:gd name="connsiteY51" fmla="*/ 0 h 1037616"/>
                <a:gd name="connsiteX52" fmla="*/ 923944 w 4132364"/>
                <a:gd name="connsiteY52" fmla="*/ 571272 h 1037616"/>
                <a:gd name="connsiteX53" fmla="*/ 802257 w 4132364"/>
                <a:gd name="connsiteY53" fmla="*/ 916658 h 1037616"/>
                <a:gd name="connsiteX54" fmla="*/ 461972 w 4132364"/>
                <a:gd name="connsiteY54" fmla="*/ 1037616 h 1037616"/>
                <a:gd name="connsiteX55" fmla="*/ 121686 w 4132364"/>
                <a:gd name="connsiteY55" fmla="*/ 916658 h 1037616"/>
                <a:gd name="connsiteX56" fmla="*/ 0 w 4132364"/>
                <a:gd name="connsiteY56" fmla="*/ 571272 h 10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132364" h="1037616">
                  <a:moveTo>
                    <a:pt x="1597009" y="231715"/>
                  </a:moveTo>
                  <a:lnTo>
                    <a:pt x="1435246" y="622278"/>
                  </a:lnTo>
                  <a:lnTo>
                    <a:pt x="1758773" y="622278"/>
                  </a:lnTo>
                  <a:close/>
                  <a:moveTo>
                    <a:pt x="2511781" y="192367"/>
                  </a:moveTo>
                  <a:lnTo>
                    <a:pt x="2511781" y="547955"/>
                  </a:lnTo>
                  <a:lnTo>
                    <a:pt x="2704148" y="547955"/>
                  </a:lnTo>
                  <a:cubicBezTo>
                    <a:pt x="2775071" y="547955"/>
                    <a:pt x="2828992" y="532410"/>
                    <a:pt x="2865911" y="501320"/>
                  </a:cubicBezTo>
                  <a:cubicBezTo>
                    <a:pt x="2902830" y="470231"/>
                    <a:pt x="2921289" y="426511"/>
                    <a:pt x="2921289" y="370161"/>
                  </a:cubicBezTo>
                  <a:cubicBezTo>
                    <a:pt x="2921289" y="312840"/>
                    <a:pt x="2902830" y="268877"/>
                    <a:pt x="2865911" y="238273"/>
                  </a:cubicBezTo>
                  <a:cubicBezTo>
                    <a:pt x="2828992" y="207669"/>
                    <a:pt x="2775071" y="192367"/>
                    <a:pt x="2704148" y="192367"/>
                  </a:cubicBezTo>
                  <a:close/>
                  <a:moveTo>
                    <a:pt x="3342494" y="0"/>
                  </a:moveTo>
                  <a:lnTo>
                    <a:pt x="4113419" y="0"/>
                  </a:lnTo>
                  <a:lnTo>
                    <a:pt x="4113419" y="189453"/>
                  </a:lnTo>
                  <a:lnTo>
                    <a:pt x="3577124" y="189453"/>
                  </a:lnTo>
                  <a:lnTo>
                    <a:pt x="3577124" y="410966"/>
                  </a:lnTo>
                  <a:lnTo>
                    <a:pt x="4050754" y="410966"/>
                  </a:lnTo>
                  <a:lnTo>
                    <a:pt x="4050754" y="594589"/>
                  </a:lnTo>
                  <a:lnTo>
                    <a:pt x="3577124" y="594589"/>
                  </a:lnTo>
                  <a:lnTo>
                    <a:pt x="3577124" y="830676"/>
                  </a:lnTo>
                  <a:lnTo>
                    <a:pt x="4132364" y="830676"/>
                  </a:lnTo>
                  <a:lnTo>
                    <a:pt x="4132364" y="1020128"/>
                  </a:lnTo>
                  <a:lnTo>
                    <a:pt x="3342494" y="1020128"/>
                  </a:lnTo>
                  <a:close/>
                  <a:moveTo>
                    <a:pt x="2275694" y="0"/>
                  </a:moveTo>
                  <a:lnTo>
                    <a:pt x="2717263" y="0"/>
                  </a:lnTo>
                  <a:cubicBezTo>
                    <a:pt x="2807618" y="0"/>
                    <a:pt x="2886070" y="15059"/>
                    <a:pt x="2952622" y="45178"/>
                  </a:cubicBezTo>
                  <a:cubicBezTo>
                    <a:pt x="3019173" y="75296"/>
                    <a:pt x="3070422" y="118044"/>
                    <a:pt x="3106370" y="173422"/>
                  </a:cubicBezTo>
                  <a:cubicBezTo>
                    <a:pt x="3142316" y="228801"/>
                    <a:pt x="3160290" y="294380"/>
                    <a:pt x="3160290" y="370161"/>
                  </a:cubicBezTo>
                  <a:cubicBezTo>
                    <a:pt x="3160290" y="445942"/>
                    <a:pt x="3142074" y="511279"/>
                    <a:pt x="3105641" y="566171"/>
                  </a:cubicBezTo>
                  <a:cubicBezTo>
                    <a:pt x="3069208" y="621064"/>
                    <a:pt x="3017473" y="663083"/>
                    <a:pt x="2950436" y="692230"/>
                  </a:cubicBezTo>
                  <a:lnTo>
                    <a:pt x="3179236" y="1020128"/>
                  </a:lnTo>
                  <a:lnTo>
                    <a:pt x="2925661" y="1020128"/>
                  </a:lnTo>
                  <a:lnTo>
                    <a:pt x="2728922" y="735950"/>
                  </a:lnTo>
                  <a:lnTo>
                    <a:pt x="2717263" y="735950"/>
                  </a:lnTo>
                  <a:lnTo>
                    <a:pt x="2511781" y="735950"/>
                  </a:lnTo>
                  <a:lnTo>
                    <a:pt x="2511781" y="1020128"/>
                  </a:lnTo>
                  <a:lnTo>
                    <a:pt x="2275694" y="1020128"/>
                  </a:lnTo>
                  <a:close/>
                  <a:moveTo>
                    <a:pt x="1481880" y="0"/>
                  </a:moveTo>
                  <a:lnTo>
                    <a:pt x="1715052" y="0"/>
                  </a:lnTo>
                  <a:lnTo>
                    <a:pt x="2171195" y="1020128"/>
                  </a:lnTo>
                  <a:lnTo>
                    <a:pt x="1923450" y="1020128"/>
                  </a:lnTo>
                  <a:lnTo>
                    <a:pt x="1833096" y="801529"/>
                  </a:lnTo>
                  <a:lnTo>
                    <a:pt x="1359465" y="801529"/>
                  </a:lnTo>
                  <a:lnTo>
                    <a:pt x="1269111" y="1020128"/>
                  </a:lnTo>
                  <a:lnTo>
                    <a:pt x="1027195" y="1020128"/>
                  </a:lnTo>
                  <a:close/>
                  <a:moveTo>
                    <a:pt x="0" y="0"/>
                  </a:moveTo>
                  <a:lnTo>
                    <a:pt x="236087" y="0"/>
                  </a:lnTo>
                  <a:lnTo>
                    <a:pt x="236087" y="562528"/>
                  </a:lnTo>
                  <a:cubicBezTo>
                    <a:pt x="236087" y="745179"/>
                    <a:pt x="311868" y="836505"/>
                    <a:pt x="463429" y="836505"/>
                  </a:cubicBezTo>
                  <a:cubicBezTo>
                    <a:pt x="537267" y="836505"/>
                    <a:pt x="593617" y="814402"/>
                    <a:pt x="632479" y="770197"/>
                  </a:cubicBezTo>
                  <a:cubicBezTo>
                    <a:pt x="671341" y="725991"/>
                    <a:pt x="690772" y="656768"/>
                    <a:pt x="690772" y="562528"/>
                  </a:cubicBezTo>
                  <a:lnTo>
                    <a:pt x="690772" y="0"/>
                  </a:lnTo>
                  <a:lnTo>
                    <a:pt x="923944" y="0"/>
                  </a:lnTo>
                  <a:lnTo>
                    <a:pt x="923944" y="571272"/>
                  </a:lnTo>
                  <a:cubicBezTo>
                    <a:pt x="923944" y="720891"/>
                    <a:pt x="883382" y="836019"/>
                    <a:pt x="802257" y="916658"/>
                  </a:cubicBezTo>
                  <a:cubicBezTo>
                    <a:pt x="721133" y="997297"/>
                    <a:pt x="607705" y="1037616"/>
                    <a:pt x="461972" y="1037616"/>
                  </a:cubicBezTo>
                  <a:cubicBezTo>
                    <a:pt x="316240" y="1037616"/>
                    <a:pt x="202811" y="997297"/>
                    <a:pt x="121686" y="916658"/>
                  </a:cubicBezTo>
                  <a:cubicBezTo>
                    <a:pt x="40562" y="836019"/>
                    <a:pt x="0" y="720891"/>
                    <a:pt x="0" y="57127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Rectangle 50">
            <a:extLst>
              <a:ext uri="{FF2B5EF4-FFF2-40B4-BE49-F238E27FC236}">
                <a16:creationId xmlns:a16="http://schemas.microsoft.com/office/drawing/2014/main" id="{0313CE4D-1C0F-40E3-8BEE-64B6F004DD1D}"/>
              </a:ext>
            </a:extLst>
          </p:cNvPr>
          <p:cNvSpPr/>
          <p:nvPr/>
        </p:nvSpPr>
        <p:spPr>
          <a:xfrm>
            <a:off x="10343493" y="10787496"/>
            <a:ext cx="6854881" cy="707886"/>
          </a:xfrm>
          <a:prstGeom prst="rect">
            <a:avLst/>
          </a:prstGeom>
        </p:spPr>
        <p:txBody>
          <a:bodyPr wrap="square">
            <a:spAutoFit/>
          </a:bodyPr>
          <a:lstStyle/>
          <a:p>
            <a:r>
              <a:rPr lang="en-US" sz="4000" dirty="0">
                <a:solidFill>
                  <a:schemeClr val="accent2"/>
                </a:solidFill>
              </a:rPr>
              <a:t>SHORTNESS OF BREATH</a:t>
            </a:r>
          </a:p>
        </p:txBody>
      </p:sp>
      <p:sp>
        <p:nvSpPr>
          <p:cNvPr id="52" name="Rectangle 51">
            <a:extLst>
              <a:ext uri="{FF2B5EF4-FFF2-40B4-BE49-F238E27FC236}">
                <a16:creationId xmlns:a16="http://schemas.microsoft.com/office/drawing/2014/main" id="{2BCCFECB-530A-45CE-9C16-D6D34D102969}"/>
              </a:ext>
            </a:extLst>
          </p:cNvPr>
          <p:cNvSpPr/>
          <p:nvPr/>
        </p:nvSpPr>
        <p:spPr>
          <a:xfrm>
            <a:off x="19693267" y="10787496"/>
            <a:ext cx="6854880" cy="707886"/>
          </a:xfrm>
          <a:prstGeom prst="rect">
            <a:avLst/>
          </a:prstGeom>
        </p:spPr>
        <p:txBody>
          <a:bodyPr wrap="square">
            <a:spAutoFit/>
          </a:bodyPr>
          <a:lstStyle/>
          <a:p>
            <a:r>
              <a:rPr lang="en-US" sz="4000" dirty="0">
                <a:solidFill>
                  <a:schemeClr val="accent2"/>
                </a:solidFill>
              </a:rPr>
              <a:t>FAINTING</a:t>
            </a:r>
          </a:p>
        </p:txBody>
      </p:sp>
      <p:sp>
        <p:nvSpPr>
          <p:cNvPr id="53" name="Rectangle 52">
            <a:extLst>
              <a:ext uri="{FF2B5EF4-FFF2-40B4-BE49-F238E27FC236}">
                <a16:creationId xmlns:a16="http://schemas.microsoft.com/office/drawing/2014/main" id="{ECC73412-0BCA-47ED-9A53-40725015B280}"/>
              </a:ext>
            </a:extLst>
          </p:cNvPr>
          <p:cNvSpPr/>
          <p:nvPr/>
        </p:nvSpPr>
        <p:spPr>
          <a:xfrm>
            <a:off x="10343494" y="11737219"/>
            <a:ext cx="8535712" cy="2245871"/>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 muscles, and joints. Watch this slideshow about.</a:t>
            </a:r>
          </a:p>
        </p:txBody>
      </p:sp>
      <p:sp>
        <p:nvSpPr>
          <p:cNvPr id="54" name="Rectangle 53">
            <a:extLst>
              <a:ext uri="{FF2B5EF4-FFF2-40B4-BE49-F238E27FC236}">
                <a16:creationId xmlns:a16="http://schemas.microsoft.com/office/drawing/2014/main" id="{D55FB4D0-16D4-4BCF-8E52-C8CB6F31E029}"/>
              </a:ext>
            </a:extLst>
          </p:cNvPr>
          <p:cNvSpPr/>
          <p:nvPr/>
        </p:nvSpPr>
        <p:spPr>
          <a:xfrm>
            <a:off x="19693267" y="11737219"/>
            <a:ext cx="8535712" cy="2245871"/>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 muscles, and joints. Watch this slideshow about.</a:t>
            </a:r>
          </a:p>
        </p:txBody>
      </p:sp>
      <p:sp>
        <p:nvSpPr>
          <p:cNvPr id="55" name="Rectangle 54">
            <a:extLst>
              <a:ext uri="{FF2B5EF4-FFF2-40B4-BE49-F238E27FC236}">
                <a16:creationId xmlns:a16="http://schemas.microsoft.com/office/drawing/2014/main" id="{98E5E63C-F9A5-4728-BD41-3950A12200AE}"/>
              </a:ext>
            </a:extLst>
          </p:cNvPr>
          <p:cNvSpPr/>
          <p:nvPr/>
        </p:nvSpPr>
        <p:spPr>
          <a:xfrm>
            <a:off x="993720" y="10787496"/>
            <a:ext cx="6854880" cy="707886"/>
          </a:xfrm>
          <a:prstGeom prst="rect">
            <a:avLst/>
          </a:prstGeom>
        </p:spPr>
        <p:txBody>
          <a:bodyPr wrap="square">
            <a:spAutoFit/>
          </a:bodyPr>
          <a:lstStyle/>
          <a:p>
            <a:r>
              <a:rPr lang="en-US" sz="4000" dirty="0">
                <a:solidFill>
                  <a:schemeClr val="accent2"/>
                </a:solidFill>
              </a:rPr>
              <a:t>CHEST PAIN</a:t>
            </a:r>
          </a:p>
        </p:txBody>
      </p:sp>
      <p:sp>
        <p:nvSpPr>
          <p:cNvPr id="56" name="Rectangle 55">
            <a:extLst>
              <a:ext uri="{FF2B5EF4-FFF2-40B4-BE49-F238E27FC236}">
                <a16:creationId xmlns:a16="http://schemas.microsoft.com/office/drawing/2014/main" id="{1A50D226-01E2-44DA-AADA-22A6287215D5}"/>
              </a:ext>
            </a:extLst>
          </p:cNvPr>
          <p:cNvSpPr/>
          <p:nvPr/>
        </p:nvSpPr>
        <p:spPr>
          <a:xfrm>
            <a:off x="993720" y="11737219"/>
            <a:ext cx="8535712" cy="2245871"/>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 muscles, and joints. Watch this slideshow about.</a:t>
            </a:r>
          </a:p>
        </p:txBody>
      </p:sp>
    </p:spTree>
    <p:extLst>
      <p:ext uri="{BB962C8B-B14F-4D97-AF65-F5344CB8AC3E}">
        <p14:creationId xmlns:p14="http://schemas.microsoft.com/office/powerpoint/2010/main" val="32512742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C48B8A-6AFB-4AC5-86E3-CE96B5382734}"/>
              </a:ext>
            </a:extLst>
          </p:cNvPr>
          <p:cNvSpPr>
            <a:spLocks noGrp="1"/>
          </p:cNvSpPr>
          <p:nvPr>
            <p:ph type="sldNum" sz="quarter" idx="4"/>
          </p:nvPr>
        </p:nvSpPr>
        <p:spPr/>
        <p:txBody>
          <a:bodyPr/>
          <a:lstStyle/>
          <a:p>
            <a:fld id="{92B485D1-D61A-494D-A8A9-04DC541B8AAB}" type="slidenum">
              <a:rPr lang="en-US" smtClean="0">
                <a:solidFill>
                  <a:schemeClr val="accent2"/>
                </a:solidFill>
              </a:rPr>
              <a:pPr/>
              <a:t>21</a:t>
            </a:fld>
            <a:endParaRPr lang="en-US">
              <a:solidFill>
                <a:schemeClr val="accent2"/>
              </a:solidFill>
            </a:endParaRPr>
          </a:p>
        </p:txBody>
      </p:sp>
      <p:sp>
        <p:nvSpPr>
          <p:cNvPr id="3" name="Footer Placeholder 2">
            <a:extLst>
              <a:ext uri="{FF2B5EF4-FFF2-40B4-BE49-F238E27FC236}">
                <a16:creationId xmlns:a16="http://schemas.microsoft.com/office/drawing/2014/main" id="{09E9D1D9-2D12-4935-A7FD-E3A7F5D0775E}"/>
              </a:ext>
            </a:extLst>
          </p:cNvPr>
          <p:cNvSpPr>
            <a:spLocks noGrp="1"/>
          </p:cNvSpPr>
          <p:nvPr>
            <p:ph type="ftr" sz="quarter" idx="3"/>
          </p:nvPr>
        </p:nvSpPr>
        <p:spPr/>
        <p:txBody>
          <a:bodyPr/>
          <a:lstStyle/>
          <a:p>
            <a:r>
              <a:rPr lang="en-US">
                <a:solidFill>
                  <a:schemeClr val="accent2"/>
                </a:solidFill>
              </a:rPr>
              <a:t>WWW.SQUARE.COM</a:t>
            </a:r>
            <a:endParaRPr lang="en-US" dirty="0">
              <a:solidFill>
                <a:schemeClr val="accent2"/>
              </a:solidFill>
            </a:endParaRPr>
          </a:p>
        </p:txBody>
      </p:sp>
      <p:pic>
        <p:nvPicPr>
          <p:cNvPr id="17" name="Picture Placeholder 16">
            <a:extLst>
              <a:ext uri="{FF2B5EF4-FFF2-40B4-BE49-F238E27FC236}">
                <a16:creationId xmlns:a16="http://schemas.microsoft.com/office/drawing/2014/main" id="{2874B43D-CE1B-46F8-90E9-843CE7888842}"/>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601" r="2601"/>
          <a:stretch>
            <a:fillRect/>
          </a:stretch>
        </p:blipFill>
        <p:spPr/>
      </p:pic>
      <p:pic>
        <p:nvPicPr>
          <p:cNvPr id="19" name="Picture Placeholder 18">
            <a:extLst>
              <a:ext uri="{FF2B5EF4-FFF2-40B4-BE49-F238E27FC236}">
                <a16:creationId xmlns:a16="http://schemas.microsoft.com/office/drawing/2014/main" id="{CB2D51B1-1824-4640-A266-B00DB21CB5CB}"/>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57364"/>
          <a:stretch/>
        </p:blipFill>
        <p:spPr>
          <a:xfrm>
            <a:off x="21895699" y="4000500"/>
            <a:ext cx="6333279" cy="9867900"/>
          </a:xfrm>
        </p:spPr>
      </p:pic>
      <p:pic>
        <p:nvPicPr>
          <p:cNvPr id="21" name="Picture Placeholder 20">
            <a:extLst>
              <a:ext uri="{FF2B5EF4-FFF2-40B4-BE49-F238E27FC236}">
                <a16:creationId xmlns:a16="http://schemas.microsoft.com/office/drawing/2014/main" id="{B44E02FA-DCEC-425B-A11F-B462D9D0C804}"/>
              </a:ext>
            </a:extLst>
          </p:cNvPr>
          <p:cNvPicPr>
            <a:picLocks noGrp="1" noChangeAspect="1"/>
          </p:cNvPicPr>
          <p:nvPr>
            <p:ph type="pic" sz="quarter" idx="14"/>
          </p:nvPr>
        </p:nvPicPr>
        <p:blipFill rotWithShape="1">
          <a:blip r:embed="rId4">
            <a:extLst>
              <a:ext uri="{28A0092B-C50C-407E-A947-70E740481C1C}">
                <a14:useLocalDpi xmlns:a14="http://schemas.microsoft.com/office/drawing/2010/main" val="0"/>
              </a:ext>
            </a:extLst>
          </a:blip>
          <a:srcRect l="42437" r="9421"/>
          <a:stretch/>
        </p:blipFill>
        <p:spPr>
          <a:xfrm>
            <a:off x="15313081" y="4000500"/>
            <a:ext cx="6333279" cy="9867900"/>
          </a:xfrm>
        </p:spPr>
      </p:pic>
      <p:sp>
        <p:nvSpPr>
          <p:cNvPr id="4" name="Rectangle 3">
            <a:extLst>
              <a:ext uri="{FF2B5EF4-FFF2-40B4-BE49-F238E27FC236}">
                <a16:creationId xmlns:a16="http://schemas.microsoft.com/office/drawing/2014/main" id="{F3AA7CC9-25B3-4651-9418-A1D4D5C63C33}"/>
              </a:ext>
            </a:extLst>
          </p:cNvPr>
          <p:cNvSpPr/>
          <p:nvPr/>
        </p:nvSpPr>
        <p:spPr>
          <a:xfrm>
            <a:off x="993720" y="1125796"/>
            <a:ext cx="22742580" cy="1332544"/>
          </a:xfrm>
          <a:prstGeom prst="rect">
            <a:avLst/>
          </a:prstGeom>
        </p:spPr>
        <p:txBody>
          <a:bodyPr wrap="square">
            <a:spAutoFit/>
          </a:bodyPr>
          <a:lstStyle/>
          <a:p>
            <a:pPr>
              <a:lnSpc>
                <a:spcPct val="80000"/>
              </a:lnSpc>
            </a:pPr>
            <a:r>
              <a:rPr lang="en-US" sz="10000" dirty="0">
                <a:solidFill>
                  <a:schemeClr val="accent2"/>
                </a:solidFill>
              </a:rPr>
              <a:t>MEDICAL </a:t>
            </a:r>
            <a:r>
              <a:rPr lang="en-US" sz="10000" b="1" dirty="0">
                <a:solidFill>
                  <a:schemeClr val="accent2"/>
                </a:solidFill>
              </a:rPr>
              <a:t>PORTFOLIO</a:t>
            </a:r>
          </a:p>
        </p:txBody>
      </p:sp>
      <p:sp>
        <p:nvSpPr>
          <p:cNvPr id="5" name="Rectangle 4">
            <a:extLst>
              <a:ext uri="{FF2B5EF4-FFF2-40B4-BE49-F238E27FC236}">
                <a16:creationId xmlns:a16="http://schemas.microsoft.com/office/drawing/2014/main" id="{A15D6AD8-A62E-4A7C-9127-E579B3991800}"/>
              </a:ext>
            </a:extLst>
          </p:cNvPr>
          <p:cNvSpPr/>
          <p:nvPr/>
        </p:nvSpPr>
        <p:spPr>
          <a:xfrm>
            <a:off x="1146975" y="2805710"/>
            <a:ext cx="1911486" cy="2389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p:txBody>
      </p:sp>
      <p:grpSp>
        <p:nvGrpSpPr>
          <p:cNvPr id="6" name="Group 5">
            <a:extLst>
              <a:ext uri="{FF2B5EF4-FFF2-40B4-BE49-F238E27FC236}">
                <a16:creationId xmlns:a16="http://schemas.microsoft.com/office/drawing/2014/main" id="{066C87C0-8866-4D6B-ADBA-D9341C59305A}"/>
              </a:ext>
            </a:extLst>
          </p:cNvPr>
          <p:cNvGrpSpPr/>
          <p:nvPr/>
        </p:nvGrpSpPr>
        <p:grpSpPr>
          <a:xfrm>
            <a:off x="25715132" y="1201996"/>
            <a:ext cx="2513847" cy="491928"/>
            <a:chOff x="1296153" y="8434415"/>
            <a:chExt cx="6501414" cy="1272244"/>
          </a:xfrm>
          <a:solidFill>
            <a:schemeClr val="accent4"/>
          </a:solidFill>
        </p:grpSpPr>
        <p:sp>
          <p:nvSpPr>
            <p:cNvPr id="7" name="Freeform: Shape 6">
              <a:extLst>
                <a:ext uri="{FF2B5EF4-FFF2-40B4-BE49-F238E27FC236}">
                  <a16:creationId xmlns:a16="http://schemas.microsoft.com/office/drawing/2014/main" id="{369DD0E5-50EA-48E7-BCFE-4C9655252559}"/>
                </a:ext>
              </a:extLst>
            </p:cNvPr>
            <p:cNvSpPr/>
            <p:nvPr/>
          </p:nvSpPr>
          <p:spPr>
            <a:xfrm>
              <a:off x="1296153" y="8434415"/>
              <a:ext cx="2116797" cy="1272244"/>
            </a:xfrm>
            <a:custGeom>
              <a:avLst/>
              <a:gdLst>
                <a:gd name="connsiteX0" fmla="*/ 1507635 w 2116797"/>
                <a:gd name="connsiteY0" fmla="*/ 201110 h 1272244"/>
                <a:gd name="connsiteX1" fmla="*/ 1344416 w 2116797"/>
                <a:gd name="connsiteY1" fmla="*/ 242644 h 1272244"/>
                <a:gd name="connsiteX2" fmla="*/ 1230015 w 2116797"/>
                <a:gd name="connsiteY2" fmla="*/ 358502 h 1272244"/>
                <a:gd name="connsiteX3" fmla="*/ 1188481 w 2116797"/>
                <a:gd name="connsiteY3" fmla="*/ 527551 h 1272244"/>
                <a:gd name="connsiteX4" fmla="*/ 1230015 w 2116797"/>
                <a:gd name="connsiteY4" fmla="*/ 696601 h 1272244"/>
                <a:gd name="connsiteX5" fmla="*/ 1344416 w 2116797"/>
                <a:gd name="connsiteY5" fmla="*/ 812458 h 1272244"/>
                <a:gd name="connsiteX6" fmla="*/ 1507635 w 2116797"/>
                <a:gd name="connsiteY6" fmla="*/ 853992 h 1272244"/>
                <a:gd name="connsiteX7" fmla="*/ 1670856 w 2116797"/>
                <a:gd name="connsiteY7" fmla="*/ 812458 h 1272244"/>
                <a:gd name="connsiteX8" fmla="*/ 1785255 w 2116797"/>
                <a:gd name="connsiteY8" fmla="*/ 696601 h 1272244"/>
                <a:gd name="connsiteX9" fmla="*/ 1826791 w 2116797"/>
                <a:gd name="connsiteY9" fmla="*/ 527551 h 1272244"/>
                <a:gd name="connsiteX10" fmla="*/ 1785255 w 2116797"/>
                <a:gd name="connsiteY10" fmla="*/ 358502 h 1272244"/>
                <a:gd name="connsiteX11" fmla="*/ 1670856 w 2116797"/>
                <a:gd name="connsiteY11" fmla="*/ 242644 h 1272244"/>
                <a:gd name="connsiteX12" fmla="*/ 1507635 w 2116797"/>
                <a:gd name="connsiteY12" fmla="*/ 201110 h 1272244"/>
                <a:gd name="connsiteX13" fmla="*/ 1507635 w 2116797"/>
                <a:gd name="connsiteY13" fmla="*/ 0 h 1272244"/>
                <a:gd name="connsiteX14" fmla="*/ 1793271 w 2116797"/>
                <a:gd name="connsiteY14" fmla="*/ 68494 h 1272244"/>
                <a:gd name="connsiteX15" fmla="*/ 1992925 w 2116797"/>
                <a:gd name="connsiteY15" fmla="*/ 257217 h 1272244"/>
                <a:gd name="connsiteX16" fmla="*/ 2065790 w 2116797"/>
                <a:gd name="connsiteY16" fmla="*/ 527551 h 1272244"/>
                <a:gd name="connsiteX17" fmla="*/ 1965965 w 2116797"/>
                <a:gd name="connsiteY17" fmla="*/ 839419 h 1272244"/>
                <a:gd name="connsiteX18" fmla="*/ 1701461 w 2116797"/>
                <a:gd name="connsiteY18" fmla="*/ 1025957 h 1272244"/>
                <a:gd name="connsiteX19" fmla="*/ 1772141 w 2116797"/>
                <a:gd name="connsiteY19" fmla="*/ 1080606 h 1272244"/>
                <a:gd name="connsiteX20" fmla="*/ 1845736 w 2116797"/>
                <a:gd name="connsiteY20" fmla="*/ 1097365 h 1272244"/>
                <a:gd name="connsiteX21" fmla="*/ 2011870 w 2116797"/>
                <a:gd name="connsiteY21" fmla="*/ 1021585 h 1272244"/>
                <a:gd name="connsiteX22" fmla="*/ 2116797 w 2116797"/>
                <a:gd name="connsiteY22" fmla="*/ 1146914 h 1272244"/>
                <a:gd name="connsiteX23" fmla="*/ 1996568 w 2116797"/>
                <a:gd name="connsiteY23" fmla="*/ 1240183 h 1272244"/>
                <a:gd name="connsiteX24" fmla="*/ 1841363 w 2116797"/>
                <a:gd name="connsiteY24" fmla="*/ 1272244 h 1272244"/>
                <a:gd name="connsiteX25" fmla="*/ 1635880 w 2116797"/>
                <a:gd name="connsiteY25" fmla="*/ 1223424 h 1272244"/>
                <a:gd name="connsiteX26" fmla="*/ 1426025 w 2116797"/>
                <a:gd name="connsiteY26" fmla="*/ 1050731 h 1272244"/>
                <a:gd name="connsiteX27" fmla="*/ 1179008 w 2116797"/>
                <a:gd name="connsiteY27" fmla="*/ 961834 h 1272244"/>
                <a:gd name="connsiteX28" fmla="*/ 1009959 w 2116797"/>
                <a:gd name="connsiteY28" fmla="*/ 777483 h 1272244"/>
                <a:gd name="connsiteX29" fmla="*/ 949480 w 2116797"/>
                <a:gd name="connsiteY29" fmla="*/ 527551 h 1272244"/>
                <a:gd name="connsiteX30" fmla="*/ 1021618 w 2116797"/>
                <a:gd name="connsiteY30" fmla="*/ 257217 h 1272244"/>
                <a:gd name="connsiteX31" fmla="*/ 1221272 w 2116797"/>
                <a:gd name="connsiteY31" fmla="*/ 68494 h 1272244"/>
                <a:gd name="connsiteX32" fmla="*/ 1507635 w 2116797"/>
                <a:gd name="connsiteY32" fmla="*/ 0 h 1272244"/>
                <a:gd name="connsiteX33" fmla="*/ 450314 w 2116797"/>
                <a:gd name="connsiteY33" fmla="*/ 0 h 1272244"/>
                <a:gd name="connsiteX34" fmla="*/ 641223 w 2116797"/>
                <a:gd name="connsiteY34" fmla="*/ 23317 h 1272244"/>
                <a:gd name="connsiteX35" fmla="*/ 804442 w 2116797"/>
                <a:gd name="connsiteY35" fmla="*/ 90354 h 1272244"/>
                <a:gd name="connsiteX36" fmla="*/ 731577 w 2116797"/>
                <a:gd name="connsiteY36" fmla="*/ 269605 h 1272244"/>
                <a:gd name="connsiteX37" fmla="*/ 448855 w 2116797"/>
                <a:gd name="connsiteY37" fmla="*/ 189452 h 1272244"/>
                <a:gd name="connsiteX38" fmla="*/ 302395 w 2116797"/>
                <a:gd name="connsiteY38" fmla="*/ 221513 h 1272244"/>
                <a:gd name="connsiteX39" fmla="*/ 255031 w 2116797"/>
                <a:gd name="connsiteY39" fmla="*/ 306038 h 1272244"/>
                <a:gd name="connsiteX40" fmla="*/ 309681 w 2116797"/>
                <a:gd name="connsiteY40" fmla="*/ 384005 h 1272244"/>
                <a:gd name="connsiteX41" fmla="*/ 476545 w 2116797"/>
                <a:gd name="connsiteY41" fmla="*/ 434283 h 1272244"/>
                <a:gd name="connsiteX42" fmla="*/ 667454 w 2116797"/>
                <a:gd name="connsiteY42" fmla="*/ 489661 h 1272244"/>
                <a:gd name="connsiteX43" fmla="*/ 794971 w 2116797"/>
                <a:gd name="connsiteY43" fmla="*/ 577100 h 1272244"/>
                <a:gd name="connsiteX44" fmla="*/ 848164 w 2116797"/>
                <a:gd name="connsiteY44" fmla="*/ 738863 h 1272244"/>
                <a:gd name="connsiteX45" fmla="*/ 799342 w 2116797"/>
                <a:gd name="connsiteY45" fmla="*/ 898441 h 1272244"/>
                <a:gd name="connsiteX46" fmla="*/ 652882 w 2116797"/>
                <a:gd name="connsiteY46" fmla="*/ 1012841 h 1272244"/>
                <a:gd name="connsiteX47" fmla="*/ 415338 w 2116797"/>
                <a:gd name="connsiteY47" fmla="*/ 1055103 h 1272244"/>
                <a:gd name="connsiteX48" fmla="*/ 181436 w 2116797"/>
                <a:gd name="connsiteY48" fmla="*/ 1022313 h 1272244"/>
                <a:gd name="connsiteX49" fmla="*/ 0 w 2116797"/>
                <a:gd name="connsiteY49" fmla="*/ 937059 h 1272244"/>
                <a:gd name="connsiteX50" fmla="*/ 80153 w 2116797"/>
                <a:gd name="connsiteY50" fmla="*/ 759266 h 1272244"/>
                <a:gd name="connsiteX51" fmla="*/ 236086 w 2116797"/>
                <a:gd name="connsiteY51" fmla="*/ 836504 h 1272244"/>
                <a:gd name="connsiteX52" fmla="*/ 416794 w 2116797"/>
                <a:gd name="connsiteY52" fmla="*/ 865651 h 1272244"/>
                <a:gd name="connsiteX53" fmla="*/ 565441 w 2116797"/>
                <a:gd name="connsiteY53" fmla="*/ 835775 h 1272244"/>
                <a:gd name="connsiteX54" fmla="*/ 613533 w 2116797"/>
                <a:gd name="connsiteY54" fmla="*/ 756351 h 1272244"/>
                <a:gd name="connsiteX55" fmla="*/ 585115 w 2116797"/>
                <a:gd name="connsiteY55" fmla="*/ 695872 h 1272244"/>
                <a:gd name="connsiteX56" fmla="*/ 512250 w 2116797"/>
                <a:gd name="connsiteY56" fmla="*/ 657253 h 1272244"/>
                <a:gd name="connsiteX57" fmla="*/ 392021 w 2116797"/>
                <a:gd name="connsiteY57" fmla="*/ 625192 h 1272244"/>
                <a:gd name="connsiteX58" fmla="*/ 201110 w 2116797"/>
                <a:gd name="connsiteY58" fmla="*/ 569814 h 1272244"/>
                <a:gd name="connsiteX59" fmla="*/ 73595 w 2116797"/>
                <a:gd name="connsiteY59" fmla="*/ 480917 h 1272244"/>
                <a:gd name="connsiteX60" fmla="*/ 20402 w 2116797"/>
                <a:gd name="connsiteY60" fmla="*/ 317697 h 1272244"/>
                <a:gd name="connsiteX61" fmla="*/ 68495 w 2116797"/>
                <a:gd name="connsiteY61" fmla="*/ 156662 h 1272244"/>
                <a:gd name="connsiteX62" fmla="*/ 213498 w 2116797"/>
                <a:gd name="connsiteY62" fmla="*/ 42262 h 1272244"/>
                <a:gd name="connsiteX63" fmla="*/ 450314 w 2116797"/>
                <a:gd name="connsiteY63" fmla="*/ 0 h 127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116797" h="1272244">
                  <a:moveTo>
                    <a:pt x="1507635" y="201110"/>
                  </a:moveTo>
                  <a:cubicBezTo>
                    <a:pt x="1447400" y="201110"/>
                    <a:pt x="1392993" y="214955"/>
                    <a:pt x="1344416" y="242644"/>
                  </a:cubicBezTo>
                  <a:cubicBezTo>
                    <a:pt x="1295838" y="270333"/>
                    <a:pt x="1257705" y="308953"/>
                    <a:pt x="1230015" y="358502"/>
                  </a:cubicBezTo>
                  <a:cubicBezTo>
                    <a:pt x="1202327" y="408051"/>
                    <a:pt x="1188481" y="464401"/>
                    <a:pt x="1188481" y="527551"/>
                  </a:cubicBezTo>
                  <a:cubicBezTo>
                    <a:pt x="1188481" y="590702"/>
                    <a:pt x="1202327" y="647052"/>
                    <a:pt x="1230015" y="696601"/>
                  </a:cubicBezTo>
                  <a:cubicBezTo>
                    <a:pt x="1257705" y="746150"/>
                    <a:pt x="1295838" y="784769"/>
                    <a:pt x="1344416" y="812458"/>
                  </a:cubicBezTo>
                  <a:cubicBezTo>
                    <a:pt x="1392993" y="840147"/>
                    <a:pt x="1447400" y="853992"/>
                    <a:pt x="1507635" y="853992"/>
                  </a:cubicBezTo>
                  <a:cubicBezTo>
                    <a:pt x="1567872" y="853992"/>
                    <a:pt x="1622279" y="840147"/>
                    <a:pt x="1670856" y="812458"/>
                  </a:cubicBezTo>
                  <a:cubicBezTo>
                    <a:pt x="1719434" y="784769"/>
                    <a:pt x="1757567" y="746150"/>
                    <a:pt x="1785255" y="696601"/>
                  </a:cubicBezTo>
                  <a:cubicBezTo>
                    <a:pt x="1812945" y="647052"/>
                    <a:pt x="1826791" y="590702"/>
                    <a:pt x="1826791" y="527551"/>
                  </a:cubicBezTo>
                  <a:cubicBezTo>
                    <a:pt x="1826791" y="464401"/>
                    <a:pt x="1812945" y="408051"/>
                    <a:pt x="1785255" y="358502"/>
                  </a:cubicBezTo>
                  <a:cubicBezTo>
                    <a:pt x="1757567" y="308953"/>
                    <a:pt x="1719434" y="270333"/>
                    <a:pt x="1670856" y="242644"/>
                  </a:cubicBezTo>
                  <a:cubicBezTo>
                    <a:pt x="1622279" y="214955"/>
                    <a:pt x="1567872" y="201110"/>
                    <a:pt x="1507635" y="201110"/>
                  </a:cubicBezTo>
                  <a:close/>
                  <a:moveTo>
                    <a:pt x="1507635" y="0"/>
                  </a:moveTo>
                  <a:cubicBezTo>
                    <a:pt x="1613534" y="0"/>
                    <a:pt x="1708747" y="22831"/>
                    <a:pt x="1793271" y="68494"/>
                  </a:cubicBezTo>
                  <a:cubicBezTo>
                    <a:pt x="1877796" y="114157"/>
                    <a:pt x="1944348" y="177065"/>
                    <a:pt x="1992925" y="257217"/>
                  </a:cubicBezTo>
                  <a:cubicBezTo>
                    <a:pt x="2041502" y="337370"/>
                    <a:pt x="2065790" y="427482"/>
                    <a:pt x="2065790" y="527551"/>
                  </a:cubicBezTo>
                  <a:cubicBezTo>
                    <a:pt x="2065790" y="646080"/>
                    <a:pt x="2032515" y="750036"/>
                    <a:pt x="1965965" y="839419"/>
                  </a:cubicBezTo>
                  <a:cubicBezTo>
                    <a:pt x="1899413" y="928801"/>
                    <a:pt x="1811246" y="990981"/>
                    <a:pt x="1701461" y="1025957"/>
                  </a:cubicBezTo>
                  <a:cubicBezTo>
                    <a:pt x="1725749" y="1051217"/>
                    <a:pt x="1749308" y="1069433"/>
                    <a:pt x="1772141" y="1080606"/>
                  </a:cubicBezTo>
                  <a:cubicBezTo>
                    <a:pt x="1794972" y="1091779"/>
                    <a:pt x="1819503" y="1097365"/>
                    <a:pt x="1845736" y="1097365"/>
                  </a:cubicBezTo>
                  <a:cubicBezTo>
                    <a:pt x="1908886" y="1097365"/>
                    <a:pt x="1964264" y="1072105"/>
                    <a:pt x="2011870" y="1021585"/>
                  </a:cubicBezTo>
                  <a:lnTo>
                    <a:pt x="2116797" y="1146914"/>
                  </a:lnTo>
                  <a:cubicBezTo>
                    <a:pt x="2083765" y="1187719"/>
                    <a:pt x="2043689" y="1218809"/>
                    <a:pt x="1996568" y="1240183"/>
                  </a:cubicBezTo>
                  <a:cubicBezTo>
                    <a:pt x="1949447" y="1261557"/>
                    <a:pt x="1897713" y="1272244"/>
                    <a:pt x="1841363" y="1272244"/>
                  </a:cubicBezTo>
                  <a:cubicBezTo>
                    <a:pt x="1765582" y="1272244"/>
                    <a:pt x="1697089" y="1255971"/>
                    <a:pt x="1635880" y="1223424"/>
                  </a:cubicBezTo>
                  <a:cubicBezTo>
                    <a:pt x="1574672" y="1190877"/>
                    <a:pt x="1504720" y="1133313"/>
                    <a:pt x="1426025" y="1050731"/>
                  </a:cubicBezTo>
                  <a:cubicBezTo>
                    <a:pt x="1333729" y="1039072"/>
                    <a:pt x="1251390" y="1009440"/>
                    <a:pt x="1179008" y="961834"/>
                  </a:cubicBezTo>
                  <a:cubicBezTo>
                    <a:pt x="1106629" y="914228"/>
                    <a:pt x="1050279" y="852778"/>
                    <a:pt x="1009959" y="777483"/>
                  </a:cubicBezTo>
                  <a:cubicBezTo>
                    <a:pt x="969639" y="702187"/>
                    <a:pt x="949480" y="618877"/>
                    <a:pt x="949480" y="527551"/>
                  </a:cubicBezTo>
                  <a:cubicBezTo>
                    <a:pt x="949480" y="427482"/>
                    <a:pt x="973525" y="337370"/>
                    <a:pt x="1021618" y="257217"/>
                  </a:cubicBezTo>
                  <a:cubicBezTo>
                    <a:pt x="1069710" y="177065"/>
                    <a:pt x="1136261" y="114157"/>
                    <a:pt x="1221272" y="68494"/>
                  </a:cubicBezTo>
                  <a:cubicBezTo>
                    <a:pt x="1306282" y="22831"/>
                    <a:pt x="1401736" y="0"/>
                    <a:pt x="1507635" y="0"/>
                  </a:cubicBezTo>
                  <a:close/>
                  <a:moveTo>
                    <a:pt x="450314" y="0"/>
                  </a:moveTo>
                  <a:cubicBezTo>
                    <a:pt x="515407" y="0"/>
                    <a:pt x="579044" y="7772"/>
                    <a:pt x="641223" y="23317"/>
                  </a:cubicBezTo>
                  <a:cubicBezTo>
                    <a:pt x="703402" y="38862"/>
                    <a:pt x="757809" y="61207"/>
                    <a:pt x="804442" y="90354"/>
                  </a:cubicBezTo>
                  <a:lnTo>
                    <a:pt x="731577" y="269605"/>
                  </a:lnTo>
                  <a:cubicBezTo>
                    <a:pt x="637337" y="216169"/>
                    <a:pt x="543097" y="189452"/>
                    <a:pt x="448855" y="189452"/>
                  </a:cubicBezTo>
                  <a:cubicBezTo>
                    <a:pt x="382791" y="189452"/>
                    <a:pt x="333971" y="200139"/>
                    <a:pt x="302395" y="221513"/>
                  </a:cubicBezTo>
                  <a:cubicBezTo>
                    <a:pt x="270819" y="242887"/>
                    <a:pt x="255031" y="271062"/>
                    <a:pt x="255031" y="306038"/>
                  </a:cubicBezTo>
                  <a:cubicBezTo>
                    <a:pt x="255031" y="341014"/>
                    <a:pt x="273248" y="367003"/>
                    <a:pt x="309681" y="384005"/>
                  </a:cubicBezTo>
                  <a:cubicBezTo>
                    <a:pt x="346114" y="401007"/>
                    <a:pt x="401736" y="417766"/>
                    <a:pt x="476545" y="434283"/>
                  </a:cubicBezTo>
                  <a:cubicBezTo>
                    <a:pt x="554269" y="452742"/>
                    <a:pt x="617906" y="471201"/>
                    <a:pt x="667454" y="489661"/>
                  </a:cubicBezTo>
                  <a:cubicBezTo>
                    <a:pt x="717003" y="508120"/>
                    <a:pt x="759509" y="537267"/>
                    <a:pt x="794971" y="577100"/>
                  </a:cubicBezTo>
                  <a:cubicBezTo>
                    <a:pt x="830433" y="616934"/>
                    <a:pt x="848164" y="670855"/>
                    <a:pt x="848164" y="738863"/>
                  </a:cubicBezTo>
                  <a:cubicBezTo>
                    <a:pt x="848164" y="797156"/>
                    <a:pt x="831889" y="850349"/>
                    <a:pt x="799342" y="898441"/>
                  </a:cubicBezTo>
                  <a:cubicBezTo>
                    <a:pt x="766796" y="946532"/>
                    <a:pt x="717976" y="984665"/>
                    <a:pt x="652882" y="1012841"/>
                  </a:cubicBezTo>
                  <a:cubicBezTo>
                    <a:pt x="587787" y="1041015"/>
                    <a:pt x="508606" y="1055103"/>
                    <a:pt x="415338" y="1055103"/>
                  </a:cubicBezTo>
                  <a:cubicBezTo>
                    <a:pt x="334699" y="1055103"/>
                    <a:pt x="256731" y="1044173"/>
                    <a:pt x="181436" y="1022313"/>
                  </a:cubicBezTo>
                  <a:cubicBezTo>
                    <a:pt x="106142" y="1000453"/>
                    <a:pt x="45662" y="972035"/>
                    <a:pt x="0" y="937059"/>
                  </a:cubicBezTo>
                  <a:lnTo>
                    <a:pt x="80153" y="759266"/>
                  </a:lnTo>
                  <a:cubicBezTo>
                    <a:pt x="123873" y="791327"/>
                    <a:pt x="175851" y="817073"/>
                    <a:pt x="236086" y="836504"/>
                  </a:cubicBezTo>
                  <a:cubicBezTo>
                    <a:pt x="296323" y="855935"/>
                    <a:pt x="356559" y="865651"/>
                    <a:pt x="416794" y="865651"/>
                  </a:cubicBezTo>
                  <a:cubicBezTo>
                    <a:pt x="483831" y="865651"/>
                    <a:pt x="533380" y="855692"/>
                    <a:pt x="565441" y="835775"/>
                  </a:cubicBezTo>
                  <a:cubicBezTo>
                    <a:pt x="597504" y="815859"/>
                    <a:pt x="613533" y="789384"/>
                    <a:pt x="613533" y="756351"/>
                  </a:cubicBezTo>
                  <a:cubicBezTo>
                    <a:pt x="613533" y="732063"/>
                    <a:pt x="604062" y="711903"/>
                    <a:pt x="585115" y="695872"/>
                  </a:cubicBezTo>
                  <a:cubicBezTo>
                    <a:pt x="566171" y="679842"/>
                    <a:pt x="541882" y="666969"/>
                    <a:pt x="512250" y="657253"/>
                  </a:cubicBezTo>
                  <a:cubicBezTo>
                    <a:pt x="482618" y="647538"/>
                    <a:pt x="442540" y="636851"/>
                    <a:pt x="392021" y="625192"/>
                  </a:cubicBezTo>
                  <a:cubicBezTo>
                    <a:pt x="314297" y="606733"/>
                    <a:pt x="250660" y="588273"/>
                    <a:pt x="201110" y="569814"/>
                  </a:cubicBezTo>
                  <a:cubicBezTo>
                    <a:pt x="151562" y="551354"/>
                    <a:pt x="109056" y="521722"/>
                    <a:pt x="73595" y="480917"/>
                  </a:cubicBezTo>
                  <a:cubicBezTo>
                    <a:pt x="38133" y="440112"/>
                    <a:pt x="20402" y="385705"/>
                    <a:pt x="20402" y="317697"/>
                  </a:cubicBezTo>
                  <a:cubicBezTo>
                    <a:pt x="20402" y="258432"/>
                    <a:pt x="36432" y="204754"/>
                    <a:pt x="68495" y="156662"/>
                  </a:cubicBezTo>
                  <a:cubicBezTo>
                    <a:pt x="100555" y="108570"/>
                    <a:pt x="148890" y="70437"/>
                    <a:pt x="213498" y="42262"/>
                  </a:cubicBezTo>
                  <a:cubicBezTo>
                    <a:pt x="278106" y="14087"/>
                    <a:pt x="357045" y="0"/>
                    <a:pt x="45031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BB3FA589-435C-4FDB-ACA2-B03F612C6C91}"/>
                </a:ext>
              </a:extLst>
            </p:cNvPr>
            <p:cNvSpPr/>
            <p:nvPr/>
          </p:nvSpPr>
          <p:spPr>
            <a:xfrm>
              <a:off x="3665203" y="8434415"/>
              <a:ext cx="4132364" cy="1037616"/>
            </a:xfrm>
            <a:custGeom>
              <a:avLst/>
              <a:gdLst>
                <a:gd name="connsiteX0" fmla="*/ 1597009 w 4132364"/>
                <a:gd name="connsiteY0" fmla="*/ 231715 h 1037616"/>
                <a:gd name="connsiteX1" fmla="*/ 1435246 w 4132364"/>
                <a:gd name="connsiteY1" fmla="*/ 622278 h 1037616"/>
                <a:gd name="connsiteX2" fmla="*/ 1758773 w 4132364"/>
                <a:gd name="connsiteY2" fmla="*/ 622278 h 1037616"/>
                <a:gd name="connsiteX3" fmla="*/ 2511781 w 4132364"/>
                <a:gd name="connsiteY3" fmla="*/ 192367 h 1037616"/>
                <a:gd name="connsiteX4" fmla="*/ 2511781 w 4132364"/>
                <a:gd name="connsiteY4" fmla="*/ 547955 h 1037616"/>
                <a:gd name="connsiteX5" fmla="*/ 2704148 w 4132364"/>
                <a:gd name="connsiteY5" fmla="*/ 547955 h 1037616"/>
                <a:gd name="connsiteX6" fmla="*/ 2865911 w 4132364"/>
                <a:gd name="connsiteY6" fmla="*/ 501320 h 1037616"/>
                <a:gd name="connsiteX7" fmla="*/ 2921289 w 4132364"/>
                <a:gd name="connsiteY7" fmla="*/ 370161 h 1037616"/>
                <a:gd name="connsiteX8" fmla="*/ 2865911 w 4132364"/>
                <a:gd name="connsiteY8" fmla="*/ 238273 h 1037616"/>
                <a:gd name="connsiteX9" fmla="*/ 2704148 w 4132364"/>
                <a:gd name="connsiteY9" fmla="*/ 192367 h 1037616"/>
                <a:gd name="connsiteX10" fmla="*/ 3342494 w 4132364"/>
                <a:gd name="connsiteY10" fmla="*/ 0 h 1037616"/>
                <a:gd name="connsiteX11" fmla="*/ 4113419 w 4132364"/>
                <a:gd name="connsiteY11" fmla="*/ 0 h 1037616"/>
                <a:gd name="connsiteX12" fmla="*/ 4113419 w 4132364"/>
                <a:gd name="connsiteY12" fmla="*/ 189453 h 1037616"/>
                <a:gd name="connsiteX13" fmla="*/ 3577124 w 4132364"/>
                <a:gd name="connsiteY13" fmla="*/ 189453 h 1037616"/>
                <a:gd name="connsiteX14" fmla="*/ 3577124 w 4132364"/>
                <a:gd name="connsiteY14" fmla="*/ 410966 h 1037616"/>
                <a:gd name="connsiteX15" fmla="*/ 4050754 w 4132364"/>
                <a:gd name="connsiteY15" fmla="*/ 410966 h 1037616"/>
                <a:gd name="connsiteX16" fmla="*/ 4050754 w 4132364"/>
                <a:gd name="connsiteY16" fmla="*/ 594589 h 1037616"/>
                <a:gd name="connsiteX17" fmla="*/ 3577124 w 4132364"/>
                <a:gd name="connsiteY17" fmla="*/ 594589 h 1037616"/>
                <a:gd name="connsiteX18" fmla="*/ 3577124 w 4132364"/>
                <a:gd name="connsiteY18" fmla="*/ 830676 h 1037616"/>
                <a:gd name="connsiteX19" fmla="*/ 4132364 w 4132364"/>
                <a:gd name="connsiteY19" fmla="*/ 830676 h 1037616"/>
                <a:gd name="connsiteX20" fmla="*/ 4132364 w 4132364"/>
                <a:gd name="connsiteY20" fmla="*/ 1020128 h 1037616"/>
                <a:gd name="connsiteX21" fmla="*/ 3342494 w 4132364"/>
                <a:gd name="connsiteY21" fmla="*/ 1020128 h 1037616"/>
                <a:gd name="connsiteX22" fmla="*/ 2275694 w 4132364"/>
                <a:gd name="connsiteY22" fmla="*/ 0 h 1037616"/>
                <a:gd name="connsiteX23" fmla="*/ 2717263 w 4132364"/>
                <a:gd name="connsiteY23" fmla="*/ 0 h 1037616"/>
                <a:gd name="connsiteX24" fmla="*/ 2952622 w 4132364"/>
                <a:gd name="connsiteY24" fmla="*/ 45178 h 1037616"/>
                <a:gd name="connsiteX25" fmla="*/ 3106370 w 4132364"/>
                <a:gd name="connsiteY25" fmla="*/ 173422 h 1037616"/>
                <a:gd name="connsiteX26" fmla="*/ 3160290 w 4132364"/>
                <a:gd name="connsiteY26" fmla="*/ 370161 h 1037616"/>
                <a:gd name="connsiteX27" fmla="*/ 3105641 w 4132364"/>
                <a:gd name="connsiteY27" fmla="*/ 566171 h 1037616"/>
                <a:gd name="connsiteX28" fmla="*/ 2950436 w 4132364"/>
                <a:gd name="connsiteY28" fmla="*/ 692230 h 1037616"/>
                <a:gd name="connsiteX29" fmla="*/ 3179236 w 4132364"/>
                <a:gd name="connsiteY29" fmla="*/ 1020128 h 1037616"/>
                <a:gd name="connsiteX30" fmla="*/ 2925661 w 4132364"/>
                <a:gd name="connsiteY30" fmla="*/ 1020128 h 1037616"/>
                <a:gd name="connsiteX31" fmla="*/ 2728922 w 4132364"/>
                <a:gd name="connsiteY31" fmla="*/ 735950 h 1037616"/>
                <a:gd name="connsiteX32" fmla="*/ 2717263 w 4132364"/>
                <a:gd name="connsiteY32" fmla="*/ 735950 h 1037616"/>
                <a:gd name="connsiteX33" fmla="*/ 2511781 w 4132364"/>
                <a:gd name="connsiteY33" fmla="*/ 735950 h 1037616"/>
                <a:gd name="connsiteX34" fmla="*/ 2511781 w 4132364"/>
                <a:gd name="connsiteY34" fmla="*/ 1020128 h 1037616"/>
                <a:gd name="connsiteX35" fmla="*/ 2275694 w 4132364"/>
                <a:gd name="connsiteY35" fmla="*/ 1020128 h 1037616"/>
                <a:gd name="connsiteX36" fmla="*/ 1481880 w 4132364"/>
                <a:gd name="connsiteY36" fmla="*/ 0 h 1037616"/>
                <a:gd name="connsiteX37" fmla="*/ 1715052 w 4132364"/>
                <a:gd name="connsiteY37" fmla="*/ 0 h 1037616"/>
                <a:gd name="connsiteX38" fmla="*/ 2171195 w 4132364"/>
                <a:gd name="connsiteY38" fmla="*/ 1020128 h 1037616"/>
                <a:gd name="connsiteX39" fmla="*/ 1923450 w 4132364"/>
                <a:gd name="connsiteY39" fmla="*/ 1020128 h 1037616"/>
                <a:gd name="connsiteX40" fmla="*/ 1833096 w 4132364"/>
                <a:gd name="connsiteY40" fmla="*/ 801529 h 1037616"/>
                <a:gd name="connsiteX41" fmla="*/ 1359465 w 4132364"/>
                <a:gd name="connsiteY41" fmla="*/ 801529 h 1037616"/>
                <a:gd name="connsiteX42" fmla="*/ 1269111 w 4132364"/>
                <a:gd name="connsiteY42" fmla="*/ 1020128 h 1037616"/>
                <a:gd name="connsiteX43" fmla="*/ 1027195 w 4132364"/>
                <a:gd name="connsiteY43" fmla="*/ 1020128 h 1037616"/>
                <a:gd name="connsiteX44" fmla="*/ 0 w 4132364"/>
                <a:gd name="connsiteY44" fmla="*/ 0 h 1037616"/>
                <a:gd name="connsiteX45" fmla="*/ 236087 w 4132364"/>
                <a:gd name="connsiteY45" fmla="*/ 0 h 1037616"/>
                <a:gd name="connsiteX46" fmla="*/ 236087 w 4132364"/>
                <a:gd name="connsiteY46" fmla="*/ 562528 h 1037616"/>
                <a:gd name="connsiteX47" fmla="*/ 463429 w 4132364"/>
                <a:gd name="connsiteY47" fmla="*/ 836505 h 1037616"/>
                <a:gd name="connsiteX48" fmla="*/ 632479 w 4132364"/>
                <a:gd name="connsiteY48" fmla="*/ 770197 h 1037616"/>
                <a:gd name="connsiteX49" fmla="*/ 690772 w 4132364"/>
                <a:gd name="connsiteY49" fmla="*/ 562528 h 1037616"/>
                <a:gd name="connsiteX50" fmla="*/ 690772 w 4132364"/>
                <a:gd name="connsiteY50" fmla="*/ 0 h 1037616"/>
                <a:gd name="connsiteX51" fmla="*/ 923944 w 4132364"/>
                <a:gd name="connsiteY51" fmla="*/ 0 h 1037616"/>
                <a:gd name="connsiteX52" fmla="*/ 923944 w 4132364"/>
                <a:gd name="connsiteY52" fmla="*/ 571272 h 1037616"/>
                <a:gd name="connsiteX53" fmla="*/ 802257 w 4132364"/>
                <a:gd name="connsiteY53" fmla="*/ 916658 h 1037616"/>
                <a:gd name="connsiteX54" fmla="*/ 461972 w 4132364"/>
                <a:gd name="connsiteY54" fmla="*/ 1037616 h 1037616"/>
                <a:gd name="connsiteX55" fmla="*/ 121686 w 4132364"/>
                <a:gd name="connsiteY55" fmla="*/ 916658 h 1037616"/>
                <a:gd name="connsiteX56" fmla="*/ 0 w 4132364"/>
                <a:gd name="connsiteY56" fmla="*/ 571272 h 10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132364" h="1037616">
                  <a:moveTo>
                    <a:pt x="1597009" y="231715"/>
                  </a:moveTo>
                  <a:lnTo>
                    <a:pt x="1435246" y="622278"/>
                  </a:lnTo>
                  <a:lnTo>
                    <a:pt x="1758773" y="622278"/>
                  </a:lnTo>
                  <a:close/>
                  <a:moveTo>
                    <a:pt x="2511781" y="192367"/>
                  </a:moveTo>
                  <a:lnTo>
                    <a:pt x="2511781" y="547955"/>
                  </a:lnTo>
                  <a:lnTo>
                    <a:pt x="2704148" y="547955"/>
                  </a:lnTo>
                  <a:cubicBezTo>
                    <a:pt x="2775071" y="547955"/>
                    <a:pt x="2828992" y="532410"/>
                    <a:pt x="2865911" y="501320"/>
                  </a:cubicBezTo>
                  <a:cubicBezTo>
                    <a:pt x="2902830" y="470231"/>
                    <a:pt x="2921289" y="426511"/>
                    <a:pt x="2921289" y="370161"/>
                  </a:cubicBezTo>
                  <a:cubicBezTo>
                    <a:pt x="2921289" y="312840"/>
                    <a:pt x="2902830" y="268877"/>
                    <a:pt x="2865911" y="238273"/>
                  </a:cubicBezTo>
                  <a:cubicBezTo>
                    <a:pt x="2828992" y="207669"/>
                    <a:pt x="2775071" y="192367"/>
                    <a:pt x="2704148" y="192367"/>
                  </a:cubicBezTo>
                  <a:close/>
                  <a:moveTo>
                    <a:pt x="3342494" y="0"/>
                  </a:moveTo>
                  <a:lnTo>
                    <a:pt x="4113419" y="0"/>
                  </a:lnTo>
                  <a:lnTo>
                    <a:pt x="4113419" y="189453"/>
                  </a:lnTo>
                  <a:lnTo>
                    <a:pt x="3577124" y="189453"/>
                  </a:lnTo>
                  <a:lnTo>
                    <a:pt x="3577124" y="410966"/>
                  </a:lnTo>
                  <a:lnTo>
                    <a:pt x="4050754" y="410966"/>
                  </a:lnTo>
                  <a:lnTo>
                    <a:pt x="4050754" y="594589"/>
                  </a:lnTo>
                  <a:lnTo>
                    <a:pt x="3577124" y="594589"/>
                  </a:lnTo>
                  <a:lnTo>
                    <a:pt x="3577124" y="830676"/>
                  </a:lnTo>
                  <a:lnTo>
                    <a:pt x="4132364" y="830676"/>
                  </a:lnTo>
                  <a:lnTo>
                    <a:pt x="4132364" y="1020128"/>
                  </a:lnTo>
                  <a:lnTo>
                    <a:pt x="3342494" y="1020128"/>
                  </a:lnTo>
                  <a:close/>
                  <a:moveTo>
                    <a:pt x="2275694" y="0"/>
                  </a:moveTo>
                  <a:lnTo>
                    <a:pt x="2717263" y="0"/>
                  </a:lnTo>
                  <a:cubicBezTo>
                    <a:pt x="2807618" y="0"/>
                    <a:pt x="2886070" y="15059"/>
                    <a:pt x="2952622" y="45178"/>
                  </a:cubicBezTo>
                  <a:cubicBezTo>
                    <a:pt x="3019173" y="75296"/>
                    <a:pt x="3070422" y="118044"/>
                    <a:pt x="3106370" y="173422"/>
                  </a:cubicBezTo>
                  <a:cubicBezTo>
                    <a:pt x="3142316" y="228801"/>
                    <a:pt x="3160290" y="294380"/>
                    <a:pt x="3160290" y="370161"/>
                  </a:cubicBezTo>
                  <a:cubicBezTo>
                    <a:pt x="3160290" y="445942"/>
                    <a:pt x="3142074" y="511279"/>
                    <a:pt x="3105641" y="566171"/>
                  </a:cubicBezTo>
                  <a:cubicBezTo>
                    <a:pt x="3069208" y="621064"/>
                    <a:pt x="3017473" y="663083"/>
                    <a:pt x="2950436" y="692230"/>
                  </a:cubicBezTo>
                  <a:lnTo>
                    <a:pt x="3179236" y="1020128"/>
                  </a:lnTo>
                  <a:lnTo>
                    <a:pt x="2925661" y="1020128"/>
                  </a:lnTo>
                  <a:lnTo>
                    <a:pt x="2728922" y="735950"/>
                  </a:lnTo>
                  <a:lnTo>
                    <a:pt x="2717263" y="735950"/>
                  </a:lnTo>
                  <a:lnTo>
                    <a:pt x="2511781" y="735950"/>
                  </a:lnTo>
                  <a:lnTo>
                    <a:pt x="2511781" y="1020128"/>
                  </a:lnTo>
                  <a:lnTo>
                    <a:pt x="2275694" y="1020128"/>
                  </a:lnTo>
                  <a:close/>
                  <a:moveTo>
                    <a:pt x="1481880" y="0"/>
                  </a:moveTo>
                  <a:lnTo>
                    <a:pt x="1715052" y="0"/>
                  </a:lnTo>
                  <a:lnTo>
                    <a:pt x="2171195" y="1020128"/>
                  </a:lnTo>
                  <a:lnTo>
                    <a:pt x="1923450" y="1020128"/>
                  </a:lnTo>
                  <a:lnTo>
                    <a:pt x="1833096" y="801529"/>
                  </a:lnTo>
                  <a:lnTo>
                    <a:pt x="1359465" y="801529"/>
                  </a:lnTo>
                  <a:lnTo>
                    <a:pt x="1269111" y="1020128"/>
                  </a:lnTo>
                  <a:lnTo>
                    <a:pt x="1027195" y="1020128"/>
                  </a:lnTo>
                  <a:close/>
                  <a:moveTo>
                    <a:pt x="0" y="0"/>
                  </a:moveTo>
                  <a:lnTo>
                    <a:pt x="236087" y="0"/>
                  </a:lnTo>
                  <a:lnTo>
                    <a:pt x="236087" y="562528"/>
                  </a:lnTo>
                  <a:cubicBezTo>
                    <a:pt x="236087" y="745179"/>
                    <a:pt x="311868" y="836505"/>
                    <a:pt x="463429" y="836505"/>
                  </a:cubicBezTo>
                  <a:cubicBezTo>
                    <a:pt x="537267" y="836505"/>
                    <a:pt x="593617" y="814402"/>
                    <a:pt x="632479" y="770197"/>
                  </a:cubicBezTo>
                  <a:cubicBezTo>
                    <a:pt x="671341" y="725991"/>
                    <a:pt x="690772" y="656768"/>
                    <a:pt x="690772" y="562528"/>
                  </a:cubicBezTo>
                  <a:lnTo>
                    <a:pt x="690772" y="0"/>
                  </a:lnTo>
                  <a:lnTo>
                    <a:pt x="923944" y="0"/>
                  </a:lnTo>
                  <a:lnTo>
                    <a:pt x="923944" y="571272"/>
                  </a:lnTo>
                  <a:cubicBezTo>
                    <a:pt x="923944" y="720891"/>
                    <a:pt x="883382" y="836019"/>
                    <a:pt x="802257" y="916658"/>
                  </a:cubicBezTo>
                  <a:cubicBezTo>
                    <a:pt x="721133" y="997297"/>
                    <a:pt x="607705" y="1037616"/>
                    <a:pt x="461972" y="1037616"/>
                  </a:cubicBezTo>
                  <a:cubicBezTo>
                    <a:pt x="316240" y="1037616"/>
                    <a:pt x="202811" y="997297"/>
                    <a:pt x="121686" y="916658"/>
                  </a:cubicBezTo>
                  <a:cubicBezTo>
                    <a:pt x="40562" y="836019"/>
                    <a:pt x="0" y="720891"/>
                    <a:pt x="0" y="57127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ectangle 21">
            <a:extLst>
              <a:ext uri="{FF2B5EF4-FFF2-40B4-BE49-F238E27FC236}">
                <a16:creationId xmlns:a16="http://schemas.microsoft.com/office/drawing/2014/main" id="{8FDF8DAA-A34C-4B03-99F6-7E46AB7DB1EF}"/>
              </a:ext>
            </a:extLst>
          </p:cNvPr>
          <p:cNvSpPr/>
          <p:nvPr/>
        </p:nvSpPr>
        <p:spPr>
          <a:xfrm rot="10800000">
            <a:off x="1031821" y="8229600"/>
            <a:ext cx="14031920" cy="5638798"/>
          </a:xfrm>
          <a:prstGeom prst="rect">
            <a:avLst/>
          </a:prstGeom>
          <a:gradFill flip="none" rotWithShape="1">
            <a:gsLst>
              <a:gs pos="35000">
                <a:srgbClr val="00A4E6">
                  <a:alpha val="95000"/>
                </a:srgbClr>
              </a:gs>
              <a:gs pos="0">
                <a:schemeClr val="accent2">
                  <a:alpha val="95000"/>
                </a:schemeClr>
              </a:gs>
              <a:gs pos="100000">
                <a:schemeClr val="accent2">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23" name="Rectangle 22">
            <a:extLst>
              <a:ext uri="{FF2B5EF4-FFF2-40B4-BE49-F238E27FC236}">
                <a16:creationId xmlns:a16="http://schemas.microsoft.com/office/drawing/2014/main" id="{E49DA5AE-4D50-44CB-9DEA-FF077980D72E}"/>
              </a:ext>
            </a:extLst>
          </p:cNvPr>
          <p:cNvSpPr/>
          <p:nvPr/>
        </p:nvSpPr>
        <p:spPr>
          <a:xfrm>
            <a:off x="1857773" y="10295545"/>
            <a:ext cx="7350926" cy="830997"/>
          </a:xfrm>
          <a:prstGeom prst="rect">
            <a:avLst/>
          </a:prstGeom>
        </p:spPr>
        <p:txBody>
          <a:bodyPr wrap="square">
            <a:spAutoFit/>
          </a:bodyPr>
          <a:lstStyle/>
          <a:p>
            <a:r>
              <a:rPr lang="en-US" sz="4800" b="1" dirty="0">
                <a:solidFill>
                  <a:schemeClr val="bg1"/>
                </a:solidFill>
              </a:rPr>
              <a:t>MEDICAL ATTENDANT </a:t>
            </a:r>
          </a:p>
        </p:txBody>
      </p:sp>
      <p:sp>
        <p:nvSpPr>
          <p:cNvPr id="24" name="Rectangle 23">
            <a:extLst>
              <a:ext uri="{FF2B5EF4-FFF2-40B4-BE49-F238E27FC236}">
                <a16:creationId xmlns:a16="http://schemas.microsoft.com/office/drawing/2014/main" id="{5F8A485F-100A-48C9-B86B-4DA75FDA48D5}"/>
              </a:ext>
            </a:extLst>
          </p:cNvPr>
          <p:cNvSpPr/>
          <p:nvPr/>
        </p:nvSpPr>
        <p:spPr>
          <a:xfrm>
            <a:off x="1857772" y="11264975"/>
            <a:ext cx="12048727" cy="1691873"/>
          </a:xfrm>
          <a:prstGeom prst="rect">
            <a:avLst/>
          </a:prstGeom>
        </p:spPr>
        <p:txBody>
          <a:bodyPr wrap="square">
            <a:spAutoFit/>
          </a:bodyPr>
          <a:lstStyle/>
          <a:p>
            <a:pPr algn="just">
              <a:lnSpc>
                <a:spcPct val="150000"/>
              </a:lnSpc>
            </a:pPr>
            <a:r>
              <a:rPr lang="en-US" sz="2400" dirty="0">
                <a:solidFill>
                  <a:schemeClr val="bg1"/>
                </a:solidFill>
              </a:rPr>
              <a:t>Watch this slideshow about fibromyalgia (fibrositis) with pictures about this chronic condition that causes pain and stiffness of the tendons, muscles, and joints. Watch this slideshow about.</a:t>
            </a:r>
          </a:p>
        </p:txBody>
      </p:sp>
    </p:spTree>
    <p:extLst>
      <p:ext uri="{BB962C8B-B14F-4D97-AF65-F5344CB8AC3E}">
        <p14:creationId xmlns:p14="http://schemas.microsoft.com/office/powerpoint/2010/main" val="8002808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C48B8A-6AFB-4AC5-86E3-CE96B5382734}"/>
              </a:ext>
            </a:extLst>
          </p:cNvPr>
          <p:cNvSpPr>
            <a:spLocks noGrp="1"/>
          </p:cNvSpPr>
          <p:nvPr>
            <p:ph type="sldNum" sz="quarter" idx="4"/>
          </p:nvPr>
        </p:nvSpPr>
        <p:spPr/>
        <p:txBody>
          <a:bodyPr/>
          <a:lstStyle/>
          <a:p>
            <a:fld id="{92B485D1-D61A-494D-A8A9-04DC541B8AAB}" type="slidenum">
              <a:rPr lang="en-US" smtClean="0">
                <a:solidFill>
                  <a:schemeClr val="accent2"/>
                </a:solidFill>
              </a:rPr>
              <a:pPr/>
              <a:t>22</a:t>
            </a:fld>
            <a:endParaRPr lang="en-US">
              <a:solidFill>
                <a:schemeClr val="accent2"/>
              </a:solidFill>
            </a:endParaRPr>
          </a:p>
        </p:txBody>
      </p:sp>
      <p:sp>
        <p:nvSpPr>
          <p:cNvPr id="3" name="Footer Placeholder 2">
            <a:extLst>
              <a:ext uri="{FF2B5EF4-FFF2-40B4-BE49-F238E27FC236}">
                <a16:creationId xmlns:a16="http://schemas.microsoft.com/office/drawing/2014/main" id="{09E9D1D9-2D12-4935-A7FD-E3A7F5D0775E}"/>
              </a:ext>
            </a:extLst>
          </p:cNvPr>
          <p:cNvSpPr>
            <a:spLocks noGrp="1"/>
          </p:cNvSpPr>
          <p:nvPr>
            <p:ph type="ftr" sz="quarter" idx="3"/>
          </p:nvPr>
        </p:nvSpPr>
        <p:spPr/>
        <p:txBody>
          <a:bodyPr/>
          <a:lstStyle/>
          <a:p>
            <a:r>
              <a:rPr lang="en-US">
                <a:solidFill>
                  <a:schemeClr val="accent2"/>
                </a:solidFill>
              </a:rPr>
              <a:t>WWW.SQUARE.COM</a:t>
            </a:r>
            <a:endParaRPr lang="en-US" dirty="0">
              <a:solidFill>
                <a:schemeClr val="accent2"/>
              </a:solidFill>
            </a:endParaRPr>
          </a:p>
        </p:txBody>
      </p:sp>
      <p:pic>
        <p:nvPicPr>
          <p:cNvPr id="14" name="Picture Placeholder 19">
            <a:extLst>
              <a:ext uri="{FF2B5EF4-FFF2-40B4-BE49-F238E27FC236}">
                <a16:creationId xmlns:a16="http://schemas.microsoft.com/office/drawing/2014/main" id="{1A9E389E-D45A-4E62-AD38-344259B5BDB6}"/>
              </a:ext>
            </a:extLst>
          </p:cNvPr>
          <p:cNvPicPr>
            <a:picLocks noGrp="1" noChangeAspect="1"/>
          </p:cNvPicPr>
          <p:nvPr>
            <p:ph type="pic" sz="quarter" idx="10"/>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49225" r="7189"/>
          <a:stretch/>
        </p:blipFill>
        <p:spPr>
          <a:xfrm>
            <a:off x="1031820" y="4000500"/>
            <a:ext cx="6473880" cy="9867900"/>
          </a:xfrm>
        </p:spPr>
      </p:pic>
      <p:pic>
        <p:nvPicPr>
          <p:cNvPr id="17" name="Picture Placeholder 65">
            <a:extLst>
              <a:ext uri="{FF2B5EF4-FFF2-40B4-BE49-F238E27FC236}">
                <a16:creationId xmlns:a16="http://schemas.microsoft.com/office/drawing/2014/main" id="{9C5C6BE4-FB45-4CA6-9503-B13396EA5E7D}"/>
              </a:ext>
            </a:extLst>
          </p:cNvPr>
          <p:cNvPicPr>
            <a:picLocks noGrp="1" noChangeAspect="1"/>
          </p:cNvPicPr>
          <p:nvPr>
            <p:ph type="pic" sz="quarter" idx="11"/>
          </p:nvPr>
        </p:nvPicPr>
        <p:blipFill rotWithShape="1">
          <a:blip r:embed="rId4"/>
          <a:srcRect l="49215" r="13883"/>
          <a:stretch/>
        </p:blipFill>
        <p:spPr>
          <a:xfrm>
            <a:off x="7939580" y="4000500"/>
            <a:ext cx="6473880" cy="9867900"/>
          </a:xfrm>
        </p:spPr>
      </p:pic>
      <p:pic>
        <p:nvPicPr>
          <p:cNvPr id="16" name="Picture Placeholder 261">
            <a:extLst>
              <a:ext uri="{FF2B5EF4-FFF2-40B4-BE49-F238E27FC236}">
                <a16:creationId xmlns:a16="http://schemas.microsoft.com/office/drawing/2014/main" id="{16693254-14A9-463E-9DFA-4780DC7C6B45}"/>
              </a:ext>
            </a:extLst>
          </p:cNvPr>
          <p:cNvPicPr>
            <a:picLocks noGrp="1" noChangeAspect="1"/>
          </p:cNvPicPr>
          <p:nvPr>
            <p:ph type="pic" sz="quarter" idx="12"/>
          </p:nvPr>
        </p:nvPicPr>
        <p:blipFill rotWithShape="1">
          <a:blip r:embed="rId5" cstate="email">
            <a:extLst>
              <a:ext uri="{28A0092B-C50C-407E-A947-70E740481C1C}">
                <a14:useLocalDpi xmlns:a14="http://schemas.microsoft.com/office/drawing/2010/main"/>
              </a:ext>
            </a:extLst>
          </a:blip>
          <a:srcRect l="34567" t="17068" r="15113"/>
          <a:stretch/>
        </p:blipFill>
        <p:spPr>
          <a:xfrm>
            <a:off x="14847340" y="4000500"/>
            <a:ext cx="6473880" cy="9867900"/>
          </a:xfrm>
        </p:spPr>
      </p:pic>
      <p:pic>
        <p:nvPicPr>
          <p:cNvPr id="15" name="Picture Placeholder 17">
            <a:extLst>
              <a:ext uri="{FF2B5EF4-FFF2-40B4-BE49-F238E27FC236}">
                <a16:creationId xmlns:a16="http://schemas.microsoft.com/office/drawing/2014/main" id="{91B8BDDC-9BCB-4266-B7E5-6AB3F6292A9F}"/>
              </a:ext>
            </a:extLst>
          </p:cNvPr>
          <p:cNvPicPr>
            <a:picLocks noGrp="1" noChangeAspect="1"/>
          </p:cNvPicPr>
          <p:nvPr>
            <p:ph type="pic" sz="quarter" idx="13"/>
          </p:nvPr>
        </p:nvPicPr>
        <p:blipFill rotWithShape="1">
          <a:blip r:embed="rId6" cstate="email">
            <a:extLst>
              <a:ext uri="{28A0092B-C50C-407E-A947-70E740481C1C}">
                <a14:useLocalDpi xmlns:a14="http://schemas.microsoft.com/office/drawing/2010/main"/>
              </a:ext>
            </a:extLst>
          </a:blip>
          <a:srcRect l="44842" r="14412"/>
          <a:stretch/>
        </p:blipFill>
        <p:spPr>
          <a:xfrm>
            <a:off x="21755099" y="4000500"/>
            <a:ext cx="6473880" cy="9867900"/>
          </a:xfrm>
          <a:prstGeom prst="rect">
            <a:avLst/>
          </a:prstGeom>
        </p:spPr>
      </p:pic>
      <p:sp>
        <p:nvSpPr>
          <p:cNvPr id="4" name="Rectangle 3">
            <a:extLst>
              <a:ext uri="{FF2B5EF4-FFF2-40B4-BE49-F238E27FC236}">
                <a16:creationId xmlns:a16="http://schemas.microsoft.com/office/drawing/2014/main" id="{F3AA7CC9-25B3-4651-9418-A1D4D5C63C33}"/>
              </a:ext>
            </a:extLst>
          </p:cNvPr>
          <p:cNvSpPr/>
          <p:nvPr/>
        </p:nvSpPr>
        <p:spPr>
          <a:xfrm>
            <a:off x="993720" y="1125796"/>
            <a:ext cx="22742580" cy="1332544"/>
          </a:xfrm>
          <a:prstGeom prst="rect">
            <a:avLst/>
          </a:prstGeom>
        </p:spPr>
        <p:txBody>
          <a:bodyPr wrap="square">
            <a:spAutoFit/>
          </a:bodyPr>
          <a:lstStyle/>
          <a:p>
            <a:pPr>
              <a:lnSpc>
                <a:spcPct val="80000"/>
              </a:lnSpc>
            </a:pPr>
            <a:r>
              <a:rPr lang="en-US" sz="10000" dirty="0">
                <a:solidFill>
                  <a:schemeClr val="accent2"/>
                </a:solidFill>
              </a:rPr>
              <a:t>MEDICAL </a:t>
            </a:r>
            <a:r>
              <a:rPr lang="en-US" sz="10000" b="1" dirty="0">
                <a:solidFill>
                  <a:schemeClr val="accent2"/>
                </a:solidFill>
              </a:rPr>
              <a:t>PORTFOLIO</a:t>
            </a:r>
          </a:p>
        </p:txBody>
      </p:sp>
      <p:sp>
        <p:nvSpPr>
          <p:cNvPr id="5" name="Rectangle 4">
            <a:extLst>
              <a:ext uri="{FF2B5EF4-FFF2-40B4-BE49-F238E27FC236}">
                <a16:creationId xmlns:a16="http://schemas.microsoft.com/office/drawing/2014/main" id="{A15D6AD8-A62E-4A7C-9127-E579B3991800}"/>
              </a:ext>
            </a:extLst>
          </p:cNvPr>
          <p:cNvSpPr/>
          <p:nvPr/>
        </p:nvSpPr>
        <p:spPr>
          <a:xfrm>
            <a:off x="1146975" y="2805710"/>
            <a:ext cx="1911486" cy="2389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p:txBody>
      </p:sp>
      <p:grpSp>
        <p:nvGrpSpPr>
          <p:cNvPr id="6" name="Group 5">
            <a:extLst>
              <a:ext uri="{FF2B5EF4-FFF2-40B4-BE49-F238E27FC236}">
                <a16:creationId xmlns:a16="http://schemas.microsoft.com/office/drawing/2014/main" id="{066C87C0-8866-4D6B-ADBA-D9341C59305A}"/>
              </a:ext>
            </a:extLst>
          </p:cNvPr>
          <p:cNvGrpSpPr/>
          <p:nvPr/>
        </p:nvGrpSpPr>
        <p:grpSpPr>
          <a:xfrm>
            <a:off x="25715132" y="1201996"/>
            <a:ext cx="2513847" cy="491928"/>
            <a:chOff x="1296153" y="8434415"/>
            <a:chExt cx="6501414" cy="1272244"/>
          </a:xfrm>
          <a:solidFill>
            <a:schemeClr val="accent4"/>
          </a:solidFill>
        </p:grpSpPr>
        <p:sp>
          <p:nvSpPr>
            <p:cNvPr id="7" name="Freeform: Shape 6">
              <a:extLst>
                <a:ext uri="{FF2B5EF4-FFF2-40B4-BE49-F238E27FC236}">
                  <a16:creationId xmlns:a16="http://schemas.microsoft.com/office/drawing/2014/main" id="{369DD0E5-50EA-48E7-BCFE-4C9655252559}"/>
                </a:ext>
              </a:extLst>
            </p:cNvPr>
            <p:cNvSpPr/>
            <p:nvPr/>
          </p:nvSpPr>
          <p:spPr>
            <a:xfrm>
              <a:off x="1296153" y="8434415"/>
              <a:ext cx="2116797" cy="1272244"/>
            </a:xfrm>
            <a:custGeom>
              <a:avLst/>
              <a:gdLst>
                <a:gd name="connsiteX0" fmla="*/ 1507635 w 2116797"/>
                <a:gd name="connsiteY0" fmla="*/ 201110 h 1272244"/>
                <a:gd name="connsiteX1" fmla="*/ 1344416 w 2116797"/>
                <a:gd name="connsiteY1" fmla="*/ 242644 h 1272244"/>
                <a:gd name="connsiteX2" fmla="*/ 1230015 w 2116797"/>
                <a:gd name="connsiteY2" fmla="*/ 358502 h 1272244"/>
                <a:gd name="connsiteX3" fmla="*/ 1188481 w 2116797"/>
                <a:gd name="connsiteY3" fmla="*/ 527551 h 1272244"/>
                <a:gd name="connsiteX4" fmla="*/ 1230015 w 2116797"/>
                <a:gd name="connsiteY4" fmla="*/ 696601 h 1272244"/>
                <a:gd name="connsiteX5" fmla="*/ 1344416 w 2116797"/>
                <a:gd name="connsiteY5" fmla="*/ 812458 h 1272244"/>
                <a:gd name="connsiteX6" fmla="*/ 1507635 w 2116797"/>
                <a:gd name="connsiteY6" fmla="*/ 853992 h 1272244"/>
                <a:gd name="connsiteX7" fmla="*/ 1670856 w 2116797"/>
                <a:gd name="connsiteY7" fmla="*/ 812458 h 1272244"/>
                <a:gd name="connsiteX8" fmla="*/ 1785255 w 2116797"/>
                <a:gd name="connsiteY8" fmla="*/ 696601 h 1272244"/>
                <a:gd name="connsiteX9" fmla="*/ 1826791 w 2116797"/>
                <a:gd name="connsiteY9" fmla="*/ 527551 h 1272244"/>
                <a:gd name="connsiteX10" fmla="*/ 1785255 w 2116797"/>
                <a:gd name="connsiteY10" fmla="*/ 358502 h 1272244"/>
                <a:gd name="connsiteX11" fmla="*/ 1670856 w 2116797"/>
                <a:gd name="connsiteY11" fmla="*/ 242644 h 1272244"/>
                <a:gd name="connsiteX12" fmla="*/ 1507635 w 2116797"/>
                <a:gd name="connsiteY12" fmla="*/ 201110 h 1272244"/>
                <a:gd name="connsiteX13" fmla="*/ 1507635 w 2116797"/>
                <a:gd name="connsiteY13" fmla="*/ 0 h 1272244"/>
                <a:gd name="connsiteX14" fmla="*/ 1793271 w 2116797"/>
                <a:gd name="connsiteY14" fmla="*/ 68494 h 1272244"/>
                <a:gd name="connsiteX15" fmla="*/ 1992925 w 2116797"/>
                <a:gd name="connsiteY15" fmla="*/ 257217 h 1272244"/>
                <a:gd name="connsiteX16" fmla="*/ 2065790 w 2116797"/>
                <a:gd name="connsiteY16" fmla="*/ 527551 h 1272244"/>
                <a:gd name="connsiteX17" fmla="*/ 1965965 w 2116797"/>
                <a:gd name="connsiteY17" fmla="*/ 839419 h 1272244"/>
                <a:gd name="connsiteX18" fmla="*/ 1701461 w 2116797"/>
                <a:gd name="connsiteY18" fmla="*/ 1025957 h 1272244"/>
                <a:gd name="connsiteX19" fmla="*/ 1772141 w 2116797"/>
                <a:gd name="connsiteY19" fmla="*/ 1080606 h 1272244"/>
                <a:gd name="connsiteX20" fmla="*/ 1845736 w 2116797"/>
                <a:gd name="connsiteY20" fmla="*/ 1097365 h 1272244"/>
                <a:gd name="connsiteX21" fmla="*/ 2011870 w 2116797"/>
                <a:gd name="connsiteY21" fmla="*/ 1021585 h 1272244"/>
                <a:gd name="connsiteX22" fmla="*/ 2116797 w 2116797"/>
                <a:gd name="connsiteY22" fmla="*/ 1146914 h 1272244"/>
                <a:gd name="connsiteX23" fmla="*/ 1996568 w 2116797"/>
                <a:gd name="connsiteY23" fmla="*/ 1240183 h 1272244"/>
                <a:gd name="connsiteX24" fmla="*/ 1841363 w 2116797"/>
                <a:gd name="connsiteY24" fmla="*/ 1272244 h 1272244"/>
                <a:gd name="connsiteX25" fmla="*/ 1635880 w 2116797"/>
                <a:gd name="connsiteY25" fmla="*/ 1223424 h 1272244"/>
                <a:gd name="connsiteX26" fmla="*/ 1426025 w 2116797"/>
                <a:gd name="connsiteY26" fmla="*/ 1050731 h 1272244"/>
                <a:gd name="connsiteX27" fmla="*/ 1179008 w 2116797"/>
                <a:gd name="connsiteY27" fmla="*/ 961834 h 1272244"/>
                <a:gd name="connsiteX28" fmla="*/ 1009959 w 2116797"/>
                <a:gd name="connsiteY28" fmla="*/ 777483 h 1272244"/>
                <a:gd name="connsiteX29" fmla="*/ 949480 w 2116797"/>
                <a:gd name="connsiteY29" fmla="*/ 527551 h 1272244"/>
                <a:gd name="connsiteX30" fmla="*/ 1021618 w 2116797"/>
                <a:gd name="connsiteY30" fmla="*/ 257217 h 1272244"/>
                <a:gd name="connsiteX31" fmla="*/ 1221272 w 2116797"/>
                <a:gd name="connsiteY31" fmla="*/ 68494 h 1272244"/>
                <a:gd name="connsiteX32" fmla="*/ 1507635 w 2116797"/>
                <a:gd name="connsiteY32" fmla="*/ 0 h 1272244"/>
                <a:gd name="connsiteX33" fmla="*/ 450314 w 2116797"/>
                <a:gd name="connsiteY33" fmla="*/ 0 h 1272244"/>
                <a:gd name="connsiteX34" fmla="*/ 641223 w 2116797"/>
                <a:gd name="connsiteY34" fmla="*/ 23317 h 1272244"/>
                <a:gd name="connsiteX35" fmla="*/ 804442 w 2116797"/>
                <a:gd name="connsiteY35" fmla="*/ 90354 h 1272244"/>
                <a:gd name="connsiteX36" fmla="*/ 731577 w 2116797"/>
                <a:gd name="connsiteY36" fmla="*/ 269605 h 1272244"/>
                <a:gd name="connsiteX37" fmla="*/ 448855 w 2116797"/>
                <a:gd name="connsiteY37" fmla="*/ 189452 h 1272244"/>
                <a:gd name="connsiteX38" fmla="*/ 302395 w 2116797"/>
                <a:gd name="connsiteY38" fmla="*/ 221513 h 1272244"/>
                <a:gd name="connsiteX39" fmla="*/ 255031 w 2116797"/>
                <a:gd name="connsiteY39" fmla="*/ 306038 h 1272244"/>
                <a:gd name="connsiteX40" fmla="*/ 309681 w 2116797"/>
                <a:gd name="connsiteY40" fmla="*/ 384005 h 1272244"/>
                <a:gd name="connsiteX41" fmla="*/ 476545 w 2116797"/>
                <a:gd name="connsiteY41" fmla="*/ 434283 h 1272244"/>
                <a:gd name="connsiteX42" fmla="*/ 667454 w 2116797"/>
                <a:gd name="connsiteY42" fmla="*/ 489661 h 1272244"/>
                <a:gd name="connsiteX43" fmla="*/ 794971 w 2116797"/>
                <a:gd name="connsiteY43" fmla="*/ 577100 h 1272244"/>
                <a:gd name="connsiteX44" fmla="*/ 848164 w 2116797"/>
                <a:gd name="connsiteY44" fmla="*/ 738863 h 1272244"/>
                <a:gd name="connsiteX45" fmla="*/ 799342 w 2116797"/>
                <a:gd name="connsiteY45" fmla="*/ 898441 h 1272244"/>
                <a:gd name="connsiteX46" fmla="*/ 652882 w 2116797"/>
                <a:gd name="connsiteY46" fmla="*/ 1012841 h 1272244"/>
                <a:gd name="connsiteX47" fmla="*/ 415338 w 2116797"/>
                <a:gd name="connsiteY47" fmla="*/ 1055103 h 1272244"/>
                <a:gd name="connsiteX48" fmla="*/ 181436 w 2116797"/>
                <a:gd name="connsiteY48" fmla="*/ 1022313 h 1272244"/>
                <a:gd name="connsiteX49" fmla="*/ 0 w 2116797"/>
                <a:gd name="connsiteY49" fmla="*/ 937059 h 1272244"/>
                <a:gd name="connsiteX50" fmla="*/ 80153 w 2116797"/>
                <a:gd name="connsiteY50" fmla="*/ 759266 h 1272244"/>
                <a:gd name="connsiteX51" fmla="*/ 236086 w 2116797"/>
                <a:gd name="connsiteY51" fmla="*/ 836504 h 1272244"/>
                <a:gd name="connsiteX52" fmla="*/ 416794 w 2116797"/>
                <a:gd name="connsiteY52" fmla="*/ 865651 h 1272244"/>
                <a:gd name="connsiteX53" fmla="*/ 565441 w 2116797"/>
                <a:gd name="connsiteY53" fmla="*/ 835775 h 1272244"/>
                <a:gd name="connsiteX54" fmla="*/ 613533 w 2116797"/>
                <a:gd name="connsiteY54" fmla="*/ 756351 h 1272244"/>
                <a:gd name="connsiteX55" fmla="*/ 585115 w 2116797"/>
                <a:gd name="connsiteY55" fmla="*/ 695872 h 1272244"/>
                <a:gd name="connsiteX56" fmla="*/ 512250 w 2116797"/>
                <a:gd name="connsiteY56" fmla="*/ 657253 h 1272244"/>
                <a:gd name="connsiteX57" fmla="*/ 392021 w 2116797"/>
                <a:gd name="connsiteY57" fmla="*/ 625192 h 1272244"/>
                <a:gd name="connsiteX58" fmla="*/ 201110 w 2116797"/>
                <a:gd name="connsiteY58" fmla="*/ 569814 h 1272244"/>
                <a:gd name="connsiteX59" fmla="*/ 73595 w 2116797"/>
                <a:gd name="connsiteY59" fmla="*/ 480917 h 1272244"/>
                <a:gd name="connsiteX60" fmla="*/ 20402 w 2116797"/>
                <a:gd name="connsiteY60" fmla="*/ 317697 h 1272244"/>
                <a:gd name="connsiteX61" fmla="*/ 68495 w 2116797"/>
                <a:gd name="connsiteY61" fmla="*/ 156662 h 1272244"/>
                <a:gd name="connsiteX62" fmla="*/ 213498 w 2116797"/>
                <a:gd name="connsiteY62" fmla="*/ 42262 h 1272244"/>
                <a:gd name="connsiteX63" fmla="*/ 450314 w 2116797"/>
                <a:gd name="connsiteY63" fmla="*/ 0 h 127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116797" h="1272244">
                  <a:moveTo>
                    <a:pt x="1507635" y="201110"/>
                  </a:moveTo>
                  <a:cubicBezTo>
                    <a:pt x="1447400" y="201110"/>
                    <a:pt x="1392993" y="214955"/>
                    <a:pt x="1344416" y="242644"/>
                  </a:cubicBezTo>
                  <a:cubicBezTo>
                    <a:pt x="1295838" y="270333"/>
                    <a:pt x="1257705" y="308953"/>
                    <a:pt x="1230015" y="358502"/>
                  </a:cubicBezTo>
                  <a:cubicBezTo>
                    <a:pt x="1202327" y="408051"/>
                    <a:pt x="1188481" y="464401"/>
                    <a:pt x="1188481" y="527551"/>
                  </a:cubicBezTo>
                  <a:cubicBezTo>
                    <a:pt x="1188481" y="590702"/>
                    <a:pt x="1202327" y="647052"/>
                    <a:pt x="1230015" y="696601"/>
                  </a:cubicBezTo>
                  <a:cubicBezTo>
                    <a:pt x="1257705" y="746150"/>
                    <a:pt x="1295838" y="784769"/>
                    <a:pt x="1344416" y="812458"/>
                  </a:cubicBezTo>
                  <a:cubicBezTo>
                    <a:pt x="1392993" y="840147"/>
                    <a:pt x="1447400" y="853992"/>
                    <a:pt x="1507635" y="853992"/>
                  </a:cubicBezTo>
                  <a:cubicBezTo>
                    <a:pt x="1567872" y="853992"/>
                    <a:pt x="1622279" y="840147"/>
                    <a:pt x="1670856" y="812458"/>
                  </a:cubicBezTo>
                  <a:cubicBezTo>
                    <a:pt x="1719434" y="784769"/>
                    <a:pt x="1757567" y="746150"/>
                    <a:pt x="1785255" y="696601"/>
                  </a:cubicBezTo>
                  <a:cubicBezTo>
                    <a:pt x="1812945" y="647052"/>
                    <a:pt x="1826791" y="590702"/>
                    <a:pt x="1826791" y="527551"/>
                  </a:cubicBezTo>
                  <a:cubicBezTo>
                    <a:pt x="1826791" y="464401"/>
                    <a:pt x="1812945" y="408051"/>
                    <a:pt x="1785255" y="358502"/>
                  </a:cubicBezTo>
                  <a:cubicBezTo>
                    <a:pt x="1757567" y="308953"/>
                    <a:pt x="1719434" y="270333"/>
                    <a:pt x="1670856" y="242644"/>
                  </a:cubicBezTo>
                  <a:cubicBezTo>
                    <a:pt x="1622279" y="214955"/>
                    <a:pt x="1567872" y="201110"/>
                    <a:pt x="1507635" y="201110"/>
                  </a:cubicBezTo>
                  <a:close/>
                  <a:moveTo>
                    <a:pt x="1507635" y="0"/>
                  </a:moveTo>
                  <a:cubicBezTo>
                    <a:pt x="1613534" y="0"/>
                    <a:pt x="1708747" y="22831"/>
                    <a:pt x="1793271" y="68494"/>
                  </a:cubicBezTo>
                  <a:cubicBezTo>
                    <a:pt x="1877796" y="114157"/>
                    <a:pt x="1944348" y="177065"/>
                    <a:pt x="1992925" y="257217"/>
                  </a:cubicBezTo>
                  <a:cubicBezTo>
                    <a:pt x="2041502" y="337370"/>
                    <a:pt x="2065790" y="427482"/>
                    <a:pt x="2065790" y="527551"/>
                  </a:cubicBezTo>
                  <a:cubicBezTo>
                    <a:pt x="2065790" y="646080"/>
                    <a:pt x="2032515" y="750036"/>
                    <a:pt x="1965965" y="839419"/>
                  </a:cubicBezTo>
                  <a:cubicBezTo>
                    <a:pt x="1899413" y="928801"/>
                    <a:pt x="1811246" y="990981"/>
                    <a:pt x="1701461" y="1025957"/>
                  </a:cubicBezTo>
                  <a:cubicBezTo>
                    <a:pt x="1725749" y="1051217"/>
                    <a:pt x="1749308" y="1069433"/>
                    <a:pt x="1772141" y="1080606"/>
                  </a:cubicBezTo>
                  <a:cubicBezTo>
                    <a:pt x="1794972" y="1091779"/>
                    <a:pt x="1819503" y="1097365"/>
                    <a:pt x="1845736" y="1097365"/>
                  </a:cubicBezTo>
                  <a:cubicBezTo>
                    <a:pt x="1908886" y="1097365"/>
                    <a:pt x="1964264" y="1072105"/>
                    <a:pt x="2011870" y="1021585"/>
                  </a:cubicBezTo>
                  <a:lnTo>
                    <a:pt x="2116797" y="1146914"/>
                  </a:lnTo>
                  <a:cubicBezTo>
                    <a:pt x="2083765" y="1187719"/>
                    <a:pt x="2043689" y="1218809"/>
                    <a:pt x="1996568" y="1240183"/>
                  </a:cubicBezTo>
                  <a:cubicBezTo>
                    <a:pt x="1949447" y="1261557"/>
                    <a:pt x="1897713" y="1272244"/>
                    <a:pt x="1841363" y="1272244"/>
                  </a:cubicBezTo>
                  <a:cubicBezTo>
                    <a:pt x="1765582" y="1272244"/>
                    <a:pt x="1697089" y="1255971"/>
                    <a:pt x="1635880" y="1223424"/>
                  </a:cubicBezTo>
                  <a:cubicBezTo>
                    <a:pt x="1574672" y="1190877"/>
                    <a:pt x="1504720" y="1133313"/>
                    <a:pt x="1426025" y="1050731"/>
                  </a:cubicBezTo>
                  <a:cubicBezTo>
                    <a:pt x="1333729" y="1039072"/>
                    <a:pt x="1251390" y="1009440"/>
                    <a:pt x="1179008" y="961834"/>
                  </a:cubicBezTo>
                  <a:cubicBezTo>
                    <a:pt x="1106629" y="914228"/>
                    <a:pt x="1050279" y="852778"/>
                    <a:pt x="1009959" y="777483"/>
                  </a:cubicBezTo>
                  <a:cubicBezTo>
                    <a:pt x="969639" y="702187"/>
                    <a:pt x="949480" y="618877"/>
                    <a:pt x="949480" y="527551"/>
                  </a:cubicBezTo>
                  <a:cubicBezTo>
                    <a:pt x="949480" y="427482"/>
                    <a:pt x="973525" y="337370"/>
                    <a:pt x="1021618" y="257217"/>
                  </a:cubicBezTo>
                  <a:cubicBezTo>
                    <a:pt x="1069710" y="177065"/>
                    <a:pt x="1136261" y="114157"/>
                    <a:pt x="1221272" y="68494"/>
                  </a:cubicBezTo>
                  <a:cubicBezTo>
                    <a:pt x="1306282" y="22831"/>
                    <a:pt x="1401736" y="0"/>
                    <a:pt x="1507635" y="0"/>
                  </a:cubicBezTo>
                  <a:close/>
                  <a:moveTo>
                    <a:pt x="450314" y="0"/>
                  </a:moveTo>
                  <a:cubicBezTo>
                    <a:pt x="515407" y="0"/>
                    <a:pt x="579044" y="7772"/>
                    <a:pt x="641223" y="23317"/>
                  </a:cubicBezTo>
                  <a:cubicBezTo>
                    <a:pt x="703402" y="38862"/>
                    <a:pt x="757809" y="61207"/>
                    <a:pt x="804442" y="90354"/>
                  </a:cubicBezTo>
                  <a:lnTo>
                    <a:pt x="731577" y="269605"/>
                  </a:lnTo>
                  <a:cubicBezTo>
                    <a:pt x="637337" y="216169"/>
                    <a:pt x="543097" y="189452"/>
                    <a:pt x="448855" y="189452"/>
                  </a:cubicBezTo>
                  <a:cubicBezTo>
                    <a:pt x="382791" y="189452"/>
                    <a:pt x="333971" y="200139"/>
                    <a:pt x="302395" y="221513"/>
                  </a:cubicBezTo>
                  <a:cubicBezTo>
                    <a:pt x="270819" y="242887"/>
                    <a:pt x="255031" y="271062"/>
                    <a:pt x="255031" y="306038"/>
                  </a:cubicBezTo>
                  <a:cubicBezTo>
                    <a:pt x="255031" y="341014"/>
                    <a:pt x="273248" y="367003"/>
                    <a:pt x="309681" y="384005"/>
                  </a:cubicBezTo>
                  <a:cubicBezTo>
                    <a:pt x="346114" y="401007"/>
                    <a:pt x="401736" y="417766"/>
                    <a:pt x="476545" y="434283"/>
                  </a:cubicBezTo>
                  <a:cubicBezTo>
                    <a:pt x="554269" y="452742"/>
                    <a:pt x="617906" y="471201"/>
                    <a:pt x="667454" y="489661"/>
                  </a:cubicBezTo>
                  <a:cubicBezTo>
                    <a:pt x="717003" y="508120"/>
                    <a:pt x="759509" y="537267"/>
                    <a:pt x="794971" y="577100"/>
                  </a:cubicBezTo>
                  <a:cubicBezTo>
                    <a:pt x="830433" y="616934"/>
                    <a:pt x="848164" y="670855"/>
                    <a:pt x="848164" y="738863"/>
                  </a:cubicBezTo>
                  <a:cubicBezTo>
                    <a:pt x="848164" y="797156"/>
                    <a:pt x="831889" y="850349"/>
                    <a:pt x="799342" y="898441"/>
                  </a:cubicBezTo>
                  <a:cubicBezTo>
                    <a:pt x="766796" y="946532"/>
                    <a:pt x="717976" y="984665"/>
                    <a:pt x="652882" y="1012841"/>
                  </a:cubicBezTo>
                  <a:cubicBezTo>
                    <a:pt x="587787" y="1041015"/>
                    <a:pt x="508606" y="1055103"/>
                    <a:pt x="415338" y="1055103"/>
                  </a:cubicBezTo>
                  <a:cubicBezTo>
                    <a:pt x="334699" y="1055103"/>
                    <a:pt x="256731" y="1044173"/>
                    <a:pt x="181436" y="1022313"/>
                  </a:cubicBezTo>
                  <a:cubicBezTo>
                    <a:pt x="106142" y="1000453"/>
                    <a:pt x="45662" y="972035"/>
                    <a:pt x="0" y="937059"/>
                  </a:cubicBezTo>
                  <a:lnTo>
                    <a:pt x="80153" y="759266"/>
                  </a:lnTo>
                  <a:cubicBezTo>
                    <a:pt x="123873" y="791327"/>
                    <a:pt x="175851" y="817073"/>
                    <a:pt x="236086" y="836504"/>
                  </a:cubicBezTo>
                  <a:cubicBezTo>
                    <a:pt x="296323" y="855935"/>
                    <a:pt x="356559" y="865651"/>
                    <a:pt x="416794" y="865651"/>
                  </a:cubicBezTo>
                  <a:cubicBezTo>
                    <a:pt x="483831" y="865651"/>
                    <a:pt x="533380" y="855692"/>
                    <a:pt x="565441" y="835775"/>
                  </a:cubicBezTo>
                  <a:cubicBezTo>
                    <a:pt x="597504" y="815859"/>
                    <a:pt x="613533" y="789384"/>
                    <a:pt x="613533" y="756351"/>
                  </a:cubicBezTo>
                  <a:cubicBezTo>
                    <a:pt x="613533" y="732063"/>
                    <a:pt x="604062" y="711903"/>
                    <a:pt x="585115" y="695872"/>
                  </a:cubicBezTo>
                  <a:cubicBezTo>
                    <a:pt x="566171" y="679842"/>
                    <a:pt x="541882" y="666969"/>
                    <a:pt x="512250" y="657253"/>
                  </a:cubicBezTo>
                  <a:cubicBezTo>
                    <a:pt x="482618" y="647538"/>
                    <a:pt x="442540" y="636851"/>
                    <a:pt x="392021" y="625192"/>
                  </a:cubicBezTo>
                  <a:cubicBezTo>
                    <a:pt x="314297" y="606733"/>
                    <a:pt x="250660" y="588273"/>
                    <a:pt x="201110" y="569814"/>
                  </a:cubicBezTo>
                  <a:cubicBezTo>
                    <a:pt x="151562" y="551354"/>
                    <a:pt x="109056" y="521722"/>
                    <a:pt x="73595" y="480917"/>
                  </a:cubicBezTo>
                  <a:cubicBezTo>
                    <a:pt x="38133" y="440112"/>
                    <a:pt x="20402" y="385705"/>
                    <a:pt x="20402" y="317697"/>
                  </a:cubicBezTo>
                  <a:cubicBezTo>
                    <a:pt x="20402" y="258432"/>
                    <a:pt x="36432" y="204754"/>
                    <a:pt x="68495" y="156662"/>
                  </a:cubicBezTo>
                  <a:cubicBezTo>
                    <a:pt x="100555" y="108570"/>
                    <a:pt x="148890" y="70437"/>
                    <a:pt x="213498" y="42262"/>
                  </a:cubicBezTo>
                  <a:cubicBezTo>
                    <a:pt x="278106" y="14087"/>
                    <a:pt x="357045" y="0"/>
                    <a:pt x="45031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BB3FA589-435C-4FDB-ACA2-B03F612C6C91}"/>
                </a:ext>
              </a:extLst>
            </p:cNvPr>
            <p:cNvSpPr/>
            <p:nvPr/>
          </p:nvSpPr>
          <p:spPr>
            <a:xfrm>
              <a:off x="3665203" y="8434415"/>
              <a:ext cx="4132364" cy="1037616"/>
            </a:xfrm>
            <a:custGeom>
              <a:avLst/>
              <a:gdLst>
                <a:gd name="connsiteX0" fmla="*/ 1597009 w 4132364"/>
                <a:gd name="connsiteY0" fmla="*/ 231715 h 1037616"/>
                <a:gd name="connsiteX1" fmla="*/ 1435246 w 4132364"/>
                <a:gd name="connsiteY1" fmla="*/ 622278 h 1037616"/>
                <a:gd name="connsiteX2" fmla="*/ 1758773 w 4132364"/>
                <a:gd name="connsiteY2" fmla="*/ 622278 h 1037616"/>
                <a:gd name="connsiteX3" fmla="*/ 2511781 w 4132364"/>
                <a:gd name="connsiteY3" fmla="*/ 192367 h 1037616"/>
                <a:gd name="connsiteX4" fmla="*/ 2511781 w 4132364"/>
                <a:gd name="connsiteY4" fmla="*/ 547955 h 1037616"/>
                <a:gd name="connsiteX5" fmla="*/ 2704148 w 4132364"/>
                <a:gd name="connsiteY5" fmla="*/ 547955 h 1037616"/>
                <a:gd name="connsiteX6" fmla="*/ 2865911 w 4132364"/>
                <a:gd name="connsiteY6" fmla="*/ 501320 h 1037616"/>
                <a:gd name="connsiteX7" fmla="*/ 2921289 w 4132364"/>
                <a:gd name="connsiteY7" fmla="*/ 370161 h 1037616"/>
                <a:gd name="connsiteX8" fmla="*/ 2865911 w 4132364"/>
                <a:gd name="connsiteY8" fmla="*/ 238273 h 1037616"/>
                <a:gd name="connsiteX9" fmla="*/ 2704148 w 4132364"/>
                <a:gd name="connsiteY9" fmla="*/ 192367 h 1037616"/>
                <a:gd name="connsiteX10" fmla="*/ 3342494 w 4132364"/>
                <a:gd name="connsiteY10" fmla="*/ 0 h 1037616"/>
                <a:gd name="connsiteX11" fmla="*/ 4113419 w 4132364"/>
                <a:gd name="connsiteY11" fmla="*/ 0 h 1037616"/>
                <a:gd name="connsiteX12" fmla="*/ 4113419 w 4132364"/>
                <a:gd name="connsiteY12" fmla="*/ 189453 h 1037616"/>
                <a:gd name="connsiteX13" fmla="*/ 3577124 w 4132364"/>
                <a:gd name="connsiteY13" fmla="*/ 189453 h 1037616"/>
                <a:gd name="connsiteX14" fmla="*/ 3577124 w 4132364"/>
                <a:gd name="connsiteY14" fmla="*/ 410966 h 1037616"/>
                <a:gd name="connsiteX15" fmla="*/ 4050754 w 4132364"/>
                <a:gd name="connsiteY15" fmla="*/ 410966 h 1037616"/>
                <a:gd name="connsiteX16" fmla="*/ 4050754 w 4132364"/>
                <a:gd name="connsiteY16" fmla="*/ 594589 h 1037616"/>
                <a:gd name="connsiteX17" fmla="*/ 3577124 w 4132364"/>
                <a:gd name="connsiteY17" fmla="*/ 594589 h 1037616"/>
                <a:gd name="connsiteX18" fmla="*/ 3577124 w 4132364"/>
                <a:gd name="connsiteY18" fmla="*/ 830676 h 1037616"/>
                <a:gd name="connsiteX19" fmla="*/ 4132364 w 4132364"/>
                <a:gd name="connsiteY19" fmla="*/ 830676 h 1037616"/>
                <a:gd name="connsiteX20" fmla="*/ 4132364 w 4132364"/>
                <a:gd name="connsiteY20" fmla="*/ 1020128 h 1037616"/>
                <a:gd name="connsiteX21" fmla="*/ 3342494 w 4132364"/>
                <a:gd name="connsiteY21" fmla="*/ 1020128 h 1037616"/>
                <a:gd name="connsiteX22" fmla="*/ 2275694 w 4132364"/>
                <a:gd name="connsiteY22" fmla="*/ 0 h 1037616"/>
                <a:gd name="connsiteX23" fmla="*/ 2717263 w 4132364"/>
                <a:gd name="connsiteY23" fmla="*/ 0 h 1037616"/>
                <a:gd name="connsiteX24" fmla="*/ 2952622 w 4132364"/>
                <a:gd name="connsiteY24" fmla="*/ 45178 h 1037616"/>
                <a:gd name="connsiteX25" fmla="*/ 3106370 w 4132364"/>
                <a:gd name="connsiteY25" fmla="*/ 173422 h 1037616"/>
                <a:gd name="connsiteX26" fmla="*/ 3160290 w 4132364"/>
                <a:gd name="connsiteY26" fmla="*/ 370161 h 1037616"/>
                <a:gd name="connsiteX27" fmla="*/ 3105641 w 4132364"/>
                <a:gd name="connsiteY27" fmla="*/ 566171 h 1037616"/>
                <a:gd name="connsiteX28" fmla="*/ 2950436 w 4132364"/>
                <a:gd name="connsiteY28" fmla="*/ 692230 h 1037616"/>
                <a:gd name="connsiteX29" fmla="*/ 3179236 w 4132364"/>
                <a:gd name="connsiteY29" fmla="*/ 1020128 h 1037616"/>
                <a:gd name="connsiteX30" fmla="*/ 2925661 w 4132364"/>
                <a:gd name="connsiteY30" fmla="*/ 1020128 h 1037616"/>
                <a:gd name="connsiteX31" fmla="*/ 2728922 w 4132364"/>
                <a:gd name="connsiteY31" fmla="*/ 735950 h 1037616"/>
                <a:gd name="connsiteX32" fmla="*/ 2717263 w 4132364"/>
                <a:gd name="connsiteY32" fmla="*/ 735950 h 1037616"/>
                <a:gd name="connsiteX33" fmla="*/ 2511781 w 4132364"/>
                <a:gd name="connsiteY33" fmla="*/ 735950 h 1037616"/>
                <a:gd name="connsiteX34" fmla="*/ 2511781 w 4132364"/>
                <a:gd name="connsiteY34" fmla="*/ 1020128 h 1037616"/>
                <a:gd name="connsiteX35" fmla="*/ 2275694 w 4132364"/>
                <a:gd name="connsiteY35" fmla="*/ 1020128 h 1037616"/>
                <a:gd name="connsiteX36" fmla="*/ 1481880 w 4132364"/>
                <a:gd name="connsiteY36" fmla="*/ 0 h 1037616"/>
                <a:gd name="connsiteX37" fmla="*/ 1715052 w 4132364"/>
                <a:gd name="connsiteY37" fmla="*/ 0 h 1037616"/>
                <a:gd name="connsiteX38" fmla="*/ 2171195 w 4132364"/>
                <a:gd name="connsiteY38" fmla="*/ 1020128 h 1037616"/>
                <a:gd name="connsiteX39" fmla="*/ 1923450 w 4132364"/>
                <a:gd name="connsiteY39" fmla="*/ 1020128 h 1037616"/>
                <a:gd name="connsiteX40" fmla="*/ 1833096 w 4132364"/>
                <a:gd name="connsiteY40" fmla="*/ 801529 h 1037616"/>
                <a:gd name="connsiteX41" fmla="*/ 1359465 w 4132364"/>
                <a:gd name="connsiteY41" fmla="*/ 801529 h 1037616"/>
                <a:gd name="connsiteX42" fmla="*/ 1269111 w 4132364"/>
                <a:gd name="connsiteY42" fmla="*/ 1020128 h 1037616"/>
                <a:gd name="connsiteX43" fmla="*/ 1027195 w 4132364"/>
                <a:gd name="connsiteY43" fmla="*/ 1020128 h 1037616"/>
                <a:gd name="connsiteX44" fmla="*/ 0 w 4132364"/>
                <a:gd name="connsiteY44" fmla="*/ 0 h 1037616"/>
                <a:gd name="connsiteX45" fmla="*/ 236087 w 4132364"/>
                <a:gd name="connsiteY45" fmla="*/ 0 h 1037616"/>
                <a:gd name="connsiteX46" fmla="*/ 236087 w 4132364"/>
                <a:gd name="connsiteY46" fmla="*/ 562528 h 1037616"/>
                <a:gd name="connsiteX47" fmla="*/ 463429 w 4132364"/>
                <a:gd name="connsiteY47" fmla="*/ 836505 h 1037616"/>
                <a:gd name="connsiteX48" fmla="*/ 632479 w 4132364"/>
                <a:gd name="connsiteY48" fmla="*/ 770197 h 1037616"/>
                <a:gd name="connsiteX49" fmla="*/ 690772 w 4132364"/>
                <a:gd name="connsiteY49" fmla="*/ 562528 h 1037616"/>
                <a:gd name="connsiteX50" fmla="*/ 690772 w 4132364"/>
                <a:gd name="connsiteY50" fmla="*/ 0 h 1037616"/>
                <a:gd name="connsiteX51" fmla="*/ 923944 w 4132364"/>
                <a:gd name="connsiteY51" fmla="*/ 0 h 1037616"/>
                <a:gd name="connsiteX52" fmla="*/ 923944 w 4132364"/>
                <a:gd name="connsiteY52" fmla="*/ 571272 h 1037616"/>
                <a:gd name="connsiteX53" fmla="*/ 802257 w 4132364"/>
                <a:gd name="connsiteY53" fmla="*/ 916658 h 1037616"/>
                <a:gd name="connsiteX54" fmla="*/ 461972 w 4132364"/>
                <a:gd name="connsiteY54" fmla="*/ 1037616 h 1037616"/>
                <a:gd name="connsiteX55" fmla="*/ 121686 w 4132364"/>
                <a:gd name="connsiteY55" fmla="*/ 916658 h 1037616"/>
                <a:gd name="connsiteX56" fmla="*/ 0 w 4132364"/>
                <a:gd name="connsiteY56" fmla="*/ 571272 h 10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132364" h="1037616">
                  <a:moveTo>
                    <a:pt x="1597009" y="231715"/>
                  </a:moveTo>
                  <a:lnTo>
                    <a:pt x="1435246" y="622278"/>
                  </a:lnTo>
                  <a:lnTo>
                    <a:pt x="1758773" y="622278"/>
                  </a:lnTo>
                  <a:close/>
                  <a:moveTo>
                    <a:pt x="2511781" y="192367"/>
                  </a:moveTo>
                  <a:lnTo>
                    <a:pt x="2511781" y="547955"/>
                  </a:lnTo>
                  <a:lnTo>
                    <a:pt x="2704148" y="547955"/>
                  </a:lnTo>
                  <a:cubicBezTo>
                    <a:pt x="2775071" y="547955"/>
                    <a:pt x="2828992" y="532410"/>
                    <a:pt x="2865911" y="501320"/>
                  </a:cubicBezTo>
                  <a:cubicBezTo>
                    <a:pt x="2902830" y="470231"/>
                    <a:pt x="2921289" y="426511"/>
                    <a:pt x="2921289" y="370161"/>
                  </a:cubicBezTo>
                  <a:cubicBezTo>
                    <a:pt x="2921289" y="312840"/>
                    <a:pt x="2902830" y="268877"/>
                    <a:pt x="2865911" y="238273"/>
                  </a:cubicBezTo>
                  <a:cubicBezTo>
                    <a:pt x="2828992" y="207669"/>
                    <a:pt x="2775071" y="192367"/>
                    <a:pt x="2704148" y="192367"/>
                  </a:cubicBezTo>
                  <a:close/>
                  <a:moveTo>
                    <a:pt x="3342494" y="0"/>
                  </a:moveTo>
                  <a:lnTo>
                    <a:pt x="4113419" y="0"/>
                  </a:lnTo>
                  <a:lnTo>
                    <a:pt x="4113419" y="189453"/>
                  </a:lnTo>
                  <a:lnTo>
                    <a:pt x="3577124" y="189453"/>
                  </a:lnTo>
                  <a:lnTo>
                    <a:pt x="3577124" y="410966"/>
                  </a:lnTo>
                  <a:lnTo>
                    <a:pt x="4050754" y="410966"/>
                  </a:lnTo>
                  <a:lnTo>
                    <a:pt x="4050754" y="594589"/>
                  </a:lnTo>
                  <a:lnTo>
                    <a:pt x="3577124" y="594589"/>
                  </a:lnTo>
                  <a:lnTo>
                    <a:pt x="3577124" y="830676"/>
                  </a:lnTo>
                  <a:lnTo>
                    <a:pt x="4132364" y="830676"/>
                  </a:lnTo>
                  <a:lnTo>
                    <a:pt x="4132364" y="1020128"/>
                  </a:lnTo>
                  <a:lnTo>
                    <a:pt x="3342494" y="1020128"/>
                  </a:lnTo>
                  <a:close/>
                  <a:moveTo>
                    <a:pt x="2275694" y="0"/>
                  </a:moveTo>
                  <a:lnTo>
                    <a:pt x="2717263" y="0"/>
                  </a:lnTo>
                  <a:cubicBezTo>
                    <a:pt x="2807618" y="0"/>
                    <a:pt x="2886070" y="15059"/>
                    <a:pt x="2952622" y="45178"/>
                  </a:cubicBezTo>
                  <a:cubicBezTo>
                    <a:pt x="3019173" y="75296"/>
                    <a:pt x="3070422" y="118044"/>
                    <a:pt x="3106370" y="173422"/>
                  </a:cubicBezTo>
                  <a:cubicBezTo>
                    <a:pt x="3142316" y="228801"/>
                    <a:pt x="3160290" y="294380"/>
                    <a:pt x="3160290" y="370161"/>
                  </a:cubicBezTo>
                  <a:cubicBezTo>
                    <a:pt x="3160290" y="445942"/>
                    <a:pt x="3142074" y="511279"/>
                    <a:pt x="3105641" y="566171"/>
                  </a:cubicBezTo>
                  <a:cubicBezTo>
                    <a:pt x="3069208" y="621064"/>
                    <a:pt x="3017473" y="663083"/>
                    <a:pt x="2950436" y="692230"/>
                  </a:cubicBezTo>
                  <a:lnTo>
                    <a:pt x="3179236" y="1020128"/>
                  </a:lnTo>
                  <a:lnTo>
                    <a:pt x="2925661" y="1020128"/>
                  </a:lnTo>
                  <a:lnTo>
                    <a:pt x="2728922" y="735950"/>
                  </a:lnTo>
                  <a:lnTo>
                    <a:pt x="2717263" y="735950"/>
                  </a:lnTo>
                  <a:lnTo>
                    <a:pt x="2511781" y="735950"/>
                  </a:lnTo>
                  <a:lnTo>
                    <a:pt x="2511781" y="1020128"/>
                  </a:lnTo>
                  <a:lnTo>
                    <a:pt x="2275694" y="1020128"/>
                  </a:lnTo>
                  <a:close/>
                  <a:moveTo>
                    <a:pt x="1481880" y="0"/>
                  </a:moveTo>
                  <a:lnTo>
                    <a:pt x="1715052" y="0"/>
                  </a:lnTo>
                  <a:lnTo>
                    <a:pt x="2171195" y="1020128"/>
                  </a:lnTo>
                  <a:lnTo>
                    <a:pt x="1923450" y="1020128"/>
                  </a:lnTo>
                  <a:lnTo>
                    <a:pt x="1833096" y="801529"/>
                  </a:lnTo>
                  <a:lnTo>
                    <a:pt x="1359465" y="801529"/>
                  </a:lnTo>
                  <a:lnTo>
                    <a:pt x="1269111" y="1020128"/>
                  </a:lnTo>
                  <a:lnTo>
                    <a:pt x="1027195" y="1020128"/>
                  </a:lnTo>
                  <a:close/>
                  <a:moveTo>
                    <a:pt x="0" y="0"/>
                  </a:moveTo>
                  <a:lnTo>
                    <a:pt x="236087" y="0"/>
                  </a:lnTo>
                  <a:lnTo>
                    <a:pt x="236087" y="562528"/>
                  </a:lnTo>
                  <a:cubicBezTo>
                    <a:pt x="236087" y="745179"/>
                    <a:pt x="311868" y="836505"/>
                    <a:pt x="463429" y="836505"/>
                  </a:cubicBezTo>
                  <a:cubicBezTo>
                    <a:pt x="537267" y="836505"/>
                    <a:pt x="593617" y="814402"/>
                    <a:pt x="632479" y="770197"/>
                  </a:cubicBezTo>
                  <a:cubicBezTo>
                    <a:pt x="671341" y="725991"/>
                    <a:pt x="690772" y="656768"/>
                    <a:pt x="690772" y="562528"/>
                  </a:cubicBezTo>
                  <a:lnTo>
                    <a:pt x="690772" y="0"/>
                  </a:lnTo>
                  <a:lnTo>
                    <a:pt x="923944" y="0"/>
                  </a:lnTo>
                  <a:lnTo>
                    <a:pt x="923944" y="571272"/>
                  </a:lnTo>
                  <a:cubicBezTo>
                    <a:pt x="923944" y="720891"/>
                    <a:pt x="883382" y="836019"/>
                    <a:pt x="802257" y="916658"/>
                  </a:cubicBezTo>
                  <a:cubicBezTo>
                    <a:pt x="721133" y="997297"/>
                    <a:pt x="607705" y="1037616"/>
                    <a:pt x="461972" y="1037616"/>
                  </a:cubicBezTo>
                  <a:cubicBezTo>
                    <a:pt x="316240" y="1037616"/>
                    <a:pt x="202811" y="997297"/>
                    <a:pt x="121686" y="916658"/>
                  </a:cubicBezTo>
                  <a:cubicBezTo>
                    <a:pt x="40562" y="836019"/>
                    <a:pt x="0" y="720891"/>
                    <a:pt x="0" y="57127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19">
            <a:extLst>
              <a:ext uri="{FF2B5EF4-FFF2-40B4-BE49-F238E27FC236}">
                <a16:creationId xmlns:a16="http://schemas.microsoft.com/office/drawing/2014/main" id="{E5BE84EF-D2AA-446D-B636-B23F9BE6D489}"/>
              </a:ext>
            </a:extLst>
          </p:cNvPr>
          <p:cNvSpPr/>
          <p:nvPr/>
        </p:nvSpPr>
        <p:spPr>
          <a:xfrm rot="10800000">
            <a:off x="1031819" y="9601201"/>
            <a:ext cx="6473879" cy="4267198"/>
          </a:xfrm>
          <a:prstGeom prst="rect">
            <a:avLst/>
          </a:prstGeom>
          <a:gradFill flip="none" rotWithShape="1">
            <a:gsLst>
              <a:gs pos="35000">
                <a:srgbClr val="00A4E6">
                  <a:alpha val="95000"/>
                </a:srgbClr>
              </a:gs>
              <a:gs pos="0">
                <a:schemeClr val="accent2">
                  <a:alpha val="95000"/>
                </a:schemeClr>
              </a:gs>
              <a:gs pos="100000">
                <a:schemeClr val="accent2">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21" name="Rectangle 20">
            <a:extLst>
              <a:ext uri="{FF2B5EF4-FFF2-40B4-BE49-F238E27FC236}">
                <a16:creationId xmlns:a16="http://schemas.microsoft.com/office/drawing/2014/main" id="{8A5D8563-2E7C-4E79-9056-62AB1A3546FA}"/>
              </a:ext>
            </a:extLst>
          </p:cNvPr>
          <p:cNvSpPr/>
          <p:nvPr/>
        </p:nvSpPr>
        <p:spPr>
          <a:xfrm rot="10800000">
            <a:off x="7939580" y="9601200"/>
            <a:ext cx="6473879" cy="4267198"/>
          </a:xfrm>
          <a:prstGeom prst="rect">
            <a:avLst/>
          </a:prstGeom>
          <a:gradFill flip="none" rotWithShape="1">
            <a:gsLst>
              <a:gs pos="35000">
                <a:srgbClr val="00A4E6">
                  <a:alpha val="95000"/>
                </a:srgbClr>
              </a:gs>
              <a:gs pos="0">
                <a:schemeClr val="accent2">
                  <a:alpha val="95000"/>
                </a:schemeClr>
              </a:gs>
              <a:gs pos="100000">
                <a:schemeClr val="accent2">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22" name="Rectangle 21">
            <a:extLst>
              <a:ext uri="{FF2B5EF4-FFF2-40B4-BE49-F238E27FC236}">
                <a16:creationId xmlns:a16="http://schemas.microsoft.com/office/drawing/2014/main" id="{3984C6F0-9172-4EE3-85EA-749846633D77}"/>
              </a:ext>
            </a:extLst>
          </p:cNvPr>
          <p:cNvSpPr/>
          <p:nvPr/>
        </p:nvSpPr>
        <p:spPr>
          <a:xfrm rot="10800000">
            <a:off x="14847341" y="9601200"/>
            <a:ext cx="6473879" cy="4267198"/>
          </a:xfrm>
          <a:prstGeom prst="rect">
            <a:avLst/>
          </a:prstGeom>
          <a:gradFill flip="none" rotWithShape="1">
            <a:gsLst>
              <a:gs pos="35000">
                <a:srgbClr val="00A4E6">
                  <a:alpha val="95000"/>
                </a:srgbClr>
              </a:gs>
              <a:gs pos="0">
                <a:schemeClr val="accent2">
                  <a:alpha val="95000"/>
                </a:schemeClr>
              </a:gs>
              <a:gs pos="100000">
                <a:schemeClr val="accent2">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23" name="Rectangle 22">
            <a:extLst>
              <a:ext uri="{FF2B5EF4-FFF2-40B4-BE49-F238E27FC236}">
                <a16:creationId xmlns:a16="http://schemas.microsoft.com/office/drawing/2014/main" id="{D1B664A1-625B-404C-BE0D-6EBC4705D5F9}"/>
              </a:ext>
            </a:extLst>
          </p:cNvPr>
          <p:cNvSpPr/>
          <p:nvPr/>
        </p:nvSpPr>
        <p:spPr>
          <a:xfrm rot="10800000">
            <a:off x="21755102" y="9601201"/>
            <a:ext cx="6473879" cy="4267198"/>
          </a:xfrm>
          <a:prstGeom prst="rect">
            <a:avLst/>
          </a:prstGeom>
          <a:gradFill flip="none" rotWithShape="1">
            <a:gsLst>
              <a:gs pos="35000">
                <a:srgbClr val="00A4E6">
                  <a:alpha val="95000"/>
                </a:srgbClr>
              </a:gs>
              <a:gs pos="0">
                <a:schemeClr val="accent2">
                  <a:alpha val="95000"/>
                </a:schemeClr>
              </a:gs>
              <a:gs pos="100000">
                <a:schemeClr val="accent2">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24" name="Rectangle 23">
            <a:extLst>
              <a:ext uri="{FF2B5EF4-FFF2-40B4-BE49-F238E27FC236}">
                <a16:creationId xmlns:a16="http://schemas.microsoft.com/office/drawing/2014/main" id="{E299DCC1-7F7C-4EE4-A437-58BF5E3F5613}"/>
              </a:ext>
            </a:extLst>
          </p:cNvPr>
          <p:cNvSpPr/>
          <p:nvPr/>
        </p:nvSpPr>
        <p:spPr>
          <a:xfrm>
            <a:off x="1771622" y="11597282"/>
            <a:ext cx="4994275" cy="1754326"/>
          </a:xfrm>
          <a:prstGeom prst="rect">
            <a:avLst/>
          </a:prstGeom>
        </p:spPr>
        <p:txBody>
          <a:bodyPr wrap="square">
            <a:spAutoFit/>
          </a:bodyPr>
          <a:lstStyle/>
          <a:p>
            <a:r>
              <a:rPr lang="en-US" sz="5400" dirty="0">
                <a:solidFill>
                  <a:schemeClr val="bg1"/>
                </a:solidFill>
              </a:rPr>
              <a:t>MEDICAL </a:t>
            </a:r>
            <a:r>
              <a:rPr lang="en-US" sz="5400" b="1" dirty="0">
                <a:solidFill>
                  <a:schemeClr val="bg1"/>
                </a:solidFill>
              </a:rPr>
              <a:t>ATTENDANT </a:t>
            </a:r>
          </a:p>
        </p:txBody>
      </p:sp>
      <p:sp>
        <p:nvSpPr>
          <p:cNvPr id="25" name="Rectangle 24">
            <a:extLst>
              <a:ext uri="{FF2B5EF4-FFF2-40B4-BE49-F238E27FC236}">
                <a16:creationId xmlns:a16="http://schemas.microsoft.com/office/drawing/2014/main" id="{201B6EAA-F3DE-4407-B89F-4AD75F2327D1}"/>
              </a:ext>
            </a:extLst>
          </p:cNvPr>
          <p:cNvSpPr/>
          <p:nvPr/>
        </p:nvSpPr>
        <p:spPr>
          <a:xfrm>
            <a:off x="15587143" y="11597282"/>
            <a:ext cx="4994275" cy="1754326"/>
          </a:xfrm>
          <a:prstGeom prst="rect">
            <a:avLst/>
          </a:prstGeom>
        </p:spPr>
        <p:txBody>
          <a:bodyPr wrap="square">
            <a:spAutoFit/>
          </a:bodyPr>
          <a:lstStyle/>
          <a:p>
            <a:r>
              <a:rPr lang="en-US" sz="5400" dirty="0">
                <a:solidFill>
                  <a:schemeClr val="bg1"/>
                </a:solidFill>
              </a:rPr>
              <a:t>MEDICAL </a:t>
            </a:r>
            <a:r>
              <a:rPr lang="en-US" sz="5400" b="1" dirty="0">
                <a:solidFill>
                  <a:schemeClr val="bg1"/>
                </a:solidFill>
              </a:rPr>
              <a:t>ATTENDANT </a:t>
            </a:r>
          </a:p>
        </p:txBody>
      </p:sp>
      <p:sp>
        <p:nvSpPr>
          <p:cNvPr id="26" name="Rectangle 25">
            <a:extLst>
              <a:ext uri="{FF2B5EF4-FFF2-40B4-BE49-F238E27FC236}">
                <a16:creationId xmlns:a16="http://schemas.microsoft.com/office/drawing/2014/main" id="{3A1960ED-2493-4355-93F9-129667ADF71E}"/>
              </a:ext>
            </a:extLst>
          </p:cNvPr>
          <p:cNvSpPr/>
          <p:nvPr/>
        </p:nvSpPr>
        <p:spPr>
          <a:xfrm>
            <a:off x="8679382" y="11597282"/>
            <a:ext cx="4994275" cy="1754326"/>
          </a:xfrm>
          <a:prstGeom prst="rect">
            <a:avLst/>
          </a:prstGeom>
        </p:spPr>
        <p:txBody>
          <a:bodyPr wrap="square">
            <a:spAutoFit/>
          </a:bodyPr>
          <a:lstStyle/>
          <a:p>
            <a:r>
              <a:rPr lang="en-US" sz="5400" dirty="0">
                <a:solidFill>
                  <a:schemeClr val="bg1"/>
                </a:solidFill>
              </a:rPr>
              <a:t>MEDICAL </a:t>
            </a:r>
            <a:r>
              <a:rPr lang="en-US" sz="5400" b="1" dirty="0">
                <a:solidFill>
                  <a:schemeClr val="bg1"/>
                </a:solidFill>
              </a:rPr>
              <a:t>ATTENDANT </a:t>
            </a:r>
          </a:p>
        </p:txBody>
      </p:sp>
      <p:sp>
        <p:nvSpPr>
          <p:cNvPr id="27" name="Rectangle 26">
            <a:extLst>
              <a:ext uri="{FF2B5EF4-FFF2-40B4-BE49-F238E27FC236}">
                <a16:creationId xmlns:a16="http://schemas.microsoft.com/office/drawing/2014/main" id="{F81E8B0D-C9FD-4D9F-A01A-019F06689674}"/>
              </a:ext>
            </a:extLst>
          </p:cNvPr>
          <p:cNvSpPr/>
          <p:nvPr/>
        </p:nvSpPr>
        <p:spPr>
          <a:xfrm>
            <a:off x="22494904" y="11597282"/>
            <a:ext cx="4994275" cy="1754326"/>
          </a:xfrm>
          <a:prstGeom prst="rect">
            <a:avLst/>
          </a:prstGeom>
        </p:spPr>
        <p:txBody>
          <a:bodyPr wrap="square">
            <a:spAutoFit/>
          </a:bodyPr>
          <a:lstStyle/>
          <a:p>
            <a:r>
              <a:rPr lang="en-US" sz="5400" dirty="0">
                <a:solidFill>
                  <a:schemeClr val="bg1"/>
                </a:solidFill>
              </a:rPr>
              <a:t>MEDICAL </a:t>
            </a:r>
            <a:r>
              <a:rPr lang="en-US" sz="5400" b="1" dirty="0">
                <a:solidFill>
                  <a:schemeClr val="bg1"/>
                </a:solidFill>
              </a:rPr>
              <a:t>ATTENDANT </a:t>
            </a:r>
          </a:p>
        </p:txBody>
      </p:sp>
    </p:spTree>
    <p:extLst>
      <p:ext uri="{BB962C8B-B14F-4D97-AF65-F5344CB8AC3E}">
        <p14:creationId xmlns:p14="http://schemas.microsoft.com/office/powerpoint/2010/main" val="1282497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18875635-115F-46A5-956B-F33601F971FF}"/>
              </a:ext>
            </a:extLst>
          </p:cNvPr>
          <p:cNvPicPr>
            <a:picLocks noGrp="1" noChangeAspect="1"/>
          </p:cNvPicPr>
          <p:nvPr>
            <p:ph type="pic" sz="quarter" idx="10"/>
          </p:nvPr>
        </p:nvPicPr>
        <p:blipFill>
          <a:blip r:embed="rId2" cstate="screen">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a:ext>
            </a:extLst>
          </a:blip>
          <a:srcRect l="6887" r="6887"/>
          <a:stretch>
            <a:fillRect/>
          </a:stretch>
        </p:blipFill>
        <p:spPr/>
      </p:pic>
      <p:sp>
        <p:nvSpPr>
          <p:cNvPr id="4" name="Footer Placeholder 3">
            <a:extLst>
              <a:ext uri="{FF2B5EF4-FFF2-40B4-BE49-F238E27FC236}">
                <a16:creationId xmlns:a16="http://schemas.microsoft.com/office/drawing/2014/main" id="{4249621E-BDA6-44B1-9C5D-2AE6BB58138F}"/>
              </a:ext>
            </a:extLst>
          </p:cNvPr>
          <p:cNvSpPr>
            <a:spLocks noGrp="1"/>
          </p:cNvSpPr>
          <p:nvPr>
            <p:ph type="ftr" sz="quarter" idx="3"/>
          </p:nvPr>
        </p:nvSpPr>
        <p:spPr/>
        <p:txBody>
          <a:bodyPr/>
          <a:lstStyle/>
          <a:p>
            <a:r>
              <a:rPr lang="en-US">
                <a:solidFill>
                  <a:schemeClr val="accent2"/>
                </a:solidFill>
              </a:rPr>
              <a:t>WWW.SQUARE.COM</a:t>
            </a:r>
            <a:endParaRPr lang="en-US" dirty="0">
              <a:solidFill>
                <a:schemeClr val="accent2"/>
              </a:solidFill>
            </a:endParaRPr>
          </a:p>
        </p:txBody>
      </p:sp>
      <p:pic>
        <p:nvPicPr>
          <p:cNvPr id="19" name="Picture Placeholder 12">
            <a:extLst>
              <a:ext uri="{FF2B5EF4-FFF2-40B4-BE49-F238E27FC236}">
                <a16:creationId xmlns:a16="http://schemas.microsoft.com/office/drawing/2014/main" id="{348D2F1F-C319-4A92-9BF5-F21D9DA7424C}"/>
              </a:ext>
            </a:extLst>
          </p:cNvPr>
          <p:cNvPicPr>
            <a:picLocks noGrp="1" noChangeAspect="1"/>
          </p:cNvPicPr>
          <p:nvPr>
            <p:ph type="pic" sz="quarter" idx="11"/>
          </p:nvPr>
        </p:nvPicPr>
        <p:blipFill rotWithShape="1">
          <a:blip r:embed="rId4" cstate="screen">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a:ext>
            </a:extLst>
          </a:blip>
          <a:srcRect l="6841" r="6841"/>
          <a:stretch/>
        </p:blipFill>
        <p:spPr/>
      </p:pic>
      <p:pic>
        <p:nvPicPr>
          <p:cNvPr id="20" name="Picture Placeholder 6">
            <a:extLst>
              <a:ext uri="{FF2B5EF4-FFF2-40B4-BE49-F238E27FC236}">
                <a16:creationId xmlns:a16="http://schemas.microsoft.com/office/drawing/2014/main" id="{473E7711-8FE4-4048-9E0F-1FC54824F50B}"/>
              </a:ext>
            </a:extLst>
          </p:cNvPr>
          <p:cNvPicPr>
            <a:picLocks noGrp="1" noChangeAspect="1"/>
          </p:cNvPicPr>
          <p:nvPr>
            <p:ph type="pic" sz="quarter" idx="12"/>
          </p:nvPr>
        </p:nvPicPr>
        <p:blipFill rotWithShape="1">
          <a:blip r:embed="rId6" cstate="screen">
            <a:extLst>
              <a:ext uri="{BEBA8EAE-BF5A-486C-A8C5-ECC9F3942E4B}">
                <a14:imgProps xmlns:a14="http://schemas.microsoft.com/office/drawing/2010/main">
                  <a14:imgLayer r:embed="rId7">
                    <a14:imgEffect>
                      <a14:colorTemperature colorTemp="5900"/>
                    </a14:imgEffect>
                  </a14:imgLayer>
                </a14:imgProps>
              </a:ext>
              <a:ext uri="{28A0092B-C50C-407E-A947-70E740481C1C}">
                <a14:useLocalDpi xmlns:a14="http://schemas.microsoft.com/office/drawing/2010/main"/>
              </a:ext>
            </a:extLst>
          </a:blip>
          <a:srcRect l="6815" r="6815"/>
          <a:stretch/>
        </p:blipFill>
        <p:spPr/>
      </p:pic>
      <p:sp>
        <p:nvSpPr>
          <p:cNvPr id="7" name="Rectangle 6">
            <a:extLst>
              <a:ext uri="{FF2B5EF4-FFF2-40B4-BE49-F238E27FC236}">
                <a16:creationId xmlns:a16="http://schemas.microsoft.com/office/drawing/2014/main" id="{02E64D26-0B39-43C1-9A16-3DD4CC3A9CF6}"/>
              </a:ext>
            </a:extLst>
          </p:cNvPr>
          <p:cNvSpPr/>
          <p:nvPr/>
        </p:nvSpPr>
        <p:spPr>
          <a:xfrm>
            <a:off x="993720" y="1125796"/>
            <a:ext cx="9912351" cy="3794757"/>
          </a:xfrm>
          <a:prstGeom prst="rect">
            <a:avLst/>
          </a:prstGeom>
        </p:spPr>
        <p:txBody>
          <a:bodyPr wrap="square">
            <a:spAutoFit/>
          </a:bodyPr>
          <a:lstStyle/>
          <a:p>
            <a:pPr>
              <a:lnSpc>
                <a:spcPct val="80000"/>
              </a:lnSpc>
            </a:pPr>
            <a:r>
              <a:rPr lang="en-US" sz="10000" dirty="0">
                <a:solidFill>
                  <a:schemeClr val="accent2"/>
                </a:solidFill>
              </a:rPr>
              <a:t>CARING</a:t>
            </a:r>
            <a:br>
              <a:rPr lang="en-US" sz="10000" dirty="0">
                <a:solidFill>
                  <a:schemeClr val="accent2"/>
                </a:solidFill>
              </a:rPr>
            </a:br>
            <a:r>
              <a:rPr lang="en-US" sz="10000" b="1" dirty="0">
                <a:solidFill>
                  <a:schemeClr val="accent2"/>
                </a:solidFill>
              </a:rPr>
              <a:t>ABOUT OUR</a:t>
            </a:r>
            <a:br>
              <a:rPr lang="en-US" sz="10000" b="1" dirty="0">
                <a:solidFill>
                  <a:schemeClr val="accent2"/>
                </a:solidFill>
              </a:rPr>
            </a:br>
            <a:r>
              <a:rPr lang="en-US" sz="10000" b="1" dirty="0">
                <a:solidFill>
                  <a:schemeClr val="accent2"/>
                </a:solidFill>
              </a:rPr>
              <a:t>PATIENT</a:t>
            </a:r>
          </a:p>
        </p:txBody>
      </p:sp>
      <p:sp>
        <p:nvSpPr>
          <p:cNvPr id="8" name="Rectangle 7">
            <a:extLst>
              <a:ext uri="{FF2B5EF4-FFF2-40B4-BE49-F238E27FC236}">
                <a16:creationId xmlns:a16="http://schemas.microsoft.com/office/drawing/2014/main" id="{2B879A3E-99DA-4CE6-97B8-6A1B8B49D696}"/>
              </a:ext>
            </a:extLst>
          </p:cNvPr>
          <p:cNvSpPr/>
          <p:nvPr/>
        </p:nvSpPr>
        <p:spPr>
          <a:xfrm>
            <a:off x="1146975" y="5282210"/>
            <a:ext cx="1911486" cy="2389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p:txBody>
      </p:sp>
      <p:grpSp>
        <p:nvGrpSpPr>
          <p:cNvPr id="9" name="Group 8">
            <a:extLst>
              <a:ext uri="{FF2B5EF4-FFF2-40B4-BE49-F238E27FC236}">
                <a16:creationId xmlns:a16="http://schemas.microsoft.com/office/drawing/2014/main" id="{2B34576B-3A9B-485E-AA9C-6F4BF1CA839E}"/>
              </a:ext>
            </a:extLst>
          </p:cNvPr>
          <p:cNvGrpSpPr/>
          <p:nvPr/>
        </p:nvGrpSpPr>
        <p:grpSpPr>
          <a:xfrm>
            <a:off x="25715132" y="1125796"/>
            <a:ext cx="2513847" cy="491928"/>
            <a:chOff x="1296153" y="8434415"/>
            <a:chExt cx="6501414" cy="1272244"/>
          </a:xfrm>
          <a:solidFill>
            <a:schemeClr val="accent4"/>
          </a:solidFill>
        </p:grpSpPr>
        <p:sp>
          <p:nvSpPr>
            <p:cNvPr id="10" name="Freeform: Shape 9">
              <a:extLst>
                <a:ext uri="{FF2B5EF4-FFF2-40B4-BE49-F238E27FC236}">
                  <a16:creationId xmlns:a16="http://schemas.microsoft.com/office/drawing/2014/main" id="{B7F4343D-6AB1-46E8-93B4-94DBBF632CF1}"/>
                </a:ext>
              </a:extLst>
            </p:cNvPr>
            <p:cNvSpPr/>
            <p:nvPr/>
          </p:nvSpPr>
          <p:spPr>
            <a:xfrm>
              <a:off x="1296153" y="8434415"/>
              <a:ext cx="2116797" cy="1272244"/>
            </a:xfrm>
            <a:custGeom>
              <a:avLst/>
              <a:gdLst>
                <a:gd name="connsiteX0" fmla="*/ 1507635 w 2116797"/>
                <a:gd name="connsiteY0" fmla="*/ 201110 h 1272244"/>
                <a:gd name="connsiteX1" fmla="*/ 1344416 w 2116797"/>
                <a:gd name="connsiteY1" fmla="*/ 242644 h 1272244"/>
                <a:gd name="connsiteX2" fmla="*/ 1230015 w 2116797"/>
                <a:gd name="connsiteY2" fmla="*/ 358502 h 1272244"/>
                <a:gd name="connsiteX3" fmla="*/ 1188481 w 2116797"/>
                <a:gd name="connsiteY3" fmla="*/ 527551 h 1272244"/>
                <a:gd name="connsiteX4" fmla="*/ 1230015 w 2116797"/>
                <a:gd name="connsiteY4" fmla="*/ 696601 h 1272244"/>
                <a:gd name="connsiteX5" fmla="*/ 1344416 w 2116797"/>
                <a:gd name="connsiteY5" fmla="*/ 812458 h 1272244"/>
                <a:gd name="connsiteX6" fmla="*/ 1507635 w 2116797"/>
                <a:gd name="connsiteY6" fmla="*/ 853992 h 1272244"/>
                <a:gd name="connsiteX7" fmla="*/ 1670856 w 2116797"/>
                <a:gd name="connsiteY7" fmla="*/ 812458 h 1272244"/>
                <a:gd name="connsiteX8" fmla="*/ 1785255 w 2116797"/>
                <a:gd name="connsiteY8" fmla="*/ 696601 h 1272244"/>
                <a:gd name="connsiteX9" fmla="*/ 1826791 w 2116797"/>
                <a:gd name="connsiteY9" fmla="*/ 527551 h 1272244"/>
                <a:gd name="connsiteX10" fmla="*/ 1785255 w 2116797"/>
                <a:gd name="connsiteY10" fmla="*/ 358502 h 1272244"/>
                <a:gd name="connsiteX11" fmla="*/ 1670856 w 2116797"/>
                <a:gd name="connsiteY11" fmla="*/ 242644 h 1272244"/>
                <a:gd name="connsiteX12" fmla="*/ 1507635 w 2116797"/>
                <a:gd name="connsiteY12" fmla="*/ 201110 h 1272244"/>
                <a:gd name="connsiteX13" fmla="*/ 1507635 w 2116797"/>
                <a:gd name="connsiteY13" fmla="*/ 0 h 1272244"/>
                <a:gd name="connsiteX14" fmla="*/ 1793271 w 2116797"/>
                <a:gd name="connsiteY14" fmla="*/ 68494 h 1272244"/>
                <a:gd name="connsiteX15" fmla="*/ 1992925 w 2116797"/>
                <a:gd name="connsiteY15" fmla="*/ 257217 h 1272244"/>
                <a:gd name="connsiteX16" fmla="*/ 2065790 w 2116797"/>
                <a:gd name="connsiteY16" fmla="*/ 527551 h 1272244"/>
                <a:gd name="connsiteX17" fmla="*/ 1965965 w 2116797"/>
                <a:gd name="connsiteY17" fmla="*/ 839419 h 1272244"/>
                <a:gd name="connsiteX18" fmla="*/ 1701461 w 2116797"/>
                <a:gd name="connsiteY18" fmla="*/ 1025957 h 1272244"/>
                <a:gd name="connsiteX19" fmla="*/ 1772141 w 2116797"/>
                <a:gd name="connsiteY19" fmla="*/ 1080606 h 1272244"/>
                <a:gd name="connsiteX20" fmla="*/ 1845736 w 2116797"/>
                <a:gd name="connsiteY20" fmla="*/ 1097365 h 1272244"/>
                <a:gd name="connsiteX21" fmla="*/ 2011870 w 2116797"/>
                <a:gd name="connsiteY21" fmla="*/ 1021585 h 1272244"/>
                <a:gd name="connsiteX22" fmla="*/ 2116797 w 2116797"/>
                <a:gd name="connsiteY22" fmla="*/ 1146914 h 1272244"/>
                <a:gd name="connsiteX23" fmla="*/ 1996568 w 2116797"/>
                <a:gd name="connsiteY23" fmla="*/ 1240183 h 1272244"/>
                <a:gd name="connsiteX24" fmla="*/ 1841363 w 2116797"/>
                <a:gd name="connsiteY24" fmla="*/ 1272244 h 1272244"/>
                <a:gd name="connsiteX25" fmla="*/ 1635880 w 2116797"/>
                <a:gd name="connsiteY25" fmla="*/ 1223424 h 1272244"/>
                <a:gd name="connsiteX26" fmla="*/ 1426025 w 2116797"/>
                <a:gd name="connsiteY26" fmla="*/ 1050731 h 1272244"/>
                <a:gd name="connsiteX27" fmla="*/ 1179008 w 2116797"/>
                <a:gd name="connsiteY27" fmla="*/ 961834 h 1272244"/>
                <a:gd name="connsiteX28" fmla="*/ 1009959 w 2116797"/>
                <a:gd name="connsiteY28" fmla="*/ 777483 h 1272244"/>
                <a:gd name="connsiteX29" fmla="*/ 949480 w 2116797"/>
                <a:gd name="connsiteY29" fmla="*/ 527551 h 1272244"/>
                <a:gd name="connsiteX30" fmla="*/ 1021618 w 2116797"/>
                <a:gd name="connsiteY30" fmla="*/ 257217 h 1272244"/>
                <a:gd name="connsiteX31" fmla="*/ 1221272 w 2116797"/>
                <a:gd name="connsiteY31" fmla="*/ 68494 h 1272244"/>
                <a:gd name="connsiteX32" fmla="*/ 1507635 w 2116797"/>
                <a:gd name="connsiteY32" fmla="*/ 0 h 1272244"/>
                <a:gd name="connsiteX33" fmla="*/ 450314 w 2116797"/>
                <a:gd name="connsiteY33" fmla="*/ 0 h 1272244"/>
                <a:gd name="connsiteX34" fmla="*/ 641223 w 2116797"/>
                <a:gd name="connsiteY34" fmla="*/ 23317 h 1272244"/>
                <a:gd name="connsiteX35" fmla="*/ 804442 w 2116797"/>
                <a:gd name="connsiteY35" fmla="*/ 90354 h 1272244"/>
                <a:gd name="connsiteX36" fmla="*/ 731577 w 2116797"/>
                <a:gd name="connsiteY36" fmla="*/ 269605 h 1272244"/>
                <a:gd name="connsiteX37" fmla="*/ 448855 w 2116797"/>
                <a:gd name="connsiteY37" fmla="*/ 189452 h 1272244"/>
                <a:gd name="connsiteX38" fmla="*/ 302395 w 2116797"/>
                <a:gd name="connsiteY38" fmla="*/ 221513 h 1272244"/>
                <a:gd name="connsiteX39" fmla="*/ 255031 w 2116797"/>
                <a:gd name="connsiteY39" fmla="*/ 306038 h 1272244"/>
                <a:gd name="connsiteX40" fmla="*/ 309681 w 2116797"/>
                <a:gd name="connsiteY40" fmla="*/ 384005 h 1272244"/>
                <a:gd name="connsiteX41" fmla="*/ 476545 w 2116797"/>
                <a:gd name="connsiteY41" fmla="*/ 434283 h 1272244"/>
                <a:gd name="connsiteX42" fmla="*/ 667454 w 2116797"/>
                <a:gd name="connsiteY42" fmla="*/ 489661 h 1272244"/>
                <a:gd name="connsiteX43" fmla="*/ 794971 w 2116797"/>
                <a:gd name="connsiteY43" fmla="*/ 577100 h 1272244"/>
                <a:gd name="connsiteX44" fmla="*/ 848164 w 2116797"/>
                <a:gd name="connsiteY44" fmla="*/ 738863 h 1272244"/>
                <a:gd name="connsiteX45" fmla="*/ 799342 w 2116797"/>
                <a:gd name="connsiteY45" fmla="*/ 898441 h 1272244"/>
                <a:gd name="connsiteX46" fmla="*/ 652882 w 2116797"/>
                <a:gd name="connsiteY46" fmla="*/ 1012841 h 1272244"/>
                <a:gd name="connsiteX47" fmla="*/ 415338 w 2116797"/>
                <a:gd name="connsiteY47" fmla="*/ 1055103 h 1272244"/>
                <a:gd name="connsiteX48" fmla="*/ 181436 w 2116797"/>
                <a:gd name="connsiteY48" fmla="*/ 1022313 h 1272244"/>
                <a:gd name="connsiteX49" fmla="*/ 0 w 2116797"/>
                <a:gd name="connsiteY49" fmla="*/ 937059 h 1272244"/>
                <a:gd name="connsiteX50" fmla="*/ 80153 w 2116797"/>
                <a:gd name="connsiteY50" fmla="*/ 759266 h 1272244"/>
                <a:gd name="connsiteX51" fmla="*/ 236086 w 2116797"/>
                <a:gd name="connsiteY51" fmla="*/ 836504 h 1272244"/>
                <a:gd name="connsiteX52" fmla="*/ 416794 w 2116797"/>
                <a:gd name="connsiteY52" fmla="*/ 865651 h 1272244"/>
                <a:gd name="connsiteX53" fmla="*/ 565441 w 2116797"/>
                <a:gd name="connsiteY53" fmla="*/ 835775 h 1272244"/>
                <a:gd name="connsiteX54" fmla="*/ 613533 w 2116797"/>
                <a:gd name="connsiteY54" fmla="*/ 756351 h 1272244"/>
                <a:gd name="connsiteX55" fmla="*/ 585115 w 2116797"/>
                <a:gd name="connsiteY55" fmla="*/ 695872 h 1272244"/>
                <a:gd name="connsiteX56" fmla="*/ 512250 w 2116797"/>
                <a:gd name="connsiteY56" fmla="*/ 657253 h 1272244"/>
                <a:gd name="connsiteX57" fmla="*/ 392021 w 2116797"/>
                <a:gd name="connsiteY57" fmla="*/ 625192 h 1272244"/>
                <a:gd name="connsiteX58" fmla="*/ 201110 w 2116797"/>
                <a:gd name="connsiteY58" fmla="*/ 569814 h 1272244"/>
                <a:gd name="connsiteX59" fmla="*/ 73595 w 2116797"/>
                <a:gd name="connsiteY59" fmla="*/ 480917 h 1272244"/>
                <a:gd name="connsiteX60" fmla="*/ 20402 w 2116797"/>
                <a:gd name="connsiteY60" fmla="*/ 317697 h 1272244"/>
                <a:gd name="connsiteX61" fmla="*/ 68495 w 2116797"/>
                <a:gd name="connsiteY61" fmla="*/ 156662 h 1272244"/>
                <a:gd name="connsiteX62" fmla="*/ 213498 w 2116797"/>
                <a:gd name="connsiteY62" fmla="*/ 42262 h 1272244"/>
                <a:gd name="connsiteX63" fmla="*/ 450314 w 2116797"/>
                <a:gd name="connsiteY63" fmla="*/ 0 h 127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116797" h="1272244">
                  <a:moveTo>
                    <a:pt x="1507635" y="201110"/>
                  </a:moveTo>
                  <a:cubicBezTo>
                    <a:pt x="1447400" y="201110"/>
                    <a:pt x="1392993" y="214955"/>
                    <a:pt x="1344416" y="242644"/>
                  </a:cubicBezTo>
                  <a:cubicBezTo>
                    <a:pt x="1295838" y="270333"/>
                    <a:pt x="1257705" y="308953"/>
                    <a:pt x="1230015" y="358502"/>
                  </a:cubicBezTo>
                  <a:cubicBezTo>
                    <a:pt x="1202327" y="408051"/>
                    <a:pt x="1188481" y="464401"/>
                    <a:pt x="1188481" y="527551"/>
                  </a:cubicBezTo>
                  <a:cubicBezTo>
                    <a:pt x="1188481" y="590702"/>
                    <a:pt x="1202327" y="647052"/>
                    <a:pt x="1230015" y="696601"/>
                  </a:cubicBezTo>
                  <a:cubicBezTo>
                    <a:pt x="1257705" y="746150"/>
                    <a:pt x="1295838" y="784769"/>
                    <a:pt x="1344416" y="812458"/>
                  </a:cubicBezTo>
                  <a:cubicBezTo>
                    <a:pt x="1392993" y="840147"/>
                    <a:pt x="1447400" y="853992"/>
                    <a:pt x="1507635" y="853992"/>
                  </a:cubicBezTo>
                  <a:cubicBezTo>
                    <a:pt x="1567872" y="853992"/>
                    <a:pt x="1622279" y="840147"/>
                    <a:pt x="1670856" y="812458"/>
                  </a:cubicBezTo>
                  <a:cubicBezTo>
                    <a:pt x="1719434" y="784769"/>
                    <a:pt x="1757567" y="746150"/>
                    <a:pt x="1785255" y="696601"/>
                  </a:cubicBezTo>
                  <a:cubicBezTo>
                    <a:pt x="1812945" y="647052"/>
                    <a:pt x="1826791" y="590702"/>
                    <a:pt x="1826791" y="527551"/>
                  </a:cubicBezTo>
                  <a:cubicBezTo>
                    <a:pt x="1826791" y="464401"/>
                    <a:pt x="1812945" y="408051"/>
                    <a:pt x="1785255" y="358502"/>
                  </a:cubicBezTo>
                  <a:cubicBezTo>
                    <a:pt x="1757567" y="308953"/>
                    <a:pt x="1719434" y="270333"/>
                    <a:pt x="1670856" y="242644"/>
                  </a:cubicBezTo>
                  <a:cubicBezTo>
                    <a:pt x="1622279" y="214955"/>
                    <a:pt x="1567872" y="201110"/>
                    <a:pt x="1507635" y="201110"/>
                  </a:cubicBezTo>
                  <a:close/>
                  <a:moveTo>
                    <a:pt x="1507635" y="0"/>
                  </a:moveTo>
                  <a:cubicBezTo>
                    <a:pt x="1613534" y="0"/>
                    <a:pt x="1708747" y="22831"/>
                    <a:pt x="1793271" y="68494"/>
                  </a:cubicBezTo>
                  <a:cubicBezTo>
                    <a:pt x="1877796" y="114157"/>
                    <a:pt x="1944348" y="177065"/>
                    <a:pt x="1992925" y="257217"/>
                  </a:cubicBezTo>
                  <a:cubicBezTo>
                    <a:pt x="2041502" y="337370"/>
                    <a:pt x="2065790" y="427482"/>
                    <a:pt x="2065790" y="527551"/>
                  </a:cubicBezTo>
                  <a:cubicBezTo>
                    <a:pt x="2065790" y="646080"/>
                    <a:pt x="2032515" y="750036"/>
                    <a:pt x="1965965" y="839419"/>
                  </a:cubicBezTo>
                  <a:cubicBezTo>
                    <a:pt x="1899413" y="928801"/>
                    <a:pt x="1811246" y="990981"/>
                    <a:pt x="1701461" y="1025957"/>
                  </a:cubicBezTo>
                  <a:cubicBezTo>
                    <a:pt x="1725749" y="1051217"/>
                    <a:pt x="1749308" y="1069433"/>
                    <a:pt x="1772141" y="1080606"/>
                  </a:cubicBezTo>
                  <a:cubicBezTo>
                    <a:pt x="1794972" y="1091779"/>
                    <a:pt x="1819503" y="1097365"/>
                    <a:pt x="1845736" y="1097365"/>
                  </a:cubicBezTo>
                  <a:cubicBezTo>
                    <a:pt x="1908886" y="1097365"/>
                    <a:pt x="1964264" y="1072105"/>
                    <a:pt x="2011870" y="1021585"/>
                  </a:cubicBezTo>
                  <a:lnTo>
                    <a:pt x="2116797" y="1146914"/>
                  </a:lnTo>
                  <a:cubicBezTo>
                    <a:pt x="2083765" y="1187719"/>
                    <a:pt x="2043689" y="1218809"/>
                    <a:pt x="1996568" y="1240183"/>
                  </a:cubicBezTo>
                  <a:cubicBezTo>
                    <a:pt x="1949447" y="1261557"/>
                    <a:pt x="1897713" y="1272244"/>
                    <a:pt x="1841363" y="1272244"/>
                  </a:cubicBezTo>
                  <a:cubicBezTo>
                    <a:pt x="1765582" y="1272244"/>
                    <a:pt x="1697089" y="1255971"/>
                    <a:pt x="1635880" y="1223424"/>
                  </a:cubicBezTo>
                  <a:cubicBezTo>
                    <a:pt x="1574672" y="1190877"/>
                    <a:pt x="1504720" y="1133313"/>
                    <a:pt x="1426025" y="1050731"/>
                  </a:cubicBezTo>
                  <a:cubicBezTo>
                    <a:pt x="1333729" y="1039072"/>
                    <a:pt x="1251390" y="1009440"/>
                    <a:pt x="1179008" y="961834"/>
                  </a:cubicBezTo>
                  <a:cubicBezTo>
                    <a:pt x="1106629" y="914228"/>
                    <a:pt x="1050279" y="852778"/>
                    <a:pt x="1009959" y="777483"/>
                  </a:cubicBezTo>
                  <a:cubicBezTo>
                    <a:pt x="969639" y="702187"/>
                    <a:pt x="949480" y="618877"/>
                    <a:pt x="949480" y="527551"/>
                  </a:cubicBezTo>
                  <a:cubicBezTo>
                    <a:pt x="949480" y="427482"/>
                    <a:pt x="973525" y="337370"/>
                    <a:pt x="1021618" y="257217"/>
                  </a:cubicBezTo>
                  <a:cubicBezTo>
                    <a:pt x="1069710" y="177065"/>
                    <a:pt x="1136261" y="114157"/>
                    <a:pt x="1221272" y="68494"/>
                  </a:cubicBezTo>
                  <a:cubicBezTo>
                    <a:pt x="1306282" y="22831"/>
                    <a:pt x="1401736" y="0"/>
                    <a:pt x="1507635" y="0"/>
                  </a:cubicBezTo>
                  <a:close/>
                  <a:moveTo>
                    <a:pt x="450314" y="0"/>
                  </a:moveTo>
                  <a:cubicBezTo>
                    <a:pt x="515407" y="0"/>
                    <a:pt x="579044" y="7772"/>
                    <a:pt x="641223" y="23317"/>
                  </a:cubicBezTo>
                  <a:cubicBezTo>
                    <a:pt x="703402" y="38862"/>
                    <a:pt x="757809" y="61207"/>
                    <a:pt x="804442" y="90354"/>
                  </a:cubicBezTo>
                  <a:lnTo>
                    <a:pt x="731577" y="269605"/>
                  </a:lnTo>
                  <a:cubicBezTo>
                    <a:pt x="637337" y="216169"/>
                    <a:pt x="543097" y="189452"/>
                    <a:pt x="448855" y="189452"/>
                  </a:cubicBezTo>
                  <a:cubicBezTo>
                    <a:pt x="382791" y="189452"/>
                    <a:pt x="333971" y="200139"/>
                    <a:pt x="302395" y="221513"/>
                  </a:cubicBezTo>
                  <a:cubicBezTo>
                    <a:pt x="270819" y="242887"/>
                    <a:pt x="255031" y="271062"/>
                    <a:pt x="255031" y="306038"/>
                  </a:cubicBezTo>
                  <a:cubicBezTo>
                    <a:pt x="255031" y="341014"/>
                    <a:pt x="273248" y="367003"/>
                    <a:pt x="309681" y="384005"/>
                  </a:cubicBezTo>
                  <a:cubicBezTo>
                    <a:pt x="346114" y="401007"/>
                    <a:pt x="401736" y="417766"/>
                    <a:pt x="476545" y="434283"/>
                  </a:cubicBezTo>
                  <a:cubicBezTo>
                    <a:pt x="554269" y="452742"/>
                    <a:pt x="617906" y="471201"/>
                    <a:pt x="667454" y="489661"/>
                  </a:cubicBezTo>
                  <a:cubicBezTo>
                    <a:pt x="717003" y="508120"/>
                    <a:pt x="759509" y="537267"/>
                    <a:pt x="794971" y="577100"/>
                  </a:cubicBezTo>
                  <a:cubicBezTo>
                    <a:pt x="830433" y="616934"/>
                    <a:pt x="848164" y="670855"/>
                    <a:pt x="848164" y="738863"/>
                  </a:cubicBezTo>
                  <a:cubicBezTo>
                    <a:pt x="848164" y="797156"/>
                    <a:pt x="831889" y="850349"/>
                    <a:pt x="799342" y="898441"/>
                  </a:cubicBezTo>
                  <a:cubicBezTo>
                    <a:pt x="766796" y="946532"/>
                    <a:pt x="717976" y="984665"/>
                    <a:pt x="652882" y="1012841"/>
                  </a:cubicBezTo>
                  <a:cubicBezTo>
                    <a:pt x="587787" y="1041015"/>
                    <a:pt x="508606" y="1055103"/>
                    <a:pt x="415338" y="1055103"/>
                  </a:cubicBezTo>
                  <a:cubicBezTo>
                    <a:pt x="334699" y="1055103"/>
                    <a:pt x="256731" y="1044173"/>
                    <a:pt x="181436" y="1022313"/>
                  </a:cubicBezTo>
                  <a:cubicBezTo>
                    <a:pt x="106142" y="1000453"/>
                    <a:pt x="45662" y="972035"/>
                    <a:pt x="0" y="937059"/>
                  </a:cubicBezTo>
                  <a:lnTo>
                    <a:pt x="80153" y="759266"/>
                  </a:lnTo>
                  <a:cubicBezTo>
                    <a:pt x="123873" y="791327"/>
                    <a:pt x="175851" y="817073"/>
                    <a:pt x="236086" y="836504"/>
                  </a:cubicBezTo>
                  <a:cubicBezTo>
                    <a:pt x="296323" y="855935"/>
                    <a:pt x="356559" y="865651"/>
                    <a:pt x="416794" y="865651"/>
                  </a:cubicBezTo>
                  <a:cubicBezTo>
                    <a:pt x="483831" y="865651"/>
                    <a:pt x="533380" y="855692"/>
                    <a:pt x="565441" y="835775"/>
                  </a:cubicBezTo>
                  <a:cubicBezTo>
                    <a:pt x="597504" y="815859"/>
                    <a:pt x="613533" y="789384"/>
                    <a:pt x="613533" y="756351"/>
                  </a:cubicBezTo>
                  <a:cubicBezTo>
                    <a:pt x="613533" y="732063"/>
                    <a:pt x="604062" y="711903"/>
                    <a:pt x="585115" y="695872"/>
                  </a:cubicBezTo>
                  <a:cubicBezTo>
                    <a:pt x="566171" y="679842"/>
                    <a:pt x="541882" y="666969"/>
                    <a:pt x="512250" y="657253"/>
                  </a:cubicBezTo>
                  <a:cubicBezTo>
                    <a:pt x="482618" y="647538"/>
                    <a:pt x="442540" y="636851"/>
                    <a:pt x="392021" y="625192"/>
                  </a:cubicBezTo>
                  <a:cubicBezTo>
                    <a:pt x="314297" y="606733"/>
                    <a:pt x="250660" y="588273"/>
                    <a:pt x="201110" y="569814"/>
                  </a:cubicBezTo>
                  <a:cubicBezTo>
                    <a:pt x="151562" y="551354"/>
                    <a:pt x="109056" y="521722"/>
                    <a:pt x="73595" y="480917"/>
                  </a:cubicBezTo>
                  <a:cubicBezTo>
                    <a:pt x="38133" y="440112"/>
                    <a:pt x="20402" y="385705"/>
                    <a:pt x="20402" y="317697"/>
                  </a:cubicBezTo>
                  <a:cubicBezTo>
                    <a:pt x="20402" y="258432"/>
                    <a:pt x="36432" y="204754"/>
                    <a:pt x="68495" y="156662"/>
                  </a:cubicBezTo>
                  <a:cubicBezTo>
                    <a:pt x="100555" y="108570"/>
                    <a:pt x="148890" y="70437"/>
                    <a:pt x="213498" y="42262"/>
                  </a:cubicBezTo>
                  <a:cubicBezTo>
                    <a:pt x="278106" y="14087"/>
                    <a:pt x="357045" y="0"/>
                    <a:pt x="45031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71CD33C1-9033-452F-9F79-838659624D12}"/>
                </a:ext>
              </a:extLst>
            </p:cNvPr>
            <p:cNvSpPr/>
            <p:nvPr/>
          </p:nvSpPr>
          <p:spPr>
            <a:xfrm>
              <a:off x="3665203" y="8434415"/>
              <a:ext cx="4132364" cy="1037616"/>
            </a:xfrm>
            <a:custGeom>
              <a:avLst/>
              <a:gdLst>
                <a:gd name="connsiteX0" fmla="*/ 1597009 w 4132364"/>
                <a:gd name="connsiteY0" fmla="*/ 231715 h 1037616"/>
                <a:gd name="connsiteX1" fmla="*/ 1435246 w 4132364"/>
                <a:gd name="connsiteY1" fmla="*/ 622278 h 1037616"/>
                <a:gd name="connsiteX2" fmla="*/ 1758773 w 4132364"/>
                <a:gd name="connsiteY2" fmla="*/ 622278 h 1037616"/>
                <a:gd name="connsiteX3" fmla="*/ 2511781 w 4132364"/>
                <a:gd name="connsiteY3" fmla="*/ 192367 h 1037616"/>
                <a:gd name="connsiteX4" fmla="*/ 2511781 w 4132364"/>
                <a:gd name="connsiteY4" fmla="*/ 547955 h 1037616"/>
                <a:gd name="connsiteX5" fmla="*/ 2704148 w 4132364"/>
                <a:gd name="connsiteY5" fmla="*/ 547955 h 1037616"/>
                <a:gd name="connsiteX6" fmla="*/ 2865911 w 4132364"/>
                <a:gd name="connsiteY6" fmla="*/ 501320 h 1037616"/>
                <a:gd name="connsiteX7" fmla="*/ 2921289 w 4132364"/>
                <a:gd name="connsiteY7" fmla="*/ 370161 h 1037616"/>
                <a:gd name="connsiteX8" fmla="*/ 2865911 w 4132364"/>
                <a:gd name="connsiteY8" fmla="*/ 238273 h 1037616"/>
                <a:gd name="connsiteX9" fmla="*/ 2704148 w 4132364"/>
                <a:gd name="connsiteY9" fmla="*/ 192367 h 1037616"/>
                <a:gd name="connsiteX10" fmla="*/ 3342494 w 4132364"/>
                <a:gd name="connsiteY10" fmla="*/ 0 h 1037616"/>
                <a:gd name="connsiteX11" fmla="*/ 4113419 w 4132364"/>
                <a:gd name="connsiteY11" fmla="*/ 0 h 1037616"/>
                <a:gd name="connsiteX12" fmla="*/ 4113419 w 4132364"/>
                <a:gd name="connsiteY12" fmla="*/ 189453 h 1037616"/>
                <a:gd name="connsiteX13" fmla="*/ 3577124 w 4132364"/>
                <a:gd name="connsiteY13" fmla="*/ 189453 h 1037616"/>
                <a:gd name="connsiteX14" fmla="*/ 3577124 w 4132364"/>
                <a:gd name="connsiteY14" fmla="*/ 410966 h 1037616"/>
                <a:gd name="connsiteX15" fmla="*/ 4050754 w 4132364"/>
                <a:gd name="connsiteY15" fmla="*/ 410966 h 1037616"/>
                <a:gd name="connsiteX16" fmla="*/ 4050754 w 4132364"/>
                <a:gd name="connsiteY16" fmla="*/ 594589 h 1037616"/>
                <a:gd name="connsiteX17" fmla="*/ 3577124 w 4132364"/>
                <a:gd name="connsiteY17" fmla="*/ 594589 h 1037616"/>
                <a:gd name="connsiteX18" fmla="*/ 3577124 w 4132364"/>
                <a:gd name="connsiteY18" fmla="*/ 830676 h 1037616"/>
                <a:gd name="connsiteX19" fmla="*/ 4132364 w 4132364"/>
                <a:gd name="connsiteY19" fmla="*/ 830676 h 1037616"/>
                <a:gd name="connsiteX20" fmla="*/ 4132364 w 4132364"/>
                <a:gd name="connsiteY20" fmla="*/ 1020128 h 1037616"/>
                <a:gd name="connsiteX21" fmla="*/ 3342494 w 4132364"/>
                <a:gd name="connsiteY21" fmla="*/ 1020128 h 1037616"/>
                <a:gd name="connsiteX22" fmla="*/ 2275694 w 4132364"/>
                <a:gd name="connsiteY22" fmla="*/ 0 h 1037616"/>
                <a:gd name="connsiteX23" fmla="*/ 2717263 w 4132364"/>
                <a:gd name="connsiteY23" fmla="*/ 0 h 1037616"/>
                <a:gd name="connsiteX24" fmla="*/ 2952622 w 4132364"/>
                <a:gd name="connsiteY24" fmla="*/ 45178 h 1037616"/>
                <a:gd name="connsiteX25" fmla="*/ 3106370 w 4132364"/>
                <a:gd name="connsiteY25" fmla="*/ 173422 h 1037616"/>
                <a:gd name="connsiteX26" fmla="*/ 3160290 w 4132364"/>
                <a:gd name="connsiteY26" fmla="*/ 370161 h 1037616"/>
                <a:gd name="connsiteX27" fmla="*/ 3105641 w 4132364"/>
                <a:gd name="connsiteY27" fmla="*/ 566171 h 1037616"/>
                <a:gd name="connsiteX28" fmla="*/ 2950436 w 4132364"/>
                <a:gd name="connsiteY28" fmla="*/ 692230 h 1037616"/>
                <a:gd name="connsiteX29" fmla="*/ 3179236 w 4132364"/>
                <a:gd name="connsiteY29" fmla="*/ 1020128 h 1037616"/>
                <a:gd name="connsiteX30" fmla="*/ 2925661 w 4132364"/>
                <a:gd name="connsiteY30" fmla="*/ 1020128 h 1037616"/>
                <a:gd name="connsiteX31" fmla="*/ 2728922 w 4132364"/>
                <a:gd name="connsiteY31" fmla="*/ 735950 h 1037616"/>
                <a:gd name="connsiteX32" fmla="*/ 2717263 w 4132364"/>
                <a:gd name="connsiteY32" fmla="*/ 735950 h 1037616"/>
                <a:gd name="connsiteX33" fmla="*/ 2511781 w 4132364"/>
                <a:gd name="connsiteY33" fmla="*/ 735950 h 1037616"/>
                <a:gd name="connsiteX34" fmla="*/ 2511781 w 4132364"/>
                <a:gd name="connsiteY34" fmla="*/ 1020128 h 1037616"/>
                <a:gd name="connsiteX35" fmla="*/ 2275694 w 4132364"/>
                <a:gd name="connsiteY35" fmla="*/ 1020128 h 1037616"/>
                <a:gd name="connsiteX36" fmla="*/ 1481880 w 4132364"/>
                <a:gd name="connsiteY36" fmla="*/ 0 h 1037616"/>
                <a:gd name="connsiteX37" fmla="*/ 1715052 w 4132364"/>
                <a:gd name="connsiteY37" fmla="*/ 0 h 1037616"/>
                <a:gd name="connsiteX38" fmla="*/ 2171195 w 4132364"/>
                <a:gd name="connsiteY38" fmla="*/ 1020128 h 1037616"/>
                <a:gd name="connsiteX39" fmla="*/ 1923450 w 4132364"/>
                <a:gd name="connsiteY39" fmla="*/ 1020128 h 1037616"/>
                <a:gd name="connsiteX40" fmla="*/ 1833096 w 4132364"/>
                <a:gd name="connsiteY40" fmla="*/ 801529 h 1037616"/>
                <a:gd name="connsiteX41" fmla="*/ 1359465 w 4132364"/>
                <a:gd name="connsiteY41" fmla="*/ 801529 h 1037616"/>
                <a:gd name="connsiteX42" fmla="*/ 1269111 w 4132364"/>
                <a:gd name="connsiteY42" fmla="*/ 1020128 h 1037616"/>
                <a:gd name="connsiteX43" fmla="*/ 1027195 w 4132364"/>
                <a:gd name="connsiteY43" fmla="*/ 1020128 h 1037616"/>
                <a:gd name="connsiteX44" fmla="*/ 0 w 4132364"/>
                <a:gd name="connsiteY44" fmla="*/ 0 h 1037616"/>
                <a:gd name="connsiteX45" fmla="*/ 236087 w 4132364"/>
                <a:gd name="connsiteY45" fmla="*/ 0 h 1037616"/>
                <a:gd name="connsiteX46" fmla="*/ 236087 w 4132364"/>
                <a:gd name="connsiteY46" fmla="*/ 562528 h 1037616"/>
                <a:gd name="connsiteX47" fmla="*/ 463429 w 4132364"/>
                <a:gd name="connsiteY47" fmla="*/ 836505 h 1037616"/>
                <a:gd name="connsiteX48" fmla="*/ 632479 w 4132364"/>
                <a:gd name="connsiteY48" fmla="*/ 770197 h 1037616"/>
                <a:gd name="connsiteX49" fmla="*/ 690772 w 4132364"/>
                <a:gd name="connsiteY49" fmla="*/ 562528 h 1037616"/>
                <a:gd name="connsiteX50" fmla="*/ 690772 w 4132364"/>
                <a:gd name="connsiteY50" fmla="*/ 0 h 1037616"/>
                <a:gd name="connsiteX51" fmla="*/ 923944 w 4132364"/>
                <a:gd name="connsiteY51" fmla="*/ 0 h 1037616"/>
                <a:gd name="connsiteX52" fmla="*/ 923944 w 4132364"/>
                <a:gd name="connsiteY52" fmla="*/ 571272 h 1037616"/>
                <a:gd name="connsiteX53" fmla="*/ 802257 w 4132364"/>
                <a:gd name="connsiteY53" fmla="*/ 916658 h 1037616"/>
                <a:gd name="connsiteX54" fmla="*/ 461972 w 4132364"/>
                <a:gd name="connsiteY54" fmla="*/ 1037616 h 1037616"/>
                <a:gd name="connsiteX55" fmla="*/ 121686 w 4132364"/>
                <a:gd name="connsiteY55" fmla="*/ 916658 h 1037616"/>
                <a:gd name="connsiteX56" fmla="*/ 0 w 4132364"/>
                <a:gd name="connsiteY56" fmla="*/ 571272 h 10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132364" h="1037616">
                  <a:moveTo>
                    <a:pt x="1597009" y="231715"/>
                  </a:moveTo>
                  <a:lnTo>
                    <a:pt x="1435246" y="622278"/>
                  </a:lnTo>
                  <a:lnTo>
                    <a:pt x="1758773" y="622278"/>
                  </a:lnTo>
                  <a:close/>
                  <a:moveTo>
                    <a:pt x="2511781" y="192367"/>
                  </a:moveTo>
                  <a:lnTo>
                    <a:pt x="2511781" y="547955"/>
                  </a:lnTo>
                  <a:lnTo>
                    <a:pt x="2704148" y="547955"/>
                  </a:lnTo>
                  <a:cubicBezTo>
                    <a:pt x="2775071" y="547955"/>
                    <a:pt x="2828992" y="532410"/>
                    <a:pt x="2865911" y="501320"/>
                  </a:cubicBezTo>
                  <a:cubicBezTo>
                    <a:pt x="2902830" y="470231"/>
                    <a:pt x="2921289" y="426511"/>
                    <a:pt x="2921289" y="370161"/>
                  </a:cubicBezTo>
                  <a:cubicBezTo>
                    <a:pt x="2921289" y="312840"/>
                    <a:pt x="2902830" y="268877"/>
                    <a:pt x="2865911" y="238273"/>
                  </a:cubicBezTo>
                  <a:cubicBezTo>
                    <a:pt x="2828992" y="207669"/>
                    <a:pt x="2775071" y="192367"/>
                    <a:pt x="2704148" y="192367"/>
                  </a:cubicBezTo>
                  <a:close/>
                  <a:moveTo>
                    <a:pt x="3342494" y="0"/>
                  </a:moveTo>
                  <a:lnTo>
                    <a:pt x="4113419" y="0"/>
                  </a:lnTo>
                  <a:lnTo>
                    <a:pt x="4113419" y="189453"/>
                  </a:lnTo>
                  <a:lnTo>
                    <a:pt x="3577124" y="189453"/>
                  </a:lnTo>
                  <a:lnTo>
                    <a:pt x="3577124" y="410966"/>
                  </a:lnTo>
                  <a:lnTo>
                    <a:pt x="4050754" y="410966"/>
                  </a:lnTo>
                  <a:lnTo>
                    <a:pt x="4050754" y="594589"/>
                  </a:lnTo>
                  <a:lnTo>
                    <a:pt x="3577124" y="594589"/>
                  </a:lnTo>
                  <a:lnTo>
                    <a:pt x="3577124" y="830676"/>
                  </a:lnTo>
                  <a:lnTo>
                    <a:pt x="4132364" y="830676"/>
                  </a:lnTo>
                  <a:lnTo>
                    <a:pt x="4132364" y="1020128"/>
                  </a:lnTo>
                  <a:lnTo>
                    <a:pt x="3342494" y="1020128"/>
                  </a:lnTo>
                  <a:close/>
                  <a:moveTo>
                    <a:pt x="2275694" y="0"/>
                  </a:moveTo>
                  <a:lnTo>
                    <a:pt x="2717263" y="0"/>
                  </a:lnTo>
                  <a:cubicBezTo>
                    <a:pt x="2807618" y="0"/>
                    <a:pt x="2886070" y="15059"/>
                    <a:pt x="2952622" y="45178"/>
                  </a:cubicBezTo>
                  <a:cubicBezTo>
                    <a:pt x="3019173" y="75296"/>
                    <a:pt x="3070422" y="118044"/>
                    <a:pt x="3106370" y="173422"/>
                  </a:cubicBezTo>
                  <a:cubicBezTo>
                    <a:pt x="3142316" y="228801"/>
                    <a:pt x="3160290" y="294380"/>
                    <a:pt x="3160290" y="370161"/>
                  </a:cubicBezTo>
                  <a:cubicBezTo>
                    <a:pt x="3160290" y="445942"/>
                    <a:pt x="3142074" y="511279"/>
                    <a:pt x="3105641" y="566171"/>
                  </a:cubicBezTo>
                  <a:cubicBezTo>
                    <a:pt x="3069208" y="621064"/>
                    <a:pt x="3017473" y="663083"/>
                    <a:pt x="2950436" y="692230"/>
                  </a:cubicBezTo>
                  <a:lnTo>
                    <a:pt x="3179236" y="1020128"/>
                  </a:lnTo>
                  <a:lnTo>
                    <a:pt x="2925661" y="1020128"/>
                  </a:lnTo>
                  <a:lnTo>
                    <a:pt x="2728922" y="735950"/>
                  </a:lnTo>
                  <a:lnTo>
                    <a:pt x="2717263" y="735950"/>
                  </a:lnTo>
                  <a:lnTo>
                    <a:pt x="2511781" y="735950"/>
                  </a:lnTo>
                  <a:lnTo>
                    <a:pt x="2511781" y="1020128"/>
                  </a:lnTo>
                  <a:lnTo>
                    <a:pt x="2275694" y="1020128"/>
                  </a:lnTo>
                  <a:close/>
                  <a:moveTo>
                    <a:pt x="1481880" y="0"/>
                  </a:moveTo>
                  <a:lnTo>
                    <a:pt x="1715052" y="0"/>
                  </a:lnTo>
                  <a:lnTo>
                    <a:pt x="2171195" y="1020128"/>
                  </a:lnTo>
                  <a:lnTo>
                    <a:pt x="1923450" y="1020128"/>
                  </a:lnTo>
                  <a:lnTo>
                    <a:pt x="1833096" y="801529"/>
                  </a:lnTo>
                  <a:lnTo>
                    <a:pt x="1359465" y="801529"/>
                  </a:lnTo>
                  <a:lnTo>
                    <a:pt x="1269111" y="1020128"/>
                  </a:lnTo>
                  <a:lnTo>
                    <a:pt x="1027195" y="1020128"/>
                  </a:lnTo>
                  <a:close/>
                  <a:moveTo>
                    <a:pt x="0" y="0"/>
                  </a:moveTo>
                  <a:lnTo>
                    <a:pt x="236087" y="0"/>
                  </a:lnTo>
                  <a:lnTo>
                    <a:pt x="236087" y="562528"/>
                  </a:lnTo>
                  <a:cubicBezTo>
                    <a:pt x="236087" y="745179"/>
                    <a:pt x="311868" y="836505"/>
                    <a:pt x="463429" y="836505"/>
                  </a:cubicBezTo>
                  <a:cubicBezTo>
                    <a:pt x="537267" y="836505"/>
                    <a:pt x="593617" y="814402"/>
                    <a:pt x="632479" y="770197"/>
                  </a:cubicBezTo>
                  <a:cubicBezTo>
                    <a:pt x="671341" y="725991"/>
                    <a:pt x="690772" y="656768"/>
                    <a:pt x="690772" y="562528"/>
                  </a:cubicBezTo>
                  <a:lnTo>
                    <a:pt x="690772" y="0"/>
                  </a:lnTo>
                  <a:lnTo>
                    <a:pt x="923944" y="0"/>
                  </a:lnTo>
                  <a:lnTo>
                    <a:pt x="923944" y="571272"/>
                  </a:lnTo>
                  <a:cubicBezTo>
                    <a:pt x="923944" y="720891"/>
                    <a:pt x="883382" y="836019"/>
                    <a:pt x="802257" y="916658"/>
                  </a:cubicBezTo>
                  <a:cubicBezTo>
                    <a:pt x="721133" y="997297"/>
                    <a:pt x="607705" y="1037616"/>
                    <a:pt x="461972" y="1037616"/>
                  </a:cubicBezTo>
                  <a:cubicBezTo>
                    <a:pt x="316240" y="1037616"/>
                    <a:pt x="202811" y="997297"/>
                    <a:pt x="121686" y="916658"/>
                  </a:cubicBezTo>
                  <a:cubicBezTo>
                    <a:pt x="40562" y="836019"/>
                    <a:pt x="0" y="720891"/>
                    <a:pt x="0" y="57127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98A77DA3-82E9-477E-93B2-9323160E01DF}"/>
              </a:ext>
            </a:extLst>
          </p:cNvPr>
          <p:cNvSpPr/>
          <p:nvPr/>
        </p:nvSpPr>
        <p:spPr>
          <a:xfrm>
            <a:off x="1042282" y="6937726"/>
            <a:ext cx="7350926" cy="707886"/>
          </a:xfrm>
          <a:prstGeom prst="rect">
            <a:avLst/>
          </a:prstGeom>
        </p:spPr>
        <p:txBody>
          <a:bodyPr wrap="square">
            <a:spAutoFit/>
          </a:bodyPr>
          <a:lstStyle/>
          <a:p>
            <a:r>
              <a:rPr lang="en-US" sz="4000" dirty="0">
                <a:solidFill>
                  <a:schemeClr val="accent2"/>
                </a:solidFill>
              </a:rPr>
              <a:t>MEDICAL ATTENDANT </a:t>
            </a:r>
          </a:p>
        </p:txBody>
      </p:sp>
      <p:sp>
        <p:nvSpPr>
          <p:cNvPr id="15" name="Rectangle 14">
            <a:extLst>
              <a:ext uri="{FF2B5EF4-FFF2-40B4-BE49-F238E27FC236}">
                <a16:creationId xmlns:a16="http://schemas.microsoft.com/office/drawing/2014/main" id="{F0179158-FFF5-4F29-AC2B-39F1C1B57B55}"/>
              </a:ext>
            </a:extLst>
          </p:cNvPr>
          <p:cNvSpPr/>
          <p:nvPr/>
        </p:nvSpPr>
        <p:spPr>
          <a:xfrm>
            <a:off x="1042282" y="10731482"/>
            <a:ext cx="7350926" cy="707886"/>
          </a:xfrm>
          <a:prstGeom prst="rect">
            <a:avLst/>
          </a:prstGeom>
        </p:spPr>
        <p:txBody>
          <a:bodyPr wrap="square">
            <a:spAutoFit/>
          </a:bodyPr>
          <a:lstStyle/>
          <a:p>
            <a:r>
              <a:rPr lang="en-US" sz="4000" dirty="0">
                <a:solidFill>
                  <a:schemeClr val="accent2"/>
                </a:solidFill>
              </a:rPr>
              <a:t>MEDICAL TREATMENT</a:t>
            </a:r>
          </a:p>
        </p:txBody>
      </p:sp>
      <p:sp>
        <p:nvSpPr>
          <p:cNvPr id="16" name="Rectangle 15">
            <a:extLst>
              <a:ext uri="{FF2B5EF4-FFF2-40B4-BE49-F238E27FC236}">
                <a16:creationId xmlns:a16="http://schemas.microsoft.com/office/drawing/2014/main" id="{537DA500-6A2E-42B1-96A2-130B7F4AF83F}"/>
              </a:ext>
            </a:extLst>
          </p:cNvPr>
          <p:cNvSpPr/>
          <p:nvPr/>
        </p:nvSpPr>
        <p:spPr>
          <a:xfrm>
            <a:off x="1042282" y="7678556"/>
            <a:ext cx="8535712" cy="2245871"/>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 muscles, and joints. Watch this slideshow about.</a:t>
            </a:r>
          </a:p>
        </p:txBody>
      </p:sp>
      <p:sp>
        <p:nvSpPr>
          <p:cNvPr id="18" name="Rectangle 17">
            <a:extLst>
              <a:ext uri="{FF2B5EF4-FFF2-40B4-BE49-F238E27FC236}">
                <a16:creationId xmlns:a16="http://schemas.microsoft.com/office/drawing/2014/main" id="{82F79E73-CD32-49B4-924B-7BA1EA15C9C7}"/>
              </a:ext>
            </a:extLst>
          </p:cNvPr>
          <p:cNvSpPr/>
          <p:nvPr/>
        </p:nvSpPr>
        <p:spPr>
          <a:xfrm>
            <a:off x="1042282" y="11528425"/>
            <a:ext cx="8535712" cy="2245871"/>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 muscles, and joints. Watch this slideshow about.</a:t>
            </a:r>
          </a:p>
        </p:txBody>
      </p:sp>
      <p:sp>
        <p:nvSpPr>
          <p:cNvPr id="3" name="Slide Number Placeholder 2">
            <a:extLst>
              <a:ext uri="{FF2B5EF4-FFF2-40B4-BE49-F238E27FC236}">
                <a16:creationId xmlns:a16="http://schemas.microsoft.com/office/drawing/2014/main" id="{298310F2-B29D-4992-80A1-43D7BE5799D4}"/>
              </a:ext>
            </a:extLst>
          </p:cNvPr>
          <p:cNvSpPr>
            <a:spLocks noGrp="1"/>
          </p:cNvSpPr>
          <p:nvPr>
            <p:ph type="sldNum" sz="quarter" idx="4"/>
          </p:nvPr>
        </p:nvSpPr>
        <p:spPr/>
        <p:txBody>
          <a:bodyPr/>
          <a:lstStyle/>
          <a:p>
            <a:fld id="{92B485D1-D61A-494D-A8A9-04DC541B8AAB}" type="slidenum">
              <a:rPr lang="en-US" smtClean="0">
                <a:solidFill>
                  <a:schemeClr val="accent4"/>
                </a:solidFill>
              </a:rPr>
              <a:pPr/>
              <a:t>23</a:t>
            </a:fld>
            <a:endParaRPr lang="en-US" dirty="0">
              <a:solidFill>
                <a:schemeClr val="accent4"/>
              </a:solidFill>
            </a:endParaRPr>
          </a:p>
        </p:txBody>
      </p:sp>
    </p:spTree>
    <p:extLst>
      <p:ext uri="{BB962C8B-B14F-4D97-AF65-F5344CB8AC3E}">
        <p14:creationId xmlns:p14="http://schemas.microsoft.com/office/powerpoint/2010/main" val="2328301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DAED8774-2FAE-4ACF-93AD-0F023529F180}"/>
              </a:ext>
            </a:extLst>
          </p:cNvPr>
          <p:cNvGrpSpPr/>
          <p:nvPr/>
        </p:nvGrpSpPr>
        <p:grpSpPr>
          <a:xfrm>
            <a:off x="12240637" y="8831658"/>
            <a:ext cx="15862217" cy="5767411"/>
            <a:chOff x="12272169" y="8831658"/>
            <a:chExt cx="15956805" cy="5767411"/>
          </a:xfrm>
        </p:grpSpPr>
        <p:sp>
          <p:nvSpPr>
            <p:cNvPr id="12" name="Rectangle 11">
              <a:extLst>
                <a:ext uri="{FF2B5EF4-FFF2-40B4-BE49-F238E27FC236}">
                  <a16:creationId xmlns:a16="http://schemas.microsoft.com/office/drawing/2014/main" id="{FB8556ED-845D-41FD-9B04-E408D41CF8F2}"/>
                </a:ext>
              </a:extLst>
            </p:cNvPr>
            <p:cNvSpPr/>
            <p:nvPr/>
          </p:nvSpPr>
          <p:spPr>
            <a:xfrm>
              <a:off x="12272169" y="8831658"/>
              <a:ext cx="15956805" cy="28310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p:txBody>
        </p:sp>
        <p:sp>
          <p:nvSpPr>
            <p:cNvPr id="13" name="Rectangle 12">
              <a:extLst>
                <a:ext uri="{FF2B5EF4-FFF2-40B4-BE49-F238E27FC236}">
                  <a16:creationId xmlns:a16="http://schemas.microsoft.com/office/drawing/2014/main" id="{D4CAB455-AF22-4F0A-A94F-6A71C0FE7F4E}"/>
                </a:ext>
              </a:extLst>
            </p:cNvPr>
            <p:cNvSpPr/>
            <p:nvPr/>
          </p:nvSpPr>
          <p:spPr>
            <a:xfrm>
              <a:off x="12272169" y="12501624"/>
              <a:ext cx="15956805" cy="28310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p:txBody>
        </p:sp>
        <p:sp>
          <p:nvSpPr>
            <p:cNvPr id="14" name="Rectangle 13">
              <a:extLst>
                <a:ext uri="{FF2B5EF4-FFF2-40B4-BE49-F238E27FC236}">
                  <a16:creationId xmlns:a16="http://schemas.microsoft.com/office/drawing/2014/main" id="{98C7835A-07B2-4FD2-B7FA-9BA7D06D9EC5}"/>
                </a:ext>
              </a:extLst>
            </p:cNvPr>
            <p:cNvSpPr/>
            <p:nvPr/>
          </p:nvSpPr>
          <p:spPr>
            <a:xfrm>
              <a:off x="12272169" y="10666641"/>
              <a:ext cx="15956805" cy="28310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p:txBody>
        </p:sp>
        <p:sp>
          <p:nvSpPr>
            <p:cNvPr id="27" name="Rectangle 26">
              <a:extLst>
                <a:ext uri="{FF2B5EF4-FFF2-40B4-BE49-F238E27FC236}">
                  <a16:creationId xmlns:a16="http://schemas.microsoft.com/office/drawing/2014/main" id="{8A88F98A-9979-49F0-92BD-8AF145672470}"/>
                </a:ext>
              </a:extLst>
            </p:cNvPr>
            <p:cNvSpPr/>
            <p:nvPr/>
          </p:nvSpPr>
          <p:spPr>
            <a:xfrm>
              <a:off x="12272169" y="14315960"/>
              <a:ext cx="15956805" cy="28310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p:txBody>
        </p:sp>
      </p:grpSp>
      <p:pic>
        <p:nvPicPr>
          <p:cNvPr id="23" name="Picture Placeholder 6">
            <a:extLst>
              <a:ext uri="{FF2B5EF4-FFF2-40B4-BE49-F238E27FC236}">
                <a16:creationId xmlns:a16="http://schemas.microsoft.com/office/drawing/2014/main" id="{42BE5BA2-0016-4323-9F2E-ABAB5231555D}"/>
              </a:ext>
            </a:extLst>
          </p:cNvPr>
          <p:cNvPicPr>
            <a:picLocks noGrp="1" noChangeAspect="1"/>
          </p:cNvPicPr>
          <p:nvPr>
            <p:ph type="pic" sz="quarter" idx="10"/>
          </p:nvPr>
        </p:nvPicPr>
        <p:blipFill rotWithShape="1">
          <a:blip r:embed="rId2">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rcRect/>
          <a:stretch/>
        </p:blipFill>
        <p:spPr>
          <a:xfrm flipH="1">
            <a:off x="0" y="0"/>
            <a:ext cx="10906125" cy="16459200"/>
          </a:xfrm>
        </p:spPr>
      </p:pic>
      <p:sp>
        <p:nvSpPr>
          <p:cNvPr id="3" name="Slide Number Placeholder 2">
            <a:extLst>
              <a:ext uri="{FF2B5EF4-FFF2-40B4-BE49-F238E27FC236}">
                <a16:creationId xmlns:a16="http://schemas.microsoft.com/office/drawing/2014/main" id="{E18747E2-C114-4AB8-BB81-4D456D4CA3D8}"/>
              </a:ext>
            </a:extLst>
          </p:cNvPr>
          <p:cNvSpPr>
            <a:spLocks noGrp="1"/>
          </p:cNvSpPr>
          <p:nvPr>
            <p:ph type="sldNum" sz="quarter" idx="4"/>
          </p:nvPr>
        </p:nvSpPr>
        <p:spPr/>
        <p:txBody>
          <a:bodyPr/>
          <a:lstStyle/>
          <a:p>
            <a:fld id="{92B485D1-D61A-494D-A8A9-04DC541B8AAB}" type="slidenum">
              <a:rPr lang="en-US" smtClean="0">
                <a:solidFill>
                  <a:schemeClr val="accent2"/>
                </a:solidFill>
              </a:rPr>
              <a:pPr/>
              <a:t>24</a:t>
            </a:fld>
            <a:endParaRPr lang="en-US">
              <a:solidFill>
                <a:schemeClr val="accent2"/>
              </a:solidFill>
            </a:endParaRPr>
          </a:p>
        </p:txBody>
      </p:sp>
      <p:sp>
        <p:nvSpPr>
          <p:cNvPr id="4" name="Footer Placeholder 3">
            <a:extLst>
              <a:ext uri="{FF2B5EF4-FFF2-40B4-BE49-F238E27FC236}">
                <a16:creationId xmlns:a16="http://schemas.microsoft.com/office/drawing/2014/main" id="{49ABCD02-1615-422E-A5F7-9C81F7688DBF}"/>
              </a:ext>
            </a:extLst>
          </p:cNvPr>
          <p:cNvSpPr>
            <a:spLocks noGrp="1"/>
          </p:cNvSpPr>
          <p:nvPr>
            <p:ph type="ftr" sz="quarter" idx="3"/>
          </p:nvPr>
        </p:nvSpPr>
        <p:spPr/>
        <p:txBody>
          <a:bodyPr/>
          <a:lstStyle/>
          <a:p>
            <a:r>
              <a:rPr lang="en-US">
                <a:solidFill>
                  <a:schemeClr val="accent2"/>
                </a:solidFill>
              </a:rPr>
              <a:t>WWW.SQUARE.COM</a:t>
            </a:r>
            <a:endParaRPr lang="en-US" dirty="0">
              <a:solidFill>
                <a:schemeClr val="accent2"/>
              </a:solidFill>
            </a:endParaRPr>
          </a:p>
        </p:txBody>
      </p:sp>
      <p:sp>
        <p:nvSpPr>
          <p:cNvPr id="5" name="Rectangle 4">
            <a:extLst>
              <a:ext uri="{FF2B5EF4-FFF2-40B4-BE49-F238E27FC236}">
                <a16:creationId xmlns:a16="http://schemas.microsoft.com/office/drawing/2014/main" id="{5A0BA729-7CBD-4ADF-BBA3-0FC2B6011BAF}"/>
              </a:ext>
            </a:extLst>
          </p:cNvPr>
          <p:cNvSpPr/>
          <p:nvPr/>
        </p:nvSpPr>
        <p:spPr>
          <a:xfrm>
            <a:off x="12118920" y="1125796"/>
            <a:ext cx="16110059" cy="1332544"/>
          </a:xfrm>
          <a:prstGeom prst="rect">
            <a:avLst/>
          </a:prstGeom>
        </p:spPr>
        <p:txBody>
          <a:bodyPr wrap="square">
            <a:spAutoFit/>
          </a:bodyPr>
          <a:lstStyle/>
          <a:p>
            <a:pPr>
              <a:lnSpc>
                <a:spcPct val="80000"/>
              </a:lnSpc>
            </a:pPr>
            <a:r>
              <a:rPr lang="en-US" sz="10000" dirty="0">
                <a:solidFill>
                  <a:schemeClr val="accent2"/>
                </a:solidFill>
              </a:rPr>
              <a:t>DR. </a:t>
            </a:r>
            <a:r>
              <a:rPr lang="en-US" sz="10000" b="1" dirty="0">
                <a:solidFill>
                  <a:schemeClr val="accent2"/>
                </a:solidFill>
              </a:rPr>
              <a:t>WALTON</a:t>
            </a:r>
          </a:p>
        </p:txBody>
      </p:sp>
      <p:sp>
        <p:nvSpPr>
          <p:cNvPr id="6" name="Rectangle 5">
            <a:extLst>
              <a:ext uri="{FF2B5EF4-FFF2-40B4-BE49-F238E27FC236}">
                <a16:creationId xmlns:a16="http://schemas.microsoft.com/office/drawing/2014/main" id="{8D19690C-54EB-458A-A3BF-145966B54B0C}"/>
              </a:ext>
            </a:extLst>
          </p:cNvPr>
          <p:cNvSpPr/>
          <p:nvPr/>
        </p:nvSpPr>
        <p:spPr>
          <a:xfrm>
            <a:off x="12272175" y="2805710"/>
            <a:ext cx="1911486" cy="2389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p:txBody>
      </p:sp>
      <p:grpSp>
        <p:nvGrpSpPr>
          <p:cNvPr id="7" name="Group 6">
            <a:extLst>
              <a:ext uri="{FF2B5EF4-FFF2-40B4-BE49-F238E27FC236}">
                <a16:creationId xmlns:a16="http://schemas.microsoft.com/office/drawing/2014/main" id="{796429EE-1B70-486A-B003-F9C5D8717390}"/>
              </a:ext>
            </a:extLst>
          </p:cNvPr>
          <p:cNvGrpSpPr/>
          <p:nvPr/>
        </p:nvGrpSpPr>
        <p:grpSpPr>
          <a:xfrm>
            <a:off x="25715132" y="1201996"/>
            <a:ext cx="2513847" cy="491928"/>
            <a:chOff x="1296153" y="8434415"/>
            <a:chExt cx="6501414" cy="1272244"/>
          </a:xfrm>
          <a:solidFill>
            <a:schemeClr val="accent4"/>
          </a:solidFill>
        </p:grpSpPr>
        <p:sp>
          <p:nvSpPr>
            <p:cNvPr id="8" name="Freeform: Shape 7">
              <a:extLst>
                <a:ext uri="{FF2B5EF4-FFF2-40B4-BE49-F238E27FC236}">
                  <a16:creationId xmlns:a16="http://schemas.microsoft.com/office/drawing/2014/main" id="{EE19EDC2-1591-419E-AA97-5B0D778A6B1E}"/>
                </a:ext>
              </a:extLst>
            </p:cNvPr>
            <p:cNvSpPr/>
            <p:nvPr/>
          </p:nvSpPr>
          <p:spPr>
            <a:xfrm>
              <a:off x="1296153" y="8434415"/>
              <a:ext cx="2116797" cy="1272244"/>
            </a:xfrm>
            <a:custGeom>
              <a:avLst/>
              <a:gdLst>
                <a:gd name="connsiteX0" fmla="*/ 1507635 w 2116797"/>
                <a:gd name="connsiteY0" fmla="*/ 201110 h 1272244"/>
                <a:gd name="connsiteX1" fmla="*/ 1344416 w 2116797"/>
                <a:gd name="connsiteY1" fmla="*/ 242644 h 1272244"/>
                <a:gd name="connsiteX2" fmla="*/ 1230015 w 2116797"/>
                <a:gd name="connsiteY2" fmla="*/ 358502 h 1272244"/>
                <a:gd name="connsiteX3" fmla="*/ 1188481 w 2116797"/>
                <a:gd name="connsiteY3" fmla="*/ 527551 h 1272244"/>
                <a:gd name="connsiteX4" fmla="*/ 1230015 w 2116797"/>
                <a:gd name="connsiteY4" fmla="*/ 696601 h 1272244"/>
                <a:gd name="connsiteX5" fmla="*/ 1344416 w 2116797"/>
                <a:gd name="connsiteY5" fmla="*/ 812458 h 1272244"/>
                <a:gd name="connsiteX6" fmla="*/ 1507635 w 2116797"/>
                <a:gd name="connsiteY6" fmla="*/ 853992 h 1272244"/>
                <a:gd name="connsiteX7" fmla="*/ 1670856 w 2116797"/>
                <a:gd name="connsiteY7" fmla="*/ 812458 h 1272244"/>
                <a:gd name="connsiteX8" fmla="*/ 1785255 w 2116797"/>
                <a:gd name="connsiteY8" fmla="*/ 696601 h 1272244"/>
                <a:gd name="connsiteX9" fmla="*/ 1826791 w 2116797"/>
                <a:gd name="connsiteY9" fmla="*/ 527551 h 1272244"/>
                <a:gd name="connsiteX10" fmla="*/ 1785255 w 2116797"/>
                <a:gd name="connsiteY10" fmla="*/ 358502 h 1272244"/>
                <a:gd name="connsiteX11" fmla="*/ 1670856 w 2116797"/>
                <a:gd name="connsiteY11" fmla="*/ 242644 h 1272244"/>
                <a:gd name="connsiteX12" fmla="*/ 1507635 w 2116797"/>
                <a:gd name="connsiteY12" fmla="*/ 201110 h 1272244"/>
                <a:gd name="connsiteX13" fmla="*/ 1507635 w 2116797"/>
                <a:gd name="connsiteY13" fmla="*/ 0 h 1272244"/>
                <a:gd name="connsiteX14" fmla="*/ 1793271 w 2116797"/>
                <a:gd name="connsiteY14" fmla="*/ 68494 h 1272244"/>
                <a:gd name="connsiteX15" fmla="*/ 1992925 w 2116797"/>
                <a:gd name="connsiteY15" fmla="*/ 257217 h 1272244"/>
                <a:gd name="connsiteX16" fmla="*/ 2065790 w 2116797"/>
                <a:gd name="connsiteY16" fmla="*/ 527551 h 1272244"/>
                <a:gd name="connsiteX17" fmla="*/ 1965965 w 2116797"/>
                <a:gd name="connsiteY17" fmla="*/ 839419 h 1272244"/>
                <a:gd name="connsiteX18" fmla="*/ 1701461 w 2116797"/>
                <a:gd name="connsiteY18" fmla="*/ 1025957 h 1272244"/>
                <a:gd name="connsiteX19" fmla="*/ 1772141 w 2116797"/>
                <a:gd name="connsiteY19" fmla="*/ 1080606 h 1272244"/>
                <a:gd name="connsiteX20" fmla="*/ 1845736 w 2116797"/>
                <a:gd name="connsiteY20" fmla="*/ 1097365 h 1272244"/>
                <a:gd name="connsiteX21" fmla="*/ 2011870 w 2116797"/>
                <a:gd name="connsiteY21" fmla="*/ 1021585 h 1272244"/>
                <a:gd name="connsiteX22" fmla="*/ 2116797 w 2116797"/>
                <a:gd name="connsiteY22" fmla="*/ 1146914 h 1272244"/>
                <a:gd name="connsiteX23" fmla="*/ 1996568 w 2116797"/>
                <a:gd name="connsiteY23" fmla="*/ 1240183 h 1272244"/>
                <a:gd name="connsiteX24" fmla="*/ 1841363 w 2116797"/>
                <a:gd name="connsiteY24" fmla="*/ 1272244 h 1272244"/>
                <a:gd name="connsiteX25" fmla="*/ 1635880 w 2116797"/>
                <a:gd name="connsiteY25" fmla="*/ 1223424 h 1272244"/>
                <a:gd name="connsiteX26" fmla="*/ 1426025 w 2116797"/>
                <a:gd name="connsiteY26" fmla="*/ 1050731 h 1272244"/>
                <a:gd name="connsiteX27" fmla="*/ 1179008 w 2116797"/>
                <a:gd name="connsiteY27" fmla="*/ 961834 h 1272244"/>
                <a:gd name="connsiteX28" fmla="*/ 1009959 w 2116797"/>
                <a:gd name="connsiteY28" fmla="*/ 777483 h 1272244"/>
                <a:gd name="connsiteX29" fmla="*/ 949480 w 2116797"/>
                <a:gd name="connsiteY29" fmla="*/ 527551 h 1272244"/>
                <a:gd name="connsiteX30" fmla="*/ 1021618 w 2116797"/>
                <a:gd name="connsiteY30" fmla="*/ 257217 h 1272244"/>
                <a:gd name="connsiteX31" fmla="*/ 1221272 w 2116797"/>
                <a:gd name="connsiteY31" fmla="*/ 68494 h 1272244"/>
                <a:gd name="connsiteX32" fmla="*/ 1507635 w 2116797"/>
                <a:gd name="connsiteY32" fmla="*/ 0 h 1272244"/>
                <a:gd name="connsiteX33" fmla="*/ 450314 w 2116797"/>
                <a:gd name="connsiteY33" fmla="*/ 0 h 1272244"/>
                <a:gd name="connsiteX34" fmla="*/ 641223 w 2116797"/>
                <a:gd name="connsiteY34" fmla="*/ 23317 h 1272244"/>
                <a:gd name="connsiteX35" fmla="*/ 804442 w 2116797"/>
                <a:gd name="connsiteY35" fmla="*/ 90354 h 1272244"/>
                <a:gd name="connsiteX36" fmla="*/ 731577 w 2116797"/>
                <a:gd name="connsiteY36" fmla="*/ 269605 h 1272244"/>
                <a:gd name="connsiteX37" fmla="*/ 448855 w 2116797"/>
                <a:gd name="connsiteY37" fmla="*/ 189452 h 1272244"/>
                <a:gd name="connsiteX38" fmla="*/ 302395 w 2116797"/>
                <a:gd name="connsiteY38" fmla="*/ 221513 h 1272244"/>
                <a:gd name="connsiteX39" fmla="*/ 255031 w 2116797"/>
                <a:gd name="connsiteY39" fmla="*/ 306038 h 1272244"/>
                <a:gd name="connsiteX40" fmla="*/ 309681 w 2116797"/>
                <a:gd name="connsiteY40" fmla="*/ 384005 h 1272244"/>
                <a:gd name="connsiteX41" fmla="*/ 476545 w 2116797"/>
                <a:gd name="connsiteY41" fmla="*/ 434283 h 1272244"/>
                <a:gd name="connsiteX42" fmla="*/ 667454 w 2116797"/>
                <a:gd name="connsiteY42" fmla="*/ 489661 h 1272244"/>
                <a:gd name="connsiteX43" fmla="*/ 794971 w 2116797"/>
                <a:gd name="connsiteY43" fmla="*/ 577100 h 1272244"/>
                <a:gd name="connsiteX44" fmla="*/ 848164 w 2116797"/>
                <a:gd name="connsiteY44" fmla="*/ 738863 h 1272244"/>
                <a:gd name="connsiteX45" fmla="*/ 799342 w 2116797"/>
                <a:gd name="connsiteY45" fmla="*/ 898441 h 1272244"/>
                <a:gd name="connsiteX46" fmla="*/ 652882 w 2116797"/>
                <a:gd name="connsiteY46" fmla="*/ 1012841 h 1272244"/>
                <a:gd name="connsiteX47" fmla="*/ 415338 w 2116797"/>
                <a:gd name="connsiteY47" fmla="*/ 1055103 h 1272244"/>
                <a:gd name="connsiteX48" fmla="*/ 181436 w 2116797"/>
                <a:gd name="connsiteY48" fmla="*/ 1022313 h 1272244"/>
                <a:gd name="connsiteX49" fmla="*/ 0 w 2116797"/>
                <a:gd name="connsiteY49" fmla="*/ 937059 h 1272244"/>
                <a:gd name="connsiteX50" fmla="*/ 80153 w 2116797"/>
                <a:gd name="connsiteY50" fmla="*/ 759266 h 1272244"/>
                <a:gd name="connsiteX51" fmla="*/ 236086 w 2116797"/>
                <a:gd name="connsiteY51" fmla="*/ 836504 h 1272244"/>
                <a:gd name="connsiteX52" fmla="*/ 416794 w 2116797"/>
                <a:gd name="connsiteY52" fmla="*/ 865651 h 1272244"/>
                <a:gd name="connsiteX53" fmla="*/ 565441 w 2116797"/>
                <a:gd name="connsiteY53" fmla="*/ 835775 h 1272244"/>
                <a:gd name="connsiteX54" fmla="*/ 613533 w 2116797"/>
                <a:gd name="connsiteY54" fmla="*/ 756351 h 1272244"/>
                <a:gd name="connsiteX55" fmla="*/ 585115 w 2116797"/>
                <a:gd name="connsiteY55" fmla="*/ 695872 h 1272244"/>
                <a:gd name="connsiteX56" fmla="*/ 512250 w 2116797"/>
                <a:gd name="connsiteY56" fmla="*/ 657253 h 1272244"/>
                <a:gd name="connsiteX57" fmla="*/ 392021 w 2116797"/>
                <a:gd name="connsiteY57" fmla="*/ 625192 h 1272244"/>
                <a:gd name="connsiteX58" fmla="*/ 201110 w 2116797"/>
                <a:gd name="connsiteY58" fmla="*/ 569814 h 1272244"/>
                <a:gd name="connsiteX59" fmla="*/ 73595 w 2116797"/>
                <a:gd name="connsiteY59" fmla="*/ 480917 h 1272244"/>
                <a:gd name="connsiteX60" fmla="*/ 20402 w 2116797"/>
                <a:gd name="connsiteY60" fmla="*/ 317697 h 1272244"/>
                <a:gd name="connsiteX61" fmla="*/ 68495 w 2116797"/>
                <a:gd name="connsiteY61" fmla="*/ 156662 h 1272244"/>
                <a:gd name="connsiteX62" fmla="*/ 213498 w 2116797"/>
                <a:gd name="connsiteY62" fmla="*/ 42262 h 1272244"/>
                <a:gd name="connsiteX63" fmla="*/ 450314 w 2116797"/>
                <a:gd name="connsiteY63" fmla="*/ 0 h 127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116797" h="1272244">
                  <a:moveTo>
                    <a:pt x="1507635" y="201110"/>
                  </a:moveTo>
                  <a:cubicBezTo>
                    <a:pt x="1447400" y="201110"/>
                    <a:pt x="1392993" y="214955"/>
                    <a:pt x="1344416" y="242644"/>
                  </a:cubicBezTo>
                  <a:cubicBezTo>
                    <a:pt x="1295838" y="270333"/>
                    <a:pt x="1257705" y="308953"/>
                    <a:pt x="1230015" y="358502"/>
                  </a:cubicBezTo>
                  <a:cubicBezTo>
                    <a:pt x="1202327" y="408051"/>
                    <a:pt x="1188481" y="464401"/>
                    <a:pt x="1188481" y="527551"/>
                  </a:cubicBezTo>
                  <a:cubicBezTo>
                    <a:pt x="1188481" y="590702"/>
                    <a:pt x="1202327" y="647052"/>
                    <a:pt x="1230015" y="696601"/>
                  </a:cubicBezTo>
                  <a:cubicBezTo>
                    <a:pt x="1257705" y="746150"/>
                    <a:pt x="1295838" y="784769"/>
                    <a:pt x="1344416" y="812458"/>
                  </a:cubicBezTo>
                  <a:cubicBezTo>
                    <a:pt x="1392993" y="840147"/>
                    <a:pt x="1447400" y="853992"/>
                    <a:pt x="1507635" y="853992"/>
                  </a:cubicBezTo>
                  <a:cubicBezTo>
                    <a:pt x="1567872" y="853992"/>
                    <a:pt x="1622279" y="840147"/>
                    <a:pt x="1670856" y="812458"/>
                  </a:cubicBezTo>
                  <a:cubicBezTo>
                    <a:pt x="1719434" y="784769"/>
                    <a:pt x="1757567" y="746150"/>
                    <a:pt x="1785255" y="696601"/>
                  </a:cubicBezTo>
                  <a:cubicBezTo>
                    <a:pt x="1812945" y="647052"/>
                    <a:pt x="1826791" y="590702"/>
                    <a:pt x="1826791" y="527551"/>
                  </a:cubicBezTo>
                  <a:cubicBezTo>
                    <a:pt x="1826791" y="464401"/>
                    <a:pt x="1812945" y="408051"/>
                    <a:pt x="1785255" y="358502"/>
                  </a:cubicBezTo>
                  <a:cubicBezTo>
                    <a:pt x="1757567" y="308953"/>
                    <a:pt x="1719434" y="270333"/>
                    <a:pt x="1670856" y="242644"/>
                  </a:cubicBezTo>
                  <a:cubicBezTo>
                    <a:pt x="1622279" y="214955"/>
                    <a:pt x="1567872" y="201110"/>
                    <a:pt x="1507635" y="201110"/>
                  </a:cubicBezTo>
                  <a:close/>
                  <a:moveTo>
                    <a:pt x="1507635" y="0"/>
                  </a:moveTo>
                  <a:cubicBezTo>
                    <a:pt x="1613534" y="0"/>
                    <a:pt x="1708747" y="22831"/>
                    <a:pt x="1793271" y="68494"/>
                  </a:cubicBezTo>
                  <a:cubicBezTo>
                    <a:pt x="1877796" y="114157"/>
                    <a:pt x="1944348" y="177065"/>
                    <a:pt x="1992925" y="257217"/>
                  </a:cubicBezTo>
                  <a:cubicBezTo>
                    <a:pt x="2041502" y="337370"/>
                    <a:pt x="2065790" y="427482"/>
                    <a:pt x="2065790" y="527551"/>
                  </a:cubicBezTo>
                  <a:cubicBezTo>
                    <a:pt x="2065790" y="646080"/>
                    <a:pt x="2032515" y="750036"/>
                    <a:pt x="1965965" y="839419"/>
                  </a:cubicBezTo>
                  <a:cubicBezTo>
                    <a:pt x="1899413" y="928801"/>
                    <a:pt x="1811246" y="990981"/>
                    <a:pt x="1701461" y="1025957"/>
                  </a:cubicBezTo>
                  <a:cubicBezTo>
                    <a:pt x="1725749" y="1051217"/>
                    <a:pt x="1749308" y="1069433"/>
                    <a:pt x="1772141" y="1080606"/>
                  </a:cubicBezTo>
                  <a:cubicBezTo>
                    <a:pt x="1794972" y="1091779"/>
                    <a:pt x="1819503" y="1097365"/>
                    <a:pt x="1845736" y="1097365"/>
                  </a:cubicBezTo>
                  <a:cubicBezTo>
                    <a:pt x="1908886" y="1097365"/>
                    <a:pt x="1964264" y="1072105"/>
                    <a:pt x="2011870" y="1021585"/>
                  </a:cubicBezTo>
                  <a:lnTo>
                    <a:pt x="2116797" y="1146914"/>
                  </a:lnTo>
                  <a:cubicBezTo>
                    <a:pt x="2083765" y="1187719"/>
                    <a:pt x="2043689" y="1218809"/>
                    <a:pt x="1996568" y="1240183"/>
                  </a:cubicBezTo>
                  <a:cubicBezTo>
                    <a:pt x="1949447" y="1261557"/>
                    <a:pt x="1897713" y="1272244"/>
                    <a:pt x="1841363" y="1272244"/>
                  </a:cubicBezTo>
                  <a:cubicBezTo>
                    <a:pt x="1765582" y="1272244"/>
                    <a:pt x="1697089" y="1255971"/>
                    <a:pt x="1635880" y="1223424"/>
                  </a:cubicBezTo>
                  <a:cubicBezTo>
                    <a:pt x="1574672" y="1190877"/>
                    <a:pt x="1504720" y="1133313"/>
                    <a:pt x="1426025" y="1050731"/>
                  </a:cubicBezTo>
                  <a:cubicBezTo>
                    <a:pt x="1333729" y="1039072"/>
                    <a:pt x="1251390" y="1009440"/>
                    <a:pt x="1179008" y="961834"/>
                  </a:cubicBezTo>
                  <a:cubicBezTo>
                    <a:pt x="1106629" y="914228"/>
                    <a:pt x="1050279" y="852778"/>
                    <a:pt x="1009959" y="777483"/>
                  </a:cubicBezTo>
                  <a:cubicBezTo>
                    <a:pt x="969639" y="702187"/>
                    <a:pt x="949480" y="618877"/>
                    <a:pt x="949480" y="527551"/>
                  </a:cubicBezTo>
                  <a:cubicBezTo>
                    <a:pt x="949480" y="427482"/>
                    <a:pt x="973525" y="337370"/>
                    <a:pt x="1021618" y="257217"/>
                  </a:cubicBezTo>
                  <a:cubicBezTo>
                    <a:pt x="1069710" y="177065"/>
                    <a:pt x="1136261" y="114157"/>
                    <a:pt x="1221272" y="68494"/>
                  </a:cubicBezTo>
                  <a:cubicBezTo>
                    <a:pt x="1306282" y="22831"/>
                    <a:pt x="1401736" y="0"/>
                    <a:pt x="1507635" y="0"/>
                  </a:cubicBezTo>
                  <a:close/>
                  <a:moveTo>
                    <a:pt x="450314" y="0"/>
                  </a:moveTo>
                  <a:cubicBezTo>
                    <a:pt x="515407" y="0"/>
                    <a:pt x="579044" y="7772"/>
                    <a:pt x="641223" y="23317"/>
                  </a:cubicBezTo>
                  <a:cubicBezTo>
                    <a:pt x="703402" y="38862"/>
                    <a:pt x="757809" y="61207"/>
                    <a:pt x="804442" y="90354"/>
                  </a:cubicBezTo>
                  <a:lnTo>
                    <a:pt x="731577" y="269605"/>
                  </a:lnTo>
                  <a:cubicBezTo>
                    <a:pt x="637337" y="216169"/>
                    <a:pt x="543097" y="189452"/>
                    <a:pt x="448855" y="189452"/>
                  </a:cubicBezTo>
                  <a:cubicBezTo>
                    <a:pt x="382791" y="189452"/>
                    <a:pt x="333971" y="200139"/>
                    <a:pt x="302395" y="221513"/>
                  </a:cubicBezTo>
                  <a:cubicBezTo>
                    <a:pt x="270819" y="242887"/>
                    <a:pt x="255031" y="271062"/>
                    <a:pt x="255031" y="306038"/>
                  </a:cubicBezTo>
                  <a:cubicBezTo>
                    <a:pt x="255031" y="341014"/>
                    <a:pt x="273248" y="367003"/>
                    <a:pt x="309681" y="384005"/>
                  </a:cubicBezTo>
                  <a:cubicBezTo>
                    <a:pt x="346114" y="401007"/>
                    <a:pt x="401736" y="417766"/>
                    <a:pt x="476545" y="434283"/>
                  </a:cubicBezTo>
                  <a:cubicBezTo>
                    <a:pt x="554269" y="452742"/>
                    <a:pt x="617906" y="471201"/>
                    <a:pt x="667454" y="489661"/>
                  </a:cubicBezTo>
                  <a:cubicBezTo>
                    <a:pt x="717003" y="508120"/>
                    <a:pt x="759509" y="537267"/>
                    <a:pt x="794971" y="577100"/>
                  </a:cubicBezTo>
                  <a:cubicBezTo>
                    <a:pt x="830433" y="616934"/>
                    <a:pt x="848164" y="670855"/>
                    <a:pt x="848164" y="738863"/>
                  </a:cubicBezTo>
                  <a:cubicBezTo>
                    <a:pt x="848164" y="797156"/>
                    <a:pt x="831889" y="850349"/>
                    <a:pt x="799342" y="898441"/>
                  </a:cubicBezTo>
                  <a:cubicBezTo>
                    <a:pt x="766796" y="946532"/>
                    <a:pt x="717976" y="984665"/>
                    <a:pt x="652882" y="1012841"/>
                  </a:cubicBezTo>
                  <a:cubicBezTo>
                    <a:pt x="587787" y="1041015"/>
                    <a:pt x="508606" y="1055103"/>
                    <a:pt x="415338" y="1055103"/>
                  </a:cubicBezTo>
                  <a:cubicBezTo>
                    <a:pt x="334699" y="1055103"/>
                    <a:pt x="256731" y="1044173"/>
                    <a:pt x="181436" y="1022313"/>
                  </a:cubicBezTo>
                  <a:cubicBezTo>
                    <a:pt x="106142" y="1000453"/>
                    <a:pt x="45662" y="972035"/>
                    <a:pt x="0" y="937059"/>
                  </a:cubicBezTo>
                  <a:lnTo>
                    <a:pt x="80153" y="759266"/>
                  </a:lnTo>
                  <a:cubicBezTo>
                    <a:pt x="123873" y="791327"/>
                    <a:pt x="175851" y="817073"/>
                    <a:pt x="236086" y="836504"/>
                  </a:cubicBezTo>
                  <a:cubicBezTo>
                    <a:pt x="296323" y="855935"/>
                    <a:pt x="356559" y="865651"/>
                    <a:pt x="416794" y="865651"/>
                  </a:cubicBezTo>
                  <a:cubicBezTo>
                    <a:pt x="483831" y="865651"/>
                    <a:pt x="533380" y="855692"/>
                    <a:pt x="565441" y="835775"/>
                  </a:cubicBezTo>
                  <a:cubicBezTo>
                    <a:pt x="597504" y="815859"/>
                    <a:pt x="613533" y="789384"/>
                    <a:pt x="613533" y="756351"/>
                  </a:cubicBezTo>
                  <a:cubicBezTo>
                    <a:pt x="613533" y="732063"/>
                    <a:pt x="604062" y="711903"/>
                    <a:pt x="585115" y="695872"/>
                  </a:cubicBezTo>
                  <a:cubicBezTo>
                    <a:pt x="566171" y="679842"/>
                    <a:pt x="541882" y="666969"/>
                    <a:pt x="512250" y="657253"/>
                  </a:cubicBezTo>
                  <a:cubicBezTo>
                    <a:pt x="482618" y="647538"/>
                    <a:pt x="442540" y="636851"/>
                    <a:pt x="392021" y="625192"/>
                  </a:cubicBezTo>
                  <a:cubicBezTo>
                    <a:pt x="314297" y="606733"/>
                    <a:pt x="250660" y="588273"/>
                    <a:pt x="201110" y="569814"/>
                  </a:cubicBezTo>
                  <a:cubicBezTo>
                    <a:pt x="151562" y="551354"/>
                    <a:pt x="109056" y="521722"/>
                    <a:pt x="73595" y="480917"/>
                  </a:cubicBezTo>
                  <a:cubicBezTo>
                    <a:pt x="38133" y="440112"/>
                    <a:pt x="20402" y="385705"/>
                    <a:pt x="20402" y="317697"/>
                  </a:cubicBezTo>
                  <a:cubicBezTo>
                    <a:pt x="20402" y="258432"/>
                    <a:pt x="36432" y="204754"/>
                    <a:pt x="68495" y="156662"/>
                  </a:cubicBezTo>
                  <a:cubicBezTo>
                    <a:pt x="100555" y="108570"/>
                    <a:pt x="148890" y="70437"/>
                    <a:pt x="213498" y="42262"/>
                  </a:cubicBezTo>
                  <a:cubicBezTo>
                    <a:pt x="278106" y="14087"/>
                    <a:pt x="357045" y="0"/>
                    <a:pt x="45031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69A47E73-23FF-4B56-9441-79E4BF0BD929}"/>
                </a:ext>
              </a:extLst>
            </p:cNvPr>
            <p:cNvSpPr/>
            <p:nvPr/>
          </p:nvSpPr>
          <p:spPr>
            <a:xfrm>
              <a:off x="3665203" y="8434415"/>
              <a:ext cx="4132364" cy="1037616"/>
            </a:xfrm>
            <a:custGeom>
              <a:avLst/>
              <a:gdLst>
                <a:gd name="connsiteX0" fmla="*/ 1597009 w 4132364"/>
                <a:gd name="connsiteY0" fmla="*/ 231715 h 1037616"/>
                <a:gd name="connsiteX1" fmla="*/ 1435246 w 4132364"/>
                <a:gd name="connsiteY1" fmla="*/ 622278 h 1037616"/>
                <a:gd name="connsiteX2" fmla="*/ 1758773 w 4132364"/>
                <a:gd name="connsiteY2" fmla="*/ 622278 h 1037616"/>
                <a:gd name="connsiteX3" fmla="*/ 2511781 w 4132364"/>
                <a:gd name="connsiteY3" fmla="*/ 192367 h 1037616"/>
                <a:gd name="connsiteX4" fmla="*/ 2511781 w 4132364"/>
                <a:gd name="connsiteY4" fmla="*/ 547955 h 1037616"/>
                <a:gd name="connsiteX5" fmla="*/ 2704148 w 4132364"/>
                <a:gd name="connsiteY5" fmla="*/ 547955 h 1037616"/>
                <a:gd name="connsiteX6" fmla="*/ 2865911 w 4132364"/>
                <a:gd name="connsiteY6" fmla="*/ 501320 h 1037616"/>
                <a:gd name="connsiteX7" fmla="*/ 2921289 w 4132364"/>
                <a:gd name="connsiteY7" fmla="*/ 370161 h 1037616"/>
                <a:gd name="connsiteX8" fmla="*/ 2865911 w 4132364"/>
                <a:gd name="connsiteY8" fmla="*/ 238273 h 1037616"/>
                <a:gd name="connsiteX9" fmla="*/ 2704148 w 4132364"/>
                <a:gd name="connsiteY9" fmla="*/ 192367 h 1037616"/>
                <a:gd name="connsiteX10" fmla="*/ 3342494 w 4132364"/>
                <a:gd name="connsiteY10" fmla="*/ 0 h 1037616"/>
                <a:gd name="connsiteX11" fmla="*/ 4113419 w 4132364"/>
                <a:gd name="connsiteY11" fmla="*/ 0 h 1037616"/>
                <a:gd name="connsiteX12" fmla="*/ 4113419 w 4132364"/>
                <a:gd name="connsiteY12" fmla="*/ 189453 h 1037616"/>
                <a:gd name="connsiteX13" fmla="*/ 3577124 w 4132364"/>
                <a:gd name="connsiteY13" fmla="*/ 189453 h 1037616"/>
                <a:gd name="connsiteX14" fmla="*/ 3577124 w 4132364"/>
                <a:gd name="connsiteY14" fmla="*/ 410966 h 1037616"/>
                <a:gd name="connsiteX15" fmla="*/ 4050754 w 4132364"/>
                <a:gd name="connsiteY15" fmla="*/ 410966 h 1037616"/>
                <a:gd name="connsiteX16" fmla="*/ 4050754 w 4132364"/>
                <a:gd name="connsiteY16" fmla="*/ 594589 h 1037616"/>
                <a:gd name="connsiteX17" fmla="*/ 3577124 w 4132364"/>
                <a:gd name="connsiteY17" fmla="*/ 594589 h 1037616"/>
                <a:gd name="connsiteX18" fmla="*/ 3577124 w 4132364"/>
                <a:gd name="connsiteY18" fmla="*/ 830676 h 1037616"/>
                <a:gd name="connsiteX19" fmla="*/ 4132364 w 4132364"/>
                <a:gd name="connsiteY19" fmla="*/ 830676 h 1037616"/>
                <a:gd name="connsiteX20" fmla="*/ 4132364 w 4132364"/>
                <a:gd name="connsiteY20" fmla="*/ 1020128 h 1037616"/>
                <a:gd name="connsiteX21" fmla="*/ 3342494 w 4132364"/>
                <a:gd name="connsiteY21" fmla="*/ 1020128 h 1037616"/>
                <a:gd name="connsiteX22" fmla="*/ 2275694 w 4132364"/>
                <a:gd name="connsiteY22" fmla="*/ 0 h 1037616"/>
                <a:gd name="connsiteX23" fmla="*/ 2717263 w 4132364"/>
                <a:gd name="connsiteY23" fmla="*/ 0 h 1037616"/>
                <a:gd name="connsiteX24" fmla="*/ 2952622 w 4132364"/>
                <a:gd name="connsiteY24" fmla="*/ 45178 h 1037616"/>
                <a:gd name="connsiteX25" fmla="*/ 3106370 w 4132364"/>
                <a:gd name="connsiteY25" fmla="*/ 173422 h 1037616"/>
                <a:gd name="connsiteX26" fmla="*/ 3160290 w 4132364"/>
                <a:gd name="connsiteY26" fmla="*/ 370161 h 1037616"/>
                <a:gd name="connsiteX27" fmla="*/ 3105641 w 4132364"/>
                <a:gd name="connsiteY27" fmla="*/ 566171 h 1037616"/>
                <a:gd name="connsiteX28" fmla="*/ 2950436 w 4132364"/>
                <a:gd name="connsiteY28" fmla="*/ 692230 h 1037616"/>
                <a:gd name="connsiteX29" fmla="*/ 3179236 w 4132364"/>
                <a:gd name="connsiteY29" fmla="*/ 1020128 h 1037616"/>
                <a:gd name="connsiteX30" fmla="*/ 2925661 w 4132364"/>
                <a:gd name="connsiteY30" fmla="*/ 1020128 h 1037616"/>
                <a:gd name="connsiteX31" fmla="*/ 2728922 w 4132364"/>
                <a:gd name="connsiteY31" fmla="*/ 735950 h 1037616"/>
                <a:gd name="connsiteX32" fmla="*/ 2717263 w 4132364"/>
                <a:gd name="connsiteY32" fmla="*/ 735950 h 1037616"/>
                <a:gd name="connsiteX33" fmla="*/ 2511781 w 4132364"/>
                <a:gd name="connsiteY33" fmla="*/ 735950 h 1037616"/>
                <a:gd name="connsiteX34" fmla="*/ 2511781 w 4132364"/>
                <a:gd name="connsiteY34" fmla="*/ 1020128 h 1037616"/>
                <a:gd name="connsiteX35" fmla="*/ 2275694 w 4132364"/>
                <a:gd name="connsiteY35" fmla="*/ 1020128 h 1037616"/>
                <a:gd name="connsiteX36" fmla="*/ 1481880 w 4132364"/>
                <a:gd name="connsiteY36" fmla="*/ 0 h 1037616"/>
                <a:gd name="connsiteX37" fmla="*/ 1715052 w 4132364"/>
                <a:gd name="connsiteY37" fmla="*/ 0 h 1037616"/>
                <a:gd name="connsiteX38" fmla="*/ 2171195 w 4132364"/>
                <a:gd name="connsiteY38" fmla="*/ 1020128 h 1037616"/>
                <a:gd name="connsiteX39" fmla="*/ 1923450 w 4132364"/>
                <a:gd name="connsiteY39" fmla="*/ 1020128 h 1037616"/>
                <a:gd name="connsiteX40" fmla="*/ 1833096 w 4132364"/>
                <a:gd name="connsiteY40" fmla="*/ 801529 h 1037616"/>
                <a:gd name="connsiteX41" fmla="*/ 1359465 w 4132364"/>
                <a:gd name="connsiteY41" fmla="*/ 801529 h 1037616"/>
                <a:gd name="connsiteX42" fmla="*/ 1269111 w 4132364"/>
                <a:gd name="connsiteY42" fmla="*/ 1020128 h 1037616"/>
                <a:gd name="connsiteX43" fmla="*/ 1027195 w 4132364"/>
                <a:gd name="connsiteY43" fmla="*/ 1020128 h 1037616"/>
                <a:gd name="connsiteX44" fmla="*/ 0 w 4132364"/>
                <a:gd name="connsiteY44" fmla="*/ 0 h 1037616"/>
                <a:gd name="connsiteX45" fmla="*/ 236087 w 4132364"/>
                <a:gd name="connsiteY45" fmla="*/ 0 h 1037616"/>
                <a:gd name="connsiteX46" fmla="*/ 236087 w 4132364"/>
                <a:gd name="connsiteY46" fmla="*/ 562528 h 1037616"/>
                <a:gd name="connsiteX47" fmla="*/ 463429 w 4132364"/>
                <a:gd name="connsiteY47" fmla="*/ 836505 h 1037616"/>
                <a:gd name="connsiteX48" fmla="*/ 632479 w 4132364"/>
                <a:gd name="connsiteY48" fmla="*/ 770197 h 1037616"/>
                <a:gd name="connsiteX49" fmla="*/ 690772 w 4132364"/>
                <a:gd name="connsiteY49" fmla="*/ 562528 h 1037616"/>
                <a:gd name="connsiteX50" fmla="*/ 690772 w 4132364"/>
                <a:gd name="connsiteY50" fmla="*/ 0 h 1037616"/>
                <a:gd name="connsiteX51" fmla="*/ 923944 w 4132364"/>
                <a:gd name="connsiteY51" fmla="*/ 0 h 1037616"/>
                <a:gd name="connsiteX52" fmla="*/ 923944 w 4132364"/>
                <a:gd name="connsiteY52" fmla="*/ 571272 h 1037616"/>
                <a:gd name="connsiteX53" fmla="*/ 802257 w 4132364"/>
                <a:gd name="connsiteY53" fmla="*/ 916658 h 1037616"/>
                <a:gd name="connsiteX54" fmla="*/ 461972 w 4132364"/>
                <a:gd name="connsiteY54" fmla="*/ 1037616 h 1037616"/>
                <a:gd name="connsiteX55" fmla="*/ 121686 w 4132364"/>
                <a:gd name="connsiteY55" fmla="*/ 916658 h 1037616"/>
                <a:gd name="connsiteX56" fmla="*/ 0 w 4132364"/>
                <a:gd name="connsiteY56" fmla="*/ 571272 h 10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132364" h="1037616">
                  <a:moveTo>
                    <a:pt x="1597009" y="231715"/>
                  </a:moveTo>
                  <a:lnTo>
                    <a:pt x="1435246" y="622278"/>
                  </a:lnTo>
                  <a:lnTo>
                    <a:pt x="1758773" y="622278"/>
                  </a:lnTo>
                  <a:close/>
                  <a:moveTo>
                    <a:pt x="2511781" y="192367"/>
                  </a:moveTo>
                  <a:lnTo>
                    <a:pt x="2511781" y="547955"/>
                  </a:lnTo>
                  <a:lnTo>
                    <a:pt x="2704148" y="547955"/>
                  </a:lnTo>
                  <a:cubicBezTo>
                    <a:pt x="2775071" y="547955"/>
                    <a:pt x="2828992" y="532410"/>
                    <a:pt x="2865911" y="501320"/>
                  </a:cubicBezTo>
                  <a:cubicBezTo>
                    <a:pt x="2902830" y="470231"/>
                    <a:pt x="2921289" y="426511"/>
                    <a:pt x="2921289" y="370161"/>
                  </a:cubicBezTo>
                  <a:cubicBezTo>
                    <a:pt x="2921289" y="312840"/>
                    <a:pt x="2902830" y="268877"/>
                    <a:pt x="2865911" y="238273"/>
                  </a:cubicBezTo>
                  <a:cubicBezTo>
                    <a:pt x="2828992" y="207669"/>
                    <a:pt x="2775071" y="192367"/>
                    <a:pt x="2704148" y="192367"/>
                  </a:cubicBezTo>
                  <a:close/>
                  <a:moveTo>
                    <a:pt x="3342494" y="0"/>
                  </a:moveTo>
                  <a:lnTo>
                    <a:pt x="4113419" y="0"/>
                  </a:lnTo>
                  <a:lnTo>
                    <a:pt x="4113419" y="189453"/>
                  </a:lnTo>
                  <a:lnTo>
                    <a:pt x="3577124" y="189453"/>
                  </a:lnTo>
                  <a:lnTo>
                    <a:pt x="3577124" y="410966"/>
                  </a:lnTo>
                  <a:lnTo>
                    <a:pt x="4050754" y="410966"/>
                  </a:lnTo>
                  <a:lnTo>
                    <a:pt x="4050754" y="594589"/>
                  </a:lnTo>
                  <a:lnTo>
                    <a:pt x="3577124" y="594589"/>
                  </a:lnTo>
                  <a:lnTo>
                    <a:pt x="3577124" y="830676"/>
                  </a:lnTo>
                  <a:lnTo>
                    <a:pt x="4132364" y="830676"/>
                  </a:lnTo>
                  <a:lnTo>
                    <a:pt x="4132364" y="1020128"/>
                  </a:lnTo>
                  <a:lnTo>
                    <a:pt x="3342494" y="1020128"/>
                  </a:lnTo>
                  <a:close/>
                  <a:moveTo>
                    <a:pt x="2275694" y="0"/>
                  </a:moveTo>
                  <a:lnTo>
                    <a:pt x="2717263" y="0"/>
                  </a:lnTo>
                  <a:cubicBezTo>
                    <a:pt x="2807618" y="0"/>
                    <a:pt x="2886070" y="15059"/>
                    <a:pt x="2952622" y="45178"/>
                  </a:cubicBezTo>
                  <a:cubicBezTo>
                    <a:pt x="3019173" y="75296"/>
                    <a:pt x="3070422" y="118044"/>
                    <a:pt x="3106370" y="173422"/>
                  </a:cubicBezTo>
                  <a:cubicBezTo>
                    <a:pt x="3142316" y="228801"/>
                    <a:pt x="3160290" y="294380"/>
                    <a:pt x="3160290" y="370161"/>
                  </a:cubicBezTo>
                  <a:cubicBezTo>
                    <a:pt x="3160290" y="445942"/>
                    <a:pt x="3142074" y="511279"/>
                    <a:pt x="3105641" y="566171"/>
                  </a:cubicBezTo>
                  <a:cubicBezTo>
                    <a:pt x="3069208" y="621064"/>
                    <a:pt x="3017473" y="663083"/>
                    <a:pt x="2950436" y="692230"/>
                  </a:cubicBezTo>
                  <a:lnTo>
                    <a:pt x="3179236" y="1020128"/>
                  </a:lnTo>
                  <a:lnTo>
                    <a:pt x="2925661" y="1020128"/>
                  </a:lnTo>
                  <a:lnTo>
                    <a:pt x="2728922" y="735950"/>
                  </a:lnTo>
                  <a:lnTo>
                    <a:pt x="2717263" y="735950"/>
                  </a:lnTo>
                  <a:lnTo>
                    <a:pt x="2511781" y="735950"/>
                  </a:lnTo>
                  <a:lnTo>
                    <a:pt x="2511781" y="1020128"/>
                  </a:lnTo>
                  <a:lnTo>
                    <a:pt x="2275694" y="1020128"/>
                  </a:lnTo>
                  <a:close/>
                  <a:moveTo>
                    <a:pt x="1481880" y="0"/>
                  </a:moveTo>
                  <a:lnTo>
                    <a:pt x="1715052" y="0"/>
                  </a:lnTo>
                  <a:lnTo>
                    <a:pt x="2171195" y="1020128"/>
                  </a:lnTo>
                  <a:lnTo>
                    <a:pt x="1923450" y="1020128"/>
                  </a:lnTo>
                  <a:lnTo>
                    <a:pt x="1833096" y="801529"/>
                  </a:lnTo>
                  <a:lnTo>
                    <a:pt x="1359465" y="801529"/>
                  </a:lnTo>
                  <a:lnTo>
                    <a:pt x="1269111" y="1020128"/>
                  </a:lnTo>
                  <a:lnTo>
                    <a:pt x="1027195" y="1020128"/>
                  </a:lnTo>
                  <a:close/>
                  <a:moveTo>
                    <a:pt x="0" y="0"/>
                  </a:moveTo>
                  <a:lnTo>
                    <a:pt x="236087" y="0"/>
                  </a:lnTo>
                  <a:lnTo>
                    <a:pt x="236087" y="562528"/>
                  </a:lnTo>
                  <a:cubicBezTo>
                    <a:pt x="236087" y="745179"/>
                    <a:pt x="311868" y="836505"/>
                    <a:pt x="463429" y="836505"/>
                  </a:cubicBezTo>
                  <a:cubicBezTo>
                    <a:pt x="537267" y="836505"/>
                    <a:pt x="593617" y="814402"/>
                    <a:pt x="632479" y="770197"/>
                  </a:cubicBezTo>
                  <a:cubicBezTo>
                    <a:pt x="671341" y="725991"/>
                    <a:pt x="690772" y="656768"/>
                    <a:pt x="690772" y="562528"/>
                  </a:cubicBezTo>
                  <a:lnTo>
                    <a:pt x="690772" y="0"/>
                  </a:lnTo>
                  <a:lnTo>
                    <a:pt x="923944" y="0"/>
                  </a:lnTo>
                  <a:lnTo>
                    <a:pt x="923944" y="571272"/>
                  </a:lnTo>
                  <a:cubicBezTo>
                    <a:pt x="923944" y="720891"/>
                    <a:pt x="883382" y="836019"/>
                    <a:pt x="802257" y="916658"/>
                  </a:cubicBezTo>
                  <a:cubicBezTo>
                    <a:pt x="721133" y="997297"/>
                    <a:pt x="607705" y="1037616"/>
                    <a:pt x="461972" y="1037616"/>
                  </a:cubicBezTo>
                  <a:cubicBezTo>
                    <a:pt x="316240" y="1037616"/>
                    <a:pt x="202811" y="997297"/>
                    <a:pt x="121686" y="916658"/>
                  </a:cubicBezTo>
                  <a:cubicBezTo>
                    <a:pt x="40562" y="836019"/>
                    <a:pt x="0" y="720891"/>
                    <a:pt x="0" y="57127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a:extLst>
              <a:ext uri="{FF2B5EF4-FFF2-40B4-BE49-F238E27FC236}">
                <a16:creationId xmlns:a16="http://schemas.microsoft.com/office/drawing/2014/main" id="{561451C9-0815-4168-A48A-DDFD5851566F}"/>
              </a:ext>
            </a:extLst>
          </p:cNvPr>
          <p:cNvSpPr/>
          <p:nvPr/>
        </p:nvSpPr>
        <p:spPr>
          <a:xfrm>
            <a:off x="12118920" y="3658745"/>
            <a:ext cx="16110059" cy="687624"/>
          </a:xfrm>
          <a:prstGeom prst="rect">
            <a:avLst/>
          </a:prstGeom>
        </p:spPr>
        <p:txBody>
          <a:bodyPr wrap="square">
            <a:spAutoFit/>
          </a:bodyPr>
          <a:lstStyle/>
          <a:p>
            <a:pPr>
              <a:lnSpc>
                <a:spcPct val="80000"/>
              </a:lnSpc>
            </a:pPr>
            <a:r>
              <a:rPr lang="en-US" sz="4800" i="1" dirty="0">
                <a:solidFill>
                  <a:schemeClr val="tx1">
                    <a:lumMod val="85000"/>
                    <a:lumOff val="15000"/>
                  </a:schemeClr>
                </a:solidFill>
              </a:rPr>
              <a:t>CARDIOLOGIST</a:t>
            </a:r>
          </a:p>
        </p:txBody>
      </p:sp>
      <p:sp>
        <p:nvSpPr>
          <p:cNvPr id="11" name="Rectangle 10">
            <a:extLst>
              <a:ext uri="{FF2B5EF4-FFF2-40B4-BE49-F238E27FC236}">
                <a16:creationId xmlns:a16="http://schemas.microsoft.com/office/drawing/2014/main" id="{37AA32C4-7BE1-4F67-8CCD-9CC279D95374}"/>
              </a:ext>
            </a:extLst>
          </p:cNvPr>
          <p:cNvSpPr/>
          <p:nvPr/>
        </p:nvSpPr>
        <p:spPr>
          <a:xfrm>
            <a:off x="12157447" y="4757496"/>
            <a:ext cx="16071532" cy="2245871"/>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 muscles, and joints. Watch this slideshow about. Watch this slideshow about fibromyalgia (fibrositis) with pictures. Watch this slideshow about fibromyalgia (fibrositis) with pictures about this chronic condition.</a:t>
            </a:r>
          </a:p>
        </p:txBody>
      </p:sp>
      <p:sp>
        <p:nvSpPr>
          <p:cNvPr id="17" name="Rectangle 16">
            <a:extLst>
              <a:ext uri="{FF2B5EF4-FFF2-40B4-BE49-F238E27FC236}">
                <a16:creationId xmlns:a16="http://schemas.microsoft.com/office/drawing/2014/main" id="{20D685EA-1DAE-4B14-9B7B-7D1519D2398C}"/>
              </a:ext>
            </a:extLst>
          </p:cNvPr>
          <p:cNvSpPr/>
          <p:nvPr/>
        </p:nvSpPr>
        <p:spPr>
          <a:xfrm>
            <a:off x="12272168" y="8831658"/>
            <a:ext cx="14645481" cy="2831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p:txBody>
      </p:sp>
      <p:sp>
        <p:nvSpPr>
          <p:cNvPr id="18" name="Rectangle 17">
            <a:extLst>
              <a:ext uri="{FF2B5EF4-FFF2-40B4-BE49-F238E27FC236}">
                <a16:creationId xmlns:a16="http://schemas.microsoft.com/office/drawing/2014/main" id="{EA7FF746-8715-4DD8-B5FC-DA1AA49B1255}"/>
              </a:ext>
            </a:extLst>
          </p:cNvPr>
          <p:cNvSpPr/>
          <p:nvPr/>
        </p:nvSpPr>
        <p:spPr>
          <a:xfrm>
            <a:off x="12272168" y="12501624"/>
            <a:ext cx="13887291" cy="2831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p:txBody>
      </p:sp>
      <p:sp>
        <p:nvSpPr>
          <p:cNvPr id="19" name="Rectangle 18">
            <a:extLst>
              <a:ext uri="{FF2B5EF4-FFF2-40B4-BE49-F238E27FC236}">
                <a16:creationId xmlns:a16="http://schemas.microsoft.com/office/drawing/2014/main" id="{87CB373A-A795-4D44-A884-0D63FFC3D80B}"/>
              </a:ext>
            </a:extLst>
          </p:cNvPr>
          <p:cNvSpPr/>
          <p:nvPr/>
        </p:nvSpPr>
        <p:spPr>
          <a:xfrm>
            <a:off x="12272169" y="10666641"/>
            <a:ext cx="13001650" cy="283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p:txBody>
      </p:sp>
      <p:sp>
        <p:nvSpPr>
          <p:cNvPr id="24" name="Rectangle 23">
            <a:extLst>
              <a:ext uri="{FF2B5EF4-FFF2-40B4-BE49-F238E27FC236}">
                <a16:creationId xmlns:a16="http://schemas.microsoft.com/office/drawing/2014/main" id="{85AE4E67-0A62-4837-A0F1-A0A3662FEA18}"/>
              </a:ext>
            </a:extLst>
          </p:cNvPr>
          <p:cNvSpPr/>
          <p:nvPr/>
        </p:nvSpPr>
        <p:spPr>
          <a:xfrm>
            <a:off x="12118920" y="7978496"/>
            <a:ext cx="6702495" cy="588431"/>
          </a:xfrm>
          <a:prstGeom prst="rect">
            <a:avLst/>
          </a:prstGeom>
        </p:spPr>
        <p:txBody>
          <a:bodyPr wrap="square">
            <a:spAutoFit/>
          </a:bodyPr>
          <a:lstStyle/>
          <a:p>
            <a:pPr>
              <a:lnSpc>
                <a:spcPct val="80000"/>
              </a:lnSpc>
            </a:pPr>
            <a:r>
              <a:rPr lang="en-US" sz="4000" dirty="0">
                <a:solidFill>
                  <a:schemeClr val="tx1">
                    <a:lumMod val="85000"/>
                    <a:lumOff val="15000"/>
                  </a:schemeClr>
                </a:solidFill>
              </a:rPr>
              <a:t>Experience</a:t>
            </a:r>
          </a:p>
        </p:txBody>
      </p:sp>
      <p:sp>
        <p:nvSpPr>
          <p:cNvPr id="25" name="Rectangle 24">
            <a:extLst>
              <a:ext uri="{FF2B5EF4-FFF2-40B4-BE49-F238E27FC236}">
                <a16:creationId xmlns:a16="http://schemas.microsoft.com/office/drawing/2014/main" id="{F443D97B-0B27-4FE6-B07E-4C3D0B7914D0}"/>
              </a:ext>
            </a:extLst>
          </p:cNvPr>
          <p:cNvSpPr/>
          <p:nvPr/>
        </p:nvSpPr>
        <p:spPr>
          <a:xfrm>
            <a:off x="12118920" y="9827721"/>
            <a:ext cx="6702495" cy="588431"/>
          </a:xfrm>
          <a:prstGeom prst="rect">
            <a:avLst/>
          </a:prstGeom>
        </p:spPr>
        <p:txBody>
          <a:bodyPr wrap="square">
            <a:spAutoFit/>
          </a:bodyPr>
          <a:lstStyle/>
          <a:p>
            <a:pPr>
              <a:lnSpc>
                <a:spcPct val="80000"/>
              </a:lnSpc>
            </a:pPr>
            <a:r>
              <a:rPr lang="en-US" sz="4000" dirty="0">
                <a:solidFill>
                  <a:schemeClr val="tx1">
                    <a:lumMod val="85000"/>
                    <a:lumOff val="15000"/>
                  </a:schemeClr>
                </a:solidFill>
              </a:rPr>
              <a:t>Expertise</a:t>
            </a:r>
          </a:p>
        </p:txBody>
      </p:sp>
      <p:sp>
        <p:nvSpPr>
          <p:cNvPr id="26" name="Rectangle 25">
            <a:extLst>
              <a:ext uri="{FF2B5EF4-FFF2-40B4-BE49-F238E27FC236}">
                <a16:creationId xmlns:a16="http://schemas.microsoft.com/office/drawing/2014/main" id="{2A488B93-F92B-4195-98DF-65E45E2EA750}"/>
              </a:ext>
            </a:extLst>
          </p:cNvPr>
          <p:cNvSpPr/>
          <p:nvPr/>
        </p:nvSpPr>
        <p:spPr>
          <a:xfrm>
            <a:off x="12118920" y="11676947"/>
            <a:ext cx="6702495" cy="588431"/>
          </a:xfrm>
          <a:prstGeom prst="rect">
            <a:avLst/>
          </a:prstGeom>
        </p:spPr>
        <p:txBody>
          <a:bodyPr wrap="square">
            <a:spAutoFit/>
          </a:bodyPr>
          <a:lstStyle/>
          <a:p>
            <a:pPr>
              <a:lnSpc>
                <a:spcPct val="80000"/>
              </a:lnSpc>
            </a:pPr>
            <a:r>
              <a:rPr lang="en-US" sz="4000" dirty="0">
                <a:solidFill>
                  <a:schemeClr val="tx1">
                    <a:lumMod val="85000"/>
                    <a:lumOff val="15000"/>
                  </a:schemeClr>
                </a:solidFill>
              </a:rPr>
              <a:t>Education</a:t>
            </a:r>
          </a:p>
        </p:txBody>
      </p:sp>
      <p:sp>
        <p:nvSpPr>
          <p:cNvPr id="28" name="Rectangle 27">
            <a:extLst>
              <a:ext uri="{FF2B5EF4-FFF2-40B4-BE49-F238E27FC236}">
                <a16:creationId xmlns:a16="http://schemas.microsoft.com/office/drawing/2014/main" id="{D53FB97E-ED46-43CA-BF87-FA9B43E7BA7B}"/>
              </a:ext>
            </a:extLst>
          </p:cNvPr>
          <p:cNvSpPr/>
          <p:nvPr/>
        </p:nvSpPr>
        <p:spPr>
          <a:xfrm>
            <a:off x="12272169" y="14315960"/>
            <a:ext cx="12178506" cy="2831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p:txBody>
      </p:sp>
      <p:sp>
        <p:nvSpPr>
          <p:cNvPr id="29" name="Rectangle 28">
            <a:extLst>
              <a:ext uri="{FF2B5EF4-FFF2-40B4-BE49-F238E27FC236}">
                <a16:creationId xmlns:a16="http://schemas.microsoft.com/office/drawing/2014/main" id="{10AC28F1-FF28-46D2-8641-3DAFE07B9C95}"/>
              </a:ext>
            </a:extLst>
          </p:cNvPr>
          <p:cNvSpPr/>
          <p:nvPr/>
        </p:nvSpPr>
        <p:spPr>
          <a:xfrm>
            <a:off x="12118920" y="13491283"/>
            <a:ext cx="6702495" cy="588431"/>
          </a:xfrm>
          <a:prstGeom prst="rect">
            <a:avLst/>
          </a:prstGeom>
        </p:spPr>
        <p:txBody>
          <a:bodyPr wrap="square">
            <a:spAutoFit/>
          </a:bodyPr>
          <a:lstStyle/>
          <a:p>
            <a:pPr>
              <a:lnSpc>
                <a:spcPct val="80000"/>
              </a:lnSpc>
            </a:pPr>
            <a:r>
              <a:rPr lang="en-US" sz="4000" dirty="0">
                <a:solidFill>
                  <a:schemeClr val="tx1">
                    <a:lumMod val="85000"/>
                    <a:lumOff val="15000"/>
                  </a:schemeClr>
                </a:solidFill>
              </a:rPr>
              <a:t>Success Rate</a:t>
            </a:r>
          </a:p>
        </p:txBody>
      </p:sp>
    </p:spTree>
    <p:extLst>
      <p:ext uri="{BB962C8B-B14F-4D97-AF65-F5344CB8AC3E}">
        <p14:creationId xmlns:p14="http://schemas.microsoft.com/office/powerpoint/2010/main" val="10362269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Placeholder 32">
            <a:extLst>
              <a:ext uri="{FF2B5EF4-FFF2-40B4-BE49-F238E27FC236}">
                <a16:creationId xmlns:a16="http://schemas.microsoft.com/office/drawing/2014/main" id="{E917594E-93F4-4032-B217-16DF85553ACF}"/>
              </a:ext>
            </a:extLst>
          </p:cNvPr>
          <p:cNvPicPr>
            <a:picLocks noGrp="1" noChangeAspect="1"/>
          </p:cNvPicPr>
          <p:nvPr>
            <p:ph type="pic" sz="quarter" idx="11"/>
          </p:nvPr>
        </p:nvPicPr>
        <p:blipFill rotWithShape="1">
          <a:blip r:embed="rId2" cstate="screen">
            <a:extLst>
              <a:ext uri="{28A0092B-C50C-407E-A947-70E740481C1C}">
                <a14:useLocalDpi xmlns:a14="http://schemas.microsoft.com/office/drawing/2010/main"/>
              </a:ext>
            </a:extLst>
          </a:blip>
          <a:srcRect/>
          <a:stretch/>
        </p:blipFill>
        <p:spPr/>
      </p:pic>
      <p:pic>
        <p:nvPicPr>
          <p:cNvPr id="39" name="Picture Placeholder 38">
            <a:extLst>
              <a:ext uri="{FF2B5EF4-FFF2-40B4-BE49-F238E27FC236}">
                <a16:creationId xmlns:a16="http://schemas.microsoft.com/office/drawing/2014/main" id="{331CB219-DF09-4101-8593-DC4E2C8F665D}"/>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l="14831" r="9368" b="24199"/>
          <a:stretch/>
        </p:blipFill>
        <p:spPr>
          <a:xfrm>
            <a:off x="21597836" y="4861202"/>
            <a:ext cx="4479654" cy="4479654"/>
          </a:xfrm>
        </p:spPr>
      </p:pic>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p:txBody>
          <a:bodyPr/>
          <a:lstStyle/>
          <a:p>
            <a:fld id="{92B485D1-D61A-494D-A8A9-04DC541B8AAB}" type="slidenum">
              <a:rPr lang="en-US" smtClean="0">
                <a:solidFill>
                  <a:schemeClr val="accent2"/>
                </a:solidFill>
              </a:rPr>
              <a:pPr/>
              <a:t>25</a:t>
            </a:fld>
            <a:endParaRPr lang="en-US" dirty="0">
              <a:solidFill>
                <a:schemeClr val="accent2"/>
              </a:solidFill>
            </a:endParaRPr>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p:txBody>
          <a:bodyPr/>
          <a:lstStyle/>
          <a:p>
            <a:r>
              <a:rPr lang="en-US">
                <a:solidFill>
                  <a:schemeClr val="accent2"/>
                </a:solidFill>
              </a:rPr>
              <a:t>WWW.SQUARE.COM</a:t>
            </a:r>
            <a:endParaRPr lang="en-US" dirty="0">
              <a:solidFill>
                <a:schemeClr val="accent2"/>
              </a:solidFill>
            </a:endParaRPr>
          </a:p>
        </p:txBody>
      </p:sp>
      <p:pic>
        <p:nvPicPr>
          <p:cNvPr id="27" name="Picture Placeholder 26">
            <a:extLst>
              <a:ext uri="{FF2B5EF4-FFF2-40B4-BE49-F238E27FC236}">
                <a16:creationId xmlns:a16="http://schemas.microsoft.com/office/drawing/2014/main" id="{B535E89E-0B16-4934-8BB2-F950E4030AA2}"/>
              </a:ext>
            </a:extLst>
          </p:cNvPr>
          <p:cNvPicPr>
            <a:picLocks noGrp="1" noChangeAspect="1"/>
          </p:cNvPicPr>
          <p:nvPr>
            <p:ph type="pic" sz="quarter" idx="10"/>
          </p:nvPr>
        </p:nvPicPr>
        <p:blipFill rotWithShape="1">
          <a:blip r:embed="rId4" cstate="screen">
            <a:extLst>
              <a:ext uri="{28A0092B-C50C-407E-A947-70E740481C1C}">
                <a14:useLocalDpi xmlns:a14="http://schemas.microsoft.com/office/drawing/2010/main"/>
              </a:ext>
            </a:extLst>
          </a:blip>
          <a:srcRect l="18" r="18"/>
          <a:stretch/>
        </p:blipFill>
        <p:spPr/>
      </p:pic>
      <p:sp>
        <p:nvSpPr>
          <p:cNvPr id="5" name="Rectangle 4">
            <a:extLst>
              <a:ext uri="{FF2B5EF4-FFF2-40B4-BE49-F238E27FC236}">
                <a16:creationId xmlns:a16="http://schemas.microsoft.com/office/drawing/2014/main" id="{E1E987E2-E592-4EFC-8B02-DADBC536D181}"/>
              </a:ext>
            </a:extLst>
          </p:cNvPr>
          <p:cNvSpPr/>
          <p:nvPr/>
        </p:nvSpPr>
        <p:spPr>
          <a:xfrm>
            <a:off x="993720" y="1125796"/>
            <a:ext cx="22742580" cy="1332544"/>
          </a:xfrm>
          <a:prstGeom prst="rect">
            <a:avLst/>
          </a:prstGeom>
        </p:spPr>
        <p:txBody>
          <a:bodyPr wrap="square">
            <a:spAutoFit/>
          </a:bodyPr>
          <a:lstStyle/>
          <a:p>
            <a:pPr>
              <a:lnSpc>
                <a:spcPct val="80000"/>
              </a:lnSpc>
            </a:pPr>
            <a:r>
              <a:rPr lang="en-US" sz="10000" dirty="0">
                <a:solidFill>
                  <a:schemeClr val="accent2"/>
                </a:solidFill>
              </a:rPr>
              <a:t>DOCTOR’S </a:t>
            </a:r>
            <a:r>
              <a:rPr lang="en-US" sz="10000" b="1" dirty="0">
                <a:solidFill>
                  <a:schemeClr val="accent2"/>
                </a:solidFill>
              </a:rPr>
              <a:t>TEAM</a:t>
            </a:r>
          </a:p>
        </p:txBody>
      </p:sp>
      <p:sp>
        <p:nvSpPr>
          <p:cNvPr id="6" name="Rectangle 5">
            <a:extLst>
              <a:ext uri="{FF2B5EF4-FFF2-40B4-BE49-F238E27FC236}">
                <a16:creationId xmlns:a16="http://schemas.microsoft.com/office/drawing/2014/main" id="{94D712BF-9BF1-40D0-9723-DCCB4DC86687}"/>
              </a:ext>
            </a:extLst>
          </p:cNvPr>
          <p:cNvSpPr/>
          <p:nvPr/>
        </p:nvSpPr>
        <p:spPr>
          <a:xfrm>
            <a:off x="1146975" y="2805710"/>
            <a:ext cx="1911486" cy="2389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p:txBody>
      </p:sp>
      <p:grpSp>
        <p:nvGrpSpPr>
          <p:cNvPr id="7" name="Group 6">
            <a:extLst>
              <a:ext uri="{FF2B5EF4-FFF2-40B4-BE49-F238E27FC236}">
                <a16:creationId xmlns:a16="http://schemas.microsoft.com/office/drawing/2014/main" id="{A9ECA254-2B38-471E-88A9-01470CE3B0F4}"/>
              </a:ext>
            </a:extLst>
          </p:cNvPr>
          <p:cNvGrpSpPr/>
          <p:nvPr/>
        </p:nvGrpSpPr>
        <p:grpSpPr>
          <a:xfrm>
            <a:off x="25715132" y="1201996"/>
            <a:ext cx="2513847" cy="491928"/>
            <a:chOff x="1296153" y="8434415"/>
            <a:chExt cx="6501414" cy="1272244"/>
          </a:xfrm>
          <a:solidFill>
            <a:schemeClr val="accent4"/>
          </a:solidFill>
        </p:grpSpPr>
        <p:sp>
          <p:nvSpPr>
            <p:cNvPr id="8" name="Freeform: Shape 7">
              <a:extLst>
                <a:ext uri="{FF2B5EF4-FFF2-40B4-BE49-F238E27FC236}">
                  <a16:creationId xmlns:a16="http://schemas.microsoft.com/office/drawing/2014/main" id="{8C22F569-60FD-41B0-8774-A238CBC1B516}"/>
                </a:ext>
              </a:extLst>
            </p:cNvPr>
            <p:cNvSpPr/>
            <p:nvPr/>
          </p:nvSpPr>
          <p:spPr>
            <a:xfrm>
              <a:off x="1296153" y="8434415"/>
              <a:ext cx="2116797" cy="1272244"/>
            </a:xfrm>
            <a:custGeom>
              <a:avLst/>
              <a:gdLst>
                <a:gd name="connsiteX0" fmla="*/ 1507635 w 2116797"/>
                <a:gd name="connsiteY0" fmla="*/ 201110 h 1272244"/>
                <a:gd name="connsiteX1" fmla="*/ 1344416 w 2116797"/>
                <a:gd name="connsiteY1" fmla="*/ 242644 h 1272244"/>
                <a:gd name="connsiteX2" fmla="*/ 1230015 w 2116797"/>
                <a:gd name="connsiteY2" fmla="*/ 358502 h 1272244"/>
                <a:gd name="connsiteX3" fmla="*/ 1188481 w 2116797"/>
                <a:gd name="connsiteY3" fmla="*/ 527551 h 1272244"/>
                <a:gd name="connsiteX4" fmla="*/ 1230015 w 2116797"/>
                <a:gd name="connsiteY4" fmla="*/ 696601 h 1272244"/>
                <a:gd name="connsiteX5" fmla="*/ 1344416 w 2116797"/>
                <a:gd name="connsiteY5" fmla="*/ 812458 h 1272244"/>
                <a:gd name="connsiteX6" fmla="*/ 1507635 w 2116797"/>
                <a:gd name="connsiteY6" fmla="*/ 853992 h 1272244"/>
                <a:gd name="connsiteX7" fmla="*/ 1670856 w 2116797"/>
                <a:gd name="connsiteY7" fmla="*/ 812458 h 1272244"/>
                <a:gd name="connsiteX8" fmla="*/ 1785255 w 2116797"/>
                <a:gd name="connsiteY8" fmla="*/ 696601 h 1272244"/>
                <a:gd name="connsiteX9" fmla="*/ 1826791 w 2116797"/>
                <a:gd name="connsiteY9" fmla="*/ 527551 h 1272244"/>
                <a:gd name="connsiteX10" fmla="*/ 1785255 w 2116797"/>
                <a:gd name="connsiteY10" fmla="*/ 358502 h 1272244"/>
                <a:gd name="connsiteX11" fmla="*/ 1670856 w 2116797"/>
                <a:gd name="connsiteY11" fmla="*/ 242644 h 1272244"/>
                <a:gd name="connsiteX12" fmla="*/ 1507635 w 2116797"/>
                <a:gd name="connsiteY12" fmla="*/ 201110 h 1272244"/>
                <a:gd name="connsiteX13" fmla="*/ 1507635 w 2116797"/>
                <a:gd name="connsiteY13" fmla="*/ 0 h 1272244"/>
                <a:gd name="connsiteX14" fmla="*/ 1793271 w 2116797"/>
                <a:gd name="connsiteY14" fmla="*/ 68494 h 1272244"/>
                <a:gd name="connsiteX15" fmla="*/ 1992925 w 2116797"/>
                <a:gd name="connsiteY15" fmla="*/ 257217 h 1272244"/>
                <a:gd name="connsiteX16" fmla="*/ 2065790 w 2116797"/>
                <a:gd name="connsiteY16" fmla="*/ 527551 h 1272244"/>
                <a:gd name="connsiteX17" fmla="*/ 1965965 w 2116797"/>
                <a:gd name="connsiteY17" fmla="*/ 839419 h 1272244"/>
                <a:gd name="connsiteX18" fmla="*/ 1701461 w 2116797"/>
                <a:gd name="connsiteY18" fmla="*/ 1025957 h 1272244"/>
                <a:gd name="connsiteX19" fmla="*/ 1772141 w 2116797"/>
                <a:gd name="connsiteY19" fmla="*/ 1080606 h 1272244"/>
                <a:gd name="connsiteX20" fmla="*/ 1845736 w 2116797"/>
                <a:gd name="connsiteY20" fmla="*/ 1097365 h 1272244"/>
                <a:gd name="connsiteX21" fmla="*/ 2011870 w 2116797"/>
                <a:gd name="connsiteY21" fmla="*/ 1021585 h 1272244"/>
                <a:gd name="connsiteX22" fmla="*/ 2116797 w 2116797"/>
                <a:gd name="connsiteY22" fmla="*/ 1146914 h 1272244"/>
                <a:gd name="connsiteX23" fmla="*/ 1996568 w 2116797"/>
                <a:gd name="connsiteY23" fmla="*/ 1240183 h 1272244"/>
                <a:gd name="connsiteX24" fmla="*/ 1841363 w 2116797"/>
                <a:gd name="connsiteY24" fmla="*/ 1272244 h 1272244"/>
                <a:gd name="connsiteX25" fmla="*/ 1635880 w 2116797"/>
                <a:gd name="connsiteY25" fmla="*/ 1223424 h 1272244"/>
                <a:gd name="connsiteX26" fmla="*/ 1426025 w 2116797"/>
                <a:gd name="connsiteY26" fmla="*/ 1050731 h 1272244"/>
                <a:gd name="connsiteX27" fmla="*/ 1179008 w 2116797"/>
                <a:gd name="connsiteY27" fmla="*/ 961834 h 1272244"/>
                <a:gd name="connsiteX28" fmla="*/ 1009959 w 2116797"/>
                <a:gd name="connsiteY28" fmla="*/ 777483 h 1272244"/>
                <a:gd name="connsiteX29" fmla="*/ 949480 w 2116797"/>
                <a:gd name="connsiteY29" fmla="*/ 527551 h 1272244"/>
                <a:gd name="connsiteX30" fmla="*/ 1021618 w 2116797"/>
                <a:gd name="connsiteY30" fmla="*/ 257217 h 1272244"/>
                <a:gd name="connsiteX31" fmla="*/ 1221272 w 2116797"/>
                <a:gd name="connsiteY31" fmla="*/ 68494 h 1272244"/>
                <a:gd name="connsiteX32" fmla="*/ 1507635 w 2116797"/>
                <a:gd name="connsiteY32" fmla="*/ 0 h 1272244"/>
                <a:gd name="connsiteX33" fmla="*/ 450314 w 2116797"/>
                <a:gd name="connsiteY33" fmla="*/ 0 h 1272244"/>
                <a:gd name="connsiteX34" fmla="*/ 641223 w 2116797"/>
                <a:gd name="connsiteY34" fmla="*/ 23317 h 1272244"/>
                <a:gd name="connsiteX35" fmla="*/ 804442 w 2116797"/>
                <a:gd name="connsiteY35" fmla="*/ 90354 h 1272244"/>
                <a:gd name="connsiteX36" fmla="*/ 731577 w 2116797"/>
                <a:gd name="connsiteY36" fmla="*/ 269605 h 1272244"/>
                <a:gd name="connsiteX37" fmla="*/ 448855 w 2116797"/>
                <a:gd name="connsiteY37" fmla="*/ 189452 h 1272244"/>
                <a:gd name="connsiteX38" fmla="*/ 302395 w 2116797"/>
                <a:gd name="connsiteY38" fmla="*/ 221513 h 1272244"/>
                <a:gd name="connsiteX39" fmla="*/ 255031 w 2116797"/>
                <a:gd name="connsiteY39" fmla="*/ 306038 h 1272244"/>
                <a:gd name="connsiteX40" fmla="*/ 309681 w 2116797"/>
                <a:gd name="connsiteY40" fmla="*/ 384005 h 1272244"/>
                <a:gd name="connsiteX41" fmla="*/ 476545 w 2116797"/>
                <a:gd name="connsiteY41" fmla="*/ 434283 h 1272244"/>
                <a:gd name="connsiteX42" fmla="*/ 667454 w 2116797"/>
                <a:gd name="connsiteY42" fmla="*/ 489661 h 1272244"/>
                <a:gd name="connsiteX43" fmla="*/ 794971 w 2116797"/>
                <a:gd name="connsiteY43" fmla="*/ 577100 h 1272244"/>
                <a:gd name="connsiteX44" fmla="*/ 848164 w 2116797"/>
                <a:gd name="connsiteY44" fmla="*/ 738863 h 1272244"/>
                <a:gd name="connsiteX45" fmla="*/ 799342 w 2116797"/>
                <a:gd name="connsiteY45" fmla="*/ 898441 h 1272244"/>
                <a:gd name="connsiteX46" fmla="*/ 652882 w 2116797"/>
                <a:gd name="connsiteY46" fmla="*/ 1012841 h 1272244"/>
                <a:gd name="connsiteX47" fmla="*/ 415338 w 2116797"/>
                <a:gd name="connsiteY47" fmla="*/ 1055103 h 1272244"/>
                <a:gd name="connsiteX48" fmla="*/ 181436 w 2116797"/>
                <a:gd name="connsiteY48" fmla="*/ 1022313 h 1272244"/>
                <a:gd name="connsiteX49" fmla="*/ 0 w 2116797"/>
                <a:gd name="connsiteY49" fmla="*/ 937059 h 1272244"/>
                <a:gd name="connsiteX50" fmla="*/ 80153 w 2116797"/>
                <a:gd name="connsiteY50" fmla="*/ 759266 h 1272244"/>
                <a:gd name="connsiteX51" fmla="*/ 236086 w 2116797"/>
                <a:gd name="connsiteY51" fmla="*/ 836504 h 1272244"/>
                <a:gd name="connsiteX52" fmla="*/ 416794 w 2116797"/>
                <a:gd name="connsiteY52" fmla="*/ 865651 h 1272244"/>
                <a:gd name="connsiteX53" fmla="*/ 565441 w 2116797"/>
                <a:gd name="connsiteY53" fmla="*/ 835775 h 1272244"/>
                <a:gd name="connsiteX54" fmla="*/ 613533 w 2116797"/>
                <a:gd name="connsiteY54" fmla="*/ 756351 h 1272244"/>
                <a:gd name="connsiteX55" fmla="*/ 585115 w 2116797"/>
                <a:gd name="connsiteY55" fmla="*/ 695872 h 1272244"/>
                <a:gd name="connsiteX56" fmla="*/ 512250 w 2116797"/>
                <a:gd name="connsiteY56" fmla="*/ 657253 h 1272244"/>
                <a:gd name="connsiteX57" fmla="*/ 392021 w 2116797"/>
                <a:gd name="connsiteY57" fmla="*/ 625192 h 1272244"/>
                <a:gd name="connsiteX58" fmla="*/ 201110 w 2116797"/>
                <a:gd name="connsiteY58" fmla="*/ 569814 h 1272244"/>
                <a:gd name="connsiteX59" fmla="*/ 73595 w 2116797"/>
                <a:gd name="connsiteY59" fmla="*/ 480917 h 1272244"/>
                <a:gd name="connsiteX60" fmla="*/ 20402 w 2116797"/>
                <a:gd name="connsiteY60" fmla="*/ 317697 h 1272244"/>
                <a:gd name="connsiteX61" fmla="*/ 68495 w 2116797"/>
                <a:gd name="connsiteY61" fmla="*/ 156662 h 1272244"/>
                <a:gd name="connsiteX62" fmla="*/ 213498 w 2116797"/>
                <a:gd name="connsiteY62" fmla="*/ 42262 h 1272244"/>
                <a:gd name="connsiteX63" fmla="*/ 450314 w 2116797"/>
                <a:gd name="connsiteY63" fmla="*/ 0 h 127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116797" h="1272244">
                  <a:moveTo>
                    <a:pt x="1507635" y="201110"/>
                  </a:moveTo>
                  <a:cubicBezTo>
                    <a:pt x="1447400" y="201110"/>
                    <a:pt x="1392993" y="214955"/>
                    <a:pt x="1344416" y="242644"/>
                  </a:cubicBezTo>
                  <a:cubicBezTo>
                    <a:pt x="1295838" y="270333"/>
                    <a:pt x="1257705" y="308953"/>
                    <a:pt x="1230015" y="358502"/>
                  </a:cubicBezTo>
                  <a:cubicBezTo>
                    <a:pt x="1202327" y="408051"/>
                    <a:pt x="1188481" y="464401"/>
                    <a:pt x="1188481" y="527551"/>
                  </a:cubicBezTo>
                  <a:cubicBezTo>
                    <a:pt x="1188481" y="590702"/>
                    <a:pt x="1202327" y="647052"/>
                    <a:pt x="1230015" y="696601"/>
                  </a:cubicBezTo>
                  <a:cubicBezTo>
                    <a:pt x="1257705" y="746150"/>
                    <a:pt x="1295838" y="784769"/>
                    <a:pt x="1344416" y="812458"/>
                  </a:cubicBezTo>
                  <a:cubicBezTo>
                    <a:pt x="1392993" y="840147"/>
                    <a:pt x="1447400" y="853992"/>
                    <a:pt x="1507635" y="853992"/>
                  </a:cubicBezTo>
                  <a:cubicBezTo>
                    <a:pt x="1567872" y="853992"/>
                    <a:pt x="1622279" y="840147"/>
                    <a:pt x="1670856" y="812458"/>
                  </a:cubicBezTo>
                  <a:cubicBezTo>
                    <a:pt x="1719434" y="784769"/>
                    <a:pt x="1757567" y="746150"/>
                    <a:pt x="1785255" y="696601"/>
                  </a:cubicBezTo>
                  <a:cubicBezTo>
                    <a:pt x="1812945" y="647052"/>
                    <a:pt x="1826791" y="590702"/>
                    <a:pt x="1826791" y="527551"/>
                  </a:cubicBezTo>
                  <a:cubicBezTo>
                    <a:pt x="1826791" y="464401"/>
                    <a:pt x="1812945" y="408051"/>
                    <a:pt x="1785255" y="358502"/>
                  </a:cubicBezTo>
                  <a:cubicBezTo>
                    <a:pt x="1757567" y="308953"/>
                    <a:pt x="1719434" y="270333"/>
                    <a:pt x="1670856" y="242644"/>
                  </a:cubicBezTo>
                  <a:cubicBezTo>
                    <a:pt x="1622279" y="214955"/>
                    <a:pt x="1567872" y="201110"/>
                    <a:pt x="1507635" y="201110"/>
                  </a:cubicBezTo>
                  <a:close/>
                  <a:moveTo>
                    <a:pt x="1507635" y="0"/>
                  </a:moveTo>
                  <a:cubicBezTo>
                    <a:pt x="1613534" y="0"/>
                    <a:pt x="1708747" y="22831"/>
                    <a:pt x="1793271" y="68494"/>
                  </a:cubicBezTo>
                  <a:cubicBezTo>
                    <a:pt x="1877796" y="114157"/>
                    <a:pt x="1944348" y="177065"/>
                    <a:pt x="1992925" y="257217"/>
                  </a:cubicBezTo>
                  <a:cubicBezTo>
                    <a:pt x="2041502" y="337370"/>
                    <a:pt x="2065790" y="427482"/>
                    <a:pt x="2065790" y="527551"/>
                  </a:cubicBezTo>
                  <a:cubicBezTo>
                    <a:pt x="2065790" y="646080"/>
                    <a:pt x="2032515" y="750036"/>
                    <a:pt x="1965965" y="839419"/>
                  </a:cubicBezTo>
                  <a:cubicBezTo>
                    <a:pt x="1899413" y="928801"/>
                    <a:pt x="1811246" y="990981"/>
                    <a:pt x="1701461" y="1025957"/>
                  </a:cubicBezTo>
                  <a:cubicBezTo>
                    <a:pt x="1725749" y="1051217"/>
                    <a:pt x="1749308" y="1069433"/>
                    <a:pt x="1772141" y="1080606"/>
                  </a:cubicBezTo>
                  <a:cubicBezTo>
                    <a:pt x="1794972" y="1091779"/>
                    <a:pt x="1819503" y="1097365"/>
                    <a:pt x="1845736" y="1097365"/>
                  </a:cubicBezTo>
                  <a:cubicBezTo>
                    <a:pt x="1908886" y="1097365"/>
                    <a:pt x="1964264" y="1072105"/>
                    <a:pt x="2011870" y="1021585"/>
                  </a:cubicBezTo>
                  <a:lnTo>
                    <a:pt x="2116797" y="1146914"/>
                  </a:lnTo>
                  <a:cubicBezTo>
                    <a:pt x="2083765" y="1187719"/>
                    <a:pt x="2043689" y="1218809"/>
                    <a:pt x="1996568" y="1240183"/>
                  </a:cubicBezTo>
                  <a:cubicBezTo>
                    <a:pt x="1949447" y="1261557"/>
                    <a:pt x="1897713" y="1272244"/>
                    <a:pt x="1841363" y="1272244"/>
                  </a:cubicBezTo>
                  <a:cubicBezTo>
                    <a:pt x="1765582" y="1272244"/>
                    <a:pt x="1697089" y="1255971"/>
                    <a:pt x="1635880" y="1223424"/>
                  </a:cubicBezTo>
                  <a:cubicBezTo>
                    <a:pt x="1574672" y="1190877"/>
                    <a:pt x="1504720" y="1133313"/>
                    <a:pt x="1426025" y="1050731"/>
                  </a:cubicBezTo>
                  <a:cubicBezTo>
                    <a:pt x="1333729" y="1039072"/>
                    <a:pt x="1251390" y="1009440"/>
                    <a:pt x="1179008" y="961834"/>
                  </a:cubicBezTo>
                  <a:cubicBezTo>
                    <a:pt x="1106629" y="914228"/>
                    <a:pt x="1050279" y="852778"/>
                    <a:pt x="1009959" y="777483"/>
                  </a:cubicBezTo>
                  <a:cubicBezTo>
                    <a:pt x="969639" y="702187"/>
                    <a:pt x="949480" y="618877"/>
                    <a:pt x="949480" y="527551"/>
                  </a:cubicBezTo>
                  <a:cubicBezTo>
                    <a:pt x="949480" y="427482"/>
                    <a:pt x="973525" y="337370"/>
                    <a:pt x="1021618" y="257217"/>
                  </a:cubicBezTo>
                  <a:cubicBezTo>
                    <a:pt x="1069710" y="177065"/>
                    <a:pt x="1136261" y="114157"/>
                    <a:pt x="1221272" y="68494"/>
                  </a:cubicBezTo>
                  <a:cubicBezTo>
                    <a:pt x="1306282" y="22831"/>
                    <a:pt x="1401736" y="0"/>
                    <a:pt x="1507635" y="0"/>
                  </a:cubicBezTo>
                  <a:close/>
                  <a:moveTo>
                    <a:pt x="450314" y="0"/>
                  </a:moveTo>
                  <a:cubicBezTo>
                    <a:pt x="515407" y="0"/>
                    <a:pt x="579044" y="7772"/>
                    <a:pt x="641223" y="23317"/>
                  </a:cubicBezTo>
                  <a:cubicBezTo>
                    <a:pt x="703402" y="38862"/>
                    <a:pt x="757809" y="61207"/>
                    <a:pt x="804442" y="90354"/>
                  </a:cubicBezTo>
                  <a:lnTo>
                    <a:pt x="731577" y="269605"/>
                  </a:lnTo>
                  <a:cubicBezTo>
                    <a:pt x="637337" y="216169"/>
                    <a:pt x="543097" y="189452"/>
                    <a:pt x="448855" y="189452"/>
                  </a:cubicBezTo>
                  <a:cubicBezTo>
                    <a:pt x="382791" y="189452"/>
                    <a:pt x="333971" y="200139"/>
                    <a:pt x="302395" y="221513"/>
                  </a:cubicBezTo>
                  <a:cubicBezTo>
                    <a:pt x="270819" y="242887"/>
                    <a:pt x="255031" y="271062"/>
                    <a:pt x="255031" y="306038"/>
                  </a:cubicBezTo>
                  <a:cubicBezTo>
                    <a:pt x="255031" y="341014"/>
                    <a:pt x="273248" y="367003"/>
                    <a:pt x="309681" y="384005"/>
                  </a:cubicBezTo>
                  <a:cubicBezTo>
                    <a:pt x="346114" y="401007"/>
                    <a:pt x="401736" y="417766"/>
                    <a:pt x="476545" y="434283"/>
                  </a:cubicBezTo>
                  <a:cubicBezTo>
                    <a:pt x="554269" y="452742"/>
                    <a:pt x="617906" y="471201"/>
                    <a:pt x="667454" y="489661"/>
                  </a:cubicBezTo>
                  <a:cubicBezTo>
                    <a:pt x="717003" y="508120"/>
                    <a:pt x="759509" y="537267"/>
                    <a:pt x="794971" y="577100"/>
                  </a:cubicBezTo>
                  <a:cubicBezTo>
                    <a:pt x="830433" y="616934"/>
                    <a:pt x="848164" y="670855"/>
                    <a:pt x="848164" y="738863"/>
                  </a:cubicBezTo>
                  <a:cubicBezTo>
                    <a:pt x="848164" y="797156"/>
                    <a:pt x="831889" y="850349"/>
                    <a:pt x="799342" y="898441"/>
                  </a:cubicBezTo>
                  <a:cubicBezTo>
                    <a:pt x="766796" y="946532"/>
                    <a:pt x="717976" y="984665"/>
                    <a:pt x="652882" y="1012841"/>
                  </a:cubicBezTo>
                  <a:cubicBezTo>
                    <a:pt x="587787" y="1041015"/>
                    <a:pt x="508606" y="1055103"/>
                    <a:pt x="415338" y="1055103"/>
                  </a:cubicBezTo>
                  <a:cubicBezTo>
                    <a:pt x="334699" y="1055103"/>
                    <a:pt x="256731" y="1044173"/>
                    <a:pt x="181436" y="1022313"/>
                  </a:cubicBezTo>
                  <a:cubicBezTo>
                    <a:pt x="106142" y="1000453"/>
                    <a:pt x="45662" y="972035"/>
                    <a:pt x="0" y="937059"/>
                  </a:cubicBezTo>
                  <a:lnTo>
                    <a:pt x="80153" y="759266"/>
                  </a:lnTo>
                  <a:cubicBezTo>
                    <a:pt x="123873" y="791327"/>
                    <a:pt x="175851" y="817073"/>
                    <a:pt x="236086" y="836504"/>
                  </a:cubicBezTo>
                  <a:cubicBezTo>
                    <a:pt x="296323" y="855935"/>
                    <a:pt x="356559" y="865651"/>
                    <a:pt x="416794" y="865651"/>
                  </a:cubicBezTo>
                  <a:cubicBezTo>
                    <a:pt x="483831" y="865651"/>
                    <a:pt x="533380" y="855692"/>
                    <a:pt x="565441" y="835775"/>
                  </a:cubicBezTo>
                  <a:cubicBezTo>
                    <a:pt x="597504" y="815859"/>
                    <a:pt x="613533" y="789384"/>
                    <a:pt x="613533" y="756351"/>
                  </a:cubicBezTo>
                  <a:cubicBezTo>
                    <a:pt x="613533" y="732063"/>
                    <a:pt x="604062" y="711903"/>
                    <a:pt x="585115" y="695872"/>
                  </a:cubicBezTo>
                  <a:cubicBezTo>
                    <a:pt x="566171" y="679842"/>
                    <a:pt x="541882" y="666969"/>
                    <a:pt x="512250" y="657253"/>
                  </a:cubicBezTo>
                  <a:cubicBezTo>
                    <a:pt x="482618" y="647538"/>
                    <a:pt x="442540" y="636851"/>
                    <a:pt x="392021" y="625192"/>
                  </a:cubicBezTo>
                  <a:cubicBezTo>
                    <a:pt x="314297" y="606733"/>
                    <a:pt x="250660" y="588273"/>
                    <a:pt x="201110" y="569814"/>
                  </a:cubicBezTo>
                  <a:cubicBezTo>
                    <a:pt x="151562" y="551354"/>
                    <a:pt x="109056" y="521722"/>
                    <a:pt x="73595" y="480917"/>
                  </a:cubicBezTo>
                  <a:cubicBezTo>
                    <a:pt x="38133" y="440112"/>
                    <a:pt x="20402" y="385705"/>
                    <a:pt x="20402" y="317697"/>
                  </a:cubicBezTo>
                  <a:cubicBezTo>
                    <a:pt x="20402" y="258432"/>
                    <a:pt x="36432" y="204754"/>
                    <a:pt x="68495" y="156662"/>
                  </a:cubicBezTo>
                  <a:cubicBezTo>
                    <a:pt x="100555" y="108570"/>
                    <a:pt x="148890" y="70437"/>
                    <a:pt x="213498" y="42262"/>
                  </a:cubicBezTo>
                  <a:cubicBezTo>
                    <a:pt x="278106" y="14087"/>
                    <a:pt x="357045" y="0"/>
                    <a:pt x="45031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D67D0029-808A-43DD-A49E-E32F10B5A9C4}"/>
                </a:ext>
              </a:extLst>
            </p:cNvPr>
            <p:cNvSpPr/>
            <p:nvPr/>
          </p:nvSpPr>
          <p:spPr>
            <a:xfrm>
              <a:off x="3665203" y="8434415"/>
              <a:ext cx="4132364" cy="1037616"/>
            </a:xfrm>
            <a:custGeom>
              <a:avLst/>
              <a:gdLst>
                <a:gd name="connsiteX0" fmla="*/ 1597009 w 4132364"/>
                <a:gd name="connsiteY0" fmla="*/ 231715 h 1037616"/>
                <a:gd name="connsiteX1" fmla="*/ 1435246 w 4132364"/>
                <a:gd name="connsiteY1" fmla="*/ 622278 h 1037616"/>
                <a:gd name="connsiteX2" fmla="*/ 1758773 w 4132364"/>
                <a:gd name="connsiteY2" fmla="*/ 622278 h 1037616"/>
                <a:gd name="connsiteX3" fmla="*/ 2511781 w 4132364"/>
                <a:gd name="connsiteY3" fmla="*/ 192367 h 1037616"/>
                <a:gd name="connsiteX4" fmla="*/ 2511781 w 4132364"/>
                <a:gd name="connsiteY4" fmla="*/ 547955 h 1037616"/>
                <a:gd name="connsiteX5" fmla="*/ 2704148 w 4132364"/>
                <a:gd name="connsiteY5" fmla="*/ 547955 h 1037616"/>
                <a:gd name="connsiteX6" fmla="*/ 2865911 w 4132364"/>
                <a:gd name="connsiteY6" fmla="*/ 501320 h 1037616"/>
                <a:gd name="connsiteX7" fmla="*/ 2921289 w 4132364"/>
                <a:gd name="connsiteY7" fmla="*/ 370161 h 1037616"/>
                <a:gd name="connsiteX8" fmla="*/ 2865911 w 4132364"/>
                <a:gd name="connsiteY8" fmla="*/ 238273 h 1037616"/>
                <a:gd name="connsiteX9" fmla="*/ 2704148 w 4132364"/>
                <a:gd name="connsiteY9" fmla="*/ 192367 h 1037616"/>
                <a:gd name="connsiteX10" fmla="*/ 3342494 w 4132364"/>
                <a:gd name="connsiteY10" fmla="*/ 0 h 1037616"/>
                <a:gd name="connsiteX11" fmla="*/ 4113419 w 4132364"/>
                <a:gd name="connsiteY11" fmla="*/ 0 h 1037616"/>
                <a:gd name="connsiteX12" fmla="*/ 4113419 w 4132364"/>
                <a:gd name="connsiteY12" fmla="*/ 189453 h 1037616"/>
                <a:gd name="connsiteX13" fmla="*/ 3577124 w 4132364"/>
                <a:gd name="connsiteY13" fmla="*/ 189453 h 1037616"/>
                <a:gd name="connsiteX14" fmla="*/ 3577124 w 4132364"/>
                <a:gd name="connsiteY14" fmla="*/ 410966 h 1037616"/>
                <a:gd name="connsiteX15" fmla="*/ 4050754 w 4132364"/>
                <a:gd name="connsiteY15" fmla="*/ 410966 h 1037616"/>
                <a:gd name="connsiteX16" fmla="*/ 4050754 w 4132364"/>
                <a:gd name="connsiteY16" fmla="*/ 594589 h 1037616"/>
                <a:gd name="connsiteX17" fmla="*/ 3577124 w 4132364"/>
                <a:gd name="connsiteY17" fmla="*/ 594589 h 1037616"/>
                <a:gd name="connsiteX18" fmla="*/ 3577124 w 4132364"/>
                <a:gd name="connsiteY18" fmla="*/ 830676 h 1037616"/>
                <a:gd name="connsiteX19" fmla="*/ 4132364 w 4132364"/>
                <a:gd name="connsiteY19" fmla="*/ 830676 h 1037616"/>
                <a:gd name="connsiteX20" fmla="*/ 4132364 w 4132364"/>
                <a:gd name="connsiteY20" fmla="*/ 1020128 h 1037616"/>
                <a:gd name="connsiteX21" fmla="*/ 3342494 w 4132364"/>
                <a:gd name="connsiteY21" fmla="*/ 1020128 h 1037616"/>
                <a:gd name="connsiteX22" fmla="*/ 2275694 w 4132364"/>
                <a:gd name="connsiteY22" fmla="*/ 0 h 1037616"/>
                <a:gd name="connsiteX23" fmla="*/ 2717263 w 4132364"/>
                <a:gd name="connsiteY23" fmla="*/ 0 h 1037616"/>
                <a:gd name="connsiteX24" fmla="*/ 2952622 w 4132364"/>
                <a:gd name="connsiteY24" fmla="*/ 45178 h 1037616"/>
                <a:gd name="connsiteX25" fmla="*/ 3106370 w 4132364"/>
                <a:gd name="connsiteY25" fmla="*/ 173422 h 1037616"/>
                <a:gd name="connsiteX26" fmla="*/ 3160290 w 4132364"/>
                <a:gd name="connsiteY26" fmla="*/ 370161 h 1037616"/>
                <a:gd name="connsiteX27" fmla="*/ 3105641 w 4132364"/>
                <a:gd name="connsiteY27" fmla="*/ 566171 h 1037616"/>
                <a:gd name="connsiteX28" fmla="*/ 2950436 w 4132364"/>
                <a:gd name="connsiteY28" fmla="*/ 692230 h 1037616"/>
                <a:gd name="connsiteX29" fmla="*/ 3179236 w 4132364"/>
                <a:gd name="connsiteY29" fmla="*/ 1020128 h 1037616"/>
                <a:gd name="connsiteX30" fmla="*/ 2925661 w 4132364"/>
                <a:gd name="connsiteY30" fmla="*/ 1020128 h 1037616"/>
                <a:gd name="connsiteX31" fmla="*/ 2728922 w 4132364"/>
                <a:gd name="connsiteY31" fmla="*/ 735950 h 1037616"/>
                <a:gd name="connsiteX32" fmla="*/ 2717263 w 4132364"/>
                <a:gd name="connsiteY32" fmla="*/ 735950 h 1037616"/>
                <a:gd name="connsiteX33" fmla="*/ 2511781 w 4132364"/>
                <a:gd name="connsiteY33" fmla="*/ 735950 h 1037616"/>
                <a:gd name="connsiteX34" fmla="*/ 2511781 w 4132364"/>
                <a:gd name="connsiteY34" fmla="*/ 1020128 h 1037616"/>
                <a:gd name="connsiteX35" fmla="*/ 2275694 w 4132364"/>
                <a:gd name="connsiteY35" fmla="*/ 1020128 h 1037616"/>
                <a:gd name="connsiteX36" fmla="*/ 1481880 w 4132364"/>
                <a:gd name="connsiteY36" fmla="*/ 0 h 1037616"/>
                <a:gd name="connsiteX37" fmla="*/ 1715052 w 4132364"/>
                <a:gd name="connsiteY37" fmla="*/ 0 h 1037616"/>
                <a:gd name="connsiteX38" fmla="*/ 2171195 w 4132364"/>
                <a:gd name="connsiteY38" fmla="*/ 1020128 h 1037616"/>
                <a:gd name="connsiteX39" fmla="*/ 1923450 w 4132364"/>
                <a:gd name="connsiteY39" fmla="*/ 1020128 h 1037616"/>
                <a:gd name="connsiteX40" fmla="*/ 1833096 w 4132364"/>
                <a:gd name="connsiteY40" fmla="*/ 801529 h 1037616"/>
                <a:gd name="connsiteX41" fmla="*/ 1359465 w 4132364"/>
                <a:gd name="connsiteY41" fmla="*/ 801529 h 1037616"/>
                <a:gd name="connsiteX42" fmla="*/ 1269111 w 4132364"/>
                <a:gd name="connsiteY42" fmla="*/ 1020128 h 1037616"/>
                <a:gd name="connsiteX43" fmla="*/ 1027195 w 4132364"/>
                <a:gd name="connsiteY43" fmla="*/ 1020128 h 1037616"/>
                <a:gd name="connsiteX44" fmla="*/ 0 w 4132364"/>
                <a:gd name="connsiteY44" fmla="*/ 0 h 1037616"/>
                <a:gd name="connsiteX45" fmla="*/ 236087 w 4132364"/>
                <a:gd name="connsiteY45" fmla="*/ 0 h 1037616"/>
                <a:gd name="connsiteX46" fmla="*/ 236087 w 4132364"/>
                <a:gd name="connsiteY46" fmla="*/ 562528 h 1037616"/>
                <a:gd name="connsiteX47" fmla="*/ 463429 w 4132364"/>
                <a:gd name="connsiteY47" fmla="*/ 836505 h 1037616"/>
                <a:gd name="connsiteX48" fmla="*/ 632479 w 4132364"/>
                <a:gd name="connsiteY48" fmla="*/ 770197 h 1037616"/>
                <a:gd name="connsiteX49" fmla="*/ 690772 w 4132364"/>
                <a:gd name="connsiteY49" fmla="*/ 562528 h 1037616"/>
                <a:gd name="connsiteX50" fmla="*/ 690772 w 4132364"/>
                <a:gd name="connsiteY50" fmla="*/ 0 h 1037616"/>
                <a:gd name="connsiteX51" fmla="*/ 923944 w 4132364"/>
                <a:gd name="connsiteY51" fmla="*/ 0 h 1037616"/>
                <a:gd name="connsiteX52" fmla="*/ 923944 w 4132364"/>
                <a:gd name="connsiteY52" fmla="*/ 571272 h 1037616"/>
                <a:gd name="connsiteX53" fmla="*/ 802257 w 4132364"/>
                <a:gd name="connsiteY53" fmla="*/ 916658 h 1037616"/>
                <a:gd name="connsiteX54" fmla="*/ 461972 w 4132364"/>
                <a:gd name="connsiteY54" fmla="*/ 1037616 h 1037616"/>
                <a:gd name="connsiteX55" fmla="*/ 121686 w 4132364"/>
                <a:gd name="connsiteY55" fmla="*/ 916658 h 1037616"/>
                <a:gd name="connsiteX56" fmla="*/ 0 w 4132364"/>
                <a:gd name="connsiteY56" fmla="*/ 571272 h 10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132364" h="1037616">
                  <a:moveTo>
                    <a:pt x="1597009" y="231715"/>
                  </a:moveTo>
                  <a:lnTo>
                    <a:pt x="1435246" y="622278"/>
                  </a:lnTo>
                  <a:lnTo>
                    <a:pt x="1758773" y="622278"/>
                  </a:lnTo>
                  <a:close/>
                  <a:moveTo>
                    <a:pt x="2511781" y="192367"/>
                  </a:moveTo>
                  <a:lnTo>
                    <a:pt x="2511781" y="547955"/>
                  </a:lnTo>
                  <a:lnTo>
                    <a:pt x="2704148" y="547955"/>
                  </a:lnTo>
                  <a:cubicBezTo>
                    <a:pt x="2775071" y="547955"/>
                    <a:pt x="2828992" y="532410"/>
                    <a:pt x="2865911" y="501320"/>
                  </a:cubicBezTo>
                  <a:cubicBezTo>
                    <a:pt x="2902830" y="470231"/>
                    <a:pt x="2921289" y="426511"/>
                    <a:pt x="2921289" y="370161"/>
                  </a:cubicBezTo>
                  <a:cubicBezTo>
                    <a:pt x="2921289" y="312840"/>
                    <a:pt x="2902830" y="268877"/>
                    <a:pt x="2865911" y="238273"/>
                  </a:cubicBezTo>
                  <a:cubicBezTo>
                    <a:pt x="2828992" y="207669"/>
                    <a:pt x="2775071" y="192367"/>
                    <a:pt x="2704148" y="192367"/>
                  </a:cubicBezTo>
                  <a:close/>
                  <a:moveTo>
                    <a:pt x="3342494" y="0"/>
                  </a:moveTo>
                  <a:lnTo>
                    <a:pt x="4113419" y="0"/>
                  </a:lnTo>
                  <a:lnTo>
                    <a:pt x="4113419" y="189453"/>
                  </a:lnTo>
                  <a:lnTo>
                    <a:pt x="3577124" y="189453"/>
                  </a:lnTo>
                  <a:lnTo>
                    <a:pt x="3577124" y="410966"/>
                  </a:lnTo>
                  <a:lnTo>
                    <a:pt x="4050754" y="410966"/>
                  </a:lnTo>
                  <a:lnTo>
                    <a:pt x="4050754" y="594589"/>
                  </a:lnTo>
                  <a:lnTo>
                    <a:pt x="3577124" y="594589"/>
                  </a:lnTo>
                  <a:lnTo>
                    <a:pt x="3577124" y="830676"/>
                  </a:lnTo>
                  <a:lnTo>
                    <a:pt x="4132364" y="830676"/>
                  </a:lnTo>
                  <a:lnTo>
                    <a:pt x="4132364" y="1020128"/>
                  </a:lnTo>
                  <a:lnTo>
                    <a:pt x="3342494" y="1020128"/>
                  </a:lnTo>
                  <a:close/>
                  <a:moveTo>
                    <a:pt x="2275694" y="0"/>
                  </a:moveTo>
                  <a:lnTo>
                    <a:pt x="2717263" y="0"/>
                  </a:lnTo>
                  <a:cubicBezTo>
                    <a:pt x="2807618" y="0"/>
                    <a:pt x="2886070" y="15059"/>
                    <a:pt x="2952622" y="45178"/>
                  </a:cubicBezTo>
                  <a:cubicBezTo>
                    <a:pt x="3019173" y="75296"/>
                    <a:pt x="3070422" y="118044"/>
                    <a:pt x="3106370" y="173422"/>
                  </a:cubicBezTo>
                  <a:cubicBezTo>
                    <a:pt x="3142316" y="228801"/>
                    <a:pt x="3160290" y="294380"/>
                    <a:pt x="3160290" y="370161"/>
                  </a:cubicBezTo>
                  <a:cubicBezTo>
                    <a:pt x="3160290" y="445942"/>
                    <a:pt x="3142074" y="511279"/>
                    <a:pt x="3105641" y="566171"/>
                  </a:cubicBezTo>
                  <a:cubicBezTo>
                    <a:pt x="3069208" y="621064"/>
                    <a:pt x="3017473" y="663083"/>
                    <a:pt x="2950436" y="692230"/>
                  </a:cubicBezTo>
                  <a:lnTo>
                    <a:pt x="3179236" y="1020128"/>
                  </a:lnTo>
                  <a:lnTo>
                    <a:pt x="2925661" y="1020128"/>
                  </a:lnTo>
                  <a:lnTo>
                    <a:pt x="2728922" y="735950"/>
                  </a:lnTo>
                  <a:lnTo>
                    <a:pt x="2717263" y="735950"/>
                  </a:lnTo>
                  <a:lnTo>
                    <a:pt x="2511781" y="735950"/>
                  </a:lnTo>
                  <a:lnTo>
                    <a:pt x="2511781" y="1020128"/>
                  </a:lnTo>
                  <a:lnTo>
                    <a:pt x="2275694" y="1020128"/>
                  </a:lnTo>
                  <a:close/>
                  <a:moveTo>
                    <a:pt x="1481880" y="0"/>
                  </a:moveTo>
                  <a:lnTo>
                    <a:pt x="1715052" y="0"/>
                  </a:lnTo>
                  <a:lnTo>
                    <a:pt x="2171195" y="1020128"/>
                  </a:lnTo>
                  <a:lnTo>
                    <a:pt x="1923450" y="1020128"/>
                  </a:lnTo>
                  <a:lnTo>
                    <a:pt x="1833096" y="801529"/>
                  </a:lnTo>
                  <a:lnTo>
                    <a:pt x="1359465" y="801529"/>
                  </a:lnTo>
                  <a:lnTo>
                    <a:pt x="1269111" y="1020128"/>
                  </a:lnTo>
                  <a:lnTo>
                    <a:pt x="1027195" y="1020128"/>
                  </a:lnTo>
                  <a:close/>
                  <a:moveTo>
                    <a:pt x="0" y="0"/>
                  </a:moveTo>
                  <a:lnTo>
                    <a:pt x="236087" y="0"/>
                  </a:lnTo>
                  <a:lnTo>
                    <a:pt x="236087" y="562528"/>
                  </a:lnTo>
                  <a:cubicBezTo>
                    <a:pt x="236087" y="745179"/>
                    <a:pt x="311868" y="836505"/>
                    <a:pt x="463429" y="836505"/>
                  </a:cubicBezTo>
                  <a:cubicBezTo>
                    <a:pt x="537267" y="836505"/>
                    <a:pt x="593617" y="814402"/>
                    <a:pt x="632479" y="770197"/>
                  </a:cubicBezTo>
                  <a:cubicBezTo>
                    <a:pt x="671341" y="725991"/>
                    <a:pt x="690772" y="656768"/>
                    <a:pt x="690772" y="562528"/>
                  </a:cubicBezTo>
                  <a:lnTo>
                    <a:pt x="690772" y="0"/>
                  </a:lnTo>
                  <a:lnTo>
                    <a:pt x="923944" y="0"/>
                  </a:lnTo>
                  <a:lnTo>
                    <a:pt x="923944" y="571272"/>
                  </a:lnTo>
                  <a:cubicBezTo>
                    <a:pt x="923944" y="720891"/>
                    <a:pt x="883382" y="836019"/>
                    <a:pt x="802257" y="916658"/>
                  </a:cubicBezTo>
                  <a:cubicBezTo>
                    <a:pt x="721133" y="997297"/>
                    <a:pt x="607705" y="1037616"/>
                    <a:pt x="461972" y="1037616"/>
                  </a:cubicBezTo>
                  <a:cubicBezTo>
                    <a:pt x="316240" y="1037616"/>
                    <a:pt x="202811" y="997297"/>
                    <a:pt x="121686" y="916658"/>
                  </a:cubicBezTo>
                  <a:cubicBezTo>
                    <a:pt x="40562" y="836019"/>
                    <a:pt x="0" y="720891"/>
                    <a:pt x="0" y="57127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Rectangle 44">
            <a:extLst>
              <a:ext uri="{FF2B5EF4-FFF2-40B4-BE49-F238E27FC236}">
                <a16:creationId xmlns:a16="http://schemas.microsoft.com/office/drawing/2014/main" id="{31009FA2-0FB6-4037-8AFD-C13595CBF327}"/>
              </a:ext>
            </a:extLst>
          </p:cNvPr>
          <p:cNvSpPr/>
          <p:nvPr/>
        </p:nvSpPr>
        <p:spPr>
          <a:xfrm>
            <a:off x="1915739" y="9819930"/>
            <a:ext cx="7350926" cy="769441"/>
          </a:xfrm>
          <a:prstGeom prst="rect">
            <a:avLst/>
          </a:prstGeom>
        </p:spPr>
        <p:txBody>
          <a:bodyPr wrap="square">
            <a:spAutoFit/>
          </a:bodyPr>
          <a:lstStyle/>
          <a:p>
            <a:pPr algn="ctr"/>
            <a:r>
              <a:rPr lang="en-US" sz="4400" dirty="0">
                <a:solidFill>
                  <a:schemeClr val="accent2"/>
                </a:solidFill>
              </a:rPr>
              <a:t>DOMINICK	</a:t>
            </a:r>
            <a:r>
              <a:rPr lang="en-US" sz="4400" b="1" dirty="0">
                <a:solidFill>
                  <a:schemeClr val="accent4"/>
                </a:solidFill>
              </a:rPr>
              <a:t>NORMAN</a:t>
            </a:r>
          </a:p>
        </p:txBody>
      </p:sp>
      <p:sp>
        <p:nvSpPr>
          <p:cNvPr id="46" name="Rectangle 45">
            <a:extLst>
              <a:ext uri="{FF2B5EF4-FFF2-40B4-BE49-F238E27FC236}">
                <a16:creationId xmlns:a16="http://schemas.microsoft.com/office/drawing/2014/main" id="{39B1F3EE-E7C7-4131-A1FD-E6F4D9F1C23B}"/>
              </a:ext>
            </a:extLst>
          </p:cNvPr>
          <p:cNvSpPr/>
          <p:nvPr/>
        </p:nvSpPr>
        <p:spPr>
          <a:xfrm>
            <a:off x="2253948" y="11408048"/>
            <a:ext cx="6453534" cy="2245871"/>
          </a:xfrm>
          <a:prstGeom prst="rect">
            <a:avLst/>
          </a:prstGeom>
        </p:spPr>
        <p:txBody>
          <a:bodyPr wrap="square">
            <a:spAutoFit/>
          </a:bodyPr>
          <a:lstStyle/>
          <a:p>
            <a:pPr algn="ctr">
              <a:lnSpc>
                <a:spcPct val="150000"/>
              </a:lnSpc>
            </a:pPr>
            <a:r>
              <a:rPr lang="en-US" sz="2400" i="1" dirty="0">
                <a:solidFill>
                  <a:schemeClr val="tx1">
                    <a:lumMod val="85000"/>
                    <a:lumOff val="15000"/>
                  </a:schemeClr>
                </a:solidFill>
              </a:rPr>
              <a:t>Watch this slideshow about fibromyalgia (fibrositis) with pictures about this chronic condition that causes pain and stiffness of the tendons.</a:t>
            </a:r>
          </a:p>
        </p:txBody>
      </p:sp>
      <p:sp>
        <p:nvSpPr>
          <p:cNvPr id="47" name="Rectangle 46">
            <a:extLst>
              <a:ext uri="{FF2B5EF4-FFF2-40B4-BE49-F238E27FC236}">
                <a16:creationId xmlns:a16="http://schemas.microsoft.com/office/drawing/2014/main" id="{FC4353F6-BA4B-4261-8DFA-52020BDFC4E7}"/>
              </a:ext>
            </a:extLst>
          </p:cNvPr>
          <p:cNvSpPr/>
          <p:nvPr/>
        </p:nvSpPr>
        <p:spPr>
          <a:xfrm>
            <a:off x="11038970" y="9819930"/>
            <a:ext cx="7350926" cy="769441"/>
          </a:xfrm>
          <a:prstGeom prst="rect">
            <a:avLst/>
          </a:prstGeom>
        </p:spPr>
        <p:txBody>
          <a:bodyPr wrap="square">
            <a:spAutoFit/>
          </a:bodyPr>
          <a:lstStyle/>
          <a:p>
            <a:pPr algn="ctr"/>
            <a:r>
              <a:rPr lang="en-US" sz="4400" dirty="0">
                <a:solidFill>
                  <a:schemeClr val="accent2"/>
                </a:solidFill>
              </a:rPr>
              <a:t>PATTI	</a:t>
            </a:r>
            <a:r>
              <a:rPr lang="en-US" sz="4400" b="1" dirty="0">
                <a:solidFill>
                  <a:schemeClr val="accent4"/>
                </a:solidFill>
              </a:rPr>
              <a:t>HAMILTON</a:t>
            </a:r>
          </a:p>
        </p:txBody>
      </p:sp>
      <p:sp>
        <p:nvSpPr>
          <p:cNvPr id="48" name="Rectangle 47">
            <a:extLst>
              <a:ext uri="{FF2B5EF4-FFF2-40B4-BE49-F238E27FC236}">
                <a16:creationId xmlns:a16="http://schemas.microsoft.com/office/drawing/2014/main" id="{BA0BBC36-9BD4-4C12-9658-C51B8CAE1122}"/>
              </a:ext>
            </a:extLst>
          </p:cNvPr>
          <p:cNvSpPr/>
          <p:nvPr/>
        </p:nvSpPr>
        <p:spPr>
          <a:xfrm>
            <a:off x="20162200" y="9819930"/>
            <a:ext cx="7350926" cy="769441"/>
          </a:xfrm>
          <a:prstGeom prst="rect">
            <a:avLst/>
          </a:prstGeom>
        </p:spPr>
        <p:txBody>
          <a:bodyPr wrap="square">
            <a:spAutoFit/>
          </a:bodyPr>
          <a:lstStyle/>
          <a:p>
            <a:pPr algn="ctr"/>
            <a:r>
              <a:rPr lang="en-US" sz="4400" dirty="0">
                <a:solidFill>
                  <a:schemeClr val="accent2"/>
                </a:solidFill>
              </a:rPr>
              <a:t>MELISSA</a:t>
            </a:r>
            <a:r>
              <a:rPr lang="en-US" sz="4400" b="1" dirty="0">
                <a:solidFill>
                  <a:schemeClr val="accent2"/>
                </a:solidFill>
              </a:rPr>
              <a:t>	</a:t>
            </a:r>
            <a:r>
              <a:rPr lang="en-US" sz="4400" b="1" dirty="0">
                <a:solidFill>
                  <a:schemeClr val="accent4"/>
                </a:solidFill>
              </a:rPr>
              <a:t>SHAW</a:t>
            </a:r>
          </a:p>
        </p:txBody>
      </p:sp>
      <p:sp>
        <p:nvSpPr>
          <p:cNvPr id="49" name="Rectangle 48">
            <a:extLst>
              <a:ext uri="{FF2B5EF4-FFF2-40B4-BE49-F238E27FC236}">
                <a16:creationId xmlns:a16="http://schemas.microsoft.com/office/drawing/2014/main" id="{4FE8CF4B-15C4-43C1-8A1A-01B016AD0243}"/>
              </a:ext>
            </a:extLst>
          </p:cNvPr>
          <p:cNvSpPr/>
          <p:nvPr/>
        </p:nvSpPr>
        <p:spPr>
          <a:xfrm>
            <a:off x="1915739" y="10567994"/>
            <a:ext cx="7350926" cy="523220"/>
          </a:xfrm>
          <a:prstGeom prst="rect">
            <a:avLst/>
          </a:prstGeom>
        </p:spPr>
        <p:txBody>
          <a:bodyPr wrap="square">
            <a:spAutoFit/>
          </a:bodyPr>
          <a:lstStyle/>
          <a:p>
            <a:pPr algn="ctr"/>
            <a:r>
              <a:rPr lang="en-US" sz="2800" b="1" dirty="0">
                <a:solidFill>
                  <a:schemeClr val="tx1">
                    <a:lumMod val="85000"/>
                    <a:lumOff val="15000"/>
                  </a:schemeClr>
                </a:solidFill>
              </a:rPr>
              <a:t>CARDIOLOGIST</a:t>
            </a:r>
          </a:p>
        </p:txBody>
      </p:sp>
      <p:sp>
        <p:nvSpPr>
          <p:cNvPr id="50" name="Rectangle 49">
            <a:extLst>
              <a:ext uri="{FF2B5EF4-FFF2-40B4-BE49-F238E27FC236}">
                <a16:creationId xmlns:a16="http://schemas.microsoft.com/office/drawing/2014/main" id="{62BF5D6A-0395-4CFD-901F-E8FC9175F4C1}"/>
              </a:ext>
            </a:extLst>
          </p:cNvPr>
          <p:cNvSpPr/>
          <p:nvPr/>
        </p:nvSpPr>
        <p:spPr>
          <a:xfrm>
            <a:off x="11038970" y="10567994"/>
            <a:ext cx="7350926" cy="523220"/>
          </a:xfrm>
          <a:prstGeom prst="rect">
            <a:avLst/>
          </a:prstGeom>
        </p:spPr>
        <p:txBody>
          <a:bodyPr wrap="square">
            <a:spAutoFit/>
          </a:bodyPr>
          <a:lstStyle/>
          <a:p>
            <a:pPr algn="ctr"/>
            <a:r>
              <a:rPr lang="en-US" sz="2800" b="1" dirty="0">
                <a:solidFill>
                  <a:schemeClr val="tx1">
                    <a:lumMod val="85000"/>
                    <a:lumOff val="15000"/>
                  </a:schemeClr>
                </a:solidFill>
              </a:rPr>
              <a:t>CARDIOLOGIST</a:t>
            </a:r>
          </a:p>
        </p:txBody>
      </p:sp>
      <p:sp>
        <p:nvSpPr>
          <p:cNvPr id="51" name="Rectangle 50">
            <a:extLst>
              <a:ext uri="{FF2B5EF4-FFF2-40B4-BE49-F238E27FC236}">
                <a16:creationId xmlns:a16="http://schemas.microsoft.com/office/drawing/2014/main" id="{EFCEDCDC-8293-4B16-B2C8-3D81C3B28C85}"/>
              </a:ext>
            </a:extLst>
          </p:cNvPr>
          <p:cNvSpPr/>
          <p:nvPr/>
        </p:nvSpPr>
        <p:spPr>
          <a:xfrm>
            <a:off x="20162200" y="10567994"/>
            <a:ext cx="7350926" cy="523220"/>
          </a:xfrm>
          <a:prstGeom prst="rect">
            <a:avLst/>
          </a:prstGeom>
        </p:spPr>
        <p:txBody>
          <a:bodyPr wrap="square">
            <a:spAutoFit/>
          </a:bodyPr>
          <a:lstStyle/>
          <a:p>
            <a:pPr algn="ctr"/>
            <a:r>
              <a:rPr lang="en-US" sz="2800" b="1" dirty="0">
                <a:solidFill>
                  <a:schemeClr val="tx1">
                    <a:lumMod val="85000"/>
                    <a:lumOff val="15000"/>
                  </a:schemeClr>
                </a:solidFill>
              </a:rPr>
              <a:t>CARDIOLOGIST</a:t>
            </a:r>
          </a:p>
        </p:txBody>
      </p:sp>
      <p:sp>
        <p:nvSpPr>
          <p:cNvPr id="52" name="Rectangle 51">
            <a:extLst>
              <a:ext uri="{FF2B5EF4-FFF2-40B4-BE49-F238E27FC236}">
                <a16:creationId xmlns:a16="http://schemas.microsoft.com/office/drawing/2014/main" id="{1FBDBB80-6216-4FE5-A55A-9908C170B3A9}"/>
              </a:ext>
            </a:extLst>
          </p:cNvPr>
          <p:cNvSpPr/>
          <p:nvPr/>
        </p:nvSpPr>
        <p:spPr>
          <a:xfrm>
            <a:off x="11487666" y="11386184"/>
            <a:ext cx="6453534" cy="2245871"/>
          </a:xfrm>
          <a:prstGeom prst="rect">
            <a:avLst/>
          </a:prstGeom>
        </p:spPr>
        <p:txBody>
          <a:bodyPr wrap="square">
            <a:spAutoFit/>
          </a:bodyPr>
          <a:lstStyle/>
          <a:p>
            <a:pPr algn="ctr">
              <a:lnSpc>
                <a:spcPct val="150000"/>
              </a:lnSpc>
            </a:pPr>
            <a:r>
              <a:rPr lang="en-US" sz="2400" i="1" dirty="0">
                <a:solidFill>
                  <a:schemeClr val="tx1">
                    <a:lumMod val="85000"/>
                    <a:lumOff val="15000"/>
                  </a:schemeClr>
                </a:solidFill>
              </a:rPr>
              <a:t>Watch this slideshow about fibromyalgia (fibrositis) with pictures about this chronic condition that causes pain and stiffness of the tendons.</a:t>
            </a:r>
          </a:p>
        </p:txBody>
      </p:sp>
      <p:sp>
        <p:nvSpPr>
          <p:cNvPr id="53" name="Rectangle 52">
            <a:extLst>
              <a:ext uri="{FF2B5EF4-FFF2-40B4-BE49-F238E27FC236}">
                <a16:creationId xmlns:a16="http://schemas.microsoft.com/office/drawing/2014/main" id="{123AA77F-9259-4334-B38A-0CF33D036699}"/>
              </a:ext>
            </a:extLst>
          </p:cNvPr>
          <p:cNvSpPr/>
          <p:nvPr/>
        </p:nvSpPr>
        <p:spPr>
          <a:xfrm>
            <a:off x="20721384" y="11364320"/>
            <a:ext cx="6453534" cy="2245871"/>
          </a:xfrm>
          <a:prstGeom prst="rect">
            <a:avLst/>
          </a:prstGeom>
        </p:spPr>
        <p:txBody>
          <a:bodyPr wrap="square">
            <a:spAutoFit/>
          </a:bodyPr>
          <a:lstStyle/>
          <a:p>
            <a:pPr algn="ctr">
              <a:lnSpc>
                <a:spcPct val="150000"/>
              </a:lnSpc>
            </a:pPr>
            <a:r>
              <a:rPr lang="en-US" sz="2400" i="1" dirty="0">
                <a:solidFill>
                  <a:schemeClr val="tx1">
                    <a:lumMod val="85000"/>
                    <a:lumOff val="15000"/>
                  </a:schemeClr>
                </a:solidFill>
              </a:rPr>
              <a:t>Watch this slideshow about fibromyalgia (fibrositis) with pictures about this chronic condition that causes pain and stiffness of the tendons.</a:t>
            </a:r>
          </a:p>
        </p:txBody>
      </p:sp>
    </p:spTree>
    <p:extLst>
      <p:ext uri="{BB962C8B-B14F-4D97-AF65-F5344CB8AC3E}">
        <p14:creationId xmlns:p14="http://schemas.microsoft.com/office/powerpoint/2010/main" val="9352410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Placeholder 32">
            <a:extLst>
              <a:ext uri="{FF2B5EF4-FFF2-40B4-BE49-F238E27FC236}">
                <a16:creationId xmlns:a16="http://schemas.microsoft.com/office/drawing/2014/main" id="{E917594E-93F4-4032-B217-16DF85553ACF}"/>
              </a:ext>
            </a:extLst>
          </p:cNvPr>
          <p:cNvPicPr>
            <a:picLocks noGrp="1" noChangeAspect="1"/>
          </p:cNvPicPr>
          <p:nvPr>
            <p:ph type="pic" sz="quarter" idx="11"/>
          </p:nvPr>
        </p:nvPicPr>
        <p:blipFill rotWithShape="1">
          <a:blip r:embed="rId2" cstate="screen">
            <a:extLst>
              <a:ext uri="{28A0092B-C50C-407E-A947-70E740481C1C}">
                <a14:useLocalDpi xmlns:a14="http://schemas.microsoft.com/office/drawing/2010/main"/>
              </a:ext>
            </a:extLst>
          </a:blip>
          <a:srcRect/>
          <a:stretch/>
        </p:blipFill>
        <p:spPr/>
      </p:pic>
      <p:pic>
        <p:nvPicPr>
          <p:cNvPr id="39" name="Picture Placeholder 38">
            <a:extLst>
              <a:ext uri="{FF2B5EF4-FFF2-40B4-BE49-F238E27FC236}">
                <a16:creationId xmlns:a16="http://schemas.microsoft.com/office/drawing/2014/main" id="{331CB219-DF09-4101-8593-DC4E2C8F665D}"/>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p:pic>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p:txBody>
          <a:bodyPr/>
          <a:lstStyle/>
          <a:p>
            <a:fld id="{92B485D1-D61A-494D-A8A9-04DC541B8AAB}" type="slidenum">
              <a:rPr lang="en-US" smtClean="0">
                <a:solidFill>
                  <a:schemeClr val="accent2"/>
                </a:solidFill>
              </a:rPr>
              <a:pPr/>
              <a:t>26</a:t>
            </a:fld>
            <a:endParaRPr lang="en-US" dirty="0">
              <a:solidFill>
                <a:schemeClr val="accent2"/>
              </a:solidFill>
            </a:endParaRPr>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p:txBody>
          <a:bodyPr/>
          <a:lstStyle/>
          <a:p>
            <a:r>
              <a:rPr lang="en-US">
                <a:solidFill>
                  <a:schemeClr val="accent2"/>
                </a:solidFill>
              </a:rPr>
              <a:t>WWW.SQUARE.COM</a:t>
            </a:r>
            <a:endParaRPr lang="en-US" dirty="0">
              <a:solidFill>
                <a:schemeClr val="accent2"/>
              </a:solidFill>
            </a:endParaRPr>
          </a:p>
        </p:txBody>
      </p:sp>
      <p:pic>
        <p:nvPicPr>
          <p:cNvPr id="27" name="Picture Placeholder 26">
            <a:extLst>
              <a:ext uri="{FF2B5EF4-FFF2-40B4-BE49-F238E27FC236}">
                <a16:creationId xmlns:a16="http://schemas.microsoft.com/office/drawing/2014/main" id="{B535E89E-0B16-4934-8BB2-F950E4030AA2}"/>
              </a:ext>
            </a:extLst>
          </p:cNvPr>
          <p:cNvPicPr>
            <a:picLocks noGrp="1" noChangeAspect="1"/>
          </p:cNvPicPr>
          <p:nvPr>
            <p:ph type="pic" sz="quarter" idx="10"/>
          </p:nvPr>
        </p:nvPicPr>
        <p:blipFill rotWithShape="1">
          <a:blip r:embed="rId4" cstate="screen">
            <a:extLst>
              <a:ext uri="{28A0092B-C50C-407E-A947-70E740481C1C}">
                <a14:useLocalDpi xmlns:a14="http://schemas.microsoft.com/office/drawing/2010/main"/>
              </a:ext>
            </a:extLst>
          </a:blip>
          <a:srcRect/>
          <a:stretch/>
        </p:blipFill>
        <p:spPr/>
      </p:pic>
      <p:sp>
        <p:nvSpPr>
          <p:cNvPr id="5" name="Rectangle 4">
            <a:extLst>
              <a:ext uri="{FF2B5EF4-FFF2-40B4-BE49-F238E27FC236}">
                <a16:creationId xmlns:a16="http://schemas.microsoft.com/office/drawing/2014/main" id="{E1E987E2-E592-4EFC-8B02-DADBC536D181}"/>
              </a:ext>
            </a:extLst>
          </p:cNvPr>
          <p:cNvSpPr/>
          <p:nvPr/>
        </p:nvSpPr>
        <p:spPr>
          <a:xfrm>
            <a:off x="865133" y="1125796"/>
            <a:ext cx="22742580" cy="1332544"/>
          </a:xfrm>
          <a:prstGeom prst="rect">
            <a:avLst/>
          </a:prstGeom>
        </p:spPr>
        <p:txBody>
          <a:bodyPr wrap="square">
            <a:spAutoFit/>
          </a:bodyPr>
          <a:lstStyle/>
          <a:p>
            <a:pPr>
              <a:lnSpc>
                <a:spcPct val="80000"/>
              </a:lnSpc>
            </a:pPr>
            <a:r>
              <a:rPr lang="en-US" sz="10000" dirty="0">
                <a:solidFill>
                  <a:schemeClr val="accent2"/>
                </a:solidFill>
              </a:rPr>
              <a:t>DOCTOR’S </a:t>
            </a:r>
            <a:r>
              <a:rPr lang="en-US" sz="10000" b="1" dirty="0">
                <a:solidFill>
                  <a:schemeClr val="accent2"/>
                </a:solidFill>
              </a:rPr>
              <a:t>TEAM</a:t>
            </a:r>
          </a:p>
        </p:txBody>
      </p:sp>
      <p:sp>
        <p:nvSpPr>
          <p:cNvPr id="6" name="Rectangle 5">
            <a:extLst>
              <a:ext uri="{FF2B5EF4-FFF2-40B4-BE49-F238E27FC236}">
                <a16:creationId xmlns:a16="http://schemas.microsoft.com/office/drawing/2014/main" id="{94D712BF-9BF1-40D0-9723-DCCB4DC86687}"/>
              </a:ext>
            </a:extLst>
          </p:cNvPr>
          <p:cNvSpPr/>
          <p:nvPr/>
        </p:nvSpPr>
        <p:spPr>
          <a:xfrm>
            <a:off x="1031821" y="2691410"/>
            <a:ext cx="1911486" cy="2389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p:txBody>
      </p:sp>
      <p:grpSp>
        <p:nvGrpSpPr>
          <p:cNvPr id="7" name="Group 6">
            <a:extLst>
              <a:ext uri="{FF2B5EF4-FFF2-40B4-BE49-F238E27FC236}">
                <a16:creationId xmlns:a16="http://schemas.microsoft.com/office/drawing/2014/main" id="{A9ECA254-2B38-471E-88A9-01470CE3B0F4}"/>
              </a:ext>
            </a:extLst>
          </p:cNvPr>
          <p:cNvGrpSpPr/>
          <p:nvPr/>
        </p:nvGrpSpPr>
        <p:grpSpPr>
          <a:xfrm>
            <a:off x="25715132" y="1201996"/>
            <a:ext cx="2513847" cy="491928"/>
            <a:chOff x="1296153" y="8434415"/>
            <a:chExt cx="6501414" cy="1272244"/>
          </a:xfrm>
          <a:solidFill>
            <a:schemeClr val="accent4"/>
          </a:solidFill>
        </p:grpSpPr>
        <p:sp>
          <p:nvSpPr>
            <p:cNvPr id="8" name="Freeform: Shape 7">
              <a:extLst>
                <a:ext uri="{FF2B5EF4-FFF2-40B4-BE49-F238E27FC236}">
                  <a16:creationId xmlns:a16="http://schemas.microsoft.com/office/drawing/2014/main" id="{8C22F569-60FD-41B0-8774-A238CBC1B516}"/>
                </a:ext>
              </a:extLst>
            </p:cNvPr>
            <p:cNvSpPr/>
            <p:nvPr/>
          </p:nvSpPr>
          <p:spPr>
            <a:xfrm>
              <a:off x="1296153" y="8434415"/>
              <a:ext cx="2116797" cy="1272244"/>
            </a:xfrm>
            <a:custGeom>
              <a:avLst/>
              <a:gdLst>
                <a:gd name="connsiteX0" fmla="*/ 1507635 w 2116797"/>
                <a:gd name="connsiteY0" fmla="*/ 201110 h 1272244"/>
                <a:gd name="connsiteX1" fmla="*/ 1344416 w 2116797"/>
                <a:gd name="connsiteY1" fmla="*/ 242644 h 1272244"/>
                <a:gd name="connsiteX2" fmla="*/ 1230015 w 2116797"/>
                <a:gd name="connsiteY2" fmla="*/ 358502 h 1272244"/>
                <a:gd name="connsiteX3" fmla="*/ 1188481 w 2116797"/>
                <a:gd name="connsiteY3" fmla="*/ 527551 h 1272244"/>
                <a:gd name="connsiteX4" fmla="*/ 1230015 w 2116797"/>
                <a:gd name="connsiteY4" fmla="*/ 696601 h 1272244"/>
                <a:gd name="connsiteX5" fmla="*/ 1344416 w 2116797"/>
                <a:gd name="connsiteY5" fmla="*/ 812458 h 1272244"/>
                <a:gd name="connsiteX6" fmla="*/ 1507635 w 2116797"/>
                <a:gd name="connsiteY6" fmla="*/ 853992 h 1272244"/>
                <a:gd name="connsiteX7" fmla="*/ 1670856 w 2116797"/>
                <a:gd name="connsiteY7" fmla="*/ 812458 h 1272244"/>
                <a:gd name="connsiteX8" fmla="*/ 1785255 w 2116797"/>
                <a:gd name="connsiteY8" fmla="*/ 696601 h 1272244"/>
                <a:gd name="connsiteX9" fmla="*/ 1826791 w 2116797"/>
                <a:gd name="connsiteY9" fmla="*/ 527551 h 1272244"/>
                <a:gd name="connsiteX10" fmla="*/ 1785255 w 2116797"/>
                <a:gd name="connsiteY10" fmla="*/ 358502 h 1272244"/>
                <a:gd name="connsiteX11" fmla="*/ 1670856 w 2116797"/>
                <a:gd name="connsiteY11" fmla="*/ 242644 h 1272244"/>
                <a:gd name="connsiteX12" fmla="*/ 1507635 w 2116797"/>
                <a:gd name="connsiteY12" fmla="*/ 201110 h 1272244"/>
                <a:gd name="connsiteX13" fmla="*/ 1507635 w 2116797"/>
                <a:gd name="connsiteY13" fmla="*/ 0 h 1272244"/>
                <a:gd name="connsiteX14" fmla="*/ 1793271 w 2116797"/>
                <a:gd name="connsiteY14" fmla="*/ 68494 h 1272244"/>
                <a:gd name="connsiteX15" fmla="*/ 1992925 w 2116797"/>
                <a:gd name="connsiteY15" fmla="*/ 257217 h 1272244"/>
                <a:gd name="connsiteX16" fmla="*/ 2065790 w 2116797"/>
                <a:gd name="connsiteY16" fmla="*/ 527551 h 1272244"/>
                <a:gd name="connsiteX17" fmla="*/ 1965965 w 2116797"/>
                <a:gd name="connsiteY17" fmla="*/ 839419 h 1272244"/>
                <a:gd name="connsiteX18" fmla="*/ 1701461 w 2116797"/>
                <a:gd name="connsiteY18" fmla="*/ 1025957 h 1272244"/>
                <a:gd name="connsiteX19" fmla="*/ 1772141 w 2116797"/>
                <a:gd name="connsiteY19" fmla="*/ 1080606 h 1272244"/>
                <a:gd name="connsiteX20" fmla="*/ 1845736 w 2116797"/>
                <a:gd name="connsiteY20" fmla="*/ 1097365 h 1272244"/>
                <a:gd name="connsiteX21" fmla="*/ 2011870 w 2116797"/>
                <a:gd name="connsiteY21" fmla="*/ 1021585 h 1272244"/>
                <a:gd name="connsiteX22" fmla="*/ 2116797 w 2116797"/>
                <a:gd name="connsiteY22" fmla="*/ 1146914 h 1272244"/>
                <a:gd name="connsiteX23" fmla="*/ 1996568 w 2116797"/>
                <a:gd name="connsiteY23" fmla="*/ 1240183 h 1272244"/>
                <a:gd name="connsiteX24" fmla="*/ 1841363 w 2116797"/>
                <a:gd name="connsiteY24" fmla="*/ 1272244 h 1272244"/>
                <a:gd name="connsiteX25" fmla="*/ 1635880 w 2116797"/>
                <a:gd name="connsiteY25" fmla="*/ 1223424 h 1272244"/>
                <a:gd name="connsiteX26" fmla="*/ 1426025 w 2116797"/>
                <a:gd name="connsiteY26" fmla="*/ 1050731 h 1272244"/>
                <a:gd name="connsiteX27" fmla="*/ 1179008 w 2116797"/>
                <a:gd name="connsiteY27" fmla="*/ 961834 h 1272244"/>
                <a:gd name="connsiteX28" fmla="*/ 1009959 w 2116797"/>
                <a:gd name="connsiteY28" fmla="*/ 777483 h 1272244"/>
                <a:gd name="connsiteX29" fmla="*/ 949480 w 2116797"/>
                <a:gd name="connsiteY29" fmla="*/ 527551 h 1272244"/>
                <a:gd name="connsiteX30" fmla="*/ 1021618 w 2116797"/>
                <a:gd name="connsiteY30" fmla="*/ 257217 h 1272244"/>
                <a:gd name="connsiteX31" fmla="*/ 1221272 w 2116797"/>
                <a:gd name="connsiteY31" fmla="*/ 68494 h 1272244"/>
                <a:gd name="connsiteX32" fmla="*/ 1507635 w 2116797"/>
                <a:gd name="connsiteY32" fmla="*/ 0 h 1272244"/>
                <a:gd name="connsiteX33" fmla="*/ 450314 w 2116797"/>
                <a:gd name="connsiteY33" fmla="*/ 0 h 1272244"/>
                <a:gd name="connsiteX34" fmla="*/ 641223 w 2116797"/>
                <a:gd name="connsiteY34" fmla="*/ 23317 h 1272244"/>
                <a:gd name="connsiteX35" fmla="*/ 804442 w 2116797"/>
                <a:gd name="connsiteY35" fmla="*/ 90354 h 1272244"/>
                <a:gd name="connsiteX36" fmla="*/ 731577 w 2116797"/>
                <a:gd name="connsiteY36" fmla="*/ 269605 h 1272244"/>
                <a:gd name="connsiteX37" fmla="*/ 448855 w 2116797"/>
                <a:gd name="connsiteY37" fmla="*/ 189452 h 1272244"/>
                <a:gd name="connsiteX38" fmla="*/ 302395 w 2116797"/>
                <a:gd name="connsiteY38" fmla="*/ 221513 h 1272244"/>
                <a:gd name="connsiteX39" fmla="*/ 255031 w 2116797"/>
                <a:gd name="connsiteY39" fmla="*/ 306038 h 1272244"/>
                <a:gd name="connsiteX40" fmla="*/ 309681 w 2116797"/>
                <a:gd name="connsiteY40" fmla="*/ 384005 h 1272244"/>
                <a:gd name="connsiteX41" fmla="*/ 476545 w 2116797"/>
                <a:gd name="connsiteY41" fmla="*/ 434283 h 1272244"/>
                <a:gd name="connsiteX42" fmla="*/ 667454 w 2116797"/>
                <a:gd name="connsiteY42" fmla="*/ 489661 h 1272244"/>
                <a:gd name="connsiteX43" fmla="*/ 794971 w 2116797"/>
                <a:gd name="connsiteY43" fmla="*/ 577100 h 1272244"/>
                <a:gd name="connsiteX44" fmla="*/ 848164 w 2116797"/>
                <a:gd name="connsiteY44" fmla="*/ 738863 h 1272244"/>
                <a:gd name="connsiteX45" fmla="*/ 799342 w 2116797"/>
                <a:gd name="connsiteY45" fmla="*/ 898441 h 1272244"/>
                <a:gd name="connsiteX46" fmla="*/ 652882 w 2116797"/>
                <a:gd name="connsiteY46" fmla="*/ 1012841 h 1272244"/>
                <a:gd name="connsiteX47" fmla="*/ 415338 w 2116797"/>
                <a:gd name="connsiteY47" fmla="*/ 1055103 h 1272244"/>
                <a:gd name="connsiteX48" fmla="*/ 181436 w 2116797"/>
                <a:gd name="connsiteY48" fmla="*/ 1022313 h 1272244"/>
                <a:gd name="connsiteX49" fmla="*/ 0 w 2116797"/>
                <a:gd name="connsiteY49" fmla="*/ 937059 h 1272244"/>
                <a:gd name="connsiteX50" fmla="*/ 80153 w 2116797"/>
                <a:gd name="connsiteY50" fmla="*/ 759266 h 1272244"/>
                <a:gd name="connsiteX51" fmla="*/ 236086 w 2116797"/>
                <a:gd name="connsiteY51" fmla="*/ 836504 h 1272244"/>
                <a:gd name="connsiteX52" fmla="*/ 416794 w 2116797"/>
                <a:gd name="connsiteY52" fmla="*/ 865651 h 1272244"/>
                <a:gd name="connsiteX53" fmla="*/ 565441 w 2116797"/>
                <a:gd name="connsiteY53" fmla="*/ 835775 h 1272244"/>
                <a:gd name="connsiteX54" fmla="*/ 613533 w 2116797"/>
                <a:gd name="connsiteY54" fmla="*/ 756351 h 1272244"/>
                <a:gd name="connsiteX55" fmla="*/ 585115 w 2116797"/>
                <a:gd name="connsiteY55" fmla="*/ 695872 h 1272244"/>
                <a:gd name="connsiteX56" fmla="*/ 512250 w 2116797"/>
                <a:gd name="connsiteY56" fmla="*/ 657253 h 1272244"/>
                <a:gd name="connsiteX57" fmla="*/ 392021 w 2116797"/>
                <a:gd name="connsiteY57" fmla="*/ 625192 h 1272244"/>
                <a:gd name="connsiteX58" fmla="*/ 201110 w 2116797"/>
                <a:gd name="connsiteY58" fmla="*/ 569814 h 1272244"/>
                <a:gd name="connsiteX59" fmla="*/ 73595 w 2116797"/>
                <a:gd name="connsiteY59" fmla="*/ 480917 h 1272244"/>
                <a:gd name="connsiteX60" fmla="*/ 20402 w 2116797"/>
                <a:gd name="connsiteY60" fmla="*/ 317697 h 1272244"/>
                <a:gd name="connsiteX61" fmla="*/ 68495 w 2116797"/>
                <a:gd name="connsiteY61" fmla="*/ 156662 h 1272244"/>
                <a:gd name="connsiteX62" fmla="*/ 213498 w 2116797"/>
                <a:gd name="connsiteY62" fmla="*/ 42262 h 1272244"/>
                <a:gd name="connsiteX63" fmla="*/ 450314 w 2116797"/>
                <a:gd name="connsiteY63" fmla="*/ 0 h 127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116797" h="1272244">
                  <a:moveTo>
                    <a:pt x="1507635" y="201110"/>
                  </a:moveTo>
                  <a:cubicBezTo>
                    <a:pt x="1447400" y="201110"/>
                    <a:pt x="1392993" y="214955"/>
                    <a:pt x="1344416" y="242644"/>
                  </a:cubicBezTo>
                  <a:cubicBezTo>
                    <a:pt x="1295838" y="270333"/>
                    <a:pt x="1257705" y="308953"/>
                    <a:pt x="1230015" y="358502"/>
                  </a:cubicBezTo>
                  <a:cubicBezTo>
                    <a:pt x="1202327" y="408051"/>
                    <a:pt x="1188481" y="464401"/>
                    <a:pt x="1188481" y="527551"/>
                  </a:cubicBezTo>
                  <a:cubicBezTo>
                    <a:pt x="1188481" y="590702"/>
                    <a:pt x="1202327" y="647052"/>
                    <a:pt x="1230015" y="696601"/>
                  </a:cubicBezTo>
                  <a:cubicBezTo>
                    <a:pt x="1257705" y="746150"/>
                    <a:pt x="1295838" y="784769"/>
                    <a:pt x="1344416" y="812458"/>
                  </a:cubicBezTo>
                  <a:cubicBezTo>
                    <a:pt x="1392993" y="840147"/>
                    <a:pt x="1447400" y="853992"/>
                    <a:pt x="1507635" y="853992"/>
                  </a:cubicBezTo>
                  <a:cubicBezTo>
                    <a:pt x="1567872" y="853992"/>
                    <a:pt x="1622279" y="840147"/>
                    <a:pt x="1670856" y="812458"/>
                  </a:cubicBezTo>
                  <a:cubicBezTo>
                    <a:pt x="1719434" y="784769"/>
                    <a:pt x="1757567" y="746150"/>
                    <a:pt x="1785255" y="696601"/>
                  </a:cubicBezTo>
                  <a:cubicBezTo>
                    <a:pt x="1812945" y="647052"/>
                    <a:pt x="1826791" y="590702"/>
                    <a:pt x="1826791" y="527551"/>
                  </a:cubicBezTo>
                  <a:cubicBezTo>
                    <a:pt x="1826791" y="464401"/>
                    <a:pt x="1812945" y="408051"/>
                    <a:pt x="1785255" y="358502"/>
                  </a:cubicBezTo>
                  <a:cubicBezTo>
                    <a:pt x="1757567" y="308953"/>
                    <a:pt x="1719434" y="270333"/>
                    <a:pt x="1670856" y="242644"/>
                  </a:cubicBezTo>
                  <a:cubicBezTo>
                    <a:pt x="1622279" y="214955"/>
                    <a:pt x="1567872" y="201110"/>
                    <a:pt x="1507635" y="201110"/>
                  </a:cubicBezTo>
                  <a:close/>
                  <a:moveTo>
                    <a:pt x="1507635" y="0"/>
                  </a:moveTo>
                  <a:cubicBezTo>
                    <a:pt x="1613534" y="0"/>
                    <a:pt x="1708747" y="22831"/>
                    <a:pt x="1793271" y="68494"/>
                  </a:cubicBezTo>
                  <a:cubicBezTo>
                    <a:pt x="1877796" y="114157"/>
                    <a:pt x="1944348" y="177065"/>
                    <a:pt x="1992925" y="257217"/>
                  </a:cubicBezTo>
                  <a:cubicBezTo>
                    <a:pt x="2041502" y="337370"/>
                    <a:pt x="2065790" y="427482"/>
                    <a:pt x="2065790" y="527551"/>
                  </a:cubicBezTo>
                  <a:cubicBezTo>
                    <a:pt x="2065790" y="646080"/>
                    <a:pt x="2032515" y="750036"/>
                    <a:pt x="1965965" y="839419"/>
                  </a:cubicBezTo>
                  <a:cubicBezTo>
                    <a:pt x="1899413" y="928801"/>
                    <a:pt x="1811246" y="990981"/>
                    <a:pt x="1701461" y="1025957"/>
                  </a:cubicBezTo>
                  <a:cubicBezTo>
                    <a:pt x="1725749" y="1051217"/>
                    <a:pt x="1749308" y="1069433"/>
                    <a:pt x="1772141" y="1080606"/>
                  </a:cubicBezTo>
                  <a:cubicBezTo>
                    <a:pt x="1794972" y="1091779"/>
                    <a:pt x="1819503" y="1097365"/>
                    <a:pt x="1845736" y="1097365"/>
                  </a:cubicBezTo>
                  <a:cubicBezTo>
                    <a:pt x="1908886" y="1097365"/>
                    <a:pt x="1964264" y="1072105"/>
                    <a:pt x="2011870" y="1021585"/>
                  </a:cubicBezTo>
                  <a:lnTo>
                    <a:pt x="2116797" y="1146914"/>
                  </a:lnTo>
                  <a:cubicBezTo>
                    <a:pt x="2083765" y="1187719"/>
                    <a:pt x="2043689" y="1218809"/>
                    <a:pt x="1996568" y="1240183"/>
                  </a:cubicBezTo>
                  <a:cubicBezTo>
                    <a:pt x="1949447" y="1261557"/>
                    <a:pt x="1897713" y="1272244"/>
                    <a:pt x="1841363" y="1272244"/>
                  </a:cubicBezTo>
                  <a:cubicBezTo>
                    <a:pt x="1765582" y="1272244"/>
                    <a:pt x="1697089" y="1255971"/>
                    <a:pt x="1635880" y="1223424"/>
                  </a:cubicBezTo>
                  <a:cubicBezTo>
                    <a:pt x="1574672" y="1190877"/>
                    <a:pt x="1504720" y="1133313"/>
                    <a:pt x="1426025" y="1050731"/>
                  </a:cubicBezTo>
                  <a:cubicBezTo>
                    <a:pt x="1333729" y="1039072"/>
                    <a:pt x="1251390" y="1009440"/>
                    <a:pt x="1179008" y="961834"/>
                  </a:cubicBezTo>
                  <a:cubicBezTo>
                    <a:pt x="1106629" y="914228"/>
                    <a:pt x="1050279" y="852778"/>
                    <a:pt x="1009959" y="777483"/>
                  </a:cubicBezTo>
                  <a:cubicBezTo>
                    <a:pt x="969639" y="702187"/>
                    <a:pt x="949480" y="618877"/>
                    <a:pt x="949480" y="527551"/>
                  </a:cubicBezTo>
                  <a:cubicBezTo>
                    <a:pt x="949480" y="427482"/>
                    <a:pt x="973525" y="337370"/>
                    <a:pt x="1021618" y="257217"/>
                  </a:cubicBezTo>
                  <a:cubicBezTo>
                    <a:pt x="1069710" y="177065"/>
                    <a:pt x="1136261" y="114157"/>
                    <a:pt x="1221272" y="68494"/>
                  </a:cubicBezTo>
                  <a:cubicBezTo>
                    <a:pt x="1306282" y="22831"/>
                    <a:pt x="1401736" y="0"/>
                    <a:pt x="1507635" y="0"/>
                  </a:cubicBezTo>
                  <a:close/>
                  <a:moveTo>
                    <a:pt x="450314" y="0"/>
                  </a:moveTo>
                  <a:cubicBezTo>
                    <a:pt x="515407" y="0"/>
                    <a:pt x="579044" y="7772"/>
                    <a:pt x="641223" y="23317"/>
                  </a:cubicBezTo>
                  <a:cubicBezTo>
                    <a:pt x="703402" y="38862"/>
                    <a:pt x="757809" y="61207"/>
                    <a:pt x="804442" y="90354"/>
                  </a:cubicBezTo>
                  <a:lnTo>
                    <a:pt x="731577" y="269605"/>
                  </a:lnTo>
                  <a:cubicBezTo>
                    <a:pt x="637337" y="216169"/>
                    <a:pt x="543097" y="189452"/>
                    <a:pt x="448855" y="189452"/>
                  </a:cubicBezTo>
                  <a:cubicBezTo>
                    <a:pt x="382791" y="189452"/>
                    <a:pt x="333971" y="200139"/>
                    <a:pt x="302395" y="221513"/>
                  </a:cubicBezTo>
                  <a:cubicBezTo>
                    <a:pt x="270819" y="242887"/>
                    <a:pt x="255031" y="271062"/>
                    <a:pt x="255031" y="306038"/>
                  </a:cubicBezTo>
                  <a:cubicBezTo>
                    <a:pt x="255031" y="341014"/>
                    <a:pt x="273248" y="367003"/>
                    <a:pt x="309681" y="384005"/>
                  </a:cubicBezTo>
                  <a:cubicBezTo>
                    <a:pt x="346114" y="401007"/>
                    <a:pt x="401736" y="417766"/>
                    <a:pt x="476545" y="434283"/>
                  </a:cubicBezTo>
                  <a:cubicBezTo>
                    <a:pt x="554269" y="452742"/>
                    <a:pt x="617906" y="471201"/>
                    <a:pt x="667454" y="489661"/>
                  </a:cubicBezTo>
                  <a:cubicBezTo>
                    <a:pt x="717003" y="508120"/>
                    <a:pt x="759509" y="537267"/>
                    <a:pt x="794971" y="577100"/>
                  </a:cubicBezTo>
                  <a:cubicBezTo>
                    <a:pt x="830433" y="616934"/>
                    <a:pt x="848164" y="670855"/>
                    <a:pt x="848164" y="738863"/>
                  </a:cubicBezTo>
                  <a:cubicBezTo>
                    <a:pt x="848164" y="797156"/>
                    <a:pt x="831889" y="850349"/>
                    <a:pt x="799342" y="898441"/>
                  </a:cubicBezTo>
                  <a:cubicBezTo>
                    <a:pt x="766796" y="946532"/>
                    <a:pt x="717976" y="984665"/>
                    <a:pt x="652882" y="1012841"/>
                  </a:cubicBezTo>
                  <a:cubicBezTo>
                    <a:pt x="587787" y="1041015"/>
                    <a:pt x="508606" y="1055103"/>
                    <a:pt x="415338" y="1055103"/>
                  </a:cubicBezTo>
                  <a:cubicBezTo>
                    <a:pt x="334699" y="1055103"/>
                    <a:pt x="256731" y="1044173"/>
                    <a:pt x="181436" y="1022313"/>
                  </a:cubicBezTo>
                  <a:cubicBezTo>
                    <a:pt x="106142" y="1000453"/>
                    <a:pt x="45662" y="972035"/>
                    <a:pt x="0" y="937059"/>
                  </a:cubicBezTo>
                  <a:lnTo>
                    <a:pt x="80153" y="759266"/>
                  </a:lnTo>
                  <a:cubicBezTo>
                    <a:pt x="123873" y="791327"/>
                    <a:pt x="175851" y="817073"/>
                    <a:pt x="236086" y="836504"/>
                  </a:cubicBezTo>
                  <a:cubicBezTo>
                    <a:pt x="296323" y="855935"/>
                    <a:pt x="356559" y="865651"/>
                    <a:pt x="416794" y="865651"/>
                  </a:cubicBezTo>
                  <a:cubicBezTo>
                    <a:pt x="483831" y="865651"/>
                    <a:pt x="533380" y="855692"/>
                    <a:pt x="565441" y="835775"/>
                  </a:cubicBezTo>
                  <a:cubicBezTo>
                    <a:pt x="597504" y="815859"/>
                    <a:pt x="613533" y="789384"/>
                    <a:pt x="613533" y="756351"/>
                  </a:cubicBezTo>
                  <a:cubicBezTo>
                    <a:pt x="613533" y="732063"/>
                    <a:pt x="604062" y="711903"/>
                    <a:pt x="585115" y="695872"/>
                  </a:cubicBezTo>
                  <a:cubicBezTo>
                    <a:pt x="566171" y="679842"/>
                    <a:pt x="541882" y="666969"/>
                    <a:pt x="512250" y="657253"/>
                  </a:cubicBezTo>
                  <a:cubicBezTo>
                    <a:pt x="482618" y="647538"/>
                    <a:pt x="442540" y="636851"/>
                    <a:pt x="392021" y="625192"/>
                  </a:cubicBezTo>
                  <a:cubicBezTo>
                    <a:pt x="314297" y="606733"/>
                    <a:pt x="250660" y="588273"/>
                    <a:pt x="201110" y="569814"/>
                  </a:cubicBezTo>
                  <a:cubicBezTo>
                    <a:pt x="151562" y="551354"/>
                    <a:pt x="109056" y="521722"/>
                    <a:pt x="73595" y="480917"/>
                  </a:cubicBezTo>
                  <a:cubicBezTo>
                    <a:pt x="38133" y="440112"/>
                    <a:pt x="20402" y="385705"/>
                    <a:pt x="20402" y="317697"/>
                  </a:cubicBezTo>
                  <a:cubicBezTo>
                    <a:pt x="20402" y="258432"/>
                    <a:pt x="36432" y="204754"/>
                    <a:pt x="68495" y="156662"/>
                  </a:cubicBezTo>
                  <a:cubicBezTo>
                    <a:pt x="100555" y="108570"/>
                    <a:pt x="148890" y="70437"/>
                    <a:pt x="213498" y="42262"/>
                  </a:cubicBezTo>
                  <a:cubicBezTo>
                    <a:pt x="278106" y="14087"/>
                    <a:pt x="357045" y="0"/>
                    <a:pt x="45031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D67D0029-808A-43DD-A49E-E32F10B5A9C4}"/>
                </a:ext>
              </a:extLst>
            </p:cNvPr>
            <p:cNvSpPr/>
            <p:nvPr/>
          </p:nvSpPr>
          <p:spPr>
            <a:xfrm>
              <a:off x="3665203" y="8434415"/>
              <a:ext cx="4132364" cy="1037616"/>
            </a:xfrm>
            <a:custGeom>
              <a:avLst/>
              <a:gdLst>
                <a:gd name="connsiteX0" fmla="*/ 1597009 w 4132364"/>
                <a:gd name="connsiteY0" fmla="*/ 231715 h 1037616"/>
                <a:gd name="connsiteX1" fmla="*/ 1435246 w 4132364"/>
                <a:gd name="connsiteY1" fmla="*/ 622278 h 1037616"/>
                <a:gd name="connsiteX2" fmla="*/ 1758773 w 4132364"/>
                <a:gd name="connsiteY2" fmla="*/ 622278 h 1037616"/>
                <a:gd name="connsiteX3" fmla="*/ 2511781 w 4132364"/>
                <a:gd name="connsiteY3" fmla="*/ 192367 h 1037616"/>
                <a:gd name="connsiteX4" fmla="*/ 2511781 w 4132364"/>
                <a:gd name="connsiteY4" fmla="*/ 547955 h 1037616"/>
                <a:gd name="connsiteX5" fmla="*/ 2704148 w 4132364"/>
                <a:gd name="connsiteY5" fmla="*/ 547955 h 1037616"/>
                <a:gd name="connsiteX6" fmla="*/ 2865911 w 4132364"/>
                <a:gd name="connsiteY6" fmla="*/ 501320 h 1037616"/>
                <a:gd name="connsiteX7" fmla="*/ 2921289 w 4132364"/>
                <a:gd name="connsiteY7" fmla="*/ 370161 h 1037616"/>
                <a:gd name="connsiteX8" fmla="*/ 2865911 w 4132364"/>
                <a:gd name="connsiteY8" fmla="*/ 238273 h 1037616"/>
                <a:gd name="connsiteX9" fmla="*/ 2704148 w 4132364"/>
                <a:gd name="connsiteY9" fmla="*/ 192367 h 1037616"/>
                <a:gd name="connsiteX10" fmla="*/ 3342494 w 4132364"/>
                <a:gd name="connsiteY10" fmla="*/ 0 h 1037616"/>
                <a:gd name="connsiteX11" fmla="*/ 4113419 w 4132364"/>
                <a:gd name="connsiteY11" fmla="*/ 0 h 1037616"/>
                <a:gd name="connsiteX12" fmla="*/ 4113419 w 4132364"/>
                <a:gd name="connsiteY12" fmla="*/ 189453 h 1037616"/>
                <a:gd name="connsiteX13" fmla="*/ 3577124 w 4132364"/>
                <a:gd name="connsiteY13" fmla="*/ 189453 h 1037616"/>
                <a:gd name="connsiteX14" fmla="*/ 3577124 w 4132364"/>
                <a:gd name="connsiteY14" fmla="*/ 410966 h 1037616"/>
                <a:gd name="connsiteX15" fmla="*/ 4050754 w 4132364"/>
                <a:gd name="connsiteY15" fmla="*/ 410966 h 1037616"/>
                <a:gd name="connsiteX16" fmla="*/ 4050754 w 4132364"/>
                <a:gd name="connsiteY16" fmla="*/ 594589 h 1037616"/>
                <a:gd name="connsiteX17" fmla="*/ 3577124 w 4132364"/>
                <a:gd name="connsiteY17" fmla="*/ 594589 h 1037616"/>
                <a:gd name="connsiteX18" fmla="*/ 3577124 w 4132364"/>
                <a:gd name="connsiteY18" fmla="*/ 830676 h 1037616"/>
                <a:gd name="connsiteX19" fmla="*/ 4132364 w 4132364"/>
                <a:gd name="connsiteY19" fmla="*/ 830676 h 1037616"/>
                <a:gd name="connsiteX20" fmla="*/ 4132364 w 4132364"/>
                <a:gd name="connsiteY20" fmla="*/ 1020128 h 1037616"/>
                <a:gd name="connsiteX21" fmla="*/ 3342494 w 4132364"/>
                <a:gd name="connsiteY21" fmla="*/ 1020128 h 1037616"/>
                <a:gd name="connsiteX22" fmla="*/ 2275694 w 4132364"/>
                <a:gd name="connsiteY22" fmla="*/ 0 h 1037616"/>
                <a:gd name="connsiteX23" fmla="*/ 2717263 w 4132364"/>
                <a:gd name="connsiteY23" fmla="*/ 0 h 1037616"/>
                <a:gd name="connsiteX24" fmla="*/ 2952622 w 4132364"/>
                <a:gd name="connsiteY24" fmla="*/ 45178 h 1037616"/>
                <a:gd name="connsiteX25" fmla="*/ 3106370 w 4132364"/>
                <a:gd name="connsiteY25" fmla="*/ 173422 h 1037616"/>
                <a:gd name="connsiteX26" fmla="*/ 3160290 w 4132364"/>
                <a:gd name="connsiteY26" fmla="*/ 370161 h 1037616"/>
                <a:gd name="connsiteX27" fmla="*/ 3105641 w 4132364"/>
                <a:gd name="connsiteY27" fmla="*/ 566171 h 1037616"/>
                <a:gd name="connsiteX28" fmla="*/ 2950436 w 4132364"/>
                <a:gd name="connsiteY28" fmla="*/ 692230 h 1037616"/>
                <a:gd name="connsiteX29" fmla="*/ 3179236 w 4132364"/>
                <a:gd name="connsiteY29" fmla="*/ 1020128 h 1037616"/>
                <a:gd name="connsiteX30" fmla="*/ 2925661 w 4132364"/>
                <a:gd name="connsiteY30" fmla="*/ 1020128 h 1037616"/>
                <a:gd name="connsiteX31" fmla="*/ 2728922 w 4132364"/>
                <a:gd name="connsiteY31" fmla="*/ 735950 h 1037616"/>
                <a:gd name="connsiteX32" fmla="*/ 2717263 w 4132364"/>
                <a:gd name="connsiteY32" fmla="*/ 735950 h 1037616"/>
                <a:gd name="connsiteX33" fmla="*/ 2511781 w 4132364"/>
                <a:gd name="connsiteY33" fmla="*/ 735950 h 1037616"/>
                <a:gd name="connsiteX34" fmla="*/ 2511781 w 4132364"/>
                <a:gd name="connsiteY34" fmla="*/ 1020128 h 1037616"/>
                <a:gd name="connsiteX35" fmla="*/ 2275694 w 4132364"/>
                <a:gd name="connsiteY35" fmla="*/ 1020128 h 1037616"/>
                <a:gd name="connsiteX36" fmla="*/ 1481880 w 4132364"/>
                <a:gd name="connsiteY36" fmla="*/ 0 h 1037616"/>
                <a:gd name="connsiteX37" fmla="*/ 1715052 w 4132364"/>
                <a:gd name="connsiteY37" fmla="*/ 0 h 1037616"/>
                <a:gd name="connsiteX38" fmla="*/ 2171195 w 4132364"/>
                <a:gd name="connsiteY38" fmla="*/ 1020128 h 1037616"/>
                <a:gd name="connsiteX39" fmla="*/ 1923450 w 4132364"/>
                <a:gd name="connsiteY39" fmla="*/ 1020128 h 1037616"/>
                <a:gd name="connsiteX40" fmla="*/ 1833096 w 4132364"/>
                <a:gd name="connsiteY40" fmla="*/ 801529 h 1037616"/>
                <a:gd name="connsiteX41" fmla="*/ 1359465 w 4132364"/>
                <a:gd name="connsiteY41" fmla="*/ 801529 h 1037616"/>
                <a:gd name="connsiteX42" fmla="*/ 1269111 w 4132364"/>
                <a:gd name="connsiteY42" fmla="*/ 1020128 h 1037616"/>
                <a:gd name="connsiteX43" fmla="*/ 1027195 w 4132364"/>
                <a:gd name="connsiteY43" fmla="*/ 1020128 h 1037616"/>
                <a:gd name="connsiteX44" fmla="*/ 0 w 4132364"/>
                <a:gd name="connsiteY44" fmla="*/ 0 h 1037616"/>
                <a:gd name="connsiteX45" fmla="*/ 236087 w 4132364"/>
                <a:gd name="connsiteY45" fmla="*/ 0 h 1037616"/>
                <a:gd name="connsiteX46" fmla="*/ 236087 w 4132364"/>
                <a:gd name="connsiteY46" fmla="*/ 562528 h 1037616"/>
                <a:gd name="connsiteX47" fmla="*/ 463429 w 4132364"/>
                <a:gd name="connsiteY47" fmla="*/ 836505 h 1037616"/>
                <a:gd name="connsiteX48" fmla="*/ 632479 w 4132364"/>
                <a:gd name="connsiteY48" fmla="*/ 770197 h 1037616"/>
                <a:gd name="connsiteX49" fmla="*/ 690772 w 4132364"/>
                <a:gd name="connsiteY49" fmla="*/ 562528 h 1037616"/>
                <a:gd name="connsiteX50" fmla="*/ 690772 w 4132364"/>
                <a:gd name="connsiteY50" fmla="*/ 0 h 1037616"/>
                <a:gd name="connsiteX51" fmla="*/ 923944 w 4132364"/>
                <a:gd name="connsiteY51" fmla="*/ 0 h 1037616"/>
                <a:gd name="connsiteX52" fmla="*/ 923944 w 4132364"/>
                <a:gd name="connsiteY52" fmla="*/ 571272 h 1037616"/>
                <a:gd name="connsiteX53" fmla="*/ 802257 w 4132364"/>
                <a:gd name="connsiteY53" fmla="*/ 916658 h 1037616"/>
                <a:gd name="connsiteX54" fmla="*/ 461972 w 4132364"/>
                <a:gd name="connsiteY54" fmla="*/ 1037616 h 1037616"/>
                <a:gd name="connsiteX55" fmla="*/ 121686 w 4132364"/>
                <a:gd name="connsiteY55" fmla="*/ 916658 h 1037616"/>
                <a:gd name="connsiteX56" fmla="*/ 0 w 4132364"/>
                <a:gd name="connsiteY56" fmla="*/ 571272 h 10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132364" h="1037616">
                  <a:moveTo>
                    <a:pt x="1597009" y="231715"/>
                  </a:moveTo>
                  <a:lnTo>
                    <a:pt x="1435246" y="622278"/>
                  </a:lnTo>
                  <a:lnTo>
                    <a:pt x="1758773" y="622278"/>
                  </a:lnTo>
                  <a:close/>
                  <a:moveTo>
                    <a:pt x="2511781" y="192367"/>
                  </a:moveTo>
                  <a:lnTo>
                    <a:pt x="2511781" y="547955"/>
                  </a:lnTo>
                  <a:lnTo>
                    <a:pt x="2704148" y="547955"/>
                  </a:lnTo>
                  <a:cubicBezTo>
                    <a:pt x="2775071" y="547955"/>
                    <a:pt x="2828992" y="532410"/>
                    <a:pt x="2865911" y="501320"/>
                  </a:cubicBezTo>
                  <a:cubicBezTo>
                    <a:pt x="2902830" y="470231"/>
                    <a:pt x="2921289" y="426511"/>
                    <a:pt x="2921289" y="370161"/>
                  </a:cubicBezTo>
                  <a:cubicBezTo>
                    <a:pt x="2921289" y="312840"/>
                    <a:pt x="2902830" y="268877"/>
                    <a:pt x="2865911" y="238273"/>
                  </a:cubicBezTo>
                  <a:cubicBezTo>
                    <a:pt x="2828992" y="207669"/>
                    <a:pt x="2775071" y="192367"/>
                    <a:pt x="2704148" y="192367"/>
                  </a:cubicBezTo>
                  <a:close/>
                  <a:moveTo>
                    <a:pt x="3342494" y="0"/>
                  </a:moveTo>
                  <a:lnTo>
                    <a:pt x="4113419" y="0"/>
                  </a:lnTo>
                  <a:lnTo>
                    <a:pt x="4113419" y="189453"/>
                  </a:lnTo>
                  <a:lnTo>
                    <a:pt x="3577124" y="189453"/>
                  </a:lnTo>
                  <a:lnTo>
                    <a:pt x="3577124" y="410966"/>
                  </a:lnTo>
                  <a:lnTo>
                    <a:pt x="4050754" y="410966"/>
                  </a:lnTo>
                  <a:lnTo>
                    <a:pt x="4050754" y="594589"/>
                  </a:lnTo>
                  <a:lnTo>
                    <a:pt x="3577124" y="594589"/>
                  </a:lnTo>
                  <a:lnTo>
                    <a:pt x="3577124" y="830676"/>
                  </a:lnTo>
                  <a:lnTo>
                    <a:pt x="4132364" y="830676"/>
                  </a:lnTo>
                  <a:lnTo>
                    <a:pt x="4132364" y="1020128"/>
                  </a:lnTo>
                  <a:lnTo>
                    <a:pt x="3342494" y="1020128"/>
                  </a:lnTo>
                  <a:close/>
                  <a:moveTo>
                    <a:pt x="2275694" y="0"/>
                  </a:moveTo>
                  <a:lnTo>
                    <a:pt x="2717263" y="0"/>
                  </a:lnTo>
                  <a:cubicBezTo>
                    <a:pt x="2807618" y="0"/>
                    <a:pt x="2886070" y="15059"/>
                    <a:pt x="2952622" y="45178"/>
                  </a:cubicBezTo>
                  <a:cubicBezTo>
                    <a:pt x="3019173" y="75296"/>
                    <a:pt x="3070422" y="118044"/>
                    <a:pt x="3106370" y="173422"/>
                  </a:cubicBezTo>
                  <a:cubicBezTo>
                    <a:pt x="3142316" y="228801"/>
                    <a:pt x="3160290" y="294380"/>
                    <a:pt x="3160290" y="370161"/>
                  </a:cubicBezTo>
                  <a:cubicBezTo>
                    <a:pt x="3160290" y="445942"/>
                    <a:pt x="3142074" y="511279"/>
                    <a:pt x="3105641" y="566171"/>
                  </a:cubicBezTo>
                  <a:cubicBezTo>
                    <a:pt x="3069208" y="621064"/>
                    <a:pt x="3017473" y="663083"/>
                    <a:pt x="2950436" y="692230"/>
                  </a:cubicBezTo>
                  <a:lnTo>
                    <a:pt x="3179236" y="1020128"/>
                  </a:lnTo>
                  <a:lnTo>
                    <a:pt x="2925661" y="1020128"/>
                  </a:lnTo>
                  <a:lnTo>
                    <a:pt x="2728922" y="735950"/>
                  </a:lnTo>
                  <a:lnTo>
                    <a:pt x="2717263" y="735950"/>
                  </a:lnTo>
                  <a:lnTo>
                    <a:pt x="2511781" y="735950"/>
                  </a:lnTo>
                  <a:lnTo>
                    <a:pt x="2511781" y="1020128"/>
                  </a:lnTo>
                  <a:lnTo>
                    <a:pt x="2275694" y="1020128"/>
                  </a:lnTo>
                  <a:close/>
                  <a:moveTo>
                    <a:pt x="1481880" y="0"/>
                  </a:moveTo>
                  <a:lnTo>
                    <a:pt x="1715052" y="0"/>
                  </a:lnTo>
                  <a:lnTo>
                    <a:pt x="2171195" y="1020128"/>
                  </a:lnTo>
                  <a:lnTo>
                    <a:pt x="1923450" y="1020128"/>
                  </a:lnTo>
                  <a:lnTo>
                    <a:pt x="1833096" y="801529"/>
                  </a:lnTo>
                  <a:lnTo>
                    <a:pt x="1359465" y="801529"/>
                  </a:lnTo>
                  <a:lnTo>
                    <a:pt x="1269111" y="1020128"/>
                  </a:lnTo>
                  <a:lnTo>
                    <a:pt x="1027195" y="1020128"/>
                  </a:lnTo>
                  <a:close/>
                  <a:moveTo>
                    <a:pt x="0" y="0"/>
                  </a:moveTo>
                  <a:lnTo>
                    <a:pt x="236087" y="0"/>
                  </a:lnTo>
                  <a:lnTo>
                    <a:pt x="236087" y="562528"/>
                  </a:lnTo>
                  <a:cubicBezTo>
                    <a:pt x="236087" y="745179"/>
                    <a:pt x="311868" y="836505"/>
                    <a:pt x="463429" y="836505"/>
                  </a:cubicBezTo>
                  <a:cubicBezTo>
                    <a:pt x="537267" y="836505"/>
                    <a:pt x="593617" y="814402"/>
                    <a:pt x="632479" y="770197"/>
                  </a:cubicBezTo>
                  <a:cubicBezTo>
                    <a:pt x="671341" y="725991"/>
                    <a:pt x="690772" y="656768"/>
                    <a:pt x="690772" y="562528"/>
                  </a:cubicBezTo>
                  <a:lnTo>
                    <a:pt x="690772" y="0"/>
                  </a:lnTo>
                  <a:lnTo>
                    <a:pt x="923944" y="0"/>
                  </a:lnTo>
                  <a:lnTo>
                    <a:pt x="923944" y="571272"/>
                  </a:lnTo>
                  <a:cubicBezTo>
                    <a:pt x="923944" y="720891"/>
                    <a:pt x="883382" y="836019"/>
                    <a:pt x="802257" y="916658"/>
                  </a:cubicBezTo>
                  <a:cubicBezTo>
                    <a:pt x="721133" y="997297"/>
                    <a:pt x="607705" y="1037616"/>
                    <a:pt x="461972" y="1037616"/>
                  </a:cubicBezTo>
                  <a:cubicBezTo>
                    <a:pt x="316240" y="1037616"/>
                    <a:pt x="202811" y="997297"/>
                    <a:pt x="121686" y="916658"/>
                  </a:cubicBezTo>
                  <a:cubicBezTo>
                    <a:pt x="40562" y="836019"/>
                    <a:pt x="0" y="720891"/>
                    <a:pt x="0" y="57127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Rectangle 44">
            <a:extLst>
              <a:ext uri="{FF2B5EF4-FFF2-40B4-BE49-F238E27FC236}">
                <a16:creationId xmlns:a16="http://schemas.microsoft.com/office/drawing/2014/main" id="{31009FA2-0FB6-4037-8AFD-C13595CBF327}"/>
              </a:ext>
            </a:extLst>
          </p:cNvPr>
          <p:cNvSpPr/>
          <p:nvPr/>
        </p:nvSpPr>
        <p:spPr>
          <a:xfrm>
            <a:off x="536521" y="7017642"/>
            <a:ext cx="7350926" cy="769441"/>
          </a:xfrm>
          <a:prstGeom prst="rect">
            <a:avLst/>
          </a:prstGeom>
        </p:spPr>
        <p:txBody>
          <a:bodyPr wrap="square">
            <a:spAutoFit/>
          </a:bodyPr>
          <a:lstStyle/>
          <a:p>
            <a:pPr algn="ctr"/>
            <a:r>
              <a:rPr lang="en-US" sz="4400" dirty="0">
                <a:solidFill>
                  <a:schemeClr val="accent2"/>
                </a:solidFill>
              </a:rPr>
              <a:t>DOMINICK	</a:t>
            </a:r>
            <a:r>
              <a:rPr lang="en-US" sz="4400" b="1" dirty="0">
                <a:solidFill>
                  <a:schemeClr val="accent4"/>
                </a:solidFill>
              </a:rPr>
              <a:t>NORMAN</a:t>
            </a:r>
          </a:p>
        </p:txBody>
      </p:sp>
      <p:sp>
        <p:nvSpPr>
          <p:cNvPr id="47" name="Rectangle 46">
            <a:extLst>
              <a:ext uri="{FF2B5EF4-FFF2-40B4-BE49-F238E27FC236}">
                <a16:creationId xmlns:a16="http://schemas.microsoft.com/office/drawing/2014/main" id="{FC4353F6-BA4B-4261-8DFA-52020BDFC4E7}"/>
              </a:ext>
            </a:extLst>
          </p:cNvPr>
          <p:cNvSpPr/>
          <p:nvPr/>
        </p:nvSpPr>
        <p:spPr>
          <a:xfrm>
            <a:off x="7449812" y="7017642"/>
            <a:ext cx="7350926" cy="769441"/>
          </a:xfrm>
          <a:prstGeom prst="rect">
            <a:avLst/>
          </a:prstGeom>
        </p:spPr>
        <p:txBody>
          <a:bodyPr wrap="square">
            <a:spAutoFit/>
          </a:bodyPr>
          <a:lstStyle/>
          <a:p>
            <a:pPr algn="ctr"/>
            <a:r>
              <a:rPr lang="en-US" sz="4400" dirty="0">
                <a:solidFill>
                  <a:schemeClr val="accent2"/>
                </a:solidFill>
              </a:rPr>
              <a:t>PATTI	</a:t>
            </a:r>
            <a:r>
              <a:rPr lang="en-US" sz="4400" b="1" dirty="0">
                <a:solidFill>
                  <a:schemeClr val="accent4"/>
                </a:solidFill>
              </a:rPr>
              <a:t>HAMILTON</a:t>
            </a:r>
          </a:p>
        </p:txBody>
      </p:sp>
      <p:sp>
        <p:nvSpPr>
          <p:cNvPr id="48" name="Rectangle 47">
            <a:extLst>
              <a:ext uri="{FF2B5EF4-FFF2-40B4-BE49-F238E27FC236}">
                <a16:creationId xmlns:a16="http://schemas.microsoft.com/office/drawing/2014/main" id="{BA0BBC36-9BD4-4C12-9658-C51B8CAE1122}"/>
              </a:ext>
            </a:extLst>
          </p:cNvPr>
          <p:cNvSpPr/>
          <p:nvPr/>
        </p:nvSpPr>
        <p:spPr>
          <a:xfrm>
            <a:off x="14456237" y="7017642"/>
            <a:ext cx="7350926" cy="769441"/>
          </a:xfrm>
          <a:prstGeom prst="rect">
            <a:avLst/>
          </a:prstGeom>
        </p:spPr>
        <p:txBody>
          <a:bodyPr wrap="square">
            <a:spAutoFit/>
          </a:bodyPr>
          <a:lstStyle/>
          <a:p>
            <a:pPr algn="ctr"/>
            <a:r>
              <a:rPr lang="en-US" sz="4400" dirty="0">
                <a:solidFill>
                  <a:schemeClr val="accent2"/>
                </a:solidFill>
              </a:rPr>
              <a:t>MELISSA</a:t>
            </a:r>
            <a:r>
              <a:rPr lang="en-US" sz="4400" b="1" dirty="0">
                <a:solidFill>
                  <a:schemeClr val="accent2"/>
                </a:solidFill>
              </a:rPr>
              <a:t>	</a:t>
            </a:r>
            <a:r>
              <a:rPr lang="en-US" sz="4400" b="1" dirty="0">
                <a:solidFill>
                  <a:schemeClr val="accent4"/>
                </a:solidFill>
              </a:rPr>
              <a:t>SHAW</a:t>
            </a:r>
          </a:p>
        </p:txBody>
      </p:sp>
      <p:sp>
        <p:nvSpPr>
          <p:cNvPr id="49" name="Rectangle 48">
            <a:extLst>
              <a:ext uri="{FF2B5EF4-FFF2-40B4-BE49-F238E27FC236}">
                <a16:creationId xmlns:a16="http://schemas.microsoft.com/office/drawing/2014/main" id="{4FE8CF4B-15C4-43C1-8A1A-01B016AD0243}"/>
              </a:ext>
            </a:extLst>
          </p:cNvPr>
          <p:cNvSpPr/>
          <p:nvPr/>
        </p:nvSpPr>
        <p:spPr>
          <a:xfrm>
            <a:off x="536521" y="7805619"/>
            <a:ext cx="7350926" cy="523220"/>
          </a:xfrm>
          <a:prstGeom prst="rect">
            <a:avLst/>
          </a:prstGeom>
        </p:spPr>
        <p:txBody>
          <a:bodyPr wrap="square">
            <a:spAutoFit/>
          </a:bodyPr>
          <a:lstStyle/>
          <a:p>
            <a:pPr algn="ctr"/>
            <a:r>
              <a:rPr lang="en-US" sz="2800" b="1" dirty="0">
                <a:solidFill>
                  <a:schemeClr val="tx1">
                    <a:lumMod val="85000"/>
                    <a:lumOff val="15000"/>
                  </a:schemeClr>
                </a:solidFill>
              </a:rPr>
              <a:t>CARDIOLOGIST</a:t>
            </a:r>
          </a:p>
        </p:txBody>
      </p:sp>
      <p:sp>
        <p:nvSpPr>
          <p:cNvPr id="50" name="Rectangle 49">
            <a:extLst>
              <a:ext uri="{FF2B5EF4-FFF2-40B4-BE49-F238E27FC236}">
                <a16:creationId xmlns:a16="http://schemas.microsoft.com/office/drawing/2014/main" id="{62BF5D6A-0395-4CFD-901F-E8FC9175F4C1}"/>
              </a:ext>
            </a:extLst>
          </p:cNvPr>
          <p:cNvSpPr/>
          <p:nvPr/>
        </p:nvSpPr>
        <p:spPr>
          <a:xfrm>
            <a:off x="7449812" y="7805619"/>
            <a:ext cx="7350926" cy="523220"/>
          </a:xfrm>
          <a:prstGeom prst="rect">
            <a:avLst/>
          </a:prstGeom>
        </p:spPr>
        <p:txBody>
          <a:bodyPr wrap="square">
            <a:spAutoFit/>
          </a:bodyPr>
          <a:lstStyle/>
          <a:p>
            <a:pPr algn="ctr"/>
            <a:r>
              <a:rPr lang="en-US" sz="2800" b="1" dirty="0">
                <a:solidFill>
                  <a:schemeClr val="tx1">
                    <a:lumMod val="85000"/>
                    <a:lumOff val="15000"/>
                  </a:schemeClr>
                </a:solidFill>
              </a:rPr>
              <a:t>CARDIOLOGIST</a:t>
            </a:r>
          </a:p>
        </p:txBody>
      </p:sp>
      <p:sp>
        <p:nvSpPr>
          <p:cNvPr id="51" name="Rectangle 50">
            <a:extLst>
              <a:ext uri="{FF2B5EF4-FFF2-40B4-BE49-F238E27FC236}">
                <a16:creationId xmlns:a16="http://schemas.microsoft.com/office/drawing/2014/main" id="{EFCEDCDC-8293-4B16-B2C8-3D81C3B28C85}"/>
              </a:ext>
            </a:extLst>
          </p:cNvPr>
          <p:cNvSpPr/>
          <p:nvPr/>
        </p:nvSpPr>
        <p:spPr>
          <a:xfrm>
            <a:off x="14456237" y="7805619"/>
            <a:ext cx="7350926" cy="523220"/>
          </a:xfrm>
          <a:prstGeom prst="rect">
            <a:avLst/>
          </a:prstGeom>
        </p:spPr>
        <p:txBody>
          <a:bodyPr wrap="square">
            <a:spAutoFit/>
          </a:bodyPr>
          <a:lstStyle/>
          <a:p>
            <a:pPr algn="ctr"/>
            <a:r>
              <a:rPr lang="en-US" sz="2800" b="1" dirty="0">
                <a:solidFill>
                  <a:schemeClr val="tx1">
                    <a:lumMod val="85000"/>
                    <a:lumOff val="15000"/>
                  </a:schemeClr>
                </a:solidFill>
              </a:rPr>
              <a:t>CARDIOLOGIST</a:t>
            </a:r>
          </a:p>
        </p:txBody>
      </p:sp>
      <p:sp>
        <p:nvSpPr>
          <p:cNvPr id="54" name="Rectangle 53">
            <a:extLst>
              <a:ext uri="{FF2B5EF4-FFF2-40B4-BE49-F238E27FC236}">
                <a16:creationId xmlns:a16="http://schemas.microsoft.com/office/drawing/2014/main" id="{5E359E3E-CCE8-4A08-881B-8DC187A6DEBF}"/>
              </a:ext>
            </a:extLst>
          </p:cNvPr>
          <p:cNvSpPr/>
          <p:nvPr/>
        </p:nvSpPr>
        <p:spPr>
          <a:xfrm>
            <a:off x="21255228" y="7017642"/>
            <a:ext cx="7350926" cy="769441"/>
          </a:xfrm>
          <a:prstGeom prst="rect">
            <a:avLst/>
          </a:prstGeom>
        </p:spPr>
        <p:txBody>
          <a:bodyPr wrap="square">
            <a:spAutoFit/>
          </a:bodyPr>
          <a:lstStyle/>
          <a:p>
            <a:pPr algn="ctr"/>
            <a:r>
              <a:rPr lang="en-US" sz="4400" dirty="0">
                <a:solidFill>
                  <a:schemeClr val="accent2"/>
                </a:solidFill>
              </a:rPr>
              <a:t>MELISSA</a:t>
            </a:r>
            <a:r>
              <a:rPr lang="en-US" sz="4400" b="1" dirty="0">
                <a:solidFill>
                  <a:schemeClr val="accent2"/>
                </a:solidFill>
              </a:rPr>
              <a:t>	</a:t>
            </a:r>
            <a:r>
              <a:rPr lang="en-US" sz="4400" b="1" dirty="0">
                <a:solidFill>
                  <a:schemeClr val="accent4"/>
                </a:solidFill>
              </a:rPr>
              <a:t>SHAW</a:t>
            </a:r>
          </a:p>
        </p:txBody>
      </p:sp>
      <p:sp>
        <p:nvSpPr>
          <p:cNvPr id="55" name="Rectangle 54">
            <a:extLst>
              <a:ext uri="{FF2B5EF4-FFF2-40B4-BE49-F238E27FC236}">
                <a16:creationId xmlns:a16="http://schemas.microsoft.com/office/drawing/2014/main" id="{F4E6ECAF-4855-4F77-B9C6-C3C73DDF3C05}"/>
              </a:ext>
            </a:extLst>
          </p:cNvPr>
          <p:cNvSpPr/>
          <p:nvPr/>
        </p:nvSpPr>
        <p:spPr>
          <a:xfrm>
            <a:off x="21255228" y="7805619"/>
            <a:ext cx="7350926" cy="523220"/>
          </a:xfrm>
          <a:prstGeom prst="rect">
            <a:avLst/>
          </a:prstGeom>
        </p:spPr>
        <p:txBody>
          <a:bodyPr wrap="square">
            <a:spAutoFit/>
          </a:bodyPr>
          <a:lstStyle/>
          <a:p>
            <a:pPr algn="ctr"/>
            <a:r>
              <a:rPr lang="en-US" sz="2800" b="1" dirty="0">
                <a:solidFill>
                  <a:schemeClr val="tx1">
                    <a:lumMod val="85000"/>
                    <a:lumOff val="15000"/>
                  </a:schemeClr>
                </a:solidFill>
              </a:rPr>
              <a:t>CARDIOLOGIST</a:t>
            </a:r>
          </a:p>
        </p:txBody>
      </p:sp>
      <p:sp>
        <p:nvSpPr>
          <p:cNvPr id="56" name="Rectangle 55">
            <a:extLst>
              <a:ext uri="{FF2B5EF4-FFF2-40B4-BE49-F238E27FC236}">
                <a16:creationId xmlns:a16="http://schemas.microsoft.com/office/drawing/2014/main" id="{E23EAF92-8DB5-44E5-9422-E691AFACFDEA}"/>
              </a:ext>
            </a:extLst>
          </p:cNvPr>
          <p:cNvSpPr/>
          <p:nvPr/>
        </p:nvSpPr>
        <p:spPr>
          <a:xfrm>
            <a:off x="536521" y="12289428"/>
            <a:ext cx="7350926" cy="769441"/>
          </a:xfrm>
          <a:prstGeom prst="rect">
            <a:avLst/>
          </a:prstGeom>
        </p:spPr>
        <p:txBody>
          <a:bodyPr wrap="square">
            <a:spAutoFit/>
          </a:bodyPr>
          <a:lstStyle/>
          <a:p>
            <a:pPr algn="ctr"/>
            <a:r>
              <a:rPr lang="en-US" sz="4400" dirty="0">
                <a:solidFill>
                  <a:schemeClr val="accent2"/>
                </a:solidFill>
              </a:rPr>
              <a:t>DOMINICK	</a:t>
            </a:r>
            <a:r>
              <a:rPr lang="en-US" sz="4400" b="1" dirty="0">
                <a:solidFill>
                  <a:schemeClr val="accent4"/>
                </a:solidFill>
              </a:rPr>
              <a:t>NORMAN</a:t>
            </a:r>
          </a:p>
        </p:txBody>
      </p:sp>
      <p:sp>
        <p:nvSpPr>
          <p:cNvPr id="57" name="Rectangle 56">
            <a:extLst>
              <a:ext uri="{FF2B5EF4-FFF2-40B4-BE49-F238E27FC236}">
                <a16:creationId xmlns:a16="http://schemas.microsoft.com/office/drawing/2014/main" id="{CFB04618-ABB8-462F-B9DC-A504BFE404D1}"/>
              </a:ext>
            </a:extLst>
          </p:cNvPr>
          <p:cNvSpPr/>
          <p:nvPr/>
        </p:nvSpPr>
        <p:spPr>
          <a:xfrm>
            <a:off x="7449812" y="12289428"/>
            <a:ext cx="7350926" cy="769441"/>
          </a:xfrm>
          <a:prstGeom prst="rect">
            <a:avLst/>
          </a:prstGeom>
        </p:spPr>
        <p:txBody>
          <a:bodyPr wrap="square">
            <a:spAutoFit/>
          </a:bodyPr>
          <a:lstStyle/>
          <a:p>
            <a:pPr algn="ctr"/>
            <a:r>
              <a:rPr lang="en-US" sz="4400" dirty="0">
                <a:solidFill>
                  <a:schemeClr val="accent2"/>
                </a:solidFill>
              </a:rPr>
              <a:t>PATTI	</a:t>
            </a:r>
            <a:r>
              <a:rPr lang="en-US" sz="4400" b="1" dirty="0">
                <a:solidFill>
                  <a:schemeClr val="accent4"/>
                </a:solidFill>
              </a:rPr>
              <a:t>HAMILTON</a:t>
            </a:r>
          </a:p>
        </p:txBody>
      </p:sp>
      <p:sp>
        <p:nvSpPr>
          <p:cNvPr id="58" name="Rectangle 57">
            <a:extLst>
              <a:ext uri="{FF2B5EF4-FFF2-40B4-BE49-F238E27FC236}">
                <a16:creationId xmlns:a16="http://schemas.microsoft.com/office/drawing/2014/main" id="{BC1943D9-3B09-4052-A4B2-D770E0F6BB23}"/>
              </a:ext>
            </a:extLst>
          </p:cNvPr>
          <p:cNvSpPr/>
          <p:nvPr/>
        </p:nvSpPr>
        <p:spPr>
          <a:xfrm>
            <a:off x="14456237" y="12289428"/>
            <a:ext cx="7350926" cy="769441"/>
          </a:xfrm>
          <a:prstGeom prst="rect">
            <a:avLst/>
          </a:prstGeom>
        </p:spPr>
        <p:txBody>
          <a:bodyPr wrap="square">
            <a:spAutoFit/>
          </a:bodyPr>
          <a:lstStyle/>
          <a:p>
            <a:pPr algn="ctr"/>
            <a:r>
              <a:rPr lang="en-US" sz="4400" dirty="0">
                <a:solidFill>
                  <a:schemeClr val="accent2"/>
                </a:solidFill>
              </a:rPr>
              <a:t>MELISSA</a:t>
            </a:r>
            <a:r>
              <a:rPr lang="en-US" sz="4400" b="1" dirty="0">
                <a:solidFill>
                  <a:schemeClr val="accent2"/>
                </a:solidFill>
              </a:rPr>
              <a:t>	</a:t>
            </a:r>
            <a:r>
              <a:rPr lang="en-US" sz="4400" b="1" dirty="0">
                <a:solidFill>
                  <a:schemeClr val="accent4"/>
                </a:solidFill>
              </a:rPr>
              <a:t>SHAW</a:t>
            </a:r>
          </a:p>
        </p:txBody>
      </p:sp>
      <p:sp>
        <p:nvSpPr>
          <p:cNvPr id="59" name="Rectangle 58">
            <a:extLst>
              <a:ext uri="{FF2B5EF4-FFF2-40B4-BE49-F238E27FC236}">
                <a16:creationId xmlns:a16="http://schemas.microsoft.com/office/drawing/2014/main" id="{A2FEAE61-CECB-45D8-B7EB-A4ACF31787BF}"/>
              </a:ext>
            </a:extLst>
          </p:cNvPr>
          <p:cNvSpPr/>
          <p:nvPr/>
        </p:nvSpPr>
        <p:spPr>
          <a:xfrm>
            <a:off x="536521" y="13077405"/>
            <a:ext cx="7350926" cy="523220"/>
          </a:xfrm>
          <a:prstGeom prst="rect">
            <a:avLst/>
          </a:prstGeom>
        </p:spPr>
        <p:txBody>
          <a:bodyPr wrap="square">
            <a:spAutoFit/>
          </a:bodyPr>
          <a:lstStyle/>
          <a:p>
            <a:pPr algn="ctr"/>
            <a:r>
              <a:rPr lang="en-US" sz="2800" b="1" dirty="0">
                <a:solidFill>
                  <a:schemeClr val="tx1">
                    <a:lumMod val="85000"/>
                    <a:lumOff val="15000"/>
                  </a:schemeClr>
                </a:solidFill>
              </a:rPr>
              <a:t>CARDIOLOGIST</a:t>
            </a:r>
          </a:p>
        </p:txBody>
      </p:sp>
      <p:sp>
        <p:nvSpPr>
          <p:cNvPr id="60" name="Rectangle 59">
            <a:extLst>
              <a:ext uri="{FF2B5EF4-FFF2-40B4-BE49-F238E27FC236}">
                <a16:creationId xmlns:a16="http://schemas.microsoft.com/office/drawing/2014/main" id="{E30986B0-1538-46F8-AA17-2D73B031FF6F}"/>
              </a:ext>
            </a:extLst>
          </p:cNvPr>
          <p:cNvSpPr/>
          <p:nvPr/>
        </p:nvSpPr>
        <p:spPr>
          <a:xfrm>
            <a:off x="7449812" y="13077405"/>
            <a:ext cx="7350926" cy="523220"/>
          </a:xfrm>
          <a:prstGeom prst="rect">
            <a:avLst/>
          </a:prstGeom>
        </p:spPr>
        <p:txBody>
          <a:bodyPr wrap="square">
            <a:spAutoFit/>
          </a:bodyPr>
          <a:lstStyle/>
          <a:p>
            <a:pPr algn="ctr"/>
            <a:r>
              <a:rPr lang="en-US" sz="2800" b="1" dirty="0">
                <a:solidFill>
                  <a:schemeClr val="tx1">
                    <a:lumMod val="85000"/>
                    <a:lumOff val="15000"/>
                  </a:schemeClr>
                </a:solidFill>
              </a:rPr>
              <a:t>CARDIOLOGIST</a:t>
            </a:r>
          </a:p>
        </p:txBody>
      </p:sp>
      <p:sp>
        <p:nvSpPr>
          <p:cNvPr id="61" name="Rectangle 60">
            <a:extLst>
              <a:ext uri="{FF2B5EF4-FFF2-40B4-BE49-F238E27FC236}">
                <a16:creationId xmlns:a16="http://schemas.microsoft.com/office/drawing/2014/main" id="{E8C97934-8D3D-4D02-9CA1-84C67E6D4DDA}"/>
              </a:ext>
            </a:extLst>
          </p:cNvPr>
          <p:cNvSpPr/>
          <p:nvPr/>
        </p:nvSpPr>
        <p:spPr>
          <a:xfrm>
            <a:off x="14456237" y="13077405"/>
            <a:ext cx="7350926" cy="523220"/>
          </a:xfrm>
          <a:prstGeom prst="rect">
            <a:avLst/>
          </a:prstGeom>
        </p:spPr>
        <p:txBody>
          <a:bodyPr wrap="square">
            <a:spAutoFit/>
          </a:bodyPr>
          <a:lstStyle/>
          <a:p>
            <a:pPr algn="ctr"/>
            <a:r>
              <a:rPr lang="en-US" sz="2800" b="1" dirty="0">
                <a:solidFill>
                  <a:schemeClr val="tx1">
                    <a:lumMod val="85000"/>
                    <a:lumOff val="15000"/>
                  </a:schemeClr>
                </a:solidFill>
              </a:rPr>
              <a:t>CARDIOLOGIST</a:t>
            </a:r>
          </a:p>
        </p:txBody>
      </p:sp>
      <p:sp>
        <p:nvSpPr>
          <p:cNvPr id="62" name="Rectangle 61">
            <a:extLst>
              <a:ext uri="{FF2B5EF4-FFF2-40B4-BE49-F238E27FC236}">
                <a16:creationId xmlns:a16="http://schemas.microsoft.com/office/drawing/2014/main" id="{E909E22C-6D98-460C-AAA9-AAE5F80DDCA0}"/>
              </a:ext>
            </a:extLst>
          </p:cNvPr>
          <p:cNvSpPr/>
          <p:nvPr/>
        </p:nvSpPr>
        <p:spPr>
          <a:xfrm>
            <a:off x="21255228" y="12289428"/>
            <a:ext cx="7350926" cy="769441"/>
          </a:xfrm>
          <a:prstGeom prst="rect">
            <a:avLst/>
          </a:prstGeom>
        </p:spPr>
        <p:txBody>
          <a:bodyPr wrap="square">
            <a:spAutoFit/>
          </a:bodyPr>
          <a:lstStyle/>
          <a:p>
            <a:pPr algn="ctr"/>
            <a:r>
              <a:rPr lang="en-US" sz="4400" dirty="0">
                <a:solidFill>
                  <a:schemeClr val="accent2"/>
                </a:solidFill>
              </a:rPr>
              <a:t>MELISSA</a:t>
            </a:r>
            <a:r>
              <a:rPr lang="en-US" sz="4400" b="1" dirty="0">
                <a:solidFill>
                  <a:schemeClr val="accent2"/>
                </a:solidFill>
              </a:rPr>
              <a:t>	</a:t>
            </a:r>
            <a:r>
              <a:rPr lang="en-US" sz="4400" b="1" dirty="0">
                <a:solidFill>
                  <a:schemeClr val="accent4"/>
                </a:solidFill>
              </a:rPr>
              <a:t>SHAW</a:t>
            </a:r>
          </a:p>
        </p:txBody>
      </p:sp>
      <p:sp>
        <p:nvSpPr>
          <p:cNvPr id="63" name="Rectangle 62">
            <a:extLst>
              <a:ext uri="{FF2B5EF4-FFF2-40B4-BE49-F238E27FC236}">
                <a16:creationId xmlns:a16="http://schemas.microsoft.com/office/drawing/2014/main" id="{ED140088-42A9-4BFA-9B60-D562F0A7A10F}"/>
              </a:ext>
            </a:extLst>
          </p:cNvPr>
          <p:cNvSpPr/>
          <p:nvPr/>
        </p:nvSpPr>
        <p:spPr>
          <a:xfrm>
            <a:off x="21255228" y="13077405"/>
            <a:ext cx="7350926" cy="523220"/>
          </a:xfrm>
          <a:prstGeom prst="rect">
            <a:avLst/>
          </a:prstGeom>
        </p:spPr>
        <p:txBody>
          <a:bodyPr wrap="square">
            <a:spAutoFit/>
          </a:bodyPr>
          <a:lstStyle/>
          <a:p>
            <a:pPr algn="ctr"/>
            <a:r>
              <a:rPr lang="en-US" sz="2800" b="1" dirty="0">
                <a:solidFill>
                  <a:schemeClr val="tx1">
                    <a:lumMod val="85000"/>
                    <a:lumOff val="15000"/>
                  </a:schemeClr>
                </a:solidFill>
              </a:rPr>
              <a:t>CARDIOLOGIST</a:t>
            </a:r>
          </a:p>
        </p:txBody>
      </p:sp>
      <p:pic>
        <p:nvPicPr>
          <p:cNvPr id="103" name="Picture Placeholder 32">
            <a:extLst>
              <a:ext uri="{FF2B5EF4-FFF2-40B4-BE49-F238E27FC236}">
                <a16:creationId xmlns:a16="http://schemas.microsoft.com/office/drawing/2014/main" id="{FD97EAEE-6835-4009-905F-0851D4E599B3}"/>
              </a:ext>
            </a:extLst>
          </p:cNvPr>
          <p:cNvPicPr>
            <a:picLocks noGrp="1" noChangeAspect="1"/>
          </p:cNvPicPr>
          <p:nvPr>
            <p:ph type="pic" sz="quarter" idx="15"/>
          </p:nvPr>
        </p:nvPicPr>
        <p:blipFill rotWithShape="1">
          <a:blip r:embed="rId2" cstate="screen">
            <a:extLst>
              <a:ext uri="{28A0092B-C50C-407E-A947-70E740481C1C}">
                <a14:useLocalDpi xmlns:a14="http://schemas.microsoft.com/office/drawing/2010/main"/>
              </a:ext>
            </a:extLst>
          </a:blip>
          <a:srcRect/>
          <a:stretch/>
        </p:blipFill>
        <p:spPr>
          <a:xfrm>
            <a:off x="16521113" y="8850313"/>
            <a:ext cx="3157537" cy="3157537"/>
          </a:xfrm>
        </p:spPr>
      </p:pic>
      <p:pic>
        <p:nvPicPr>
          <p:cNvPr id="105" name="Picture Placeholder 26">
            <a:extLst>
              <a:ext uri="{FF2B5EF4-FFF2-40B4-BE49-F238E27FC236}">
                <a16:creationId xmlns:a16="http://schemas.microsoft.com/office/drawing/2014/main" id="{C3377B8A-69FD-4D49-9B26-78E55C7726D8}"/>
              </a:ext>
            </a:extLst>
          </p:cNvPr>
          <p:cNvPicPr>
            <a:picLocks noGrp="1" noChangeAspect="1"/>
          </p:cNvPicPr>
          <p:nvPr>
            <p:ph type="pic" sz="quarter" idx="13"/>
          </p:nvPr>
        </p:nvPicPr>
        <p:blipFill rotWithShape="1">
          <a:blip r:embed="rId4" cstate="screen">
            <a:extLst>
              <a:ext uri="{28A0092B-C50C-407E-A947-70E740481C1C}">
                <a14:useLocalDpi xmlns:a14="http://schemas.microsoft.com/office/drawing/2010/main"/>
              </a:ext>
            </a:extLst>
          </a:blip>
          <a:srcRect/>
          <a:stretch/>
        </p:blipFill>
        <p:spPr>
          <a:xfrm>
            <a:off x="23417213" y="3459163"/>
            <a:ext cx="3157537" cy="3157537"/>
          </a:xfrm>
        </p:spPr>
      </p:pic>
      <p:pic>
        <p:nvPicPr>
          <p:cNvPr id="106" name="Picture Placeholder 26">
            <a:extLst>
              <a:ext uri="{FF2B5EF4-FFF2-40B4-BE49-F238E27FC236}">
                <a16:creationId xmlns:a16="http://schemas.microsoft.com/office/drawing/2014/main" id="{18486DA8-DF8B-40EF-A147-543D4252AC71}"/>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a:ext>
            </a:extLst>
          </a:blip>
          <a:srcRect/>
          <a:stretch/>
        </p:blipFill>
        <p:spPr>
          <a:xfrm>
            <a:off x="9623425" y="8850313"/>
            <a:ext cx="3157538" cy="3157537"/>
          </a:xfrm>
        </p:spPr>
      </p:pic>
      <p:pic>
        <p:nvPicPr>
          <p:cNvPr id="108" name="Picture Placeholder 38">
            <a:extLst>
              <a:ext uri="{FF2B5EF4-FFF2-40B4-BE49-F238E27FC236}">
                <a16:creationId xmlns:a16="http://schemas.microsoft.com/office/drawing/2014/main" id="{F982348D-47CE-4DDD-9071-2271C2392E75}"/>
              </a:ext>
            </a:extLst>
          </p:cNvPr>
          <p:cNvPicPr>
            <a:picLocks noGrp="1" noChangeAspect="1"/>
          </p:cNvPicPr>
          <p:nvPr>
            <p:ph type="pic" sz="quarter" idx="16"/>
          </p:nvPr>
        </p:nvPicPr>
        <p:blipFill rotWithShape="1">
          <a:blip r:embed="rId3" cstate="screen">
            <a:extLst>
              <a:ext uri="{28A0092B-C50C-407E-A947-70E740481C1C}">
                <a14:useLocalDpi xmlns:a14="http://schemas.microsoft.com/office/drawing/2010/main"/>
              </a:ext>
            </a:extLst>
          </a:blip>
          <a:srcRect/>
          <a:stretch/>
        </p:blipFill>
        <p:spPr>
          <a:xfrm>
            <a:off x="2727325" y="8850313"/>
            <a:ext cx="3157538" cy="3157537"/>
          </a:xfrm>
        </p:spPr>
      </p:pic>
      <p:pic>
        <p:nvPicPr>
          <p:cNvPr id="109" name="Picture Placeholder 38">
            <a:extLst>
              <a:ext uri="{FF2B5EF4-FFF2-40B4-BE49-F238E27FC236}">
                <a16:creationId xmlns:a16="http://schemas.microsoft.com/office/drawing/2014/main" id="{DD83BABA-ACFE-47C0-A3BB-E7E9CB22C2DC}"/>
              </a:ext>
            </a:extLst>
          </p:cNvPr>
          <p:cNvPicPr>
            <a:picLocks noGrp="1" noChangeAspect="1"/>
          </p:cNvPicPr>
          <p:nvPr>
            <p:ph type="pic" sz="quarter" idx="17"/>
          </p:nvPr>
        </p:nvPicPr>
        <p:blipFill rotWithShape="1">
          <a:blip r:embed="rId3" cstate="screen">
            <a:extLst>
              <a:ext uri="{28A0092B-C50C-407E-A947-70E740481C1C}">
                <a14:useLocalDpi xmlns:a14="http://schemas.microsoft.com/office/drawing/2010/main"/>
              </a:ext>
            </a:extLst>
          </a:blip>
          <a:srcRect/>
          <a:stretch/>
        </p:blipFill>
        <p:spPr>
          <a:xfrm>
            <a:off x="23417213" y="8850313"/>
            <a:ext cx="3157537" cy="3157537"/>
          </a:xfrm>
        </p:spPr>
      </p:pic>
    </p:spTree>
    <p:extLst>
      <p:ext uri="{BB962C8B-B14F-4D97-AF65-F5344CB8AC3E}">
        <p14:creationId xmlns:p14="http://schemas.microsoft.com/office/powerpoint/2010/main" val="6345876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p:txBody>
          <a:bodyPr/>
          <a:lstStyle/>
          <a:p>
            <a:fld id="{92B485D1-D61A-494D-A8A9-04DC541B8AAB}" type="slidenum">
              <a:rPr lang="en-US" smtClean="0">
                <a:solidFill>
                  <a:schemeClr val="accent2"/>
                </a:solidFill>
              </a:rPr>
              <a:pPr/>
              <a:t>27</a:t>
            </a:fld>
            <a:endParaRPr lang="en-US" dirty="0">
              <a:solidFill>
                <a:schemeClr val="accent2"/>
              </a:solidFill>
            </a:endParaRPr>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p:txBody>
          <a:bodyPr/>
          <a:lstStyle/>
          <a:p>
            <a:r>
              <a:rPr lang="en-US">
                <a:solidFill>
                  <a:schemeClr val="accent2"/>
                </a:solidFill>
              </a:rPr>
              <a:t>WWW.SQUARE.COM</a:t>
            </a:r>
            <a:endParaRPr lang="en-US" dirty="0">
              <a:solidFill>
                <a:schemeClr val="accent2"/>
              </a:solidFill>
            </a:endParaRPr>
          </a:p>
        </p:txBody>
      </p:sp>
      <p:sp>
        <p:nvSpPr>
          <p:cNvPr id="5" name="Rectangle 4">
            <a:extLst>
              <a:ext uri="{FF2B5EF4-FFF2-40B4-BE49-F238E27FC236}">
                <a16:creationId xmlns:a16="http://schemas.microsoft.com/office/drawing/2014/main" id="{E1E987E2-E592-4EFC-8B02-DADBC536D181}"/>
              </a:ext>
            </a:extLst>
          </p:cNvPr>
          <p:cNvSpPr/>
          <p:nvPr/>
        </p:nvSpPr>
        <p:spPr>
          <a:xfrm>
            <a:off x="993720" y="1125796"/>
            <a:ext cx="22742580" cy="1332544"/>
          </a:xfrm>
          <a:prstGeom prst="rect">
            <a:avLst/>
          </a:prstGeom>
        </p:spPr>
        <p:txBody>
          <a:bodyPr wrap="square">
            <a:spAutoFit/>
          </a:bodyPr>
          <a:lstStyle/>
          <a:p>
            <a:pPr>
              <a:lnSpc>
                <a:spcPct val="80000"/>
              </a:lnSpc>
            </a:pPr>
            <a:r>
              <a:rPr lang="en-US" sz="10000" dirty="0">
                <a:solidFill>
                  <a:schemeClr val="accent2"/>
                </a:solidFill>
              </a:rPr>
              <a:t>HEART </a:t>
            </a:r>
            <a:r>
              <a:rPr lang="en-US" sz="10000" b="1" dirty="0">
                <a:solidFill>
                  <a:schemeClr val="accent2"/>
                </a:solidFill>
              </a:rPr>
              <a:t>DISEASES</a:t>
            </a:r>
          </a:p>
        </p:txBody>
      </p:sp>
      <p:sp>
        <p:nvSpPr>
          <p:cNvPr id="6" name="Rectangle 5">
            <a:extLst>
              <a:ext uri="{FF2B5EF4-FFF2-40B4-BE49-F238E27FC236}">
                <a16:creationId xmlns:a16="http://schemas.microsoft.com/office/drawing/2014/main" id="{94D712BF-9BF1-40D0-9723-DCCB4DC86687}"/>
              </a:ext>
            </a:extLst>
          </p:cNvPr>
          <p:cNvSpPr/>
          <p:nvPr/>
        </p:nvSpPr>
        <p:spPr>
          <a:xfrm>
            <a:off x="1146975" y="2805710"/>
            <a:ext cx="1911486" cy="2389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p:txBody>
      </p:sp>
      <p:grpSp>
        <p:nvGrpSpPr>
          <p:cNvPr id="7" name="Group 6">
            <a:extLst>
              <a:ext uri="{FF2B5EF4-FFF2-40B4-BE49-F238E27FC236}">
                <a16:creationId xmlns:a16="http://schemas.microsoft.com/office/drawing/2014/main" id="{A9ECA254-2B38-471E-88A9-01470CE3B0F4}"/>
              </a:ext>
            </a:extLst>
          </p:cNvPr>
          <p:cNvGrpSpPr/>
          <p:nvPr/>
        </p:nvGrpSpPr>
        <p:grpSpPr>
          <a:xfrm>
            <a:off x="25715132" y="1201996"/>
            <a:ext cx="2513847" cy="491928"/>
            <a:chOff x="1296153" y="8434415"/>
            <a:chExt cx="6501414" cy="1272244"/>
          </a:xfrm>
          <a:solidFill>
            <a:schemeClr val="accent4"/>
          </a:solidFill>
        </p:grpSpPr>
        <p:sp>
          <p:nvSpPr>
            <p:cNvPr id="8" name="Freeform: Shape 7">
              <a:extLst>
                <a:ext uri="{FF2B5EF4-FFF2-40B4-BE49-F238E27FC236}">
                  <a16:creationId xmlns:a16="http://schemas.microsoft.com/office/drawing/2014/main" id="{8C22F569-60FD-41B0-8774-A238CBC1B516}"/>
                </a:ext>
              </a:extLst>
            </p:cNvPr>
            <p:cNvSpPr/>
            <p:nvPr/>
          </p:nvSpPr>
          <p:spPr>
            <a:xfrm>
              <a:off x="1296153" y="8434415"/>
              <a:ext cx="2116797" cy="1272244"/>
            </a:xfrm>
            <a:custGeom>
              <a:avLst/>
              <a:gdLst>
                <a:gd name="connsiteX0" fmla="*/ 1507635 w 2116797"/>
                <a:gd name="connsiteY0" fmla="*/ 201110 h 1272244"/>
                <a:gd name="connsiteX1" fmla="*/ 1344416 w 2116797"/>
                <a:gd name="connsiteY1" fmla="*/ 242644 h 1272244"/>
                <a:gd name="connsiteX2" fmla="*/ 1230015 w 2116797"/>
                <a:gd name="connsiteY2" fmla="*/ 358502 h 1272244"/>
                <a:gd name="connsiteX3" fmla="*/ 1188481 w 2116797"/>
                <a:gd name="connsiteY3" fmla="*/ 527551 h 1272244"/>
                <a:gd name="connsiteX4" fmla="*/ 1230015 w 2116797"/>
                <a:gd name="connsiteY4" fmla="*/ 696601 h 1272244"/>
                <a:gd name="connsiteX5" fmla="*/ 1344416 w 2116797"/>
                <a:gd name="connsiteY5" fmla="*/ 812458 h 1272244"/>
                <a:gd name="connsiteX6" fmla="*/ 1507635 w 2116797"/>
                <a:gd name="connsiteY6" fmla="*/ 853992 h 1272244"/>
                <a:gd name="connsiteX7" fmla="*/ 1670856 w 2116797"/>
                <a:gd name="connsiteY7" fmla="*/ 812458 h 1272244"/>
                <a:gd name="connsiteX8" fmla="*/ 1785255 w 2116797"/>
                <a:gd name="connsiteY8" fmla="*/ 696601 h 1272244"/>
                <a:gd name="connsiteX9" fmla="*/ 1826791 w 2116797"/>
                <a:gd name="connsiteY9" fmla="*/ 527551 h 1272244"/>
                <a:gd name="connsiteX10" fmla="*/ 1785255 w 2116797"/>
                <a:gd name="connsiteY10" fmla="*/ 358502 h 1272244"/>
                <a:gd name="connsiteX11" fmla="*/ 1670856 w 2116797"/>
                <a:gd name="connsiteY11" fmla="*/ 242644 h 1272244"/>
                <a:gd name="connsiteX12" fmla="*/ 1507635 w 2116797"/>
                <a:gd name="connsiteY12" fmla="*/ 201110 h 1272244"/>
                <a:gd name="connsiteX13" fmla="*/ 1507635 w 2116797"/>
                <a:gd name="connsiteY13" fmla="*/ 0 h 1272244"/>
                <a:gd name="connsiteX14" fmla="*/ 1793271 w 2116797"/>
                <a:gd name="connsiteY14" fmla="*/ 68494 h 1272244"/>
                <a:gd name="connsiteX15" fmla="*/ 1992925 w 2116797"/>
                <a:gd name="connsiteY15" fmla="*/ 257217 h 1272244"/>
                <a:gd name="connsiteX16" fmla="*/ 2065790 w 2116797"/>
                <a:gd name="connsiteY16" fmla="*/ 527551 h 1272244"/>
                <a:gd name="connsiteX17" fmla="*/ 1965965 w 2116797"/>
                <a:gd name="connsiteY17" fmla="*/ 839419 h 1272244"/>
                <a:gd name="connsiteX18" fmla="*/ 1701461 w 2116797"/>
                <a:gd name="connsiteY18" fmla="*/ 1025957 h 1272244"/>
                <a:gd name="connsiteX19" fmla="*/ 1772141 w 2116797"/>
                <a:gd name="connsiteY19" fmla="*/ 1080606 h 1272244"/>
                <a:gd name="connsiteX20" fmla="*/ 1845736 w 2116797"/>
                <a:gd name="connsiteY20" fmla="*/ 1097365 h 1272244"/>
                <a:gd name="connsiteX21" fmla="*/ 2011870 w 2116797"/>
                <a:gd name="connsiteY21" fmla="*/ 1021585 h 1272244"/>
                <a:gd name="connsiteX22" fmla="*/ 2116797 w 2116797"/>
                <a:gd name="connsiteY22" fmla="*/ 1146914 h 1272244"/>
                <a:gd name="connsiteX23" fmla="*/ 1996568 w 2116797"/>
                <a:gd name="connsiteY23" fmla="*/ 1240183 h 1272244"/>
                <a:gd name="connsiteX24" fmla="*/ 1841363 w 2116797"/>
                <a:gd name="connsiteY24" fmla="*/ 1272244 h 1272244"/>
                <a:gd name="connsiteX25" fmla="*/ 1635880 w 2116797"/>
                <a:gd name="connsiteY25" fmla="*/ 1223424 h 1272244"/>
                <a:gd name="connsiteX26" fmla="*/ 1426025 w 2116797"/>
                <a:gd name="connsiteY26" fmla="*/ 1050731 h 1272244"/>
                <a:gd name="connsiteX27" fmla="*/ 1179008 w 2116797"/>
                <a:gd name="connsiteY27" fmla="*/ 961834 h 1272244"/>
                <a:gd name="connsiteX28" fmla="*/ 1009959 w 2116797"/>
                <a:gd name="connsiteY28" fmla="*/ 777483 h 1272244"/>
                <a:gd name="connsiteX29" fmla="*/ 949480 w 2116797"/>
                <a:gd name="connsiteY29" fmla="*/ 527551 h 1272244"/>
                <a:gd name="connsiteX30" fmla="*/ 1021618 w 2116797"/>
                <a:gd name="connsiteY30" fmla="*/ 257217 h 1272244"/>
                <a:gd name="connsiteX31" fmla="*/ 1221272 w 2116797"/>
                <a:gd name="connsiteY31" fmla="*/ 68494 h 1272244"/>
                <a:gd name="connsiteX32" fmla="*/ 1507635 w 2116797"/>
                <a:gd name="connsiteY32" fmla="*/ 0 h 1272244"/>
                <a:gd name="connsiteX33" fmla="*/ 450314 w 2116797"/>
                <a:gd name="connsiteY33" fmla="*/ 0 h 1272244"/>
                <a:gd name="connsiteX34" fmla="*/ 641223 w 2116797"/>
                <a:gd name="connsiteY34" fmla="*/ 23317 h 1272244"/>
                <a:gd name="connsiteX35" fmla="*/ 804442 w 2116797"/>
                <a:gd name="connsiteY35" fmla="*/ 90354 h 1272244"/>
                <a:gd name="connsiteX36" fmla="*/ 731577 w 2116797"/>
                <a:gd name="connsiteY36" fmla="*/ 269605 h 1272244"/>
                <a:gd name="connsiteX37" fmla="*/ 448855 w 2116797"/>
                <a:gd name="connsiteY37" fmla="*/ 189452 h 1272244"/>
                <a:gd name="connsiteX38" fmla="*/ 302395 w 2116797"/>
                <a:gd name="connsiteY38" fmla="*/ 221513 h 1272244"/>
                <a:gd name="connsiteX39" fmla="*/ 255031 w 2116797"/>
                <a:gd name="connsiteY39" fmla="*/ 306038 h 1272244"/>
                <a:gd name="connsiteX40" fmla="*/ 309681 w 2116797"/>
                <a:gd name="connsiteY40" fmla="*/ 384005 h 1272244"/>
                <a:gd name="connsiteX41" fmla="*/ 476545 w 2116797"/>
                <a:gd name="connsiteY41" fmla="*/ 434283 h 1272244"/>
                <a:gd name="connsiteX42" fmla="*/ 667454 w 2116797"/>
                <a:gd name="connsiteY42" fmla="*/ 489661 h 1272244"/>
                <a:gd name="connsiteX43" fmla="*/ 794971 w 2116797"/>
                <a:gd name="connsiteY43" fmla="*/ 577100 h 1272244"/>
                <a:gd name="connsiteX44" fmla="*/ 848164 w 2116797"/>
                <a:gd name="connsiteY44" fmla="*/ 738863 h 1272244"/>
                <a:gd name="connsiteX45" fmla="*/ 799342 w 2116797"/>
                <a:gd name="connsiteY45" fmla="*/ 898441 h 1272244"/>
                <a:gd name="connsiteX46" fmla="*/ 652882 w 2116797"/>
                <a:gd name="connsiteY46" fmla="*/ 1012841 h 1272244"/>
                <a:gd name="connsiteX47" fmla="*/ 415338 w 2116797"/>
                <a:gd name="connsiteY47" fmla="*/ 1055103 h 1272244"/>
                <a:gd name="connsiteX48" fmla="*/ 181436 w 2116797"/>
                <a:gd name="connsiteY48" fmla="*/ 1022313 h 1272244"/>
                <a:gd name="connsiteX49" fmla="*/ 0 w 2116797"/>
                <a:gd name="connsiteY49" fmla="*/ 937059 h 1272244"/>
                <a:gd name="connsiteX50" fmla="*/ 80153 w 2116797"/>
                <a:gd name="connsiteY50" fmla="*/ 759266 h 1272244"/>
                <a:gd name="connsiteX51" fmla="*/ 236086 w 2116797"/>
                <a:gd name="connsiteY51" fmla="*/ 836504 h 1272244"/>
                <a:gd name="connsiteX52" fmla="*/ 416794 w 2116797"/>
                <a:gd name="connsiteY52" fmla="*/ 865651 h 1272244"/>
                <a:gd name="connsiteX53" fmla="*/ 565441 w 2116797"/>
                <a:gd name="connsiteY53" fmla="*/ 835775 h 1272244"/>
                <a:gd name="connsiteX54" fmla="*/ 613533 w 2116797"/>
                <a:gd name="connsiteY54" fmla="*/ 756351 h 1272244"/>
                <a:gd name="connsiteX55" fmla="*/ 585115 w 2116797"/>
                <a:gd name="connsiteY55" fmla="*/ 695872 h 1272244"/>
                <a:gd name="connsiteX56" fmla="*/ 512250 w 2116797"/>
                <a:gd name="connsiteY56" fmla="*/ 657253 h 1272244"/>
                <a:gd name="connsiteX57" fmla="*/ 392021 w 2116797"/>
                <a:gd name="connsiteY57" fmla="*/ 625192 h 1272244"/>
                <a:gd name="connsiteX58" fmla="*/ 201110 w 2116797"/>
                <a:gd name="connsiteY58" fmla="*/ 569814 h 1272244"/>
                <a:gd name="connsiteX59" fmla="*/ 73595 w 2116797"/>
                <a:gd name="connsiteY59" fmla="*/ 480917 h 1272244"/>
                <a:gd name="connsiteX60" fmla="*/ 20402 w 2116797"/>
                <a:gd name="connsiteY60" fmla="*/ 317697 h 1272244"/>
                <a:gd name="connsiteX61" fmla="*/ 68495 w 2116797"/>
                <a:gd name="connsiteY61" fmla="*/ 156662 h 1272244"/>
                <a:gd name="connsiteX62" fmla="*/ 213498 w 2116797"/>
                <a:gd name="connsiteY62" fmla="*/ 42262 h 1272244"/>
                <a:gd name="connsiteX63" fmla="*/ 450314 w 2116797"/>
                <a:gd name="connsiteY63" fmla="*/ 0 h 127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116797" h="1272244">
                  <a:moveTo>
                    <a:pt x="1507635" y="201110"/>
                  </a:moveTo>
                  <a:cubicBezTo>
                    <a:pt x="1447400" y="201110"/>
                    <a:pt x="1392993" y="214955"/>
                    <a:pt x="1344416" y="242644"/>
                  </a:cubicBezTo>
                  <a:cubicBezTo>
                    <a:pt x="1295838" y="270333"/>
                    <a:pt x="1257705" y="308953"/>
                    <a:pt x="1230015" y="358502"/>
                  </a:cubicBezTo>
                  <a:cubicBezTo>
                    <a:pt x="1202327" y="408051"/>
                    <a:pt x="1188481" y="464401"/>
                    <a:pt x="1188481" y="527551"/>
                  </a:cubicBezTo>
                  <a:cubicBezTo>
                    <a:pt x="1188481" y="590702"/>
                    <a:pt x="1202327" y="647052"/>
                    <a:pt x="1230015" y="696601"/>
                  </a:cubicBezTo>
                  <a:cubicBezTo>
                    <a:pt x="1257705" y="746150"/>
                    <a:pt x="1295838" y="784769"/>
                    <a:pt x="1344416" y="812458"/>
                  </a:cubicBezTo>
                  <a:cubicBezTo>
                    <a:pt x="1392993" y="840147"/>
                    <a:pt x="1447400" y="853992"/>
                    <a:pt x="1507635" y="853992"/>
                  </a:cubicBezTo>
                  <a:cubicBezTo>
                    <a:pt x="1567872" y="853992"/>
                    <a:pt x="1622279" y="840147"/>
                    <a:pt x="1670856" y="812458"/>
                  </a:cubicBezTo>
                  <a:cubicBezTo>
                    <a:pt x="1719434" y="784769"/>
                    <a:pt x="1757567" y="746150"/>
                    <a:pt x="1785255" y="696601"/>
                  </a:cubicBezTo>
                  <a:cubicBezTo>
                    <a:pt x="1812945" y="647052"/>
                    <a:pt x="1826791" y="590702"/>
                    <a:pt x="1826791" y="527551"/>
                  </a:cubicBezTo>
                  <a:cubicBezTo>
                    <a:pt x="1826791" y="464401"/>
                    <a:pt x="1812945" y="408051"/>
                    <a:pt x="1785255" y="358502"/>
                  </a:cubicBezTo>
                  <a:cubicBezTo>
                    <a:pt x="1757567" y="308953"/>
                    <a:pt x="1719434" y="270333"/>
                    <a:pt x="1670856" y="242644"/>
                  </a:cubicBezTo>
                  <a:cubicBezTo>
                    <a:pt x="1622279" y="214955"/>
                    <a:pt x="1567872" y="201110"/>
                    <a:pt x="1507635" y="201110"/>
                  </a:cubicBezTo>
                  <a:close/>
                  <a:moveTo>
                    <a:pt x="1507635" y="0"/>
                  </a:moveTo>
                  <a:cubicBezTo>
                    <a:pt x="1613534" y="0"/>
                    <a:pt x="1708747" y="22831"/>
                    <a:pt x="1793271" y="68494"/>
                  </a:cubicBezTo>
                  <a:cubicBezTo>
                    <a:pt x="1877796" y="114157"/>
                    <a:pt x="1944348" y="177065"/>
                    <a:pt x="1992925" y="257217"/>
                  </a:cubicBezTo>
                  <a:cubicBezTo>
                    <a:pt x="2041502" y="337370"/>
                    <a:pt x="2065790" y="427482"/>
                    <a:pt x="2065790" y="527551"/>
                  </a:cubicBezTo>
                  <a:cubicBezTo>
                    <a:pt x="2065790" y="646080"/>
                    <a:pt x="2032515" y="750036"/>
                    <a:pt x="1965965" y="839419"/>
                  </a:cubicBezTo>
                  <a:cubicBezTo>
                    <a:pt x="1899413" y="928801"/>
                    <a:pt x="1811246" y="990981"/>
                    <a:pt x="1701461" y="1025957"/>
                  </a:cubicBezTo>
                  <a:cubicBezTo>
                    <a:pt x="1725749" y="1051217"/>
                    <a:pt x="1749308" y="1069433"/>
                    <a:pt x="1772141" y="1080606"/>
                  </a:cubicBezTo>
                  <a:cubicBezTo>
                    <a:pt x="1794972" y="1091779"/>
                    <a:pt x="1819503" y="1097365"/>
                    <a:pt x="1845736" y="1097365"/>
                  </a:cubicBezTo>
                  <a:cubicBezTo>
                    <a:pt x="1908886" y="1097365"/>
                    <a:pt x="1964264" y="1072105"/>
                    <a:pt x="2011870" y="1021585"/>
                  </a:cubicBezTo>
                  <a:lnTo>
                    <a:pt x="2116797" y="1146914"/>
                  </a:lnTo>
                  <a:cubicBezTo>
                    <a:pt x="2083765" y="1187719"/>
                    <a:pt x="2043689" y="1218809"/>
                    <a:pt x="1996568" y="1240183"/>
                  </a:cubicBezTo>
                  <a:cubicBezTo>
                    <a:pt x="1949447" y="1261557"/>
                    <a:pt x="1897713" y="1272244"/>
                    <a:pt x="1841363" y="1272244"/>
                  </a:cubicBezTo>
                  <a:cubicBezTo>
                    <a:pt x="1765582" y="1272244"/>
                    <a:pt x="1697089" y="1255971"/>
                    <a:pt x="1635880" y="1223424"/>
                  </a:cubicBezTo>
                  <a:cubicBezTo>
                    <a:pt x="1574672" y="1190877"/>
                    <a:pt x="1504720" y="1133313"/>
                    <a:pt x="1426025" y="1050731"/>
                  </a:cubicBezTo>
                  <a:cubicBezTo>
                    <a:pt x="1333729" y="1039072"/>
                    <a:pt x="1251390" y="1009440"/>
                    <a:pt x="1179008" y="961834"/>
                  </a:cubicBezTo>
                  <a:cubicBezTo>
                    <a:pt x="1106629" y="914228"/>
                    <a:pt x="1050279" y="852778"/>
                    <a:pt x="1009959" y="777483"/>
                  </a:cubicBezTo>
                  <a:cubicBezTo>
                    <a:pt x="969639" y="702187"/>
                    <a:pt x="949480" y="618877"/>
                    <a:pt x="949480" y="527551"/>
                  </a:cubicBezTo>
                  <a:cubicBezTo>
                    <a:pt x="949480" y="427482"/>
                    <a:pt x="973525" y="337370"/>
                    <a:pt x="1021618" y="257217"/>
                  </a:cubicBezTo>
                  <a:cubicBezTo>
                    <a:pt x="1069710" y="177065"/>
                    <a:pt x="1136261" y="114157"/>
                    <a:pt x="1221272" y="68494"/>
                  </a:cubicBezTo>
                  <a:cubicBezTo>
                    <a:pt x="1306282" y="22831"/>
                    <a:pt x="1401736" y="0"/>
                    <a:pt x="1507635" y="0"/>
                  </a:cubicBezTo>
                  <a:close/>
                  <a:moveTo>
                    <a:pt x="450314" y="0"/>
                  </a:moveTo>
                  <a:cubicBezTo>
                    <a:pt x="515407" y="0"/>
                    <a:pt x="579044" y="7772"/>
                    <a:pt x="641223" y="23317"/>
                  </a:cubicBezTo>
                  <a:cubicBezTo>
                    <a:pt x="703402" y="38862"/>
                    <a:pt x="757809" y="61207"/>
                    <a:pt x="804442" y="90354"/>
                  </a:cubicBezTo>
                  <a:lnTo>
                    <a:pt x="731577" y="269605"/>
                  </a:lnTo>
                  <a:cubicBezTo>
                    <a:pt x="637337" y="216169"/>
                    <a:pt x="543097" y="189452"/>
                    <a:pt x="448855" y="189452"/>
                  </a:cubicBezTo>
                  <a:cubicBezTo>
                    <a:pt x="382791" y="189452"/>
                    <a:pt x="333971" y="200139"/>
                    <a:pt x="302395" y="221513"/>
                  </a:cubicBezTo>
                  <a:cubicBezTo>
                    <a:pt x="270819" y="242887"/>
                    <a:pt x="255031" y="271062"/>
                    <a:pt x="255031" y="306038"/>
                  </a:cubicBezTo>
                  <a:cubicBezTo>
                    <a:pt x="255031" y="341014"/>
                    <a:pt x="273248" y="367003"/>
                    <a:pt x="309681" y="384005"/>
                  </a:cubicBezTo>
                  <a:cubicBezTo>
                    <a:pt x="346114" y="401007"/>
                    <a:pt x="401736" y="417766"/>
                    <a:pt x="476545" y="434283"/>
                  </a:cubicBezTo>
                  <a:cubicBezTo>
                    <a:pt x="554269" y="452742"/>
                    <a:pt x="617906" y="471201"/>
                    <a:pt x="667454" y="489661"/>
                  </a:cubicBezTo>
                  <a:cubicBezTo>
                    <a:pt x="717003" y="508120"/>
                    <a:pt x="759509" y="537267"/>
                    <a:pt x="794971" y="577100"/>
                  </a:cubicBezTo>
                  <a:cubicBezTo>
                    <a:pt x="830433" y="616934"/>
                    <a:pt x="848164" y="670855"/>
                    <a:pt x="848164" y="738863"/>
                  </a:cubicBezTo>
                  <a:cubicBezTo>
                    <a:pt x="848164" y="797156"/>
                    <a:pt x="831889" y="850349"/>
                    <a:pt x="799342" y="898441"/>
                  </a:cubicBezTo>
                  <a:cubicBezTo>
                    <a:pt x="766796" y="946532"/>
                    <a:pt x="717976" y="984665"/>
                    <a:pt x="652882" y="1012841"/>
                  </a:cubicBezTo>
                  <a:cubicBezTo>
                    <a:pt x="587787" y="1041015"/>
                    <a:pt x="508606" y="1055103"/>
                    <a:pt x="415338" y="1055103"/>
                  </a:cubicBezTo>
                  <a:cubicBezTo>
                    <a:pt x="334699" y="1055103"/>
                    <a:pt x="256731" y="1044173"/>
                    <a:pt x="181436" y="1022313"/>
                  </a:cubicBezTo>
                  <a:cubicBezTo>
                    <a:pt x="106142" y="1000453"/>
                    <a:pt x="45662" y="972035"/>
                    <a:pt x="0" y="937059"/>
                  </a:cubicBezTo>
                  <a:lnTo>
                    <a:pt x="80153" y="759266"/>
                  </a:lnTo>
                  <a:cubicBezTo>
                    <a:pt x="123873" y="791327"/>
                    <a:pt x="175851" y="817073"/>
                    <a:pt x="236086" y="836504"/>
                  </a:cubicBezTo>
                  <a:cubicBezTo>
                    <a:pt x="296323" y="855935"/>
                    <a:pt x="356559" y="865651"/>
                    <a:pt x="416794" y="865651"/>
                  </a:cubicBezTo>
                  <a:cubicBezTo>
                    <a:pt x="483831" y="865651"/>
                    <a:pt x="533380" y="855692"/>
                    <a:pt x="565441" y="835775"/>
                  </a:cubicBezTo>
                  <a:cubicBezTo>
                    <a:pt x="597504" y="815859"/>
                    <a:pt x="613533" y="789384"/>
                    <a:pt x="613533" y="756351"/>
                  </a:cubicBezTo>
                  <a:cubicBezTo>
                    <a:pt x="613533" y="732063"/>
                    <a:pt x="604062" y="711903"/>
                    <a:pt x="585115" y="695872"/>
                  </a:cubicBezTo>
                  <a:cubicBezTo>
                    <a:pt x="566171" y="679842"/>
                    <a:pt x="541882" y="666969"/>
                    <a:pt x="512250" y="657253"/>
                  </a:cubicBezTo>
                  <a:cubicBezTo>
                    <a:pt x="482618" y="647538"/>
                    <a:pt x="442540" y="636851"/>
                    <a:pt x="392021" y="625192"/>
                  </a:cubicBezTo>
                  <a:cubicBezTo>
                    <a:pt x="314297" y="606733"/>
                    <a:pt x="250660" y="588273"/>
                    <a:pt x="201110" y="569814"/>
                  </a:cubicBezTo>
                  <a:cubicBezTo>
                    <a:pt x="151562" y="551354"/>
                    <a:pt x="109056" y="521722"/>
                    <a:pt x="73595" y="480917"/>
                  </a:cubicBezTo>
                  <a:cubicBezTo>
                    <a:pt x="38133" y="440112"/>
                    <a:pt x="20402" y="385705"/>
                    <a:pt x="20402" y="317697"/>
                  </a:cubicBezTo>
                  <a:cubicBezTo>
                    <a:pt x="20402" y="258432"/>
                    <a:pt x="36432" y="204754"/>
                    <a:pt x="68495" y="156662"/>
                  </a:cubicBezTo>
                  <a:cubicBezTo>
                    <a:pt x="100555" y="108570"/>
                    <a:pt x="148890" y="70437"/>
                    <a:pt x="213498" y="42262"/>
                  </a:cubicBezTo>
                  <a:cubicBezTo>
                    <a:pt x="278106" y="14087"/>
                    <a:pt x="357045" y="0"/>
                    <a:pt x="45031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D67D0029-808A-43DD-A49E-E32F10B5A9C4}"/>
                </a:ext>
              </a:extLst>
            </p:cNvPr>
            <p:cNvSpPr/>
            <p:nvPr/>
          </p:nvSpPr>
          <p:spPr>
            <a:xfrm>
              <a:off x="3665203" y="8434415"/>
              <a:ext cx="4132364" cy="1037616"/>
            </a:xfrm>
            <a:custGeom>
              <a:avLst/>
              <a:gdLst>
                <a:gd name="connsiteX0" fmla="*/ 1597009 w 4132364"/>
                <a:gd name="connsiteY0" fmla="*/ 231715 h 1037616"/>
                <a:gd name="connsiteX1" fmla="*/ 1435246 w 4132364"/>
                <a:gd name="connsiteY1" fmla="*/ 622278 h 1037616"/>
                <a:gd name="connsiteX2" fmla="*/ 1758773 w 4132364"/>
                <a:gd name="connsiteY2" fmla="*/ 622278 h 1037616"/>
                <a:gd name="connsiteX3" fmla="*/ 2511781 w 4132364"/>
                <a:gd name="connsiteY3" fmla="*/ 192367 h 1037616"/>
                <a:gd name="connsiteX4" fmla="*/ 2511781 w 4132364"/>
                <a:gd name="connsiteY4" fmla="*/ 547955 h 1037616"/>
                <a:gd name="connsiteX5" fmla="*/ 2704148 w 4132364"/>
                <a:gd name="connsiteY5" fmla="*/ 547955 h 1037616"/>
                <a:gd name="connsiteX6" fmla="*/ 2865911 w 4132364"/>
                <a:gd name="connsiteY6" fmla="*/ 501320 h 1037616"/>
                <a:gd name="connsiteX7" fmla="*/ 2921289 w 4132364"/>
                <a:gd name="connsiteY7" fmla="*/ 370161 h 1037616"/>
                <a:gd name="connsiteX8" fmla="*/ 2865911 w 4132364"/>
                <a:gd name="connsiteY8" fmla="*/ 238273 h 1037616"/>
                <a:gd name="connsiteX9" fmla="*/ 2704148 w 4132364"/>
                <a:gd name="connsiteY9" fmla="*/ 192367 h 1037616"/>
                <a:gd name="connsiteX10" fmla="*/ 3342494 w 4132364"/>
                <a:gd name="connsiteY10" fmla="*/ 0 h 1037616"/>
                <a:gd name="connsiteX11" fmla="*/ 4113419 w 4132364"/>
                <a:gd name="connsiteY11" fmla="*/ 0 h 1037616"/>
                <a:gd name="connsiteX12" fmla="*/ 4113419 w 4132364"/>
                <a:gd name="connsiteY12" fmla="*/ 189453 h 1037616"/>
                <a:gd name="connsiteX13" fmla="*/ 3577124 w 4132364"/>
                <a:gd name="connsiteY13" fmla="*/ 189453 h 1037616"/>
                <a:gd name="connsiteX14" fmla="*/ 3577124 w 4132364"/>
                <a:gd name="connsiteY14" fmla="*/ 410966 h 1037616"/>
                <a:gd name="connsiteX15" fmla="*/ 4050754 w 4132364"/>
                <a:gd name="connsiteY15" fmla="*/ 410966 h 1037616"/>
                <a:gd name="connsiteX16" fmla="*/ 4050754 w 4132364"/>
                <a:gd name="connsiteY16" fmla="*/ 594589 h 1037616"/>
                <a:gd name="connsiteX17" fmla="*/ 3577124 w 4132364"/>
                <a:gd name="connsiteY17" fmla="*/ 594589 h 1037616"/>
                <a:gd name="connsiteX18" fmla="*/ 3577124 w 4132364"/>
                <a:gd name="connsiteY18" fmla="*/ 830676 h 1037616"/>
                <a:gd name="connsiteX19" fmla="*/ 4132364 w 4132364"/>
                <a:gd name="connsiteY19" fmla="*/ 830676 h 1037616"/>
                <a:gd name="connsiteX20" fmla="*/ 4132364 w 4132364"/>
                <a:gd name="connsiteY20" fmla="*/ 1020128 h 1037616"/>
                <a:gd name="connsiteX21" fmla="*/ 3342494 w 4132364"/>
                <a:gd name="connsiteY21" fmla="*/ 1020128 h 1037616"/>
                <a:gd name="connsiteX22" fmla="*/ 2275694 w 4132364"/>
                <a:gd name="connsiteY22" fmla="*/ 0 h 1037616"/>
                <a:gd name="connsiteX23" fmla="*/ 2717263 w 4132364"/>
                <a:gd name="connsiteY23" fmla="*/ 0 h 1037616"/>
                <a:gd name="connsiteX24" fmla="*/ 2952622 w 4132364"/>
                <a:gd name="connsiteY24" fmla="*/ 45178 h 1037616"/>
                <a:gd name="connsiteX25" fmla="*/ 3106370 w 4132364"/>
                <a:gd name="connsiteY25" fmla="*/ 173422 h 1037616"/>
                <a:gd name="connsiteX26" fmla="*/ 3160290 w 4132364"/>
                <a:gd name="connsiteY26" fmla="*/ 370161 h 1037616"/>
                <a:gd name="connsiteX27" fmla="*/ 3105641 w 4132364"/>
                <a:gd name="connsiteY27" fmla="*/ 566171 h 1037616"/>
                <a:gd name="connsiteX28" fmla="*/ 2950436 w 4132364"/>
                <a:gd name="connsiteY28" fmla="*/ 692230 h 1037616"/>
                <a:gd name="connsiteX29" fmla="*/ 3179236 w 4132364"/>
                <a:gd name="connsiteY29" fmla="*/ 1020128 h 1037616"/>
                <a:gd name="connsiteX30" fmla="*/ 2925661 w 4132364"/>
                <a:gd name="connsiteY30" fmla="*/ 1020128 h 1037616"/>
                <a:gd name="connsiteX31" fmla="*/ 2728922 w 4132364"/>
                <a:gd name="connsiteY31" fmla="*/ 735950 h 1037616"/>
                <a:gd name="connsiteX32" fmla="*/ 2717263 w 4132364"/>
                <a:gd name="connsiteY32" fmla="*/ 735950 h 1037616"/>
                <a:gd name="connsiteX33" fmla="*/ 2511781 w 4132364"/>
                <a:gd name="connsiteY33" fmla="*/ 735950 h 1037616"/>
                <a:gd name="connsiteX34" fmla="*/ 2511781 w 4132364"/>
                <a:gd name="connsiteY34" fmla="*/ 1020128 h 1037616"/>
                <a:gd name="connsiteX35" fmla="*/ 2275694 w 4132364"/>
                <a:gd name="connsiteY35" fmla="*/ 1020128 h 1037616"/>
                <a:gd name="connsiteX36" fmla="*/ 1481880 w 4132364"/>
                <a:gd name="connsiteY36" fmla="*/ 0 h 1037616"/>
                <a:gd name="connsiteX37" fmla="*/ 1715052 w 4132364"/>
                <a:gd name="connsiteY37" fmla="*/ 0 h 1037616"/>
                <a:gd name="connsiteX38" fmla="*/ 2171195 w 4132364"/>
                <a:gd name="connsiteY38" fmla="*/ 1020128 h 1037616"/>
                <a:gd name="connsiteX39" fmla="*/ 1923450 w 4132364"/>
                <a:gd name="connsiteY39" fmla="*/ 1020128 h 1037616"/>
                <a:gd name="connsiteX40" fmla="*/ 1833096 w 4132364"/>
                <a:gd name="connsiteY40" fmla="*/ 801529 h 1037616"/>
                <a:gd name="connsiteX41" fmla="*/ 1359465 w 4132364"/>
                <a:gd name="connsiteY41" fmla="*/ 801529 h 1037616"/>
                <a:gd name="connsiteX42" fmla="*/ 1269111 w 4132364"/>
                <a:gd name="connsiteY42" fmla="*/ 1020128 h 1037616"/>
                <a:gd name="connsiteX43" fmla="*/ 1027195 w 4132364"/>
                <a:gd name="connsiteY43" fmla="*/ 1020128 h 1037616"/>
                <a:gd name="connsiteX44" fmla="*/ 0 w 4132364"/>
                <a:gd name="connsiteY44" fmla="*/ 0 h 1037616"/>
                <a:gd name="connsiteX45" fmla="*/ 236087 w 4132364"/>
                <a:gd name="connsiteY45" fmla="*/ 0 h 1037616"/>
                <a:gd name="connsiteX46" fmla="*/ 236087 w 4132364"/>
                <a:gd name="connsiteY46" fmla="*/ 562528 h 1037616"/>
                <a:gd name="connsiteX47" fmla="*/ 463429 w 4132364"/>
                <a:gd name="connsiteY47" fmla="*/ 836505 h 1037616"/>
                <a:gd name="connsiteX48" fmla="*/ 632479 w 4132364"/>
                <a:gd name="connsiteY48" fmla="*/ 770197 h 1037616"/>
                <a:gd name="connsiteX49" fmla="*/ 690772 w 4132364"/>
                <a:gd name="connsiteY49" fmla="*/ 562528 h 1037616"/>
                <a:gd name="connsiteX50" fmla="*/ 690772 w 4132364"/>
                <a:gd name="connsiteY50" fmla="*/ 0 h 1037616"/>
                <a:gd name="connsiteX51" fmla="*/ 923944 w 4132364"/>
                <a:gd name="connsiteY51" fmla="*/ 0 h 1037616"/>
                <a:gd name="connsiteX52" fmla="*/ 923944 w 4132364"/>
                <a:gd name="connsiteY52" fmla="*/ 571272 h 1037616"/>
                <a:gd name="connsiteX53" fmla="*/ 802257 w 4132364"/>
                <a:gd name="connsiteY53" fmla="*/ 916658 h 1037616"/>
                <a:gd name="connsiteX54" fmla="*/ 461972 w 4132364"/>
                <a:gd name="connsiteY54" fmla="*/ 1037616 h 1037616"/>
                <a:gd name="connsiteX55" fmla="*/ 121686 w 4132364"/>
                <a:gd name="connsiteY55" fmla="*/ 916658 h 1037616"/>
                <a:gd name="connsiteX56" fmla="*/ 0 w 4132364"/>
                <a:gd name="connsiteY56" fmla="*/ 571272 h 10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132364" h="1037616">
                  <a:moveTo>
                    <a:pt x="1597009" y="231715"/>
                  </a:moveTo>
                  <a:lnTo>
                    <a:pt x="1435246" y="622278"/>
                  </a:lnTo>
                  <a:lnTo>
                    <a:pt x="1758773" y="622278"/>
                  </a:lnTo>
                  <a:close/>
                  <a:moveTo>
                    <a:pt x="2511781" y="192367"/>
                  </a:moveTo>
                  <a:lnTo>
                    <a:pt x="2511781" y="547955"/>
                  </a:lnTo>
                  <a:lnTo>
                    <a:pt x="2704148" y="547955"/>
                  </a:lnTo>
                  <a:cubicBezTo>
                    <a:pt x="2775071" y="547955"/>
                    <a:pt x="2828992" y="532410"/>
                    <a:pt x="2865911" y="501320"/>
                  </a:cubicBezTo>
                  <a:cubicBezTo>
                    <a:pt x="2902830" y="470231"/>
                    <a:pt x="2921289" y="426511"/>
                    <a:pt x="2921289" y="370161"/>
                  </a:cubicBezTo>
                  <a:cubicBezTo>
                    <a:pt x="2921289" y="312840"/>
                    <a:pt x="2902830" y="268877"/>
                    <a:pt x="2865911" y="238273"/>
                  </a:cubicBezTo>
                  <a:cubicBezTo>
                    <a:pt x="2828992" y="207669"/>
                    <a:pt x="2775071" y="192367"/>
                    <a:pt x="2704148" y="192367"/>
                  </a:cubicBezTo>
                  <a:close/>
                  <a:moveTo>
                    <a:pt x="3342494" y="0"/>
                  </a:moveTo>
                  <a:lnTo>
                    <a:pt x="4113419" y="0"/>
                  </a:lnTo>
                  <a:lnTo>
                    <a:pt x="4113419" y="189453"/>
                  </a:lnTo>
                  <a:lnTo>
                    <a:pt x="3577124" y="189453"/>
                  </a:lnTo>
                  <a:lnTo>
                    <a:pt x="3577124" y="410966"/>
                  </a:lnTo>
                  <a:lnTo>
                    <a:pt x="4050754" y="410966"/>
                  </a:lnTo>
                  <a:lnTo>
                    <a:pt x="4050754" y="594589"/>
                  </a:lnTo>
                  <a:lnTo>
                    <a:pt x="3577124" y="594589"/>
                  </a:lnTo>
                  <a:lnTo>
                    <a:pt x="3577124" y="830676"/>
                  </a:lnTo>
                  <a:lnTo>
                    <a:pt x="4132364" y="830676"/>
                  </a:lnTo>
                  <a:lnTo>
                    <a:pt x="4132364" y="1020128"/>
                  </a:lnTo>
                  <a:lnTo>
                    <a:pt x="3342494" y="1020128"/>
                  </a:lnTo>
                  <a:close/>
                  <a:moveTo>
                    <a:pt x="2275694" y="0"/>
                  </a:moveTo>
                  <a:lnTo>
                    <a:pt x="2717263" y="0"/>
                  </a:lnTo>
                  <a:cubicBezTo>
                    <a:pt x="2807618" y="0"/>
                    <a:pt x="2886070" y="15059"/>
                    <a:pt x="2952622" y="45178"/>
                  </a:cubicBezTo>
                  <a:cubicBezTo>
                    <a:pt x="3019173" y="75296"/>
                    <a:pt x="3070422" y="118044"/>
                    <a:pt x="3106370" y="173422"/>
                  </a:cubicBezTo>
                  <a:cubicBezTo>
                    <a:pt x="3142316" y="228801"/>
                    <a:pt x="3160290" y="294380"/>
                    <a:pt x="3160290" y="370161"/>
                  </a:cubicBezTo>
                  <a:cubicBezTo>
                    <a:pt x="3160290" y="445942"/>
                    <a:pt x="3142074" y="511279"/>
                    <a:pt x="3105641" y="566171"/>
                  </a:cubicBezTo>
                  <a:cubicBezTo>
                    <a:pt x="3069208" y="621064"/>
                    <a:pt x="3017473" y="663083"/>
                    <a:pt x="2950436" y="692230"/>
                  </a:cubicBezTo>
                  <a:lnTo>
                    <a:pt x="3179236" y="1020128"/>
                  </a:lnTo>
                  <a:lnTo>
                    <a:pt x="2925661" y="1020128"/>
                  </a:lnTo>
                  <a:lnTo>
                    <a:pt x="2728922" y="735950"/>
                  </a:lnTo>
                  <a:lnTo>
                    <a:pt x="2717263" y="735950"/>
                  </a:lnTo>
                  <a:lnTo>
                    <a:pt x="2511781" y="735950"/>
                  </a:lnTo>
                  <a:lnTo>
                    <a:pt x="2511781" y="1020128"/>
                  </a:lnTo>
                  <a:lnTo>
                    <a:pt x="2275694" y="1020128"/>
                  </a:lnTo>
                  <a:close/>
                  <a:moveTo>
                    <a:pt x="1481880" y="0"/>
                  </a:moveTo>
                  <a:lnTo>
                    <a:pt x="1715052" y="0"/>
                  </a:lnTo>
                  <a:lnTo>
                    <a:pt x="2171195" y="1020128"/>
                  </a:lnTo>
                  <a:lnTo>
                    <a:pt x="1923450" y="1020128"/>
                  </a:lnTo>
                  <a:lnTo>
                    <a:pt x="1833096" y="801529"/>
                  </a:lnTo>
                  <a:lnTo>
                    <a:pt x="1359465" y="801529"/>
                  </a:lnTo>
                  <a:lnTo>
                    <a:pt x="1269111" y="1020128"/>
                  </a:lnTo>
                  <a:lnTo>
                    <a:pt x="1027195" y="1020128"/>
                  </a:lnTo>
                  <a:close/>
                  <a:moveTo>
                    <a:pt x="0" y="0"/>
                  </a:moveTo>
                  <a:lnTo>
                    <a:pt x="236087" y="0"/>
                  </a:lnTo>
                  <a:lnTo>
                    <a:pt x="236087" y="562528"/>
                  </a:lnTo>
                  <a:cubicBezTo>
                    <a:pt x="236087" y="745179"/>
                    <a:pt x="311868" y="836505"/>
                    <a:pt x="463429" y="836505"/>
                  </a:cubicBezTo>
                  <a:cubicBezTo>
                    <a:pt x="537267" y="836505"/>
                    <a:pt x="593617" y="814402"/>
                    <a:pt x="632479" y="770197"/>
                  </a:cubicBezTo>
                  <a:cubicBezTo>
                    <a:pt x="671341" y="725991"/>
                    <a:pt x="690772" y="656768"/>
                    <a:pt x="690772" y="562528"/>
                  </a:cubicBezTo>
                  <a:lnTo>
                    <a:pt x="690772" y="0"/>
                  </a:lnTo>
                  <a:lnTo>
                    <a:pt x="923944" y="0"/>
                  </a:lnTo>
                  <a:lnTo>
                    <a:pt x="923944" y="571272"/>
                  </a:lnTo>
                  <a:cubicBezTo>
                    <a:pt x="923944" y="720891"/>
                    <a:pt x="883382" y="836019"/>
                    <a:pt x="802257" y="916658"/>
                  </a:cubicBezTo>
                  <a:cubicBezTo>
                    <a:pt x="721133" y="997297"/>
                    <a:pt x="607705" y="1037616"/>
                    <a:pt x="461972" y="1037616"/>
                  </a:cubicBezTo>
                  <a:cubicBezTo>
                    <a:pt x="316240" y="1037616"/>
                    <a:pt x="202811" y="997297"/>
                    <a:pt x="121686" y="916658"/>
                  </a:cubicBezTo>
                  <a:cubicBezTo>
                    <a:pt x="40562" y="836019"/>
                    <a:pt x="0" y="720891"/>
                    <a:pt x="0" y="57127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Rectangle 50">
            <a:extLst>
              <a:ext uri="{FF2B5EF4-FFF2-40B4-BE49-F238E27FC236}">
                <a16:creationId xmlns:a16="http://schemas.microsoft.com/office/drawing/2014/main" id="{0313CE4D-1C0F-40E3-8BEE-64B6F004DD1D}"/>
              </a:ext>
            </a:extLst>
          </p:cNvPr>
          <p:cNvSpPr/>
          <p:nvPr/>
        </p:nvSpPr>
        <p:spPr>
          <a:xfrm>
            <a:off x="993719" y="7585426"/>
            <a:ext cx="6854881" cy="707886"/>
          </a:xfrm>
          <a:prstGeom prst="rect">
            <a:avLst/>
          </a:prstGeom>
        </p:spPr>
        <p:txBody>
          <a:bodyPr wrap="square">
            <a:spAutoFit/>
          </a:bodyPr>
          <a:lstStyle/>
          <a:p>
            <a:r>
              <a:rPr lang="en-US" sz="4000" dirty="0">
                <a:solidFill>
                  <a:schemeClr val="accent2"/>
                </a:solidFill>
              </a:rPr>
              <a:t>SHORTNESS OF BREATH</a:t>
            </a:r>
          </a:p>
        </p:txBody>
      </p:sp>
      <p:sp>
        <p:nvSpPr>
          <p:cNvPr id="52" name="Rectangle 51">
            <a:extLst>
              <a:ext uri="{FF2B5EF4-FFF2-40B4-BE49-F238E27FC236}">
                <a16:creationId xmlns:a16="http://schemas.microsoft.com/office/drawing/2014/main" id="{2BCCFECB-530A-45CE-9C16-D6D34D102969}"/>
              </a:ext>
            </a:extLst>
          </p:cNvPr>
          <p:cNvSpPr/>
          <p:nvPr/>
        </p:nvSpPr>
        <p:spPr>
          <a:xfrm>
            <a:off x="993720" y="11302982"/>
            <a:ext cx="6854880" cy="707886"/>
          </a:xfrm>
          <a:prstGeom prst="rect">
            <a:avLst/>
          </a:prstGeom>
        </p:spPr>
        <p:txBody>
          <a:bodyPr wrap="square">
            <a:spAutoFit/>
          </a:bodyPr>
          <a:lstStyle/>
          <a:p>
            <a:r>
              <a:rPr lang="en-US" sz="4000" dirty="0">
                <a:solidFill>
                  <a:schemeClr val="accent2"/>
                </a:solidFill>
              </a:rPr>
              <a:t>FAINTING</a:t>
            </a:r>
          </a:p>
        </p:txBody>
      </p:sp>
      <p:sp>
        <p:nvSpPr>
          <p:cNvPr id="53" name="Rectangle 52">
            <a:extLst>
              <a:ext uri="{FF2B5EF4-FFF2-40B4-BE49-F238E27FC236}">
                <a16:creationId xmlns:a16="http://schemas.microsoft.com/office/drawing/2014/main" id="{ECC73412-0BCA-47ED-9A53-40725015B280}"/>
              </a:ext>
            </a:extLst>
          </p:cNvPr>
          <p:cNvSpPr/>
          <p:nvPr/>
        </p:nvSpPr>
        <p:spPr>
          <a:xfrm>
            <a:off x="993720" y="8326256"/>
            <a:ext cx="8535712" cy="2245871"/>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 muscles, and joints. Watch this slideshow about.</a:t>
            </a:r>
          </a:p>
        </p:txBody>
      </p:sp>
      <p:sp>
        <p:nvSpPr>
          <p:cNvPr id="54" name="Rectangle 53">
            <a:extLst>
              <a:ext uri="{FF2B5EF4-FFF2-40B4-BE49-F238E27FC236}">
                <a16:creationId xmlns:a16="http://schemas.microsoft.com/office/drawing/2014/main" id="{D55FB4D0-16D4-4BCF-8E52-C8CB6F31E029}"/>
              </a:ext>
            </a:extLst>
          </p:cNvPr>
          <p:cNvSpPr/>
          <p:nvPr/>
        </p:nvSpPr>
        <p:spPr>
          <a:xfrm>
            <a:off x="993720" y="12099925"/>
            <a:ext cx="8535712" cy="2245871"/>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 muscles, and joints. Watch this slideshow about.</a:t>
            </a:r>
          </a:p>
        </p:txBody>
      </p:sp>
      <p:sp>
        <p:nvSpPr>
          <p:cNvPr id="55" name="Rectangle 54">
            <a:extLst>
              <a:ext uri="{FF2B5EF4-FFF2-40B4-BE49-F238E27FC236}">
                <a16:creationId xmlns:a16="http://schemas.microsoft.com/office/drawing/2014/main" id="{98E5E63C-F9A5-4728-BD41-3950A12200AE}"/>
              </a:ext>
            </a:extLst>
          </p:cNvPr>
          <p:cNvSpPr/>
          <p:nvPr/>
        </p:nvSpPr>
        <p:spPr>
          <a:xfrm>
            <a:off x="993720" y="3844276"/>
            <a:ext cx="6854880" cy="707886"/>
          </a:xfrm>
          <a:prstGeom prst="rect">
            <a:avLst/>
          </a:prstGeom>
        </p:spPr>
        <p:txBody>
          <a:bodyPr wrap="square">
            <a:spAutoFit/>
          </a:bodyPr>
          <a:lstStyle/>
          <a:p>
            <a:r>
              <a:rPr lang="en-US" sz="4000" dirty="0">
                <a:solidFill>
                  <a:schemeClr val="accent2"/>
                </a:solidFill>
              </a:rPr>
              <a:t>CHEST PAIN</a:t>
            </a:r>
          </a:p>
        </p:txBody>
      </p:sp>
      <p:sp>
        <p:nvSpPr>
          <p:cNvPr id="56" name="Rectangle 55">
            <a:extLst>
              <a:ext uri="{FF2B5EF4-FFF2-40B4-BE49-F238E27FC236}">
                <a16:creationId xmlns:a16="http://schemas.microsoft.com/office/drawing/2014/main" id="{1A50D226-01E2-44DA-AADA-22A6287215D5}"/>
              </a:ext>
            </a:extLst>
          </p:cNvPr>
          <p:cNvSpPr/>
          <p:nvPr/>
        </p:nvSpPr>
        <p:spPr>
          <a:xfrm>
            <a:off x="993720" y="4585106"/>
            <a:ext cx="8535712" cy="2245871"/>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 muscles, and joints. Watch this slideshow about.</a:t>
            </a:r>
          </a:p>
        </p:txBody>
      </p:sp>
      <p:grpSp>
        <p:nvGrpSpPr>
          <p:cNvPr id="324" name="Group 323">
            <a:extLst>
              <a:ext uri="{FF2B5EF4-FFF2-40B4-BE49-F238E27FC236}">
                <a16:creationId xmlns:a16="http://schemas.microsoft.com/office/drawing/2014/main" id="{4B727677-DA42-4F3B-BA2A-0F617277EF3D}"/>
              </a:ext>
            </a:extLst>
          </p:cNvPr>
          <p:cNvGrpSpPr/>
          <p:nvPr/>
        </p:nvGrpSpPr>
        <p:grpSpPr>
          <a:xfrm>
            <a:off x="12314772" y="2264558"/>
            <a:ext cx="14833196" cy="13048740"/>
            <a:chOff x="13566941" y="2264558"/>
            <a:chExt cx="14833196" cy="13048740"/>
          </a:xfrm>
        </p:grpSpPr>
        <p:sp>
          <p:nvSpPr>
            <p:cNvPr id="11" name="Freeform: Shape 10">
              <a:extLst>
                <a:ext uri="{FF2B5EF4-FFF2-40B4-BE49-F238E27FC236}">
                  <a16:creationId xmlns:a16="http://schemas.microsoft.com/office/drawing/2014/main" id="{5301E879-AC68-47A5-AE1F-FCC212F76763}"/>
                </a:ext>
              </a:extLst>
            </p:cNvPr>
            <p:cNvSpPr/>
            <p:nvPr/>
          </p:nvSpPr>
          <p:spPr>
            <a:xfrm>
              <a:off x="16281213" y="4457416"/>
              <a:ext cx="9449689" cy="9449688"/>
            </a:xfrm>
            <a:custGeom>
              <a:avLst/>
              <a:gdLst>
                <a:gd name="connsiteX0" fmla="*/ 8720655 w 9449688"/>
                <a:gd name="connsiteY0" fmla="*/ 3309000 h 9449688"/>
                <a:gd name="connsiteX1" fmla="*/ 7167287 w 9449688"/>
                <a:gd name="connsiteY1" fmla="*/ 1844097 h 9449688"/>
                <a:gd name="connsiteX2" fmla="*/ 6864897 w 9449688"/>
                <a:gd name="connsiteY2" fmla="*/ 1662743 h 9449688"/>
                <a:gd name="connsiteX3" fmla="*/ 6665449 w 9449688"/>
                <a:gd name="connsiteY3" fmla="*/ 1387697 h 9449688"/>
                <a:gd name="connsiteX4" fmla="*/ 6771607 w 9449688"/>
                <a:gd name="connsiteY4" fmla="*/ 1170153 h 9449688"/>
                <a:gd name="connsiteX5" fmla="*/ 6915564 w 9449688"/>
                <a:gd name="connsiteY5" fmla="*/ 1129137 h 9449688"/>
                <a:gd name="connsiteX6" fmla="*/ 7804639 w 9449688"/>
                <a:gd name="connsiteY6" fmla="*/ 1473749 h 9449688"/>
                <a:gd name="connsiteX7" fmla="*/ 7921252 w 9449688"/>
                <a:gd name="connsiteY7" fmla="*/ 1534469 h 9449688"/>
                <a:gd name="connsiteX8" fmla="*/ 6570550 w 9449688"/>
                <a:gd name="connsiteY8" fmla="*/ 820716 h 9449688"/>
                <a:gd name="connsiteX9" fmla="*/ 6189747 w 9449688"/>
                <a:gd name="connsiteY9" fmla="*/ 679976 h 9449688"/>
                <a:gd name="connsiteX10" fmla="*/ 5911886 w 9449688"/>
                <a:gd name="connsiteY10" fmla="*/ 163259 h 9449688"/>
                <a:gd name="connsiteX11" fmla="*/ 5916712 w 9449688"/>
                <a:gd name="connsiteY11" fmla="*/ 148782 h 9449688"/>
                <a:gd name="connsiteX12" fmla="*/ 4734898 w 9449688"/>
                <a:gd name="connsiteY12" fmla="*/ 0 h 9449688"/>
                <a:gd name="connsiteX13" fmla="*/ 0 w 9449688"/>
                <a:gd name="connsiteY13" fmla="*/ 4734897 h 9449688"/>
                <a:gd name="connsiteX14" fmla="*/ 82835 w 9449688"/>
                <a:gd name="connsiteY14" fmla="*/ 5619951 h 9449688"/>
                <a:gd name="connsiteX15" fmla="*/ 675552 w 9449688"/>
                <a:gd name="connsiteY15" fmla="*/ 6105705 h 9449688"/>
                <a:gd name="connsiteX16" fmla="*/ 2228920 w 9449688"/>
                <a:gd name="connsiteY16" fmla="*/ 7570608 h 9449688"/>
                <a:gd name="connsiteX17" fmla="*/ 2531310 w 9449688"/>
                <a:gd name="connsiteY17" fmla="*/ 7751962 h 9449688"/>
                <a:gd name="connsiteX18" fmla="*/ 2730759 w 9449688"/>
                <a:gd name="connsiteY18" fmla="*/ 8027008 h 9449688"/>
                <a:gd name="connsiteX19" fmla="*/ 2624601 w 9449688"/>
                <a:gd name="connsiteY19" fmla="*/ 8244552 h 9449688"/>
                <a:gd name="connsiteX20" fmla="*/ 2480644 w 9449688"/>
                <a:gd name="connsiteY20" fmla="*/ 8285567 h 9449688"/>
                <a:gd name="connsiteX21" fmla="*/ 1591569 w 9449688"/>
                <a:gd name="connsiteY21" fmla="*/ 7940955 h 9449688"/>
                <a:gd name="connsiteX22" fmla="*/ 1474956 w 9449688"/>
                <a:gd name="connsiteY22" fmla="*/ 7880236 h 9449688"/>
                <a:gd name="connsiteX23" fmla="*/ 2825658 w 9449688"/>
                <a:gd name="connsiteY23" fmla="*/ 8593989 h 9449688"/>
                <a:gd name="connsiteX24" fmla="*/ 3206460 w 9449688"/>
                <a:gd name="connsiteY24" fmla="*/ 8734729 h 9449688"/>
                <a:gd name="connsiteX25" fmla="*/ 3484322 w 9449688"/>
                <a:gd name="connsiteY25" fmla="*/ 9251446 h 9449688"/>
                <a:gd name="connsiteX26" fmla="*/ 3445718 w 9449688"/>
                <a:gd name="connsiteY26" fmla="*/ 9285626 h 9449688"/>
                <a:gd name="connsiteX27" fmla="*/ 3423602 w 9449688"/>
                <a:gd name="connsiteY27" fmla="*/ 9285626 h 9449688"/>
                <a:gd name="connsiteX28" fmla="*/ 4734495 w 9449688"/>
                <a:gd name="connsiteY28" fmla="*/ 9469392 h 9449688"/>
                <a:gd name="connsiteX29" fmla="*/ 9469392 w 9449688"/>
                <a:gd name="connsiteY29" fmla="*/ 4734495 h 9449688"/>
                <a:gd name="connsiteX30" fmla="*/ 9380926 w 9449688"/>
                <a:gd name="connsiteY30" fmla="*/ 3820891 h 9449688"/>
                <a:gd name="connsiteX31" fmla="*/ 8720655 w 9449688"/>
                <a:gd name="connsiteY31" fmla="*/ 3309000 h 944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449688" h="9449688">
                  <a:moveTo>
                    <a:pt x="8720655" y="3309000"/>
                  </a:moveTo>
                  <a:cubicBezTo>
                    <a:pt x="8398561" y="2687331"/>
                    <a:pt x="7754777" y="2219672"/>
                    <a:pt x="7167287" y="1844097"/>
                  </a:cubicBezTo>
                  <a:cubicBezTo>
                    <a:pt x="7051478" y="1770108"/>
                    <a:pt x="6955373" y="1712605"/>
                    <a:pt x="6864897" y="1662743"/>
                  </a:cubicBezTo>
                  <a:cubicBezTo>
                    <a:pt x="6751903" y="1600817"/>
                    <a:pt x="6673491" y="1492649"/>
                    <a:pt x="6665449" y="1387697"/>
                  </a:cubicBezTo>
                  <a:cubicBezTo>
                    <a:pt x="6661025" y="1328988"/>
                    <a:pt x="6675502" y="1243740"/>
                    <a:pt x="6771607" y="1170153"/>
                  </a:cubicBezTo>
                  <a:cubicBezTo>
                    <a:pt x="6808601" y="1142005"/>
                    <a:pt x="6857257" y="1129137"/>
                    <a:pt x="6915564" y="1129137"/>
                  </a:cubicBezTo>
                  <a:cubicBezTo>
                    <a:pt x="7128685" y="1129137"/>
                    <a:pt x="7467667" y="1296417"/>
                    <a:pt x="7804639" y="1473749"/>
                  </a:cubicBezTo>
                  <a:cubicBezTo>
                    <a:pt x="7847263" y="1496268"/>
                    <a:pt x="7887072" y="1517178"/>
                    <a:pt x="7921252" y="1534469"/>
                  </a:cubicBezTo>
                  <a:cubicBezTo>
                    <a:pt x="7762819" y="1224036"/>
                    <a:pt x="7025743" y="974323"/>
                    <a:pt x="6570550" y="820716"/>
                  </a:cubicBezTo>
                  <a:cubicBezTo>
                    <a:pt x="6398847" y="762811"/>
                    <a:pt x="6263334" y="716970"/>
                    <a:pt x="6189747" y="679976"/>
                  </a:cubicBezTo>
                  <a:cubicBezTo>
                    <a:pt x="5875294" y="522749"/>
                    <a:pt x="5911484" y="166878"/>
                    <a:pt x="5911886" y="163259"/>
                  </a:cubicBezTo>
                  <a:cubicBezTo>
                    <a:pt x="5912289" y="158031"/>
                    <a:pt x="5914299" y="153206"/>
                    <a:pt x="5916712" y="148782"/>
                  </a:cubicBezTo>
                  <a:cubicBezTo>
                    <a:pt x="5538724" y="51873"/>
                    <a:pt x="5143044" y="0"/>
                    <a:pt x="4734898" y="0"/>
                  </a:cubicBezTo>
                  <a:cubicBezTo>
                    <a:pt x="2119947" y="0"/>
                    <a:pt x="0" y="2119947"/>
                    <a:pt x="0" y="4734897"/>
                  </a:cubicBezTo>
                  <a:cubicBezTo>
                    <a:pt x="0" y="5037288"/>
                    <a:pt x="28550" y="5333244"/>
                    <a:pt x="82835" y="5619951"/>
                  </a:cubicBezTo>
                  <a:cubicBezTo>
                    <a:pt x="370750" y="5738173"/>
                    <a:pt x="569394" y="5900627"/>
                    <a:pt x="675552" y="6105705"/>
                  </a:cubicBezTo>
                  <a:cubicBezTo>
                    <a:pt x="997646" y="6727374"/>
                    <a:pt x="1641431" y="7195034"/>
                    <a:pt x="2228920" y="7570608"/>
                  </a:cubicBezTo>
                  <a:cubicBezTo>
                    <a:pt x="2344729" y="7644597"/>
                    <a:pt x="2440835" y="7702100"/>
                    <a:pt x="2531310" y="7751962"/>
                  </a:cubicBezTo>
                  <a:cubicBezTo>
                    <a:pt x="2644305" y="7813888"/>
                    <a:pt x="2722717" y="7922056"/>
                    <a:pt x="2730759" y="8027008"/>
                  </a:cubicBezTo>
                  <a:cubicBezTo>
                    <a:pt x="2735182" y="8085717"/>
                    <a:pt x="2720706" y="8170965"/>
                    <a:pt x="2624601" y="8244552"/>
                  </a:cubicBezTo>
                  <a:cubicBezTo>
                    <a:pt x="2587606" y="8272700"/>
                    <a:pt x="2538951" y="8285567"/>
                    <a:pt x="2480644" y="8285567"/>
                  </a:cubicBezTo>
                  <a:cubicBezTo>
                    <a:pt x="2267523" y="8285567"/>
                    <a:pt x="1928541" y="8118288"/>
                    <a:pt x="1591569" y="7940955"/>
                  </a:cubicBezTo>
                  <a:cubicBezTo>
                    <a:pt x="1548945" y="7918437"/>
                    <a:pt x="1509135" y="7897527"/>
                    <a:pt x="1474956" y="7880236"/>
                  </a:cubicBezTo>
                  <a:cubicBezTo>
                    <a:pt x="1633389" y="8190669"/>
                    <a:pt x="2370464" y="8440381"/>
                    <a:pt x="2825658" y="8593989"/>
                  </a:cubicBezTo>
                  <a:cubicBezTo>
                    <a:pt x="2997361" y="8651894"/>
                    <a:pt x="3132873" y="8697734"/>
                    <a:pt x="3206460" y="8734729"/>
                  </a:cubicBezTo>
                  <a:cubicBezTo>
                    <a:pt x="3520914" y="8891956"/>
                    <a:pt x="3484723" y="9247827"/>
                    <a:pt x="3484322" y="9251446"/>
                  </a:cubicBezTo>
                  <a:cubicBezTo>
                    <a:pt x="3482311" y="9271150"/>
                    <a:pt x="3465422" y="9285626"/>
                    <a:pt x="3445718" y="9285626"/>
                  </a:cubicBezTo>
                  <a:lnTo>
                    <a:pt x="3423602" y="9285626"/>
                  </a:lnTo>
                  <a:cubicBezTo>
                    <a:pt x="3839790" y="9405456"/>
                    <a:pt x="4279704" y="9469392"/>
                    <a:pt x="4734495" y="9469392"/>
                  </a:cubicBezTo>
                  <a:cubicBezTo>
                    <a:pt x="7349445" y="9469392"/>
                    <a:pt x="9469392" y="7349445"/>
                    <a:pt x="9469392" y="4734495"/>
                  </a:cubicBezTo>
                  <a:cubicBezTo>
                    <a:pt x="9469392" y="4422052"/>
                    <a:pt x="9438831" y="4116445"/>
                    <a:pt x="9380926" y="3820891"/>
                  </a:cubicBezTo>
                  <a:cubicBezTo>
                    <a:pt x="9056421" y="3701463"/>
                    <a:pt x="8835258" y="3530163"/>
                    <a:pt x="8720655" y="3309000"/>
                  </a:cubicBezTo>
                  <a:close/>
                </a:path>
              </a:pathLst>
            </a:custGeom>
            <a:solidFill>
              <a:schemeClr val="accent3"/>
            </a:solidFill>
            <a:ln w="4021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25021FCC-4A90-42EC-8898-1E143B32BA43}"/>
                </a:ext>
              </a:extLst>
            </p:cNvPr>
            <p:cNvSpPr/>
            <p:nvPr/>
          </p:nvSpPr>
          <p:spPr>
            <a:xfrm>
              <a:off x="17369737" y="12212996"/>
              <a:ext cx="40211" cy="40211"/>
            </a:xfrm>
            <a:custGeom>
              <a:avLst/>
              <a:gdLst>
                <a:gd name="connsiteX0" fmla="*/ 0 w 0"/>
                <a:gd name="connsiteY0" fmla="*/ 0 h 0"/>
                <a:gd name="connsiteX1" fmla="*/ 2413 w 0"/>
                <a:gd name="connsiteY1" fmla="*/ 3217 h 0"/>
                <a:gd name="connsiteX2" fmla="*/ 2413 w 0"/>
                <a:gd name="connsiteY2" fmla="*/ 804 h 0"/>
                <a:gd name="connsiteX3" fmla="*/ 0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0" y="0"/>
                  </a:moveTo>
                  <a:cubicBezTo>
                    <a:pt x="804" y="1206"/>
                    <a:pt x="1608" y="2011"/>
                    <a:pt x="2413" y="3217"/>
                  </a:cubicBezTo>
                  <a:cubicBezTo>
                    <a:pt x="2413" y="2413"/>
                    <a:pt x="2413" y="1609"/>
                    <a:pt x="2413" y="804"/>
                  </a:cubicBezTo>
                  <a:cubicBezTo>
                    <a:pt x="1608" y="403"/>
                    <a:pt x="804" y="403"/>
                    <a:pt x="0" y="0"/>
                  </a:cubicBezTo>
                  <a:close/>
                </a:path>
              </a:pathLst>
            </a:custGeom>
            <a:solidFill>
              <a:srgbClr val="8DE0ED"/>
            </a:solidFill>
            <a:ln w="4021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F25DDCD4-3A1B-4144-957C-6F28643A3E9A}"/>
                </a:ext>
              </a:extLst>
            </p:cNvPr>
            <p:cNvSpPr/>
            <p:nvPr/>
          </p:nvSpPr>
          <p:spPr>
            <a:xfrm>
              <a:off x="24562759" y="6056223"/>
              <a:ext cx="40211" cy="40211"/>
            </a:xfrm>
            <a:custGeom>
              <a:avLst/>
              <a:gdLst>
                <a:gd name="connsiteX0" fmla="*/ 23725 w 40211"/>
                <a:gd name="connsiteY0" fmla="*/ 59915 h 40211"/>
                <a:gd name="connsiteX1" fmla="*/ 60720 w 40211"/>
                <a:gd name="connsiteY1" fmla="*/ 69968 h 40211"/>
                <a:gd name="connsiteX2" fmla="*/ 0 w 40211"/>
                <a:gd name="connsiteY2" fmla="*/ 0 h 40211"/>
                <a:gd name="connsiteX3" fmla="*/ 19704 w 40211"/>
                <a:gd name="connsiteY3" fmla="*/ 39809 h 40211"/>
                <a:gd name="connsiteX4" fmla="*/ 23725 w 40211"/>
                <a:gd name="connsiteY4" fmla="*/ 59915 h 40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11" h="40211">
                  <a:moveTo>
                    <a:pt x="23725" y="59915"/>
                  </a:moveTo>
                  <a:cubicBezTo>
                    <a:pt x="35789" y="63132"/>
                    <a:pt x="48254" y="66349"/>
                    <a:pt x="60720" y="69968"/>
                  </a:cubicBezTo>
                  <a:cubicBezTo>
                    <a:pt x="40614" y="46645"/>
                    <a:pt x="20508" y="23323"/>
                    <a:pt x="0" y="0"/>
                  </a:cubicBezTo>
                  <a:cubicBezTo>
                    <a:pt x="6836" y="13270"/>
                    <a:pt x="13270" y="26539"/>
                    <a:pt x="19704" y="39809"/>
                  </a:cubicBezTo>
                  <a:cubicBezTo>
                    <a:pt x="23323" y="46243"/>
                    <a:pt x="24530" y="53079"/>
                    <a:pt x="23725" y="59915"/>
                  </a:cubicBezTo>
                  <a:close/>
                </a:path>
              </a:pathLst>
            </a:custGeom>
            <a:solidFill>
              <a:srgbClr val="8DE0ED"/>
            </a:solidFill>
            <a:ln w="4021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043800D3-AC3D-4AF9-B747-3D75D0DB2D30}"/>
                </a:ext>
              </a:extLst>
            </p:cNvPr>
            <p:cNvSpPr/>
            <p:nvPr/>
          </p:nvSpPr>
          <p:spPr>
            <a:xfrm>
              <a:off x="18523001" y="12292213"/>
              <a:ext cx="361903" cy="281480"/>
            </a:xfrm>
            <a:custGeom>
              <a:avLst/>
              <a:gdLst>
                <a:gd name="connsiteX0" fmla="*/ 355067 w 361902"/>
                <a:gd name="connsiteY0" fmla="*/ 250920 h 281480"/>
                <a:gd name="connsiteX1" fmla="*/ 110179 w 361902"/>
                <a:gd name="connsiteY1" fmla="*/ 0 h 281480"/>
                <a:gd name="connsiteX2" fmla="*/ 0 w 361902"/>
                <a:gd name="connsiteY2" fmla="*/ 250920 h 281480"/>
                <a:gd name="connsiteX3" fmla="*/ 355067 w 361902"/>
                <a:gd name="connsiteY3" fmla="*/ 250920 h 281480"/>
              </a:gdLst>
              <a:ahLst/>
              <a:cxnLst>
                <a:cxn ang="0">
                  <a:pos x="connsiteX0" y="connsiteY0"/>
                </a:cxn>
                <a:cxn ang="0">
                  <a:pos x="connsiteX1" y="connsiteY1"/>
                </a:cxn>
                <a:cxn ang="0">
                  <a:pos x="connsiteX2" y="connsiteY2"/>
                </a:cxn>
                <a:cxn ang="0">
                  <a:pos x="connsiteX3" y="connsiteY3"/>
                </a:cxn>
              </a:cxnLst>
              <a:rect l="l" t="t" r="r" b="b"/>
              <a:pathLst>
                <a:path w="361902" h="281480">
                  <a:moveTo>
                    <a:pt x="355067" y="250920"/>
                  </a:moveTo>
                  <a:cubicBezTo>
                    <a:pt x="423829" y="92888"/>
                    <a:pt x="110179" y="0"/>
                    <a:pt x="110179" y="0"/>
                  </a:cubicBezTo>
                  <a:cubicBezTo>
                    <a:pt x="29756" y="93693"/>
                    <a:pt x="0" y="250920"/>
                    <a:pt x="0" y="250920"/>
                  </a:cubicBezTo>
                  <a:cubicBezTo>
                    <a:pt x="0" y="250920"/>
                    <a:pt x="286306" y="408951"/>
                    <a:pt x="355067" y="250920"/>
                  </a:cubicBezTo>
                  <a:close/>
                </a:path>
              </a:pathLst>
            </a:custGeom>
            <a:solidFill>
              <a:schemeClr val="accent6"/>
            </a:solidFill>
            <a:ln w="40211"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315DC853-5239-4528-900B-9A4DDBA7AAAB}"/>
                </a:ext>
              </a:extLst>
            </p:cNvPr>
            <p:cNvSpPr/>
            <p:nvPr/>
          </p:nvSpPr>
          <p:spPr>
            <a:xfrm>
              <a:off x="16410212" y="11700703"/>
              <a:ext cx="924863" cy="482537"/>
            </a:xfrm>
            <a:custGeom>
              <a:avLst/>
              <a:gdLst>
                <a:gd name="connsiteX0" fmla="*/ 38683 w 924863"/>
                <a:gd name="connsiteY0" fmla="*/ 23725 h 482537"/>
                <a:gd name="connsiteX1" fmla="*/ 8524 w 924863"/>
                <a:gd name="connsiteY1" fmla="*/ 0 h 482537"/>
                <a:gd name="connsiteX2" fmla="*/ 12143 w 924863"/>
                <a:gd name="connsiteY2" fmla="*/ 51872 h 482537"/>
                <a:gd name="connsiteX3" fmla="*/ 959123 w 924863"/>
                <a:gd name="connsiteY3" fmla="*/ 511891 h 482537"/>
                <a:gd name="connsiteX4" fmla="*/ 917303 w 924863"/>
                <a:gd name="connsiteY4" fmla="*/ 460421 h 482537"/>
                <a:gd name="connsiteX5" fmla="*/ 38683 w 924863"/>
                <a:gd name="connsiteY5" fmla="*/ 23725 h 48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4863" h="482537">
                  <a:moveTo>
                    <a:pt x="38683" y="23725"/>
                  </a:moveTo>
                  <a:lnTo>
                    <a:pt x="8524" y="0"/>
                  </a:lnTo>
                  <a:cubicBezTo>
                    <a:pt x="-3941" y="15682"/>
                    <a:pt x="-2735" y="38201"/>
                    <a:pt x="12143" y="51872"/>
                  </a:cubicBezTo>
                  <a:cubicBezTo>
                    <a:pt x="303676" y="321289"/>
                    <a:pt x="679251" y="437903"/>
                    <a:pt x="959123" y="511891"/>
                  </a:cubicBezTo>
                  <a:cubicBezTo>
                    <a:pt x="945049" y="495003"/>
                    <a:pt x="931377" y="477712"/>
                    <a:pt x="917303" y="460421"/>
                  </a:cubicBezTo>
                  <a:cubicBezTo>
                    <a:pt x="649897" y="387638"/>
                    <a:pt x="305687" y="270623"/>
                    <a:pt x="38683" y="23725"/>
                  </a:cubicBezTo>
                  <a:close/>
                </a:path>
              </a:pathLst>
            </a:custGeom>
            <a:solidFill>
              <a:srgbClr val="606060"/>
            </a:solidFill>
            <a:ln w="40211"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E7B6BF88-799F-45B1-B77F-67E39ED060CF}"/>
                </a:ext>
              </a:extLst>
            </p:cNvPr>
            <p:cNvSpPr/>
            <p:nvPr/>
          </p:nvSpPr>
          <p:spPr>
            <a:xfrm>
              <a:off x="17327917" y="12161525"/>
              <a:ext cx="40211" cy="40211"/>
            </a:xfrm>
            <a:custGeom>
              <a:avLst/>
              <a:gdLst>
                <a:gd name="connsiteX0" fmla="*/ 51471 w 40211"/>
                <a:gd name="connsiteY0" fmla="*/ 32169 h 40211"/>
                <a:gd name="connsiteX1" fmla="*/ 69968 w 40211"/>
                <a:gd name="connsiteY1" fmla="*/ 18899 h 40211"/>
                <a:gd name="connsiteX2" fmla="*/ 0 w 40211"/>
                <a:gd name="connsiteY2" fmla="*/ 0 h 40211"/>
                <a:gd name="connsiteX3" fmla="*/ 41820 w 40211"/>
                <a:gd name="connsiteY3" fmla="*/ 51471 h 40211"/>
                <a:gd name="connsiteX4" fmla="*/ 44233 w 40211"/>
                <a:gd name="connsiteY4" fmla="*/ 52275 h 40211"/>
                <a:gd name="connsiteX5" fmla="*/ 51471 w 40211"/>
                <a:gd name="connsiteY5" fmla="*/ 32169 h 40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211" h="40211">
                  <a:moveTo>
                    <a:pt x="51471" y="32169"/>
                  </a:moveTo>
                  <a:cubicBezTo>
                    <a:pt x="56296" y="25735"/>
                    <a:pt x="62730" y="21715"/>
                    <a:pt x="69968" y="18899"/>
                  </a:cubicBezTo>
                  <a:cubicBezTo>
                    <a:pt x="47450" y="12868"/>
                    <a:pt x="23725" y="6434"/>
                    <a:pt x="0" y="0"/>
                  </a:cubicBezTo>
                  <a:cubicBezTo>
                    <a:pt x="13672" y="17291"/>
                    <a:pt x="27746" y="34180"/>
                    <a:pt x="41820" y="51471"/>
                  </a:cubicBezTo>
                  <a:cubicBezTo>
                    <a:pt x="42624" y="51873"/>
                    <a:pt x="43428" y="51873"/>
                    <a:pt x="44233" y="52275"/>
                  </a:cubicBezTo>
                  <a:cubicBezTo>
                    <a:pt x="44635" y="45037"/>
                    <a:pt x="47047" y="38201"/>
                    <a:pt x="51471" y="32169"/>
                  </a:cubicBezTo>
                  <a:close/>
                </a:path>
              </a:pathLst>
            </a:custGeom>
            <a:solidFill>
              <a:srgbClr val="606060"/>
            </a:solidFill>
            <a:ln w="40211"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FECF5EE2-9FE1-417C-847F-4E3BB3CE54AD}"/>
                </a:ext>
              </a:extLst>
            </p:cNvPr>
            <p:cNvSpPr/>
            <p:nvPr/>
          </p:nvSpPr>
          <p:spPr>
            <a:xfrm>
              <a:off x="14106730" y="9843490"/>
              <a:ext cx="2251841" cy="241269"/>
            </a:xfrm>
            <a:custGeom>
              <a:avLst/>
              <a:gdLst>
                <a:gd name="connsiteX0" fmla="*/ 2266165 w 2251840"/>
                <a:gd name="connsiteY0" fmla="*/ 281327 h 241268"/>
                <a:gd name="connsiteX1" fmla="*/ 2257319 w 2251840"/>
                <a:gd name="connsiteY1" fmla="*/ 234279 h 241268"/>
                <a:gd name="connsiteX2" fmla="*/ 1252837 w 2251840"/>
                <a:gd name="connsiteY2" fmla="*/ 21561 h 241268"/>
                <a:gd name="connsiteX3" fmla="*/ 34430 w 2251840"/>
                <a:gd name="connsiteY3" fmla="*/ 30005 h 241268"/>
                <a:gd name="connsiteX4" fmla="*/ 251 w 2251840"/>
                <a:gd name="connsiteY4" fmla="*/ 72629 h 241268"/>
                <a:gd name="connsiteX5" fmla="*/ 42875 w 2251840"/>
                <a:gd name="connsiteY5" fmla="*/ 106809 h 241268"/>
                <a:gd name="connsiteX6" fmla="*/ 83086 w 2251840"/>
                <a:gd name="connsiteY6" fmla="*/ 103190 h 241268"/>
                <a:gd name="connsiteX7" fmla="*/ 38854 w 2251840"/>
                <a:gd name="connsiteY7" fmla="*/ 68608 h 241268"/>
                <a:gd name="connsiteX8" fmla="*/ 2266165 w 2251840"/>
                <a:gd name="connsiteY8" fmla="*/ 281327 h 24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1840" h="241268">
                  <a:moveTo>
                    <a:pt x="2266165" y="281327"/>
                  </a:moveTo>
                  <a:cubicBezTo>
                    <a:pt x="2262948" y="265644"/>
                    <a:pt x="2260134" y="249962"/>
                    <a:pt x="2257319" y="234279"/>
                  </a:cubicBezTo>
                  <a:cubicBezTo>
                    <a:pt x="1995944" y="126915"/>
                    <a:pt x="1660581" y="55740"/>
                    <a:pt x="1252837" y="21561"/>
                  </a:cubicBezTo>
                  <a:cubicBezTo>
                    <a:pt x="621517" y="-31116"/>
                    <a:pt x="40462" y="29201"/>
                    <a:pt x="34430" y="30005"/>
                  </a:cubicBezTo>
                  <a:cubicBezTo>
                    <a:pt x="13118" y="32418"/>
                    <a:pt x="-2162" y="51317"/>
                    <a:pt x="251" y="72629"/>
                  </a:cubicBezTo>
                  <a:cubicBezTo>
                    <a:pt x="2663" y="93941"/>
                    <a:pt x="21563" y="109222"/>
                    <a:pt x="42875" y="106809"/>
                  </a:cubicBezTo>
                  <a:cubicBezTo>
                    <a:pt x="44483" y="106809"/>
                    <a:pt x="58557" y="105200"/>
                    <a:pt x="83086" y="103190"/>
                  </a:cubicBezTo>
                  <a:lnTo>
                    <a:pt x="38854" y="68608"/>
                  </a:lnTo>
                  <a:cubicBezTo>
                    <a:pt x="38451" y="68206"/>
                    <a:pt x="1423334" y="-78968"/>
                    <a:pt x="2266165" y="281327"/>
                  </a:cubicBezTo>
                  <a:close/>
                </a:path>
              </a:pathLst>
            </a:custGeom>
            <a:solidFill>
              <a:srgbClr val="606060"/>
            </a:solidFill>
            <a:ln w="40211"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B9417019-3C40-41FD-A4AE-03148F4D8264}"/>
                </a:ext>
              </a:extLst>
            </p:cNvPr>
            <p:cNvSpPr/>
            <p:nvPr/>
          </p:nvSpPr>
          <p:spPr>
            <a:xfrm>
              <a:off x="16364451" y="10077366"/>
              <a:ext cx="2613744" cy="2653955"/>
            </a:xfrm>
            <a:custGeom>
              <a:avLst/>
              <a:gdLst>
                <a:gd name="connsiteX0" fmla="*/ 558135 w 2613743"/>
                <a:gd name="connsiteY0" fmla="*/ 503850 h 2653955"/>
                <a:gd name="connsiteX1" fmla="*/ 2125175 w 2613743"/>
                <a:gd name="connsiteY1" fmla="*/ 1983630 h 2653955"/>
                <a:gd name="connsiteX2" fmla="*/ 2429575 w 2613743"/>
                <a:gd name="connsiteY2" fmla="*/ 2166191 h 2653955"/>
                <a:gd name="connsiteX3" fmla="*/ 2518040 w 2613743"/>
                <a:gd name="connsiteY3" fmla="*/ 2594442 h 2653955"/>
                <a:gd name="connsiteX4" fmla="*/ 1370406 w 2613743"/>
                <a:gd name="connsiteY4" fmla="*/ 2206402 h 2653955"/>
                <a:gd name="connsiteX5" fmla="*/ 1392120 w 2613743"/>
                <a:gd name="connsiteY5" fmla="*/ 2260285 h 2653955"/>
                <a:gd name="connsiteX6" fmla="*/ 1508733 w 2613743"/>
                <a:gd name="connsiteY6" fmla="*/ 2321004 h 2653955"/>
                <a:gd name="connsiteX7" fmla="*/ 2397809 w 2613743"/>
                <a:gd name="connsiteY7" fmla="*/ 2665616 h 2653955"/>
                <a:gd name="connsiteX8" fmla="*/ 2541766 w 2613743"/>
                <a:gd name="connsiteY8" fmla="*/ 2624601 h 2653955"/>
                <a:gd name="connsiteX9" fmla="*/ 2647924 w 2613743"/>
                <a:gd name="connsiteY9" fmla="*/ 2407057 h 2653955"/>
                <a:gd name="connsiteX10" fmla="*/ 2448475 w 2613743"/>
                <a:gd name="connsiteY10" fmla="*/ 2132011 h 2653955"/>
                <a:gd name="connsiteX11" fmla="*/ 2146085 w 2613743"/>
                <a:gd name="connsiteY11" fmla="*/ 1950657 h 2653955"/>
                <a:gd name="connsiteX12" fmla="*/ 592717 w 2613743"/>
                <a:gd name="connsiteY12" fmla="*/ 485754 h 2653955"/>
                <a:gd name="connsiteX13" fmla="*/ 0 w 2613743"/>
                <a:gd name="connsiteY13" fmla="*/ 0 h 2653955"/>
                <a:gd name="connsiteX14" fmla="*/ 8847 w 2613743"/>
                <a:gd name="connsiteY14" fmla="*/ 47048 h 2653955"/>
                <a:gd name="connsiteX15" fmla="*/ 558135 w 2613743"/>
                <a:gd name="connsiteY15" fmla="*/ 503850 h 2653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13743" h="2653955">
                  <a:moveTo>
                    <a:pt x="558135" y="503850"/>
                  </a:moveTo>
                  <a:cubicBezTo>
                    <a:pt x="887064" y="1138788"/>
                    <a:pt x="1536077" y="1607251"/>
                    <a:pt x="2125175" y="1983630"/>
                  </a:cubicBezTo>
                  <a:cubicBezTo>
                    <a:pt x="2225301" y="2047567"/>
                    <a:pt x="2325428" y="2109091"/>
                    <a:pt x="2429575" y="2166191"/>
                  </a:cubicBezTo>
                  <a:cubicBezTo>
                    <a:pt x="2590421" y="2254656"/>
                    <a:pt x="2693765" y="2458930"/>
                    <a:pt x="2518040" y="2594442"/>
                  </a:cubicBezTo>
                  <a:cubicBezTo>
                    <a:pt x="2319396" y="2747245"/>
                    <a:pt x="1619717" y="2327840"/>
                    <a:pt x="1370406" y="2206402"/>
                  </a:cubicBezTo>
                  <a:cubicBezTo>
                    <a:pt x="1375633" y="2224497"/>
                    <a:pt x="1382871" y="2242592"/>
                    <a:pt x="1392120" y="2260285"/>
                  </a:cubicBezTo>
                  <a:cubicBezTo>
                    <a:pt x="1426300" y="2277576"/>
                    <a:pt x="1466109" y="2298486"/>
                    <a:pt x="1508733" y="2321004"/>
                  </a:cubicBezTo>
                  <a:cubicBezTo>
                    <a:pt x="1845303" y="2498338"/>
                    <a:pt x="2184688" y="2665616"/>
                    <a:pt x="2397809" y="2665616"/>
                  </a:cubicBezTo>
                  <a:cubicBezTo>
                    <a:pt x="2456115" y="2665616"/>
                    <a:pt x="2505173" y="2653151"/>
                    <a:pt x="2541766" y="2624601"/>
                  </a:cubicBezTo>
                  <a:cubicBezTo>
                    <a:pt x="2637468" y="2551015"/>
                    <a:pt x="2652347" y="2465364"/>
                    <a:pt x="2647924" y="2407057"/>
                  </a:cubicBezTo>
                  <a:cubicBezTo>
                    <a:pt x="2639881" y="2302105"/>
                    <a:pt x="2561469" y="2194339"/>
                    <a:pt x="2448475" y="2132011"/>
                  </a:cubicBezTo>
                  <a:cubicBezTo>
                    <a:pt x="2357999" y="2082551"/>
                    <a:pt x="2261894" y="2024646"/>
                    <a:pt x="2146085" y="1950657"/>
                  </a:cubicBezTo>
                  <a:cubicBezTo>
                    <a:pt x="1558596" y="1575083"/>
                    <a:pt x="914810" y="1107423"/>
                    <a:pt x="592717" y="485754"/>
                  </a:cubicBezTo>
                  <a:cubicBezTo>
                    <a:pt x="486156" y="280274"/>
                    <a:pt x="287914" y="118222"/>
                    <a:pt x="0" y="0"/>
                  </a:cubicBezTo>
                  <a:cubicBezTo>
                    <a:pt x="2815" y="15682"/>
                    <a:pt x="6032" y="31365"/>
                    <a:pt x="8847" y="47048"/>
                  </a:cubicBezTo>
                  <a:cubicBezTo>
                    <a:pt x="252930" y="151597"/>
                    <a:pt x="451575" y="298369"/>
                    <a:pt x="558135" y="503850"/>
                  </a:cubicBezTo>
                  <a:close/>
                </a:path>
              </a:pathLst>
            </a:custGeom>
            <a:solidFill>
              <a:srgbClr val="606060"/>
            </a:solidFill>
            <a:ln w="40211"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2E17C8A0-56FD-4048-A814-1D89B4F5092C}"/>
                </a:ext>
              </a:extLst>
            </p:cNvPr>
            <p:cNvSpPr/>
            <p:nvPr/>
          </p:nvSpPr>
          <p:spPr>
            <a:xfrm>
              <a:off x="16418736" y="11685951"/>
              <a:ext cx="884652" cy="442326"/>
            </a:xfrm>
            <a:custGeom>
              <a:avLst/>
              <a:gdLst>
                <a:gd name="connsiteX0" fmla="*/ 909181 w 884651"/>
                <a:gd name="connsiteY0" fmla="*/ 475977 h 442325"/>
                <a:gd name="connsiteX1" fmla="*/ 867763 w 884651"/>
                <a:gd name="connsiteY1" fmla="*/ 424104 h 442325"/>
                <a:gd name="connsiteX2" fmla="*/ 56296 w 884651"/>
                <a:gd name="connsiteY2" fmla="*/ 10329 h 442325"/>
                <a:gd name="connsiteX3" fmla="*/ 1608 w 884651"/>
                <a:gd name="connsiteY3" fmla="*/ 12339 h 442325"/>
                <a:gd name="connsiteX4" fmla="*/ 0 w 884651"/>
                <a:gd name="connsiteY4" fmla="*/ 15154 h 442325"/>
                <a:gd name="connsiteX5" fmla="*/ 30159 w 884651"/>
                <a:gd name="connsiteY5" fmla="*/ 38879 h 442325"/>
                <a:gd name="connsiteX6" fmla="*/ 909181 w 884651"/>
                <a:gd name="connsiteY6" fmla="*/ 475977 h 44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4651" h="442325">
                  <a:moveTo>
                    <a:pt x="909181" y="475977"/>
                  </a:moveTo>
                  <a:cubicBezTo>
                    <a:pt x="895107" y="458686"/>
                    <a:pt x="881435" y="441395"/>
                    <a:pt x="867763" y="424104"/>
                  </a:cubicBezTo>
                  <a:cubicBezTo>
                    <a:pt x="611214" y="350517"/>
                    <a:pt x="300782" y="235915"/>
                    <a:pt x="56296" y="10329"/>
                  </a:cubicBezTo>
                  <a:cubicBezTo>
                    <a:pt x="40614" y="-4147"/>
                    <a:pt x="16085" y="-3343"/>
                    <a:pt x="1608" y="12339"/>
                  </a:cubicBezTo>
                  <a:cubicBezTo>
                    <a:pt x="804" y="13143"/>
                    <a:pt x="804" y="13948"/>
                    <a:pt x="0" y="15154"/>
                  </a:cubicBezTo>
                  <a:lnTo>
                    <a:pt x="30159" y="38879"/>
                  </a:lnTo>
                  <a:cubicBezTo>
                    <a:pt x="297163" y="285375"/>
                    <a:pt x="641373" y="402390"/>
                    <a:pt x="909181" y="475977"/>
                  </a:cubicBezTo>
                  <a:close/>
                </a:path>
              </a:pathLst>
            </a:custGeom>
            <a:solidFill>
              <a:srgbClr val="606060"/>
            </a:solidFill>
            <a:ln w="40211"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9FA4B96E-6985-4A35-A9E0-50C8C23647CE}"/>
                </a:ext>
              </a:extLst>
            </p:cNvPr>
            <p:cNvSpPr/>
            <p:nvPr/>
          </p:nvSpPr>
          <p:spPr>
            <a:xfrm>
              <a:off x="14145181" y="9881942"/>
              <a:ext cx="2211629" cy="281480"/>
            </a:xfrm>
            <a:custGeom>
              <a:avLst/>
              <a:gdLst>
                <a:gd name="connsiteX0" fmla="*/ 2237365 w 2211629"/>
                <a:gd name="connsiteY0" fmla="*/ 289118 h 281480"/>
                <a:gd name="connsiteX1" fmla="*/ 2227714 w 2211629"/>
                <a:gd name="connsiteY1" fmla="*/ 242875 h 281480"/>
                <a:gd name="connsiteX2" fmla="*/ 0 w 2211629"/>
                <a:gd name="connsiteY2" fmla="*/ 29754 h 281480"/>
                <a:gd name="connsiteX3" fmla="*/ 44233 w 2211629"/>
                <a:gd name="connsiteY3" fmla="*/ 64336 h 281480"/>
                <a:gd name="connsiteX4" fmla="*/ 2237365 w 2211629"/>
                <a:gd name="connsiteY4" fmla="*/ 289118 h 28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1629" h="281480">
                  <a:moveTo>
                    <a:pt x="2237365" y="289118"/>
                  </a:moveTo>
                  <a:cubicBezTo>
                    <a:pt x="2234148" y="273838"/>
                    <a:pt x="2230931" y="258155"/>
                    <a:pt x="2227714" y="242875"/>
                  </a:cubicBezTo>
                  <a:cubicBezTo>
                    <a:pt x="1384882" y="-117420"/>
                    <a:pt x="0" y="29754"/>
                    <a:pt x="0" y="29754"/>
                  </a:cubicBezTo>
                  <a:lnTo>
                    <a:pt x="44233" y="64336"/>
                  </a:lnTo>
                  <a:cubicBezTo>
                    <a:pt x="279067" y="44230"/>
                    <a:pt x="1493855" y="-41018"/>
                    <a:pt x="2237365" y="289118"/>
                  </a:cubicBezTo>
                  <a:close/>
                </a:path>
              </a:pathLst>
            </a:custGeom>
            <a:solidFill>
              <a:srgbClr val="606060"/>
            </a:solidFill>
            <a:ln w="40211"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CCC21022-731B-4773-A9D5-E4FDC2CA0928}"/>
                </a:ext>
              </a:extLst>
            </p:cNvPr>
            <p:cNvSpPr/>
            <p:nvPr/>
          </p:nvSpPr>
          <p:spPr>
            <a:xfrm>
              <a:off x="16372493" y="10125218"/>
              <a:ext cx="2573532" cy="2573532"/>
            </a:xfrm>
            <a:custGeom>
              <a:avLst/>
              <a:gdLst>
                <a:gd name="connsiteX0" fmla="*/ 1044291 w 2573532"/>
                <a:gd name="connsiteY0" fmla="*/ 2053599 h 2573532"/>
                <a:gd name="connsiteX1" fmla="*/ 1323761 w 2573532"/>
                <a:gd name="connsiteY1" fmla="*/ 2100244 h 2573532"/>
                <a:gd name="connsiteX2" fmla="*/ 1355528 w 2573532"/>
                <a:gd name="connsiteY2" fmla="*/ 2132011 h 2573532"/>
                <a:gd name="connsiteX3" fmla="*/ 1361962 w 2573532"/>
                <a:gd name="connsiteY3" fmla="*/ 2158952 h 2573532"/>
                <a:gd name="connsiteX4" fmla="*/ 2509596 w 2573532"/>
                <a:gd name="connsiteY4" fmla="*/ 2546993 h 2573532"/>
                <a:gd name="connsiteX5" fmla="*/ 2421131 w 2573532"/>
                <a:gd name="connsiteY5" fmla="*/ 2118741 h 2573532"/>
                <a:gd name="connsiteX6" fmla="*/ 2116731 w 2573532"/>
                <a:gd name="connsiteY6" fmla="*/ 1936181 h 2573532"/>
                <a:gd name="connsiteX7" fmla="*/ 549691 w 2573532"/>
                <a:gd name="connsiteY7" fmla="*/ 456400 h 2573532"/>
                <a:gd name="connsiteX8" fmla="*/ 0 w 2573532"/>
                <a:gd name="connsiteY8" fmla="*/ 0 h 2573532"/>
                <a:gd name="connsiteX9" fmla="*/ 9651 w 2573532"/>
                <a:gd name="connsiteY9" fmla="*/ 46244 h 2573532"/>
                <a:gd name="connsiteX10" fmla="*/ 515511 w 2573532"/>
                <a:gd name="connsiteY10" fmla="*/ 474495 h 2573532"/>
                <a:gd name="connsiteX11" fmla="*/ 2095820 w 2573532"/>
                <a:gd name="connsiteY11" fmla="*/ 1969154 h 2573532"/>
                <a:gd name="connsiteX12" fmla="*/ 2402634 w 2573532"/>
                <a:gd name="connsiteY12" fmla="*/ 2152921 h 2573532"/>
                <a:gd name="connsiteX13" fmla="*/ 2562273 w 2573532"/>
                <a:gd name="connsiteY13" fmla="*/ 2366042 h 2573532"/>
                <a:gd name="connsiteX14" fmla="*/ 2486274 w 2573532"/>
                <a:gd name="connsiteY14" fmla="*/ 2516432 h 2573532"/>
                <a:gd name="connsiteX15" fmla="*/ 1536479 w 2573532"/>
                <a:gd name="connsiteY15" fmla="*/ 2205598 h 2573532"/>
                <a:gd name="connsiteX16" fmla="*/ 1332607 w 2573532"/>
                <a:gd name="connsiteY16" fmla="*/ 2103059 h 2573532"/>
                <a:gd name="connsiteX17" fmla="*/ 1111042 w 2573532"/>
                <a:gd name="connsiteY17" fmla="*/ 2037916 h 2573532"/>
                <a:gd name="connsiteX18" fmla="*/ 914408 w 2573532"/>
                <a:gd name="connsiteY18" fmla="*/ 1985239 h 2573532"/>
                <a:gd name="connsiteX19" fmla="*/ 955826 w 2573532"/>
                <a:gd name="connsiteY19" fmla="*/ 2037112 h 2573532"/>
                <a:gd name="connsiteX20" fmla="*/ 1025794 w 2573532"/>
                <a:gd name="connsiteY20" fmla="*/ 2056011 h 2573532"/>
                <a:gd name="connsiteX21" fmla="*/ 1044291 w 2573532"/>
                <a:gd name="connsiteY21" fmla="*/ 2053599 h 257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73532" h="2573532">
                  <a:moveTo>
                    <a:pt x="1044291" y="2053599"/>
                  </a:moveTo>
                  <a:lnTo>
                    <a:pt x="1323761" y="2100244"/>
                  </a:lnTo>
                  <a:cubicBezTo>
                    <a:pt x="1340247" y="2103059"/>
                    <a:pt x="1352713" y="2115927"/>
                    <a:pt x="1355528" y="2132011"/>
                  </a:cubicBezTo>
                  <a:cubicBezTo>
                    <a:pt x="1357136" y="2140857"/>
                    <a:pt x="1359549" y="2149704"/>
                    <a:pt x="1361962" y="2158952"/>
                  </a:cubicBezTo>
                  <a:cubicBezTo>
                    <a:pt x="1611273" y="2279989"/>
                    <a:pt x="2310952" y="2699796"/>
                    <a:pt x="2509596" y="2546993"/>
                  </a:cubicBezTo>
                  <a:cubicBezTo>
                    <a:pt x="2685320" y="2411883"/>
                    <a:pt x="2581977" y="2207206"/>
                    <a:pt x="2421131" y="2118741"/>
                  </a:cubicBezTo>
                  <a:cubicBezTo>
                    <a:pt x="2316983" y="2061641"/>
                    <a:pt x="2216857" y="2000117"/>
                    <a:pt x="2116731" y="1936181"/>
                  </a:cubicBezTo>
                  <a:cubicBezTo>
                    <a:pt x="1527633" y="1559802"/>
                    <a:pt x="878620" y="1091339"/>
                    <a:pt x="549691" y="456400"/>
                  </a:cubicBezTo>
                  <a:cubicBezTo>
                    <a:pt x="443130" y="250920"/>
                    <a:pt x="244486" y="104148"/>
                    <a:pt x="0" y="0"/>
                  </a:cubicBezTo>
                  <a:cubicBezTo>
                    <a:pt x="3217" y="15281"/>
                    <a:pt x="6434" y="30963"/>
                    <a:pt x="9651" y="46244"/>
                  </a:cubicBezTo>
                  <a:cubicBezTo>
                    <a:pt x="234835" y="146370"/>
                    <a:pt x="416993" y="284697"/>
                    <a:pt x="515511" y="474495"/>
                  </a:cubicBezTo>
                  <a:cubicBezTo>
                    <a:pt x="846049" y="1112651"/>
                    <a:pt x="1499887" y="1587950"/>
                    <a:pt x="2095820" y="1969154"/>
                  </a:cubicBezTo>
                  <a:cubicBezTo>
                    <a:pt x="2213238" y="2044350"/>
                    <a:pt x="2310550" y="2102657"/>
                    <a:pt x="2402634" y="2152921"/>
                  </a:cubicBezTo>
                  <a:cubicBezTo>
                    <a:pt x="2491903" y="2201979"/>
                    <a:pt x="2556242" y="2287629"/>
                    <a:pt x="2562273" y="2366042"/>
                  </a:cubicBezTo>
                  <a:cubicBezTo>
                    <a:pt x="2566696" y="2423544"/>
                    <a:pt x="2540961" y="2474211"/>
                    <a:pt x="2486274" y="2516432"/>
                  </a:cubicBezTo>
                  <a:cubicBezTo>
                    <a:pt x="2339904" y="2629024"/>
                    <a:pt x="1817155" y="2353576"/>
                    <a:pt x="1536479" y="2205598"/>
                  </a:cubicBezTo>
                  <a:cubicBezTo>
                    <a:pt x="1447210" y="2158551"/>
                    <a:pt x="1376840" y="2121556"/>
                    <a:pt x="1332607" y="2103059"/>
                  </a:cubicBezTo>
                  <a:cubicBezTo>
                    <a:pt x="1281137" y="2081746"/>
                    <a:pt x="1205941" y="2062445"/>
                    <a:pt x="1111042" y="2037916"/>
                  </a:cubicBezTo>
                  <a:cubicBezTo>
                    <a:pt x="1051127" y="2022636"/>
                    <a:pt x="984778" y="2005345"/>
                    <a:pt x="914408" y="1985239"/>
                  </a:cubicBezTo>
                  <a:cubicBezTo>
                    <a:pt x="928080" y="2002530"/>
                    <a:pt x="942154" y="2019821"/>
                    <a:pt x="955826" y="2037112"/>
                  </a:cubicBezTo>
                  <a:cubicBezTo>
                    <a:pt x="979551" y="2043546"/>
                    <a:pt x="1003276" y="2049980"/>
                    <a:pt x="1025794" y="2056011"/>
                  </a:cubicBezTo>
                  <a:cubicBezTo>
                    <a:pt x="1031424" y="2053196"/>
                    <a:pt x="1037858" y="2052392"/>
                    <a:pt x="1044291" y="2053599"/>
                  </a:cubicBezTo>
                  <a:close/>
                </a:path>
              </a:pathLst>
            </a:custGeom>
            <a:solidFill>
              <a:srgbClr val="606060"/>
            </a:solidFill>
            <a:ln w="40211"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DFA9E83E-CF9C-4A4C-8750-CBC37139457B}"/>
                </a:ext>
              </a:extLst>
            </p:cNvPr>
            <p:cNvSpPr/>
            <p:nvPr/>
          </p:nvSpPr>
          <p:spPr>
            <a:xfrm>
              <a:off x="19243187" y="13878554"/>
              <a:ext cx="361903" cy="281480"/>
            </a:xfrm>
            <a:custGeom>
              <a:avLst/>
              <a:gdLst>
                <a:gd name="connsiteX0" fmla="*/ 131090 w 361902"/>
                <a:gd name="connsiteY0" fmla="*/ 0 h 281480"/>
                <a:gd name="connsiteX1" fmla="*/ 0 w 361902"/>
                <a:gd name="connsiteY1" fmla="*/ 137925 h 281480"/>
                <a:gd name="connsiteX2" fmla="*/ 389649 w 361902"/>
                <a:gd name="connsiteY2" fmla="*/ 283893 h 281480"/>
                <a:gd name="connsiteX3" fmla="*/ 131090 w 361902"/>
                <a:gd name="connsiteY3" fmla="*/ 0 h 281480"/>
              </a:gdLst>
              <a:ahLst/>
              <a:cxnLst>
                <a:cxn ang="0">
                  <a:pos x="connsiteX0" y="connsiteY0"/>
                </a:cxn>
                <a:cxn ang="0">
                  <a:pos x="connsiteX1" y="connsiteY1"/>
                </a:cxn>
                <a:cxn ang="0">
                  <a:pos x="connsiteX2" y="connsiteY2"/>
                </a:cxn>
                <a:cxn ang="0">
                  <a:pos x="connsiteX3" y="connsiteY3"/>
                </a:cxn>
              </a:cxnLst>
              <a:rect l="l" t="t" r="r" b="b"/>
              <a:pathLst>
                <a:path w="361902" h="281480">
                  <a:moveTo>
                    <a:pt x="131090" y="0"/>
                  </a:moveTo>
                  <a:cubicBezTo>
                    <a:pt x="131090" y="0"/>
                    <a:pt x="48254" y="50666"/>
                    <a:pt x="0" y="137925"/>
                  </a:cubicBezTo>
                  <a:cubicBezTo>
                    <a:pt x="164465" y="204676"/>
                    <a:pt x="307618" y="260168"/>
                    <a:pt x="389649" y="283893"/>
                  </a:cubicBezTo>
                  <a:cubicBezTo>
                    <a:pt x="368739" y="222369"/>
                    <a:pt x="307618" y="103344"/>
                    <a:pt x="131090" y="0"/>
                  </a:cubicBezTo>
                  <a:close/>
                </a:path>
              </a:pathLst>
            </a:custGeom>
            <a:solidFill>
              <a:schemeClr val="accent6"/>
            </a:solidFill>
            <a:ln w="40211"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FE4A312A-61EE-47F7-9E38-064AF91BF9E8}"/>
                </a:ext>
              </a:extLst>
            </p:cNvPr>
            <p:cNvSpPr/>
            <p:nvPr/>
          </p:nvSpPr>
          <p:spPr>
            <a:xfrm>
              <a:off x="19479229" y="13553645"/>
              <a:ext cx="160846" cy="80423"/>
            </a:xfrm>
            <a:custGeom>
              <a:avLst/>
              <a:gdLst>
                <a:gd name="connsiteX0" fmla="*/ 43830 w 160845"/>
                <a:gd name="connsiteY0" fmla="*/ 0 h 80422"/>
                <a:gd name="connsiteX1" fmla="*/ 0 w 160845"/>
                <a:gd name="connsiteY1" fmla="*/ 95301 h 80422"/>
                <a:gd name="connsiteX2" fmla="*/ 16889 w 160845"/>
                <a:gd name="connsiteY2" fmla="*/ 112593 h 80422"/>
                <a:gd name="connsiteX3" fmla="*/ 182560 w 160845"/>
                <a:gd name="connsiteY3" fmla="*/ 112593 h 80422"/>
                <a:gd name="connsiteX4" fmla="*/ 43830 w 160845"/>
                <a:gd name="connsiteY4" fmla="*/ 0 h 80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845" h="80422">
                  <a:moveTo>
                    <a:pt x="43830" y="0"/>
                  </a:moveTo>
                  <a:lnTo>
                    <a:pt x="0" y="95301"/>
                  </a:lnTo>
                  <a:cubicBezTo>
                    <a:pt x="5630" y="100931"/>
                    <a:pt x="11259" y="106963"/>
                    <a:pt x="16889" y="112593"/>
                  </a:cubicBezTo>
                  <a:lnTo>
                    <a:pt x="182560" y="112593"/>
                  </a:lnTo>
                  <a:cubicBezTo>
                    <a:pt x="167682" y="88868"/>
                    <a:pt x="127872" y="36995"/>
                    <a:pt x="43830" y="0"/>
                  </a:cubicBezTo>
                  <a:close/>
                </a:path>
              </a:pathLst>
            </a:custGeom>
            <a:solidFill>
              <a:schemeClr val="accent6"/>
            </a:solidFill>
            <a:ln w="40211"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8A0D8AAA-1E09-43A4-8AA0-1D8D49D5AD19}"/>
                </a:ext>
              </a:extLst>
            </p:cNvPr>
            <p:cNvSpPr/>
            <p:nvPr/>
          </p:nvSpPr>
          <p:spPr>
            <a:xfrm>
              <a:off x="14106401" y="11397100"/>
              <a:ext cx="2493109" cy="1085709"/>
            </a:xfrm>
            <a:custGeom>
              <a:avLst/>
              <a:gdLst>
                <a:gd name="connsiteX0" fmla="*/ 1836232 w 2493109"/>
                <a:gd name="connsiteY0" fmla="*/ 311243 h 1085708"/>
                <a:gd name="connsiteX1" fmla="*/ 2443425 w 2493109"/>
                <a:gd name="connsiteY1" fmla="*/ 1076064 h 1085708"/>
                <a:gd name="connsiteX2" fmla="*/ 2520229 w 2493109"/>
                <a:gd name="connsiteY2" fmla="*/ 1108233 h 1085708"/>
                <a:gd name="connsiteX3" fmla="*/ 2153500 w 2493109"/>
                <a:gd name="connsiteY3" fmla="*/ 646606 h 1085708"/>
                <a:gd name="connsiteX4" fmla="*/ 1865184 w 2493109"/>
                <a:gd name="connsiteY4" fmla="*/ 285909 h 1085708"/>
                <a:gd name="connsiteX5" fmla="*/ 34759 w 2493109"/>
                <a:gd name="connsiteY5" fmla="*/ 27752 h 1085708"/>
                <a:gd name="connsiteX6" fmla="*/ 178 w 2493109"/>
                <a:gd name="connsiteY6" fmla="*/ 69974 h 1085708"/>
                <a:gd name="connsiteX7" fmla="*/ 42400 w 2493109"/>
                <a:gd name="connsiteY7" fmla="*/ 104556 h 1085708"/>
                <a:gd name="connsiteX8" fmla="*/ 115182 w 2493109"/>
                <a:gd name="connsiteY8" fmla="*/ 98122 h 1085708"/>
                <a:gd name="connsiteX9" fmla="*/ 38378 w 2493109"/>
                <a:gd name="connsiteY9" fmla="*/ 65953 h 1085708"/>
                <a:gd name="connsiteX10" fmla="*/ 1836232 w 2493109"/>
                <a:gd name="connsiteY10" fmla="*/ 311243 h 1085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109" h="1085708">
                  <a:moveTo>
                    <a:pt x="1836232" y="311243"/>
                  </a:moveTo>
                  <a:cubicBezTo>
                    <a:pt x="1980189" y="476109"/>
                    <a:pt x="2196527" y="773272"/>
                    <a:pt x="2443425" y="1076064"/>
                  </a:cubicBezTo>
                  <a:lnTo>
                    <a:pt x="2520229" y="1108233"/>
                  </a:lnTo>
                  <a:cubicBezTo>
                    <a:pt x="2386727" y="947387"/>
                    <a:pt x="2262071" y="786542"/>
                    <a:pt x="2153500" y="646606"/>
                  </a:cubicBezTo>
                  <a:cubicBezTo>
                    <a:pt x="2040506" y="500638"/>
                    <a:pt x="1942792" y="374776"/>
                    <a:pt x="1865184" y="285909"/>
                  </a:cubicBezTo>
                  <a:cubicBezTo>
                    <a:pt x="1513334" y="-116607"/>
                    <a:pt x="95077" y="21720"/>
                    <a:pt x="34759" y="27752"/>
                  </a:cubicBezTo>
                  <a:cubicBezTo>
                    <a:pt x="13447" y="29763"/>
                    <a:pt x="-1833" y="48662"/>
                    <a:pt x="178" y="69974"/>
                  </a:cubicBezTo>
                  <a:cubicBezTo>
                    <a:pt x="2188" y="91286"/>
                    <a:pt x="21892" y="106969"/>
                    <a:pt x="42400" y="104556"/>
                  </a:cubicBezTo>
                  <a:cubicBezTo>
                    <a:pt x="43204" y="104556"/>
                    <a:pt x="69743" y="101741"/>
                    <a:pt x="115182" y="98122"/>
                  </a:cubicBezTo>
                  <a:lnTo>
                    <a:pt x="38378" y="65953"/>
                  </a:lnTo>
                  <a:cubicBezTo>
                    <a:pt x="38781" y="66355"/>
                    <a:pt x="1493228" y="-80819"/>
                    <a:pt x="1836232" y="311243"/>
                  </a:cubicBezTo>
                  <a:close/>
                </a:path>
              </a:pathLst>
            </a:custGeom>
            <a:solidFill>
              <a:srgbClr val="606060"/>
            </a:solidFill>
            <a:ln w="40211"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A5145E11-0E0C-4F98-9D1F-495E6B517600}"/>
                </a:ext>
              </a:extLst>
            </p:cNvPr>
            <p:cNvSpPr/>
            <p:nvPr/>
          </p:nvSpPr>
          <p:spPr>
            <a:xfrm>
              <a:off x="19458721" y="13685539"/>
              <a:ext cx="40211" cy="40211"/>
            </a:xfrm>
            <a:custGeom>
              <a:avLst/>
              <a:gdLst>
                <a:gd name="connsiteX0" fmla="*/ 0 w 0"/>
                <a:gd name="connsiteY0" fmla="*/ 8445 h 0"/>
                <a:gd name="connsiteX1" fmla="*/ 19302 w 0"/>
                <a:gd name="connsiteY1" fmla="*/ 16487 h 0"/>
                <a:gd name="connsiteX2" fmla="*/ 3619 w 0"/>
                <a:gd name="connsiteY2" fmla="*/ 0 h 0"/>
                <a:gd name="connsiteX3" fmla="*/ 0 w 0"/>
                <a:gd name="connsiteY3" fmla="*/ 8445 h 0"/>
              </a:gdLst>
              <a:ahLst/>
              <a:cxnLst>
                <a:cxn ang="0">
                  <a:pos x="connsiteX0" y="connsiteY0"/>
                </a:cxn>
                <a:cxn ang="0">
                  <a:pos x="connsiteX1" y="connsiteY1"/>
                </a:cxn>
                <a:cxn ang="0">
                  <a:pos x="connsiteX2" y="connsiteY2"/>
                </a:cxn>
                <a:cxn ang="0">
                  <a:pos x="connsiteX3" y="connsiteY3"/>
                </a:cxn>
              </a:cxnLst>
              <a:rect l="l" t="t" r="r" b="b"/>
              <a:pathLst>
                <a:path>
                  <a:moveTo>
                    <a:pt x="0" y="8445"/>
                  </a:moveTo>
                  <a:lnTo>
                    <a:pt x="19302" y="16487"/>
                  </a:lnTo>
                  <a:cubicBezTo>
                    <a:pt x="14074" y="10858"/>
                    <a:pt x="8847" y="5630"/>
                    <a:pt x="3619" y="0"/>
                  </a:cubicBezTo>
                  <a:lnTo>
                    <a:pt x="0" y="8445"/>
                  </a:lnTo>
                  <a:close/>
                </a:path>
              </a:pathLst>
            </a:custGeom>
            <a:solidFill>
              <a:schemeClr val="accent6"/>
            </a:solidFill>
            <a:ln w="40211"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212A3869-381B-4FF6-A33A-0CA5D162D410}"/>
                </a:ext>
              </a:extLst>
            </p:cNvPr>
            <p:cNvSpPr/>
            <p:nvPr/>
          </p:nvSpPr>
          <p:spPr>
            <a:xfrm>
              <a:off x="17372149" y="12215811"/>
              <a:ext cx="603172" cy="643383"/>
            </a:xfrm>
            <a:custGeom>
              <a:avLst/>
              <a:gdLst>
                <a:gd name="connsiteX0" fmla="*/ 95703 w 603171"/>
                <a:gd name="connsiteY0" fmla="*/ 111788 h 643383"/>
                <a:gd name="connsiteX1" fmla="*/ 0 w 603171"/>
                <a:gd name="connsiteY1" fmla="*/ 0 h 643383"/>
                <a:gd name="connsiteX2" fmla="*/ 3619 w 603171"/>
                <a:gd name="connsiteY2" fmla="*/ 17693 h 643383"/>
                <a:gd name="connsiteX3" fmla="*/ 622875 w 603171"/>
                <a:gd name="connsiteY3" fmla="*/ 669923 h 643383"/>
                <a:gd name="connsiteX4" fmla="*/ 622875 w 603171"/>
                <a:gd name="connsiteY4" fmla="*/ 623277 h 643383"/>
                <a:gd name="connsiteX5" fmla="*/ 95703 w 603171"/>
                <a:gd name="connsiteY5" fmla="*/ 111788 h 643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3171" h="643383">
                  <a:moveTo>
                    <a:pt x="95703" y="111788"/>
                  </a:moveTo>
                  <a:cubicBezTo>
                    <a:pt x="63132" y="75195"/>
                    <a:pt x="31365" y="37799"/>
                    <a:pt x="0" y="0"/>
                  </a:cubicBezTo>
                  <a:cubicBezTo>
                    <a:pt x="0" y="6031"/>
                    <a:pt x="804" y="12064"/>
                    <a:pt x="3619" y="17693"/>
                  </a:cubicBezTo>
                  <a:cubicBezTo>
                    <a:pt x="124656" y="269015"/>
                    <a:pt x="269417" y="456801"/>
                    <a:pt x="622875" y="669923"/>
                  </a:cubicBezTo>
                  <a:lnTo>
                    <a:pt x="622875" y="623277"/>
                  </a:lnTo>
                  <a:cubicBezTo>
                    <a:pt x="327321" y="441522"/>
                    <a:pt x="193819" y="285903"/>
                    <a:pt x="95703" y="111788"/>
                  </a:cubicBezTo>
                  <a:close/>
                </a:path>
              </a:pathLst>
            </a:custGeom>
            <a:solidFill>
              <a:srgbClr val="606060"/>
            </a:solidFill>
            <a:ln w="40211"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C5A7754F-8F86-42B3-B68E-74430032C3B1}"/>
                </a:ext>
              </a:extLst>
            </p:cNvPr>
            <p:cNvSpPr/>
            <p:nvPr/>
          </p:nvSpPr>
          <p:spPr>
            <a:xfrm>
              <a:off x="17372149" y="12213399"/>
              <a:ext cx="80423" cy="80423"/>
            </a:xfrm>
            <a:custGeom>
              <a:avLst/>
              <a:gdLst>
                <a:gd name="connsiteX0" fmla="*/ 42222 w 80422"/>
                <a:gd name="connsiteY0" fmla="*/ 11259 h 80422"/>
                <a:gd name="connsiteX1" fmla="*/ 0 w 80422"/>
                <a:gd name="connsiteY1" fmla="*/ 0 h 80422"/>
                <a:gd name="connsiteX2" fmla="*/ 0 w 80422"/>
                <a:gd name="connsiteY2" fmla="*/ 2413 h 80422"/>
                <a:gd name="connsiteX3" fmla="*/ 95703 w 80422"/>
                <a:gd name="connsiteY3" fmla="*/ 114200 h 80422"/>
                <a:gd name="connsiteX4" fmla="*/ 42222 w 80422"/>
                <a:gd name="connsiteY4" fmla="*/ 11259 h 80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22" h="80422">
                  <a:moveTo>
                    <a:pt x="42222" y="11259"/>
                  </a:moveTo>
                  <a:cubicBezTo>
                    <a:pt x="28550" y="7640"/>
                    <a:pt x="14074" y="4021"/>
                    <a:pt x="0" y="0"/>
                  </a:cubicBezTo>
                  <a:cubicBezTo>
                    <a:pt x="0" y="804"/>
                    <a:pt x="0" y="1608"/>
                    <a:pt x="0" y="2413"/>
                  </a:cubicBezTo>
                  <a:cubicBezTo>
                    <a:pt x="31365" y="40211"/>
                    <a:pt x="63534" y="77206"/>
                    <a:pt x="95703" y="114200"/>
                  </a:cubicBezTo>
                  <a:cubicBezTo>
                    <a:pt x="77206" y="80825"/>
                    <a:pt x="59513" y="46645"/>
                    <a:pt x="42222" y="11259"/>
                  </a:cubicBezTo>
                  <a:close/>
                </a:path>
              </a:pathLst>
            </a:custGeom>
            <a:solidFill>
              <a:srgbClr val="606060"/>
            </a:solidFill>
            <a:ln w="40211"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4AA103DB-3149-4139-AA6B-1AFD066FAE34}"/>
                </a:ext>
              </a:extLst>
            </p:cNvPr>
            <p:cNvSpPr/>
            <p:nvPr/>
          </p:nvSpPr>
          <p:spPr>
            <a:xfrm>
              <a:off x="16473826" y="12440995"/>
              <a:ext cx="3257127" cy="1809515"/>
            </a:xfrm>
            <a:custGeom>
              <a:avLst/>
              <a:gdLst>
                <a:gd name="connsiteX0" fmla="*/ 3010229 w 3257126"/>
                <a:gd name="connsiteY0" fmla="*/ 1263845 h 1809514"/>
                <a:gd name="connsiteX1" fmla="*/ 3004197 w 3257126"/>
                <a:gd name="connsiteY1" fmla="*/ 1261433 h 1809514"/>
                <a:gd name="connsiteX2" fmla="*/ 3241444 w 3257126"/>
                <a:gd name="connsiteY2" fmla="*/ 1766086 h 1809514"/>
                <a:gd name="connsiteX3" fmla="*/ 3169466 w 3257126"/>
                <a:gd name="connsiteY3" fmla="*/ 1763673 h 1809514"/>
                <a:gd name="connsiteX4" fmla="*/ 2753278 w 3257126"/>
                <a:gd name="connsiteY4" fmla="*/ 1610870 h 1809514"/>
                <a:gd name="connsiteX5" fmla="*/ 2752876 w 3257126"/>
                <a:gd name="connsiteY5" fmla="*/ 1610468 h 1809514"/>
                <a:gd name="connsiteX6" fmla="*/ 2752876 w 3257126"/>
                <a:gd name="connsiteY6" fmla="*/ 1610468 h 1809514"/>
                <a:gd name="connsiteX7" fmla="*/ 1167338 w 3257126"/>
                <a:gd name="connsiteY7" fmla="*/ 981963 h 1809514"/>
                <a:gd name="connsiteX8" fmla="*/ 76000 w 3257126"/>
                <a:gd name="connsiteY8" fmla="*/ 31767 h 1809514"/>
                <a:gd name="connsiteX9" fmla="*/ 0 w 3257126"/>
                <a:gd name="connsiteY9" fmla="*/ 0 h 1809514"/>
                <a:gd name="connsiteX10" fmla="*/ 1156079 w 3257126"/>
                <a:gd name="connsiteY10" fmla="*/ 1018958 h 1809514"/>
                <a:gd name="connsiteX11" fmla="*/ 2317386 w 3257126"/>
                <a:gd name="connsiteY11" fmla="*/ 1471337 h 1809514"/>
                <a:gd name="connsiteX12" fmla="*/ 3224153 w 3257126"/>
                <a:gd name="connsiteY12" fmla="*/ 1810721 h 1809514"/>
                <a:gd name="connsiteX13" fmla="*/ 3251095 w 3257126"/>
                <a:gd name="connsiteY13" fmla="*/ 1806297 h 1809514"/>
                <a:gd name="connsiteX14" fmla="*/ 3277233 w 3257126"/>
                <a:gd name="connsiteY14" fmla="*/ 1780160 h 1809514"/>
                <a:gd name="connsiteX15" fmla="*/ 3090651 w 3257126"/>
                <a:gd name="connsiteY15" fmla="*/ 1302047 h 1809514"/>
                <a:gd name="connsiteX16" fmla="*/ 3231392 w 3257126"/>
                <a:gd name="connsiteY16" fmla="*/ 1302047 h 1809514"/>
                <a:gd name="connsiteX17" fmla="*/ 3103921 w 3257126"/>
                <a:gd name="connsiteY17" fmla="*/ 1263443 h 1809514"/>
                <a:gd name="connsiteX18" fmla="*/ 3010229 w 3257126"/>
                <a:gd name="connsiteY18" fmla="*/ 1263443 h 1809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57126" h="1809514">
                  <a:moveTo>
                    <a:pt x="3010229" y="1263845"/>
                  </a:moveTo>
                  <a:lnTo>
                    <a:pt x="3004197" y="1261433"/>
                  </a:lnTo>
                  <a:cubicBezTo>
                    <a:pt x="3234206" y="1508733"/>
                    <a:pt x="3261148" y="1717028"/>
                    <a:pt x="3241444" y="1766086"/>
                  </a:cubicBezTo>
                  <a:cubicBezTo>
                    <a:pt x="3237423" y="1776139"/>
                    <a:pt x="3212090" y="1774531"/>
                    <a:pt x="3169466" y="1763673"/>
                  </a:cubicBezTo>
                  <a:cubicBezTo>
                    <a:pt x="3086228" y="1742361"/>
                    <a:pt x="2936642" y="1685262"/>
                    <a:pt x="2753278" y="1610870"/>
                  </a:cubicBezTo>
                  <a:lnTo>
                    <a:pt x="2752876" y="1610468"/>
                  </a:lnTo>
                  <a:lnTo>
                    <a:pt x="2752876" y="1610468"/>
                  </a:lnTo>
                  <a:cubicBezTo>
                    <a:pt x="2270338" y="1414236"/>
                    <a:pt x="1550955" y="1096163"/>
                    <a:pt x="1167338" y="981963"/>
                  </a:cubicBezTo>
                  <a:cubicBezTo>
                    <a:pt x="817096" y="877815"/>
                    <a:pt x="416993" y="449564"/>
                    <a:pt x="76000" y="31767"/>
                  </a:cubicBezTo>
                  <a:lnTo>
                    <a:pt x="0" y="0"/>
                  </a:lnTo>
                  <a:cubicBezTo>
                    <a:pt x="357480" y="444336"/>
                    <a:pt x="778091" y="906768"/>
                    <a:pt x="1156079" y="1018958"/>
                  </a:cubicBezTo>
                  <a:cubicBezTo>
                    <a:pt x="1436755" y="1102196"/>
                    <a:pt x="1904414" y="1298427"/>
                    <a:pt x="2317386" y="1471337"/>
                  </a:cubicBezTo>
                  <a:cubicBezTo>
                    <a:pt x="2919351" y="1723462"/>
                    <a:pt x="3140111" y="1810721"/>
                    <a:pt x="3224153" y="1810721"/>
                  </a:cubicBezTo>
                  <a:cubicBezTo>
                    <a:pt x="3235413" y="1810721"/>
                    <a:pt x="3243857" y="1809112"/>
                    <a:pt x="3251095" y="1806297"/>
                  </a:cubicBezTo>
                  <a:cubicBezTo>
                    <a:pt x="3263158" y="1801070"/>
                    <a:pt x="3272407" y="1791822"/>
                    <a:pt x="3277233" y="1780160"/>
                  </a:cubicBezTo>
                  <a:cubicBezTo>
                    <a:pt x="3302566" y="1716627"/>
                    <a:pt x="3274417" y="1527230"/>
                    <a:pt x="3090651" y="1302047"/>
                  </a:cubicBezTo>
                  <a:lnTo>
                    <a:pt x="3231392" y="1302047"/>
                  </a:lnTo>
                  <a:cubicBezTo>
                    <a:pt x="3188767" y="1289581"/>
                    <a:pt x="3146143" y="1276713"/>
                    <a:pt x="3103921" y="1263443"/>
                  </a:cubicBezTo>
                  <a:lnTo>
                    <a:pt x="3010229" y="1263443"/>
                  </a:lnTo>
                  <a:close/>
                </a:path>
              </a:pathLst>
            </a:custGeom>
            <a:solidFill>
              <a:srgbClr val="606060"/>
            </a:solidFill>
            <a:ln w="40211"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801AF9A0-03CC-4F61-8592-584F5D1DF9DE}"/>
                </a:ext>
              </a:extLst>
            </p:cNvPr>
            <p:cNvSpPr/>
            <p:nvPr/>
          </p:nvSpPr>
          <p:spPr>
            <a:xfrm>
              <a:off x="17702687" y="12311515"/>
              <a:ext cx="2050783" cy="1407400"/>
            </a:xfrm>
            <a:custGeom>
              <a:avLst/>
              <a:gdLst>
                <a:gd name="connsiteX0" fmla="*/ 2062847 w 2050783"/>
                <a:gd name="connsiteY0" fmla="*/ 1397749 h 1407400"/>
                <a:gd name="connsiteX1" fmla="*/ 1784986 w 2050783"/>
                <a:gd name="connsiteY1" fmla="*/ 881033 h 1407400"/>
                <a:gd name="connsiteX2" fmla="*/ 1404183 w 2050783"/>
                <a:gd name="connsiteY2" fmla="*/ 740293 h 1407400"/>
                <a:gd name="connsiteX3" fmla="*/ 53481 w 2050783"/>
                <a:gd name="connsiteY3" fmla="*/ 26539 h 1407400"/>
                <a:gd name="connsiteX4" fmla="*/ 0 w 2050783"/>
                <a:gd name="connsiteY4" fmla="*/ 0 h 1407400"/>
                <a:gd name="connsiteX5" fmla="*/ 1767695 w 2050783"/>
                <a:gd name="connsiteY5" fmla="*/ 915614 h 1407400"/>
                <a:gd name="connsiteX6" fmla="*/ 2024646 w 2050783"/>
                <a:gd name="connsiteY6" fmla="*/ 1393326 h 1407400"/>
                <a:gd name="connsiteX7" fmla="*/ 1875462 w 2050783"/>
                <a:gd name="connsiteY7" fmla="*/ 1393326 h 1407400"/>
                <a:gd name="connsiteX8" fmla="*/ 2002932 w 2050783"/>
                <a:gd name="connsiteY8" fmla="*/ 1431929 h 1407400"/>
                <a:gd name="connsiteX9" fmla="*/ 2025048 w 2050783"/>
                <a:gd name="connsiteY9" fmla="*/ 1431929 h 1407400"/>
                <a:gd name="connsiteX10" fmla="*/ 2062847 w 2050783"/>
                <a:gd name="connsiteY10" fmla="*/ 1397749 h 140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50783" h="1407400">
                  <a:moveTo>
                    <a:pt x="2062847" y="1397749"/>
                  </a:moveTo>
                  <a:cubicBezTo>
                    <a:pt x="2063249" y="1394130"/>
                    <a:pt x="2099440" y="1038260"/>
                    <a:pt x="1784986" y="881033"/>
                  </a:cubicBezTo>
                  <a:cubicBezTo>
                    <a:pt x="1710997" y="844038"/>
                    <a:pt x="1575887" y="798197"/>
                    <a:pt x="1404183" y="740293"/>
                  </a:cubicBezTo>
                  <a:cubicBezTo>
                    <a:pt x="948990" y="586282"/>
                    <a:pt x="211914" y="336972"/>
                    <a:pt x="53481" y="26539"/>
                  </a:cubicBezTo>
                  <a:cubicBezTo>
                    <a:pt x="33376" y="16486"/>
                    <a:pt x="15682" y="7640"/>
                    <a:pt x="0" y="0"/>
                  </a:cubicBezTo>
                  <a:cubicBezTo>
                    <a:pt x="160846" y="463235"/>
                    <a:pt x="1483400" y="773668"/>
                    <a:pt x="1767695" y="915614"/>
                  </a:cubicBezTo>
                  <a:cubicBezTo>
                    <a:pt x="2061641" y="1062788"/>
                    <a:pt x="2024646" y="1393326"/>
                    <a:pt x="2024646" y="1393326"/>
                  </a:cubicBezTo>
                  <a:lnTo>
                    <a:pt x="1875462" y="1393326"/>
                  </a:lnTo>
                  <a:cubicBezTo>
                    <a:pt x="1917684" y="1406595"/>
                    <a:pt x="1959906" y="1419866"/>
                    <a:pt x="2002932" y="1431929"/>
                  </a:cubicBezTo>
                  <a:lnTo>
                    <a:pt x="2025048" y="1431929"/>
                  </a:lnTo>
                  <a:cubicBezTo>
                    <a:pt x="2044350" y="1431929"/>
                    <a:pt x="2060836" y="1417051"/>
                    <a:pt x="2062847" y="1397749"/>
                  </a:cubicBezTo>
                  <a:close/>
                </a:path>
              </a:pathLst>
            </a:custGeom>
            <a:solidFill>
              <a:srgbClr val="606060"/>
            </a:solidFill>
            <a:ln w="40211"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74770BF2-31BB-4C9C-A31B-443D22B89785}"/>
                </a:ext>
              </a:extLst>
            </p:cNvPr>
            <p:cNvSpPr/>
            <p:nvPr/>
          </p:nvSpPr>
          <p:spPr>
            <a:xfrm>
              <a:off x="17690222" y="12263663"/>
              <a:ext cx="40211" cy="40211"/>
            </a:xfrm>
            <a:custGeom>
              <a:avLst/>
              <a:gdLst>
                <a:gd name="connsiteX0" fmla="*/ 0 w 40211"/>
                <a:gd name="connsiteY0" fmla="*/ 0 h 40211"/>
                <a:gd name="connsiteX1" fmla="*/ 12465 w 40211"/>
                <a:gd name="connsiteY1" fmla="*/ 47852 h 40211"/>
                <a:gd name="connsiteX2" fmla="*/ 65947 w 40211"/>
                <a:gd name="connsiteY2" fmla="*/ 74391 h 40211"/>
                <a:gd name="connsiteX3" fmla="*/ 44233 w 40211"/>
                <a:gd name="connsiteY3" fmla="*/ 20508 h 40211"/>
                <a:gd name="connsiteX4" fmla="*/ 0 w 40211"/>
                <a:gd name="connsiteY4" fmla="*/ 0 h 40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11" h="40211">
                  <a:moveTo>
                    <a:pt x="0" y="0"/>
                  </a:moveTo>
                  <a:cubicBezTo>
                    <a:pt x="2815" y="16084"/>
                    <a:pt x="6836" y="32169"/>
                    <a:pt x="12465" y="47852"/>
                  </a:cubicBezTo>
                  <a:cubicBezTo>
                    <a:pt x="28148" y="55089"/>
                    <a:pt x="45841" y="63936"/>
                    <a:pt x="65947" y="74391"/>
                  </a:cubicBezTo>
                  <a:cubicBezTo>
                    <a:pt x="56698" y="56698"/>
                    <a:pt x="49460" y="38603"/>
                    <a:pt x="44233" y="20508"/>
                  </a:cubicBezTo>
                  <a:cubicBezTo>
                    <a:pt x="27344" y="12064"/>
                    <a:pt x="12465" y="5227"/>
                    <a:pt x="0" y="0"/>
                  </a:cubicBezTo>
                  <a:close/>
                </a:path>
              </a:pathLst>
            </a:custGeom>
            <a:solidFill>
              <a:srgbClr val="606060"/>
            </a:solidFill>
            <a:ln w="40211"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D5ECA566-34BD-4D7D-BAAE-7C9BA13E67FB}"/>
                </a:ext>
              </a:extLst>
            </p:cNvPr>
            <p:cNvSpPr/>
            <p:nvPr/>
          </p:nvSpPr>
          <p:spPr>
            <a:xfrm>
              <a:off x="17371747" y="12180827"/>
              <a:ext cx="281480" cy="80423"/>
            </a:xfrm>
            <a:custGeom>
              <a:avLst/>
              <a:gdLst>
                <a:gd name="connsiteX0" fmla="*/ 318475 w 281480"/>
                <a:gd name="connsiteY0" fmla="*/ 82835 h 80422"/>
                <a:gd name="connsiteX1" fmla="*/ 26137 w 281480"/>
                <a:gd name="connsiteY1" fmla="*/ 0 h 80422"/>
                <a:gd name="connsiteX2" fmla="*/ 7640 w 281480"/>
                <a:gd name="connsiteY2" fmla="*/ 13269 h 80422"/>
                <a:gd name="connsiteX3" fmla="*/ 0 w 281480"/>
                <a:gd name="connsiteY3" fmla="*/ 33375 h 80422"/>
                <a:gd name="connsiteX4" fmla="*/ 42222 w 281480"/>
                <a:gd name="connsiteY4" fmla="*/ 44635 h 80422"/>
                <a:gd name="connsiteX5" fmla="*/ 38201 w 281480"/>
                <a:gd name="connsiteY5" fmla="*/ 36592 h 80422"/>
                <a:gd name="connsiteX6" fmla="*/ 318475 w 281480"/>
                <a:gd name="connsiteY6" fmla="*/ 82835 h 80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480" h="80422">
                  <a:moveTo>
                    <a:pt x="318475" y="82835"/>
                  </a:moveTo>
                  <a:cubicBezTo>
                    <a:pt x="256951" y="57100"/>
                    <a:pt x="152803" y="32973"/>
                    <a:pt x="26137" y="0"/>
                  </a:cubicBezTo>
                  <a:cubicBezTo>
                    <a:pt x="18899" y="2413"/>
                    <a:pt x="12465" y="6836"/>
                    <a:pt x="7640" y="13269"/>
                  </a:cubicBezTo>
                  <a:cubicBezTo>
                    <a:pt x="3217" y="19301"/>
                    <a:pt x="804" y="26137"/>
                    <a:pt x="0" y="33375"/>
                  </a:cubicBezTo>
                  <a:cubicBezTo>
                    <a:pt x="14476" y="36994"/>
                    <a:pt x="28550" y="41015"/>
                    <a:pt x="42222" y="44635"/>
                  </a:cubicBezTo>
                  <a:cubicBezTo>
                    <a:pt x="41016" y="41820"/>
                    <a:pt x="39809" y="39407"/>
                    <a:pt x="38201" y="36592"/>
                  </a:cubicBezTo>
                  <a:lnTo>
                    <a:pt x="318475" y="82835"/>
                  </a:lnTo>
                  <a:close/>
                </a:path>
              </a:pathLst>
            </a:custGeom>
            <a:solidFill>
              <a:srgbClr val="606060"/>
            </a:solidFill>
            <a:ln w="40211"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4BD974BF-AD19-4062-81CB-79FFC45105A0}"/>
                </a:ext>
              </a:extLst>
            </p:cNvPr>
            <p:cNvSpPr/>
            <p:nvPr/>
          </p:nvSpPr>
          <p:spPr>
            <a:xfrm>
              <a:off x="17397884" y="12177860"/>
              <a:ext cx="321692" cy="80423"/>
            </a:xfrm>
            <a:custGeom>
              <a:avLst/>
              <a:gdLst>
                <a:gd name="connsiteX0" fmla="*/ 336570 w 321691"/>
                <a:gd name="connsiteY0" fmla="*/ 105909 h 80422"/>
                <a:gd name="connsiteX1" fmla="*/ 330136 w 321691"/>
                <a:gd name="connsiteY1" fmla="*/ 78967 h 80422"/>
                <a:gd name="connsiteX2" fmla="*/ 298369 w 321691"/>
                <a:gd name="connsiteY2" fmla="*/ 47200 h 80422"/>
                <a:gd name="connsiteX3" fmla="*/ 18899 w 321691"/>
                <a:gd name="connsiteY3" fmla="*/ 554 h 80422"/>
                <a:gd name="connsiteX4" fmla="*/ 0 w 321691"/>
                <a:gd name="connsiteY4" fmla="*/ 2565 h 80422"/>
                <a:gd name="connsiteX5" fmla="*/ 292337 w 321691"/>
                <a:gd name="connsiteY5" fmla="*/ 85400 h 80422"/>
                <a:gd name="connsiteX6" fmla="*/ 336570 w 321691"/>
                <a:gd name="connsiteY6" fmla="*/ 105909 h 80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1691" h="80422">
                  <a:moveTo>
                    <a:pt x="336570" y="105909"/>
                  </a:moveTo>
                  <a:cubicBezTo>
                    <a:pt x="334157" y="97062"/>
                    <a:pt x="331744" y="88215"/>
                    <a:pt x="330136" y="78967"/>
                  </a:cubicBezTo>
                  <a:cubicBezTo>
                    <a:pt x="327321" y="62480"/>
                    <a:pt x="314454" y="50015"/>
                    <a:pt x="298369" y="47200"/>
                  </a:cubicBezTo>
                  <a:lnTo>
                    <a:pt x="18899" y="554"/>
                  </a:lnTo>
                  <a:cubicBezTo>
                    <a:pt x="12466" y="-652"/>
                    <a:pt x="6032" y="152"/>
                    <a:pt x="0" y="2565"/>
                  </a:cubicBezTo>
                  <a:cubicBezTo>
                    <a:pt x="126666" y="35940"/>
                    <a:pt x="230412" y="60068"/>
                    <a:pt x="292337" y="85400"/>
                  </a:cubicBezTo>
                  <a:cubicBezTo>
                    <a:pt x="304803" y="91030"/>
                    <a:pt x="319681" y="97866"/>
                    <a:pt x="336570" y="105909"/>
                  </a:cubicBezTo>
                  <a:close/>
                </a:path>
              </a:pathLst>
            </a:custGeom>
            <a:solidFill>
              <a:srgbClr val="606060"/>
            </a:solidFill>
            <a:ln w="40211"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3C15201A-C02D-45A1-BED7-44DC2D85382A}"/>
                </a:ext>
              </a:extLst>
            </p:cNvPr>
            <p:cNvSpPr/>
            <p:nvPr/>
          </p:nvSpPr>
          <p:spPr>
            <a:xfrm>
              <a:off x="17995426" y="12839088"/>
              <a:ext cx="201057" cy="160846"/>
            </a:xfrm>
            <a:custGeom>
              <a:avLst/>
              <a:gdLst>
                <a:gd name="connsiteX0" fmla="*/ 2815 w 201057"/>
                <a:gd name="connsiteY0" fmla="*/ 2010 h 160845"/>
                <a:gd name="connsiteX1" fmla="*/ 0 w 201057"/>
                <a:gd name="connsiteY1" fmla="*/ 0 h 160845"/>
                <a:gd name="connsiteX2" fmla="*/ 0 w 201057"/>
                <a:gd name="connsiteY2" fmla="*/ 46645 h 160845"/>
                <a:gd name="connsiteX3" fmla="*/ 209904 w 201057"/>
                <a:gd name="connsiteY3" fmla="*/ 163661 h 160845"/>
                <a:gd name="connsiteX4" fmla="*/ 2815 w 201057"/>
                <a:gd name="connsiteY4" fmla="*/ 2010 h 160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057" h="160845">
                  <a:moveTo>
                    <a:pt x="2815" y="2010"/>
                  </a:moveTo>
                  <a:cubicBezTo>
                    <a:pt x="2011" y="1609"/>
                    <a:pt x="804" y="804"/>
                    <a:pt x="0" y="0"/>
                  </a:cubicBezTo>
                  <a:lnTo>
                    <a:pt x="0" y="46645"/>
                  </a:lnTo>
                  <a:cubicBezTo>
                    <a:pt x="63132" y="84444"/>
                    <a:pt x="132698" y="123449"/>
                    <a:pt x="209904" y="163661"/>
                  </a:cubicBezTo>
                  <a:cubicBezTo>
                    <a:pt x="139132" y="111788"/>
                    <a:pt x="69968" y="57905"/>
                    <a:pt x="2815" y="2010"/>
                  </a:cubicBezTo>
                  <a:close/>
                </a:path>
              </a:pathLst>
            </a:custGeom>
            <a:solidFill>
              <a:srgbClr val="606060"/>
            </a:solidFill>
            <a:ln w="40211"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1F06346C-309F-43B4-9649-D2DCEDA72EDE}"/>
                </a:ext>
              </a:extLst>
            </p:cNvPr>
            <p:cNvSpPr/>
            <p:nvPr/>
          </p:nvSpPr>
          <p:spPr>
            <a:xfrm>
              <a:off x="19341705" y="13622809"/>
              <a:ext cx="120634" cy="40211"/>
            </a:xfrm>
            <a:custGeom>
              <a:avLst/>
              <a:gdLst>
                <a:gd name="connsiteX0" fmla="*/ 120634 w 120634"/>
                <a:gd name="connsiteY0" fmla="*/ 63132 h 40211"/>
                <a:gd name="connsiteX1" fmla="*/ 90878 w 120634"/>
                <a:gd name="connsiteY1" fmla="*/ 33376 h 40211"/>
                <a:gd name="connsiteX2" fmla="*/ 0 w 120634"/>
                <a:gd name="connsiteY2" fmla="*/ 0 h 40211"/>
                <a:gd name="connsiteX3" fmla="*/ 46244 w 120634"/>
                <a:gd name="connsiteY3" fmla="*/ 41820 h 40211"/>
                <a:gd name="connsiteX4" fmla="*/ 116614 w 120634"/>
                <a:gd name="connsiteY4" fmla="*/ 71175 h 40211"/>
                <a:gd name="connsiteX5" fmla="*/ 120634 w 120634"/>
                <a:gd name="connsiteY5" fmla="*/ 63132 h 40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634" h="40211">
                  <a:moveTo>
                    <a:pt x="120634" y="63132"/>
                  </a:moveTo>
                  <a:cubicBezTo>
                    <a:pt x="110984" y="53079"/>
                    <a:pt x="101333" y="43027"/>
                    <a:pt x="90878" y="33376"/>
                  </a:cubicBezTo>
                  <a:cubicBezTo>
                    <a:pt x="60317" y="22518"/>
                    <a:pt x="30159" y="11662"/>
                    <a:pt x="0" y="0"/>
                  </a:cubicBezTo>
                  <a:cubicBezTo>
                    <a:pt x="16085" y="14074"/>
                    <a:pt x="31767" y="28148"/>
                    <a:pt x="46244" y="41820"/>
                  </a:cubicBezTo>
                  <a:lnTo>
                    <a:pt x="116614" y="71175"/>
                  </a:lnTo>
                  <a:lnTo>
                    <a:pt x="120634" y="63132"/>
                  </a:lnTo>
                  <a:close/>
                </a:path>
              </a:pathLst>
            </a:custGeom>
            <a:solidFill>
              <a:schemeClr val="accent6"/>
            </a:solidFill>
            <a:ln w="40211"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D4778FCF-8C67-47E9-AE2F-1DA68ECAA371}"/>
                </a:ext>
              </a:extLst>
            </p:cNvPr>
            <p:cNvSpPr/>
            <p:nvPr/>
          </p:nvSpPr>
          <p:spPr>
            <a:xfrm>
              <a:off x="17998241" y="12841099"/>
              <a:ext cx="1407400" cy="804229"/>
            </a:xfrm>
            <a:custGeom>
              <a:avLst/>
              <a:gdLst>
                <a:gd name="connsiteX0" fmla="*/ 707319 w 1407400"/>
                <a:gd name="connsiteY0" fmla="*/ 353459 h 804228"/>
                <a:gd name="connsiteX1" fmla="*/ 0 w 1407400"/>
                <a:gd name="connsiteY1" fmla="*/ 0 h 804228"/>
                <a:gd name="connsiteX2" fmla="*/ 206687 w 1407400"/>
                <a:gd name="connsiteY2" fmla="*/ 161651 h 804228"/>
                <a:gd name="connsiteX3" fmla="*/ 692039 w 1407400"/>
                <a:gd name="connsiteY3" fmla="*/ 388845 h 804228"/>
                <a:gd name="connsiteX4" fmla="*/ 1343464 w 1407400"/>
                <a:gd name="connsiteY4" fmla="*/ 781309 h 804228"/>
                <a:gd name="connsiteX5" fmla="*/ 1434342 w 1407400"/>
                <a:gd name="connsiteY5" fmla="*/ 814684 h 804228"/>
                <a:gd name="connsiteX6" fmla="*/ 707319 w 1407400"/>
                <a:gd name="connsiteY6" fmla="*/ 353459 h 80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7400" h="804228">
                  <a:moveTo>
                    <a:pt x="707319" y="353459"/>
                  </a:moveTo>
                  <a:cubicBezTo>
                    <a:pt x="399702" y="220762"/>
                    <a:pt x="172507" y="106159"/>
                    <a:pt x="0" y="0"/>
                  </a:cubicBezTo>
                  <a:cubicBezTo>
                    <a:pt x="67555" y="55894"/>
                    <a:pt x="136317" y="109778"/>
                    <a:pt x="206687" y="161651"/>
                  </a:cubicBezTo>
                  <a:cubicBezTo>
                    <a:pt x="342602" y="232422"/>
                    <a:pt x="502643" y="307216"/>
                    <a:pt x="692039" y="388845"/>
                  </a:cubicBezTo>
                  <a:cubicBezTo>
                    <a:pt x="986789" y="515913"/>
                    <a:pt x="1195888" y="652230"/>
                    <a:pt x="1343464" y="781309"/>
                  </a:cubicBezTo>
                  <a:cubicBezTo>
                    <a:pt x="1373623" y="792568"/>
                    <a:pt x="1403781" y="803828"/>
                    <a:pt x="1434342" y="814684"/>
                  </a:cubicBezTo>
                  <a:cubicBezTo>
                    <a:pt x="1280734" y="663489"/>
                    <a:pt x="1049921" y="501035"/>
                    <a:pt x="707319" y="353459"/>
                  </a:cubicBezTo>
                  <a:close/>
                </a:path>
              </a:pathLst>
            </a:custGeom>
            <a:solidFill>
              <a:srgbClr val="606060"/>
            </a:solidFill>
            <a:ln w="40211"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1D7B65E5-805F-4BE0-BBC0-B6A5ABD72CE6}"/>
                </a:ext>
              </a:extLst>
            </p:cNvPr>
            <p:cNvSpPr/>
            <p:nvPr/>
          </p:nvSpPr>
          <p:spPr>
            <a:xfrm>
              <a:off x="19462340" y="13669052"/>
              <a:ext cx="80423" cy="40211"/>
            </a:xfrm>
            <a:custGeom>
              <a:avLst/>
              <a:gdLst>
                <a:gd name="connsiteX0" fmla="*/ 0 w 80422"/>
                <a:gd name="connsiteY0" fmla="*/ 16889 h 0"/>
                <a:gd name="connsiteX1" fmla="*/ 15683 w 80422"/>
                <a:gd name="connsiteY1" fmla="*/ 33376 h 0"/>
                <a:gd name="connsiteX2" fmla="*/ 21715 w 80422"/>
                <a:gd name="connsiteY2" fmla="*/ 35789 h 0"/>
                <a:gd name="connsiteX3" fmla="*/ 115407 w 80422"/>
                <a:gd name="connsiteY3" fmla="*/ 35789 h 0"/>
                <a:gd name="connsiteX4" fmla="*/ 7640 w 80422"/>
                <a:gd name="connsiteY4" fmla="*/ 0 h 0"/>
                <a:gd name="connsiteX5" fmla="*/ 0 w 80422"/>
                <a:gd name="connsiteY5" fmla="*/ 16889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422">
                  <a:moveTo>
                    <a:pt x="0" y="16889"/>
                  </a:moveTo>
                  <a:cubicBezTo>
                    <a:pt x="5228" y="22520"/>
                    <a:pt x="10455" y="27746"/>
                    <a:pt x="15683" y="33376"/>
                  </a:cubicBezTo>
                  <a:lnTo>
                    <a:pt x="21715" y="35789"/>
                  </a:lnTo>
                  <a:lnTo>
                    <a:pt x="115407" y="35789"/>
                  </a:lnTo>
                  <a:cubicBezTo>
                    <a:pt x="79217" y="24127"/>
                    <a:pt x="43428" y="12467"/>
                    <a:pt x="7640" y="0"/>
                  </a:cubicBezTo>
                  <a:lnTo>
                    <a:pt x="0" y="16889"/>
                  </a:lnTo>
                  <a:close/>
                </a:path>
              </a:pathLst>
            </a:custGeom>
            <a:solidFill>
              <a:schemeClr val="accent6"/>
            </a:solidFill>
            <a:ln w="40211"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149E9227-2953-4FCF-8F9B-611E3683B081}"/>
                </a:ext>
              </a:extLst>
            </p:cNvPr>
            <p:cNvSpPr/>
            <p:nvPr/>
          </p:nvSpPr>
          <p:spPr>
            <a:xfrm>
              <a:off x="17467853" y="12327599"/>
              <a:ext cx="522749" cy="482537"/>
            </a:xfrm>
            <a:custGeom>
              <a:avLst/>
              <a:gdLst>
                <a:gd name="connsiteX0" fmla="*/ 0 w 522748"/>
                <a:gd name="connsiteY0" fmla="*/ 0 h 482537"/>
                <a:gd name="connsiteX1" fmla="*/ 527172 w 522748"/>
                <a:gd name="connsiteY1" fmla="*/ 511490 h 482537"/>
                <a:gd name="connsiteX2" fmla="*/ 527172 w 522748"/>
                <a:gd name="connsiteY2" fmla="*/ 510686 h 482537"/>
                <a:gd name="connsiteX3" fmla="*/ 0 w 522748"/>
                <a:gd name="connsiteY3" fmla="*/ 0 h 482537"/>
              </a:gdLst>
              <a:ahLst/>
              <a:cxnLst>
                <a:cxn ang="0">
                  <a:pos x="connsiteX0" y="connsiteY0"/>
                </a:cxn>
                <a:cxn ang="0">
                  <a:pos x="connsiteX1" y="connsiteY1"/>
                </a:cxn>
                <a:cxn ang="0">
                  <a:pos x="connsiteX2" y="connsiteY2"/>
                </a:cxn>
                <a:cxn ang="0">
                  <a:pos x="connsiteX3" y="connsiteY3"/>
                </a:cxn>
              </a:cxnLst>
              <a:rect l="l" t="t" r="r" b="b"/>
              <a:pathLst>
                <a:path w="522748" h="482537">
                  <a:moveTo>
                    <a:pt x="0" y="0"/>
                  </a:moveTo>
                  <a:cubicBezTo>
                    <a:pt x="97714" y="174116"/>
                    <a:pt x="231618" y="329734"/>
                    <a:pt x="527172" y="511490"/>
                  </a:cubicBezTo>
                  <a:lnTo>
                    <a:pt x="527172" y="510686"/>
                  </a:lnTo>
                  <a:cubicBezTo>
                    <a:pt x="338580" y="354665"/>
                    <a:pt x="162454" y="183767"/>
                    <a:pt x="0" y="0"/>
                  </a:cubicBezTo>
                  <a:close/>
                </a:path>
              </a:pathLst>
            </a:custGeom>
            <a:solidFill>
              <a:srgbClr val="606060"/>
            </a:solidFill>
            <a:ln w="40211"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2BDABF25-B107-4373-88B3-6454DB3B891B}"/>
                </a:ext>
              </a:extLst>
            </p:cNvPr>
            <p:cNvSpPr/>
            <p:nvPr/>
          </p:nvSpPr>
          <p:spPr>
            <a:xfrm>
              <a:off x="17414371" y="12224658"/>
              <a:ext cx="2292052" cy="1447612"/>
            </a:xfrm>
            <a:custGeom>
              <a:avLst/>
              <a:gdLst>
                <a:gd name="connsiteX0" fmla="*/ 49460 w 2292052"/>
                <a:gd name="connsiteY0" fmla="*/ 12867 h 1447611"/>
                <a:gd name="connsiteX1" fmla="*/ 0 w 2292052"/>
                <a:gd name="connsiteY1" fmla="*/ 0 h 1447611"/>
                <a:gd name="connsiteX2" fmla="*/ 53481 w 2292052"/>
                <a:gd name="connsiteY2" fmla="*/ 102941 h 1447611"/>
                <a:gd name="connsiteX3" fmla="*/ 580653 w 2292052"/>
                <a:gd name="connsiteY3" fmla="*/ 614028 h 1447611"/>
                <a:gd name="connsiteX4" fmla="*/ 580653 w 2292052"/>
                <a:gd name="connsiteY4" fmla="*/ 569394 h 1447611"/>
                <a:gd name="connsiteX5" fmla="*/ 64740 w 2292052"/>
                <a:gd name="connsiteY5" fmla="*/ 43026 h 1447611"/>
                <a:gd name="connsiteX6" fmla="*/ 243681 w 2292052"/>
                <a:gd name="connsiteY6" fmla="*/ 72783 h 1447611"/>
                <a:gd name="connsiteX7" fmla="*/ 1667970 w 2292052"/>
                <a:gd name="connsiteY7" fmla="*/ 900334 h 1447611"/>
                <a:gd name="connsiteX8" fmla="*/ 2039122 w 2292052"/>
                <a:gd name="connsiteY8" fmla="*/ 1037053 h 1447611"/>
                <a:gd name="connsiteX9" fmla="*/ 2276370 w 2292052"/>
                <a:gd name="connsiteY9" fmla="*/ 1441580 h 1447611"/>
                <a:gd name="connsiteX10" fmla="*/ 2248222 w 2292052"/>
                <a:gd name="connsiteY10" fmla="*/ 1441580 h 1447611"/>
                <a:gd name="connsiteX11" fmla="*/ 2255460 w 2292052"/>
                <a:gd name="connsiteY11" fmla="*/ 1454447 h 1447611"/>
                <a:gd name="connsiteX12" fmla="*/ 2083355 w 2292052"/>
                <a:gd name="connsiteY12" fmla="*/ 1444394 h 1447611"/>
                <a:gd name="connsiteX13" fmla="*/ 2064455 w 2292052"/>
                <a:gd name="connsiteY13" fmla="*/ 1427104 h 1447611"/>
                <a:gd name="connsiteX14" fmla="*/ 2056413 w 2292052"/>
                <a:gd name="connsiteY14" fmla="*/ 1444394 h 1447611"/>
                <a:gd name="connsiteX15" fmla="*/ 2164180 w 2292052"/>
                <a:gd name="connsiteY15" fmla="*/ 1480183 h 1447611"/>
                <a:gd name="connsiteX16" fmla="*/ 2313364 w 2292052"/>
                <a:gd name="connsiteY16" fmla="*/ 1480183 h 1447611"/>
                <a:gd name="connsiteX17" fmla="*/ 2056413 w 2292052"/>
                <a:gd name="connsiteY17" fmla="*/ 1002471 h 1447611"/>
                <a:gd name="connsiteX18" fmla="*/ 288718 w 2292052"/>
                <a:gd name="connsiteY18" fmla="*/ 86857 h 1447611"/>
                <a:gd name="connsiteX19" fmla="*/ 261374 w 2292052"/>
                <a:gd name="connsiteY19" fmla="*/ 74391 h 1447611"/>
                <a:gd name="connsiteX20" fmla="*/ 49460 w 2292052"/>
                <a:gd name="connsiteY20" fmla="*/ 12867 h 144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92052" h="1447611">
                  <a:moveTo>
                    <a:pt x="49460" y="12867"/>
                  </a:moveTo>
                  <a:cubicBezTo>
                    <a:pt x="33376" y="8847"/>
                    <a:pt x="16889" y="4423"/>
                    <a:pt x="0" y="0"/>
                  </a:cubicBezTo>
                  <a:cubicBezTo>
                    <a:pt x="16889" y="35386"/>
                    <a:pt x="34582" y="69164"/>
                    <a:pt x="53481" y="102941"/>
                  </a:cubicBezTo>
                  <a:cubicBezTo>
                    <a:pt x="215936" y="286305"/>
                    <a:pt x="392062" y="457204"/>
                    <a:pt x="580653" y="614028"/>
                  </a:cubicBezTo>
                  <a:lnTo>
                    <a:pt x="580653" y="569394"/>
                  </a:lnTo>
                  <a:cubicBezTo>
                    <a:pt x="277057" y="379194"/>
                    <a:pt x="157629" y="221163"/>
                    <a:pt x="64740" y="43026"/>
                  </a:cubicBezTo>
                  <a:lnTo>
                    <a:pt x="243681" y="72783"/>
                  </a:lnTo>
                  <a:cubicBezTo>
                    <a:pt x="341797" y="451976"/>
                    <a:pt x="1137180" y="720991"/>
                    <a:pt x="1667970" y="900334"/>
                  </a:cubicBezTo>
                  <a:cubicBezTo>
                    <a:pt x="1830023" y="955022"/>
                    <a:pt x="1969959" y="1002471"/>
                    <a:pt x="2039122" y="1037053"/>
                  </a:cubicBezTo>
                  <a:cubicBezTo>
                    <a:pt x="2254253" y="1144820"/>
                    <a:pt x="2276370" y="1357940"/>
                    <a:pt x="2276370" y="1441580"/>
                  </a:cubicBezTo>
                  <a:lnTo>
                    <a:pt x="2248222" y="1441580"/>
                  </a:lnTo>
                  <a:cubicBezTo>
                    <a:pt x="2253047" y="1449622"/>
                    <a:pt x="2255460" y="1454447"/>
                    <a:pt x="2255460" y="1454447"/>
                  </a:cubicBezTo>
                  <a:lnTo>
                    <a:pt x="2083355" y="1444394"/>
                  </a:lnTo>
                  <a:lnTo>
                    <a:pt x="2064455" y="1427104"/>
                  </a:lnTo>
                  <a:lnTo>
                    <a:pt x="2056413" y="1444394"/>
                  </a:lnTo>
                  <a:cubicBezTo>
                    <a:pt x="2092201" y="1456861"/>
                    <a:pt x="2127989" y="1468521"/>
                    <a:pt x="2164180" y="1480183"/>
                  </a:cubicBezTo>
                  <a:lnTo>
                    <a:pt x="2313364" y="1480183"/>
                  </a:lnTo>
                  <a:cubicBezTo>
                    <a:pt x="2313364" y="1480183"/>
                    <a:pt x="2350359" y="1149645"/>
                    <a:pt x="2056413" y="1002471"/>
                  </a:cubicBezTo>
                  <a:cubicBezTo>
                    <a:pt x="1772119" y="860525"/>
                    <a:pt x="449564" y="550092"/>
                    <a:pt x="288718" y="86857"/>
                  </a:cubicBezTo>
                  <a:cubicBezTo>
                    <a:pt x="278665" y="82031"/>
                    <a:pt x="269417" y="78010"/>
                    <a:pt x="261374" y="74391"/>
                  </a:cubicBezTo>
                  <a:cubicBezTo>
                    <a:pt x="214327" y="55492"/>
                    <a:pt x="137925" y="35788"/>
                    <a:pt x="49460" y="12867"/>
                  </a:cubicBezTo>
                  <a:close/>
                </a:path>
              </a:pathLst>
            </a:custGeom>
            <a:solidFill>
              <a:srgbClr val="606060"/>
            </a:solidFill>
            <a:ln w="40211"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A29F774D-9727-4156-B357-EEC65ACD49D2}"/>
                </a:ext>
              </a:extLst>
            </p:cNvPr>
            <p:cNvSpPr/>
            <p:nvPr/>
          </p:nvSpPr>
          <p:spPr>
            <a:xfrm>
              <a:off x="19227103" y="14051866"/>
              <a:ext cx="402114" cy="120634"/>
            </a:xfrm>
            <a:custGeom>
              <a:avLst/>
              <a:gdLst>
                <a:gd name="connsiteX0" fmla="*/ 416188 w 402114"/>
                <a:gd name="connsiteY0" fmla="*/ 152803 h 120634"/>
                <a:gd name="connsiteX1" fmla="*/ 0 w 402114"/>
                <a:gd name="connsiteY1" fmla="*/ 0 h 120634"/>
                <a:gd name="connsiteX2" fmla="*/ 416188 w 402114"/>
                <a:gd name="connsiteY2" fmla="*/ 152803 h 120634"/>
              </a:gdLst>
              <a:ahLst/>
              <a:cxnLst>
                <a:cxn ang="0">
                  <a:pos x="connsiteX0" y="connsiteY0"/>
                </a:cxn>
                <a:cxn ang="0">
                  <a:pos x="connsiteX1" y="connsiteY1"/>
                </a:cxn>
                <a:cxn ang="0">
                  <a:pos x="connsiteX2" y="connsiteY2"/>
                </a:cxn>
              </a:cxnLst>
              <a:rect l="l" t="t" r="r" b="b"/>
              <a:pathLst>
                <a:path w="402114" h="120634">
                  <a:moveTo>
                    <a:pt x="416188" y="152803"/>
                  </a:moveTo>
                  <a:lnTo>
                    <a:pt x="0" y="0"/>
                  </a:lnTo>
                  <a:cubicBezTo>
                    <a:pt x="183766" y="74391"/>
                    <a:pt x="332951" y="131491"/>
                    <a:pt x="416188" y="152803"/>
                  </a:cubicBezTo>
                  <a:close/>
                </a:path>
              </a:pathLst>
            </a:custGeom>
            <a:solidFill>
              <a:schemeClr val="accent6"/>
            </a:solidFill>
            <a:ln w="40211"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42F980D9-D5D8-4326-9476-19D42D8C7314}"/>
                </a:ext>
              </a:extLst>
            </p:cNvPr>
            <p:cNvSpPr/>
            <p:nvPr/>
          </p:nvSpPr>
          <p:spPr>
            <a:xfrm>
              <a:off x="16549825" y="12473164"/>
              <a:ext cx="2653955" cy="1568246"/>
            </a:xfrm>
            <a:custGeom>
              <a:avLst/>
              <a:gdLst>
                <a:gd name="connsiteX0" fmla="*/ 1091339 w 2653955"/>
                <a:gd name="connsiteY0" fmla="*/ 949794 h 1568246"/>
                <a:gd name="connsiteX1" fmla="*/ 2676876 w 2653955"/>
                <a:gd name="connsiteY1" fmla="*/ 1578299 h 1568246"/>
                <a:gd name="connsiteX2" fmla="*/ 2693362 w 2653955"/>
                <a:gd name="connsiteY2" fmla="*/ 1543315 h 1568246"/>
                <a:gd name="connsiteX3" fmla="*/ 2271545 w 2653955"/>
                <a:gd name="connsiteY3" fmla="*/ 1368395 h 1568246"/>
                <a:gd name="connsiteX4" fmla="*/ 1102196 w 2653955"/>
                <a:gd name="connsiteY4" fmla="*/ 913201 h 1568246"/>
                <a:gd name="connsiteX5" fmla="*/ 76804 w 2653955"/>
                <a:gd name="connsiteY5" fmla="*/ 32169 h 1568246"/>
                <a:gd name="connsiteX6" fmla="*/ 0 w 2653955"/>
                <a:gd name="connsiteY6" fmla="*/ 0 h 1568246"/>
                <a:gd name="connsiteX7" fmla="*/ 1091339 w 2653955"/>
                <a:gd name="connsiteY7" fmla="*/ 949794 h 1568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3955" h="1568246">
                  <a:moveTo>
                    <a:pt x="1091339" y="949794"/>
                  </a:moveTo>
                  <a:cubicBezTo>
                    <a:pt x="1474956" y="1063994"/>
                    <a:pt x="2194339" y="1382067"/>
                    <a:pt x="2676876" y="1578299"/>
                  </a:cubicBezTo>
                  <a:cubicBezTo>
                    <a:pt x="2681701" y="1565834"/>
                    <a:pt x="2687331" y="1554172"/>
                    <a:pt x="2693362" y="1543315"/>
                  </a:cubicBezTo>
                  <a:cubicBezTo>
                    <a:pt x="2559861" y="1489030"/>
                    <a:pt x="2412285" y="1427104"/>
                    <a:pt x="2271545" y="1368395"/>
                  </a:cubicBezTo>
                  <a:cubicBezTo>
                    <a:pt x="1856964" y="1194682"/>
                    <a:pt x="1386893" y="997646"/>
                    <a:pt x="1102196" y="913201"/>
                  </a:cubicBezTo>
                  <a:cubicBezTo>
                    <a:pt x="778494" y="817097"/>
                    <a:pt x="401712" y="424231"/>
                    <a:pt x="76804" y="32169"/>
                  </a:cubicBezTo>
                  <a:lnTo>
                    <a:pt x="0" y="0"/>
                  </a:lnTo>
                  <a:cubicBezTo>
                    <a:pt x="340993" y="417797"/>
                    <a:pt x="740695" y="845647"/>
                    <a:pt x="1091339" y="949794"/>
                  </a:cubicBezTo>
                  <a:close/>
                </a:path>
              </a:pathLst>
            </a:custGeom>
            <a:solidFill>
              <a:srgbClr val="606060"/>
            </a:solidFill>
            <a:ln w="40211"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2D43DB2C-FBC7-4B28-930C-F1F20B1BF6C2}"/>
                </a:ext>
              </a:extLst>
            </p:cNvPr>
            <p:cNvSpPr/>
            <p:nvPr/>
          </p:nvSpPr>
          <p:spPr>
            <a:xfrm>
              <a:off x="19445853" y="13694385"/>
              <a:ext cx="241269" cy="482537"/>
            </a:xfrm>
            <a:custGeom>
              <a:avLst/>
              <a:gdLst>
                <a:gd name="connsiteX0" fmla="*/ 0 w 241268"/>
                <a:gd name="connsiteY0" fmla="*/ 27746 h 482537"/>
                <a:gd name="connsiteX1" fmla="*/ 236845 w 241268"/>
                <a:gd name="connsiteY1" fmla="*/ 479723 h 482537"/>
                <a:gd name="connsiteX2" fmla="*/ 187385 w 241268"/>
                <a:gd name="connsiteY2" fmla="*/ 468062 h 482537"/>
                <a:gd name="connsiteX3" fmla="*/ 197840 w 241268"/>
                <a:gd name="connsiteY3" fmla="*/ 510283 h 482537"/>
                <a:gd name="connsiteX4" fmla="*/ 269818 w 241268"/>
                <a:gd name="connsiteY4" fmla="*/ 512696 h 482537"/>
                <a:gd name="connsiteX5" fmla="*/ 32571 w 241268"/>
                <a:gd name="connsiteY5" fmla="*/ 8043 h 482537"/>
                <a:gd name="connsiteX6" fmla="*/ 13270 w 241268"/>
                <a:gd name="connsiteY6" fmla="*/ 0 h 482537"/>
                <a:gd name="connsiteX7" fmla="*/ 0 w 241268"/>
                <a:gd name="connsiteY7" fmla="*/ 27746 h 48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268" h="482537">
                  <a:moveTo>
                    <a:pt x="0" y="27746"/>
                  </a:moveTo>
                  <a:cubicBezTo>
                    <a:pt x="199851" y="239259"/>
                    <a:pt x="239660" y="417395"/>
                    <a:pt x="236845" y="479723"/>
                  </a:cubicBezTo>
                  <a:cubicBezTo>
                    <a:pt x="224380" y="478115"/>
                    <a:pt x="207893" y="473691"/>
                    <a:pt x="187385" y="468062"/>
                  </a:cubicBezTo>
                  <a:cubicBezTo>
                    <a:pt x="196231" y="494199"/>
                    <a:pt x="197840" y="510283"/>
                    <a:pt x="197840" y="510283"/>
                  </a:cubicBezTo>
                  <a:cubicBezTo>
                    <a:pt x="240464" y="521141"/>
                    <a:pt x="265798" y="522749"/>
                    <a:pt x="269818" y="512696"/>
                  </a:cubicBezTo>
                  <a:cubicBezTo>
                    <a:pt x="289522" y="463638"/>
                    <a:pt x="262581" y="254940"/>
                    <a:pt x="32571" y="8043"/>
                  </a:cubicBezTo>
                  <a:lnTo>
                    <a:pt x="13270" y="0"/>
                  </a:lnTo>
                  <a:lnTo>
                    <a:pt x="0" y="27746"/>
                  </a:lnTo>
                  <a:close/>
                </a:path>
              </a:pathLst>
            </a:custGeom>
            <a:solidFill>
              <a:schemeClr val="accent6"/>
            </a:solidFill>
            <a:ln w="40211"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FDA4BDF1-B818-49F7-B71F-98631914DB7A}"/>
                </a:ext>
              </a:extLst>
            </p:cNvPr>
            <p:cNvSpPr/>
            <p:nvPr/>
          </p:nvSpPr>
          <p:spPr>
            <a:xfrm>
              <a:off x="14145181" y="11436391"/>
              <a:ext cx="2372475" cy="1005286"/>
            </a:xfrm>
            <a:custGeom>
              <a:avLst/>
              <a:gdLst>
                <a:gd name="connsiteX0" fmla="*/ 1797452 w 2372474"/>
                <a:gd name="connsiteY0" fmla="*/ 271952 h 1005286"/>
                <a:gd name="connsiteX1" fmla="*/ 0 w 2372474"/>
                <a:gd name="connsiteY1" fmla="*/ 27063 h 1005286"/>
                <a:gd name="connsiteX2" fmla="*/ 76804 w 2372474"/>
                <a:gd name="connsiteY2" fmla="*/ 59233 h 1005286"/>
                <a:gd name="connsiteX3" fmla="*/ 769647 w 2372474"/>
                <a:gd name="connsiteY3" fmla="*/ 41138 h 1005286"/>
                <a:gd name="connsiteX4" fmla="*/ 1768097 w 2372474"/>
                <a:gd name="connsiteY4" fmla="*/ 297284 h 1005286"/>
                <a:gd name="connsiteX5" fmla="*/ 2053598 w 2372474"/>
                <a:gd name="connsiteY5" fmla="*/ 654362 h 1005286"/>
                <a:gd name="connsiteX6" fmla="*/ 2328645 w 2372474"/>
                <a:gd name="connsiteY6" fmla="*/ 1004604 h 1005286"/>
                <a:gd name="connsiteX7" fmla="*/ 2404644 w 2372474"/>
                <a:gd name="connsiteY7" fmla="*/ 1036371 h 1005286"/>
                <a:gd name="connsiteX8" fmla="*/ 1797452 w 2372474"/>
                <a:gd name="connsiteY8" fmla="*/ 271952 h 1005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2474" h="1005286">
                  <a:moveTo>
                    <a:pt x="1797452" y="271952"/>
                  </a:moveTo>
                  <a:cubicBezTo>
                    <a:pt x="1454448" y="-120110"/>
                    <a:pt x="0" y="27063"/>
                    <a:pt x="0" y="27063"/>
                  </a:cubicBezTo>
                  <a:lnTo>
                    <a:pt x="76804" y="59233"/>
                  </a:lnTo>
                  <a:cubicBezTo>
                    <a:pt x="202666" y="49582"/>
                    <a:pt x="476104" y="32291"/>
                    <a:pt x="769647" y="41138"/>
                  </a:cubicBezTo>
                  <a:cubicBezTo>
                    <a:pt x="1289983" y="56820"/>
                    <a:pt x="1635399" y="145688"/>
                    <a:pt x="1768097" y="297284"/>
                  </a:cubicBezTo>
                  <a:cubicBezTo>
                    <a:pt x="1844499" y="384543"/>
                    <a:pt x="1941408" y="509601"/>
                    <a:pt x="2053598" y="654362"/>
                  </a:cubicBezTo>
                  <a:cubicBezTo>
                    <a:pt x="2139249" y="764944"/>
                    <a:pt x="2231735" y="883970"/>
                    <a:pt x="2328645" y="1004604"/>
                  </a:cubicBezTo>
                  <a:lnTo>
                    <a:pt x="2404644" y="1036371"/>
                  </a:lnTo>
                  <a:cubicBezTo>
                    <a:pt x="2157746" y="733981"/>
                    <a:pt x="1941408" y="436416"/>
                    <a:pt x="1797452" y="271952"/>
                  </a:cubicBezTo>
                  <a:close/>
                </a:path>
              </a:pathLst>
            </a:custGeom>
            <a:solidFill>
              <a:srgbClr val="606060"/>
            </a:solidFill>
            <a:ln w="40211"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A5BE74F5-F9A8-45A2-AF1B-9389E610D5C4}"/>
                </a:ext>
              </a:extLst>
            </p:cNvPr>
            <p:cNvSpPr/>
            <p:nvPr/>
          </p:nvSpPr>
          <p:spPr>
            <a:xfrm>
              <a:off x="19226701" y="14016479"/>
              <a:ext cx="402114" cy="160846"/>
            </a:xfrm>
            <a:custGeom>
              <a:avLst/>
              <a:gdLst>
                <a:gd name="connsiteX0" fmla="*/ 16486 w 402114"/>
                <a:gd name="connsiteY0" fmla="*/ 0 h 160845"/>
                <a:gd name="connsiteX1" fmla="*/ 0 w 402114"/>
                <a:gd name="connsiteY1" fmla="*/ 34984 h 160845"/>
                <a:gd name="connsiteX2" fmla="*/ 402 w 402114"/>
                <a:gd name="connsiteY2" fmla="*/ 35386 h 160845"/>
                <a:gd name="connsiteX3" fmla="*/ 416590 w 402114"/>
                <a:gd name="connsiteY3" fmla="*/ 188189 h 160845"/>
                <a:gd name="connsiteX4" fmla="*/ 406135 w 402114"/>
                <a:gd name="connsiteY4" fmla="*/ 145968 h 160845"/>
                <a:gd name="connsiteX5" fmla="*/ 16486 w 402114"/>
                <a:gd name="connsiteY5" fmla="*/ 0 h 16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2114" h="160845">
                  <a:moveTo>
                    <a:pt x="16486" y="0"/>
                  </a:moveTo>
                  <a:cubicBezTo>
                    <a:pt x="10455" y="11259"/>
                    <a:pt x="4825" y="22921"/>
                    <a:pt x="0" y="34984"/>
                  </a:cubicBezTo>
                  <a:cubicBezTo>
                    <a:pt x="0" y="34984"/>
                    <a:pt x="402" y="34984"/>
                    <a:pt x="402" y="35386"/>
                  </a:cubicBezTo>
                  <a:lnTo>
                    <a:pt x="416590" y="188189"/>
                  </a:lnTo>
                  <a:cubicBezTo>
                    <a:pt x="416590" y="188189"/>
                    <a:pt x="414982" y="172105"/>
                    <a:pt x="406135" y="145968"/>
                  </a:cubicBezTo>
                  <a:cubicBezTo>
                    <a:pt x="324104" y="122243"/>
                    <a:pt x="180951" y="66751"/>
                    <a:pt x="16486" y="0"/>
                  </a:cubicBezTo>
                  <a:close/>
                </a:path>
              </a:pathLst>
            </a:custGeom>
            <a:solidFill>
              <a:schemeClr val="accent6"/>
            </a:solidFill>
            <a:ln w="40211"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0A1BA675-34F8-4B33-AF93-8EA0B843265A}"/>
                </a:ext>
              </a:extLst>
            </p:cNvPr>
            <p:cNvSpPr/>
            <p:nvPr/>
          </p:nvSpPr>
          <p:spPr>
            <a:xfrm>
              <a:off x="19226701" y="14051463"/>
              <a:ext cx="40211" cy="40211"/>
            </a:xfrm>
            <a:custGeom>
              <a:avLst/>
              <a:gdLst>
                <a:gd name="connsiteX0" fmla="*/ 0 w 0"/>
                <a:gd name="connsiteY0" fmla="*/ 0 h 0"/>
                <a:gd name="connsiteX1" fmla="*/ 402 w 0"/>
                <a:gd name="connsiteY1" fmla="*/ 403 h 0"/>
                <a:gd name="connsiteX2" fmla="*/ 0 w 0"/>
                <a:gd name="connsiteY2" fmla="*/ 0 h 0"/>
                <a:gd name="connsiteX3" fmla="*/ 0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402" y="403"/>
                  </a:lnTo>
                  <a:cubicBezTo>
                    <a:pt x="402" y="403"/>
                    <a:pt x="0" y="0"/>
                    <a:pt x="0" y="0"/>
                  </a:cubicBezTo>
                  <a:lnTo>
                    <a:pt x="0" y="0"/>
                  </a:lnTo>
                  <a:close/>
                </a:path>
              </a:pathLst>
            </a:custGeom>
            <a:solidFill>
              <a:schemeClr val="accent6"/>
            </a:solidFill>
            <a:ln w="40211"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9580824B-6702-44CB-AA28-CF8C534410F9}"/>
                </a:ext>
              </a:extLst>
            </p:cNvPr>
            <p:cNvSpPr/>
            <p:nvPr/>
          </p:nvSpPr>
          <p:spPr>
            <a:xfrm>
              <a:off x="19478023" y="13648946"/>
              <a:ext cx="160846" cy="40211"/>
            </a:xfrm>
            <a:custGeom>
              <a:avLst/>
              <a:gdLst>
                <a:gd name="connsiteX0" fmla="*/ 1206 w 160845"/>
                <a:gd name="connsiteY0" fmla="*/ 0 h 0"/>
                <a:gd name="connsiteX1" fmla="*/ 0 w 160845"/>
                <a:gd name="connsiteY1" fmla="*/ 2815 h 0"/>
                <a:gd name="connsiteX2" fmla="*/ 18899 w 160845"/>
                <a:gd name="connsiteY2" fmla="*/ 20106 h 0"/>
                <a:gd name="connsiteX3" fmla="*/ 191004 w 160845"/>
                <a:gd name="connsiteY3" fmla="*/ 30159 h 0"/>
                <a:gd name="connsiteX4" fmla="*/ 183766 w 160845"/>
                <a:gd name="connsiteY4" fmla="*/ 17292 h 0"/>
                <a:gd name="connsiteX5" fmla="*/ 18095 w 160845"/>
                <a:gd name="connsiteY5" fmla="*/ 17292 h 0"/>
                <a:gd name="connsiteX6" fmla="*/ 1206 w 160845"/>
                <a:gd name="connsiteY6"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845">
                  <a:moveTo>
                    <a:pt x="1206" y="0"/>
                  </a:moveTo>
                  <a:lnTo>
                    <a:pt x="0" y="2815"/>
                  </a:lnTo>
                  <a:lnTo>
                    <a:pt x="18899" y="20106"/>
                  </a:lnTo>
                  <a:lnTo>
                    <a:pt x="191004" y="30159"/>
                  </a:lnTo>
                  <a:cubicBezTo>
                    <a:pt x="191004" y="30159"/>
                    <a:pt x="188591" y="25333"/>
                    <a:pt x="183766" y="17292"/>
                  </a:cubicBezTo>
                  <a:lnTo>
                    <a:pt x="18095" y="17292"/>
                  </a:lnTo>
                  <a:cubicBezTo>
                    <a:pt x="12867" y="11662"/>
                    <a:pt x="6836" y="5630"/>
                    <a:pt x="1206" y="0"/>
                  </a:cubicBezTo>
                  <a:close/>
                </a:path>
              </a:pathLst>
            </a:custGeom>
            <a:solidFill>
              <a:schemeClr val="accent6"/>
            </a:solidFill>
            <a:ln w="40211"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FF37C05D-C530-4AAD-946A-0334725CD5F9}"/>
                </a:ext>
              </a:extLst>
            </p:cNvPr>
            <p:cNvSpPr/>
            <p:nvPr/>
          </p:nvSpPr>
          <p:spPr>
            <a:xfrm>
              <a:off x="17410350" y="12217017"/>
              <a:ext cx="281480" cy="80423"/>
            </a:xfrm>
            <a:custGeom>
              <a:avLst/>
              <a:gdLst>
                <a:gd name="connsiteX0" fmla="*/ 0 w 281480"/>
                <a:gd name="connsiteY0" fmla="*/ 0 h 80422"/>
                <a:gd name="connsiteX1" fmla="*/ 4021 w 281480"/>
                <a:gd name="connsiteY1" fmla="*/ 8042 h 80422"/>
                <a:gd name="connsiteX2" fmla="*/ 53481 w 281480"/>
                <a:gd name="connsiteY2" fmla="*/ 20910 h 80422"/>
                <a:gd name="connsiteX3" fmla="*/ 264591 w 281480"/>
                <a:gd name="connsiteY3" fmla="*/ 82434 h 80422"/>
                <a:gd name="connsiteX4" fmla="*/ 291935 w 281480"/>
                <a:gd name="connsiteY4" fmla="*/ 94899 h 80422"/>
                <a:gd name="connsiteX5" fmla="*/ 279469 w 281480"/>
                <a:gd name="connsiteY5" fmla="*/ 47047 h 80422"/>
                <a:gd name="connsiteX6" fmla="*/ 0 w 281480"/>
                <a:gd name="connsiteY6" fmla="*/ 0 h 80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480" h="80422">
                  <a:moveTo>
                    <a:pt x="0" y="0"/>
                  </a:moveTo>
                  <a:cubicBezTo>
                    <a:pt x="1206" y="2815"/>
                    <a:pt x="2413" y="5228"/>
                    <a:pt x="4021" y="8042"/>
                  </a:cubicBezTo>
                  <a:cubicBezTo>
                    <a:pt x="20910" y="12465"/>
                    <a:pt x="37397" y="16889"/>
                    <a:pt x="53481" y="20910"/>
                  </a:cubicBezTo>
                  <a:cubicBezTo>
                    <a:pt x="141946" y="43830"/>
                    <a:pt x="218348" y="63132"/>
                    <a:pt x="264591" y="82434"/>
                  </a:cubicBezTo>
                  <a:cubicBezTo>
                    <a:pt x="272634" y="85651"/>
                    <a:pt x="281882" y="90074"/>
                    <a:pt x="291935" y="94899"/>
                  </a:cubicBezTo>
                  <a:cubicBezTo>
                    <a:pt x="286305" y="79217"/>
                    <a:pt x="282284" y="63132"/>
                    <a:pt x="279469" y="47047"/>
                  </a:cubicBezTo>
                  <a:lnTo>
                    <a:pt x="0" y="0"/>
                  </a:lnTo>
                  <a:close/>
                </a:path>
              </a:pathLst>
            </a:custGeom>
            <a:solidFill>
              <a:srgbClr val="606060"/>
            </a:solidFill>
            <a:ln w="40211"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BB3EE386-8EB4-4168-A7F3-F38B19E63F07}"/>
                </a:ext>
              </a:extLst>
            </p:cNvPr>
            <p:cNvSpPr/>
            <p:nvPr/>
          </p:nvSpPr>
          <p:spPr>
            <a:xfrm>
              <a:off x="19388351" y="13664629"/>
              <a:ext cx="40211" cy="40211"/>
            </a:xfrm>
            <a:custGeom>
              <a:avLst/>
              <a:gdLst>
                <a:gd name="connsiteX0" fmla="*/ 0 w 40211"/>
                <a:gd name="connsiteY0" fmla="*/ 0 h 40211"/>
                <a:gd name="connsiteX1" fmla="*/ 57503 w 40211"/>
                <a:gd name="connsiteY1" fmla="*/ 57502 h 40211"/>
                <a:gd name="connsiteX2" fmla="*/ 70370 w 40211"/>
                <a:gd name="connsiteY2" fmla="*/ 29355 h 40211"/>
                <a:gd name="connsiteX3" fmla="*/ 0 w 40211"/>
                <a:gd name="connsiteY3" fmla="*/ 0 h 40211"/>
              </a:gdLst>
              <a:ahLst/>
              <a:cxnLst>
                <a:cxn ang="0">
                  <a:pos x="connsiteX0" y="connsiteY0"/>
                </a:cxn>
                <a:cxn ang="0">
                  <a:pos x="connsiteX1" y="connsiteY1"/>
                </a:cxn>
                <a:cxn ang="0">
                  <a:pos x="connsiteX2" y="connsiteY2"/>
                </a:cxn>
                <a:cxn ang="0">
                  <a:pos x="connsiteX3" y="connsiteY3"/>
                </a:cxn>
              </a:cxnLst>
              <a:rect l="l" t="t" r="r" b="b"/>
              <a:pathLst>
                <a:path w="40211" h="40211">
                  <a:moveTo>
                    <a:pt x="0" y="0"/>
                  </a:moveTo>
                  <a:cubicBezTo>
                    <a:pt x="20508" y="19302"/>
                    <a:pt x="39408" y="38603"/>
                    <a:pt x="57503" y="57502"/>
                  </a:cubicBezTo>
                  <a:lnTo>
                    <a:pt x="70370" y="29355"/>
                  </a:lnTo>
                  <a:lnTo>
                    <a:pt x="0" y="0"/>
                  </a:lnTo>
                  <a:close/>
                </a:path>
              </a:pathLst>
            </a:custGeom>
            <a:solidFill>
              <a:schemeClr val="accent6"/>
            </a:solidFill>
            <a:ln w="40211"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1BB7F927-E1AE-4DD1-9068-041721D7EA03}"/>
                </a:ext>
              </a:extLst>
            </p:cNvPr>
            <p:cNvSpPr/>
            <p:nvPr/>
          </p:nvSpPr>
          <p:spPr>
            <a:xfrm>
              <a:off x="17995025" y="12839088"/>
              <a:ext cx="40211" cy="40211"/>
            </a:xfrm>
            <a:custGeom>
              <a:avLst/>
              <a:gdLst>
                <a:gd name="connsiteX0" fmla="*/ 0 w 0"/>
                <a:gd name="connsiteY0" fmla="*/ 403 h 0"/>
                <a:gd name="connsiteX1" fmla="*/ 2815 w 0"/>
                <a:gd name="connsiteY1" fmla="*/ 2413 h 0"/>
                <a:gd name="connsiteX2" fmla="*/ 0 w 0"/>
                <a:gd name="connsiteY2" fmla="*/ 0 h 0"/>
                <a:gd name="connsiteX3" fmla="*/ 0 w 0"/>
                <a:gd name="connsiteY3" fmla="*/ 403 h 0"/>
              </a:gdLst>
              <a:ahLst/>
              <a:cxnLst>
                <a:cxn ang="0">
                  <a:pos x="connsiteX0" y="connsiteY0"/>
                </a:cxn>
                <a:cxn ang="0">
                  <a:pos x="connsiteX1" y="connsiteY1"/>
                </a:cxn>
                <a:cxn ang="0">
                  <a:pos x="connsiteX2" y="connsiteY2"/>
                </a:cxn>
                <a:cxn ang="0">
                  <a:pos x="connsiteX3" y="connsiteY3"/>
                </a:cxn>
              </a:cxnLst>
              <a:rect l="l" t="t" r="r" b="b"/>
              <a:pathLst>
                <a:path>
                  <a:moveTo>
                    <a:pt x="0" y="403"/>
                  </a:moveTo>
                  <a:cubicBezTo>
                    <a:pt x="804" y="804"/>
                    <a:pt x="2010" y="1609"/>
                    <a:pt x="2815" y="2413"/>
                  </a:cubicBezTo>
                  <a:cubicBezTo>
                    <a:pt x="1608" y="1609"/>
                    <a:pt x="804" y="804"/>
                    <a:pt x="0" y="0"/>
                  </a:cubicBezTo>
                  <a:lnTo>
                    <a:pt x="0" y="403"/>
                  </a:lnTo>
                  <a:close/>
                </a:path>
              </a:pathLst>
            </a:custGeom>
            <a:solidFill>
              <a:srgbClr val="606060"/>
            </a:solidFill>
            <a:ln w="40211"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07F02A2C-F2CC-47A1-8844-329861D778E2}"/>
                </a:ext>
              </a:extLst>
            </p:cNvPr>
            <p:cNvSpPr/>
            <p:nvPr/>
          </p:nvSpPr>
          <p:spPr>
            <a:xfrm>
              <a:off x="19432584" y="13655783"/>
              <a:ext cx="40211" cy="40211"/>
            </a:xfrm>
            <a:custGeom>
              <a:avLst/>
              <a:gdLst>
                <a:gd name="connsiteX0" fmla="*/ 29756 w 0"/>
                <a:gd name="connsiteY0" fmla="*/ 30159 h 0"/>
                <a:gd name="connsiteX1" fmla="*/ 37396 w 0"/>
                <a:gd name="connsiteY1" fmla="*/ 13269 h 0"/>
                <a:gd name="connsiteX2" fmla="*/ 0 w 0"/>
                <a:gd name="connsiteY2" fmla="*/ 0 h 0"/>
                <a:gd name="connsiteX3" fmla="*/ 29756 w 0"/>
                <a:gd name="connsiteY3" fmla="*/ 30159 h 0"/>
              </a:gdLst>
              <a:ahLst/>
              <a:cxnLst>
                <a:cxn ang="0">
                  <a:pos x="connsiteX0" y="connsiteY0"/>
                </a:cxn>
                <a:cxn ang="0">
                  <a:pos x="connsiteX1" y="connsiteY1"/>
                </a:cxn>
                <a:cxn ang="0">
                  <a:pos x="connsiteX2" y="connsiteY2"/>
                </a:cxn>
                <a:cxn ang="0">
                  <a:pos x="connsiteX3" y="connsiteY3"/>
                </a:cxn>
              </a:cxnLst>
              <a:rect l="l" t="t" r="r" b="b"/>
              <a:pathLst>
                <a:path>
                  <a:moveTo>
                    <a:pt x="29756" y="30159"/>
                  </a:moveTo>
                  <a:lnTo>
                    <a:pt x="37396" y="13269"/>
                  </a:lnTo>
                  <a:cubicBezTo>
                    <a:pt x="24931" y="8847"/>
                    <a:pt x="12465" y="4424"/>
                    <a:pt x="0" y="0"/>
                  </a:cubicBezTo>
                  <a:cubicBezTo>
                    <a:pt x="10455" y="10053"/>
                    <a:pt x="20106" y="20106"/>
                    <a:pt x="29756" y="30159"/>
                  </a:cubicBezTo>
                  <a:close/>
                </a:path>
              </a:pathLst>
            </a:custGeom>
            <a:solidFill>
              <a:schemeClr val="accent6"/>
            </a:solidFill>
            <a:ln w="40211"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4D7D6FA9-9501-4ECC-AC92-2602749922F6}"/>
                </a:ext>
              </a:extLst>
            </p:cNvPr>
            <p:cNvSpPr/>
            <p:nvPr/>
          </p:nvSpPr>
          <p:spPr>
            <a:xfrm>
              <a:off x="17995025" y="12794052"/>
              <a:ext cx="1447612" cy="844440"/>
            </a:xfrm>
            <a:custGeom>
              <a:avLst/>
              <a:gdLst>
                <a:gd name="connsiteX0" fmla="*/ 1437559 w 1447611"/>
                <a:gd name="connsiteY0" fmla="*/ 861731 h 844440"/>
                <a:gd name="connsiteX1" fmla="*/ 1474955 w 1447611"/>
                <a:gd name="connsiteY1" fmla="*/ 875000 h 844440"/>
                <a:gd name="connsiteX2" fmla="*/ 1482998 w 1447611"/>
                <a:gd name="connsiteY2" fmla="*/ 857710 h 844440"/>
                <a:gd name="connsiteX3" fmla="*/ 1329792 w 1447611"/>
                <a:gd name="connsiteY3" fmla="*/ 718176 h 844440"/>
                <a:gd name="connsiteX4" fmla="*/ 1332607 w 1447611"/>
                <a:gd name="connsiteY4" fmla="*/ 718176 h 844440"/>
                <a:gd name="connsiteX5" fmla="*/ 725817 w 1447611"/>
                <a:gd name="connsiteY5" fmla="*/ 364718 h 844440"/>
                <a:gd name="connsiteX6" fmla="*/ 0 w 1447611"/>
                <a:gd name="connsiteY6" fmla="*/ 0 h 844440"/>
                <a:gd name="connsiteX7" fmla="*/ 0 w 1447611"/>
                <a:gd name="connsiteY7" fmla="*/ 44634 h 844440"/>
                <a:gd name="connsiteX8" fmla="*/ 2815 w 1447611"/>
                <a:gd name="connsiteY8" fmla="*/ 47047 h 844440"/>
                <a:gd name="connsiteX9" fmla="*/ 710134 w 1447611"/>
                <a:gd name="connsiteY9" fmla="*/ 400506 h 844440"/>
                <a:gd name="connsiteX10" fmla="*/ 1437559 w 1447611"/>
                <a:gd name="connsiteY10" fmla="*/ 861731 h 844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7611" h="844440">
                  <a:moveTo>
                    <a:pt x="1437559" y="861731"/>
                  </a:moveTo>
                  <a:cubicBezTo>
                    <a:pt x="1450025" y="866155"/>
                    <a:pt x="1462490" y="870577"/>
                    <a:pt x="1474955" y="875000"/>
                  </a:cubicBezTo>
                  <a:lnTo>
                    <a:pt x="1482998" y="857710"/>
                  </a:lnTo>
                  <a:lnTo>
                    <a:pt x="1329792" y="718176"/>
                  </a:lnTo>
                  <a:cubicBezTo>
                    <a:pt x="1330596" y="718176"/>
                    <a:pt x="1331803" y="718176"/>
                    <a:pt x="1332607" y="718176"/>
                  </a:cubicBezTo>
                  <a:cubicBezTo>
                    <a:pt x="1182619" y="597944"/>
                    <a:pt x="984778" y="476506"/>
                    <a:pt x="725817" y="364718"/>
                  </a:cubicBezTo>
                  <a:cubicBezTo>
                    <a:pt x="404929" y="226391"/>
                    <a:pt x="172909" y="107766"/>
                    <a:pt x="0" y="0"/>
                  </a:cubicBezTo>
                  <a:lnTo>
                    <a:pt x="0" y="44634"/>
                  </a:lnTo>
                  <a:cubicBezTo>
                    <a:pt x="1206" y="45439"/>
                    <a:pt x="2010" y="46243"/>
                    <a:pt x="2815" y="47047"/>
                  </a:cubicBezTo>
                  <a:cubicBezTo>
                    <a:pt x="175322" y="153205"/>
                    <a:pt x="402919" y="267808"/>
                    <a:pt x="710134" y="400506"/>
                  </a:cubicBezTo>
                  <a:cubicBezTo>
                    <a:pt x="1053138" y="548082"/>
                    <a:pt x="1283951" y="710535"/>
                    <a:pt x="1437559" y="861731"/>
                  </a:cubicBezTo>
                  <a:close/>
                </a:path>
              </a:pathLst>
            </a:custGeom>
            <a:solidFill>
              <a:srgbClr val="606060"/>
            </a:solidFill>
            <a:ln w="40211"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00ADE1F5-3A36-4854-A43C-19EC4F9FAA2F}"/>
                </a:ext>
              </a:extLst>
            </p:cNvPr>
            <p:cNvSpPr/>
            <p:nvPr/>
          </p:nvSpPr>
          <p:spPr>
            <a:xfrm>
              <a:off x="19324817" y="13512228"/>
              <a:ext cx="120634" cy="120634"/>
            </a:xfrm>
            <a:custGeom>
              <a:avLst/>
              <a:gdLst>
                <a:gd name="connsiteX0" fmla="*/ 2815 w 120634"/>
                <a:gd name="connsiteY0" fmla="*/ 0 h 120634"/>
                <a:gd name="connsiteX1" fmla="*/ 0 w 120634"/>
                <a:gd name="connsiteY1" fmla="*/ 0 h 120634"/>
                <a:gd name="connsiteX2" fmla="*/ 153206 w 120634"/>
                <a:gd name="connsiteY2" fmla="*/ 139534 h 120634"/>
                <a:gd name="connsiteX3" fmla="*/ 154412 w 120634"/>
                <a:gd name="connsiteY3" fmla="*/ 136719 h 120634"/>
                <a:gd name="connsiteX4" fmla="*/ 2815 w 120634"/>
                <a:gd name="connsiteY4" fmla="*/ 0 h 120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34" h="120634">
                  <a:moveTo>
                    <a:pt x="2815" y="0"/>
                  </a:moveTo>
                  <a:cubicBezTo>
                    <a:pt x="2011" y="0"/>
                    <a:pt x="804" y="0"/>
                    <a:pt x="0" y="0"/>
                  </a:cubicBezTo>
                  <a:lnTo>
                    <a:pt x="153206" y="139534"/>
                  </a:lnTo>
                  <a:lnTo>
                    <a:pt x="154412" y="136719"/>
                  </a:lnTo>
                  <a:cubicBezTo>
                    <a:pt x="110581" y="91682"/>
                    <a:pt x="60317" y="46243"/>
                    <a:pt x="2815" y="0"/>
                  </a:cubicBezTo>
                  <a:close/>
                </a:path>
              </a:pathLst>
            </a:custGeom>
            <a:solidFill>
              <a:schemeClr val="accent6"/>
            </a:solidFill>
            <a:ln w="40211"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87175632-AF2F-4AA9-B1CC-2709169B2DB6}"/>
                </a:ext>
              </a:extLst>
            </p:cNvPr>
            <p:cNvSpPr/>
            <p:nvPr/>
          </p:nvSpPr>
          <p:spPr>
            <a:xfrm>
              <a:off x="23070712" y="5716391"/>
              <a:ext cx="361903" cy="281480"/>
            </a:xfrm>
            <a:custGeom>
              <a:avLst/>
              <a:gdLst>
                <a:gd name="connsiteX0" fmla="*/ 9854 w 361902"/>
                <a:gd name="connsiteY0" fmla="*/ 70415 h 281480"/>
                <a:gd name="connsiteX1" fmla="*/ 254741 w 361902"/>
                <a:gd name="connsiteY1" fmla="*/ 321334 h 281480"/>
                <a:gd name="connsiteX2" fmla="*/ 364921 w 361902"/>
                <a:gd name="connsiteY2" fmla="*/ 70415 h 281480"/>
                <a:gd name="connsiteX3" fmla="*/ 9854 w 361902"/>
                <a:gd name="connsiteY3" fmla="*/ 70415 h 281480"/>
              </a:gdLst>
              <a:ahLst/>
              <a:cxnLst>
                <a:cxn ang="0">
                  <a:pos x="connsiteX0" y="connsiteY0"/>
                </a:cxn>
                <a:cxn ang="0">
                  <a:pos x="connsiteX1" y="connsiteY1"/>
                </a:cxn>
                <a:cxn ang="0">
                  <a:pos x="connsiteX2" y="connsiteY2"/>
                </a:cxn>
                <a:cxn ang="0">
                  <a:pos x="connsiteX3" y="connsiteY3"/>
                </a:cxn>
              </a:cxnLst>
              <a:rect l="l" t="t" r="r" b="b"/>
              <a:pathLst>
                <a:path w="361902" h="281480">
                  <a:moveTo>
                    <a:pt x="9854" y="70415"/>
                  </a:moveTo>
                  <a:cubicBezTo>
                    <a:pt x="-58908" y="228446"/>
                    <a:pt x="254741" y="321334"/>
                    <a:pt x="254741" y="321334"/>
                  </a:cubicBezTo>
                  <a:cubicBezTo>
                    <a:pt x="335164" y="227641"/>
                    <a:pt x="364921" y="70415"/>
                    <a:pt x="364921" y="70415"/>
                  </a:cubicBezTo>
                  <a:cubicBezTo>
                    <a:pt x="364921" y="70415"/>
                    <a:pt x="78615" y="-88018"/>
                    <a:pt x="9854" y="70415"/>
                  </a:cubicBezTo>
                  <a:close/>
                </a:path>
              </a:pathLst>
            </a:custGeom>
            <a:solidFill>
              <a:schemeClr val="accent6"/>
            </a:solidFill>
            <a:ln w="40211"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96AFB633-7C06-4C08-8DFF-9BB9D0B4C478}"/>
                </a:ext>
              </a:extLst>
            </p:cNvPr>
            <p:cNvSpPr/>
            <p:nvPr/>
          </p:nvSpPr>
          <p:spPr>
            <a:xfrm>
              <a:off x="24623881" y="6126191"/>
              <a:ext cx="884652" cy="482537"/>
            </a:xfrm>
            <a:custGeom>
              <a:avLst/>
              <a:gdLst>
                <a:gd name="connsiteX0" fmla="*/ 885858 w 884651"/>
                <a:gd name="connsiteY0" fmla="*/ 478918 h 482537"/>
                <a:gd name="connsiteX1" fmla="*/ 916017 w 884651"/>
                <a:gd name="connsiteY1" fmla="*/ 502643 h 482537"/>
                <a:gd name="connsiteX2" fmla="*/ 912398 w 884651"/>
                <a:gd name="connsiteY2" fmla="*/ 450770 h 482537"/>
                <a:gd name="connsiteX3" fmla="*/ 0 w 884651"/>
                <a:gd name="connsiteY3" fmla="*/ 0 h 482537"/>
                <a:gd name="connsiteX4" fmla="*/ 44233 w 884651"/>
                <a:gd name="connsiteY4" fmla="*/ 52275 h 482537"/>
                <a:gd name="connsiteX5" fmla="*/ 885858 w 884651"/>
                <a:gd name="connsiteY5" fmla="*/ 478918 h 48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4651" h="482537">
                  <a:moveTo>
                    <a:pt x="885858" y="478918"/>
                  </a:moveTo>
                  <a:lnTo>
                    <a:pt x="916017" y="502643"/>
                  </a:lnTo>
                  <a:cubicBezTo>
                    <a:pt x="928482" y="486961"/>
                    <a:pt x="927276" y="464442"/>
                    <a:pt x="912398" y="450770"/>
                  </a:cubicBezTo>
                  <a:cubicBezTo>
                    <a:pt x="632525" y="192613"/>
                    <a:pt x="275850" y="74793"/>
                    <a:pt x="0" y="0"/>
                  </a:cubicBezTo>
                  <a:cubicBezTo>
                    <a:pt x="14878" y="17291"/>
                    <a:pt x="29756" y="34582"/>
                    <a:pt x="44233" y="52275"/>
                  </a:cubicBezTo>
                  <a:cubicBezTo>
                    <a:pt x="306008" y="126264"/>
                    <a:pt x="631319" y="244083"/>
                    <a:pt x="885858" y="478918"/>
                  </a:cubicBezTo>
                  <a:close/>
                </a:path>
              </a:pathLst>
            </a:custGeom>
            <a:solidFill>
              <a:srgbClr val="606060"/>
            </a:solidFill>
            <a:ln w="40211"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60127B38-C3B2-4E3E-9BCF-218331F64540}"/>
                </a:ext>
              </a:extLst>
            </p:cNvPr>
            <p:cNvSpPr/>
            <p:nvPr/>
          </p:nvSpPr>
          <p:spPr>
            <a:xfrm>
              <a:off x="24560749" y="6116138"/>
              <a:ext cx="80423" cy="40211"/>
            </a:xfrm>
            <a:custGeom>
              <a:avLst/>
              <a:gdLst>
                <a:gd name="connsiteX0" fmla="*/ 18497 w 80422"/>
                <a:gd name="connsiteY0" fmla="*/ 20106 h 40211"/>
                <a:gd name="connsiteX1" fmla="*/ 0 w 80422"/>
                <a:gd name="connsiteY1" fmla="*/ 33376 h 40211"/>
                <a:gd name="connsiteX2" fmla="*/ 107365 w 80422"/>
                <a:gd name="connsiteY2" fmla="*/ 62328 h 40211"/>
                <a:gd name="connsiteX3" fmla="*/ 63132 w 80422"/>
                <a:gd name="connsiteY3" fmla="*/ 10053 h 40211"/>
                <a:gd name="connsiteX4" fmla="*/ 26137 w 80422"/>
                <a:gd name="connsiteY4" fmla="*/ 0 h 40211"/>
                <a:gd name="connsiteX5" fmla="*/ 18497 w 80422"/>
                <a:gd name="connsiteY5" fmla="*/ 20106 h 40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422" h="40211">
                  <a:moveTo>
                    <a:pt x="18497" y="20106"/>
                  </a:moveTo>
                  <a:cubicBezTo>
                    <a:pt x="13672" y="26540"/>
                    <a:pt x="7238" y="30561"/>
                    <a:pt x="0" y="33376"/>
                  </a:cubicBezTo>
                  <a:cubicBezTo>
                    <a:pt x="34180" y="42222"/>
                    <a:pt x="69968" y="51873"/>
                    <a:pt x="107365" y="62328"/>
                  </a:cubicBezTo>
                  <a:cubicBezTo>
                    <a:pt x="92888" y="44635"/>
                    <a:pt x="78010" y="27344"/>
                    <a:pt x="63132" y="10053"/>
                  </a:cubicBezTo>
                  <a:cubicBezTo>
                    <a:pt x="50667" y="6836"/>
                    <a:pt x="38201" y="3217"/>
                    <a:pt x="26137" y="0"/>
                  </a:cubicBezTo>
                  <a:cubicBezTo>
                    <a:pt x="25333" y="7238"/>
                    <a:pt x="22921" y="14074"/>
                    <a:pt x="18497" y="20106"/>
                  </a:cubicBezTo>
                  <a:close/>
                </a:path>
              </a:pathLst>
            </a:custGeom>
            <a:solidFill>
              <a:srgbClr val="606060"/>
            </a:solidFill>
            <a:ln w="40211"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B645657F-ACCD-4015-A91A-84DEC1AD83E3}"/>
                </a:ext>
              </a:extLst>
            </p:cNvPr>
            <p:cNvSpPr/>
            <p:nvPr/>
          </p:nvSpPr>
          <p:spPr>
            <a:xfrm>
              <a:off x="25653294" y="8232466"/>
              <a:ext cx="2171418" cy="241269"/>
            </a:xfrm>
            <a:custGeom>
              <a:avLst/>
              <a:gdLst>
                <a:gd name="connsiteX0" fmla="*/ 2198359 w 2171417"/>
                <a:gd name="connsiteY0" fmla="*/ 181353 h 241268"/>
                <a:gd name="connsiteX1" fmla="*/ 2155735 w 2171417"/>
                <a:gd name="connsiteY1" fmla="*/ 147174 h 241268"/>
                <a:gd name="connsiteX2" fmla="*/ 2115523 w 2171417"/>
                <a:gd name="connsiteY2" fmla="*/ 150793 h 241268"/>
                <a:gd name="connsiteX3" fmla="*/ 2159756 w 2171417"/>
                <a:gd name="connsiteY3" fmla="*/ 185375 h 241268"/>
                <a:gd name="connsiteX4" fmla="*/ 0 w 2171417"/>
                <a:gd name="connsiteY4" fmla="*/ 0 h 241268"/>
                <a:gd name="connsiteX5" fmla="*/ 8845 w 2171417"/>
                <a:gd name="connsiteY5" fmla="*/ 46243 h 241268"/>
                <a:gd name="connsiteX6" fmla="*/ 945370 w 2171417"/>
                <a:gd name="connsiteY6" fmla="*/ 232422 h 241268"/>
                <a:gd name="connsiteX7" fmla="*/ 2163778 w 2171417"/>
                <a:gd name="connsiteY7" fmla="*/ 223977 h 241268"/>
                <a:gd name="connsiteX8" fmla="*/ 2198359 w 2171417"/>
                <a:gd name="connsiteY8" fmla="*/ 181353 h 24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1417" h="241268">
                  <a:moveTo>
                    <a:pt x="2198359" y="181353"/>
                  </a:moveTo>
                  <a:cubicBezTo>
                    <a:pt x="2195946" y="160041"/>
                    <a:pt x="2177047" y="144761"/>
                    <a:pt x="2155735" y="147174"/>
                  </a:cubicBezTo>
                  <a:cubicBezTo>
                    <a:pt x="2154126" y="147174"/>
                    <a:pt x="2140052" y="148782"/>
                    <a:pt x="2115523" y="150793"/>
                  </a:cubicBezTo>
                  <a:lnTo>
                    <a:pt x="2159756" y="185375"/>
                  </a:lnTo>
                  <a:cubicBezTo>
                    <a:pt x="2159756" y="185375"/>
                    <a:pt x="847254" y="324909"/>
                    <a:pt x="0" y="0"/>
                  </a:cubicBezTo>
                  <a:cubicBezTo>
                    <a:pt x="3216" y="15280"/>
                    <a:pt x="6031" y="30962"/>
                    <a:pt x="8845" y="46243"/>
                  </a:cubicBezTo>
                  <a:cubicBezTo>
                    <a:pt x="259766" y="138729"/>
                    <a:pt x="572208" y="201057"/>
                    <a:pt x="945370" y="232422"/>
                  </a:cubicBezTo>
                  <a:cubicBezTo>
                    <a:pt x="1576690" y="285099"/>
                    <a:pt x="2157745" y="224782"/>
                    <a:pt x="2163778" y="223977"/>
                  </a:cubicBezTo>
                  <a:cubicBezTo>
                    <a:pt x="2185491" y="221967"/>
                    <a:pt x="2200771" y="202665"/>
                    <a:pt x="2198359" y="181353"/>
                  </a:cubicBezTo>
                  <a:close/>
                </a:path>
              </a:pathLst>
            </a:custGeom>
            <a:solidFill>
              <a:srgbClr val="606060"/>
            </a:solidFill>
            <a:ln w="40211"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A8FC312F-24DF-4B39-B174-204E2603C74B}"/>
                </a:ext>
              </a:extLst>
            </p:cNvPr>
            <p:cNvSpPr/>
            <p:nvPr/>
          </p:nvSpPr>
          <p:spPr>
            <a:xfrm>
              <a:off x="22945573" y="5586553"/>
              <a:ext cx="2694167" cy="2653955"/>
            </a:xfrm>
            <a:custGeom>
              <a:avLst/>
              <a:gdLst>
                <a:gd name="connsiteX0" fmla="*/ 2090475 w 2694166"/>
                <a:gd name="connsiteY0" fmla="*/ 2161767 h 2653955"/>
                <a:gd name="connsiteX1" fmla="*/ 523435 w 2694166"/>
                <a:gd name="connsiteY1" fmla="*/ 681986 h 2653955"/>
                <a:gd name="connsiteX2" fmla="*/ 219034 w 2694166"/>
                <a:gd name="connsiteY2" fmla="*/ 499426 h 2653955"/>
                <a:gd name="connsiteX3" fmla="*/ 130569 w 2694166"/>
                <a:gd name="connsiteY3" fmla="*/ 71174 h 2653955"/>
                <a:gd name="connsiteX4" fmla="*/ 1278204 w 2694166"/>
                <a:gd name="connsiteY4" fmla="*/ 459215 h 2653955"/>
                <a:gd name="connsiteX5" fmla="*/ 1256489 w 2694166"/>
                <a:gd name="connsiteY5" fmla="*/ 405331 h 2653955"/>
                <a:gd name="connsiteX6" fmla="*/ 1139876 w 2694166"/>
                <a:gd name="connsiteY6" fmla="*/ 344612 h 2653955"/>
                <a:gd name="connsiteX7" fmla="*/ 250801 w 2694166"/>
                <a:gd name="connsiteY7" fmla="*/ 0 h 2653955"/>
                <a:gd name="connsiteX8" fmla="*/ 106845 w 2694166"/>
                <a:gd name="connsiteY8" fmla="*/ 41016 h 2653955"/>
                <a:gd name="connsiteX9" fmla="*/ 687 w 2694166"/>
                <a:gd name="connsiteY9" fmla="*/ 258560 h 2653955"/>
                <a:gd name="connsiteX10" fmla="*/ 200135 w 2694166"/>
                <a:gd name="connsiteY10" fmla="*/ 533606 h 2653955"/>
                <a:gd name="connsiteX11" fmla="*/ 502525 w 2694166"/>
                <a:gd name="connsiteY11" fmla="*/ 714959 h 2653955"/>
                <a:gd name="connsiteX12" fmla="*/ 2055893 w 2694166"/>
                <a:gd name="connsiteY12" fmla="*/ 2179863 h 2653955"/>
                <a:gd name="connsiteX13" fmla="*/ 2716566 w 2694166"/>
                <a:gd name="connsiteY13" fmla="*/ 2692156 h 2653955"/>
                <a:gd name="connsiteX14" fmla="*/ 2707721 w 2694166"/>
                <a:gd name="connsiteY14" fmla="*/ 2645913 h 2653955"/>
                <a:gd name="connsiteX15" fmla="*/ 2090475 w 2694166"/>
                <a:gd name="connsiteY15" fmla="*/ 2161767 h 2653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94166" h="2653955">
                  <a:moveTo>
                    <a:pt x="2090475" y="2161767"/>
                  </a:moveTo>
                  <a:cubicBezTo>
                    <a:pt x="1761545" y="1526828"/>
                    <a:pt x="1112533" y="1058365"/>
                    <a:pt x="523435" y="681986"/>
                  </a:cubicBezTo>
                  <a:cubicBezTo>
                    <a:pt x="423309" y="618050"/>
                    <a:pt x="323182" y="556526"/>
                    <a:pt x="219034" y="499426"/>
                  </a:cubicBezTo>
                  <a:cubicBezTo>
                    <a:pt x="58189" y="410961"/>
                    <a:pt x="-45155" y="206687"/>
                    <a:pt x="130569" y="71174"/>
                  </a:cubicBezTo>
                  <a:cubicBezTo>
                    <a:pt x="329214" y="-81629"/>
                    <a:pt x="1028893" y="337776"/>
                    <a:pt x="1278204" y="459215"/>
                  </a:cubicBezTo>
                  <a:cubicBezTo>
                    <a:pt x="1272976" y="441120"/>
                    <a:pt x="1265738" y="423024"/>
                    <a:pt x="1256489" y="405331"/>
                  </a:cubicBezTo>
                  <a:cubicBezTo>
                    <a:pt x="1222310" y="388040"/>
                    <a:pt x="1182500" y="367130"/>
                    <a:pt x="1139876" y="344612"/>
                  </a:cubicBezTo>
                  <a:cubicBezTo>
                    <a:pt x="803307" y="167279"/>
                    <a:pt x="463922" y="0"/>
                    <a:pt x="250801" y="0"/>
                  </a:cubicBezTo>
                  <a:cubicBezTo>
                    <a:pt x="192495" y="0"/>
                    <a:pt x="143437" y="12465"/>
                    <a:pt x="106845" y="41016"/>
                  </a:cubicBezTo>
                  <a:cubicBezTo>
                    <a:pt x="11141" y="114603"/>
                    <a:pt x="-3737" y="200253"/>
                    <a:pt x="687" y="258560"/>
                  </a:cubicBezTo>
                  <a:cubicBezTo>
                    <a:pt x="8729" y="363511"/>
                    <a:pt x="87141" y="471278"/>
                    <a:pt x="200135" y="533606"/>
                  </a:cubicBezTo>
                  <a:cubicBezTo>
                    <a:pt x="290611" y="583066"/>
                    <a:pt x="386716" y="640970"/>
                    <a:pt x="502525" y="714959"/>
                  </a:cubicBezTo>
                  <a:cubicBezTo>
                    <a:pt x="1090014" y="1090534"/>
                    <a:pt x="1733800" y="1558193"/>
                    <a:pt x="2055893" y="2179863"/>
                  </a:cubicBezTo>
                  <a:cubicBezTo>
                    <a:pt x="2170496" y="2401025"/>
                    <a:pt x="2391659" y="2572326"/>
                    <a:pt x="2716566" y="2692156"/>
                  </a:cubicBezTo>
                  <a:cubicBezTo>
                    <a:pt x="2713753" y="2676875"/>
                    <a:pt x="2710535" y="2661193"/>
                    <a:pt x="2707721" y="2645913"/>
                  </a:cubicBezTo>
                  <a:cubicBezTo>
                    <a:pt x="2433076" y="2540559"/>
                    <a:pt x="2206686" y="2386147"/>
                    <a:pt x="2090475" y="2161767"/>
                  </a:cubicBezTo>
                  <a:close/>
                </a:path>
              </a:pathLst>
            </a:custGeom>
            <a:solidFill>
              <a:srgbClr val="606060"/>
            </a:solidFill>
            <a:ln w="40211"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E352C89B-263D-4CC1-98A2-12F82A885986}"/>
                </a:ext>
              </a:extLst>
            </p:cNvPr>
            <p:cNvSpPr/>
            <p:nvPr/>
          </p:nvSpPr>
          <p:spPr>
            <a:xfrm>
              <a:off x="25643642" y="8187027"/>
              <a:ext cx="2131206" cy="241269"/>
            </a:xfrm>
            <a:custGeom>
              <a:avLst/>
              <a:gdLst>
                <a:gd name="connsiteX0" fmla="*/ 0 w 2131206"/>
                <a:gd name="connsiteY0" fmla="*/ 0 h 241268"/>
                <a:gd name="connsiteX1" fmla="*/ 10053 w 2131206"/>
                <a:gd name="connsiteY1" fmla="*/ 45439 h 241268"/>
                <a:gd name="connsiteX2" fmla="*/ 2169809 w 2131206"/>
                <a:gd name="connsiteY2" fmla="*/ 230814 h 241268"/>
                <a:gd name="connsiteX3" fmla="*/ 2125578 w 2131206"/>
                <a:gd name="connsiteY3" fmla="*/ 196232 h 241268"/>
                <a:gd name="connsiteX4" fmla="*/ 0 w 2131206"/>
                <a:gd name="connsiteY4" fmla="*/ 0 h 241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1206" h="241268">
                  <a:moveTo>
                    <a:pt x="0" y="0"/>
                  </a:moveTo>
                  <a:cubicBezTo>
                    <a:pt x="3218" y="15281"/>
                    <a:pt x="6836" y="30159"/>
                    <a:pt x="10053" y="45439"/>
                  </a:cubicBezTo>
                  <a:cubicBezTo>
                    <a:pt x="857308" y="370348"/>
                    <a:pt x="2169809" y="230814"/>
                    <a:pt x="2169809" y="230814"/>
                  </a:cubicBezTo>
                  <a:lnTo>
                    <a:pt x="2125578" y="196232"/>
                  </a:lnTo>
                  <a:cubicBezTo>
                    <a:pt x="1897578" y="215935"/>
                    <a:pt x="747531" y="296761"/>
                    <a:pt x="0" y="0"/>
                  </a:cubicBezTo>
                  <a:close/>
                </a:path>
              </a:pathLst>
            </a:custGeom>
            <a:solidFill>
              <a:srgbClr val="606060"/>
            </a:solidFill>
            <a:ln w="40211"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D5EB9060-8543-4C69-89EB-06BA711187CD}"/>
                </a:ext>
              </a:extLst>
            </p:cNvPr>
            <p:cNvSpPr/>
            <p:nvPr/>
          </p:nvSpPr>
          <p:spPr>
            <a:xfrm>
              <a:off x="24668114" y="6178466"/>
              <a:ext cx="844440" cy="442326"/>
            </a:xfrm>
            <a:custGeom>
              <a:avLst/>
              <a:gdLst>
                <a:gd name="connsiteX0" fmla="*/ 0 w 844440"/>
                <a:gd name="connsiteY0" fmla="*/ 0 h 442325"/>
                <a:gd name="connsiteX1" fmla="*/ 42222 w 844440"/>
                <a:gd name="connsiteY1" fmla="*/ 52677 h 442325"/>
                <a:gd name="connsiteX2" fmla="*/ 815488 w 844440"/>
                <a:gd name="connsiteY2" fmla="*/ 455194 h 442325"/>
                <a:gd name="connsiteX3" fmla="*/ 870175 w 844440"/>
                <a:gd name="connsiteY3" fmla="*/ 453183 h 442325"/>
                <a:gd name="connsiteX4" fmla="*/ 871784 w 844440"/>
                <a:gd name="connsiteY4" fmla="*/ 450368 h 442325"/>
                <a:gd name="connsiteX5" fmla="*/ 841625 w 844440"/>
                <a:gd name="connsiteY5" fmla="*/ 426643 h 442325"/>
                <a:gd name="connsiteX6" fmla="*/ 0 w 844440"/>
                <a:gd name="connsiteY6" fmla="*/ 0 h 44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4440" h="442325">
                  <a:moveTo>
                    <a:pt x="0" y="0"/>
                  </a:moveTo>
                  <a:cubicBezTo>
                    <a:pt x="14476" y="17291"/>
                    <a:pt x="28147" y="34984"/>
                    <a:pt x="42222" y="52677"/>
                  </a:cubicBezTo>
                  <a:cubicBezTo>
                    <a:pt x="290728" y="126666"/>
                    <a:pt x="583066" y="240866"/>
                    <a:pt x="815488" y="455194"/>
                  </a:cubicBezTo>
                  <a:cubicBezTo>
                    <a:pt x="831170" y="469670"/>
                    <a:pt x="855699" y="468865"/>
                    <a:pt x="870175" y="453183"/>
                  </a:cubicBezTo>
                  <a:cubicBezTo>
                    <a:pt x="870979" y="452379"/>
                    <a:pt x="870979" y="451574"/>
                    <a:pt x="871784" y="450368"/>
                  </a:cubicBezTo>
                  <a:lnTo>
                    <a:pt x="841625" y="426643"/>
                  </a:lnTo>
                  <a:cubicBezTo>
                    <a:pt x="587086" y="191808"/>
                    <a:pt x="261776" y="73989"/>
                    <a:pt x="0" y="0"/>
                  </a:cubicBezTo>
                  <a:close/>
                </a:path>
              </a:pathLst>
            </a:custGeom>
            <a:solidFill>
              <a:srgbClr val="606060"/>
            </a:solidFill>
            <a:ln w="40211"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4DF135C0-6DA4-44EA-9D71-CA4945210F32}"/>
                </a:ext>
              </a:extLst>
            </p:cNvPr>
            <p:cNvSpPr/>
            <p:nvPr/>
          </p:nvSpPr>
          <p:spPr>
            <a:xfrm>
              <a:off x="22984478" y="5625077"/>
              <a:ext cx="2653955" cy="2573532"/>
            </a:xfrm>
            <a:custGeom>
              <a:avLst/>
              <a:gdLst>
                <a:gd name="connsiteX0" fmla="*/ 2086152 w 2653955"/>
                <a:gd name="connsiteY0" fmla="*/ 2105549 h 2573532"/>
                <a:gd name="connsiteX1" fmla="*/ 505843 w 2653955"/>
                <a:gd name="connsiteY1" fmla="*/ 610890 h 2573532"/>
                <a:gd name="connsiteX2" fmla="*/ 199029 w 2653955"/>
                <a:gd name="connsiteY2" fmla="*/ 427124 h 2573532"/>
                <a:gd name="connsiteX3" fmla="*/ 39390 w 2653955"/>
                <a:gd name="connsiteY3" fmla="*/ 214003 h 2573532"/>
                <a:gd name="connsiteX4" fmla="*/ 115389 w 2653955"/>
                <a:gd name="connsiteY4" fmla="*/ 63613 h 2573532"/>
                <a:gd name="connsiteX5" fmla="*/ 1065184 w 2653955"/>
                <a:gd name="connsiteY5" fmla="*/ 374447 h 2573532"/>
                <a:gd name="connsiteX6" fmla="*/ 1269055 w 2653955"/>
                <a:gd name="connsiteY6" fmla="*/ 476986 h 2573532"/>
                <a:gd name="connsiteX7" fmla="*/ 1490620 w 2653955"/>
                <a:gd name="connsiteY7" fmla="*/ 542129 h 2573532"/>
                <a:gd name="connsiteX8" fmla="*/ 1725455 w 2653955"/>
                <a:gd name="connsiteY8" fmla="*/ 606065 h 2573532"/>
                <a:gd name="connsiteX9" fmla="*/ 1683234 w 2653955"/>
                <a:gd name="connsiteY9" fmla="*/ 553388 h 2573532"/>
                <a:gd name="connsiteX10" fmla="*/ 1575868 w 2653955"/>
                <a:gd name="connsiteY10" fmla="*/ 524436 h 2573532"/>
                <a:gd name="connsiteX11" fmla="*/ 1556969 w 2653955"/>
                <a:gd name="connsiteY11" fmla="*/ 526447 h 2573532"/>
                <a:gd name="connsiteX12" fmla="*/ 1277500 w 2653955"/>
                <a:gd name="connsiteY12" fmla="*/ 479801 h 2573532"/>
                <a:gd name="connsiteX13" fmla="*/ 1245733 w 2653955"/>
                <a:gd name="connsiteY13" fmla="*/ 448034 h 2573532"/>
                <a:gd name="connsiteX14" fmla="*/ 1239299 w 2653955"/>
                <a:gd name="connsiteY14" fmla="*/ 421092 h 2573532"/>
                <a:gd name="connsiteX15" fmla="*/ 91665 w 2653955"/>
                <a:gd name="connsiteY15" fmla="*/ 33052 h 2573532"/>
                <a:gd name="connsiteX16" fmla="*/ 180130 w 2653955"/>
                <a:gd name="connsiteY16" fmla="*/ 461304 h 2573532"/>
                <a:gd name="connsiteX17" fmla="*/ 484531 w 2653955"/>
                <a:gd name="connsiteY17" fmla="*/ 643864 h 2573532"/>
                <a:gd name="connsiteX18" fmla="*/ 2051570 w 2653955"/>
                <a:gd name="connsiteY18" fmla="*/ 2123645 h 2573532"/>
                <a:gd name="connsiteX19" fmla="*/ 2669218 w 2653955"/>
                <a:gd name="connsiteY19" fmla="*/ 2607791 h 2573532"/>
                <a:gd name="connsiteX20" fmla="*/ 2659165 w 2653955"/>
                <a:gd name="connsiteY20" fmla="*/ 2562351 h 2573532"/>
                <a:gd name="connsiteX21" fmla="*/ 2086152 w 2653955"/>
                <a:gd name="connsiteY21" fmla="*/ 2105549 h 257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53955" h="2573532">
                  <a:moveTo>
                    <a:pt x="2086152" y="2105549"/>
                  </a:moveTo>
                  <a:cubicBezTo>
                    <a:pt x="1755614" y="1467394"/>
                    <a:pt x="1101776" y="992095"/>
                    <a:pt x="505843" y="610890"/>
                  </a:cubicBezTo>
                  <a:cubicBezTo>
                    <a:pt x="388425" y="535695"/>
                    <a:pt x="291113" y="477388"/>
                    <a:pt x="199029" y="427124"/>
                  </a:cubicBezTo>
                  <a:cubicBezTo>
                    <a:pt x="109760" y="378066"/>
                    <a:pt x="45421" y="292416"/>
                    <a:pt x="39390" y="214003"/>
                  </a:cubicBezTo>
                  <a:cubicBezTo>
                    <a:pt x="34966" y="156501"/>
                    <a:pt x="60702" y="105835"/>
                    <a:pt x="115389" y="63613"/>
                  </a:cubicBezTo>
                  <a:cubicBezTo>
                    <a:pt x="261759" y="-48979"/>
                    <a:pt x="784508" y="226469"/>
                    <a:pt x="1065184" y="374447"/>
                  </a:cubicBezTo>
                  <a:cubicBezTo>
                    <a:pt x="1154453" y="421495"/>
                    <a:pt x="1224823" y="458489"/>
                    <a:pt x="1269055" y="476986"/>
                  </a:cubicBezTo>
                  <a:cubicBezTo>
                    <a:pt x="1320526" y="498298"/>
                    <a:pt x="1395722" y="517600"/>
                    <a:pt x="1490620" y="542129"/>
                  </a:cubicBezTo>
                  <a:cubicBezTo>
                    <a:pt x="1560990" y="560224"/>
                    <a:pt x="1641011" y="580732"/>
                    <a:pt x="1725455" y="606065"/>
                  </a:cubicBezTo>
                  <a:cubicBezTo>
                    <a:pt x="1711381" y="588372"/>
                    <a:pt x="1697308" y="570679"/>
                    <a:pt x="1683234" y="553388"/>
                  </a:cubicBezTo>
                  <a:cubicBezTo>
                    <a:pt x="1646238" y="542933"/>
                    <a:pt x="1610048" y="533282"/>
                    <a:pt x="1575868" y="524436"/>
                  </a:cubicBezTo>
                  <a:cubicBezTo>
                    <a:pt x="1569837" y="526447"/>
                    <a:pt x="1563403" y="527251"/>
                    <a:pt x="1556969" y="526447"/>
                  </a:cubicBezTo>
                  <a:lnTo>
                    <a:pt x="1277500" y="479801"/>
                  </a:lnTo>
                  <a:cubicBezTo>
                    <a:pt x="1261013" y="476986"/>
                    <a:pt x="1248548" y="464119"/>
                    <a:pt x="1245733" y="448034"/>
                  </a:cubicBezTo>
                  <a:cubicBezTo>
                    <a:pt x="1244124" y="439187"/>
                    <a:pt x="1241711" y="430341"/>
                    <a:pt x="1239299" y="421092"/>
                  </a:cubicBezTo>
                  <a:cubicBezTo>
                    <a:pt x="989989" y="300056"/>
                    <a:pt x="290309" y="-119752"/>
                    <a:pt x="91665" y="33052"/>
                  </a:cubicBezTo>
                  <a:cubicBezTo>
                    <a:pt x="-84060" y="168162"/>
                    <a:pt x="19284" y="372839"/>
                    <a:pt x="180130" y="461304"/>
                  </a:cubicBezTo>
                  <a:cubicBezTo>
                    <a:pt x="284277" y="518404"/>
                    <a:pt x="384404" y="579928"/>
                    <a:pt x="484531" y="643864"/>
                  </a:cubicBezTo>
                  <a:cubicBezTo>
                    <a:pt x="1073628" y="1020243"/>
                    <a:pt x="1722640" y="1488706"/>
                    <a:pt x="2051570" y="2123645"/>
                  </a:cubicBezTo>
                  <a:cubicBezTo>
                    <a:pt x="2167781" y="2348025"/>
                    <a:pt x="2393769" y="2502437"/>
                    <a:pt x="2669218" y="2607791"/>
                  </a:cubicBezTo>
                  <a:cubicBezTo>
                    <a:pt x="2666001" y="2592510"/>
                    <a:pt x="2662784" y="2577632"/>
                    <a:pt x="2659165" y="2562351"/>
                  </a:cubicBezTo>
                  <a:cubicBezTo>
                    <a:pt x="2403018" y="2460215"/>
                    <a:pt x="2193918" y="2314247"/>
                    <a:pt x="2086152" y="2105549"/>
                  </a:cubicBezTo>
                  <a:close/>
                </a:path>
              </a:pathLst>
            </a:custGeom>
            <a:solidFill>
              <a:srgbClr val="606060"/>
            </a:solidFill>
            <a:ln w="40211"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80E69838-2197-46ED-B8D0-966901E0B58D}"/>
                </a:ext>
              </a:extLst>
            </p:cNvPr>
            <p:cNvSpPr/>
            <p:nvPr/>
          </p:nvSpPr>
          <p:spPr>
            <a:xfrm>
              <a:off x="22325797" y="4167491"/>
              <a:ext cx="361903" cy="281480"/>
            </a:xfrm>
            <a:custGeom>
              <a:avLst/>
              <a:gdLst>
                <a:gd name="connsiteX0" fmla="*/ 258560 w 361902"/>
                <a:gd name="connsiteY0" fmla="*/ 283893 h 281480"/>
                <a:gd name="connsiteX1" fmla="*/ 389649 w 361902"/>
                <a:gd name="connsiteY1" fmla="*/ 145968 h 281480"/>
                <a:gd name="connsiteX2" fmla="*/ 0 w 361902"/>
                <a:gd name="connsiteY2" fmla="*/ 0 h 281480"/>
                <a:gd name="connsiteX3" fmla="*/ 258560 w 361902"/>
                <a:gd name="connsiteY3" fmla="*/ 283893 h 281480"/>
              </a:gdLst>
              <a:ahLst/>
              <a:cxnLst>
                <a:cxn ang="0">
                  <a:pos x="connsiteX0" y="connsiteY0"/>
                </a:cxn>
                <a:cxn ang="0">
                  <a:pos x="connsiteX1" y="connsiteY1"/>
                </a:cxn>
                <a:cxn ang="0">
                  <a:pos x="connsiteX2" y="connsiteY2"/>
                </a:cxn>
                <a:cxn ang="0">
                  <a:pos x="connsiteX3" y="connsiteY3"/>
                </a:cxn>
              </a:cxnLst>
              <a:rect l="l" t="t" r="r" b="b"/>
              <a:pathLst>
                <a:path w="361902" h="281480">
                  <a:moveTo>
                    <a:pt x="258560" y="283893"/>
                  </a:moveTo>
                  <a:cubicBezTo>
                    <a:pt x="258560" y="283893"/>
                    <a:pt x="341395" y="233226"/>
                    <a:pt x="389649" y="145968"/>
                  </a:cubicBezTo>
                  <a:cubicBezTo>
                    <a:pt x="225184" y="79217"/>
                    <a:pt x="82031" y="23725"/>
                    <a:pt x="0" y="0"/>
                  </a:cubicBezTo>
                  <a:cubicBezTo>
                    <a:pt x="20910" y="61523"/>
                    <a:pt x="82031" y="180549"/>
                    <a:pt x="258560" y="283893"/>
                  </a:cubicBezTo>
                  <a:close/>
                </a:path>
              </a:pathLst>
            </a:custGeom>
            <a:solidFill>
              <a:schemeClr val="accent6"/>
            </a:solidFill>
            <a:ln w="40211"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5CD13F9B-B993-4C6E-B106-9B9BF908E479}"/>
                </a:ext>
              </a:extLst>
            </p:cNvPr>
            <p:cNvSpPr/>
            <p:nvPr/>
          </p:nvSpPr>
          <p:spPr>
            <a:xfrm>
              <a:off x="22401796" y="4663701"/>
              <a:ext cx="40211" cy="40211"/>
            </a:xfrm>
            <a:custGeom>
              <a:avLst/>
              <a:gdLst>
                <a:gd name="connsiteX0" fmla="*/ 60719 w 40211"/>
                <a:gd name="connsiteY0" fmla="*/ 0 h 0"/>
                <a:gd name="connsiteX1" fmla="*/ 0 w 40211"/>
                <a:gd name="connsiteY1" fmla="*/ 0 h 0"/>
                <a:gd name="connsiteX2" fmla="*/ 74793 w 40211"/>
                <a:gd name="connsiteY2" fmla="*/ 23725 h 0"/>
                <a:gd name="connsiteX3" fmla="*/ 77608 w 40211"/>
                <a:gd name="connsiteY3" fmla="*/ 17291 h 0"/>
                <a:gd name="connsiteX4" fmla="*/ 60719 w 40211"/>
                <a:gd name="connsiteY4" fmla="*/ 0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11">
                  <a:moveTo>
                    <a:pt x="60719" y="0"/>
                  </a:moveTo>
                  <a:lnTo>
                    <a:pt x="0" y="0"/>
                  </a:lnTo>
                  <a:cubicBezTo>
                    <a:pt x="24931" y="7640"/>
                    <a:pt x="49862" y="15682"/>
                    <a:pt x="74793" y="23725"/>
                  </a:cubicBezTo>
                  <a:lnTo>
                    <a:pt x="77608" y="17291"/>
                  </a:lnTo>
                  <a:cubicBezTo>
                    <a:pt x="71979" y="11661"/>
                    <a:pt x="65947" y="5630"/>
                    <a:pt x="60719" y="0"/>
                  </a:cubicBezTo>
                  <a:close/>
                </a:path>
              </a:pathLst>
            </a:custGeom>
            <a:solidFill>
              <a:schemeClr val="accent6"/>
            </a:solidFill>
            <a:ln w="40211"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8C78820C-0B7A-459F-AD00-E59EF3791F66}"/>
                </a:ext>
              </a:extLst>
            </p:cNvPr>
            <p:cNvSpPr/>
            <p:nvPr/>
          </p:nvSpPr>
          <p:spPr>
            <a:xfrm>
              <a:off x="22296442" y="4663298"/>
              <a:ext cx="160846" cy="80423"/>
            </a:xfrm>
            <a:custGeom>
              <a:avLst/>
              <a:gdLst>
                <a:gd name="connsiteX0" fmla="*/ 139131 w 160845"/>
                <a:gd name="connsiteY0" fmla="*/ 112994 h 80422"/>
                <a:gd name="connsiteX1" fmla="*/ 179745 w 160845"/>
                <a:gd name="connsiteY1" fmla="*/ 23725 h 80422"/>
                <a:gd name="connsiteX2" fmla="*/ 104952 w 160845"/>
                <a:gd name="connsiteY2" fmla="*/ 0 h 80422"/>
                <a:gd name="connsiteX3" fmla="*/ 0 w 160845"/>
                <a:gd name="connsiteY3" fmla="*/ 0 h 80422"/>
                <a:gd name="connsiteX4" fmla="*/ 139131 w 160845"/>
                <a:gd name="connsiteY4" fmla="*/ 112994 h 80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845" h="80422">
                  <a:moveTo>
                    <a:pt x="139131" y="112994"/>
                  </a:moveTo>
                  <a:lnTo>
                    <a:pt x="179745" y="23725"/>
                  </a:lnTo>
                  <a:cubicBezTo>
                    <a:pt x="154814" y="15682"/>
                    <a:pt x="130285" y="7640"/>
                    <a:pt x="104952" y="0"/>
                  </a:cubicBezTo>
                  <a:lnTo>
                    <a:pt x="0" y="0"/>
                  </a:lnTo>
                  <a:cubicBezTo>
                    <a:pt x="15280" y="24127"/>
                    <a:pt x="55089" y="76000"/>
                    <a:pt x="139131" y="112994"/>
                  </a:cubicBezTo>
                  <a:close/>
                </a:path>
              </a:pathLst>
            </a:custGeom>
            <a:solidFill>
              <a:schemeClr val="accent6"/>
            </a:solidFill>
            <a:ln w="40211"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52AE43BB-3123-4CC8-B7CA-0A2C9DD8AE30}"/>
                </a:ext>
              </a:extLst>
            </p:cNvPr>
            <p:cNvSpPr/>
            <p:nvPr/>
          </p:nvSpPr>
          <p:spPr>
            <a:xfrm>
              <a:off x="25332004" y="5824605"/>
              <a:ext cx="2493109" cy="1085709"/>
            </a:xfrm>
            <a:custGeom>
              <a:avLst/>
              <a:gdLst>
                <a:gd name="connsiteX0" fmla="*/ 683997 w 2493109"/>
                <a:gd name="connsiteY0" fmla="*/ 796991 h 1085708"/>
                <a:gd name="connsiteX1" fmla="*/ 76804 w 2493109"/>
                <a:gd name="connsiteY1" fmla="*/ 32169 h 1085708"/>
                <a:gd name="connsiteX2" fmla="*/ 0 w 2493109"/>
                <a:gd name="connsiteY2" fmla="*/ 0 h 1085708"/>
                <a:gd name="connsiteX3" fmla="*/ 366728 w 2493109"/>
                <a:gd name="connsiteY3" fmla="*/ 461627 h 1085708"/>
                <a:gd name="connsiteX4" fmla="*/ 655045 w 2493109"/>
                <a:gd name="connsiteY4" fmla="*/ 822324 h 1085708"/>
                <a:gd name="connsiteX5" fmla="*/ 2485469 w 2493109"/>
                <a:gd name="connsiteY5" fmla="*/ 1080482 h 1085708"/>
                <a:gd name="connsiteX6" fmla="*/ 2520052 w 2493109"/>
                <a:gd name="connsiteY6" fmla="*/ 1038259 h 1085708"/>
                <a:gd name="connsiteX7" fmla="*/ 2477829 w 2493109"/>
                <a:gd name="connsiteY7" fmla="*/ 1003678 h 1085708"/>
                <a:gd name="connsiteX8" fmla="*/ 2405046 w 2493109"/>
                <a:gd name="connsiteY8" fmla="*/ 1010112 h 1085708"/>
                <a:gd name="connsiteX9" fmla="*/ 2481850 w 2493109"/>
                <a:gd name="connsiteY9" fmla="*/ 1042280 h 1085708"/>
                <a:gd name="connsiteX10" fmla="*/ 683997 w 2493109"/>
                <a:gd name="connsiteY10" fmla="*/ 796991 h 1085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109" h="1085708">
                  <a:moveTo>
                    <a:pt x="683997" y="796991"/>
                  </a:moveTo>
                  <a:cubicBezTo>
                    <a:pt x="540039" y="632526"/>
                    <a:pt x="323703" y="334961"/>
                    <a:pt x="76804" y="32169"/>
                  </a:cubicBezTo>
                  <a:lnTo>
                    <a:pt x="0" y="0"/>
                  </a:lnTo>
                  <a:cubicBezTo>
                    <a:pt x="133502" y="160846"/>
                    <a:pt x="258158" y="321692"/>
                    <a:pt x="366728" y="461627"/>
                  </a:cubicBezTo>
                  <a:cubicBezTo>
                    <a:pt x="479722" y="607595"/>
                    <a:pt x="577437" y="733457"/>
                    <a:pt x="655045" y="822324"/>
                  </a:cubicBezTo>
                  <a:cubicBezTo>
                    <a:pt x="1006895" y="1224840"/>
                    <a:pt x="2425152" y="1086513"/>
                    <a:pt x="2485469" y="1080482"/>
                  </a:cubicBezTo>
                  <a:cubicBezTo>
                    <a:pt x="2506781" y="1078471"/>
                    <a:pt x="2522062" y="1059170"/>
                    <a:pt x="2520052" y="1038259"/>
                  </a:cubicBezTo>
                  <a:cubicBezTo>
                    <a:pt x="2518040" y="1016947"/>
                    <a:pt x="2498337" y="1001265"/>
                    <a:pt x="2477829" y="1003678"/>
                  </a:cubicBezTo>
                  <a:cubicBezTo>
                    <a:pt x="2477025" y="1003678"/>
                    <a:pt x="2450485" y="1006492"/>
                    <a:pt x="2405046" y="1010112"/>
                  </a:cubicBezTo>
                  <a:lnTo>
                    <a:pt x="2481850" y="1042280"/>
                  </a:lnTo>
                  <a:cubicBezTo>
                    <a:pt x="2481448" y="1041879"/>
                    <a:pt x="1027001" y="1189052"/>
                    <a:pt x="683997" y="796991"/>
                  </a:cubicBezTo>
                  <a:close/>
                </a:path>
              </a:pathLst>
            </a:custGeom>
            <a:solidFill>
              <a:srgbClr val="606060"/>
            </a:solidFill>
            <a:ln w="40211"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D2026357-8E0F-4EDA-AB28-352AA015B333}"/>
                </a:ext>
              </a:extLst>
            </p:cNvPr>
            <p:cNvSpPr/>
            <p:nvPr/>
          </p:nvSpPr>
          <p:spPr>
            <a:xfrm>
              <a:off x="22480611" y="4627510"/>
              <a:ext cx="40211" cy="40211"/>
            </a:xfrm>
            <a:custGeom>
              <a:avLst/>
              <a:gdLst>
                <a:gd name="connsiteX0" fmla="*/ 19301 w 0"/>
                <a:gd name="connsiteY0" fmla="*/ 8042 h 0"/>
                <a:gd name="connsiteX1" fmla="*/ 0 w 0"/>
                <a:gd name="connsiteY1" fmla="*/ 0 h 0"/>
                <a:gd name="connsiteX2" fmla="*/ 15682 w 0"/>
                <a:gd name="connsiteY2" fmla="*/ 16487 h 0"/>
                <a:gd name="connsiteX3" fmla="*/ 19301 w 0"/>
                <a:gd name="connsiteY3" fmla="*/ 8042 h 0"/>
              </a:gdLst>
              <a:ahLst/>
              <a:cxnLst>
                <a:cxn ang="0">
                  <a:pos x="connsiteX0" y="connsiteY0"/>
                </a:cxn>
                <a:cxn ang="0">
                  <a:pos x="connsiteX1" y="connsiteY1"/>
                </a:cxn>
                <a:cxn ang="0">
                  <a:pos x="connsiteX2" y="connsiteY2"/>
                </a:cxn>
                <a:cxn ang="0">
                  <a:pos x="connsiteX3" y="connsiteY3"/>
                </a:cxn>
              </a:cxnLst>
              <a:rect l="l" t="t" r="r" b="b"/>
              <a:pathLst>
                <a:path>
                  <a:moveTo>
                    <a:pt x="19301" y="8042"/>
                  </a:moveTo>
                  <a:lnTo>
                    <a:pt x="0" y="0"/>
                  </a:lnTo>
                  <a:cubicBezTo>
                    <a:pt x="5227" y="5630"/>
                    <a:pt x="10455" y="10857"/>
                    <a:pt x="15682" y="16487"/>
                  </a:cubicBezTo>
                  <a:lnTo>
                    <a:pt x="19301" y="8042"/>
                  </a:lnTo>
                  <a:close/>
                </a:path>
              </a:pathLst>
            </a:custGeom>
            <a:solidFill>
              <a:schemeClr val="accent6"/>
            </a:solidFill>
            <a:ln w="40211"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C95FAB6B-79FF-4554-BBC5-E2A6D085EB68}"/>
                </a:ext>
              </a:extLst>
            </p:cNvPr>
            <p:cNvSpPr/>
            <p:nvPr/>
          </p:nvSpPr>
          <p:spPr>
            <a:xfrm>
              <a:off x="23963608" y="5444205"/>
              <a:ext cx="562960" cy="603172"/>
            </a:xfrm>
            <a:custGeom>
              <a:avLst/>
              <a:gdLst>
                <a:gd name="connsiteX0" fmla="*/ 21312 w 562960"/>
                <a:gd name="connsiteY0" fmla="*/ 59915 h 603171"/>
                <a:gd name="connsiteX1" fmla="*/ 481734 w 562960"/>
                <a:gd name="connsiteY1" fmla="*/ 483341 h 603171"/>
                <a:gd name="connsiteX2" fmla="*/ 599553 w 562960"/>
                <a:gd name="connsiteY2" fmla="*/ 612420 h 603171"/>
                <a:gd name="connsiteX3" fmla="*/ 0 w 562960"/>
                <a:gd name="connsiteY3" fmla="*/ 0 h 603171"/>
                <a:gd name="connsiteX4" fmla="*/ 0 w 562960"/>
                <a:gd name="connsiteY4" fmla="*/ 43026 h 603171"/>
                <a:gd name="connsiteX5" fmla="*/ 21312 w 562960"/>
                <a:gd name="connsiteY5" fmla="*/ 59915 h 603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2960" h="603171">
                  <a:moveTo>
                    <a:pt x="21312" y="59915"/>
                  </a:moveTo>
                  <a:cubicBezTo>
                    <a:pt x="259766" y="209904"/>
                    <a:pt x="389649" y="342601"/>
                    <a:pt x="481734" y="483341"/>
                  </a:cubicBezTo>
                  <a:cubicBezTo>
                    <a:pt x="521945" y="525564"/>
                    <a:pt x="560950" y="568590"/>
                    <a:pt x="599553" y="612420"/>
                  </a:cubicBezTo>
                  <a:cubicBezTo>
                    <a:pt x="482135" y="380802"/>
                    <a:pt x="334559" y="201861"/>
                    <a:pt x="0" y="0"/>
                  </a:cubicBezTo>
                  <a:lnTo>
                    <a:pt x="0" y="43026"/>
                  </a:lnTo>
                  <a:cubicBezTo>
                    <a:pt x="7238" y="48254"/>
                    <a:pt x="14477" y="54285"/>
                    <a:pt x="21312" y="59915"/>
                  </a:cubicBezTo>
                  <a:close/>
                </a:path>
              </a:pathLst>
            </a:custGeom>
            <a:solidFill>
              <a:srgbClr val="606060"/>
            </a:solidFill>
            <a:ln w="40211"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BD12B165-FA32-4BE8-AD31-1B18E2CB66F0}"/>
                </a:ext>
              </a:extLst>
            </p:cNvPr>
            <p:cNvSpPr/>
            <p:nvPr/>
          </p:nvSpPr>
          <p:spPr>
            <a:xfrm>
              <a:off x="24445342" y="5927144"/>
              <a:ext cx="120634" cy="160846"/>
            </a:xfrm>
            <a:custGeom>
              <a:avLst/>
              <a:gdLst>
                <a:gd name="connsiteX0" fmla="*/ 98920 w 120634"/>
                <a:gd name="connsiteY0" fmla="*/ 177734 h 160845"/>
                <a:gd name="connsiteX1" fmla="*/ 141141 w 120634"/>
                <a:gd name="connsiteY1" fmla="*/ 188994 h 160845"/>
                <a:gd name="connsiteX2" fmla="*/ 137522 w 120634"/>
                <a:gd name="connsiteY2" fmla="*/ 168888 h 160845"/>
                <a:gd name="connsiteX3" fmla="*/ 117819 w 120634"/>
                <a:gd name="connsiteY3" fmla="*/ 129079 h 160845"/>
                <a:gd name="connsiteX4" fmla="*/ 0 w 120634"/>
                <a:gd name="connsiteY4" fmla="*/ 0 h 160845"/>
                <a:gd name="connsiteX5" fmla="*/ 98920 w 120634"/>
                <a:gd name="connsiteY5" fmla="*/ 177734 h 16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634" h="160845">
                  <a:moveTo>
                    <a:pt x="98920" y="177734"/>
                  </a:moveTo>
                  <a:cubicBezTo>
                    <a:pt x="112592" y="181353"/>
                    <a:pt x="127068" y="184973"/>
                    <a:pt x="141141" y="188994"/>
                  </a:cubicBezTo>
                  <a:cubicBezTo>
                    <a:pt x="141544" y="182158"/>
                    <a:pt x="140740" y="175322"/>
                    <a:pt x="137522" y="168888"/>
                  </a:cubicBezTo>
                  <a:cubicBezTo>
                    <a:pt x="131088" y="155216"/>
                    <a:pt x="124253" y="142349"/>
                    <a:pt x="117819" y="129079"/>
                  </a:cubicBezTo>
                  <a:cubicBezTo>
                    <a:pt x="79217" y="85650"/>
                    <a:pt x="40211" y="42222"/>
                    <a:pt x="0" y="0"/>
                  </a:cubicBezTo>
                  <a:cubicBezTo>
                    <a:pt x="37396" y="57502"/>
                    <a:pt x="68761" y="116211"/>
                    <a:pt x="98920" y="177734"/>
                  </a:cubicBezTo>
                  <a:close/>
                </a:path>
              </a:pathLst>
            </a:custGeom>
            <a:solidFill>
              <a:srgbClr val="606060"/>
            </a:solidFill>
            <a:ln w="40211"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92B03B9C-14A8-4720-8845-42D2846FE57E}"/>
                </a:ext>
              </a:extLst>
            </p:cNvPr>
            <p:cNvSpPr/>
            <p:nvPr/>
          </p:nvSpPr>
          <p:spPr>
            <a:xfrm>
              <a:off x="23963608" y="5486829"/>
              <a:ext cx="40211" cy="40211"/>
            </a:xfrm>
            <a:custGeom>
              <a:avLst/>
              <a:gdLst>
                <a:gd name="connsiteX0" fmla="*/ 21312 w 0"/>
                <a:gd name="connsiteY0" fmla="*/ 17291 h 0"/>
                <a:gd name="connsiteX1" fmla="*/ 0 w 0"/>
                <a:gd name="connsiteY1" fmla="*/ 0 h 0"/>
                <a:gd name="connsiteX2" fmla="*/ 0 w 0"/>
                <a:gd name="connsiteY2" fmla="*/ 3619 h 0"/>
                <a:gd name="connsiteX3" fmla="*/ 21312 w 0"/>
                <a:gd name="connsiteY3" fmla="*/ 17291 h 0"/>
              </a:gdLst>
              <a:ahLst/>
              <a:cxnLst>
                <a:cxn ang="0">
                  <a:pos x="connsiteX0" y="connsiteY0"/>
                </a:cxn>
                <a:cxn ang="0">
                  <a:pos x="connsiteX1" y="connsiteY1"/>
                </a:cxn>
                <a:cxn ang="0">
                  <a:pos x="connsiteX2" y="connsiteY2"/>
                </a:cxn>
                <a:cxn ang="0">
                  <a:pos x="connsiteX3" y="connsiteY3"/>
                </a:cxn>
              </a:cxnLst>
              <a:rect l="l" t="t" r="r" b="b"/>
              <a:pathLst>
                <a:path>
                  <a:moveTo>
                    <a:pt x="21312" y="17291"/>
                  </a:moveTo>
                  <a:cubicBezTo>
                    <a:pt x="14074" y="11661"/>
                    <a:pt x="6836" y="5630"/>
                    <a:pt x="0" y="0"/>
                  </a:cubicBezTo>
                  <a:lnTo>
                    <a:pt x="0" y="3619"/>
                  </a:lnTo>
                  <a:cubicBezTo>
                    <a:pt x="7640" y="8444"/>
                    <a:pt x="14074" y="12868"/>
                    <a:pt x="21312" y="17291"/>
                  </a:cubicBezTo>
                  <a:close/>
                </a:path>
              </a:pathLst>
            </a:custGeom>
            <a:solidFill>
              <a:srgbClr val="606060"/>
            </a:solidFill>
            <a:ln w="40211"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FD7FCA86-07AC-47EE-BFC4-1D9D2CD98A6A}"/>
                </a:ext>
              </a:extLst>
            </p:cNvPr>
            <p:cNvSpPr/>
            <p:nvPr/>
          </p:nvSpPr>
          <p:spPr>
            <a:xfrm>
              <a:off x="22197925" y="4077820"/>
              <a:ext cx="3257127" cy="1809515"/>
            </a:xfrm>
            <a:custGeom>
              <a:avLst/>
              <a:gdLst>
                <a:gd name="connsiteX0" fmla="*/ 276654 w 3257126"/>
                <a:gd name="connsiteY0" fmla="*/ 547278 h 1809514"/>
                <a:gd name="connsiteX1" fmla="*/ 282686 w 3257126"/>
                <a:gd name="connsiteY1" fmla="*/ 549690 h 1809514"/>
                <a:gd name="connsiteX2" fmla="*/ 45439 w 3257126"/>
                <a:gd name="connsiteY2" fmla="*/ 45037 h 1809514"/>
                <a:gd name="connsiteX3" fmla="*/ 117417 w 3257126"/>
                <a:gd name="connsiteY3" fmla="*/ 47450 h 1809514"/>
                <a:gd name="connsiteX4" fmla="*/ 533605 w 3257126"/>
                <a:gd name="connsiteY4" fmla="*/ 200253 h 1809514"/>
                <a:gd name="connsiteX5" fmla="*/ 534008 w 3257126"/>
                <a:gd name="connsiteY5" fmla="*/ 200253 h 1809514"/>
                <a:gd name="connsiteX6" fmla="*/ 534008 w 3257126"/>
                <a:gd name="connsiteY6" fmla="*/ 200253 h 1809514"/>
                <a:gd name="connsiteX7" fmla="*/ 2119545 w 3257126"/>
                <a:gd name="connsiteY7" fmla="*/ 828758 h 1809514"/>
                <a:gd name="connsiteX8" fmla="*/ 3210883 w 3257126"/>
                <a:gd name="connsiteY8" fmla="*/ 1778954 h 1809514"/>
                <a:gd name="connsiteX9" fmla="*/ 3286883 w 3257126"/>
                <a:gd name="connsiteY9" fmla="*/ 1810721 h 1809514"/>
                <a:gd name="connsiteX10" fmla="*/ 2130805 w 3257126"/>
                <a:gd name="connsiteY10" fmla="*/ 791763 h 1809514"/>
                <a:gd name="connsiteX11" fmla="*/ 969498 w 3257126"/>
                <a:gd name="connsiteY11" fmla="*/ 339385 h 1809514"/>
                <a:gd name="connsiteX12" fmla="*/ 62730 w 3257126"/>
                <a:gd name="connsiteY12" fmla="*/ 0 h 1809514"/>
                <a:gd name="connsiteX13" fmla="*/ 35788 w 3257126"/>
                <a:gd name="connsiteY13" fmla="*/ 4423 h 1809514"/>
                <a:gd name="connsiteX14" fmla="*/ 9650 w 3257126"/>
                <a:gd name="connsiteY14" fmla="*/ 30561 h 1809514"/>
                <a:gd name="connsiteX15" fmla="*/ 196231 w 3257126"/>
                <a:gd name="connsiteY15" fmla="*/ 508675 h 1809514"/>
                <a:gd name="connsiteX16" fmla="*/ 33375 w 3257126"/>
                <a:gd name="connsiteY16" fmla="*/ 508675 h 1809514"/>
                <a:gd name="connsiteX17" fmla="*/ 0 w 3257126"/>
                <a:gd name="connsiteY17" fmla="*/ 528378 h 1809514"/>
                <a:gd name="connsiteX18" fmla="*/ 69968 w 3257126"/>
                <a:gd name="connsiteY18" fmla="*/ 547278 h 1809514"/>
                <a:gd name="connsiteX19" fmla="*/ 276654 w 3257126"/>
                <a:gd name="connsiteY19" fmla="*/ 547278 h 1809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57126" h="1809514">
                  <a:moveTo>
                    <a:pt x="276654" y="547278"/>
                  </a:moveTo>
                  <a:lnTo>
                    <a:pt x="282686" y="549690"/>
                  </a:lnTo>
                  <a:cubicBezTo>
                    <a:pt x="52677" y="302390"/>
                    <a:pt x="25735" y="94095"/>
                    <a:pt x="45439" y="45037"/>
                  </a:cubicBezTo>
                  <a:cubicBezTo>
                    <a:pt x="49460" y="34984"/>
                    <a:pt x="74793" y="36592"/>
                    <a:pt x="117417" y="47450"/>
                  </a:cubicBezTo>
                  <a:cubicBezTo>
                    <a:pt x="200655" y="68762"/>
                    <a:pt x="350241" y="125862"/>
                    <a:pt x="533605" y="200253"/>
                  </a:cubicBezTo>
                  <a:lnTo>
                    <a:pt x="534008" y="200253"/>
                  </a:lnTo>
                  <a:lnTo>
                    <a:pt x="534008" y="200253"/>
                  </a:lnTo>
                  <a:cubicBezTo>
                    <a:pt x="1016545" y="396485"/>
                    <a:pt x="1735928" y="714557"/>
                    <a:pt x="2119545" y="828758"/>
                  </a:cubicBezTo>
                  <a:cubicBezTo>
                    <a:pt x="2469787" y="932905"/>
                    <a:pt x="2869890" y="1361157"/>
                    <a:pt x="3210883" y="1778954"/>
                  </a:cubicBezTo>
                  <a:lnTo>
                    <a:pt x="3286883" y="1810721"/>
                  </a:lnTo>
                  <a:cubicBezTo>
                    <a:pt x="2929403" y="1366385"/>
                    <a:pt x="2508792" y="903953"/>
                    <a:pt x="2130805" y="791763"/>
                  </a:cubicBezTo>
                  <a:cubicBezTo>
                    <a:pt x="1850128" y="708526"/>
                    <a:pt x="1382469" y="512294"/>
                    <a:pt x="969498" y="339385"/>
                  </a:cubicBezTo>
                  <a:cubicBezTo>
                    <a:pt x="367533" y="87259"/>
                    <a:pt x="146772" y="0"/>
                    <a:pt x="62730" y="0"/>
                  </a:cubicBezTo>
                  <a:cubicBezTo>
                    <a:pt x="51471" y="0"/>
                    <a:pt x="43026" y="1608"/>
                    <a:pt x="35788" y="4423"/>
                  </a:cubicBezTo>
                  <a:cubicBezTo>
                    <a:pt x="23725" y="9651"/>
                    <a:pt x="14476" y="18899"/>
                    <a:pt x="9650" y="30561"/>
                  </a:cubicBezTo>
                  <a:cubicBezTo>
                    <a:pt x="-15682" y="94095"/>
                    <a:pt x="12465" y="283491"/>
                    <a:pt x="196231" y="508675"/>
                  </a:cubicBezTo>
                  <a:lnTo>
                    <a:pt x="33375" y="508675"/>
                  </a:lnTo>
                  <a:cubicBezTo>
                    <a:pt x="18899" y="508675"/>
                    <a:pt x="6433" y="516717"/>
                    <a:pt x="0" y="528378"/>
                  </a:cubicBezTo>
                  <a:cubicBezTo>
                    <a:pt x="23322" y="534410"/>
                    <a:pt x="46645" y="540844"/>
                    <a:pt x="69968" y="547278"/>
                  </a:cubicBezTo>
                  <a:lnTo>
                    <a:pt x="276654" y="547278"/>
                  </a:lnTo>
                  <a:close/>
                </a:path>
              </a:pathLst>
            </a:custGeom>
            <a:solidFill>
              <a:srgbClr val="606060"/>
            </a:solidFill>
            <a:ln w="40211"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3B5DD077-A445-4F1E-ABCE-2D844AAAA0EB}"/>
                </a:ext>
              </a:extLst>
            </p:cNvPr>
            <p:cNvSpPr/>
            <p:nvPr/>
          </p:nvSpPr>
          <p:spPr>
            <a:xfrm>
              <a:off x="22191430" y="4606198"/>
              <a:ext cx="2050783" cy="1407400"/>
            </a:xfrm>
            <a:custGeom>
              <a:avLst/>
              <a:gdLst>
                <a:gd name="connsiteX0" fmla="*/ 279530 w 2050783"/>
                <a:gd name="connsiteY0" fmla="*/ 531193 h 1407400"/>
                <a:gd name="connsiteX1" fmla="*/ 660333 w 2050783"/>
                <a:gd name="connsiteY1" fmla="*/ 671933 h 1407400"/>
                <a:gd name="connsiteX2" fmla="*/ 2011035 w 2050783"/>
                <a:gd name="connsiteY2" fmla="*/ 1385686 h 1407400"/>
                <a:gd name="connsiteX3" fmla="*/ 2064517 w 2050783"/>
                <a:gd name="connsiteY3" fmla="*/ 1412226 h 1407400"/>
                <a:gd name="connsiteX4" fmla="*/ 296821 w 2050783"/>
                <a:gd name="connsiteY4" fmla="*/ 496611 h 1407400"/>
                <a:gd name="connsiteX5" fmla="*/ 39870 w 2050783"/>
                <a:gd name="connsiteY5" fmla="*/ 18899 h 1407400"/>
                <a:gd name="connsiteX6" fmla="*/ 76060 w 2050783"/>
                <a:gd name="connsiteY6" fmla="*/ 18899 h 1407400"/>
                <a:gd name="connsiteX7" fmla="*/ 6092 w 2050783"/>
                <a:gd name="connsiteY7" fmla="*/ 0 h 1407400"/>
                <a:gd name="connsiteX8" fmla="*/ 1267 w 2050783"/>
                <a:gd name="connsiteY8" fmla="*/ 14476 h 1407400"/>
                <a:gd name="connsiteX9" fmla="*/ 279530 w 2050783"/>
                <a:gd name="connsiteY9" fmla="*/ 531193 h 140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50783" h="1407400">
                  <a:moveTo>
                    <a:pt x="279530" y="531193"/>
                  </a:moveTo>
                  <a:cubicBezTo>
                    <a:pt x="353519" y="568188"/>
                    <a:pt x="488630" y="614029"/>
                    <a:pt x="660333" y="671933"/>
                  </a:cubicBezTo>
                  <a:cubicBezTo>
                    <a:pt x="1115526" y="825943"/>
                    <a:pt x="1852602" y="1075254"/>
                    <a:pt x="2011035" y="1385686"/>
                  </a:cubicBezTo>
                  <a:cubicBezTo>
                    <a:pt x="2031140" y="1395739"/>
                    <a:pt x="2048834" y="1404586"/>
                    <a:pt x="2064517" y="1412226"/>
                  </a:cubicBezTo>
                  <a:cubicBezTo>
                    <a:pt x="1903671" y="948990"/>
                    <a:pt x="581116" y="638558"/>
                    <a:pt x="296821" y="496611"/>
                  </a:cubicBezTo>
                  <a:cubicBezTo>
                    <a:pt x="2875" y="349437"/>
                    <a:pt x="39870" y="18899"/>
                    <a:pt x="39870" y="18899"/>
                  </a:cubicBezTo>
                  <a:lnTo>
                    <a:pt x="76060" y="18899"/>
                  </a:lnTo>
                  <a:cubicBezTo>
                    <a:pt x="52738" y="12466"/>
                    <a:pt x="29415" y="6032"/>
                    <a:pt x="6092" y="0"/>
                  </a:cubicBezTo>
                  <a:cubicBezTo>
                    <a:pt x="3680" y="4423"/>
                    <a:pt x="1669" y="9249"/>
                    <a:pt x="1267" y="14476"/>
                  </a:cubicBezTo>
                  <a:cubicBezTo>
                    <a:pt x="1267" y="18095"/>
                    <a:pt x="-34924" y="373966"/>
                    <a:pt x="279530" y="531193"/>
                  </a:cubicBezTo>
                  <a:close/>
                </a:path>
              </a:pathLst>
            </a:custGeom>
            <a:solidFill>
              <a:srgbClr val="606060"/>
            </a:solidFill>
            <a:ln w="40211"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D1ABA7AB-6931-44A9-A0D3-1B2BFE7AB5A3}"/>
                </a:ext>
              </a:extLst>
            </p:cNvPr>
            <p:cNvSpPr/>
            <p:nvPr/>
          </p:nvSpPr>
          <p:spPr>
            <a:xfrm>
              <a:off x="24202464" y="5991884"/>
              <a:ext cx="40211" cy="40211"/>
            </a:xfrm>
            <a:custGeom>
              <a:avLst/>
              <a:gdLst>
                <a:gd name="connsiteX0" fmla="*/ 53482 w 40211"/>
                <a:gd name="connsiteY0" fmla="*/ 26539 h 40211"/>
                <a:gd name="connsiteX1" fmla="*/ 0 w 40211"/>
                <a:gd name="connsiteY1" fmla="*/ 0 h 40211"/>
                <a:gd name="connsiteX2" fmla="*/ 21715 w 40211"/>
                <a:gd name="connsiteY2" fmla="*/ 53883 h 40211"/>
                <a:gd name="connsiteX3" fmla="*/ 66349 w 40211"/>
                <a:gd name="connsiteY3" fmla="*/ 74391 h 40211"/>
                <a:gd name="connsiteX4" fmla="*/ 53482 w 40211"/>
                <a:gd name="connsiteY4" fmla="*/ 26539 h 40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11" h="40211">
                  <a:moveTo>
                    <a:pt x="53482" y="26539"/>
                  </a:moveTo>
                  <a:cubicBezTo>
                    <a:pt x="37799" y="19301"/>
                    <a:pt x="20106" y="10455"/>
                    <a:pt x="0" y="0"/>
                  </a:cubicBezTo>
                  <a:cubicBezTo>
                    <a:pt x="9249" y="17693"/>
                    <a:pt x="16487" y="35788"/>
                    <a:pt x="21715" y="53883"/>
                  </a:cubicBezTo>
                  <a:cubicBezTo>
                    <a:pt x="38603" y="62328"/>
                    <a:pt x="53482" y="69164"/>
                    <a:pt x="66349" y="74391"/>
                  </a:cubicBezTo>
                  <a:cubicBezTo>
                    <a:pt x="63535" y="58306"/>
                    <a:pt x="59111" y="42222"/>
                    <a:pt x="53482" y="26539"/>
                  </a:cubicBezTo>
                  <a:close/>
                </a:path>
              </a:pathLst>
            </a:custGeom>
            <a:solidFill>
              <a:srgbClr val="606060"/>
            </a:solidFill>
            <a:ln w="40211"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25735EB2-543E-4622-ACB6-D9B04AD93BD7}"/>
                </a:ext>
              </a:extLst>
            </p:cNvPr>
            <p:cNvSpPr/>
            <p:nvPr/>
          </p:nvSpPr>
          <p:spPr>
            <a:xfrm>
              <a:off x="24268412" y="6066276"/>
              <a:ext cx="281480" cy="80423"/>
            </a:xfrm>
            <a:custGeom>
              <a:avLst/>
              <a:gdLst>
                <a:gd name="connsiteX0" fmla="*/ 0 w 281480"/>
                <a:gd name="connsiteY0" fmla="*/ 0 h 80422"/>
                <a:gd name="connsiteX1" fmla="*/ 292337 w 281480"/>
                <a:gd name="connsiteY1" fmla="*/ 82835 h 80422"/>
                <a:gd name="connsiteX2" fmla="*/ 310834 w 281480"/>
                <a:gd name="connsiteY2" fmla="*/ 69566 h 80422"/>
                <a:gd name="connsiteX3" fmla="*/ 318474 w 281480"/>
                <a:gd name="connsiteY3" fmla="*/ 49460 h 80422"/>
                <a:gd name="connsiteX4" fmla="*/ 276252 w 281480"/>
                <a:gd name="connsiteY4" fmla="*/ 38201 h 80422"/>
                <a:gd name="connsiteX5" fmla="*/ 280274 w 281480"/>
                <a:gd name="connsiteY5" fmla="*/ 46243 h 80422"/>
                <a:gd name="connsiteX6" fmla="*/ 0 w 281480"/>
                <a:gd name="connsiteY6" fmla="*/ 0 h 80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480" h="80422">
                  <a:moveTo>
                    <a:pt x="0" y="0"/>
                  </a:moveTo>
                  <a:cubicBezTo>
                    <a:pt x="61925" y="25735"/>
                    <a:pt x="165671" y="49862"/>
                    <a:pt x="292337" y="82835"/>
                  </a:cubicBezTo>
                  <a:cubicBezTo>
                    <a:pt x="299575" y="80423"/>
                    <a:pt x="306008" y="76000"/>
                    <a:pt x="310834" y="69566"/>
                  </a:cubicBezTo>
                  <a:cubicBezTo>
                    <a:pt x="315258" y="63534"/>
                    <a:pt x="317670" y="56698"/>
                    <a:pt x="318474" y="49460"/>
                  </a:cubicBezTo>
                  <a:cubicBezTo>
                    <a:pt x="303998" y="45841"/>
                    <a:pt x="289924" y="41820"/>
                    <a:pt x="276252" y="38201"/>
                  </a:cubicBezTo>
                  <a:cubicBezTo>
                    <a:pt x="277459" y="41016"/>
                    <a:pt x="278665" y="43428"/>
                    <a:pt x="280274" y="46243"/>
                  </a:cubicBezTo>
                  <a:lnTo>
                    <a:pt x="0" y="0"/>
                  </a:lnTo>
                  <a:close/>
                </a:path>
              </a:pathLst>
            </a:custGeom>
            <a:solidFill>
              <a:srgbClr val="606060"/>
            </a:solidFill>
            <a:ln w="40211"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5B59547E-2458-497D-A13C-E3D81A87CBED}"/>
                </a:ext>
              </a:extLst>
            </p:cNvPr>
            <p:cNvSpPr/>
            <p:nvPr/>
          </p:nvSpPr>
          <p:spPr>
            <a:xfrm>
              <a:off x="24223776" y="6045768"/>
              <a:ext cx="321692" cy="80423"/>
            </a:xfrm>
            <a:custGeom>
              <a:avLst/>
              <a:gdLst>
                <a:gd name="connsiteX0" fmla="*/ 38603 w 321691"/>
                <a:gd name="connsiteY0" fmla="*/ 58709 h 80422"/>
                <a:gd name="connsiteX1" fmla="*/ 318073 w 321691"/>
                <a:gd name="connsiteY1" fmla="*/ 105354 h 80422"/>
                <a:gd name="connsiteX2" fmla="*/ 336972 w 321691"/>
                <a:gd name="connsiteY2" fmla="*/ 103343 h 80422"/>
                <a:gd name="connsiteX3" fmla="*/ 44635 w 321691"/>
                <a:gd name="connsiteY3" fmla="*/ 20508 h 80422"/>
                <a:gd name="connsiteX4" fmla="*/ 0 w 321691"/>
                <a:gd name="connsiteY4" fmla="*/ 0 h 80422"/>
                <a:gd name="connsiteX5" fmla="*/ 6434 w 321691"/>
                <a:gd name="connsiteY5" fmla="*/ 26942 h 80422"/>
                <a:gd name="connsiteX6" fmla="*/ 38603 w 321691"/>
                <a:gd name="connsiteY6" fmla="*/ 58709 h 80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1691" h="80422">
                  <a:moveTo>
                    <a:pt x="38603" y="58709"/>
                  </a:moveTo>
                  <a:lnTo>
                    <a:pt x="318073" y="105354"/>
                  </a:lnTo>
                  <a:cubicBezTo>
                    <a:pt x="324507" y="106560"/>
                    <a:pt x="330941" y="105756"/>
                    <a:pt x="336972" y="103343"/>
                  </a:cubicBezTo>
                  <a:cubicBezTo>
                    <a:pt x="210306" y="69968"/>
                    <a:pt x="106560" y="45841"/>
                    <a:pt x="44635" y="20508"/>
                  </a:cubicBezTo>
                  <a:cubicBezTo>
                    <a:pt x="32170" y="15281"/>
                    <a:pt x="17291" y="8444"/>
                    <a:pt x="0" y="0"/>
                  </a:cubicBezTo>
                  <a:cubicBezTo>
                    <a:pt x="2413" y="8847"/>
                    <a:pt x="4825" y="17693"/>
                    <a:pt x="6434" y="26942"/>
                  </a:cubicBezTo>
                  <a:cubicBezTo>
                    <a:pt x="9249" y="43026"/>
                    <a:pt x="22117" y="55894"/>
                    <a:pt x="38603" y="58709"/>
                  </a:cubicBezTo>
                  <a:close/>
                </a:path>
              </a:pathLst>
            </a:custGeom>
            <a:solidFill>
              <a:srgbClr val="606060"/>
            </a:solidFill>
            <a:ln w="40211"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7626C3F0-0B58-4CF9-BF74-44F8E170F37D}"/>
                </a:ext>
              </a:extLst>
            </p:cNvPr>
            <p:cNvSpPr/>
            <p:nvPr/>
          </p:nvSpPr>
          <p:spPr>
            <a:xfrm>
              <a:off x="23744054" y="5321962"/>
              <a:ext cx="201057" cy="160846"/>
            </a:xfrm>
            <a:custGeom>
              <a:avLst/>
              <a:gdLst>
                <a:gd name="connsiteX0" fmla="*/ 219554 w 201057"/>
                <a:gd name="connsiteY0" fmla="*/ 164867 h 160845"/>
                <a:gd name="connsiteX1" fmla="*/ 219554 w 201057"/>
                <a:gd name="connsiteY1" fmla="*/ 121841 h 160845"/>
                <a:gd name="connsiteX2" fmla="*/ 0 w 201057"/>
                <a:gd name="connsiteY2" fmla="*/ 0 h 160845"/>
                <a:gd name="connsiteX3" fmla="*/ 219554 w 201057"/>
                <a:gd name="connsiteY3" fmla="*/ 164867 h 160845"/>
              </a:gdLst>
              <a:ahLst/>
              <a:cxnLst>
                <a:cxn ang="0">
                  <a:pos x="connsiteX0" y="connsiteY0"/>
                </a:cxn>
                <a:cxn ang="0">
                  <a:pos x="connsiteX1" y="connsiteY1"/>
                </a:cxn>
                <a:cxn ang="0">
                  <a:pos x="connsiteX2" y="connsiteY2"/>
                </a:cxn>
                <a:cxn ang="0">
                  <a:pos x="connsiteX3" y="connsiteY3"/>
                </a:cxn>
              </a:cxnLst>
              <a:rect l="l" t="t" r="r" b="b"/>
              <a:pathLst>
                <a:path w="201057" h="160845">
                  <a:moveTo>
                    <a:pt x="219554" y="164867"/>
                  </a:moveTo>
                  <a:lnTo>
                    <a:pt x="219554" y="121841"/>
                  </a:lnTo>
                  <a:cubicBezTo>
                    <a:pt x="154009" y="82434"/>
                    <a:pt x="81227" y="41820"/>
                    <a:pt x="0" y="0"/>
                  </a:cubicBezTo>
                  <a:cubicBezTo>
                    <a:pt x="74793" y="52677"/>
                    <a:pt x="147978" y="107767"/>
                    <a:pt x="219554" y="164867"/>
                  </a:cubicBezTo>
                  <a:close/>
                </a:path>
              </a:pathLst>
            </a:custGeom>
            <a:solidFill>
              <a:srgbClr val="606060"/>
            </a:solidFill>
            <a:ln w="40211"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5F3D0491-C0D2-4C26-8E9D-CFA693D6B11C}"/>
                </a:ext>
              </a:extLst>
            </p:cNvPr>
            <p:cNvSpPr/>
            <p:nvPr/>
          </p:nvSpPr>
          <p:spPr>
            <a:xfrm>
              <a:off x="22496293" y="4636357"/>
              <a:ext cx="160846" cy="120634"/>
            </a:xfrm>
            <a:custGeom>
              <a:avLst/>
              <a:gdLst>
                <a:gd name="connsiteX0" fmla="*/ 0 w 160845"/>
                <a:gd name="connsiteY0" fmla="*/ 7640 h 120634"/>
                <a:gd name="connsiteX1" fmla="*/ 79618 w 160845"/>
                <a:gd name="connsiteY1" fmla="*/ 84444 h 120634"/>
                <a:gd name="connsiteX2" fmla="*/ 180549 w 160845"/>
                <a:gd name="connsiteY2" fmla="*/ 121037 h 120634"/>
                <a:gd name="connsiteX3" fmla="*/ 74391 w 160845"/>
                <a:gd name="connsiteY3" fmla="*/ 29354 h 120634"/>
                <a:gd name="connsiteX4" fmla="*/ 4021 w 160845"/>
                <a:gd name="connsiteY4" fmla="*/ 0 h 120634"/>
                <a:gd name="connsiteX5" fmla="*/ 0 w 160845"/>
                <a:gd name="connsiteY5" fmla="*/ 7640 h 120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845" h="120634">
                  <a:moveTo>
                    <a:pt x="0" y="7640"/>
                  </a:moveTo>
                  <a:cubicBezTo>
                    <a:pt x="24126" y="32973"/>
                    <a:pt x="51068" y="58709"/>
                    <a:pt x="79618" y="84444"/>
                  </a:cubicBezTo>
                  <a:cubicBezTo>
                    <a:pt x="113396" y="96105"/>
                    <a:pt x="146772" y="108169"/>
                    <a:pt x="180549" y="121037"/>
                  </a:cubicBezTo>
                  <a:cubicBezTo>
                    <a:pt x="141544" y="90074"/>
                    <a:pt x="106158" y="59513"/>
                    <a:pt x="74391" y="29354"/>
                  </a:cubicBezTo>
                  <a:lnTo>
                    <a:pt x="4021" y="0"/>
                  </a:lnTo>
                  <a:lnTo>
                    <a:pt x="0" y="7640"/>
                  </a:lnTo>
                  <a:close/>
                </a:path>
              </a:pathLst>
            </a:custGeom>
            <a:solidFill>
              <a:schemeClr val="accent6"/>
            </a:solidFill>
            <a:ln w="40211"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6C87F9A9-8B08-43E3-BC71-61F29E144B83}"/>
                </a:ext>
              </a:extLst>
            </p:cNvPr>
            <p:cNvSpPr/>
            <p:nvPr/>
          </p:nvSpPr>
          <p:spPr>
            <a:xfrm>
              <a:off x="22575510" y="4720801"/>
              <a:ext cx="1367189" cy="764017"/>
            </a:xfrm>
            <a:custGeom>
              <a:avLst/>
              <a:gdLst>
                <a:gd name="connsiteX0" fmla="*/ 677562 w 1367188"/>
                <a:gd name="connsiteY0" fmla="*/ 414580 h 764017"/>
                <a:gd name="connsiteX1" fmla="*/ 1388099 w 1367188"/>
                <a:gd name="connsiteY1" fmla="*/ 769647 h 764017"/>
                <a:gd name="connsiteX2" fmla="*/ 1388099 w 1367188"/>
                <a:gd name="connsiteY2" fmla="*/ 766028 h 764017"/>
                <a:gd name="connsiteX3" fmla="*/ 1168544 w 1367188"/>
                <a:gd name="connsiteY3" fmla="*/ 601161 h 764017"/>
                <a:gd name="connsiteX4" fmla="*/ 692843 w 1367188"/>
                <a:gd name="connsiteY4" fmla="*/ 379194 h 764017"/>
                <a:gd name="connsiteX5" fmla="*/ 100930 w 1367188"/>
                <a:gd name="connsiteY5" fmla="*/ 36592 h 764017"/>
                <a:gd name="connsiteX6" fmla="*/ 0 w 1367188"/>
                <a:gd name="connsiteY6" fmla="*/ 0 h 764017"/>
                <a:gd name="connsiteX7" fmla="*/ 677562 w 1367188"/>
                <a:gd name="connsiteY7" fmla="*/ 414580 h 764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7188" h="764017">
                  <a:moveTo>
                    <a:pt x="677562" y="414580"/>
                  </a:moveTo>
                  <a:cubicBezTo>
                    <a:pt x="986789" y="548082"/>
                    <a:pt x="1215190" y="663489"/>
                    <a:pt x="1388099" y="769647"/>
                  </a:cubicBezTo>
                  <a:lnTo>
                    <a:pt x="1388099" y="766028"/>
                  </a:lnTo>
                  <a:cubicBezTo>
                    <a:pt x="1316522" y="708928"/>
                    <a:pt x="1243338" y="653838"/>
                    <a:pt x="1168544" y="601161"/>
                  </a:cubicBezTo>
                  <a:cubicBezTo>
                    <a:pt x="1034640" y="531997"/>
                    <a:pt x="877815" y="458812"/>
                    <a:pt x="692843" y="379194"/>
                  </a:cubicBezTo>
                  <a:cubicBezTo>
                    <a:pt x="435892" y="268612"/>
                    <a:pt x="244083" y="150391"/>
                    <a:pt x="100930" y="36592"/>
                  </a:cubicBezTo>
                  <a:cubicBezTo>
                    <a:pt x="67555" y="24127"/>
                    <a:pt x="33777" y="12063"/>
                    <a:pt x="0" y="0"/>
                  </a:cubicBezTo>
                  <a:cubicBezTo>
                    <a:pt x="152803" y="137523"/>
                    <a:pt x="369945" y="281882"/>
                    <a:pt x="677562" y="414580"/>
                  </a:cubicBezTo>
                  <a:close/>
                </a:path>
              </a:pathLst>
            </a:custGeom>
            <a:solidFill>
              <a:srgbClr val="606060"/>
            </a:solidFill>
            <a:ln w="40211"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D7DFF366-B68C-4DB5-88BD-534AA983B1B4}"/>
                </a:ext>
              </a:extLst>
            </p:cNvPr>
            <p:cNvSpPr/>
            <p:nvPr/>
          </p:nvSpPr>
          <p:spPr>
            <a:xfrm>
              <a:off x="23984920" y="5504120"/>
              <a:ext cx="442326" cy="402114"/>
            </a:xfrm>
            <a:custGeom>
              <a:avLst/>
              <a:gdLst>
                <a:gd name="connsiteX0" fmla="*/ 460422 w 442325"/>
                <a:gd name="connsiteY0" fmla="*/ 423426 h 402114"/>
                <a:gd name="connsiteX1" fmla="*/ 0 w 442325"/>
                <a:gd name="connsiteY1" fmla="*/ 0 h 402114"/>
                <a:gd name="connsiteX2" fmla="*/ 460422 w 442325"/>
                <a:gd name="connsiteY2" fmla="*/ 423426 h 402114"/>
              </a:gdLst>
              <a:ahLst/>
              <a:cxnLst>
                <a:cxn ang="0">
                  <a:pos x="connsiteX0" y="connsiteY0"/>
                </a:cxn>
                <a:cxn ang="0">
                  <a:pos x="connsiteX1" y="connsiteY1"/>
                </a:cxn>
                <a:cxn ang="0">
                  <a:pos x="connsiteX2" y="connsiteY2"/>
                </a:cxn>
              </a:cxnLst>
              <a:rect l="l" t="t" r="r" b="b"/>
              <a:pathLst>
                <a:path w="442325" h="402114">
                  <a:moveTo>
                    <a:pt x="460422" y="423426"/>
                  </a:moveTo>
                  <a:cubicBezTo>
                    <a:pt x="368337" y="282686"/>
                    <a:pt x="238856" y="149989"/>
                    <a:pt x="0" y="0"/>
                  </a:cubicBezTo>
                  <a:cubicBezTo>
                    <a:pt x="162857" y="131089"/>
                    <a:pt x="316464" y="272232"/>
                    <a:pt x="460422" y="423426"/>
                  </a:cubicBezTo>
                  <a:close/>
                </a:path>
              </a:pathLst>
            </a:custGeom>
            <a:solidFill>
              <a:srgbClr val="606060"/>
            </a:solidFill>
            <a:ln w="40211"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FA2E4B0A-4CD2-426E-AD17-76FC6B950EBB}"/>
                </a:ext>
              </a:extLst>
            </p:cNvPr>
            <p:cNvSpPr/>
            <p:nvPr/>
          </p:nvSpPr>
          <p:spPr>
            <a:xfrm>
              <a:off x="22267892" y="4625098"/>
              <a:ext cx="201057" cy="40211"/>
            </a:xfrm>
            <a:custGeom>
              <a:avLst/>
              <a:gdLst>
                <a:gd name="connsiteX0" fmla="*/ 193819 w 201057"/>
                <a:gd name="connsiteY0" fmla="*/ 35788 h 40211"/>
                <a:gd name="connsiteX1" fmla="*/ 212719 w 201057"/>
                <a:gd name="connsiteY1" fmla="*/ 53079 h 40211"/>
                <a:gd name="connsiteX2" fmla="*/ 228401 w 201057"/>
                <a:gd name="connsiteY2" fmla="*/ 18899 h 40211"/>
                <a:gd name="connsiteX3" fmla="*/ 212719 w 201057"/>
                <a:gd name="connsiteY3" fmla="*/ 2413 h 40211"/>
                <a:gd name="connsiteX4" fmla="*/ 206687 w 201057"/>
                <a:gd name="connsiteY4" fmla="*/ 0 h 40211"/>
                <a:gd name="connsiteX5" fmla="*/ 0 w 201057"/>
                <a:gd name="connsiteY5" fmla="*/ 0 h 40211"/>
                <a:gd name="connsiteX6" fmla="*/ 107364 w 201057"/>
                <a:gd name="connsiteY6" fmla="*/ 30963 h 40211"/>
                <a:gd name="connsiteX7" fmla="*/ 193819 w 201057"/>
                <a:gd name="connsiteY7" fmla="*/ 35788 h 40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1057" h="40211">
                  <a:moveTo>
                    <a:pt x="193819" y="35788"/>
                  </a:moveTo>
                  <a:lnTo>
                    <a:pt x="212719" y="53079"/>
                  </a:lnTo>
                  <a:lnTo>
                    <a:pt x="228401" y="18899"/>
                  </a:lnTo>
                  <a:cubicBezTo>
                    <a:pt x="223174" y="13270"/>
                    <a:pt x="217946" y="8042"/>
                    <a:pt x="212719" y="2413"/>
                  </a:cubicBezTo>
                  <a:lnTo>
                    <a:pt x="206687" y="0"/>
                  </a:lnTo>
                  <a:lnTo>
                    <a:pt x="0" y="0"/>
                  </a:lnTo>
                  <a:cubicBezTo>
                    <a:pt x="36191" y="9651"/>
                    <a:pt x="71979" y="20106"/>
                    <a:pt x="107364" y="30963"/>
                  </a:cubicBezTo>
                  <a:lnTo>
                    <a:pt x="193819" y="35788"/>
                  </a:lnTo>
                  <a:close/>
                </a:path>
              </a:pathLst>
            </a:custGeom>
            <a:solidFill>
              <a:schemeClr val="accent6"/>
            </a:solidFill>
            <a:ln w="40211"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E421DCE9-6093-4DB9-B71F-D167CF79EDEC}"/>
                </a:ext>
              </a:extLst>
            </p:cNvPr>
            <p:cNvSpPr/>
            <p:nvPr/>
          </p:nvSpPr>
          <p:spPr>
            <a:xfrm>
              <a:off x="22229803" y="4624695"/>
              <a:ext cx="2292052" cy="1447612"/>
            </a:xfrm>
            <a:custGeom>
              <a:avLst/>
              <a:gdLst>
                <a:gd name="connsiteX0" fmla="*/ 2264998 w 2292052"/>
                <a:gd name="connsiteY0" fmla="*/ 1467718 h 1447611"/>
                <a:gd name="connsiteX1" fmla="*/ 2314458 w 2292052"/>
                <a:gd name="connsiteY1" fmla="*/ 1480585 h 1447611"/>
                <a:gd name="connsiteX2" fmla="*/ 2215539 w 2292052"/>
                <a:gd name="connsiteY2" fmla="*/ 1302851 h 1447611"/>
                <a:gd name="connsiteX3" fmla="*/ 1755117 w 2292052"/>
                <a:gd name="connsiteY3" fmla="*/ 879424 h 1447611"/>
                <a:gd name="connsiteX4" fmla="*/ 1733805 w 2292052"/>
                <a:gd name="connsiteY4" fmla="*/ 865752 h 1447611"/>
                <a:gd name="connsiteX5" fmla="*/ 1733805 w 2292052"/>
                <a:gd name="connsiteY5" fmla="*/ 911191 h 1447611"/>
                <a:gd name="connsiteX6" fmla="*/ 2249719 w 2292052"/>
                <a:gd name="connsiteY6" fmla="*/ 1437559 h 1447611"/>
                <a:gd name="connsiteX7" fmla="*/ 2070777 w 2292052"/>
                <a:gd name="connsiteY7" fmla="*/ 1407803 h 1447611"/>
                <a:gd name="connsiteX8" fmla="*/ 646488 w 2292052"/>
                <a:gd name="connsiteY8" fmla="*/ 580251 h 1447611"/>
                <a:gd name="connsiteX9" fmla="*/ 275336 w 2292052"/>
                <a:gd name="connsiteY9" fmla="*/ 443532 h 1447611"/>
                <a:gd name="connsiteX10" fmla="*/ 38089 w 2292052"/>
                <a:gd name="connsiteY10" fmla="*/ 39005 h 1447611"/>
                <a:gd name="connsiteX11" fmla="*/ 66236 w 2292052"/>
                <a:gd name="connsiteY11" fmla="*/ 39005 h 1447611"/>
                <a:gd name="connsiteX12" fmla="*/ 58999 w 2292052"/>
                <a:gd name="connsiteY12" fmla="*/ 26137 h 1447611"/>
                <a:gd name="connsiteX13" fmla="*/ 145051 w 2292052"/>
                <a:gd name="connsiteY13" fmla="*/ 30963 h 1447611"/>
                <a:gd name="connsiteX14" fmla="*/ 37687 w 2292052"/>
                <a:gd name="connsiteY14" fmla="*/ 0 h 1447611"/>
                <a:gd name="connsiteX15" fmla="*/ 1496 w 2292052"/>
                <a:gd name="connsiteY15" fmla="*/ 0 h 1447611"/>
                <a:gd name="connsiteX16" fmla="*/ 258447 w 2292052"/>
                <a:gd name="connsiteY16" fmla="*/ 477712 h 1447611"/>
                <a:gd name="connsiteX17" fmla="*/ 2026143 w 2292052"/>
                <a:gd name="connsiteY17" fmla="*/ 1393326 h 1447611"/>
                <a:gd name="connsiteX18" fmla="*/ 2053486 w 2292052"/>
                <a:gd name="connsiteY18" fmla="*/ 1405792 h 1447611"/>
                <a:gd name="connsiteX19" fmla="*/ 2264998 w 2292052"/>
                <a:gd name="connsiteY19" fmla="*/ 1467718 h 144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92052" h="1447611">
                  <a:moveTo>
                    <a:pt x="2264998" y="1467718"/>
                  </a:moveTo>
                  <a:cubicBezTo>
                    <a:pt x="2281083" y="1471739"/>
                    <a:pt x="2297570" y="1476162"/>
                    <a:pt x="2314458" y="1480585"/>
                  </a:cubicBezTo>
                  <a:cubicBezTo>
                    <a:pt x="2284702" y="1419062"/>
                    <a:pt x="2252935" y="1360353"/>
                    <a:pt x="2215539" y="1302851"/>
                  </a:cubicBezTo>
                  <a:cubicBezTo>
                    <a:pt x="2071581" y="1151656"/>
                    <a:pt x="1917974" y="1010514"/>
                    <a:pt x="1755117" y="879424"/>
                  </a:cubicBezTo>
                  <a:cubicBezTo>
                    <a:pt x="1747879" y="875001"/>
                    <a:pt x="1741043" y="870176"/>
                    <a:pt x="1733805" y="865752"/>
                  </a:cubicBezTo>
                  <a:lnTo>
                    <a:pt x="1733805" y="911191"/>
                  </a:lnTo>
                  <a:cubicBezTo>
                    <a:pt x="2037402" y="1101392"/>
                    <a:pt x="2156830" y="1259423"/>
                    <a:pt x="2249719" y="1437559"/>
                  </a:cubicBezTo>
                  <a:lnTo>
                    <a:pt x="2070777" y="1407803"/>
                  </a:lnTo>
                  <a:cubicBezTo>
                    <a:pt x="1972661" y="1028609"/>
                    <a:pt x="1177279" y="759594"/>
                    <a:pt x="646488" y="580251"/>
                  </a:cubicBezTo>
                  <a:cubicBezTo>
                    <a:pt x="484436" y="525564"/>
                    <a:pt x="344500" y="478114"/>
                    <a:pt x="275336" y="443532"/>
                  </a:cubicBezTo>
                  <a:cubicBezTo>
                    <a:pt x="60205" y="335766"/>
                    <a:pt x="38089" y="122645"/>
                    <a:pt x="38089" y="39005"/>
                  </a:cubicBezTo>
                  <a:lnTo>
                    <a:pt x="66236" y="39005"/>
                  </a:lnTo>
                  <a:cubicBezTo>
                    <a:pt x="61411" y="30963"/>
                    <a:pt x="58999" y="26137"/>
                    <a:pt x="58999" y="26137"/>
                  </a:cubicBezTo>
                  <a:lnTo>
                    <a:pt x="145051" y="30963"/>
                  </a:lnTo>
                  <a:cubicBezTo>
                    <a:pt x="109263" y="20106"/>
                    <a:pt x="73475" y="10053"/>
                    <a:pt x="37687" y="0"/>
                  </a:cubicBezTo>
                  <a:lnTo>
                    <a:pt x="1496" y="0"/>
                  </a:lnTo>
                  <a:cubicBezTo>
                    <a:pt x="1496" y="0"/>
                    <a:pt x="-35498" y="330538"/>
                    <a:pt x="258447" y="477712"/>
                  </a:cubicBezTo>
                  <a:cubicBezTo>
                    <a:pt x="542742" y="619658"/>
                    <a:pt x="1865297" y="930091"/>
                    <a:pt x="2026143" y="1393326"/>
                  </a:cubicBezTo>
                  <a:cubicBezTo>
                    <a:pt x="2036196" y="1398152"/>
                    <a:pt x="2045444" y="1402173"/>
                    <a:pt x="2053486" y="1405792"/>
                  </a:cubicBezTo>
                  <a:cubicBezTo>
                    <a:pt x="2100132" y="1425093"/>
                    <a:pt x="2176533" y="1444797"/>
                    <a:pt x="2264998" y="1467718"/>
                  </a:cubicBezTo>
                  <a:close/>
                </a:path>
              </a:pathLst>
            </a:custGeom>
            <a:solidFill>
              <a:srgbClr val="606060"/>
            </a:solidFill>
            <a:ln w="40211"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6083D5B1-7BB5-45E4-B485-C43423D457A4}"/>
                </a:ext>
              </a:extLst>
            </p:cNvPr>
            <p:cNvSpPr/>
            <p:nvPr/>
          </p:nvSpPr>
          <p:spPr>
            <a:xfrm>
              <a:off x="22315342" y="4125269"/>
              <a:ext cx="402114" cy="120634"/>
            </a:xfrm>
            <a:custGeom>
              <a:avLst/>
              <a:gdLst>
                <a:gd name="connsiteX0" fmla="*/ 0 w 402114"/>
                <a:gd name="connsiteY0" fmla="*/ 0 h 120634"/>
                <a:gd name="connsiteX1" fmla="*/ 416188 w 402114"/>
                <a:gd name="connsiteY1" fmla="*/ 152803 h 120634"/>
                <a:gd name="connsiteX2" fmla="*/ 0 w 402114"/>
                <a:gd name="connsiteY2" fmla="*/ 0 h 120634"/>
              </a:gdLst>
              <a:ahLst/>
              <a:cxnLst>
                <a:cxn ang="0">
                  <a:pos x="connsiteX0" y="connsiteY0"/>
                </a:cxn>
                <a:cxn ang="0">
                  <a:pos x="connsiteX1" y="connsiteY1"/>
                </a:cxn>
                <a:cxn ang="0">
                  <a:pos x="connsiteX2" y="connsiteY2"/>
                </a:cxn>
              </a:cxnLst>
              <a:rect l="l" t="t" r="r" b="b"/>
              <a:pathLst>
                <a:path w="402114" h="120634">
                  <a:moveTo>
                    <a:pt x="0" y="0"/>
                  </a:moveTo>
                  <a:lnTo>
                    <a:pt x="416188" y="152803"/>
                  </a:lnTo>
                  <a:cubicBezTo>
                    <a:pt x="232422" y="78412"/>
                    <a:pt x="83237" y="21312"/>
                    <a:pt x="0" y="0"/>
                  </a:cubicBezTo>
                  <a:close/>
                </a:path>
              </a:pathLst>
            </a:custGeom>
            <a:solidFill>
              <a:schemeClr val="accent6"/>
            </a:solidFill>
            <a:ln w="40211"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5DB07EFF-5761-4993-8B81-6A09D3E04C3D}"/>
                </a:ext>
              </a:extLst>
            </p:cNvPr>
            <p:cNvSpPr/>
            <p:nvPr/>
          </p:nvSpPr>
          <p:spPr>
            <a:xfrm>
              <a:off x="22715446" y="4278073"/>
              <a:ext cx="2653955" cy="1568246"/>
            </a:xfrm>
            <a:custGeom>
              <a:avLst/>
              <a:gdLst>
                <a:gd name="connsiteX0" fmla="*/ 1602024 w 2653955"/>
                <a:gd name="connsiteY0" fmla="*/ 628505 h 1568246"/>
                <a:gd name="connsiteX1" fmla="*/ 16487 w 2653955"/>
                <a:gd name="connsiteY1" fmla="*/ 0 h 1568246"/>
                <a:gd name="connsiteX2" fmla="*/ 0 w 2653955"/>
                <a:gd name="connsiteY2" fmla="*/ 34984 h 1568246"/>
                <a:gd name="connsiteX3" fmla="*/ 421818 w 2653955"/>
                <a:gd name="connsiteY3" fmla="*/ 209904 h 1568246"/>
                <a:gd name="connsiteX4" fmla="*/ 1591166 w 2653955"/>
                <a:gd name="connsiteY4" fmla="*/ 665097 h 1568246"/>
                <a:gd name="connsiteX5" fmla="*/ 2616558 w 2653955"/>
                <a:gd name="connsiteY5" fmla="*/ 1546130 h 1568246"/>
                <a:gd name="connsiteX6" fmla="*/ 2693362 w 2653955"/>
                <a:gd name="connsiteY6" fmla="*/ 1578299 h 1568246"/>
                <a:gd name="connsiteX7" fmla="*/ 1602024 w 2653955"/>
                <a:gd name="connsiteY7" fmla="*/ 628505 h 1568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3955" h="1568246">
                  <a:moveTo>
                    <a:pt x="1602024" y="628505"/>
                  </a:moveTo>
                  <a:cubicBezTo>
                    <a:pt x="1218407" y="514304"/>
                    <a:pt x="499024" y="196232"/>
                    <a:pt x="16487" y="0"/>
                  </a:cubicBezTo>
                  <a:cubicBezTo>
                    <a:pt x="11661" y="12466"/>
                    <a:pt x="6031" y="24127"/>
                    <a:pt x="0" y="34984"/>
                  </a:cubicBezTo>
                  <a:cubicBezTo>
                    <a:pt x="133502" y="89269"/>
                    <a:pt x="281078" y="151195"/>
                    <a:pt x="421818" y="209904"/>
                  </a:cubicBezTo>
                  <a:cubicBezTo>
                    <a:pt x="836398" y="383617"/>
                    <a:pt x="1306470" y="580653"/>
                    <a:pt x="1591166" y="665097"/>
                  </a:cubicBezTo>
                  <a:cubicBezTo>
                    <a:pt x="1914869" y="761203"/>
                    <a:pt x="2291650" y="1154068"/>
                    <a:pt x="2616558" y="1546130"/>
                  </a:cubicBezTo>
                  <a:lnTo>
                    <a:pt x="2693362" y="1578299"/>
                  </a:lnTo>
                  <a:cubicBezTo>
                    <a:pt x="2352369" y="1160904"/>
                    <a:pt x="1952668" y="732653"/>
                    <a:pt x="1602024" y="628505"/>
                  </a:cubicBezTo>
                  <a:close/>
                </a:path>
              </a:pathLst>
            </a:custGeom>
            <a:solidFill>
              <a:srgbClr val="606060"/>
            </a:solidFill>
            <a:ln w="40211"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2172B69C-5667-4E7C-B0A1-3AEEF525ED47}"/>
                </a:ext>
              </a:extLst>
            </p:cNvPr>
            <p:cNvSpPr/>
            <p:nvPr/>
          </p:nvSpPr>
          <p:spPr>
            <a:xfrm>
              <a:off x="22237720" y="4115747"/>
              <a:ext cx="241269" cy="482537"/>
            </a:xfrm>
            <a:custGeom>
              <a:avLst/>
              <a:gdLst>
                <a:gd name="connsiteX0" fmla="*/ 275059 w 241268"/>
                <a:gd name="connsiteY0" fmla="*/ 491657 h 482537"/>
                <a:gd name="connsiteX1" fmla="*/ 38214 w 241268"/>
                <a:gd name="connsiteY1" fmla="*/ 39680 h 482537"/>
                <a:gd name="connsiteX2" fmla="*/ 87675 w 241268"/>
                <a:gd name="connsiteY2" fmla="*/ 51342 h 482537"/>
                <a:gd name="connsiteX3" fmla="*/ 77219 w 241268"/>
                <a:gd name="connsiteY3" fmla="*/ 9120 h 482537"/>
                <a:gd name="connsiteX4" fmla="*/ 5241 w 241268"/>
                <a:gd name="connsiteY4" fmla="*/ 6707 h 482537"/>
                <a:gd name="connsiteX5" fmla="*/ 242488 w 241268"/>
                <a:gd name="connsiteY5" fmla="*/ 511361 h 482537"/>
                <a:gd name="connsiteX6" fmla="*/ 261790 w 241268"/>
                <a:gd name="connsiteY6" fmla="*/ 519403 h 482537"/>
                <a:gd name="connsiteX7" fmla="*/ 275059 w 241268"/>
                <a:gd name="connsiteY7" fmla="*/ 491657 h 48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268" h="482537">
                  <a:moveTo>
                    <a:pt x="275059" y="491657"/>
                  </a:moveTo>
                  <a:cubicBezTo>
                    <a:pt x="75209" y="280145"/>
                    <a:pt x="35400" y="102008"/>
                    <a:pt x="38214" y="39680"/>
                  </a:cubicBezTo>
                  <a:cubicBezTo>
                    <a:pt x="50680" y="41289"/>
                    <a:pt x="67166" y="45712"/>
                    <a:pt x="87675" y="51342"/>
                  </a:cubicBezTo>
                  <a:cubicBezTo>
                    <a:pt x="78828" y="25204"/>
                    <a:pt x="77219" y="9120"/>
                    <a:pt x="77219" y="9120"/>
                  </a:cubicBezTo>
                  <a:cubicBezTo>
                    <a:pt x="34595" y="-1737"/>
                    <a:pt x="9262" y="-3346"/>
                    <a:pt x="5241" y="6707"/>
                  </a:cubicBezTo>
                  <a:cubicBezTo>
                    <a:pt x="-14463" y="55765"/>
                    <a:pt x="12479" y="264462"/>
                    <a:pt x="242488" y="511361"/>
                  </a:cubicBezTo>
                  <a:lnTo>
                    <a:pt x="261790" y="519403"/>
                  </a:lnTo>
                  <a:lnTo>
                    <a:pt x="275059" y="491657"/>
                  </a:lnTo>
                  <a:close/>
                </a:path>
              </a:pathLst>
            </a:custGeom>
            <a:solidFill>
              <a:schemeClr val="accent6"/>
            </a:solidFill>
            <a:ln w="40211"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D400DBFB-D534-45C7-8917-C9BE3DEF1A8C}"/>
                </a:ext>
              </a:extLst>
            </p:cNvPr>
            <p:cNvSpPr/>
            <p:nvPr/>
          </p:nvSpPr>
          <p:spPr>
            <a:xfrm>
              <a:off x="25408808" y="5857176"/>
              <a:ext cx="2372475" cy="1005286"/>
            </a:xfrm>
            <a:custGeom>
              <a:avLst/>
              <a:gdLst>
                <a:gd name="connsiteX0" fmla="*/ 607193 w 2372474"/>
                <a:gd name="connsiteY0" fmla="*/ 764420 h 1005286"/>
                <a:gd name="connsiteX1" fmla="*/ 2404644 w 2372474"/>
                <a:gd name="connsiteY1" fmla="*/ 1009307 h 1005286"/>
                <a:gd name="connsiteX2" fmla="*/ 2327841 w 2372474"/>
                <a:gd name="connsiteY2" fmla="*/ 977138 h 1005286"/>
                <a:gd name="connsiteX3" fmla="*/ 1634997 w 2372474"/>
                <a:gd name="connsiteY3" fmla="*/ 995233 h 1005286"/>
                <a:gd name="connsiteX4" fmla="*/ 636548 w 2372474"/>
                <a:gd name="connsiteY4" fmla="*/ 739086 h 1005286"/>
                <a:gd name="connsiteX5" fmla="*/ 351046 w 2372474"/>
                <a:gd name="connsiteY5" fmla="*/ 382009 h 1005286"/>
                <a:gd name="connsiteX6" fmla="*/ 76000 w 2372474"/>
                <a:gd name="connsiteY6" fmla="*/ 31767 h 1005286"/>
                <a:gd name="connsiteX7" fmla="*/ 0 w 2372474"/>
                <a:gd name="connsiteY7" fmla="*/ 0 h 1005286"/>
                <a:gd name="connsiteX8" fmla="*/ 607193 w 2372474"/>
                <a:gd name="connsiteY8" fmla="*/ 764420 h 1005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2474" h="1005286">
                  <a:moveTo>
                    <a:pt x="607193" y="764420"/>
                  </a:moveTo>
                  <a:cubicBezTo>
                    <a:pt x="950197" y="1156481"/>
                    <a:pt x="2404644" y="1009307"/>
                    <a:pt x="2404644" y="1009307"/>
                  </a:cubicBezTo>
                  <a:lnTo>
                    <a:pt x="2327841" y="977138"/>
                  </a:lnTo>
                  <a:cubicBezTo>
                    <a:pt x="2201979" y="986789"/>
                    <a:pt x="1928540" y="1004080"/>
                    <a:pt x="1634997" y="995233"/>
                  </a:cubicBezTo>
                  <a:cubicBezTo>
                    <a:pt x="1114661" y="979551"/>
                    <a:pt x="769245" y="890683"/>
                    <a:pt x="636548" y="739086"/>
                  </a:cubicBezTo>
                  <a:cubicBezTo>
                    <a:pt x="560145" y="651828"/>
                    <a:pt x="463235" y="526770"/>
                    <a:pt x="351046" y="382009"/>
                  </a:cubicBezTo>
                  <a:cubicBezTo>
                    <a:pt x="265396" y="271427"/>
                    <a:pt x="172909" y="152401"/>
                    <a:pt x="76000" y="31767"/>
                  </a:cubicBezTo>
                  <a:lnTo>
                    <a:pt x="0" y="0"/>
                  </a:lnTo>
                  <a:cubicBezTo>
                    <a:pt x="246899" y="302390"/>
                    <a:pt x="463235" y="599553"/>
                    <a:pt x="607193" y="764420"/>
                  </a:cubicBezTo>
                  <a:close/>
                </a:path>
              </a:pathLst>
            </a:custGeom>
            <a:solidFill>
              <a:srgbClr val="606060"/>
            </a:solidFill>
            <a:ln w="40211"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8F08B514-DFFA-41BF-ADFA-D4BAA8E4579A}"/>
                </a:ext>
              </a:extLst>
            </p:cNvPr>
            <p:cNvSpPr/>
            <p:nvPr/>
          </p:nvSpPr>
          <p:spPr>
            <a:xfrm>
              <a:off x="22315342" y="4125269"/>
              <a:ext cx="402114" cy="160846"/>
            </a:xfrm>
            <a:custGeom>
              <a:avLst/>
              <a:gdLst>
                <a:gd name="connsiteX0" fmla="*/ 400104 w 402114"/>
                <a:gd name="connsiteY0" fmla="*/ 188190 h 160845"/>
                <a:gd name="connsiteX1" fmla="*/ 416591 w 402114"/>
                <a:gd name="connsiteY1" fmla="*/ 153206 h 160845"/>
                <a:gd name="connsiteX2" fmla="*/ 416188 w 402114"/>
                <a:gd name="connsiteY2" fmla="*/ 152803 h 160845"/>
                <a:gd name="connsiteX3" fmla="*/ 0 w 402114"/>
                <a:gd name="connsiteY3" fmla="*/ 0 h 160845"/>
                <a:gd name="connsiteX4" fmla="*/ 10455 w 402114"/>
                <a:gd name="connsiteY4" fmla="*/ 42222 h 160845"/>
                <a:gd name="connsiteX5" fmla="*/ 400104 w 402114"/>
                <a:gd name="connsiteY5" fmla="*/ 188190 h 16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2114" h="160845">
                  <a:moveTo>
                    <a:pt x="400104" y="188190"/>
                  </a:moveTo>
                  <a:cubicBezTo>
                    <a:pt x="406135" y="176930"/>
                    <a:pt x="411765" y="165269"/>
                    <a:pt x="416591" y="153206"/>
                  </a:cubicBezTo>
                  <a:cubicBezTo>
                    <a:pt x="416591" y="153206"/>
                    <a:pt x="416188" y="153206"/>
                    <a:pt x="416188" y="152803"/>
                  </a:cubicBezTo>
                  <a:lnTo>
                    <a:pt x="0" y="0"/>
                  </a:lnTo>
                  <a:cubicBezTo>
                    <a:pt x="0" y="0"/>
                    <a:pt x="1608" y="16084"/>
                    <a:pt x="10455" y="42222"/>
                  </a:cubicBezTo>
                  <a:cubicBezTo>
                    <a:pt x="92486" y="65947"/>
                    <a:pt x="235639" y="121439"/>
                    <a:pt x="400104" y="188190"/>
                  </a:cubicBezTo>
                  <a:close/>
                </a:path>
              </a:pathLst>
            </a:custGeom>
            <a:solidFill>
              <a:schemeClr val="accent6"/>
            </a:solidFill>
            <a:ln w="40211"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C0AB733F-8BE4-4006-82A6-79EBA30646E7}"/>
                </a:ext>
              </a:extLst>
            </p:cNvPr>
            <p:cNvSpPr/>
            <p:nvPr/>
          </p:nvSpPr>
          <p:spPr>
            <a:xfrm>
              <a:off x="22731530" y="4278296"/>
              <a:ext cx="40211" cy="40211"/>
            </a:xfrm>
            <a:custGeom>
              <a:avLst/>
              <a:gdLst>
                <a:gd name="connsiteX0" fmla="*/ 403 w 0"/>
                <a:gd name="connsiteY0" fmla="*/ 179 h 0"/>
                <a:gd name="connsiteX1" fmla="*/ 0 w 0"/>
                <a:gd name="connsiteY1" fmla="*/ 179 h 0"/>
                <a:gd name="connsiteX2" fmla="*/ 403 w 0"/>
                <a:gd name="connsiteY2" fmla="*/ 179 h 0"/>
                <a:gd name="connsiteX3" fmla="*/ 403 w 0"/>
                <a:gd name="connsiteY3" fmla="*/ 179 h 0"/>
              </a:gdLst>
              <a:ahLst/>
              <a:cxnLst>
                <a:cxn ang="0">
                  <a:pos x="connsiteX0" y="connsiteY0"/>
                </a:cxn>
                <a:cxn ang="0">
                  <a:pos x="connsiteX1" y="connsiteY1"/>
                </a:cxn>
                <a:cxn ang="0">
                  <a:pos x="connsiteX2" y="connsiteY2"/>
                </a:cxn>
                <a:cxn ang="0">
                  <a:pos x="connsiteX3" y="connsiteY3"/>
                </a:cxn>
              </a:cxnLst>
              <a:rect l="l" t="t" r="r" b="b"/>
              <a:pathLst>
                <a:path>
                  <a:moveTo>
                    <a:pt x="403" y="179"/>
                  </a:moveTo>
                  <a:lnTo>
                    <a:pt x="0" y="179"/>
                  </a:lnTo>
                  <a:cubicBezTo>
                    <a:pt x="0" y="-223"/>
                    <a:pt x="403" y="179"/>
                    <a:pt x="403" y="179"/>
                  </a:cubicBezTo>
                  <a:lnTo>
                    <a:pt x="403" y="179"/>
                  </a:lnTo>
                  <a:close/>
                </a:path>
              </a:pathLst>
            </a:custGeom>
            <a:solidFill>
              <a:schemeClr val="accent6"/>
            </a:solidFill>
            <a:ln w="40211"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8DB9FA04-29F2-4074-8EF3-D1519524CCED}"/>
                </a:ext>
              </a:extLst>
            </p:cNvPr>
            <p:cNvSpPr/>
            <p:nvPr/>
          </p:nvSpPr>
          <p:spPr>
            <a:xfrm>
              <a:off x="22375257" y="4655658"/>
              <a:ext cx="80423" cy="40211"/>
            </a:xfrm>
            <a:custGeom>
              <a:avLst/>
              <a:gdLst>
                <a:gd name="connsiteX0" fmla="*/ 87259 w 80422"/>
                <a:gd name="connsiteY0" fmla="*/ 8042 h 0"/>
                <a:gd name="connsiteX1" fmla="*/ 104148 w 80422"/>
                <a:gd name="connsiteY1" fmla="*/ 25333 h 0"/>
                <a:gd name="connsiteX2" fmla="*/ 105354 w 80422"/>
                <a:gd name="connsiteY2" fmla="*/ 22518 h 0"/>
                <a:gd name="connsiteX3" fmla="*/ 86455 w 80422"/>
                <a:gd name="connsiteY3" fmla="*/ 5228 h 0"/>
                <a:gd name="connsiteX4" fmla="*/ 0 w 80422"/>
                <a:gd name="connsiteY4" fmla="*/ 0 h 0"/>
                <a:gd name="connsiteX5" fmla="*/ 26540 w 80422"/>
                <a:gd name="connsiteY5" fmla="*/ 8042 h 0"/>
                <a:gd name="connsiteX6" fmla="*/ 87259 w 80422"/>
                <a:gd name="connsiteY6" fmla="*/ 8042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422">
                  <a:moveTo>
                    <a:pt x="87259" y="8042"/>
                  </a:moveTo>
                  <a:cubicBezTo>
                    <a:pt x="92888" y="13672"/>
                    <a:pt x="98519" y="19704"/>
                    <a:pt x="104148" y="25333"/>
                  </a:cubicBezTo>
                  <a:lnTo>
                    <a:pt x="105354" y="22518"/>
                  </a:lnTo>
                  <a:lnTo>
                    <a:pt x="86455" y="5228"/>
                  </a:lnTo>
                  <a:lnTo>
                    <a:pt x="0" y="0"/>
                  </a:lnTo>
                  <a:cubicBezTo>
                    <a:pt x="8847" y="2815"/>
                    <a:pt x="17693" y="5228"/>
                    <a:pt x="26540" y="8042"/>
                  </a:cubicBezTo>
                  <a:lnTo>
                    <a:pt x="87259" y="8042"/>
                  </a:lnTo>
                  <a:close/>
                </a:path>
              </a:pathLst>
            </a:custGeom>
            <a:solidFill>
              <a:schemeClr val="accent6"/>
            </a:solidFill>
            <a:ln w="40211"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C9FF3033-4BA3-4633-8C7A-2D42883366ED}"/>
                </a:ext>
              </a:extLst>
            </p:cNvPr>
            <p:cNvSpPr/>
            <p:nvPr/>
          </p:nvSpPr>
          <p:spPr>
            <a:xfrm>
              <a:off x="22289204" y="4650833"/>
              <a:ext cx="80423" cy="40211"/>
            </a:xfrm>
            <a:custGeom>
              <a:avLst/>
              <a:gdLst>
                <a:gd name="connsiteX0" fmla="*/ 86052 w 80422"/>
                <a:gd name="connsiteY0" fmla="*/ 4825 h 0"/>
                <a:gd name="connsiteX1" fmla="*/ 0 w 80422"/>
                <a:gd name="connsiteY1" fmla="*/ 0 h 0"/>
                <a:gd name="connsiteX2" fmla="*/ 7238 w 80422"/>
                <a:gd name="connsiteY2" fmla="*/ 12868 h 0"/>
                <a:gd name="connsiteX3" fmla="*/ 112190 w 80422"/>
                <a:gd name="connsiteY3" fmla="*/ 12868 h 0"/>
                <a:gd name="connsiteX4" fmla="*/ 86052 w 80422"/>
                <a:gd name="connsiteY4" fmla="*/ 4825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22">
                  <a:moveTo>
                    <a:pt x="86052" y="4825"/>
                  </a:moveTo>
                  <a:lnTo>
                    <a:pt x="0" y="0"/>
                  </a:lnTo>
                  <a:cubicBezTo>
                    <a:pt x="0" y="0"/>
                    <a:pt x="2413" y="4825"/>
                    <a:pt x="7238" y="12868"/>
                  </a:cubicBezTo>
                  <a:lnTo>
                    <a:pt x="112190" y="12868"/>
                  </a:lnTo>
                  <a:cubicBezTo>
                    <a:pt x="103746" y="10053"/>
                    <a:pt x="94899" y="7640"/>
                    <a:pt x="86052" y="4825"/>
                  </a:cubicBezTo>
                  <a:close/>
                </a:path>
              </a:pathLst>
            </a:custGeom>
            <a:solidFill>
              <a:schemeClr val="accent6"/>
            </a:solidFill>
            <a:ln w="40211"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6A089B53-1822-4D0C-A7D1-8555184C99CE}"/>
                </a:ext>
              </a:extLst>
            </p:cNvPr>
            <p:cNvSpPr/>
            <p:nvPr/>
          </p:nvSpPr>
          <p:spPr>
            <a:xfrm>
              <a:off x="24256348" y="6018022"/>
              <a:ext cx="281480" cy="80423"/>
            </a:xfrm>
            <a:custGeom>
              <a:avLst/>
              <a:gdLst>
                <a:gd name="connsiteX0" fmla="*/ 291935 w 281480"/>
                <a:gd name="connsiteY0" fmla="*/ 94899 h 80422"/>
                <a:gd name="connsiteX1" fmla="*/ 287914 w 281480"/>
                <a:gd name="connsiteY1" fmla="*/ 86857 h 80422"/>
                <a:gd name="connsiteX2" fmla="*/ 238454 w 281480"/>
                <a:gd name="connsiteY2" fmla="*/ 73989 h 80422"/>
                <a:gd name="connsiteX3" fmla="*/ 27343 w 281480"/>
                <a:gd name="connsiteY3" fmla="*/ 12466 h 80422"/>
                <a:gd name="connsiteX4" fmla="*/ 0 w 281480"/>
                <a:gd name="connsiteY4" fmla="*/ 0 h 80422"/>
                <a:gd name="connsiteX5" fmla="*/ 12465 w 281480"/>
                <a:gd name="connsiteY5" fmla="*/ 47852 h 80422"/>
                <a:gd name="connsiteX6" fmla="*/ 291935 w 281480"/>
                <a:gd name="connsiteY6" fmla="*/ 94899 h 80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480" h="80422">
                  <a:moveTo>
                    <a:pt x="291935" y="94899"/>
                  </a:moveTo>
                  <a:cubicBezTo>
                    <a:pt x="290729" y="92084"/>
                    <a:pt x="289523" y="89672"/>
                    <a:pt x="287914" y="86857"/>
                  </a:cubicBezTo>
                  <a:cubicBezTo>
                    <a:pt x="271026" y="82434"/>
                    <a:pt x="254539" y="78010"/>
                    <a:pt x="238454" y="73989"/>
                  </a:cubicBezTo>
                  <a:cubicBezTo>
                    <a:pt x="149989" y="51069"/>
                    <a:pt x="73588" y="31767"/>
                    <a:pt x="27343" y="12466"/>
                  </a:cubicBezTo>
                  <a:cubicBezTo>
                    <a:pt x="19302" y="9249"/>
                    <a:pt x="10053" y="4825"/>
                    <a:pt x="0" y="0"/>
                  </a:cubicBezTo>
                  <a:cubicBezTo>
                    <a:pt x="5630" y="15683"/>
                    <a:pt x="9652" y="31767"/>
                    <a:pt x="12465" y="47852"/>
                  </a:cubicBezTo>
                  <a:lnTo>
                    <a:pt x="291935" y="94899"/>
                  </a:lnTo>
                  <a:close/>
                </a:path>
              </a:pathLst>
            </a:custGeom>
            <a:solidFill>
              <a:srgbClr val="606060"/>
            </a:solidFill>
            <a:ln w="40211"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915C637B-8ABB-4148-918B-FC22EA91109D}"/>
                </a:ext>
              </a:extLst>
            </p:cNvPr>
            <p:cNvSpPr/>
            <p:nvPr/>
          </p:nvSpPr>
          <p:spPr>
            <a:xfrm>
              <a:off x="22499912" y="4607807"/>
              <a:ext cx="40211" cy="40211"/>
            </a:xfrm>
            <a:custGeom>
              <a:avLst/>
              <a:gdLst>
                <a:gd name="connsiteX0" fmla="*/ 70370 w 40211"/>
                <a:gd name="connsiteY0" fmla="*/ 57502 h 40211"/>
                <a:gd name="connsiteX1" fmla="*/ 12867 w 40211"/>
                <a:gd name="connsiteY1" fmla="*/ 0 h 40211"/>
                <a:gd name="connsiteX2" fmla="*/ 0 w 40211"/>
                <a:gd name="connsiteY2" fmla="*/ 28148 h 40211"/>
                <a:gd name="connsiteX3" fmla="*/ 70370 w 40211"/>
                <a:gd name="connsiteY3" fmla="*/ 57502 h 40211"/>
              </a:gdLst>
              <a:ahLst/>
              <a:cxnLst>
                <a:cxn ang="0">
                  <a:pos x="connsiteX0" y="connsiteY0"/>
                </a:cxn>
                <a:cxn ang="0">
                  <a:pos x="connsiteX1" y="connsiteY1"/>
                </a:cxn>
                <a:cxn ang="0">
                  <a:pos x="connsiteX2" y="connsiteY2"/>
                </a:cxn>
                <a:cxn ang="0">
                  <a:pos x="connsiteX3" y="connsiteY3"/>
                </a:cxn>
              </a:cxnLst>
              <a:rect l="l" t="t" r="r" b="b"/>
              <a:pathLst>
                <a:path w="40211" h="40211">
                  <a:moveTo>
                    <a:pt x="70370" y="57502"/>
                  </a:moveTo>
                  <a:cubicBezTo>
                    <a:pt x="49862" y="38201"/>
                    <a:pt x="30963" y="18899"/>
                    <a:pt x="12867" y="0"/>
                  </a:cubicBezTo>
                  <a:lnTo>
                    <a:pt x="0" y="28148"/>
                  </a:lnTo>
                  <a:lnTo>
                    <a:pt x="70370" y="57502"/>
                  </a:lnTo>
                  <a:close/>
                </a:path>
              </a:pathLst>
            </a:custGeom>
            <a:solidFill>
              <a:schemeClr val="accent6"/>
            </a:solidFill>
            <a:ln w="40211"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05DDB8FB-16B6-429F-9D84-90149EDA1C2E}"/>
                </a:ext>
              </a:extLst>
            </p:cNvPr>
            <p:cNvSpPr/>
            <p:nvPr/>
          </p:nvSpPr>
          <p:spPr>
            <a:xfrm>
              <a:off x="22480611" y="4643997"/>
              <a:ext cx="80423" cy="40211"/>
            </a:xfrm>
            <a:custGeom>
              <a:avLst/>
              <a:gdLst>
                <a:gd name="connsiteX0" fmla="*/ 95301 w 80422"/>
                <a:gd name="connsiteY0" fmla="*/ 76804 h 40211"/>
                <a:gd name="connsiteX1" fmla="*/ 15682 w 80422"/>
                <a:gd name="connsiteY1" fmla="*/ 0 h 40211"/>
                <a:gd name="connsiteX2" fmla="*/ 0 w 80422"/>
                <a:gd name="connsiteY2" fmla="*/ 34180 h 40211"/>
                <a:gd name="connsiteX3" fmla="*/ 18095 w 80422"/>
                <a:gd name="connsiteY3" fmla="*/ 50667 h 40211"/>
                <a:gd name="connsiteX4" fmla="*/ 95301 w 80422"/>
                <a:gd name="connsiteY4" fmla="*/ 76804 h 40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22" h="40211">
                  <a:moveTo>
                    <a:pt x="95301" y="76804"/>
                  </a:moveTo>
                  <a:cubicBezTo>
                    <a:pt x="66751" y="51069"/>
                    <a:pt x="39809" y="25333"/>
                    <a:pt x="15682" y="0"/>
                  </a:cubicBezTo>
                  <a:lnTo>
                    <a:pt x="0" y="34180"/>
                  </a:lnTo>
                  <a:lnTo>
                    <a:pt x="18095" y="50667"/>
                  </a:lnTo>
                  <a:cubicBezTo>
                    <a:pt x="43830" y="59111"/>
                    <a:pt x="69566" y="67957"/>
                    <a:pt x="95301" y="76804"/>
                  </a:cubicBezTo>
                  <a:close/>
                </a:path>
              </a:pathLst>
            </a:custGeom>
            <a:solidFill>
              <a:schemeClr val="accent6"/>
            </a:solidFill>
            <a:ln w="40211"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8307B1AC-94D6-41B7-A870-83CFCE6A3882}"/>
                </a:ext>
              </a:extLst>
            </p:cNvPr>
            <p:cNvSpPr/>
            <p:nvPr/>
          </p:nvSpPr>
          <p:spPr>
            <a:xfrm>
              <a:off x="22498706" y="4694663"/>
              <a:ext cx="1447612" cy="804229"/>
            </a:xfrm>
            <a:custGeom>
              <a:avLst/>
              <a:gdLst>
                <a:gd name="connsiteX0" fmla="*/ 77206 w 1447611"/>
                <a:gd name="connsiteY0" fmla="*/ 26137 h 804228"/>
                <a:gd name="connsiteX1" fmla="*/ 0 w 1447611"/>
                <a:gd name="connsiteY1" fmla="*/ 0 h 804228"/>
                <a:gd name="connsiteX2" fmla="*/ 135110 w 1447611"/>
                <a:gd name="connsiteY2" fmla="*/ 123047 h 804228"/>
                <a:gd name="connsiteX3" fmla="*/ 132295 w 1447611"/>
                <a:gd name="connsiteY3" fmla="*/ 123047 h 804228"/>
                <a:gd name="connsiteX4" fmla="*/ 739087 w 1447611"/>
                <a:gd name="connsiteY4" fmla="*/ 476506 h 804228"/>
                <a:gd name="connsiteX5" fmla="*/ 1464903 w 1447611"/>
                <a:gd name="connsiteY5" fmla="*/ 841223 h 804228"/>
                <a:gd name="connsiteX6" fmla="*/ 1464903 w 1447611"/>
                <a:gd name="connsiteY6" fmla="*/ 795784 h 804228"/>
                <a:gd name="connsiteX7" fmla="*/ 754366 w 1447611"/>
                <a:gd name="connsiteY7" fmla="*/ 440717 h 804228"/>
                <a:gd name="connsiteX8" fmla="*/ 77206 w 1447611"/>
                <a:gd name="connsiteY8" fmla="*/ 26137 h 80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611" h="804228">
                  <a:moveTo>
                    <a:pt x="77206" y="26137"/>
                  </a:moveTo>
                  <a:cubicBezTo>
                    <a:pt x="51471" y="17291"/>
                    <a:pt x="25735" y="8444"/>
                    <a:pt x="0" y="0"/>
                  </a:cubicBezTo>
                  <a:lnTo>
                    <a:pt x="135110" y="123047"/>
                  </a:lnTo>
                  <a:cubicBezTo>
                    <a:pt x="134306" y="123047"/>
                    <a:pt x="133100" y="123047"/>
                    <a:pt x="132295" y="123047"/>
                  </a:cubicBezTo>
                  <a:cubicBezTo>
                    <a:pt x="282285" y="243279"/>
                    <a:pt x="480125" y="364718"/>
                    <a:pt x="739087" y="476506"/>
                  </a:cubicBezTo>
                  <a:cubicBezTo>
                    <a:pt x="1059974" y="614833"/>
                    <a:pt x="1291994" y="733457"/>
                    <a:pt x="1464903" y="841223"/>
                  </a:cubicBezTo>
                  <a:lnTo>
                    <a:pt x="1464903" y="795784"/>
                  </a:lnTo>
                  <a:cubicBezTo>
                    <a:pt x="1291994" y="689224"/>
                    <a:pt x="1063593" y="573817"/>
                    <a:pt x="754366" y="440717"/>
                  </a:cubicBezTo>
                  <a:cubicBezTo>
                    <a:pt x="446749" y="308019"/>
                    <a:pt x="229607" y="163661"/>
                    <a:pt x="77206" y="26137"/>
                  </a:cubicBezTo>
                  <a:close/>
                </a:path>
              </a:pathLst>
            </a:custGeom>
            <a:solidFill>
              <a:srgbClr val="606060"/>
            </a:solidFill>
            <a:ln w="40211"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1E688F8A-8A96-4D4B-9CD8-A14438C32112}"/>
                </a:ext>
              </a:extLst>
            </p:cNvPr>
            <p:cNvSpPr/>
            <p:nvPr/>
          </p:nvSpPr>
          <p:spPr>
            <a:xfrm>
              <a:off x="22479405" y="4678177"/>
              <a:ext cx="40211" cy="40211"/>
            </a:xfrm>
            <a:custGeom>
              <a:avLst/>
              <a:gdLst>
                <a:gd name="connsiteX0" fmla="*/ 10857 w 0"/>
                <a:gd name="connsiteY0" fmla="*/ 13672 h 0"/>
                <a:gd name="connsiteX1" fmla="*/ 19301 w 0"/>
                <a:gd name="connsiteY1" fmla="*/ 16487 h 0"/>
                <a:gd name="connsiteX2" fmla="*/ 1206 w 0"/>
                <a:gd name="connsiteY2" fmla="*/ 0 h 0"/>
                <a:gd name="connsiteX3" fmla="*/ 0 w 0"/>
                <a:gd name="connsiteY3" fmla="*/ 2815 h 0"/>
                <a:gd name="connsiteX4" fmla="*/ 10857 w 0"/>
                <a:gd name="connsiteY4" fmla="*/ 13672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10857" y="13672"/>
                  </a:moveTo>
                  <a:cubicBezTo>
                    <a:pt x="13672" y="14476"/>
                    <a:pt x="16486" y="15280"/>
                    <a:pt x="19301" y="16487"/>
                  </a:cubicBezTo>
                  <a:lnTo>
                    <a:pt x="1206" y="0"/>
                  </a:lnTo>
                  <a:lnTo>
                    <a:pt x="0" y="2815"/>
                  </a:lnTo>
                  <a:cubicBezTo>
                    <a:pt x="3619" y="6434"/>
                    <a:pt x="7238" y="10053"/>
                    <a:pt x="10857" y="13672"/>
                  </a:cubicBezTo>
                  <a:close/>
                </a:path>
              </a:pathLst>
            </a:custGeom>
            <a:solidFill>
              <a:schemeClr val="accent6"/>
            </a:solidFill>
            <a:ln w="40211"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60FA752A-48F5-4E13-AD3F-8AE4921E0345}"/>
                </a:ext>
              </a:extLst>
            </p:cNvPr>
            <p:cNvSpPr/>
            <p:nvPr/>
          </p:nvSpPr>
          <p:spPr>
            <a:xfrm>
              <a:off x="22490261" y="4691849"/>
              <a:ext cx="120634" cy="120634"/>
            </a:xfrm>
            <a:custGeom>
              <a:avLst/>
              <a:gdLst>
                <a:gd name="connsiteX0" fmla="*/ 140740 w 120634"/>
                <a:gd name="connsiteY0" fmla="*/ 125862 h 120634"/>
                <a:gd name="connsiteX1" fmla="*/ 143555 w 120634"/>
                <a:gd name="connsiteY1" fmla="*/ 125862 h 120634"/>
                <a:gd name="connsiteX2" fmla="*/ 8445 w 120634"/>
                <a:gd name="connsiteY2" fmla="*/ 2815 h 120634"/>
                <a:gd name="connsiteX3" fmla="*/ 0 w 120634"/>
                <a:gd name="connsiteY3" fmla="*/ 0 h 120634"/>
                <a:gd name="connsiteX4" fmla="*/ 140740 w 120634"/>
                <a:gd name="connsiteY4" fmla="*/ 125862 h 120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34" h="120634">
                  <a:moveTo>
                    <a:pt x="140740" y="125862"/>
                  </a:moveTo>
                  <a:cubicBezTo>
                    <a:pt x="141544" y="125862"/>
                    <a:pt x="142751" y="125862"/>
                    <a:pt x="143555" y="125862"/>
                  </a:cubicBezTo>
                  <a:lnTo>
                    <a:pt x="8445" y="2815"/>
                  </a:lnTo>
                  <a:cubicBezTo>
                    <a:pt x="5630" y="2011"/>
                    <a:pt x="2815" y="1206"/>
                    <a:pt x="0" y="0"/>
                  </a:cubicBezTo>
                  <a:cubicBezTo>
                    <a:pt x="41418" y="41418"/>
                    <a:pt x="88063" y="83640"/>
                    <a:pt x="140740" y="125862"/>
                  </a:cubicBezTo>
                  <a:close/>
                </a:path>
              </a:pathLst>
            </a:custGeom>
            <a:solidFill>
              <a:schemeClr val="accent6"/>
            </a:solidFill>
            <a:ln w="40211"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94B1B63E-6A50-4B51-9BFA-E6B85E8B716A}"/>
                </a:ext>
              </a:extLst>
            </p:cNvPr>
            <p:cNvSpPr/>
            <p:nvPr/>
          </p:nvSpPr>
          <p:spPr>
            <a:xfrm>
              <a:off x="17793925" y="6866007"/>
              <a:ext cx="3216915" cy="5388333"/>
            </a:xfrm>
            <a:custGeom>
              <a:avLst/>
              <a:gdLst>
                <a:gd name="connsiteX0" fmla="*/ 3225402 w 3216915"/>
                <a:gd name="connsiteY0" fmla="*/ 1198777 h 5388332"/>
                <a:gd name="connsiteX1" fmla="*/ 836039 w 3216915"/>
                <a:gd name="connsiteY1" fmla="*/ 201935 h 5388332"/>
                <a:gd name="connsiteX2" fmla="*/ 3225402 w 3216915"/>
                <a:gd name="connsiteY2" fmla="*/ 5427412 h 5388332"/>
                <a:gd name="connsiteX3" fmla="*/ 3225402 w 3216915"/>
                <a:gd name="connsiteY3" fmla="*/ 1198777 h 5388332"/>
              </a:gdLst>
              <a:ahLst/>
              <a:cxnLst>
                <a:cxn ang="0">
                  <a:pos x="connsiteX0" y="connsiteY0"/>
                </a:cxn>
                <a:cxn ang="0">
                  <a:pos x="connsiteX1" y="connsiteY1"/>
                </a:cxn>
                <a:cxn ang="0">
                  <a:pos x="connsiteX2" y="connsiteY2"/>
                </a:cxn>
                <a:cxn ang="0">
                  <a:pos x="connsiteX3" y="connsiteY3"/>
                </a:cxn>
              </a:cxnLst>
              <a:rect l="l" t="t" r="r" b="b"/>
              <a:pathLst>
                <a:path w="3216915" h="5388332">
                  <a:moveTo>
                    <a:pt x="3225402" y="1198777"/>
                  </a:moveTo>
                  <a:cubicBezTo>
                    <a:pt x="3225402" y="1198777"/>
                    <a:pt x="2503607" y="-589024"/>
                    <a:pt x="836039" y="201935"/>
                  </a:cubicBezTo>
                  <a:cubicBezTo>
                    <a:pt x="-831530" y="992894"/>
                    <a:pt x="10900" y="3519379"/>
                    <a:pt x="3225402" y="5427412"/>
                  </a:cubicBezTo>
                  <a:lnTo>
                    <a:pt x="3225402" y="1198777"/>
                  </a:lnTo>
                  <a:close/>
                </a:path>
              </a:pathLst>
            </a:custGeom>
            <a:solidFill>
              <a:schemeClr val="accent4"/>
            </a:solidFill>
            <a:ln w="40211"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1B8B9FCE-3CFC-430C-9D39-A2D6E255B612}"/>
                </a:ext>
              </a:extLst>
            </p:cNvPr>
            <p:cNvSpPr/>
            <p:nvPr/>
          </p:nvSpPr>
          <p:spPr>
            <a:xfrm>
              <a:off x="21012491" y="6866007"/>
              <a:ext cx="3216915" cy="5388333"/>
            </a:xfrm>
            <a:custGeom>
              <a:avLst/>
              <a:gdLst>
                <a:gd name="connsiteX0" fmla="*/ 0 w 3216915"/>
                <a:gd name="connsiteY0" fmla="*/ 1198777 h 5388332"/>
                <a:gd name="connsiteX1" fmla="*/ 2389364 w 3216915"/>
                <a:gd name="connsiteY1" fmla="*/ 201935 h 5388332"/>
                <a:gd name="connsiteX2" fmla="*/ 0 w 3216915"/>
                <a:gd name="connsiteY2" fmla="*/ 5427412 h 5388332"/>
                <a:gd name="connsiteX3" fmla="*/ 0 w 3216915"/>
                <a:gd name="connsiteY3" fmla="*/ 1198777 h 5388332"/>
              </a:gdLst>
              <a:ahLst/>
              <a:cxnLst>
                <a:cxn ang="0">
                  <a:pos x="connsiteX0" y="connsiteY0"/>
                </a:cxn>
                <a:cxn ang="0">
                  <a:pos x="connsiteX1" y="connsiteY1"/>
                </a:cxn>
                <a:cxn ang="0">
                  <a:pos x="connsiteX2" y="connsiteY2"/>
                </a:cxn>
                <a:cxn ang="0">
                  <a:pos x="connsiteX3" y="connsiteY3"/>
                </a:cxn>
              </a:cxnLst>
              <a:rect l="l" t="t" r="r" b="b"/>
              <a:pathLst>
                <a:path w="3216915" h="5388332">
                  <a:moveTo>
                    <a:pt x="0" y="1198777"/>
                  </a:moveTo>
                  <a:cubicBezTo>
                    <a:pt x="0" y="1198777"/>
                    <a:pt x="721795" y="-589024"/>
                    <a:pt x="2389364" y="201935"/>
                  </a:cubicBezTo>
                  <a:cubicBezTo>
                    <a:pt x="4056932" y="992894"/>
                    <a:pt x="3214503" y="3519379"/>
                    <a:pt x="0" y="5427412"/>
                  </a:cubicBezTo>
                  <a:lnTo>
                    <a:pt x="0" y="1198777"/>
                  </a:lnTo>
                  <a:close/>
                </a:path>
              </a:pathLst>
            </a:custGeom>
            <a:solidFill>
              <a:schemeClr val="accent4"/>
            </a:solidFill>
            <a:ln w="40211"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FF16AFB1-E692-4B75-BFAD-5A3FFE3C27EB}"/>
                </a:ext>
              </a:extLst>
            </p:cNvPr>
            <p:cNvSpPr/>
            <p:nvPr/>
          </p:nvSpPr>
          <p:spPr>
            <a:xfrm>
              <a:off x="15593195" y="6807775"/>
              <a:ext cx="1729092" cy="1729092"/>
            </a:xfrm>
            <a:custGeom>
              <a:avLst/>
              <a:gdLst>
                <a:gd name="connsiteX0" fmla="*/ 1736330 w 1729091"/>
                <a:gd name="connsiteY0" fmla="*/ 700885 h 1729091"/>
                <a:gd name="connsiteX1" fmla="*/ 1663145 w 1729091"/>
                <a:gd name="connsiteY1" fmla="*/ 627700 h 1729091"/>
                <a:gd name="connsiteX2" fmla="*/ 1182216 w 1729091"/>
                <a:gd name="connsiteY2" fmla="*/ 627700 h 1729091"/>
                <a:gd name="connsiteX3" fmla="*/ 1109032 w 1729091"/>
                <a:gd name="connsiteY3" fmla="*/ 554516 h 1729091"/>
                <a:gd name="connsiteX4" fmla="*/ 1109032 w 1729091"/>
                <a:gd name="connsiteY4" fmla="*/ 73185 h 1729091"/>
                <a:gd name="connsiteX5" fmla="*/ 1035847 w 1729091"/>
                <a:gd name="connsiteY5" fmla="*/ 0 h 1729091"/>
                <a:gd name="connsiteX6" fmla="*/ 700885 w 1729091"/>
                <a:gd name="connsiteY6" fmla="*/ 0 h 1729091"/>
                <a:gd name="connsiteX7" fmla="*/ 627701 w 1729091"/>
                <a:gd name="connsiteY7" fmla="*/ 73185 h 1729091"/>
                <a:gd name="connsiteX8" fmla="*/ 627701 w 1729091"/>
                <a:gd name="connsiteY8" fmla="*/ 554516 h 1729091"/>
                <a:gd name="connsiteX9" fmla="*/ 554516 w 1729091"/>
                <a:gd name="connsiteY9" fmla="*/ 627700 h 1729091"/>
                <a:gd name="connsiteX10" fmla="*/ 73185 w 1729091"/>
                <a:gd name="connsiteY10" fmla="*/ 627700 h 1729091"/>
                <a:gd name="connsiteX11" fmla="*/ 0 w 1729091"/>
                <a:gd name="connsiteY11" fmla="*/ 700885 h 1729091"/>
                <a:gd name="connsiteX12" fmla="*/ 0 w 1729091"/>
                <a:gd name="connsiteY12" fmla="*/ 1035847 h 1729091"/>
                <a:gd name="connsiteX13" fmla="*/ 73185 w 1729091"/>
                <a:gd name="connsiteY13" fmla="*/ 1109031 h 1729091"/>
                <a:gd name="connsiteX14" fmla="*/ 554516 w 1729091"/>
                <a:gd name="connsiteY14" fmla="*/ 1109031 h 1729091"/>
                <a:gd name="connsiteX15" fmla="*/ 627701 w 1729091"/>
                <a:gd name="connsiteY15" fmla="*/ 1182216 h 1729091"/>
                <a:gd name="connsiteX16" fmla="*/ 627701 w 1729091"/>
                <a:gd name="connsiteY16" fmla="*/ 1663547 h 1729091"/>
                <a:gd name="connsiteX17" fmla="*/ 700885 w 1729091"/>
                <a:gd name="connsiteY17" fmla="*/ 1736732 h 1729091"/>
                <a:gd name="connsiteX18" fmla="*/ 1035847 w 1729091"/>
                <a:gd name="connsiteY18" fmla="*/ 1736732 h 1729091"/>
                <a:gd name="connsiteX19" fmla="*/ 1109032 w 1729091"/>
                <a:gd name="connsiteY19" fmla="*/ 1663547 h 1729091"/>
                <a:gd name="connsiteX20" fmla="*/ 1109032 w 1729091"/>
                <a:gd name="connsiteY20" fmla="*/ 1182216 h 1729091"/>
                <a:gd name="connsiteX21" fmla="*/ 1182216 w 1729091"/>
                <a:gd name="connsiteY21" fmla="*/ 1109031 h 1729091"/>
                <a:gd name="connsiteX22" fmla="*/ 1663547 w 1729091"/>
                <a:gd name="connsiteY22" fmla="*/ 1109031 h 1729091"/>
                <a:gd name="connsiteX23" fmla="*/ 1736732 w 1729091"/>
                <a:gd name="connsiteY23" fmla="*/ 1035847 h 1729091"/>
                <a:gd name="connsiteX24" fmla="*/ 1736732 w 1729091"/>
                <a:gd name="connsiteY24" fmla="*/ 700885 h 1729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29091" h="1729091">
                  <a:moveTo>
                    <a:pt x="1736330" y="700885"/>
                  </a:moveTo>
                  <a:cubicBezTo>
                    <a:pt x="1736330" y="660674"/>
                    <a:pt x="1703357" y="627700"/>
                    <a:pt x="1663145" y="627700"/>
                  </a:cubicBezTo>
                  <a:lnTo>
                    <a:pt x="1182216" y="627700"/>
                  </a:lnTo>
                  <a:cubicBezTo>
                    <a:pt x="1142005" y="627700"/>
                    <a:pt x="1109032" y="594727"/>
                    <a:pt x="1109032" y="554516"/>
                  </a:cubicBezTo>
                  <a:lnTo>
                    <a:pt x="1109032" y="73185"/>
                  </a:lnTo>
                  <a:cubicBezTo>
                    <a:pt x="1109032" y="32973"/>
                    <a:pt x="1076058" y="0"/>
                    <a:pt x="1035847" y="0"/>
                  </a:cubicBezTo>
                  <a:lnTo>
                    <a:pt x="700885" y="0"/>
                  </a:lnTo>
                  <a:cubicBezTo>
                    <a:pt x="660674" y="0"/>
                    <a:pt x="627701" y="32973"/>
                    <a:pt x="627701" y="73185"/>
                  </a:cubicBezTo>
                  <a:lnTo>
                    <a:pt x="627701" y="554516"/>
                  </a:lnTo>
                  <a:cubicBezTo>
                    <a:pt x="627701" y="594727"/>
                    <a:pt x="594727" y="627700"/>
                    <a:pt x="554516" y="627700"/>
                  </a:cubicBezTo>
                  <a:lnTo>
                    <a:pt x="73185" y="627700"/>
                  </a:lnTo>
                  <a:cubicBezTo>
                    <a:pt x="32973" y="627700"/>
                    <a:pt x="0" y="660674"/>
                    <a:pt x="0" y="700885"/>
                  </a:cubicBezTo>
                  <a:lnTo>
                    <a:pt x="0" y="1035847"/>
                  </a:lnTo>
                  <a:cubicBezTo>
                    <a:pt x="0" y="1076058"/>
                    <a:pt x="32973" y="1109031"/>
                    <a:pt x="73185" y="1109031"/>
                  </a:cubicBezTo>
                  <a:lnTo>
                    <a:pt x="554516" y="1109031"/>
                  </a:lnTo>
                  <a:cubicBezTo>
                    <a:pt x="594727" y="1109031"/>
                    <a:pt x="627701" y="1142005"/>
                    <a:pt x="627701" y="1182216"/>
                  </a:cubicBezTo>
                  <a:lnTo>
                    <a:pt x="627701" y="1663547"/>
                  </a:lnTo>
                  <a:cubicBezTo>
                    <a:pt x="627701" y="1703759"/>
                    <a:pt x="660674" y="1736732"/>
                    <a:pt x="700885" y="1736732"/>
                  </a:cubicBezTo>
                  <a:lnTo>
                    <a:pt x="1035847" y="1736732"/>
                  </a:lnTo>
                  <a:cubicBezTo>
                    <a:pt x="1076058" y="1736732"/>
                    <a:pt x="1109032" y="1703759"/>
                    <a:pt x="1109032" y="1663547"/>
                  </a:cubicBezTo>
                  <a:lnTo>
                    <a:pt x="1109032" y="1182216"/>
                  </a:lnTo>
                  <a:cubicBezTo>
                    <a:pt x="1109032" y="1142005"/>
                    <a:pt x="1142005" y="1109031"/>
                    <a:pt x="1182216" y="1109031"/>
                  </a:cubicBezTo>
                  <a:lnTo>
                    <a:pt x="1663547" y="1109031"/>
                  </a:lnTo>
                  <a:cubicBezTo>
                    <a:pt x="1703759" y="1109031"/>
                    <a:pt x="1736732" y="1076058"/>
                    <a:pt x="1736732" y="1035847"/>
                  </a:cubicBezTo>
                  <a:lnTo>
                    <a:pt x="1736732" y="700885"/>
                  </a:lnTo>
                  <a:close/>
                </a:path>
              </a:pathLst>
            </a:custGeom>
            <a:noFill/>
            <a:ln w="51567" cap="flat">
              <a:solidFill>
                <a:schemeClr val="accent4"/>
              </a:solid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49D6BCBD-B323-42C2-B166-B12FDE1B08EE}"/>
                </a:ext>
              </a:extLst>
            </p:cNvPr>
            <p:cNvSpPr/>
            <p:nvPr/>
          </p:nvSpPr>
          <p:spPr>
            <a:xfrm>
              <a:off x="19879735" y="3919789"/>
              <a:ext cx="1085709" cy="1085709"/>
            </a:xfrm>
            <a:custGeom>
              <a:avLst/>
              <a:gdLst>
                <a:gd name="connsiteX0" fmla="*/ 1109434 w 1085708"/>
                <a:gd name="connsiteY0" fmla="*/ 474093 h 1085708"/>
                <a:gd name="connsiteX1" fmla="*/ 1036249 w 1085708"/>
                <a:gd name="connsiteY1" fmla="*/ 400908 h 1085708"/>
                <a:gd name="connsiteX2" fmla="*/ 781711 w 1085708"/>
                <a:gd name="connsiteY2" fmla="*/ 400908 h 1085708"/>
                <a:gd name="connsiteX3" fmla="*/ 708525 w 1085708"/>
                <a:gd name="connsiteY3" fmla="*/ 327723 h 1085708"/>
                <a:gd name="connsiteX4" fmla="*/ 708525 w 1085708"/>
                <a:gd name="connsiteY4" fmla="*/ 73185 h 1085708"/>
                <a:gd name="connsiteX5" fmla="*/ 635341 w 1085708"/>
                <a:gd name="connsiteY5" fmla="*/ 0 h 1085708"/>
                <a:gd name="connsiteX6" fmla="*/ 474093 w 1085708"/>
                <a:gd name="connsiteY6" fmla="*/ 0 h 1085708"/>
                <a:gd name="connsiteX7" fmla="*/ 400908 w 1085708"/>
                <a:gd name="connsiteY7" fmla="*/ 73185 h 1085708"/>
                <a:gd name="connsiteX8" fmla="*/ 400908 w 1085708"/>
                <a:gd name="connsiteY8" fmla="*/ 327723 h 1085708"/>
                <a:gd name="connsiteX9" fmla="*/ 327724 w 1085708"/>
                <a:gd name="connsiteY9" fmla="*/ 400908 h 1085708"/>
                <a:gd name="connsiteX10" fmla="*/ 73185 w 1085708"/>
                <a:gd name="connsiteY10" fmla="*/ 400908 h 1085708"/>
                <a:gd name="connsiteX11" fmla="*/ 0 w 1085708"/>
                <a:gd name="connsiteY11" fmla="*/ 474093 h 1085708"/>
                <a:gd name="connsiteX12" fmla="*/ 0 w 1085708"/>
                <a:gd name="connsiteY12" fmla="*/ 635341 h 1085708"/>
                <a:gd name="connsiteX13" fmla="*/ 73185 w 1085708"/>
                <a:gd name="connsiteY13" fmla="*/ 708526 h 1085708"/>
                <a:gd name="connsiteX14" fmla="*/ 327724 w 1085708"/>
                <a:gd name="connsiteY14" fmla="*/ 708526 h 1085708"/>
                <a:gd name="connsiteX15" fmla="*/ 400908 w 1085708"/>
                <a:gd name="connsiteY15" fmla="*/ 781710 h 1085708"/>
                <a:gd name="connsiteX16" fmla="*/ 400908 w 1085708"/>
                <a:gd name="connsiteY16" fmla="*/ 1036249 h 1085708"/>
                <a:gd name="connsiteX17" fmla="*/ 474093 w 1085708"/>
                <a:gd name="connsiteY17" fmla="*/ 1109434 h 1085708"/>
                <a:gd name="connsiteX18" fmla="*/ 635341 w 1085708"/>
                <a:gd name="connsiteY18" fmla="*/ 1109434 h 1085708"/>
                <a:gd name="connsiteX19" fmla="*/ 708525 w 1085708"/>
                <a:gd name="connsiteY19" fmla="*/ 1036249 h 1085708"/>
                <a:gd name="connsiteX20" fmla="*/ 708525 w 1085708"/>
                <a:gd name="connsiteY20" fmla="*/ 781710 h 1085708"/>
                <a:gd name="connsiteX21" fmla="*/ 781711 w 1085708"/>
                <a:gd name="connsiteY21" fmla="*/ 708526 h 1085708"/>
                <a:gd name="connsiteX22" fmla="*/ 1036249 w 1085708"/>
                <a:gd name="connsiteY22" fmla="*/ 708526 h 1085708"/>
                <a:gd name="connsiteX23" fmla="*/ 1109434 w 1085708"/>
                <a:gd name="connsiteY23" fmla="*/ 635341 h 1085708"/>
                <a:gd name="connsiteX24" fmla="*/ 1109434 w 1085708"/>
                <a:gd name="connsiteY24" fmla="*/ 474093 h 1085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85708" h="1085708">
                  <a:moveTo>
                    <a:pt x="1109434" y="474093"/>
                  </a:moveTo>
                  <a:cubicBezTo>
                    <a:pt x="1109434" y="433881"/>
                    <a:pt x="1076460" y="400908"/>
                    <a:pt x="1036249" y="400908"/>
                  </a:cubicBezTo>
                  <a:lnTo>
                    <a:pt x="781711" y="400908"/>
                  </a:lnTo>
                  <a:cubicBezTo>
                    <a:pt x="741499" y="400908"/>
                    <a:pt x="708525" y="367935"/>
                    <a:pt x="708525" y="327723"/>
                  </a:cubicBezTo>
                  <a:lnTo>
                    <a:pt x="708525" y="73185"/>
                  </a:lnTo>
                  <a:cubicBezTo>
                    <a:pt x="708525" y="32973"/>
                    <a:pt x="675552" y="0"/>
                    <a:pt x="635341" y="0"/>
                  </a:cubicBezTo>
                  <a:lnTo>
                    <a:pt x="474093" y="0"/>
                  </a:lnTo>
                  <a:cubicBezTo>
                    <a:pt x="433882" y="0"/>
                    <a:pt x="400908" y="32973"/>
                    <a:pt x="400908" y="73185"/>
                  </a:cubicBezTo>
                  <a:lnTo>
                    <a:pt x="400908" y="327723"/>
                  </a:lnTo>
                  <a:cubicBezTo>
                    <a:pt x="400908" y="367935"/>
                    <a:pt x="367935" y="400908"/>
                    <a:pt x="327724" y="400908"/>
                  </a:cubicBezTo>
                  <a:lnTo>
                    <a:pt x="73185" y="400908"/>
                  </a:lnTo>
                  <a:cubicBezTo>
                    <a:pt x="32974" y="400908"/>
                    <a:pt x="0" y="433881"/>
                    <a:pt x="0" y="474093"/>
                  </a:cubicBezTo>
                  <a:lnTo>
                    <a:pt x="0" y="635341"/>
                  </a:lnTo>
                  <a:cubicBezTo>
                    <a:pt x="0" y="675552"/>
                    <a:pt x="32974" y="708526"/>
                    <a:pt x="73185" y="708526"/>
                  </a:cubicBezTo>
                  <a:lnTo>
                    <a:pt x="327724" y="708526"/>
                  </a:lnTo>
                  <a:cubicBezTo>
                    <a:pt x="367935" y="708526"/>
                    <a:pt x="400908" y="741499"/>
                    <a:pt x="400908" y="781710"/>
                  </a:cubicBezTo>
                  <a:lnTo>
                    <a:pt x="400908" y="1036249"/>
                  </a:lnTo>
                  <a:cubicBezTo>
                    <a:pt x="400908" y="1076460"/>
                    <a:pt x="433882" y="1109434"/>
                    <a:pt x="474093" y="1109434"/>
                  </a:cubicBezTo>
                  <a:lnTo>
                    <a:pt x="635341" y="1109434"/>
                  </a:lnTo>
                  <a:cubicBezTo>
                    <a:pt x="675552" y="1109434"/>
                    <a:pt x="708525" y="1076460"/>
                    <a:pt x="708525" y="1036249"/>
                  </a:cubicBezTo>
                  <a:lnTo>
                    <a:pt x="708525" y="781710"/>
                  </a:lnTo>
                  <a:cubicBezTo>
                    <a:pt x="708525" y="741499"/>
                    <a:pt x="741499" y="708526"/>
                    <a:pt x="781711" y="708526"/>
                  </a:cubicBezTo>
                  <a:lnTo>
                    <a:pt x="1036249" y="708526"/>
                  </a:lnTo>
                  <a:cubicBezTo>
                    <a:pt x="1076460" y="708526"/>
                    <a:pt x="1109434" y="675552"/>
                    <a:pt x="1109434" y="635341"/>
                  </a:cubicBezTo>
                  <a:lnTo>
                    <a:pt x="1109434" y="474093"/>
                  </a:lnTo>
                  <a:close/>
                </a:path>
              </a:pathLst>
            </a:custGeom>
            <a:solidFill>
              <a:schemeClr val="accent4"/>
            </a:solidFill>
            <a:ln w="40211"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D09CC6F2-B61C-46AB-AF70-5BDE1AC73E0D}"/>
                </a:ext>
              </a:extLst>
            </p:cNvPr>
            <p:cNvSpPr/>
            <p:nvPr/>
          </p:nvSpPr>
          <p:spPr>
            <a:xfrm>
              <a:off x="22168168" y="12058987"/>
              <a:ext cx="1085709" cy="1085709"/>
            </a:xfrm>
            <a:custGeom>
              <a:avLst/>
              <a:gdLst>
                <a:gd name="connsiteX0" fmla="*/ 1109434 w 1085708"/>
                <a:gd name="connsiteY0" fmla="*/ 474093 h 1085708"/>
                <a:gd name="connsiteX1" fmla="*/ 1036249 w 1085708"/>
                <a:gd name="connsiteY1" fmla="*/ 400908 h 1085708"/>
                <a:gd name="connsiteX2" fmla="*/ 781711 w 1085708"/>
                <a:gd name="connsiteY2" fmla="*/ 400908 h 1085708"/>
                <a:gd name="connsiteX3" fmla="*/ 708525 w 1085708"/>
                <a:gd name="connsiteY3" fmla="*/ 327723 h 1085708"/>
                <a:gd name="connsiteX4" fmla="*/ 708525 w 1085708"/>
                <a:gd name="connsiteY4" fmla="*/ 73185 h 1085708"/>
                <a:gd name="connsiteX5" fmla="*/ 635341 w 1085708"/>
                <a:gd name="connsiteY5" fmla="*/ 0 h 1085708"/>
                <a:gd name="connsiteX6" fmla="*/ 474093 w 1085708"/>
                <a:gd name="connsiteY6" fmla="*/ 0 h 1085708"/>
                <a:gd name="connsiteX7" fmla="*/ 400908 w 1085708"/>
                <a:gd name="connsiteY7" fmla="*/ 73185 h 1085708"/>
                <a:gd name="connsiteX8" fmla="*/ 400908 w 1085708"/>
                <a:gd name="connsiteY8" fmla="*/ 327723 h 1085708"/>
                <a:gd name="connsiteX9" fmla="*/ 327723 w 1085708"/>
                <a:gd name="connsiteY9" fmla="*/ 400908 h 1085708"/>
                <a:gd name="connsiteX10" fmla="*/ 73185 w 1085708"/>
                <a:gd name="connsiteY10" fmla="*/ 400908 h 1085708"/>
                <a:gd name="connsiteX11" fmla="*/ 0 w 1085708"/>
                <a:gd name="connsiteY11" fmla="*/ 474093 h 1085708"/>
                <a:gd name="connsiteX12" fmla="*/ 0 w 1085708"/>
                <a:gd name="connsiteY12" fmla="*/ 635340 h 1085708"/>
                <a:gd name="connsiteX13" fmla="*/ 73185 w 1085708"/>
                <a:gd name="connsiteY13" fmla="*/ 708525 h 1085708"/>
                <a:gd name="connsiteX14" fmla="*/ 327723 w 1085708"/>
                <a:gd name="connsiteY14" fmla="*/ 708525 h 1085708"/>
                <a:gd name="connsiteX15" fmla="*/ 400908 w 1085708"/>
                <a:gd name="connsiteY15" fmla="*/ 781711 h 1085708"/>
                <a:gd name="connsiteX16" fmla="*/ 400908 w 1085708"/>
                <a:gd name="connsiteY16" fmla="*/ 1036248 h 1085708"/>
                <a:gd name="connsiteX17" fmla="*/ 474093 w 1085708"/>
                <a:gd name="connsiteY17" fmla="*/ 1109434 h 1085708"/>
                <a:gd name="connsiteX18" fmla="*/ 635341 w 1085708"/>
                <a:gd name="connsiteY18" fmla="*/ 1109434 h 1085708"/>
                <a:gd name="connsiteX19" fmla="*/ 708525 w 1085708"/>
                <a:gd name="connsiteY19" fmla="*/ 1036248 h 1085708"/>
                <a:gd name="connsiteX20" fmla="*/ 708525 w 1085708"/>
                <a:gd name="connsiteY20" fmla="*/ 781308 h 1085708"/>
                <a:gd name="connsiteX21" fmla="*/ 781711 w 1085708"/>
                <a:gd name="connsiteY21" fmla="*/ 708123 h 1085708"/>
                <a:gd name="connsiteX22" fmla="*/ 1036651 w 1085708"/>
                <a:gd name="connsiteY22" fmla="*/ 708123 h 1085708"/>
                <a:gd name="connsiteX23" fmla="*/ 1109836 w 1085708"/>
                <a:gd name="connsiteY23" fmla="*/ 634938 h 1085708"/>
                <a:gd name="connsiteX24" fmla="*/ 1109836 w 1085708"/>
                <a:gd name="connsiteY24" fmla="*/ 474093 h 1085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85708" h="1085708">
                  <a:moveTo>
                    <a:pt x="1109434" y="474093"/>
                  </a:moveTo>
                  <a:cubicBezTo>
                    <a:pt x="1109434" y="433881"/>
                    <a:pt x="1076460" y="400908"/>
                    <a:pt x="1036249" y="400908"/>
                  </a:cubicBezTo>
                  <a:lnTo>
                    <a:pt x="781711" y="400908"/>
                  </a:lnTo>
                  <a:cubicBezTo>
                    <a:pt x="741499" y="400908"/>
                    <a:pt x="708525" y="367934"/>
                    <a:pt x="708525" y="327723"/>
                  </a:cubicBezTo>
                  <a:lnTo>
                    <a:pt x="708525" y="73185"/>
                  </a:lnTo>
                  <a:cubicBezTo>
                    <a:pt x="708525" y="32973"/>
                    <a:pt x="675552" y="0"/>
                    <a:pt x="635341" y="0"/>
                  </a:cubicBezTo>
                  <a:lnTo>
                    <a:pt x="474093" y="0"/>
                  </a:lnTo>
                  <a:cubicBezTo>
                    <a:pt x="433881" y="0"/>
                    <a:pt x="400908" y="32973"/>
                    <a:pt x="400908" y="73185"/>
                  </a:cubicBezTo>
                  <a:lnTo>
                    <a:pt x="400908" y="327723"/>
                  </a:lnTo>
                  <a:cubicBezTo>
                    <a:pt x="400908" y="367934"/>
                    <a:pt x="367934" y="400908"/>
                    <a:pt x="327723" y="400908"/>
                  </a:cubicBezTo>
                  <a:lnTo>
                    <a:pt x="73185" y="400908"/>
                  </a:lnTo>
                  <a:cubicBezTo>
                    <a:pt x="32973" y="400908"/>
                    <a:pt x="0" y="433881"/>
                    <a:pt x="0" y="474093"/>
                  </a:cubicBezTo>
                  <a:lnTo>
                    <a:pt x="0" y="635340"/>
                  </a:lnTo>
                  <a:cubicBezTo>
                    <a:pt x="0" y="675552"/>
                    <a:pt x="32973" y="708525"/>
                    <a:pt x="73185" y="708525"/>
                  </a:cubicBezTo>
                  <a:lnTo>
                    <a:pt x="327723" y="708525"/>
                  </a:lnTo>
                  <a:cubicBezTo>
                    <a:pt x="367934" y="708525"/>
                    <a:pt x="400908" y="741499"/>
                    <a:pt x="400908" y="781711"/>
                  </a:cubicBezTo>
                  <a:lnTo>
                    <a:pt x="400908" y="1036248"/>
                  </a:lnTo>
                  <a:cubicBezTo>
                    <a:pt x="400908" y="1076460"/>
                    <a:pt x="433881" y="1109434"/>
                    <a:pt x="474093" y="1109434"/>
                  </a:cubicBezTo>
                  <a:lnTo>
                    <a:pt x="635341" y="1109434"/>
                  </a:lnTo>
                  <a:cubicBezTo>
                    <a:pt x="675552" y="1109434"/>
                    <a:pt x="708525" y="1076460"/>
                    <a:pt x="708525" y="1036248"/>
                  </a:cubicBezTo>
                  <a:lnTo>
                    <a:pt x="708525" y="781308"/>
                  </a:lnTo>
                  <a:cubicBezTo>
                    <a:pt x="708525" y="741097"/>
                    <a:pt x="741499" y="708123"/>
                    <a:pt x="781711" y="708123"/>
                  </a:cubicBezTo>
                  <a:lnTo>
                    <a:pt x="1036651" y="708123"/>
                  </a:lnTo>
                  <a:cubicBezTo>
                    <a:pt x="1076862" y="708123"/>
                    <a:pt x="1109836" y="675149"/>
                    <a:pt x="1109836" y="634938"/>
                  </a:cubicBezTo>
                  <a:lnTo>
                    <a:pt x="1109836" y="474093"/>
                  </a:lnTo>
                  <a:close/>
                </a:path>
              </a:pathLst>
            </a:custGeom>
            <a:noFill/>
            <a:ln w="51567" cap="flat">
              <a:solidFill>
                <a:srgbClr val="DE8A71"/>
              </a:solid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2B476BBE-C0F0-4C9C-B500-102FCD9C59C3}"/>
                </a:ext>
              </a:extLst>
            </p:cNvPr>
            <p:cNvSpPr/>
            <p:nvPr/>
          </p:nvSpPr>
          <p:spPr>
            <a:xfrm>
              <a:off x="16554651" y="4408760"/>
              <a:ext cx="482537" cy="482537"/>
            </a:xfrm>
            <a:custGeom>
              <a:avLst/>
              <a:gdLst>
                <a:gd name="connsiteX0" fmla="*/ 513902 w 482537"/>
                <a:gd name="connsiteY0" fmla="*/ 256951 h 482537"/>
                <a:gd name="connsiteX1" fmla="*/ 421014 w 482537"/>
                <a:gd name="connsiteY1" fmla="*/ 185777 h 482537"/>
                <a:gd name="connsiteX2" fmla="*/ 328125 w 482537"/>
                <a:gd name="connsiteY2" fmla="*/ 92888 h 482537"/>
                <a:gd name="connsiteX3" fmla="*/ 256951 w 482537"/>
                <a:gd name="connsiteY3" fmla="*/ 0 h 482537"/>
                <a:gd name="connsiteX4" fmla="*/ 185777 w 482537"/>
                <a:gd name="connsiteY4" fmla="*/ 92888 h 482537"/>
                <a:gd name="connsiteX5" fmla="*/ 92888 w 482537"/>
                <a:gd name="connsiteY5" fmla="*/ 185777 h 482537"/>
                <a:gd name="connsiteX6" fmla="*/ 0 w 482537"/>
                <a:gd name="connsiteY6" fmla="*/ 256951 h 482537"/>
                <a:gd name="connsiteX7" fmla="*/ 92888 w 482537"/>
                <a:gd name="connsiteY7" fmla="*/ 328125 h 482537"/>
                <a:gd name="connsiteX8" fmla="*/ 185777 w 482537"/>
                <a:gd name="connsiteY8" fmla="*/ 421014 h 482537"/>
                <a:gd name="connsiteX9" fmla="*/ 256951 w 482537"/>
                <a:gd name="connsiteY9" fmla="*/ 513902 h 482537"/>
                <a:gd name="connsiteX10" fmla="*/ 328125 w 482537"/>
                <a:gd name="connsiteY10" fmla="*/ 421014 h 482537"/>
                <a:gd name="connsiteX11" fmla="*/ 421014 w 482537"/>
                <a:gd name="connsiteY11" fmla="*/ 328125 h 482537"/>
                <a:gd name="connsiteX12" fmla="*/ 513902 w 482537"/>
                <a:gd name="connsiteY12" fmla="*/ 256951 h 48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2537" h="482537">
                  <a:moveTo>
                    <a:pt x="513902" y="256951"/>
                  </a:moveTo>
                  <a:cubicBezTo>
                    <a:pt x="513902" y="217544"/>
                    <a:pt x="472082" y="185777"/>
                    <a:pt x="421014" y="185777"/>
                  </a:cubicBezTo>
                  <a:cubicBezTo>
                    <a:pt x="369945" y="185777"/>
                    <a:pt x="328125" y="143957"/>
                    <a:pt x="328125" y="92888"/>
                  </a:cubicBezTo>
                  <a:cubicBezTo>
                    <a:pt x="328125" y="41820"/>
                    <a:pt x="295956" y="0"/>
                    <a:pt x="256951" y="0"/>
                  </a:cubicBezTo>
                  <a:cubicBezTo>
                    <a:pt x="217544" y="0"/>
                    <a:pt x="185777" y="41820"/>
                    <a:pt x="185777" y="92888"/>
                  </a:cubicBezTo>
                  <a:cubicBezTo>
                    <a:pt x="185777" y="143957"/>
                    <a:pt x="143957" y="185777"/>
                    <a:pt x="92888" y="185777"/>
                  </a:cubicBezTo>
                  <a:cubicBezTo>
                    <a:pt x="41820" y="185777"/>
                    <a:pt x="0" y="217946"/>
                    <a:pt x="0" y="256951"/>
                  </a:cubicBezTo>
                  <a:cubicBezTo>
                    <a:pt x="0" y="296358"/>
                    <a:pt x="41820" y="328125"/>
                    <a:pt x="92888" y="328125"/>
                  </a:cubicBezTo>
                  <a:cubicBezTo>
                    <a:pt x="143957" y="328125"/>
                    <a:pt x="185777" y="369945"/>
                    <a:pt x="185777" y="421014"/>
                  </a:cubicBezTo>
                  <a:cubicBezTo>
                    <a:pt x="185777" y="472082"/>
                    <a:pt x="217946" y="513902"/>
                    <a:pt x="256951" y="513902"/>
                  </a:cubicBezTo>
                  <a:cubicBezTo>
                    <a:pt x="296358" y="513902"/>
                    <a:pt x="328125" y="472082"/>
                    <a:pt x="328125" y="421014"/>
                  </a:cubicBezTo>
                  <a:cubicBezTo>
                    <a:pt x="328125" y="369945"/>
                    <a:pt x="369945" y="328125"/>
                    <a:pt x="421014" y="328125"/>
                  </a:cubicBezTo>
                  <a:cubicBezTo>
                    <a:pt x="472082" y="328125"/>
                    <a:pt x="513902" y="296358"/>
                    <a:pt x="513902" y="256951"/>
                  </a:cubicBezTo>
                  <a:close/>
                </a:path>
              </a:pathLst>
            </a:custGeom>
            <a:solidFill>
              <a:schemeClr val="accent6"/>
            </a:solidFill>
            <a:ln w="40211"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0E26ECCD-58C9-4FAA-8579-CF1FE4327DDA}"/>
                </a:ext>
              </a:extLst>
            </p:cNvPr>
            <p:cNvSpPr/>
            <p:nvPr/>
          </p:nvSpPr>
          <p:spPr>
            <a:xfrm>
              <a:off x="26190116" y="5108037"/>
              <a:ext cx="482537" cy="482537"/>
            </a:xfrm>
            <a:custGeom>
              <a:avLst/>
              <a:gdLst>
                <a:gd name="connsiteX0" fmla="*/ 513902 w 482537"/>
                <a:gd name="connsiteY0" fmla="*/ 256951 h 482537"/>
                <a:gd name="connsiteX1" fmla="*/ 421014 w 482537"/>
                <a:gd name="connsiteY1" fmla="*/ 185777 h 482537"/>
                <a:gd name="connsiteX2" fmla="*/ 328126 w 482537"/>
                <a:gd name="connsiteY2" fmla="*/ 92888 h 482537"/>
                <a:gd name="connsiteX3" fmla="*/ 256952 w 482537"/>
                <a:gd name="connsiteY3" fmla="*/ 0 h 482537"/>
                <a:gd name="connsiteX4" fmla="*/ 185777 w 482537"/>
                <a:gd name="connsiteY4" fmla="*/ 92888 h 482537"/>
                <a:gd name="connsiteX5" fmla="*/ 92888 w 482537"/>
                <a:gd name="connsiteY5" fmla="*/ 185777 h 482537"/>
                <a:gd name="connsiteX6" fmla="*/ 0 w 482537"/>
                <a:gd name="connsiteY6" fmla="*/ 256951 h 482537"/>
                <a:gd name="connsiteX7" fmla="*/ 92888 w 482537"/>
                <a:gd name="connsiteY7" fmla="*/ 328126 h 482537"/>
                <a:gd name="connsiteX8" fmla="*/ 185777 w 482537"/>
                <a:gd name="connsiteY8" fmla="*/ 421014 h 482537"/>
                <a:gd name="connsiteX9" fmla="*/ 256952 w 482537"/>
                <a:gd name="connsiteY9" fmla="*/ 513902 h 482537"/>
                <a:gd name="connsiteX10" fmla="*/ 328126 w 482537"/>
                <a:gd name="connsiteY10" fmla="*/ 421014 h 482537"/>
                <a:gd name="connsiteX11" fmla="*/ 421014 w 482537"/>
                <a:gd name="connsiteY11" fmla="*/ 328126 h 482537"/>
                <a:gd name="connsiteX12" fmla="*/ 513902 w 482537"/>
                <a:gd name="connsiteY12" fmla="*/ 256951 h 48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2537" h="482537">
                  <a:moveTo>
                    <a:pt x="513902" y="256951"/>
                  </a:moveTo>
                  <a:cubicBezTo>
                    <a:pt x="513902" y="217544"/>
                    <a:pt x="472083" y="185777"/>
                    <a:pt x="421014" y="185777"/>
                  </a:cubicBezTo>
                  <a:cubicBezTo>
                    <a:pt x="369946" y="185777"/>
                    <a:pt x="328126" y="143957"/>
                    <a:pt x="328126" y="92888"/>
                  </a:cubicBezTo>
                  <a:cubicBezTo>
                    <a:pt x="328126" y="41820"/>
                    <a:pt x="295957" y="0"/>
                    <a:pt x="256952" y="0"/>
                  </a:cubicBezTo>
                  <a:cubicBezTo>
                    <a:pt x="217544" y="0"/>
                    <a:pt x="185777" y="41820"/>
                    <a:pt x="185777" y="92888"/>
                  </a:cubicBezTo>
                  <a:cubicBezTo>
                    <a:pt x="185777" y="143957"/>
                    <a:pt x="143958" y="185777"/>
                    <a:pt x="92888" y="185777"/>
                  </a:cubicBezTo>
                  <a:cubicBezTo>
                    <a:pt x="41820" y="185777"/>
                    <a:pt x="0" y="217946"/>
                    <a:pt x="0" y="256951"/>
                  </a:cubicBezTo>
                  <a:cubicBezTo>
                    <a:pt x="0" y="296358"/>
                    <a:pt x="41820" y="328126"/>
                    <a:pt x="92888" y="328126"/>
                  </a:cubicBezTo>
                  <a:cubicBezTo>
                    <a:pt x="143958" y="328126"/>
                    <a:pt x="185777" y="369945"/>
                    <a:pt x="185777" y="421014"/>
                  </a:cubicBezTo>
                  <a:cubicBezTo>
                    <a:pt x="185777" y="472082"/>
                    <a:pt x="217947" y="513902"/>
                    <a:pt x="256952" y="513902"/>
                  </a:cubicBezTo>
                  <a:cubicBezTo>
                    <a:pt x="296358" y="513902"/>
                    <a:pt x="328126" y="472082"/>
                    <a:pt x="328126" y="421014"/>
                  </a:cubicBezTo>
                  <a:cubicBezTo>
                    <a:pt x="328126" y="369945"/>
                    <a:pt x="369946" y="328126"/>
                    <a:pt x="421014" y="328126"/>
                  </a:cubicBezTo>
                  <a:cubicBezTo>
                    <a:pt x="472083" y="328126"/>
                    <a:pt x="513902" y="296358"/>
                    <a:pt x="513902" y="256951"/>
                  </a:cubicBezTo>
                  <a:close/>
                </a:path>
              </a:pathLst>
            </a:custGeom>
            <a:noFill/>
            <a:ln w="40211" cap="flat">
              <a:solidFill>
                <a:srgbClr val="8DE0ED"/>
              </a:solid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24596F44-8941-4933-9165-71E08BE64D14}"/>
                </a:ext>
              </a:extLst>
            </p:cNvPr>
            <p:cNvSpPr/>
            <p:nvPr/>
          </p:nvSpPr>
          <p:spPr>
            <a:xfrm>
              <a:off x="26189312" y="11089891"/>
              <a:ext cx="482537" cy="482537"/>
            </a:xfrm>
            <a:custGeom>
              <a:avLst/>
              <a:gdLst>
                <a:gd name="connsiteX0" fmla="*/ 514706 w 482537"/>
                <a:gd name="connsiteY0" fmla="*/ 257353 h 482537"/>
                <a:gd name="connsiteX1" fmla="*/ 441522 w 482537"/>
                <a:gd name="connsiteY1" fmla="*/ 186179 h 482537"/>
                <a:gd name="connsiteX2" fmla="*/ 401712 w 482537"/>
                <a:gd name="connsiteY2" fmla="*/ 186179 h 482537"/>
                <a:gd name="connsiteX3" fmla="*/ 328528 w 482537"/>
                <a:gd name="connsiteY3" fmla="*/ 112994 h 482537"/>
                <a:gd name="connsiteX4" fmla="*/ 328528 w 482537"/>
                <a:gd name="connsiteY4" fmla="*/ 73185 h 482537"/>
                <a:gd name="connsiteX5" fmla="*/ 257353 w 482537"/>
                <a:gd name="connsiteY5" fmla="*/ 0 h 482537"/>
                <a:gd name="connsiteX6" fmla="*/ 186179 w 482537"/>
                <a:gd name="connsiteY6" fmla="*/ 73185 h 482537"/>
                <a:gd name="connsiteX7" fmla="*/ 186179 w 482537"/>
                <a:gd name="connsiteY7" fmla="*/ 112994 h 482537"/>
                <a:gd name="connsiteX8" fmla="*/ 112994 w 482537"/>
                <a:gd name="connsiteY8" fmla="*/ 186179 h 482537"/>
                <a:gd name="connsiteX9" fmla="*/ 73185 w 482537"/>
                <a:gd name="connsiteY9" fmla="*/ 186179 h 482537"/>
                <a:gd name="connsiteX10" fmla="*/ 0 w 482537"/>
                <a:gd name="connsiteY10" fmla="*/ 257353 h 482537"/>
                <a:gd name="connsiteX11" fmla="*/ 73185 w 482537"/>
                <a:gd name="connsiteY11" fmla="*/ 328527 h 482537"/>
                <a:gd name="connsiteX12" fmla="*/ 112994 w 482537"/>
                <a:gd name="connsiteY12" fmla="*/ 328527 h 482537"/>
                <a:gd name="connsiteX13" fmla="*/ 186179 w 482537"/>
                <a:gd name="connsiteY13" fmla="*/ 401713 h 482537"/>
                <a:gd name="connsiteX14" fmla="*/ 186179 w 482537"/>
                <a:gd name="connsiteY14" fmla="*/ 441521 h 482537"/>
                <a:gd name="connsiteX15" fmla="*/ 257353 w 482537"/>
                <a:gd name="connsiteY15" fmla="*/ 514707 h 482537"/>
                <a:gd name="connsiteX16" fmla="*/ 328528 w 482537"/>
                <a:gd name="connsiteY16" fmla="*/ 441521 h 482537"/>
                <a:gd name="connsiteX17" fmla="*/ 328528 w 482537"/>
                <a:gd name="connsiteY17" fmla="*/ 401713 h 482537"/>
                <a:gd name="connsiteX18" fmla="*/ 401712 w 482537"/>
                <a:gd name="connsiteY18" fmla="*/ 328527 h 482537"/>
                <a:gd name="connsiteX19" fmla="*/ 441522 w 482537"/>
                <a:gd name="connsiteY19" fmla="*/ 328527 h 482537"/>
                <a:gd name="connsiteX20" fmla="*/ 514706 w 482537"/>
                <a:gd name="connsiteY20" fmla="*/ 257353 h 48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2537" h="482537">
                  <a:moveTo>
                    <a:pt x="514706" y="257353"/>
                  </a:moveTo>
                  <a:cubicBezTo>
                    <a:pt x="514706" y="217946"/>
                    <a:pt x="481734" y="186179"/>
                    <a:pt x="441522" y="186179"/>
                  </a:cubicBezTo>
                  <a:lnTo>
                    <a:pt x="401712" y="186179"/>
                  </a:lnTo>
                  <a:cubicBezTo>
                    <a:pt x="361500" y="186179"/>
                    <a:pt x="328528" y="153205"/>
                    <a:pt x="328528" y="112994"/>
                  </a:cubicBezTo>
                  <a:lnTo>
                    <a:pt x="328528" y="73185"/>
                  </a:lnTo>
                  <a:cubicBezTo>
                    <a:pt x="328528" y="32973"/>
                    <a:pt x="296358" y="0"/>
                    <a:pt x="257353" y="0"/>
                  </a:cubicBezTo>
                  <a:cubicBezTo>
                    <a:pt x="217947" y="0"/>
                    <a:pt x="186179" y="32973"/>
                    <a:pt x="186179" y="73185"/>
                  </a:cubicBezTo>
                  <a:lnTo>
                    <a:pt x="186179" y="112994"/>
                  </a:lnTo>
                  <a:cubicBezTo>
                    <a:pt x="186179" y="153205"/>
                    <a:pt x="153205" y="186179"/>
                    <a:pt x="112994" y="186179"/>
                  </a:cubicBezTo>
                  <a:lnTo>
                    <a:pt x="73185" y="186179"/>
                  </a:lnTo>
                  <a:cubicBezTo>
                    <a:pt x="32974" y="186179"/>
                    <a:pt x="0" y="218348"/>
                    <a:pt x="0" y="257353"/>
                  </a:cubicBezTo>
                  <a:cubicBezTo>
                    <a:pt x="0" y="296761"/>
                    <a:pt x="32974" y="328527"/>
                    <a:pt x="73185" y="328527"/>
                  </a:cubicBezTo>
                  <a:lnTo>
                    <a:pt x="112994" y="328527"/>
                  </a:lnTo>
                  <a:cubicBezTo>
                    <a:pt x="153205" y="328527"/>
                    <a:pt x="186179" y="361501"/>
                    <a:pt x="186179" y="401713"/>
                  </a:cubicBezTo>
                  <a:lnTo>
                    <a:pt x="186179" y="441521"/>
                  </a:lnTo>
                  <a:cubicBezTo>
                    <a:pt x="186179" y="481733"/>
                    <a:pt x="218348" y="514707"/>
                    <a:pt x="257353" y="514707"/>
                  </a:cubicBezTo>
                  <a:cubicBezTo>
                    <a:pt x="296761" y="514707"/>
                    <a:pt x="328528" y="481733"/>
                    <a:pt x="328528" y="441521"/>
                  </a:cubicBezTo>
                  <a:lnTo>
                    <a:pt x="328528" y="401713"/>
                  </a:lnTo>
                  <a:cubicBezTo>
                    <a:pt x="328528" y="361501"/>
                    <a:pt x="361500" y="328527"/>
                    <a:pt x="401712" y="328527"/>
                  </a:cubicBezTo>
                  <a:lnTo>
                    <a:pt x="441522" y="328527"/>
                  </a:lnTo>
                  <a:cubicBezTo>
                    <a:pt x="481734" y="328527"/>
                    <a:pt x="514706" y="296358"/>
                    <a:pt x="514706" y="257353"/>
                  </a:cubicBezTo>
                  <a:close/>
                </a:path>
              </a:pathLst>
            </a:custGeom>
            <a:solidFill>
              <a:srgbClr val="8DE0ED"/>
            </a:solidFill>
            <a:ln w="40211"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4C18B186-3735-4257-A928-8DC11D70593D}"/>
                </a:ext>
              </a:extLst>
            </p:cNvPr>
            <p:cNvSpPr/>
            <p:nvPr/>
          </p:nvSpPr>
          <p:spPr>
            <a:xfrm>
              <a:off x="18112844" y="14830761"/>
              <a:ext cx="482537" cy="482537"/>
            </a:xfrm>
            <a:custGeom>
              <a:avLst/>
              <a:gdLst>
                <a:gd name="connsiteX0" fmla="*/ 514706 w 482537"/>
                <a:gd name="connsiteY0" fmla="*/ 257353 h 482537"/>
                <a:gd name="connsiteX1" fmla="*/ 441521 w 482537"/>
                <a:gd name="connsiteY1" fmla="*/ 186179 h 482537"/>
                <a:gd name="connsiteX2" fmla="*/ 401712 w 482537"/>
                <a:gd name="connsiteY2" fmla="*/ 186179 h 482537"/>
                <a:gd name="connsiteX3" fmla="*/ 328527 w 482537"/>
                <a:gd name="connsiteY3" fmla="*/ 112994 h 482537"/>
                <a:gd name="connsiteX4" fmla="*/ 328527 w 482537"/>
                <a:gd name="connsiteY4" fmla="*/ 73185 h 482537"/>
                <a:gd name="connsiteX5" fmla="*/ 257353 w 482537"/>
                <a:gd name="connsiteY5" fmla="*/ 0 h 482537"/>
                <a:gd name="connsiteX6" fmla="*/ 186179 w 482537"/>
                <a:gd name="connsiteY6" fmla="*/ 73185 h 482537"/>
                <a:gd name="connsiteX7" fmla="*/ 186179 w 482537"/>
                <a:gd name="connsiteY7" fmla="*/ 112994 h 482537"/>
                <a:gd name="connsiteX8" fmla="*/ 112994 w 482537"/>
                <a:gd name="connsiteY8" fmla="*/ 186179 h 482537"/>
                <a:gd name="connsiteX9" fmla="*/ 73185 w 482537"/>
                <a:gd name="connsiteY9" fmla="*/ 186179 h 482537"/>
                <a:gd name="connsiteX10" fmla="*/ 0 w 482537"/>
                <a:gd name="connsiteY10" fmla="*/ 257353 h 482537"/>
                <a:gd name="connsiteX11" fmla="*/ 73185 w 482537"/>
                <a:gd name="connsiteY11" fmla="*/ 328528 h 482537"/>
                <a:gd name="connsiteX12" fmla="*/ 112994 w 482537"/>
                <a:gd name="connsiteY12" fmla="*/ 328528 h 482537"/>
                <a:gd name="connsiteX13" fmla="*/ 186179 w 482537"/>
                <a:gd name="connsiteY13" fmla="*/ 401712 h 482537"/>
                <a:gd name="connsiteX14" fmla="*/ 186179 w 482537"/>
                <a:gd name="connsiteY14" fmla="*/ 441522 h 482537"/>
                <a:gd name="connsiteX15" fmla="*/ 257353 w 482537"/>
                <a:gd name="connsiteY15" fmla="*/ 514706 h 482537"/>
                <a:gd name="connsiteX16" fmla="*/ 328527 w 482537"/>
                <a:gd name="connsiteY16" fmla="*/ 441522 h 482537"/>
                <a:gd name="connsiteX17" fmla="*/ 328527 w 482537"/>
                <a:gd name="connsiteY17" fmla="*/ 401712 h 482537"/>
                <a:gd name="connsiteX18" fmla="*/ 401712 w 482537"/>
                <a:gd name="connsiteY18" fmla="*/ 328528 h 482537"/>
                <a:gd name="connsiteX19" fmla="*/ 441521 w 482537"/>
                <a:gd name="connsiteY19" fmla="*/ 328528 h 482537"/>
                <a:gd name="connsiteX20" fmla="*/ 514706 w 482537"/>
                <a:gd name="connsiteY20" fmla="*/ 257353 h 48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2537" h="482537">
                  <a:moveTo>
                    <a:pt x="514706" y="257353"/>
                  </a:moveTo>
                  <a:cubicBezTo>
                    <a:pt x="514706" y="217947"/>
                    <a:pt x="481733" y="186179"/>
                    <a:pt x="441521" y="186179"/>
                  </a:cubicBezTo>
                  <a:lnTo>
                    <a:pt x="401712" y="186179"/>
                  </a:lnTo>
                  <a:cubicBezTo>
                    <a:pt x="361501" y="186179"/>
                    <a:pt x="328527" y="153205"/>
                    <a:pt x="328527" y="112994"/>
                  </a:cubicBezTo>
                  <a:lnTo>
                    <a:pt x="328527" y="73185"/>
                  </a:lnTo>
                  <a:cubicBezTo>
                    <a:pt x="328527" y="32974"/>
                    <a:pt x="296358" y="0"/>
                    <a:pt x="257353" y="0"/>
                  </a:cubicBezTo>
                  <a:cubicBezTo>
                    <a:pt x="217946" y="0"/>
                    <a:pt x="186179" y="32974"/>
                    <a:pt x="186179" y="73185"/>
                  </a:cubicBezTo>
                  <a:lnTo>
                    <a:pt x="186179" y="112994"/>
                  </a:lnTo>
                  <a:cubicBezTo>
                    <a:pt x="186179" y="153205"/>
                    <a:pt x="153205" y="186179"/>
                    <a:pt x="112994" y="186179"/>
                  </a:cubicBezTo>
                  <a:lnTo>
                    <a:pt x="73185" y="186179"/>
                  </a:lnTo>
                  <a:cubicBezTo>
                    <a:pt x="32973" y="186179"/>
                    <a:pt x="0" y="218348"/>
                    <a:pt x="0" y="257353"/>
                  </a:cubicBezTo>
                  <a:cubicBezTo>
                    <a:pt x="0" y="296761"/>
                    <a:pt x="32973" y="328528"/>
                    <a:pt x="73185" y="328528"/>
                  </a:cubicBezTo>
                  <a:lnTo>
                    <a:pt x="112994" y="328528"/>
                  </a:lnTo>
                  <a:cubicBezTo>
                    <a:pt x="153205" y="328528"/>
                    <a:pt x="186179" y="361500"/>
                    <a:pt x="186179" y="401712"/>
                  </a:cubicBezTo>
                  <a:lnTo>
                    <a:pt x="186179" y="441522"/>
                  </a:lnTo>
                  <a:cubicBezTo>
                    <a:pt x="186179" y="481734"/>
                    <a:pt x="218348" y="514706"/>
                    <a:pt x="257353" y="514706"/>
                  </a:cubicBezTo>
                  <a:cubicBezTo>
                    <a:pt x="296760" y="514706"/>
                    <a:pt x="328527" y="481734"/>
                    <a:pt x="328527" y="441522"/>
                  </a:cubicBezTo>
                  <a:lnTo>
                    <a:pt x="328527" y="401712"/>
                  </a:lnTo>
                  <a:cubicBezTo>
                    <a:pt x="328527" y="361500"/>
                    <a:pt x="361501" y="328528"/>
                    <a:pt x="401712" y="328528"/>
                  </a:cubicBezTo>
                  <a:lnTo>
                    <a:pt x="441521" y="328528"/>
                  </a:lnTo>
                  <a:cubicBezTo>
                    <a:pt x="482135" y="328528"/>
                    <a:pt x="514706" y="296761"/>
                    <a:pt x="514706" y="257353"/>
                  </a:cubicBezTo>
                  <a:close/>
                </a:path>
              </a:pathLst>
            </a:custGeom>
            <a:solidFill>
              <a:srgbClr val="8DE0ED"/>
            </a:solidFill>
            <a:ln w="40211"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088F6A6D-6D16-4B5F-A266-41C85C0388CF}"/>
                </a:ext>
              </a:extLst>
            </p:cNvPr>
            <p:cNvSpPr/>
            <p:nvPr/>
          </p:nvSpPr>
          <p:spPr>
            <a:xfrm>
              <a:off x="15687692" y="8081673"/>
              <a:ext cx="10334340" cy="2975647"/>
            </a:xfrm>
            <a:custGeom>
              <a:avLst/>
              <a:gdLst>
                <a:gd name="connsiteX0" fmla="*/ 0 w 10334340"/>
                <a:gd name="connsiteY0" fmla="*/ 1323761 h 2975646"/>
                <a:gd name="connsiteX1" fmla="*/ 3966055 w 10334340"/>
                <a:gd name="connsiteY1" fmla="*/ 1323761 h 2975646"/>
                <a:gd name="connsiteX2" fmla="*/ 4430094 w 10334340"/>
                <a:gd name="connsiteY2" fmla="*/ 0 h 2975646"/>
                <a:gd name="connsiteX3" fmla="*/ 5410048 w 10334340"/>
                <a:gd name="connsiteY3" fmla="*/ 3008218 h 2975646"/>
                <a:gd name="connsiteX4" fmla="*/ 5908669 w 10334340"/>
                <a:gd name="connsiteY4" fmla="*/ 1254999 h 2975646"/>
                <a:gd name="connsiteX5" fmla="*/ 10360880 w 10334340"/>
                <a:gd name="connsiteY5" fmla="*/ 1254999 h 297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4340" h="2975646">
                  <a:moveTo>
                    <a:pt x="0" y="1323761"/>
                  </a:moveTo>
                  <a:lnTo>
                    <a:pt x="3966055" y="1323761"/>
                  </a:lnTo>
                  <a:lnTo>
                    <a:pt x="4430094" y="0"/>
                  </a:lnTo>
                  <a:lnTo>
                    <a:pt x="5410048" y="3008218"/>
                  </a:lnTo>
                  <a:lnTo>
                    <a:pt x="5908669" y="1254999"/>
                  </a:lnTo>
                  <a:lnTo>
                    <a:pt x="10360880" y="1254999"/>
                  </a:lnTo>
                </a:path>
              </a:pathLst>
            </a:custGeom>
            <a:noFill/>
            <a:ln w="77350" cap="rnd">
              <a:solidFill>
                <a:srgbClr val="F4F2F2"/>
              </a:solidFill>
              <a:prstDash val="solid"/>
              <a:round/>
            </a:ln>
          </p:spPr>
          <p:txBody>
            <a:bodyPr rtlCol="0" anchor="ctr"/>
            <a:lstStyle/>
            <a:p>
              <a:endParaRPr lang="en-US"/>
            </a:p>
          </p:txBody>
        </p:sp>
        <p:sp>
          <p:nvSpPr>
            <p:cNvPr id="286" name="Freeform: Shape 285">
              <a:extLst>
                <a:ext uri="{FF2B5EF4-FFF2-40B4-BE49-F238E27FC236}">
                  <a16:creationId xmlns:a16="http://schemas.microsoft.com/office/drawing/2014/main" id="{4DEEE1C7-A009-4DDD-AEE7-E840A4F5588D}"/>
                </a:ext>
              </a:extLst>
            </p:cNvPr>
            <p:cNvSpPr/>
            <p:nvPr/>
          </p:nvSpPr>
          <p:spPr>
            <a:xfrm>
              <a:off x="18853137" y="5654912"/>
              <a:ext cx="281480" cy="281480"/>
            </a:xfrm>
            <a:custGeom>
              <a:avLst/>
              <a:gdLst>
                <a:gd name="connsiteX0" fmla="*/ 297564 w 281480"/>
                <a:gd name="connsiteY0" fmla="*/ 148783 h 281480"/>
                <a:gd name="connsiteX1" fmla="*/ 148782 w 281480"/>
                <a:gd name="connsiteY1" fmla="*/ 297565 h 281480"/>
                <a:gd name="connsiteX2" fmla="*/ 0 w 281480"/>
                <a:gd name="connsiteY2" fmla="*/ 148783 h 281480"/>
                <a:gd name="connsiteX3" fmla="*/ 148782 w 281480"/>
                <a:gd name="connsiteY3" fmla="*/ 0 h 281480"/>
                <a:gd name="connsiteX4" fmla="*/ 297564 w 281480"/>
                <a:gd name="connsiteY4" fmla="*/ 148783 h 28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480" h="281480">
                  <a:moveTo>
                    <a:pt x="297564" y="148783"/>
                  </a:moveTo>
                  <a:cubicBezTo>
                    <a:pt x="297564" y="230814"/>
                    <a:pt x="230814" y="297565"/>
                    <a:pt x="148782" y="297565"/>
                  </a:cubicBezTo>
                  <a:cubicBezTo>
                    <a:pt x="66751" y="297565"/>
                    <a:pt x="0" y="230814"/>
                    <a:pt x="0" y="148783"/>
                  </a:cubicBezTo>
                  <a:cubicBezTo>
                    <a:pt x="0" y="66751"/>
                    <a:pt x="66751" y="0"/>
                    <a:pt x="148782" y="0"/>
                  </a:cubicBezTo>
                  <a:cubicBezTo>
                    <a:pt x="230814" y="0"/>
                    <a:pt x="297564" y="66751"/>
                    <a:pt x="297564" y="148783"/>
                  </a:cubicBezTo>
                  <a:close/>
                </a:path>
              </a:pathLst>
            </a:custGeom>
            <a:noFill/>
            <a:ln w="51567" cap="flat">
              <a:solidFill>
                <a:srgbClr val="606060"/>
              </a:solid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C6A86AC1-3EBE-4AD7-AD4B-788129599F11}"/>
                </a:ext>
              </a:extLst>
            </p:cNvPr>
            <p:cNvSpPr/>
            <p:nvPr/>
          </p:nvSpPr>
          <p:spPr>
            <a:xfrm>
              <a:off x="24317871" y="10238212"/>
              <a:ext cx="281480" cy="281480"/>
            </a:xfrm>
            <a:custGeom>
              <a:avLst/>
              <a:gdLst>
                <a:gd name="connsiteX0" fmla="*/ 297564 w 281480"/>
                <a:gd name="connsiteY0" fmla="*/ 148783 h 281480"/>
                <a:gd name="connsiteX1" fmla="*/ 148783 w 281480"/>
                <a:gd name="connsiteY1" fmla="*/ 297565 h 281480"/>
                <a:gd name="connsiteX2" fmla="*/ 0 w 281480"/>
                <a:gd name="connsiteY2" fmla="*/ 148783 h 281480"/>
                <a:gd name="connsiteX3" fmla="*/ 148783 w 281480"/>
                <a:gd name="connsiteY3" fmla="*/ 0 h 281480"/>
                <a:gd name="connsiteX4" fmla="*/ 297564 w 281480"/>
                <a:gd name="connsiteY4" fmla="*/ 148783 h 28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480" h="281480">
                  <a:moveTo>
                    <a:pt x="297564" y="148783"/>
                  </a:moveTo>
                  <a:cubicBezTo>
                    <a:pt x="297564" y="230814"/>
                    <a:pt x="230815" y="297565"/>
                    <a:pt x="148783" y="297565"/>
                  </a:cubicBezTo>
                  <a:cubicBezTo>
                    <a:pt x="66751" y="297565"/>
                    <a:pt x="0" y="230814"/>
                    <a:pt x="0" y="148783"/>
                  </a:cubicBezTo>
                  <a:cubicBezTo>
                    <a:pt x="0" y="66751"/>
                    <a:pt x="66751" y="0"/>
                    <a:pt x="148783" y="0"/>
                  </a:cubicBezTo>
                  <a:cubicBezTo>
                    <a:pt x="231216" y="0"/>
                    <a:pt x="297564" y="66349"/>
                    <a:pt x="297564" y="148783"/>
                  </a:cubicBezTo>
                  <a:close/>
                </a:path>
              </a:pathLst>
            </a:custGeom>
            <a:noFill/>
            <a:ln w="51567" cap="flat">
              <a:solidFill>
                <a:srgbClr val="606060"/>
              </a:solid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D534148F-5802-43F5-8958-AA2F6B09589D}"/>
                </a:ext>
              </a:extLst>
            </p:cNvPr>
            <p:cNvSpPr/>
            <p:nvPr/>
          </p:nvSpPr>
          <p:spPr>
            <a:xfrm>
              <a:off x="16132028" y="13615169"/>
              <a:ext cx="281480" cy="281480"/>
            </a:xfrm>
            <a:custGeom>
              <a:avLst/>
              <a:gdLst>
                <a:gd name="connsiteX0" fmla="*/ 297565 w 281480"/>
                <a:gd name="connsiteY0" fmla="*/ 148783 h 281480"/>
                <a:gd name="connsiteX1" fmla="*/ 148782 w 281480"/>
                <a:gd name="connsiteY1" fmla="*/ 297566 h 281480"/>
                <a:gd name="connsiteX2" fmla="*/ 0 w 281480"/>
                <a:gd name="connsiteY2" fmla="*/ 148783 h 281480"/>
                <a:gd name="connsiteX3" fmla="*/ 148782 w 281480"/>
                <a:gd name="connsiteY3" fmla="*/ 0 h 281480"/>
                <a:gd name="connsiteX4" fmla="*/ 297565 w 281480"/>
                <a:gd name="connsiteY4" fmla="*/ 148783 h 28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480" h="281480">
                  <a:moveTo>
                    <a:pt x="297565" y="148783"/>
                  </a:moveTo>
                  <a:cubicBezTo>
                    <a:pt x="297565" y="230815"/>
                    <a:pt x="230814" y="297566"/>
                    <a:pt x="148782" y="297566"/>
                  </a:cubicBezTo>
                  <a:cubicBezTo>
                    <a:pt x="66751" y="297566"/>
                    <a:pt x="0" y="230815"/>
                    <a:pt x="0" y="148783"/>
                  </a:cubicBezTo>
                  <a:cubicBezTo>
                    <a:pt x="0" y="66751"/>
                    <a:pt x="66751" y="0"/>
                    <a:pt x="148782" y="0"/>
                  </a:cubicBezTo>
                  <a:cubicBezTo>
                    <a:pt x="231216" y="403"/>
                    <a:pt x="297565" y="66751"/>
                    <a:pt x="297565" y="148783"/>
                  </a:cubicBezTo>
                  <a:close/>
                </a:path>
              </a:pathLst>
            </a:custGeom>
            <a:noFill/>
            <a:ln w="51567" cap="flat">
              <a:solidFill>
                <a:schemeClr val="accent4"/>
              </a:solid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7F7EF2FB-B3D7-42E5-B442-04EEFFCB12D2}"/>
                </a:ext>
              </a:extLst>
            </p:cNvPr>
            <p:cNvSpPr/>
            <p:nvPr/>
          </p:nvSpPr>
          <p:spPr>
            <a:xfrm>
              <a:off x="24170296" y="3653187"/>
              <a:ext cx="281480" cy="281480"/>
            </a:xfrm>
            <a:custGeom>
              <a:avLst/>
              <a:gdLst>
                <a:gd name="connsiteX0" fmla="*/ 297564 w 281480"/>
                <a:gd name="connsiteY0" fmla="*/ 148782 h 281480"/>
                <a:gd name="connsiteX1" fmla="*/ 148782 w 281480"/>
                <a:gd name="connsiteY1" fmla="*/ 297565 h 281480"/>
                <a:gd name="connsiteX2" fmla="*/ 0 w 281480"/>
                <a:gd name="connsiteY2" fmla="*/ 148782 h 281480"/>
                <a:gd name="connsiteX3" fmla="*/ 148782 w 281480"/>
                <a:gd name="connsiteY3" fmla="*/ 0 h 281480"/>
                <a:gd name="connsiteX4" fmla="*/ 297564 w 281480"/>
                <a:gd name="connsiteY4" fmla="*/ 148782 h 28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480" h="281480">
                  <a:moveTo>
                    <a:pt x="297564" y="148782"/>
                  </a:moveTo>
                  <a:cubicBezTo>
                    <a:pt x="297564" y="230814"/>
                    <a:pt x="230813" y="297565"/>
                    <a:pt x="148782" y="297565"/>
                  </a:cubicBezTo>
                  <a:cubicBezTo>
                    <a:pt x="66751" y="297565"/>
                    <a:pt x="0" y="230814"/>
                    <a:pt x="0" y="148782"/>
                  </a:cubicBezTo>
                  <a:cubicBezTo>
                    <a:pt x="0" y="66751"/>
                    <a:pt x="66751" y="0"/>
                    <a:pt x="148782" y="0"/>
                  </a:cubicBezTo>
                  <a:cubicBezTo>
                    <a:pt x="230813" y="0"/>
                    <a:pt x="297564" y="66751"/>
                    <a:pt x="297564" y="148782"/>
                  </a:cubicBezTo>
                  <a:close/>
                </a:path>
              </a:pathLst>
            </a:custGeom>
            <a:noFill/>
            <a:ln w="51567" cap="flat">
              <a:solidFill>
                <a:srgbClr val="8DE0ED"/>
              </a:solid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B9FA803D-7D0B-4B94-9578-C152A41A1A84}"/>
                </a:ext>
              </a:extLst>
            </p:cNvPr>
            <p:cNvSpPr/>
            <p:nvPr/>
          </p:nvSpPr>
          <p:spPr>
            <a:xfrm>
              <a:off x="18832629" y="3586034"/>
              <a:ext cx="40211" cy="201057"/>
            </a:xfrm>
            <a:custGeom>
              <a:avLst/>
              <a:gdLst>
                <a:gd name="connsiteX0" fmla="*/ 0 w 40211"/>
                <a:gd name="connsiteY0" fmla="*/ 0 h 201057"/>
                <a:gd name="connsiteX1" fmla="*/ 0 w 40211"/>
                <a:gd name="connsiteY1" fmla="*/ 195025 h 201057"/>
                <a:gd name="connsiteX2" fmla="*/ 20508 w 40211"/>
                <a:gd name="connsiteY2" fmla="*/ 215533 h 201057"/>
                <a:gd name="connsiteX3" fmla="*/ 41015 w 40211"/>
                <a:gd name="connsiteY3" fmla="*/ 195025 h 201057"/>
                <a:gd name="connsiteX4" fmla="*/ 41015 w 40211"/>
                <a:gd name="connsiteY4" fmla="*/ 0 h 201057"/>
                <a:gd name="connsiteX5" fmla="*/ 20508 w 40211"/>
                <a:gd name="connsiteY5" fmla="*/ 1206 h 201057"/>
                <a:gd name="connsiteX6" fmla="*/ 0 w 40211"/>
                <a:gd name="connsiteY6" fmla="*/ 0 h 20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11" h="201057">
                  <a:moveTo>
                    <a:pt x="0" y="0"/>
                  </a:moveTo>
                  <a:lnTo>
                    <a:pt x="0" y="195025"/>
                  </a:lnTo>
                  <a:cubicBezTo>
                    <a:pt x="0" y="206285"/>
                    <a:pt x="9248" y="215533"/>
                    <a:pt x="20508" y="215533"/>
                  </a:cubicBezTo>
                  <a:cubicBezTo>
                    <a:pt x="31767" y="215533"/>
                    <a:pt x="41015" y="206285"/>
                    <a:pt x="41015" y="195025"/>
                  </a:cubicBezTo>
                  <a:lnTo>
                    <a:pt x="41015" y="0"/>
                  </a:lnTo>
                  <a:cubicBezTo>
                    <a:pt x="34179" y="804"/>
                    <a:pt x="27343" y="1206"/>
                    <a:pt x="20508" y="1206"/>
                  </a:cubicBezTo>
                  <a:cubicBezTo>
                    <a:pt x="13672" y="1206"/>
                    <a:pt x="6433" y="804"/>
                    <a:pt x="0" y="0"/>
                  </a:cubicBezTo>
                  <a:close/>
                </a:path>
              </a:pathLst>
            </a:custGeom>
            <a:solidFill>
              <a:srgbClr val="606060"/>
            </a:solidFill>
            <a:ln w="40211"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4FBAE0F9-2793-40CA-839C-03CF90A97F08}"/>
                </a:ext>
              </a:extLst>
            </p:cNvPr>
            <p:cNvSpPr/>
            <p:nvPr/>
          </p:nvSpPr>
          <p:spPr>
            <a:xfrm>
              <a:off x="18832629" y="2951900"/>
              <a:ext cx="40211" cy="201057"/>
            </a:xfrm>
            <a:custGeom>
              <a:avLst/>
              <a:gdLst>
                <a:gd name="connsiteX0" fmla="*/ 41015 w 40211"/>
                <a:gd name="connsiteY0" fmla="*/ 215533 h 201057"/>
                <a:gd name="connsiteX1" fmla="*/ 41015 w 40211"/>
                <a:gd name="connsiteY1" fmla="*/ 20508 h 201057"/>
                <a:gd name="connsiteX2" fmla="*/ 20508 w 40211"/>
                <a:gd name="connsiteY2" fmla="*/ 0 h 201057"/>
                <a:gd name="connsiteX3" fmla="*/ 0 w 40211"/>
                <a:gd name="connsiteY3" fmla="*/ 20508 h 201057"/>
                <a:gd name="connsiteX4" fmla="*/ 0 w 40211"/>
                <a:gd name="connsiteY4" fmla="*/ 215533 h 201057"/>
                <a:gd name="connsiteX5" fmla="*/ 20508 w 40211"/>
                <a:gd name="connsiteY5" fmla="*/ 214327 h 201057"/>
                <a:gd name="connsiteX6" fmla="*/ 41015 w 40211"/>
                <a:gd name="connsiteY6" fmla="*/ 215533 h 20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11" h="201057">
                  <a:moveTo>
                    <a:pt x="41015" y="215533"/>
                  </a:moveTo>
                  <a:lnTo>
                    <a:pt x="41015" y="20508"/>
                  </a:lnTo>
                  <a:cubicBezTo>
                    <a:pt x="41015" y="9249"/>
                    <a:pt x="31767" y="0"/>
                    <a:pt x="20508" y="0"/>
                  </a:cubicBezTo>
                  <a:cubicBezTo>
                    <a:pt x="9248" y="0"/>
                    <a:pt x="0" y="9249"/>
                    <a:pt x="0" y="20508"/>
                  </a:cubicBezTo>
                  <a:lnTo>
                    <a:pt x="0" y="215533"/>
                  </a:lnTo>
                  <a:cubicBezTo>
                    <a:pt x="6836" y="214729"/>
                    <a:pt x="13672" y="214327"/>
                    <a:pt x="20508" y="214327"/>
                  </a:cubicBezTo>
                  <a:cubicBezTo>
                    <a:pt x="27343" y="214327"/>
                    <a:pt x="34179" y="214729"/>
                    <a:pt x="41015" y="215533"/>
                  </a:cubicBezTo>
                  <a:close/>
                </a:path>
              </a:pathLst>
            </a:custGeom>
            <a:solidFill>
              <a:srgbClr val="606060"/>
            </a:solidFill>
            <a:ln w="40211"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4D2CE845-B6B7-4B0D-A654-371A29AC3A43}"/>
                </a:ext>
              </a:extLst>
            </p:cNvPr>
            <p:cNvSpPr/>
            <p:nvPr/>
          </p:nvSpPr>
          <p:spPr>
            <a:xfrm>
              <a:off x="18428102" y="3356024"/>
              <a:ext cx="201057" cy="40211"/>
            </a:xfrm>
            <a:custGeom>
              <a:avLst/>
              <a:gdLst>
                <a:gd name="connsiteX0" fmla="*/ 215533 w 201057"/>
                <a:gd name="connsiteY0" fmla="*/ 0 h 40211"/>
                <a:gd name="connsiteX1" fmla="*/ 20508 w 201057"/>
                <a:gd name="connsiteY1" fmla="*/ 0 h 40211"/>
                <a:gd name="connsiteX2" fmla="*/ 0 w 201057"/>
                <a:gd name="connsiteY2" fmla="*/ 20508 h 40211"/>
                <a:gd name="connsiteX3" fmla="*/ 20508 w 201057"/>
                <a:gd name="connsiteY3" fmla="*/ 41016 h 40211"/>
                <a:gd name="connsiteX4" fmla="*/ 215533 w 201057"/>
                <a:gd name="connsiteY4" fmla="*/ 41016 h 40211"/>
                <a:gd name="connsiteX5" fmla="*/ 214327 w 201057"/>
                <a:gd name="connsiteY5" fmla="*/ 20508 h 40211"/>
                <a:gd name="connsiteX6" fmla="*/ 215533 w 201057"/>
                <a:gd name="connsiteY6" fmla="*/ 0 h 40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057" h="40211">
                  <a:moveTo>
                    <a:pt x="215533" y="0"/>
                  </a:moveTo>
                  <a:lnTo>
                    <a:pt x="20508" y="0"/>
                  </a:lnTo>
                  <a:cubicBezTo>
                    <a:pt x="9249" y="0"/>
                    <a:pt x="0" y="9249"/>
                    <a:pt x="0" y="20508"/>
                  </a:cubicBezTo>
                  <a:cubicBezTo>
                    <a:pt x="0" y="31767"/>
                    <a:pt x="9249" y="41016"/>
                    <a:pt x="20508" y="41016"/>
                  </a:cubicBezTo>
                  <a:lnTo>
                    <a:pt x="215533" y="41016"/>
                  </a:lnTo>
                  <a:cubicBezTo>
                    <a:pt x="214729" y="34180"/>
                    <a:pt x="214327" y="27344"/>
                    <a:pt x="214327" y="20508"/>
                  </a:cubicBezTo>
                  <a:cubicBezTo>
                    <a:pt x="214327" y="13672"/>
                    <a:pt x="214729" y="6836"/>
                    <a:pt x="215533" y="0"/>
                  </a:cubicBezTo>
                  <a:close/>
                </a:path>
              </a:pathLst>
            </a:custGeom>
            <a:solidFill>
              <a:srgbClr val="606060"/>
            </a:solidFill>
            <a:ln w="40211"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25374AB6-B083-4BB5-8166-B456AEF7A8D9}"/>
                </a:ext>
              </a:extLst>
            </p:cNvPr>
            <p:cNvSpPr/>
            <p:nvPr/>
          </p:nvSpPr>
          <p:spPr>
            <a:xfrm>
              <a:off x="19062638" y="3356024"/>
              <a:ext cx="201057" cy="40211"/>
            </a:xfrm>
            <a:custGeom>
              <a:avLst/>
              <a:gdLst>
                <a:gd name="connsiteX0" fmla="*/ 195025 w 201057"/>
                <a:gd name="connsiteY0" fmla="*/ 0 h 40211"/>
                <a:gd name="connsiteX1" fmla="*/ 0 w 201057"/>
                <a:gd name="connsiteY1" fmla="*/ 0 h 40211"/>
                <a:gd name="connsiteX2" fmla="*/ 1206 w 201057"/>
                <a:gd name="connsiteY2" fmla="*/ 20508 h 40211"/>
                <a:gd name="connsiteX3" fmla="*/ 0 w 201057"/>
                <a:gd name="connsiteY3" fmla="*/ 41016 h 40211"/>
                <a:gd name="connsiteX4" fmla="*/ 195025 w 201057"/>
                <a:gd name="connsiteY4" fmla="*/ 41016 h 40211"/>
                <a:gd name="connsiteX5" fmla="*/ 215533 w 201057"/>
                <a:gd name="connsiteY5" fmla="*/ 20508 h 40211"/>
                <a:gd name="connsiteX6" fmla="*/ 195025 w 201057"/>
                <a:gd name="connsiteY6" fmla="*/ 0 h 40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057" h="40211">
                  <a:moveTo>
                    <a:pt x="195025" y="0"/>
                  </a:moveTo>
                  <a:lnTo>
                    <a:pt x="0" y="0"/>
                  </a:lnTo>
                  <a:cubicBezTo>
                    <a:pt x="804" y="6836"/>
                    <a:pt x="1206" y="13672"/>
                    <a:pt x="1206" y="20508"/>
                  </a:cubicBezTo>
                  <a:cubicBezTo>
                    <a:pt x="1206" y="27344"/>
                    <a:pt x="804" y="34180"/>
                    <a:pt x="0" y="41016"/>
                  </a:cubicBezTo>
                  <a:lnTo>
                    <a:pt x="195025" y="41016"/>
                  </a:lnTo>
                  <a:cubicBezTo>
                    <a:pt x="206284" y="41016"/>
                    <a:pt x="215533" y="31767"/>
                    <a:pt x="215533" y="20508"/>
                  </a:cubicBezTo>
                  <a:cubicBezTo>
                    <a:pt x="215533" y="9249"/>
                    <a:pt x="206284" y="0"/>
                    <a:pt x="195025" y="0"/>
                  </a:cubicBezTo>
                  <a:close/>
                </a:path>
              </a:pathLst>
            </a:custGeom>
            <a:solidFill>
              <a:srgbClr val="606060"/>
            </a:solidFill>
            <a:ln w="40211"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1BC691AF-B4C9-46BC-A181-968FADEF84D5}"/>
                </a:ext>
              </a:extLst>
            </p:cNvPr>
            <p:cNvSpPr/>
            <p:nvPr/>
          </p:nvSpPr>
          <p:spPr>
            <a:xfrm>
              <a:off x="18546323" y="3510034"/>
              <a:ext cx="160846" cy="160846"/>
            </a:xfrm>
            <a:custGeom>
              <a:avLst/>
              <a:gdLst>
                <a:gd name="connsiteX0" fmla="*/ 143957 w 160845"/>
                <a:gd name="connsiteY0" fmla="*/ 0 h 160845"/>
                <a:gd name="connsiteX1" fmla="*/ 6032 w 160845"/>
                <a:gd name="connsiteY1" fmla="*/ 137925 h 160845"/>
                <a:gd name="connsiteX2" fmla="*/ 6032 w 160845"/>
                <a:gd name="connsiteY2" fmla="*/ 167280 h 160845"/>
                <a:gd name="connsiteX3" fmla="*/ 20508 w 160845"/>
                <a:gd name="connsiteY3" fmla="*/ 173311 h 160845"/>
                <a:gd name="connsiteX4" fmla="*/ 34984 w 160845"/>
                <a:gd name="connsiteY4" fmla="*/ 167280 h 160845"/>
                <a:gd name="connsiteX5" fmla="*/ 172909 w 160845"/>
                <a:gd name="connsiteY5" fmla="*/ 29354 h 160845"/>
                <a:gd name="connsiteX6" fmla="*/ 143957 w 160845"/>
                <a:gd name="connsiteY6" fmla="*/ 0 h 16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845" h="160845">
                  <a:moveTo>
                    <a:pt x="143957" y="0"/>
                  </a:moveTo>
                  <a:lnTo>
                    <a:pt x="6032" y="137925"/>
                  </a:lnTo>
                  <a:cubicBezTo>
                    <a:pt x="-2011" y="145968"/>
                    <a:pt x="-2011" y="159237"/>
                    <a:pt x="6032" y="167280"/>
                  </a:cubicBezTo>
                  <a:cubicBezTo>
                    <a:pt x="10053" y="171301"/>
                    <a:pt x="15280" y="173311"/>
                    <a:pt x="20508" y="173311"/>
                  </a:cubicBezTo>
                  <a:cubicBezTo>
                    <a:pt x="25735" y="173311"/>
                    <a:pt x="30963" y="171301"/>
                    <a:pt x="34984" y="167280"/>
                  </a:cubicBezTo>
                  <a:lnTo>
                    <a:pt x="172909" y="29354"/>
                  </a:lnTo>
                  <a:cubicBezTo>
                    <a:pt x="162856" y="20508"/>
                    <a:pt x="152803" y="10857"/>
                    <a:pt x="143957" y="0"/>
                  </a:cubicBezTo>
                  <a:close/>
                </a:path>
              </a:pathLst>
            </a:custGeom>
            <a:solidFill>
              <a:srgbClr val="606060"/>
            </a:solidFill>
            <a:ln w="40211"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65FFBB90-D399-44B7-B275-7364EE8C7F78}"/>
                </a:ext>
              </a:extLst>
            </p:cNvPr>
            <p:cNvSpPr/>
            <p:nvPr/>
          </p:nvSpPr>
          <p:spPr>
            <a:xfrm>
              <a:off x="18986236" y="3070121"/>
              <a:ext cx="160846" cy="160846"/>
            </a:xfrm>
            <a:custGeom>
              <a:avLst/>
              <a:gdLst>
                <a:gd name="connsiteX0" fmla="*/ 29355 w 160845"/>
                <a:gd name="connsiteY0" fmla="*/ 173311 h 160845"/>
                <a:gd name="connsiteX1" fmla="*/ 167280 w 160845"/>
                <a:gd name="connsiteY1" fmla="*/ 35386 h 160845"/>
                <a:gd name="connsiteX2" fmla="*/ 167280 w 160845"/>
                <a:gd name="connsiteY2" fmla="*/ 6032 h 160845"/>
                <a:gd name="connsiteX3" fmla="*/ 137926 w 160845"/>
                <a:gd name="connsiteY3" fmla="*/ 6032 h 160845"/>
                <a:gd name="connsiteX4" fmla="*/ 0 w 160845"/>
                <a:gd name="connsiteY4" fmla="*/ 143957 h 160845"/>
                <a:gd name="connsiteX5" fmla="*/ 29355 w 160845"/>
                <a:gd name="connsiteY5" fmla="*/ 173311 h 16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845" h="160845">
                  <a:moveTo>
                    <a:pt x="29355" y="173311"/>
                  </a:moveTo>
                  <a:lnTo>
                    <a:pt x="167280" y="35386"/>
                  </a:lnTo>
                  <a:cubicBezTo>
                    <a:pt x="175322" y="27344"/>
                    <a:pt x="175322" y="14074"/>
                    <a:pt x="167280" y="6032"/>
                  </a:cubicBezTo>
                  <a:cubicBezTo>
                    <a:pt x="159238" y="-2011"/>
                    <a:pt x="145968" y="-2011"/>
                    <a:pt x="137926" y="6032"/>
                  </a:cubicBezTo>
                  <a:lnTo>
                    <a:pt x="0" y="143957"/>
                  </a:lnTo>
                  <a:cubicBezTo>
                    <a:pt x="10857" y="152803"/>
                    <a:pt x="20910" y="162454"/>
                    <a:pt x="29355" y="173311"/>
                  </a:cubicBezTo>
                  <a:close/>
                </a:path>
              </a:pathLst>
            </a:custGeom>
            <a:solidFill>
              <a:srgbClr val="606060"/>
            </a:solidFill>
            <a:ln w="40211"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8264A5BE-B394-4CC3-AEFE-DEFF1C124AB7}"/>
                </a:ext>
              </a:extLst>
            </p:cNvPr>
            <p:cNvSpPr/>
            <p:nvPr/>
          </p:nvSpPr>
          <p:spPr>
            <a:xfrm>
              <a:off x="18986639" y="3510034"/>
              <a:ext cx="160846" cy="160846"/>
            </a:xfrm>
            <a:custGeom>
              <a:avLst/>
              <a:gdLst>
                <a:gd name="connsiteX0" fmla="*/ 0 w 160845"/>
                <a:gd name="connsiteY0" fmla="*/ 29354 h 160845"/>
                <a:gd name="connsiteX1" fmla="*/ 137925 w 160845"/>
                <a:gd name="connsiteY1" fmla="*/ 167280 h 160845"/>
                <a:gd name="connsiteX2" fmla="*/ 152401 w 160845"/>
                <a:gd name="connsiteY2" fmla="*/ 173311 h 160845"/>
                <a:gd name="connsiteX3" fmla="*/ 166877 w 160845"/>
                <a:gd name="connsiteY3" fmla="*/ 167280 h 160845"/>
                <a:gd name="connsiteX4" fmla="*/ 166877 w 160845"/>
                <a:gd name="connsiteY4" fmla="*/ 137925 h 160845"/>
                <a:gd name="connsiteX5" fmla="*/ 28952 w 160845"/>
                <a:gd name="connsiteY5" fmla="*/ 0 h 160845"/>
                <a:gd name="connsiteX6" fmla="*/ 0 w 160845"/>
                <a:gd name="connsiteY6" fmla="*/ 29354 h 16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845" h="160845">
                  <a:moveTo>
                    <a:pt x="0" y="29354"/>
                  </a:moveTo>
                  <a:lnTo>
                    <a:pt x="137925" y="167280"/>
                  </a:lnTo>
                  <a:cubicBezTo>
                    <a:pt x="141946" y="171301"/>
                    <a:pt x="147173" y="173311"/>
                    <a:pt x="152401" y="173311"/>
                  </a:cubicBezTo>
                  <a:cubicBezTo>
                    <a:pt x="157629" y="173311"/>
                    <a:pt x="162856" y="171301"/>
                    <a:pt x="166877" y="167280"/>
                  </a:cubicBezTo>
                  <a:cubicBezTo>
                    <a:pt x="174919" y="159237"/>
                    <a:pt x="174919" y="145968"/>
                    <a:pt x="166877" y="137925"/>
                  </a:cubicBezTo>
                  <a:lnTo>
                    <a:pt x="28952" y="0"/>
                  </a:lnTo>
                  <a:cubicBezTo>
                    <a:pt x="20508" y="10857"/>
                    <a:pt x="10455" y="20508"/>
                    <a:pt x="0" y="29354"/>
                  </a:cubicBezTo>
                  <a:close/>
                </a:path>
              </a:pathLst>
            </a:custGeom>
            <a:solidFill>
              <a:srgbClr val="606060"/>
            </a:solidFill>
            <a:ln w="40211"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28290B29-84D3-4DFF-8100-F65C4E5F7750}"/>
                </a:ext>
              </a:extLst>
            </p:cNvPr>
            <p:cNvSpPr/>
            <p:nvPr/>
          </p:nvSpPr>
          <p:spPr>
            <a:xfrm>
              <a:off x="18546323" y="3070121"/>
              <a:ext cx="160846" cy="160846"/>
            </a:xfrm>
            <a:custGeom>
              <a:avLst/>
              <a:gdLst>
                <a:gd name="connsiteX0" fmla="*/ 173312 w 160845"/>
                <a:gd name="connsiteY0" fmla="*/ 143957 h 160845"/>
                <a:gd name="connsiteX1" fmla="*/ 35386 w 160845"/>
                <a:gd name="connsiteY1" fmla="*/ 6032 h 160845"/>
                <a:gd name="connsiteX2" fmla="*/ 6032 w 160845"/>
                <a:gd name="connsiteY2" fmla="*/ 6032 h 160845"/>
                <a:gd name="connsiteX3" fmla="*/ 6032 w 160845"/>
                <a:gd name="connsiteY3" fmla="*/ 35386 h 160845"/>
                <a:gd name="connsiteX4" fmla="*/ 143957 w 160845"/>
                <a:gd name="connsiteY4" fmla="*/ 173311 h 160845"/>
                <a:gd name="connsiteX5" fmla="*/ 173312 w 160845"/>
                <a:gd name="connsiteY5" fmla="*/ 143957 h 16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845" h="160845">
                  <a:moveTo>
                    <a:pt x="173312" y="143957"/>
                  </a:moveTo>
                  <a:lnTo>
                    <a:pt x="35386" y="6032"/>
                  </a:lnTo>
                  <a:cubicBezTo>
                    <a:pt x="27344" y="-2011"/>
                    <a:pt x="14074" y="-2011"/>
                    <a:pt x="6032" y="6032"/>
                  </a:cubicBezTo>
                  <a:cubicBezTo>
                    <a:pt x="-2011" y="14074"/>
                    <a:pt x="-2011" y="27344"/>
                    <a:pt x="6032" y="35386"/>
                  </a:cubicBezTo>
                  <a:lnTo>
                    <a:pt x="143957" y="173311"/>
                  </a:lnTo>
                  <a:cubicBezTo>
                    <a:pt x="152803" y="162454"/>
                    <a:pt x="162856" y="152803"/>
                    <a:pt x="173312" y="143957"/>
                  </a:cubicBezTo>
                  <a:close/>
                </a:path>
              </a:pathLst>
            </a:custGeom>
            <a:solidFill>
              <a:srgbClr val="606060"/>
            </a:solidFill>
            <a:ln w="40211"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3D911E11-8C43-4A94-BAF0-CD0E97FB3B39}"/>
                </a:ext>
              </a:extLst>
            </p:cNvPr>
            <p:cNvSpPr/>
            <p:nvPr/>
          </p:nvSpPr>
          <p:spPr>
            <a:xfrm>
              <a:off x="13971468" y="8984420"/>
              <a:ext cx="40211" cy="201057"/>
            </a:xfrm>
            <a:custGeom>
              <a:avLst/>
              <a:gdLst>
                <a:gd name="connsiteX0" fmla="*/ 0 w 40211"/>
                <a:gd name="connsiteY0" fmla="*/ 0 h 201057"/>
                <a:gd name="connsiteX1" fmla="*/ 0 w 40211"/>
                <a:gd name="connsiteY1" fmla="*/ 195026 h 201057"/>
                <a:gd name="connsiteX2" fmla="*/ 20508 w 40211"/>
                <a:gd name="connsiteY2" fmla="*/ 215533 h 201057"/>
                <a:gd name="connsiteX3" fmla="*/ 41016 w 40211"/>
                <a:gd name="connsiteY3" fmla="*/ 195026 h 201057"/>
                <a:gd name="connsiteX4" fmla="*/ 41016 w 40211"/>
                <a:gd name="connsiteY4" fmla="*/ 0 h 201057"/>
                <a:gd name="connsiteX5" fmla="*/ 20508 w 40211"/>
                <a:gd name="connsiteY5" fmla="*/ 1206 h 201057"/>
                <a:gd name="connsiteX6" fmla="*/ 0 w 40211"/>
                <a:gd name="connsiteY6" fmla="*/ 0 h 20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11" h="201057">
                  <a:moveTo>
                    <a:pt x="0" y="0"/>
                  </a:moveTo>
                  <a:lnTo>
                    <a:pt x="0" y="195026"/>
                  </a:lnTo>
                  <a:cubicBezTo>
                    <a:pt x="0" y="206285"/>
                    <a:pt x="9249" y="215533"/>
                    <a:pt x="20508" y="215533"/>
                  </a:cubicBezTo>
                  <a:cubicBezTo>
                    <a:pt x="31767" y="215533"/>
                    <a:pt x="41016" y="206285"/>
                    <a:pt x="41016" y="195026"/>
                  </a:cubicBezTo>
                  <a:lnTo>
                    <a:pt x="41016" y="0"/>
                  </a:lnTo>
                  <a:cubicBezTo>
                    <a:pt x="34180" y="804"/>
                    <a:pt x="27344" y="1206"/>
                    <a:pt x="20508" y="1206"/>
                  </a:cubicBezTo>
                  <a:cubicBezTo>
                    <a:pt x="13672" y="1206"/>
                    <a:pt x="6836" y="804"/>
                    <a:pt x="0" y="0"/>
                  </a:cubicBezTo>
                  <a:close/>
                </a:path>
              </a:pathLst>
            </a:custGeom>
            <a:solidFill>
              <a:srgbClr val="FFFFFF"/>
            </a:solidFill>
            <a:ln w="25783" cap="flat">
              <a:solidFill>
                <a:srgbClr val="8DE0ED"/>
              </a:solid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D037A11E-5C87-49EA-A83B-5F60E1625A9A}"/>
                </a:ext>
              </a:extLst>
            </p:cNvPr>
            <p:cNvSpPr/>
            <p:nvPr/>
          </p:nvSpPr>
          <p:spPr>
            <a:xfrm>
              <a:off x="13971870" y="8349883"/>
              <a:ext cx="40211" cy="201057"/>
            </a:xfrm>
            <a:custGeom>
              <a:avLst/>
              <a:gdLst>
                <a:gd name="connsiteX0" fmla="*/ 41016 w 40211"/>
                <a:gd name="connsiteY0" fmla="*/ 215533 h 201057"/>
                <a:gd name="connsiteX1" fmla="*/ 41016 w 40211"/>
                <a:gd name="connsiteY1" fmla="*/ 20508 h 201057"/>
                <a:gd name="connsiteX2" fmla="*/ 20508 w 40211"/>
                <a:gd name="connsiteY2" fmla="*/ 0 h 201057"/>
                <a:gd name="connsiteX3" fmla="*/ 0 w 40211"/>
                <a:gd name="connsiteY3" fmla="*/ 20508 h 201057"/>
                <a:gd name="connsiteX4" fmla="*/ 0 w 40211"/>
                <a:gd name="connsiteY4" fmla="*/ 215533 h 201057"/>
                <a:gd name="connsiteX5" fmla="*/ 20508 w 40211"/>
                <a:gd name="connsiteY5" fmla="*/ 214327 h 201057"/>
                <a:gd name="connsiteX6" fmla="*/ 41016 w 40211"/>
                <a:gd name="connsiteY6" fmla="*/ 215533 h 20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11" h="201057">
                  <a:moveTo>
                    <a:pt x="41016" y="215533"/>
                  </a:moveTo>
                  <a:lnTo>
                    <a:pt x="41016" y="20508"/>
                  </a:lnTo>
                  <a:cubicBezTo>
                    <a:pt x="41016" y="9248"/>
                    <a:pt x="31767" y="0"/>
                    <a:pt x="20508" y="0"/>
                  </a:cubicBezTo>
                  <a:cubicBezTo>
                    <a:pt x="9249" y="0"/>
                    <a:pt x="0" y="9248"/>
                    <a:pt x="0" y="20508"/>
                  </a:cubicBezTo>
                  <a:lnTo>
                    <a:pt x="0" y="215533"/>
                  </a:lnTo>
                  <a:cubicBezTo>
                    <a:pt x="6836" y="214729"/>
                    <a:pt x="13672" y="214327"/>
                    <a:pt x="20508" y="214327"/>
                  </a:cubicBezTo>
                  <a:cubicBezTo>
                    <a:pt x="27344" y="214327"/>
                    <a:pt x="34180" y="215131"/>
                    <a:pt x="41016" y="215533"/>
                  </a:cubicBezTo>
                  <a:close/>
                </a:path>
              </a:pathLst>
            </a:custGeom>
            <a:solidFill>
              <a:srgbClr val="FFFFFF"/>
            </a:solidFill>
            <a:ln w="25783" cap="flat">
              <a:solidFill>
                <a:srgbClr val="8DE0ED"/>
              </a:solid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1FBA9A25-E59E-4301-92B0-89E2EF1CF2DD}"/>
                </a:ext>
              </a:extLst>
            </p:cNvPr>
            <p:cNvSpPr/>
            <p:nvPr/>
          </p:nvSpPr>
          <p:spPr>
            <a:xfrm>
              <a:off x="13566941" y="8754410"/>
              <a:ext cx="201057" cy="40211"/>
            </a:xfrm>
            <a:custGeom>
              <a:avLst/>
              <a:gdLst>
                <a:gd name="connsiteX0" fmla="*/ 215935 w 201057"/>
                <a:gd name="connsiteY0" fmla="*/ 0 h 40211"/>
                <a:gd name="connsiteX1" fmla="*/ 20508 w 201057"/>
                <a:gd name="connsiteY1" fmla="*/ 0 h 40211"/>
                <a:gd name="connsiteX2" fmla="*/ 0 w 201057"/>
                <a:gd name="connsiteY2" fmla="*/ 20508 h 40211"/>
                <a:gd name="connsiteX3" fmla="*/ 20508 w 201057"/>
                <a:gd name="connsiteY3" fmla="*/ 41016 h 40211"/>
                <a:gd name="connsiteX4" fmla="*/ 215533 w 201057"/>
                <a:gd name="connsiteY4" fmla="*/ 41016 h 40211"/>
                <a:gd name="connsiteX5" fmla="*/ 214327 w 201057"/>
                <a:gd name="connsiteY5" fmla="*/ 20508 h 40211"/>
                <a:gd name="connsiteX6" fmla="*/ 215935 w 201057"/>
                <a:gd name="connsiteY6" fmla="*/ 0 h 40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057" h="40211">
                  <a:moveTo>
                    <a:pt x="215935" y="0"/>
                  </a:moveTo>
                  <a:lnTo>
                    <a:pt x="20508" y="0"/>
                  </a:lnTo>
                  <a:cubicBezTo>
                    <a:pt x="9249" y="0"/>
                    <a:pt x="0" y="9248"/>
                    <a:pt x="0" y="20508"/>
                  </a:cubicBezTo>
                  <a:cubicBezTo>
                    <a:pt x="0" y="31767"/>
                    <a:pt x="9249" y="41016"/>
                    <a:pt x="20508" y="41016"/>
                  </a:cubicBezTo>
                  <a:lnTo>
                    <a:pt x="215533" y="41016"/>
                  </a:lnTo>
                  <a:cubicBezTo>
                    <a:pt x="214729" y="34180"/>
                    <a:pt x="214327" y="27344"/>
                    <a:pt x="214327" y="20508"/>
                  </a:cubicBezTo>
                  <a:cubicBezTo>
                    <a:pt x="214729" y="13672"/>
                    <a:pt x="215131" y="6836"/>
                    <a:pt x="215935" y="0"/>
                  </a:cubicBezTo>
                  <a:close/>
                </a:path>
              </a:pathLst>
            </a:custGeom>
            <a:solidFill>
              <a:srgbClr val="FFFFFF"/>
            </a:solidFill>
            <a:ln w="25783" cap="flat">
              <a:solidFill>
                <a:srgbClr val="8DE0ED"/>
              </a:solid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B3848706-4334-469B-840A-CC889541A665}"/>
                </a:ext>
              </a:extLst>
            </p:cNvPr>
            <p:cNvSpPr/>
            <p:nvPr/>
          </p:nvSpPr>
          <p:spPr>
            <a:xfrm>
              <a:off x="14201477" y="8754410"/>
              <a:ext cx="201057" cy="40211"/>
            </a:xfrm>
            <a:custGeom>
              <a:avLst/>
              <a:gdLst>
                <a:gd name="connsiteX0" fmla="*/ 195428 w 201057"/>
                <a:gd name="connsiteY0" fmla="*/ 0 h 40211"/>
                <a:gd name="connsiteX1" fmla="*/ 0 w 201057"/>
                <a:gd name="connsiteY1" fmla="*/ 0 h 40211"/>
                <a:gd name="connsiteX2" fmla="*/ 1206 w 201057"/>
                <a:gd name="connsiteY2" fmla="*/ 20508 h 40211"/>
                <a:gd name="connsiteX3" fmla="*/ 0 w 201057"/>
                <a:gd name="connsiteY3" fmla="*/ 41016 h 40211"/>
                <a:gd name="connsiteX4" fmla="*/ 195026 w 201057"/>
                <a:gd name="connsiteY4" fmla="*/ 41016 h 40211"/>
                <a:gd name="connsiteX5" fmla="*/ 215533 w 201057"/>
                <a:gd name="connsiteY5" fmla="*/ 20508 h 40211"/>
                <a:gd name="connsiteX6" fmla="*/ 195428 w 201057"/>
                <a:gd name="connsiteY6" fmla="*/ 0 h 40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057" h="40211">
                  <a:moveTo>
                    <a:pt x="195428" y="0"/>
                  </a:moveTo>
                  <a:lnTo>
                    <a:pt x="0" y="0"/>
                  </a:lnTo>
                  <a:cubicBezTo>
                    <a:pt x="804" y="6836"/>
                    <a:pt x="1206" y="13672"/>
                    <a:pt x="1206" y="20508"/>
                  </a:cubicBezTo>
                  <a:cubicBezTo>
                    <a:pt x="1206" y="27344"/>
                    <a:pt x="804" y="34180"/>
                    <a:pt x="0" y="41016"/>
                  </a:cubicBezTo>
                  <a:lnTo>
                    <a:pt x="195026" y="41016"/>
                  </a:lnTo>
                  <a:cubicBezTo>
                    <a:pt x="206285" y="41016"/>
                    <a:pt x="215533" y="31767"/>
                    <a:pt x="215533" y="20508"/>
                  </a:cubicBezTo>
                  <a:cubicBezTo>
                    <a:pt x="215935" y="9248"/>
                    <a:pt x="206687" y="0"/>
                    <a:pt x="195428" y="0"/>
                  </a:cubicBezTo>
                  <a:close/>
                </a:path>
              </a:pathLst>
            </a:custGeom>
            <a:solidFill>
              <a:srgbClr val="FFFFFF"/>
            </a:solidFill>
            <a:ln w="25783" cap="flat">
              <a:solidFill>
                <a:srgbClr val="8DE0ED"/>
              </a:solid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E93113DB-0993-40E0-9B57-C6BB0C58F67F}"/>
                </a:ext>
              </a:extLst>
            </p:cNvPr>
            <p:cNvSpPr/>
            <p:nvPr/>
          </p:nvSpPr>
          <p:spPr>
            <a:xfrm>
              <a:off x="13685564" y="8908420"/>
              <a:ext cx="160846" cy="160846"/>
            </a:xfrm>
            <a:custGeom>
              <a:avLst/>
              <a:gdLst>
                <a:gd name="connsiteX0" fmla="*/ 143957 w 160845"/>
                <a:gd name="connsiteY0" fmla="*/ 0 h 160845"/>
                <a:gd name="connsiteX1" fmla="*/ 6032 w 160845"/>
                <a:gd name="connsiteY1" fmla="*/ 137925 h 160845"/>
                <a:gd name="connsiteX2" fmla="*/ 6032 w 160845"/>
                <a:gd name="connsiteY2" fmla="*/ 167280 h 160845"/>
                <a:gd name="connsiteX3" fmla="*/ 20508 w 160845"/>
                <a:gd name="connsiteY3" fmla="*/ 173311 h 160845"/>
                <a:gd name="connsiteX4" fmla="*/ 34984 w 160845"/>
                <a:gd name="connsiteY4" fmla="*/ 167280 h 160845"/>
                <a:gd name="connsiteX5" fmla="*/ 172909 w 160845"/>
                <a:gd name="connsiteY5" fmla="*/ 29354 h 160845"/>
                <a:gd name="connsiteX6" fmla="*/ 143957 w 160845"/>
                <a:gd name="connsiteY6" fmla="*/ 0 h 16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845" h="160845">
                  <a:moveTo>
                    <a:pt x="143957" y="0"/>
                  </a:moveTo>
                  <a:lnTo>
                    <a:pt x="6032" y="137925"/>
                  </a:lnTo>
                  <a:cubicBezTo>
                    <a:pt x="-2011" y="145968"/>
                    <a:pt x="-2011" y="159237"/>
                    <a:pt x="6032" y="167280"/>
                  </a:cubicBezTo>
                  <a:cubicBezTo>
                    <a:pt x="10053" y="171301"/>
                    <a:pt x="15280" y="173311"/>
                    <a:pt x="20508" y="173311"/>
                  </a:cubicBezTo>
                  <a:cubicBezTo>
                    <a:pt x="25735" y="173311"/>
                    <a:pt x="30963" y="171301"/>
                    <a:pt x="34984" y="167280"/>
                  </a:cubicBezTo>
                  <a:lnTo>
                    <a:pt x="172909" y="29354"/>
                  </a:lnTo>
                  <a:cubicBezTo>
                    <a:pt x="162454" y="20508"/>
                    <a:pt x="152803" y="10857"/>
                    <a:pt x="143957" y="0"/>
                  </a:cubicBezTo>
                  <a:close/>
                </a:path>
              </a:pathLst>
            </a:custGeom>
            <a:solidFill>
              <a:srgbClr val="FFFFFF"/>
            </a:solidFill>
            <a:ln w="25783" cap="flat">
              <a:solidFill>
                <a:srgbClr val="8DE0ED"/>
              </a:solid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87D99E6A-7B81-480B-9F25-ACB2C3A8E931}"/>
                </a:ext>
              </a:extLst>
            </p:cNvPr>
            <p:cNvSpPr/>
            <p:nvPr/>
          </p:nvSpPr>
          <p:spPr>
            <a:xfrm>
              <a:off x="14125478" y="8468105"/>
              <a:ext cx="160846" cy="160846"/>
            </a:xfrm>
            <a:custGeom>
              <a:avLst/>
              <a:gdLst>
                <a:gd name="connsiteX0" fmla="*/ 29354 w 160845"/>
                <a:gd name="connsiteY0" fmla="*/ 173311 h 160845"/>
                <a:gd name="connsiteX1" fmla="*/ 167280 w 160845"/>
                <a:gd name="connsiteY1" fmla="*/ 35386 h 160845"/>
                <a:gd name="connsiteX2" fmla="*/ 167280 w 160845"/>
                <a:gd name="connsiteY2" fmla="*/ 6032 h 160845"/>
                <a:gd name="connsiteX3" fmla="*/ 137925 w 160845"/>
                <a:gd name="connsiteY3" fmla="*/ 6032 h 160845"/>
                <a:gd name="connsiteX4" fmla="*/ 0 w 160845"/>
                <a:gd name="connsiteY4" fmla="*/ 143957 h 160845"/>
                <a:gd name="connsiteX5" fmla="*/ 29354 w 160845"/>
                <a:gd name="connsiteY5" fmla="*/ 173311 h 16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845" h="160845">
                  <a:moveTo>
                    <a:pt x="29354" y="173311"/>
                  </a:moveTo>
                  <a:lnTo>
                    <a:pt x="167280" y="35386"/>
                  </a:lnTo>
                  <a:cubicBezTo>
                    <a:pt x="175322" y="27344"/>
                    <a:pt x="175322" y="14074"/>
                    <a:pt x="167280" y="6032"/>
                  </a:cubicBezTo>
                  <a:cubicBezTo>
                    <a:pt x="159237" y="-2011"/>
                    <a:pt x="145968" y="-2011"/>
                    <a:pt x="137925" y="6032"/>
                  </a:cubicBezTo>
                  <a:lnTo>
                    <a:pt x="0" y="143957"/>
                  </a:lnTo>
                  <a:cubicBezTo>
                    <a:pt x="10857" y="153206"/>
                    <a:pt x="20508" y="162857"/>
                    <a:pt x="29354" y="173311"/>
                  </a:cubicBezTo>
                  <a:close/>
                </a:path>
              </a:pathLst>
            </a:custGeom>
            <a:solidFill>
              <a:srgbClr val="FFFFFF"/>
            </a:solidFill>
            <a:ln w="25783" cap="flat">
              <a:solidFill>
                <a:srgbClr val="8DE0ED"/>
              </a:solid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A94062A5-FA88-4A82-8F83-3AC457EAB55F}"/>
                </a:ext>
              </a:extLst>
            </p:cNvPr>
            <p:cNvSpPr/>
            <p:nvPr/>
          </p:nvSpPr>
          <p:spPr>
            <a:xfrm>
              <a:off x="14125478" y="8908420"/>
              <a:ext cx="160846" cy="160846"/>
            </a:xfrm>
            <a:custGeom>
              <a:avLst/>
              <a:gdLst>
                <a:gd name="connsiteX0" fmla="*/ 0 w 160845"/>
                <a:gd name="connsiteY0" fmla="*/ 29354 h 160845"/>
                <a:gd name="connsiteX1" fmla="*/ 137925 w 160845"/>
                <a:gd name="connsiteY1" fmla="*/ 167280 h 160845"/>
                <a:gd name="connsiteX2" fmla="*/ 152401 w 160845"/>
                <a:gd name="connsiteY2" fmla="*/ 173311 h 160845"/>
                <a:gd name="connsiteX3" fmla="*/ 166878 w 160845"/>
                <a:gd name="connsiteY3" fmla="*/ 167280 h 160845"/>
                <a:gd name="connsiteX4" fmla="*/ 166878 w 160845"/>
                <a:gd name="connsiteY4" fmla="*/ 137925 h 160845"/>
                <a:gd name="connsiteX5" fmla="*/ 28952 w 160845"/>
                <a:gd name="connsiteY5" fmla="*/ 0 h 160845"/>
                <a:gd name="connsiteX6" fmla="*/ 0 w 160845"/>
                <a:gd name="connsiteY6" fmla="*/ 29354 h 16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845" h="160845">
                  <a:moveTo>
                    <a:pt x="0" y="29354"/>
                  </a:moveTo>
                  <a:lnTo>
                    <a:pt x="137925" y="167280"/>
                  </a:lnTo>
                  <a:cubicBezTo>
                    <a:pt x="141946" y="171301"/>
                    <a:pt x="147174" y="173311"/>
                    <a:pt x="152401" y="173311"/>
                  </a:cubicBezTo>
                  <a:cubicBezTo>
                    <a:pt x="157629" y="173311"/>
                    <a:pt x="162856" y="171301"/>
                    <a:pt x="166878" y="167280"/>
                  </a:cubicBezTo>
                  <a:cubicBezTo>
                    <a:pt x="174920" y="159237"/>
                    <a:pt x="174920" y="145968"/>
                    <a:pt x="166878" y="137925"/>
                  </a:cubicBezTo>
                  <a:lnTo>
                    <a:pt x="28952" y="0"/>
                  </a:lnTo>
                  <a:cubicBezTo>
                    <a:pt x="20508" y="10857"/>
                    <a:pt x="10857" y="20508"/>
                    <a:pt x="0" y="29354"/>
                  </a:cubicBezTo>
                  <a:close/>
                </a:path>
              </a:pathLst>
            </a:custGeom>
            <a:solidFill>
              <a:srgbClr val="FFFFFF"/>
            </a:solidFill>
            <a:ln w="25783" cap="flat">
              <a:solidFill>
                <a:srgbClr val="8DE0ED"/>
              </a:solid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A23D0295-57A0-4E6F-8F69-1FFD24AE8EBB}"/>
                </a:ext>
              </a:extLst>
            </p:cNvPr>
            <p:cNvSpPr/>
            <p:nvPr/>
          </p:nvSpPr>
          <p:spPr>
            <a:xfrm>
              <a:off x="13685564" y="8468507"/>
              <a:ext cx="160846" cy="160846"/>
            </a:xfrm>
            <a:custGeom>
              <a:avLst/>
              <a:gdLst>
                <a:gd name="connsiteX0" fmla="*/ 173311 w 160845"/>
                <a:gd name="connsiteY0" fmla="*/ 143957 h 160845"/>
                <a:gd name="connsiteX1" fmla="*/ 35386 w 160845"/>
                <a:gd name="connsiteY1" fmla="*/ 6032 h 160845"/>
                <a:gd name="connsiteX2" fmla="*/ 6032 w 160845"/>
                <a:gd name="connsiteY2" fmla="*/ 6032 h 160845"/>
                <a:gd name="connsiteX3" fmla="*/ 6032 w 160845"/>
                <a:gd name="connsiteY3" fmla="*/ 35386 h 160845"/>
                <a:gd name="connsiteX4" fmla="*/ 143957 w 160845"/>
                <a:gd name="connsiteY4" fmla="*/ 173311 h 160845"/>
                <a:gd name="connsiteX5" fmla="*/ 173311 w 160845"/>
                <a:gd name="connsiteY5" fmla="*/ 143957 h 16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845" h="160845">
                  <a:moveTo>
                    <a:pt x="173311" y="143957"/>
                  </a:moveTo>
                  <a:lnTo>
                    <a:pt x="35386" y="6032"/>
                  </a:lnTo>
                  <a:cubicBezTo>
                    <a:pt x="27344" y="-2011"/>
                    <a:pt x="14074" y="-2011"/>
                    <a:pt x="6032" y="6032"/>
                  </a:cubicBezTo>
                  <a:cubicBezTo>
                    <a:pt x="-2011" y="14074"/>
                    <a:pt x="-2011" y="27344"/>
                    <a:pt x="6032" y="35386"/>
                  </a:cubicBezTo>
                  <a:lnTo>
                    <a:pt x="143957" y="173311"/>
                  </a:lnTo>
                  <a:cubicBezTo>
                    <a:pt x="152803" y="162455"/>
                    <a:pt x="162454" y="152804"/>
                    <a:pt x="173311" y="143957"/>
                  </a:cubicBezTo>
                  <a:close/>
                </a:path>
              </a:pathLst>
            </a:custGeom>
            <a:solidFill>
              <a:srgbClr val="FFFFFF"/>
            </a:solidFill>
            <a:ln w="25783" cap="flat">
              <a:solidFill>
                <a:srgbClr val="8DE0ED"/>
              </a:solid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E1F21A00-F3E8-4A94-87D7-4FFBD4E1257C}"/>
                </a:ext>
              </a:extLst>
            </p:cNvPr>
            <p:cNvSpPr/>
            <p:nvPr/>
          </p:nvSpPr>
          <p:spPr>
            <a:xfrm>
              <a:off x="27968668" y="10220520"/>
              <a:ext cx="40211" cy="201057"/>
            </a:xfrm>
            <a:custGeom>
              <a:avLst/>
              <a:gdLst>
                <a:gd name="connsiteX0" fmla="*/ 0 w 40211"/>
                <a:gd name="connsiteY0" fmla="*/ 0 h 201057"/>
                <a:gd name="connsiteX1" fmla="*/ 0 w 40211"/>
                <a:gd name="connsiteY1" fmla="*/ 195025 h 201057"/>
                <a:gd name="connsiteX2" fmla="*/ 20508 w 40211"/>
                <a:gd name="connsiteY2" fmla="*/ 215533 h 201057"/>
                <a:gd name="connsiteX3" fmla="*/ 41015 w 40211"/>
                <a:gd name="connsiteY3" fmla="*/ 195025 h 201057"/>
                <a:gd name="connsiteX4" fmla="*/ 41015 w 40211"/>
                <a:gd name="connsiteY4" fmla="*/ 0 h 201057"/>
                <a:gd name="connsiteX5" fmla="*/ 20508 w 40211"/>
                <a:gd name="connsiteY5" fmla="*/ 1206 h 201057"/>
                <a:gd name="connsiteX6" fmla="*/ 0 w 40211"/>
                <a:gd name="connsiteY6" fmla="*/ 0 h 20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11" h="201057">
                  <a:moveTo>
                    <a:pt x="0" y="0"/>
                  </a:moveTo>
                  <a:lnTo>
                    <a:pt x="0" y="195025"/>
                  </a:lnTo>
                  <a:cubicBezTo>
                    <a:pt x="0" y="206284"/>
                    <a:pt x="9249" y="215533"/>
                    <a:pt x="20508" y="215533"/>
                  </a:cubicBezTo>
                  <a:cubicBezTo>
                    <a:pt x="31767" y="215533"/>
                    <a:pt x="41015" y="206284"/>
                    <a:pt x="41015" y="195025"/>
                  </a:cubicBezTo>
                  <a:lnTo>
                    <a:pt x="41015" y="0"/>
                  </a:lnTo>
                  <a:cubicBezTo>
                    <a:pt x="34180" y="804"/>
                    <a:pt x="27343" y="1206"/>
                    <a:pt x="20508" y="1206"/>
                  </a:cubicBezTo>
                  <a:cubicBezTo>
                    <a:pt x="13672" y="1206"/>
                    <a:pt x="6836" y="804"/>
                    <a:pt x="0" y="0"/>
                  </a:cubicBezTo>
                  <a:close/>
                </a:path>
              </a:pathLst>
            </a:custGeom>
            <a:noFill/>
            <a:ln w="25783" cap="flat">
              <a:solidFill>
                <a:schemeClr val="accent4"/>
              </a:solid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AA825B3C-E5E6-465D-80FF-CE171FB18A30}"/>
                </a:ext>
              </a:extLst>
            </p:cNvPr>
            <p:cNvSpPr/>
            <p:nvPr/>
          </p:nvSpPr>
          <p:spPr>
            <a:xfrm>
              <a:off x="27969071" y="9585983"/>
              <a:ext cx="40211" cy="201057"/>
            </a:xfrm>
            <a:custGeom>
              <a:avLst/>
              <a:gdLst>
                <a:gd name="connsiteX0" fmla="*/ 41015 w 40211"/>
                <a:gd name="connsiteY0" fmla="*/ 215533 h 201057"/>
                <a:gd name="connsiteX1" fmla="*/ 41015 w 40211"/>
                <a:gd name="connsiteY1" fmla="*/ 20508 h 201057"/>
                <a:gd name="connsiteX2" fmla="*/ 20507 w 40211"/>
                <a:gd name="connsiteY2" fmla="*/ 0 h 201057"/>
                <a:gd name="connsiteX3" fmla="*/ 0 w 40211"/>
                <a:gd name="connsiteY3" fmla="*/ 20508 h 201057"/>
                <a:gd name="connsiteX4" fmla="*/ 0 w 40211"/>
                <a:gd name="connsiteY4" fmla="*/ 215533 h 201057"/>
                <a:gd name="connsiteX5" fmla="*/ 20507 w 40211"/>
                <a:gd name="connsiteY5" fmla="*/ 214326 h 201057"/>
                <a:gd name="connsiteX6" fmla="*/ 41015 w 40211"/>
                <a:gd name="connsiteY6" fmla="*/ 215533 h 20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11" h="201057">
                  <a:moveTo>
                    <a:pt x="41015" y="215533"/>
                  </a:moveTo>
                  <a:lnTo>
                    <a:pt x="41015" y="20508"/>
                  </a:lnTo>
                  <a:cubicBezTo>
                    <a:pt x="41015" y="9248"/>
                    <a:pt x="31766" y="0"/>
                    <a:pt x="20507" y="0"/>
                  </a:cubicBezTo>
                  <a:cubicBezTo>
                    <a:pt x="9248" y="0"/>
                    <a:pt x="0" y="9248"/>
                    <a:pt x="0" y="20508"/>
                  </a:cubicBezTo>
                  <a:lnTo>
                    <a:pt x="0" y="215533"/>
                  </a:lnTo>
                  <a:cubicBezTo>
                    <a:pt x="6835" y="214729"/>
                    <a:pt x="13672" y="214326"/>
                    <a:pt x="20507" y="214326"/>
                  </a:cubicBezTo>
                  <a:cubicBezTo>
                    <a:pt x="27343" y="214326"/>
                    <a:pt x="34179" y="215131"/>
                    <a:pt x="41015" y="215533"/>
                  </a:cubicBezTo>
                  <a:close/>
                </a:path>
              </a:pathLst>
            </a:custGeom>
            <a:noFill/>
            <a:ln w="25783" cap="flat">
              <a:solidFill>
                <a:schemeClr val="accent4"/>
              </a:solid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24D0ED8F-0623-4B54-8B8F-1D75E6B8F9A6}"/>
                </a:ext>
              </a:extLst>
            </p:cNvPr>
            <p:cNvSpPr/>
            <p:nvPr/>
          </p:nvSpPr>
          <p:spPr>
            <a:xfrm>
              <a:off x="27564544" y="9990510"/>
              <a:ext cx="201057" cy="40211"/>
            </a:xfrm>
            <a:custGeom>
              <a:avLst/>
              <a:gdLst>
                <a:gd name="connsiteX0" fmla="*/ 215533 w 201057"/>
                <a:gd name="connsiteY0" fmla="*/ 0 h 40211"/>
                <a:gd name="connsiteX1" fmla="*/ 20507 w 201057"/>
                <a:gd name="connsiteY1" fmla="*/ 0 h 40211"/>
                <a:gd name="connsiteX2" fmla="*/ 0 w 201057"/>
                <a:gd name="connsiteY2" fmla="*/ 20508 h 40211"/>
                <a:gd name="connsiteX3" fmla="*/ 20507 w 201057"/>
                <a:gd name="connsiteY3" fmla="*/ 41015 h 40211"/>
                <a:gd name="connsiteX4" fmla="*/ 215533 w 201057"/>
                <a:gd name="connsiteY4" fmla="*/ 41015 h 40211"/>
                <a:gd name="connsiteX5" fmla="*/ 214326 w 201057"/>
                <a:gd name="connsiteY5" fmla="*/ 20508 h 40211"/>
                <a:gd name="connsiteX6" fmla="*/ 215533 w 201057"/>
                <a:gd name="connsiteY6" fmla="*/ 0 h 40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057" h="40211">
                  <a:moveTo>
                    <a:pt x="215533" y="0"/>
                  </a:moveTo>
                  <a:lnTo>
                    <a:pt x="20507" y="0"/>
                  </a:lnTo>
                  <a:cubicBezTo>
                    <a:pt x="9248" y="0"/>
                    <a:pt x="0" y="9248"/>
                    <a:pt x="0" y="20508"/>
                  </a:cubicBezTo>
                  <a:cubicBezTo>
                    <a:pt x="0" y="31767"/>
                    <a:pt x="9248" y="41015"/>
                    <a:pt x="20507" y="41015"/>
                  </a:cubicBezTo>
                  <a:lnTo>
                    <a:pt x="215533" y="41015"/>
                  </a:lnTo>
                  <a:cubicBezTo>
                    <a:pt x="214729" y="34179"/>
                    <a:pt x="214326" y="27343"/>
                    <a:pt x="214326" y="20508"/>
                  </a:cubicBezTo>
                  <a:cubicBezTo>
                    <a:pt x="214326" y="13672"/>
                    <a:pt x="214729" y="6836"/>
                    <a:pt x="215533" y="0"/>
                  </a:cubicBezTo>
                  <a:close/>
                </a:path>
              </a:pathLst>
            </a:custGeom>
            <a:noFill/>
            <a:ln w="25783" cap="flat">
              <a:solidFill>
                <a:schemeClr val="accent4"/>
              </a:solid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FE6EF77B-B064-4897-AB98-BCF8DE9CCD22}"/>
                </a:ext>
              </a:extLst>
            </p:cNvPr>
            <p:cNvSpPr/>
            <p:nvPr/>
          </p:nvSpPr>
          <p:spPr>
            <a:xfrm>
              <a:off x="28199080" y="9990510"/>
              <a:ext cx="201057" cy="40211"/>
            </a:xfrm>
            <a:custGeom>
              <a:avLst/>
              <a:gdLst>
                <a:gd name="connsiteX0" fmla="*/ 195025 w 201057"/>
                <a:gd name="connsiteY0" fmla="*/ 0 h 40211"/>
                <a:gd name="connsiteX1" fmla="*/ 0 w 201057"/>
                <a:gd name="connsiteY1" fmla="*/ 0 h 40211"/>
                <a:gd name="connsiteX2" fmla="*/ 1206 w 201057"/>
                <a:gd name="connsiteY2" fmla="*/ 20508 h 40211"/>
                <a:gd name="connsiteX3" fmla="*/ 0 w 201057"/>
                <a:gd name="connsiteY3" fmla="*/ 41015 h 40211"/>
                <a:gd name="connsiteX4" fmla="*/ 195025 w 201057"/>
                <a:gd name="connsiteY4" fmla="*/ 41015 h 40211"/>
                <a:gd name="connsiteX5" fmla="*/ 215533 w 201057"/>
                <a:gd name="connsiteY5" fmla="*/ 20508 h 40211"/>
                <a:gd name="connsiteX6" fmla="*/ 195025 w 201057"/>
                <a:gd name="connsiteY6" fmla="*/ 0 h 40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057" h="40211">
                  <a:moveTo>
                    <a:pt x="195025" y="0"/>
                  </a:moveTo>
                  <a:lnTo>
                    <a:pt x="0" y="0"/>
                  </a:lnTo>
                  <a:cubicBezTo>
                    <a:pt x="804" y="6836"/>
                    <a:pt x="1206" y="13672"/>
                    <a:pt x="1206" y="20508"/>
                  </a:cubicBezTo>
                  <a:cubicBezTo>
                    <a:pt x="1206" y="27343"/>
                    <a:pt x="804" y="34179"/>
                    <a:pt x="0" y="41015"/>
                  </a:cubicBezTo>
                  <a:lnTo>
                    <a:pt x="195025" y="41015"/>
                  </a:lnTo>
                  <a:cubicBezTo>
                    <a:pt x="206284" y="41015"/>
                    <a:pt x="215533" y="31767"/>
                    <a:pt x="215533" y="20508"/>
                  </a:cubicBezTo>
                  <a:cubicBezTo>
                    <a:pt x="215533" y="9248"/>
                    <a:pt x="206284" y="0"/>
                    <a:pt x="195025" y="0"/>
                  </a:cubicBezTo>
                  <a:close/>
                </a:path>
              </a:pathLst>
            </a:custGeom>
            <a:noFill/>
            <a:ln w="25783" cap="flat">
              <a:solidFill>
                <a:schemeClr val="accent4"/>
              </a:solid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7FA5EEF8-8D3F-4547-9F9B-EEA8F8A557CF}"/>
                </a:ext>
              </a:extLst>
            </p:cNvPr>
            <p:cNvSpPr/>
            <p:nvPr/>
          </p:nvSpPr>
          <p:spPr>
            <a:xfrm>
              <a:off x="27682765" y="10144520"/>
              <a:ext cx="160846" cy="160846"/>
            </a:xfrm>
            <a:custGeom>
              <a:avLst/>
              <a:gdLst>
                <a:gd name="connsiteX0" fmla="*/ 143957 w 160845"/>
                <a:gd name="connsiteY0" fmla="*/ 0 h 160845"/>
                <a:gd name="connsiteX1" fmla="*/ 6032 w 160845"/>
                <a:gd name="connsiteY1" fmla="*/ 137925 h 160845"/>
                <a:gd name="connsiteX2" fmla="*/ 6032 w 160845"/>
                <a:gd name="connsiteY2" fmla="*/ 167279 h 160845"/>
                <a:gd name="connsiteX3" fmla="*/ 20508 w 160845"/>
                <a:gd name="connsiteY3" fmla="*/ 173311 h 160845"/>
                <a:gd name="connsiteX4" fmla="*/ 34984 w 160845"/>
                <a:gd name="connsiteY4" fmla="*/ 167279 h 160845"/>
                <a:gd name="connsiteX5" fmla="*/ 172909 w 160845"/>
                <a:gd name="connsiteY5" fmla="*/ 29354 h 160845"/>
                <a:gd name="connsiteX6" fmla="*/ 143957 w 160845"/>
                <a:gd name="connsiteY6" fmla="*/ 0 h 16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845" h="160845">
                  <a:moveTo>
                    <a:pt x="143957" y="0"/>
                  </a:moveTo>
                  <a:lnTo>
                    <a:pt x="6032" y="137925"/>
                  </a:lnTo>
                  <a:cubicBezTo>
                    <a:pt x="-2011" y="145967"/>
                    <a:pt x="-2011" y="159237"/>
                    <a:pt x="6032" y="167279"/>
                  </a:cubicBezTo>
                  <a:cubicBezTo>
                    <a:pt x="10052" y="171301"/>
                    <a:pt x="15280" y="173311"/>
                    <a:pt x="20508" y="173311"/>
                  </a:cubicBezTo>
                  <a:cubicBezTo>
                    <a:pt x="25735" y="173311"/>
                    <a:pt x="30963" y="171301"/>
                    <a:pt x="34984" y="167279"/>
                  </a:cubicBezTo>
                  <a:lnTo>
                    <a:pt x="172909" y="29354"/>
                  </a:lnTo>
                  <a:cubicBezTo>
                    <a:pt x="162454" y="20508"/>
                    <a:pt x="152804" y="10455"/>
                    <a:pt x="143957" y="0"/>
                  </a:cubicBezTo>
                  <a:close/>
                </a:path>
              </a:pathLst>
            </a:custGeom>
            <a:noFill/>
            <a:ln w="25783" cap="flat">
              <a:solidFill>
                <a:schemeClr val="accent4"/>
              </a:solid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F919D99E-847B-416F-A9CD-B9987C061773}"/>
                </a:ext>
              </a:extLst>
            </p:cNvPr>
            <p:cNvSpPr/>
            <p:nvPr/>
          </p:nvSpPr>
          <p:spPr>
            <a:xfrm>
              <a:off x="28122677" y="9704205"/>
              <a:ext cx="160846" cy="160846"/>
            </a:xfrm>
            <a:custGeom>
              <a:avLst/>
              <a:gdLst>
                <a:gd name="connsiteX0" fmla="*/ 29355 w 160845"/>
                <a:gd name="connsiteY0" fmla="*/ 173311 h 160845"/>
                <a:gd name="connsiteX1" fmla="*/ 167280 w 160845"/>
                <a:gd name="connsiteY1" fmla="*/ 35386 h 160845"/>
                <a:gd name="connsiteX2" fmla="*/ 167280 w 160845"/>
                <a:gd name="connsiteY2" fmla="*/ 6032 h 160845"/>
                <a:gd name="connsiteX3" fmla="*/ 137926 w 160845"/>
                <a:gd name="connsiteY3" fmla="*/ 6032 h 160845"/>
                <a:gd name="connsiteX4" fmla="*/ 0 w 160845"/>
                <a:gd name="connsiteY4" fmla="*/ 143957 h 160845"/>
                <a:gd name="connsiteX5" fmla="*/ 29355 w 160845"/>
                <a:gd name="connsiteY5" fmla="*/ 173311 h 16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845" h="160845">
                  <a:moveTo>
                    <a:pt x="29355" y="173311"/>
                  </a:moveTo>
                  <a:lnTo>
                    <a:pt x="167280" y="35386"/>
                  </a:lnTo>
                  <a:cubicBezTo>
                    <a:pt x="175323" y="27344"/>
                    <a:pt x="175323" y="14074"/>
                    <a:pt x="167280" y="6032"/>
                  </a:cubicBezTo>
                  <a:cubicBezTo>
                    <a:pt x="159238" y="-2011"/>
                    <a:pt x="145968" y="-2011"/>
                    <a:pt x="137926" y="6032"/>
                  </a:cubicBezTo>
                  <a:lnTo>
                    <a:pt x="0" y="143957"/>
                  </a:lnTo>
                  <a:cubicBezTo>
                    <a:pt x="10858" y="152803"/>
                    <a:pt x="20508" y="162856"/>
                    <a:pt x="29355" y="173311"/>
                  </a:cubicBezTo>
                  <a:close/>
                </a:path>
              </a:pathLst>
            </a:custGeom>
            <a:noFill/>
            <a:ln w="25783" cap="flat">
              <a:solidFill>
                <a:schemeClr val="accent4"/>
              </a:solid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8DBC8A40-8FEA-4A5F-A7A6-7A2D634AE27B}"/>
                </a:ext>
              </a:extLst>
            </p:cNvPr>
            <p:cNvSpPr/>
            <p:nvPr/>
          </p:nvSpPr>
          <p:spPr>
            <a:xfrm>
              <a:off x="28122677" y="10144520"/>
              <a:ext cx="160846" cy="160846"/>
            </a:xfrm>
            <a:custGeom>
              <a:avLst/>
              <a:gdLst>
                <a:gd name="connsiteX0" fmla="*/ 0 w 160845"/>
                <a:gd name="connsiteY0" fmla="*/ 29354 h 160845"/>
                <a:gd name="connsiteX1" fmla="*/ 137926 w 160845"/>
                <a:gd name="connsiteY1" fmla="*/ 167279 h 160845"/>
                <a:gd name="connsiteX2" fmla="*/ 152402 w 160845"/>
                <a:gd name="connsiteY2" fmla="*/ 173311 h 160845"/>
                <a:gd name="connsiteX3" fmla="*/ 166878 w 160845"/>
                <a:gd name="connsiteY3" fmla="*/ 167279 h 160845"/>
                <a:gd name="connsiteX4" fmla="*/ 166878 w 160845"/>
                <a:gd name="connsiteY4" fmla="*/ 137925 h 160845"/>
                <a:gd name="connsiteX5" fmla="*/ 28952 w 160845"/>
                <a:gd name="connsiteY5" fmla="*/ 0 h 160845"/>
                <a:gd name="connsiteX6" fmla="*/ 0 w 160845"/>
                <a:gd name="connsiteY6" fmla="*/ 29354 h 16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845" h="160845">
                  <a:moveTo>
                    <a:pt x="0" y="29354"/>
                  </a:moveTo>
                  <a:lnTo>
                    <a:pt x="137926" y="167279"/>
                  </a:lnTo>
                  <a:cubicBezTo>
                    <a:pt x="141946" y="171301"/>
                    <a:pt x="147174" y="173311"/>
                    <a:pt x="152402" y="173311"/>
                  </a:cubicBezTo>
                  <a:cubicBezTo>
                    <a:pt x="157629" y="173311"/>
                    <a:pt x="162857" y="171301"/>
                    <a:pt x="166878" y="167279"/>
                  </a:cubicBezTo>
                  <a:cubicBezTo>
                    <a:pt x="174920" y="159237"/>
                    <a:pt x="174920" y="145967"/>
                    <a:pt x="166878" y="137925"/>
                  </a:cubicBezTo>
                  <a:lnTo>
                    <a:pt x="28952" y="0"/>
                  </a:lnTo>
                  <a:cubicBezTo>
                    <a:pt x="20508" y="10455"/>
                    <a:pt x="10858" y="20508"/>
                    <a:pt x="0" y="29354"/>
                  </a:cubicBezTo>
                  <a:close/>
                </a:path>
              </a:pathLst>
            </a:custGeom>
            <a:noFill/>
            <a:ln w="25783" cap="flat">
              <a:solidFill>
                <a:schemeClr val="accent4"/>
              </a:solid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52CE2284-B64B-41C9-8243-5A146F8177A0}"/>
                </a:ext>
              </a:extLst>
            </p:cNvPr>
            <p:cNvSpPr/>
            <p:nvPr/>
          </p:nvSpPr>
          <p:spPr>
            <a:xfrm>
              <a:off x="27682765" y="9704607"/>
              <a:ext cx="160846" cy="160846"/>
            </a:xfrm>
            <a:custGeom>
              <a:avLst/>
              <a:gdLst>
                <a:gd name="connsiteX0" fmla="*/ 173312 w 160845"/>
                <a:gd name="connsiteY0" fmla="*/ 143957 h 160845"/>
                <a:gd name="connsiteX1" fmla="*/ 35386 w 160845"/>
                <a:gd name="connsiteY1" fmla="*/ 6032 h 160845"/>
                <a:gd name="connsiteX2" fmla="*/ 6032 w 160845"/>
                <a:gd name="connsiteY2" fmla="*/ 6032 h 160845"/>
                <a:gd name="connsiteX3" fmla="*/ 6032 w 160845"/>
                <a:gd name="connsiteY3" fmla="*/ 35386 h 160845"/>
                <a:gd name="connsiteX4" fmla="*/ 143957 w 160845"/>
                <a:gd name="connsiteY4" fmla="*/ 173311 h 160845"/>
                <a:gd name="connsiteX5" fmla="*/ 173312 w 160845"/>
                <a:gd name="connsiteY5" fmla="*/ 143957 h 16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845" h="160845">
                  <a:moveTo>
                    <a:pt x="173312" y="143957"/>
                  </a:moveTo>
                  <a:lnTo>
                    <a:pt x="35386" y="6032"/>
                  </a:lnTo>
                  <a:cubicBezTo>
                    <a:pt x="27344" y="-2011"/>
                    <a:pt x="14074" y="-2011"/>
                    <a:pt x="6032" y="6032"/>
                  </a:cubicBezTo>
                  <a:cubicBezTo>
                    <a:pt x="-2011" y="14074"/>
                    <a:pt x="-2011" y="27344"/>
                    <a:pt x="6032" y="35386"/>
                  </a:cubicBezTo>
                  <a:lnTo>
                    <a:pt x="143957" y="173311"/>
                  </a:lnTo>
                  <a:cubicBezTo>
                    <a:pt x="152804" y="162454"/>
                    <a:pt x="162454" y="152401"/>
                    <a:pt x="173312" y="143957"/>
                  </a:cubicBezTo>
                  <a:close/>
                </a:path>
              </a:pathLst>
            </a:custGeom>
            <a:noFill/>
            <a:ln w="25783" cap="flat">
              <a:solidFill>
                <a:schemeClr val="accent4"/>
              </a:solid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170F6926-2E8C-4419-A3B5-6A3E0617820D}"/>
                </a:ext>
              </a:extLst>
            </p:cNvPr>
            <p:cNvSpPr/>
            <p:nvPr/>
          </p:nvSpPr>
          <p:spPr>
            <a:xfrm>
              <a:off x="24791161" y="13602703"/>
              <a:ext cx="40211" cy="321692"/>
            </a:xfrm>
            <a:custGeom>
              <a:avLst/>
              <a:gdLst>
                <a:gd name="connsiteX0" fmla="*/ 0 w 40211"/>
                <a:gd name="connsiteY0" fmla="*/ 0 h 321691"/>
                <a:gd name="connsiteX1" fmla="*/ 0 w 40211"/>
                <a:gd name="connsiteY1" fmla="*/ 291935 h 321691"/>
                <a:gd name="connsiteX2" fmla="*/ 30962 w 40211"/>
                <a:gd name="connsiteY2" fmla="*/ 322898 h 321691"/>
                <a:gd name="connsiteX3" fmla="*/ 61925 w 40211"/>
                <a:gd name="connsiteY3" fmla="*/ 291935 h 321691"/>
                <a:gd name="connsiteX4" fmla="*/ 61925 w 40211"/>
                <a:gd name="connsiteY4" fmla="*/ 0 h 321691"/>
                <a:gd name="connsiteX5" fmla="*/ 30962 w 40211"/>
                <a:gd name="connsiteY5" fmla="*/ 1609 h 321691"/>
                <a:gd name="connsiteX6" fmla="*/ 0 w 40211"/>
                <a:gd name="connsiteY6" fmla="*/ 0 h 32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11" h="321691">
                  <a:moveTo>
                    <a:pt x="0" y="0"/>
                  </a:moveTo>
                  <a:lnTo>
                    <a:pt x="0" y="291935"/>
                  </a:lnTo>
                  <a:cubicBezTo>
                    <a:pt x="0" y="308825"/>
                    <a:pt x="13672" y="322898"/>
                    <a:pt x="30962" y="322898"/>
                  </a:cubicBezTo>
                  <a:cubicBezTo>
                    <a:pt x="47852" y="322898"/>
                    <a:pt x="61925" y="309226"/>
                    <a:pt x="61925" y="291935"/>
                  </a:cubicBezTo>
                  <a:lnTo>
                    <a:pt x="61925" y="0"/>
                  </a:lnTo>
                  <a:cubicBezTo>
                    <a:pt x="51872" y="805"/>
                    <a:pt x="41418" y="1609"/>
                    <a:pt x="30962" y="1609"/>
                  </a:cubicBezTo>
                  <a:cubicBezTo>
                    <a:pt x="20507" y="1609"/>
                    <a:pt x="10053" y="805"/>
                    <a:pt x="0" y="0"/>
                  </a:cubicBezTo>
                  <a:close/>
                </a:path>
              </a:pathLst>
            </a:custGeom>
            <a:solidFill>
              <a:srgbClr val="606060"/>
            </a:solidFill>
            <a:ln w="40211"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0E6D3B5D-419C-4CC5-AB94-1ADB337530F7}"/>
                </a:ext>
              </a:extLst>
            </p:cNvPr>
            <p:cNvSpPr/>
            <p:nvPr/>
          </p:nvSpPr>
          <p:spPr>
            <a:xfrm>
              <a:off x="24791161" y="12652507"/>
              <a:ext cx="40211" cy="321692"/>
            </a:xfrm>
            <a:custGeom>
              <a:avLst/>
              <a:gdLst>
                <a:gd name="connsiteX0" fmla="*/ 61925 w 40211"/>
                <a:gd name="connsiteY0" fmla="*/ 322898 h 321691"/>
                <a:gd name="connsiteX1" fmla="*/ 61925 w 40211"/>
                <a:gd name="connsiteY1" fmla="*/ 30964 h 321691"/>
                <a:gd name="connsiteX2" fmla="*/ 30962 w 40211"/>
                <a:gd name="connsiteY2" fmla="*/ 0 h 321691"/>
                <a:gd name="connsiteX3" fmla="*/ 0 w 40211"/>
                <a:gd name="connsiteY3" fmla="*/ 30964 h 321691"/>
                <a:gd name="connsiteX4" fmla="*/ 0 w 40211"/>
                <a:gd name="connsiteY4" fmla="*/ 322898 h 321691"/>
                <a:gd name="connsiteX5" fmla="*/ 30962 w 40211"/>
                <a:gd name="connsiteY5" fmla="*/ 321290 h 321691"/>
                <a:gd name="connsiteX6" fmla="*/ 61925 w 40211"/>
                <a:gd name="connsiteY6" fmla="*/ 322898 h 32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11" h="321691">
                  <a:moveTo>
                    <a:pt x="61925" y="322898"/>
                  </a:moveTo>
                  <a:lnTo>
                    <a:pt x="61925" y="30964"/>
                  </a:lnTo>
                  <a:cubicBezTo>
                    <a:pt x="61925" y="14074"/>
                    <a:pt x="48253" y="0"/>
                    <a:pt x="30962" y="0"/>
                  </a:cubicBezTo>
                  <a:cubicBezTo>
                    <a:pt x="14073" y="0"/>
                    <a:pt x="0" y="13673"/>
                    <a:pt x="0" y="30964"/>
                  </a:cubicBezTo>
                  <a:lnTo>
                    <a:pt x="0" y="322898"/>
                  </a:lnTo>
                  <a:cubicBezTo>
                    <a:pt x="10053" y="322094"/>
                    <a:pt x="20507" y="321290"/>
                    <a:pt x="30962" y="321290"/>
                  </a:cubicBezTo>
                  <a:cubicBezTo>
                    <a:pt x="41418" y="321692"/>
                    <a:pt x="51471" y="322094"/>
                    <a:pt x="61925" y="322898"/>
                  </a:cubicBezTo>
                  <a:close/>
                </a:path>
              </a:pathLst>
            </a:custGeom>
            <a:solidFill>
              <a:srgbClr val="606060"/>
            </a:solidFill>
            <a:ln w="40211"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D562F2EC-7AAB-4DDA-B763-F37FD48D0EEF}"/>
                </a:ext>
              </a:extLst>
            </p:cNvPr>
            <p:cNvSpPr/>
            <p:nvPr/>
          </p:nvSpPr>
          <p:spPr>
            <a:xfrm>
              <a:off x="24185576" y="13258092"/>
              <a:ext cx="321692" cy="40211"/>
            </a:xfrm>
            <a:custGeom>
              <a:avLst/>
              <a:gdLst>
                <a:gd name="connsiteX0" fmla="*/ 322898 w 321691"/>
                <a:gd name="connsiteY0" fmla="*/ 0 h 40211"/>
                <a:gd name="connsiteX1" fmla="*/ 30962 w 321691"/>
                <a:gd name="connsiteY1" fmla="*/ 0 h 40211"/>
                <a:gd name="connsiteX2" fmla="*/ 0 w 321691"/>
                <a:gd name="connsiteY2" fmla="*/ 30962 h 40211"/>
                <a:gd name="connsiteX3" fmla="*/ 30962 w 321691"/>
                <a:gd name="connsiteY3" fmla="*/ 61925 h 40211"/>
                <a:gd name="connsiteX4" fmla="*/ 322898 w 321691"/>
                <a:gd name="connsiteY4" fmla="*/ 61925 h 40211"/>
                <a:gd name="connsiteX5" fmla="*/ 321289 w 321691"/>
                <a:gd name="connsiteY5" fmla="*/ 30962 h 40211"/>
                <a:gd name="connsiteX6" fmla="*/ 322898 w 321691"/>
                <a:gd name="connsiteY6" fmla="*/ 0 h 40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1691" h="40211">
                  <a:moveTo>
                    <a:pt x="322898" y="0"/>
                  </a:moveTo>
                  <a:lnTo>
                    <a:pt x="30962" y="0"/>
                  </a:lnTo>
                  <a:cubicBezTo>
                    <a:pt x="14073" y="0"/>
                    <a:pt x="0" y="13672"/>
                    <a:pt x="0" y="30962"/>
                  </a:cubicBezTo>
                  <a:cubicBezTo>
                    <a:pt x="0" y="47850"/>
                    <a:pt x="13672" y="61925"/>
                    <a:pt x="30962" y="61925"/>
                  </a:cubicBezTo>
                  <a:lnTo>
                    <a:pt x="322898" y="61925"/>
                  </a:lnTo>
                  <a:cubicBezTo>
                    <a:pt x="322093" y="51872"/>
                    <a:pt x="321289" y="41418"/>
                    <a:pt x="321289" y="30962"/>
                  </a:cubicBezTo>
                  <a:cubicBezTo>
                    <a:pt x="321289" y="20507"/>
                    <a:pt x="322093" y="10053"/>
                    <a:pt x="322898" y="0"/>
                  </a:cubicBezTo>
                  <a:close/>
                </a:path>
              </a:pathLst>
            </a:custGeom>
            <a:solidFill>
              <a:srgbClr val="606060"/>
            </a:solidFill>
            <a:ln w="40211"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A12D6AD6-886B-4BA6-8999-8DEED98F3B45}"/>
                </a:ext>
              </a:extLst>
            </p:cNvPr>
            <p:cNvSpPr/>
            <p:nvPr/>
          </p:nvSpPr>
          <p:spPr>
            <a:xfrm>
              <a:off x="25135772" y="13258092"/>
              <a:ext cx="321692" cy="40211"/>
            </a:xfrm>
            <a:custGeom>
              <a:avLst/>
              <a:gdLst>
                <a:gd name="connsiteX0" fmla="*/ 291935 w 321691"/>
                <a:gd name="connsiteY0" fmla="*/ 0 h 40211"/>
                <a:gd name="connsiteX1" fmla="*/ 0 w 321691"/>
                <a:gd name="connsiteY1" fmla="*/ 0 h 40211"/>
                <a:gd name="connsiteX2" fmla="*/ 1609 w 321691"/>
                <a:gd name="connsiteY2" fmla="*/ 30962 h 40211"/>
                <a:gd name="connsiteX3" fmla="*/ 0 w 321691"/>
                <a:gd name="connsiteY3" fmla="*/ 61925 h 40211"/>
                <a:gd name="connsiteX4" fmla="*/ 291935 w 321691"/>
                <a:gd name="connsiteY4" fmla="*/ 61925 h 40211"/>
                <a:gd name="connsiteX5" fmla="*/ 322898 w 321691"/>
                <a:gd name="connsiteY5" fmla="*/ 30962 h 40211"/>
                <a:gd name="connsiteX6" fmla="*/ 291935 w 321691"/>
                <a:gd name="connsiteY6" fmla="*/ 0 h 40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1691" h="40211">
                  <a:moveTo>
                    <a:pt x="291935" y="0"/>
                  </a:moveTo>
                  <a:lnTo>
                    <a:pt x="0" y="0"/>
                  </a:lnTo>
                  <a:cubicBezTo>
                    <a:pt x="805" y="10053"/>
                    <a:pt x="1609" y="20507"/>
                    <a:pt x="1609" y="30962"/>
                  </a:cubicBezTo>
                  <a:cubicBezTo>
                    <a:pt x="1609" y="41418"/>
                    <a:pt x="1206" y="51872"/>
                    <a:pt x="0" y="61925"/>
                  </a:cubicBezTo>
                  <a:lnTo>
                    <a:pt x="291935" y="61925"/>
                  </a:lnTo>
                  <a:cubicBezTo>
                    <a:pt x="308825" y="61925"/>
                    <a:pt x="322898" y="48253"/>
                    <a:pt x="322898" y="30962"/>
                  </a:cubicBezTo>
                  <a:cubicBezTo>
                    <a:pt x="322898" y="14073"/>
                    <a:pt x="308825" y="0"/>
                    <a:pt x="291935" y="0"/>
                  </a:cubicBezTo>
                  <a:close/>
                </a:path>
              </a:pathLst>
            </a:custGeom>
            <a:solidFill>
              <a:srgbClr val="606060"/>
            </a:solidFill>
            <a:ln w="40211"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66EF510B-2A0B-4CA9-B8B3-90223A2045E5}"/>
                </a:ext>
              </a:extLst>
            </p:cNvPr>
            <p:cNvSpPr/>
            <p:nvPr/>
          </p:nvSpPr>
          <p:spPr>
            <a:xfrm>
              <a:off x="24362707" y="13488905"/>
              <a:ext cx="241269" cy="241269"/>
            </a:xfrm>
            <a:custGeom>
              <a:avLst/>
              <a:gdLst>
                <a:gd name="connsiteX0" fmla="*/ 215735 w 241268"/>
                <a:gd name="connsiteY0" fmla="*/ 0 h 241268"/>
                <a:gd name="connsiteX1" fmla="*/ 9047 w 241268"/>
                <a:gd name="connsiteY1" fmla="*/ 206686 h 241268"/>
                <a:gd name="connsiteX2" fmla="*/ 9047 w 241268"/>
                <a:gd name="connsiteY2" fmla="*/ 250516 h 241268"/>
                <a:gd name="connsiteX3" fmla="*/ 30762 w 241268"/>
                <a:gd name="connsiteY3" fmla="*/ 259766 h 241268"/>
                <a:gd name="connsiteX4" fmla="*/ 52476 w 241268"/>
                <a:gd name="connsiteY4" fmla="*/ 250516 h 241268"/>
                <a:gd name="connsiteX5" fmla="*/ 259162 w 241268"/>
                <a:gd name="connsiteY5" fmla="*/ 43830 h 241268"/>
                <a:gd name="connsiteX6" fmla="*/ 215735 w 241268"/>
                <a:gd name="connsiteY6" fmla="*/ 0 h 24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268" h="241268">
                  <a:moveTo>
                    <a:pt x="215735" y="0"/>
                  </a:moveTo>
                  <a:lnTo>
                    <a:pt x="9047" y="206686"/>
                  </a:lnTo>
                  <a:cubicBezTo>
                    <a:pt x="-3016" y="218750"/>
                    <a:pt x="-3016" y="238454"/>
                    <a:pt x="9047" y="250516"/>
                  </a:cubicBezTo>
                  <a:cubicBezTo>
                    <a:pt x="15080" y="256549"/>
                    <a:pt x="23121" y="259766"/>
                    <a:pt x="30762" y="259766"/>
                  </a:cubicBezTo>
                  <a:cubicBezTo>
                    <a:pt x="38805" y="259766"/>
                    <a:pt x="46445" y="256549"/>
                    <a:pt x="52476" y="250516"/>
                  </a:cubicBezTo>
                  <a:lnTo>
                    <a:pt x="259162" y="43830"/>
                  </a:lnTo>
                  <a:cubicBezTo>
                    <a:pt x="243481" y="30561"/>
                    <a:pt x="229004" y="15682"/>
                    <a:pt x="215735" y="0"/>
                  </a:cubicBezTo>
                  <a:close/>
                </a:path>
              </a:pathLst>
            </a:custGeom>
            <a:solidFill>
              <a:srgbClr val="606060"/>
            </a:solidFill>
            <a:ln w="40211"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C27DB53A-5C3F-444E-86AD-69309CD8DE9C}"/>
                </a:ext>
              </a:extLst>
            </p:cNvPr>
            <p:cNvSpPr/>
            <p:nvPr/>
          </p:nvSpPr>
          <p:spPr>
            <a:xfrm>
              <a:off x="25021571" y="12829639"/>
              <a:ext cx="241269" cy="241269"/>
            </a:xfrm>
            <a:custGeom>
              <a:avLst/>
              <a:gdLst>
                <a:gd name="connsiteX0" fmla="*/ 43830 w 241268"/>
                <a:gd name="connsiteY0" fmla="*/ 259565 h 241268"/>
                <a:gd name="connsiteX1" fmla="*/ 250518 w 241268"/>
                <a:gd name="connsiteY1" fmla="*/ 52878 h 241268"/>
                <a:gd name="connsiteX2" fmla="*/ 250518 w 241268"/>
                <a:gd name="connsiteY2" fmla="*/ 9047 h 241268"/>
                <a:gd name="connsiteX3" fmla="*/ 206687 w 241268"/>
                <a:gd name="connsiteY3" fmla="*/ 9047 h 241268"/>
                <a:gd name="connsiteX4" fmla="*/ 0 w 241268"/>
                <a:gd name="connsiteY4" fmla="*/ 215735 h 241268"/>
                <a:gd name="connsiteX5" fmla="*/ 43830 w 241268"/>
                <a:gd name="connsiteY5" fmla="*/ 259565 h 24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268" h="241268">
                  <a:moveTo>
                    <a:pt x="43830" y="259565"/>
                  </a:moveTo>
                  <a:lnTo>
                    <a:pt x="250518" y="52878"/>
                  </a:lnTo>
                  <a:cubicBezTo>
                    <a:pt x="262581" y="40815"/>
                    <a:pt x="262581" y="21111"/>
                    <a:pt x="250518" y="9047"/>
                  </a:cubicBezTo>
                  <a:cubicBezTo>
                    <a:pt x="238454" y="-3016"/>
                    <a:pt x="218750" y="-3016"/>
                    <a:pt x="206687" y="9047"/>
                  </a:cubicBezTo>
                  <a:lnTo>
                    <a:pt x="0" y="215735"/>
                  </a:lnTo>
                  <a:cubicBezTo>
                    <a:pt x="16084" y="229004"/>
                    <a:pt x="30964" y="243882"/>
                    <a:pt x="43830" y="259565"/>
                  </a:cubicBezTo>
                  <a:close/>
                </a:path>
              </a:pathLst>
            </a:custGeom>
            <a:solidFill>
              <a:srgbClr val="606060"/>
            </a:solidFill>
            <a:ln w="40211"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713A0A70-B374-4971-B9DA-EB88A137F02C}"/>
                </a:ext>
              </a:extLst>
            </p:cNvPr>
            <p:cNvSpPr/>
            <p:nvPr/>
          </p:nvSpPr>
          <p:spPr>
            <a:xfrm>
              <a:off x="25021974" y="13488905"/>
              <a:ext cx="241269" cy="241269"/>
            </a:xfrm>
            <a:custGeom>
              <a:avLst/>
              <a:gdLst>
                <a:gd name="connsiteX0" fmla="*/ 0 w 241268"/>
                <a:gd name="connsiteY0" fmla="*/ 43830 h 241268"/>
                <a:gd name="connsiteX1" fmla="*/ 206686 w 241268"/>
                <a:gd name="connsiteY1" fmla="*/ 250516 h 241268"/>
                <a:gd name="connsiteX2" fmla="*/ 228401 w 241268"/>
                <a:gd name="connsiteY2" fmla="*/ 259766 h 241268"/>
                <a:gd name="connsiteX3" fmla="*/ 250115 w 241268"/>
                <a:gd name="connsiteY3" fmla="*/ 250516 h 241268"/>
                <a:gd name="connsiteX4" fmla="*/ 250115 w 241268"/>
                <a:gd name="connsiteY4" fmla="*/ 206686 h 241268"/>
                <a:gd name="connsiteX5" fmla="*/ 43428 w 241268"/>
                <a:gd name="connsiteY5" fmla="*/ 0 h 241268"/>
                <a:gd name="connsiteX6" fmla="*/ 0 w 241268"/>
                <a:gd name="connsiteY6" fmla="*/ 43830 h 24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268" h="241268">
                  <a:moveTo>
                    <a:pt x="0" y="43830"/>
                  </a:moveTo>
                  <a:lnTo>
                    <a:pt x="206686" y="250516"/>
                  </a:lnTo>
                  <a:cubicBezTo>
                    <a:pt x="212719" y="256549"/>
                    <a:pt x="220760" y="259766"/>
                    <a:pt x="228401" y="259766"/>
                  </a:cubicBezTo>
                  <a:cubicBezTo>
                    <a:pt x="236443" y="259766"/>
                    <a:pt x="244084" y="256549"/>
                    <a:pt x="250115" y="250516"/>
                  </a:cubicBezTo>
                  <a:cubicBezTo>
                    <a:pt x="262178" y="238454"/>
                    <a:pt x="262178" y="218750"/>
                    <a:pt x="250115" y="206686"/>
                  </a:cubicBezTo>
                  <a:lnTo>
                    <a:pt x="43428" y="0"/>
                  </a:lnTo>
                  <a:cubicBezTo>
                    <a:pt x="30561" y="15682"/>
                    <a:pt x="15682" y="30561"/>
                    <a:pt x="0" y="43830"/>
                  </a:cubicBezTo>
                  <a:close/>
                </a:path>
              </a:pathLst>
            </a:custGeom>
            <a:solidFill>
              <a:srgbClr val="606060"/>
            </a:solidFill>
            <a:ln w="40211"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B78D71C9-59B1-4294-B814-C397C18D6EA5}"/>
                </a:ext>
              </a:extLst>
            </p:cNvPr>
            <p:cNvSpPr/>
            <p:nvPr/>
          </p:nvSpPr>
          <p:spPr>
            <a:xfrm>
              <a:off x="24362707" y="12830041"/>
              <a:ext cx="241269" cy="241269"/>
            </a:xfrm>
            <a:custGeom>
              <a:avLst/>
              <a:gdLst>
                <a:gd name="connsiteX0" fmla="*/ 259565 w 241268"/>
                <a:gd name="connsiteY0" fmla="*/ 215733 h 241268"/>
                <a:gd name="connsiteX1" fmla="*/ 52878 w 241268"/>
                <a:gd name="connsiteY1" fmla="*/ 9047 h 241268"/>
                <a:gd name="connsiteX2" fmla="*/ 9047 w 241268"/>
                <a:gd name="connsiteY2" fmla="*/ 9047 h 241268"/>
                <a:gd name="connsiteX3" fmla="*/ 9047 w 241268"/>
                <a:gd name="connsiteY3" fmla="*/ 52878 h 241268"/>
                <a:gd name="connsiteX4" fmla="*/ 215735 w 241268"/>
                <a:gd name="connsiteY4" fmla="*/ 259565 h 241268"/>
                <a:gd name="connsiteX5" fmla="*/ 259565 w 241268"/>
                <a:gd name="connsiteY5" fmla="*/ 215733 h 24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268" h="241268">
                  <a:moveTo>
                    <a:pt x="259565" y="215733"/>
                  </a:moveTo>
                  <a:lnTo>
                    <a:pt x="52878" y="9047"/>
                  </a:lnTo>
                  <a:cubicBezTo>
                    <a:pt x="40815" y="-3016"/>
                    <a:pt x="21111" y="-3016"/>
                    <a:pt x="9047" y="9047"/>
                  </a:cubicBezTo>
                  <a:cubicBezTo>
                    <a:pt x="-3016" y="21110"/>
                    <a:pt x="-3016" y="40815"/>
                    <a:pt x="9047" y="52878"/>
                  </a:cubicBezTo>
                  <a:lnTo>
                    <a:pt x="215735" y="259565"/>
                  </a:lnTo>
                  <a:cubicBezTo>
                    <a:pt x="229004" y="243479"/>
                    <a:pt x="243481" y="228601"/>
                    <a:pt x="259565" y="215733"/>
                  </a:cubicBezTo>
                  <a:close/>
                </a:path>
              </a:pathLst>
            </a:custGeom>
            <a:solidFill>
              <a:srgbClr val="606060"/>
            </a:solidFill>
            <a:ln w="40211"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026F1CCC-C552-4AF7-8763-07C1447698DD}"/>
                </a:ext>
              </a:extLst>
            </p:cNvPr>
            <p:cNvSpPr/>
            <p:nvPr/>
          </p:nvSpPr>
          <p:spPr>
            <a:xfrm>
              <a:off x="21734862" y="2264558"/>
              <a:ext cx="924863" cy="804229"/>
            </a:xfrm>
            <a:custGeom>
              <a:avLst/>
              <a:gdLst>
                <a:gd name="connsiteX0" fmla="*/ 831801 w 924863"/>
                <a:gd name="connsiteY0" fmla="*/ 29885 h 804228"/>
                <a:gd name="connsiteX1" fmla="*/ 477941 w 924863"/>
                <a:gd name="connsiteY1" fmla="*/ 176657 h 804228"/>
                <a:gd name="connsiteX2" fmla="*/ 124080 w 924863"/>
                <a:gd name="connsiteY2" fmla="*/ 29885 h 804228"/>
                <a:gd name="connsiteX3" fmla="*/ 477539 w 924863"/>
                <a:gd name="connsiteY3" fmla="*/ 804759 h 804228"/>
                <a:gd name="connsiteX4" fmla="*/ 477539 w 924863"/>
                <a:gd name="connsiteY4" fmla="*/ 805564 h 804228"/>
                <a:gd name="connsiteX5" fmla="*/ 477941 w 924863"/>
                <a:gd name="connsiteY5" fmla="*/ 805161 h 804228"/>
                <a:gd name="connsiteX6" fmla="*/ 478343 w 924863"/>
                <a:gd name="connsiteY6" fmla="*/ 805564 h 804228"/>
                <a:gd name="connsiteX7" fmla="*/ 478343 w 924863"/>
                <a:gd name="connsiteY7" fmla="*/ 804759 h 804228"/>
                <a:gd name="connsiteX8" fmla="*/ 831801 w 924863"/>
                <a:gd name="connsiteY8" fmla="*/ 29885 h 80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863" h="804228">
                  <a:moveTo>
                    <a:pt x="831801" y="29885"/>
                  </a:moveTo>
                  <a:cubicBezTo>
                    <a:pt x="594152" y="-82707"/>
                    <a:pt x="485983" y="157757"/>
                    <a:pt x="477941" y="176657"/>
                  </a:cubicBezTo>
                  <a:cubicBezTo>
                    <a:pt x="469899" y="157757"/>
                    <a:pt x="361730" y="-82707"/>
                    <a:pt x="124080" y="29885"/>
                  </a:cubicBezTo>
                  <a:cubicBezTo>
                    <a:pt x="-123220" y="147302"/>
                    <a:pt x="1435" y="521671"/>
                    <a:pt x="477539" y="804759"/>
                  </a:cubicBezTo>
                  <a:lnTo>
                    <a:pt x="477539" y="805564"/>
                  </a:lnTo>
                  <a:cubicBezTo>
                    <a:pt x="477539" y="805564"/>
                    <a:pt x="477941" y="805161"/>
                    <a:pt x="477941" y="805161"/>
                  </a:cubicBezTo>
                  <a:cubicBezTo>
                    <a:pt x="477941" y="805161"/>
                    <a:pt x="478343" y="805161"/>
                    <a:pt x="478343" y="805564"/>
                  </a:cubicBezTo>
                  <a:lnTo>
                    <a:pt x="478343" y="804759"/>
                  </a:lnTo>
                  <a:cubicBezTo>
                    <a:pt x="954446" y="521671"/>
                    <a:pt x="1079102" y="147302"/>
                    <a:pt x="831801" y="29885"/>
                  </a:cubicBezTo>
                  <a:close/>
                </a:path>
              </a:pathLst>
            </a:custGeom>
            <a:solidFill>
              <a:schemeClr val="accent6"/>
            </a:solidFill>
            <a:ln w="40211"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21C37E5F-8229-4743-AB62-4CDA77E2958C}"/>
                </a:ext>
              </a:extLst>
            </p:cNvPr>
            <p:cNvSpPr/>
            <p:nvPr/>
          </p:nvSpPr>
          <p:spPr>
            <a:xfrm>
              <a:off x="21495860" y="14629488"/>
              <a:ext cx="442326" cy="402114"/>
            </a:xfrm>
            <a:custGeom>
              <a:avLst/>
              <a:gdLst>
                <a:gd name="connsiteX0" fmla="*/ 415758 w 442325"/>
                <a:gd name="connsiteY0" fmla="*/ 15094 h 402114"/>
                <a:gd name="connsiteX1" fmla="*/ 238828 w 442325"/>
                <a:gd name="connsiteY1" fmla="*/ 88279 h 402114"/>
                <a:gd name="connsiteX2" fmla="*/ 61898 w 442325"/>
                <a:gd name="connsiteY2" fmla="*/ 15094 h 402114"/>
                <a:gd name="connsiteX3" fmla="*/ 238828 w 442325"/>
                <a:gd name="connsiteY3" fmla="*/ 402330 h 402114"/>
                <a:gd name="connsiteX4" fmla="*/ 238828 w 442325"/>
                <a:gd name="connsiteY4" fmla="*/ 402733 h 402114"/>
                <a:gd name="connsiteX5" fmla="*/ 239230 w 442325"/>
                <a:gd name="connsiteY5" fmla="*/ 402733 h 402114"/>
                <a:gd name="connsiteX6" fmla="*/ 239633 w 442325"/>
                <a:gd name="connsiteY6" fmla="*/ 402733 h 402114"/>
                <a:gd name="connsiteX7" fmla="*/ 239633 w 442325"/>
                <a:gd name="connsiteY7" fmla="*/ 402330 h 402114"/>
                <a:gd name="connsiteX8" fmla="*/ 415758 w 442325"/>
                <a:gd name="connsiteY8" fmla="*/ 15094 h 40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325" h="402114">
                  <a:moveTo>
                    <a:pt x="415758" y="15094"/>
                  </a:moveTo>
                  <a:cubicBezTo>
                    <a:pt x="296733" y="-41202"/>
                    <a:pt x="242849" y="79030"/>
                    <a:pt x="238828" y="88279"/>
                  </a:cubicBezTo>
                  <a:cubicBezTo>
                    <a:pt x="234807" y="79030"/>
                    <a:pt x="180522" y="-41605"/>
                    <a:pt x="61898" y="15094"/>
                  </a:cubicBezTo>
                  <a:cubicBezTo>
                    <a:pt x="-61551" y="73802"/>
                    <a:pt x="777" y="260786"/>
                    <a:pt x="238828" y="402330"/>
                  </a:cubicBezTo>
                  <a:lnTo>
                    <a:pt x="238828" y="402733"/>
                  </a:lnTo>
                  <a:cubicBezTo>
                    <a:pt x="238828" y="402733"/>
                    <a:pt x="238828" y="402733"/>
                    <a:pt x="239230" y="402733"/>
                  </a:cubicBezTo>
                  <a:cubicBezTo>
                    <a:pt x="239230" y="402733"/>
                    <a:pt x="239230" y="402733"/>
                    <a:pt x="239633" y="402733"/>
                  </a:cubicBezTo>
                  <a:lnTo>
                    <a:pt x="239633" y="402330"/>
                  </a:lnTo>
                  <a:cubicBezTo>
                    <a:pt x="476880" y="261187"/>
                    <a:pt x="539208" y="73802"/>
                    <a:pt x="415758" y="15094"/>
                  </a:cubicBezTo>
                  <a:close/>
                </a:path>
              </a:pathLst>
            </a:custGeom>
            <a:solidFill>
              <a:schemeClr val="accent6"/>
            </a:solidFill>
            <a:ln w="40211" cap="flat">
              <a:noFill/>
              <a:prstDash val="solid"/>
              <a:miter/>
            </a:ln>
          </p:spPr>
          <p:txBody>
            <a:bodyPr rtlCol="0" anchor="ctr"/>
            <a:lstStyle/>
            <a:p>
              <a:endParaRPr lang="en-US"/>
            </a:p>
          </p:txBody>
        </p:sp>
      </p:grpSp>
    </p:spTree>
    <p:extLst>
      <p:ext uri="{BB962C8B-B14F-4D97-AF65-F5344CB8AC3E}">
        <p14:creationId xmlns:p14="http://schemas.microsoft.com/office/powerpoint/2010/main" val="39886607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p:txBody>
          <a:bodyPr/>
          <a:lstStyle/>
          <a:p>
            <a:fld id="{92B485D1-D61A-494D-A8A9-04DC541B8AAB}" type="slidenum">
              <a:rPr lang="en-US" smtClean="0">
                <a:solidFill>
                  <a:schemeClr val="accent2"/>
                </a:solidFill>
              </a:rPr>
              <a:pPr/>
              <a:t>28</a:t>
            </a:fld>
            <a:endParaRPr lang="en-US" dirty="0">
              <a:solidFill>
                <a:schemeClr val="accent2"/>
              </a:solidFill>
            </a:endParaRPr>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p:txBody>
          <a:bodyPr/>
          <a:lstStyle/>
          <a:p>
            <a:r>
              <a:rPr lang="en-US">
                <a:solidFill>
                  <a:schemeClr val="accent2"/>
                </a:solidFill>
              </a:rPr>
              <a:t>WWW.SQUARE.COM</a:t>
            </a:r>
            <a:endParaRPr lang="en-US" dirty="0">
              <a:solidFill>
                <a:schemeClr val="accent2"/>
              </a:solidFill>
            </a:endParaRPr>
          </a:p>
        </p:txBody>
      </p:sp>
      <p:pic>
        <p:nvPicPr>
          <p:cNvPr id="253" name="Picture Placeholder 252">
            <a:extLst>
              <a:ext uri="{FF2B5EF4-FFF2-40B4-BE49-F238E27FC236}">
                <a16:creationId xmlns:a16="http://schemas.microsoft.com/office/drawing/2014/main" id="{16BFFB49-44EA-4554-8F5F-EB4B5C4B4F18}"/>
              </a:ext>
            </a:extLst>
          </p:cNvPr>
          <p:cNvPicPr>
            <a:picLocks noGrp="1" noChangeAspect="1"/>
          </p:cNvPicPr>
          <p:nvPr>
            <p:ph type="pic" sz="quarter" idx="10"/>
          </p:nvPr>
        </p:nvPicPr>
        <p:blipFill rotWithShape="1">
          <a:blip r:embed="rId2" cstate="screen">
            <a:extLst>
              <a:ext uri="{BEBA8EAE-BF5A-486C-A8C5-ECC9F3942E4B}">
                <a14:imgProps xmlns:a14="http://schemas.microsoft.com/office/drawing/2010/main">
                  <a14:imgLayer r:embed="rId3">
                    <a14:imgEffect>
                      <a14:colorTemperature colorTemp="5900"/>
                    </a14:imgEffect>
                    <a14:imgEffect>
                      <a14:brightnessContrast contrast="20000"/>
                    </a14:imgEffect>
                  </a14:imgLayer>
                </a14:imgProps>
              </a:ext>
              <a:ext uri="{28A0092B-C50C-407E-A947-70E740481C1C}">
                <a14:useLocalDpi xmlns:a14="http://schemas.microsoft.com/office/drawing/2010/main"/>
              </a:ext>
            </a:extLst>
          </a:blip>
          <a:srcRect t="32739" b="32739"/>
          <a:stretch/>
        </p:blipFill>
        <p:spPr/>
      </p:pic>
      <p:sp>
        <p:nvSpPr>
          <p:cNvPr id="33" name="Rectangle 32">
            <a:extLst>
              <a:ext uri="{FF2B5EF4-FFF2-40B4-BE49-F238E27FC236}">
                <a16:creationId xmlns:a16="http://schemas.microsoft.com/office/drawing/2014/main" id="{5F31F0B8-9146-40C8-BBAE-3D2628C10709}"/>
              </a:ext>
            </a:extLst>
          </p:cNvPr>
          <p:cNvSpPr/>
          <p:nvPr/>
        </p:nvSpPr>
        <p:spPr>
          <a:xfrm>
            <a:off x="0" y="-1"/>
            <a:ext cx="29260800" cy="9320457"/>
          </a:xfrm>
          <a:prstGeom prst="rect">
            <a:avLst/>
          </a:prstGeom>
          <a:gradFill>
            <a:gsLst>
              <a:gs pos="0">
                <a:schemeClr val="accent2">
                  <a:alpha val="75000"/>
                </a:schemeClr>
              </a:gs>
              <a:gs pos="100000">
                <a:schemeClr val="accent3">
                  <a:alpha val="7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5" name="Rectangle 4">
            <a:extLst>
              <a:ext uri="{FF2B5EF4-FFF2-40B4-BE49-F238E27FC236}">
                <a16:creationId xmlns:a16="http://schemas.microsoft.com/office/drawing/2014/main" id="{E1E987E2-E592-4EFC-8B02-DADBC536D181}"/>
              </a:ext>
            </a:extLst>
          </p:cNvPr>
          <p:cNvSpPr/>
          <p:nvPr/>
        </p:nvSpPr>
        <p:spPr>
          <a:xfrm>
            <a:off x="993720" y="1125796"/>
            <a:ext cx="22742580" cy="1332544"/>
          </a:xfrm>
          <a:prstGeom prst="rect">
            <a:avLst/>
          </a:prstGeom>
        </p:spPr>
        <p:txBody>
          <a:bodyPr wrap="square">
            <a:spAutoFit/>
          </a:bodyPr>
          <a:lstStyle/>
          <a:p>
            <a:pPr>
              <a:lnSpc>
                <a:spcPct val="80000"/>
              </a:lnSpc>
            </a:pPr>
            <a:r>
              <a:rPr lang="en-US" sz="10000" dirty="0">
                <a:solidFill>
                  <a:schemeClr val="bg1"/>
                </a:solidFill>
              </a:rPr>
              <a:t>MEDICAL </a:t>
            </a:r>
            <a:r>
              <a:rPr lang="en-US" sz="10000" b="1" dirty="0">
                <a:solidFill>
                  <a:schemeClr val="bg1"/>
                </a:solidFill>
              </a:rPr>
              <a:t>PORTFOLIO</a:t>
            </a:r>
          </a:p>
        </p:txBody>
      </p:sp>
      <p:sp>
        <p:nvSpPr>
          <p:cNvPr id="6" name="Rectangle 5">
            <a:extLst>
              <a:ext uri="{FF2B5EF4-FFF2-40B4-BE49-F238E27FC236}">
                <a16:creationId xmlns:a16="http://schemas.microsoft.com/office/drawing/2014/main" id="{94D712BF-9BF1-40D0-9723-DCCB4DC86687}"/>
              </a:ext>
            </a:extLst>
          </p:cNvPr>
          <p:cNvSpPr/>
          <p:nvPr/>
        </p:nvSpPr>
        <p:spPr>
          <a:xfrm>
            <a:off x="1146975" y="2805710"/>
            <a:ext cx="1911486" cy="2389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chemeClr val="bg1"/>
              </a:solidFill>
            </a:endParaRPr>
          </a:p>
        </p:txBody>
      </p:sp>
      <p:grpSp>
        <p:nvGrpSpPr>
          <p:cNvPr id="7" name="Group 6">
            <a:extLst>
              <a:ext uri="{FF2B5EF4-FFF2-40B4-BE49-F238E27FC236}">
                <a16:creationId xmlns:a16="http://schemas.microsoft.com/office/drawing/2014/main" id="{A9ECA254-2B38-471E-88A9-01470CE3B0F4}"/>
              </a:ext>
            </a:extLst>
          </p:cNvPr>
          <p:cNvGrpSpPr/>
          <p:nvPr/>
        </p:nvGrpSpPr>
        <p:grpSpPr>
          <a:xfrm>
            <a:off x="25715132" y="1201996"/>
            <a:ext cx="2513847" cy="491928"/>
            <a:chOff x="1296153" y="8434415"/>
            <a:chExt cx="6501414" cy="1272244"/>
          </a:xfrm>
          <a:solidFill>
            <a:schemeClr val="accent4"/>
          </a:solidFill>
        </p:grpSpPr>
        <p:sp>
          <p:nvSpPr>
            <p:cNvPr id="8" name="Freeform: Shape 7">
              <a:extLst>
                <a:ext uri="{FF2B5EF4-FFF2-40B4-BE49-F238E27FC236}">
                  <a16:creationId xmlns:a16="http://schemas.microsoft.com/office/drawing/2014/main" id="{8C22F569-60FD-41B0-8774-A238CBC1B516}"/>
                </a:ext>
              </a:extLst>
            </p:cNvPr>
            <p:cNvSpPr/>
            <p:nvPr/>
          </p:nvSpPr>
          <p:spPr>
            <a:xfrm>
              <a:off x="1296153" y="8434415"/>
              <a:ext cx="2116797" cy="1272244"/>
            </a:xfrm>
            <a:custGeom>
              <a:avLst/>
              <a:gdLst>
                <a:gd name="connsiteX0" fmla="*/ 1507635 w 2116797"/>
                <a:gd name="connsiteY0" fmla="*/ 201110 h 1272244"/>
                <a:gd name="connsiteX1" fmla="*/ 1344416 w 2116797"/>
                <a:gd name="connsiteY1" fmla="*/ 242644 h 1272244"/>
                <a:gd name="connsiteX2" fmla="*/ 1230015 w 2116797"/>
                <a:gd name="connsiteY2" fmla="*/ 358502 h 1272244"/>
                <a:gd name="connsiteX3" fmla="*/ 1188481 w 2116797"/>
                <a:gd name="connsiteY3" fmla="*/ 527551 h 1272244"/>
                <a:gd name="connsiteX4" fmla="*/ 1230015 w 2116797"/>
                <a:gd name="connsiteY4" fmla="*/ 696601 h 1272244"/>
                <a:gd name="connsiteX5" fmla="*/ 1344416 w 2116797"/>
                <a:gd name="connsiteY5" fmla="*/ 812458 h 1272244"/>
                <a:gd name="connsiteX6" fmla="*/ 1507635 w 2116797"/>
                <a:gd name="connsiteY6" fmla="*/ 853992 h 1272244"/>
                <a:gd name="connsiteX7" fmla="*/ 1670856 w 2116797"/>
                <a:gd name="connsiteY7" fmla="*/ 812458 h 1272244"/>
                <a:gd name="connsiteX8" fmla="*/ 1785255 w 2116797"/>
                <a:gd name="connsiteY8" fmla="*/ 696601 h 1272244"/>
                <a:gd name="connsiteX9" fmla="*/ 1826791 w 2116797"/>
                <a:gd name="connsiteY9" fmla="*/ 527551 h 1272244"/>
                <a:gd name="connsiteX10" fmla="*/ 1785255 w 2116797"/>
                <a:gd name="connsiteY10" fmla="*/ 358502 h 1272244"/>
                <a:gd name="connsiteX11" fmla="*/ 1670856 w 2116797"/>
                <a:gd name="connsiteY11" fmla="*/ 242644 h 1272244"/>
                <a:gd name="connsiteX12" fmla="*/ 1507635 w 2116797"/>
                <a:gd name="connsiteY12" fmla="*/ 201110 h 1272244"/>
                <a:gd name="connsiteX13" fmla="*/ 1507635 w 2116797"/>
                <a:gd name="connsiteY13" fmla="*/ 0 h 1272244"/>
                <a:gd name="connsiteX14" fmla="*/ 1793271 w 2116797"/>
                <a:gd name="connsiteY14" fmla="*/ 68494 h 1272244"/>
                <a:gd name="connsiteX15" fmla="*/ 1992925 w 2116797"/>
                <a:gd name="connsiteY15" fmla="*/ 257217 h 1272244"/>
                <a:gd name="connsiteX16" fmla="*/ 2065790 w 2116797"/>
                <a:gd name="connsiteY16" fmla="*/ 527551 h 1272244"/>
                <a:gd name="connsiteX17" fmla="*/ 1965965 w 2116797"/>
                <a:gd name="connsiteY17" fmla="*/ 839419 h 1272244"/>
                <a:gd name="connsiteX18" fmla="*/ 1701461 w 2116797"/>
                <a:gd name="connsiteY18" fmla="*/ 1025957 h 1272244"/>
                <a:gd name="connsiteX19" fmla="*/ 1772141 w 2116797"/>
                <a:gd name="connsiteY19" fmla="*/ 1080606 h 1272244"/>
                <a:gd name="connsiteX20" fmla="*/ 1845736 w 2116797"/>
                <a:gd name="connsiteY20" fmla="*/ 1097365 h 1272244"/>
                <a:gd name="connsiteX21" fmla="*/ 2011870 w 2116797"/>
                <a:gd name="connsiteY21" fmla="*/ 1021585 h 1272244"/>
                <a:gd name="connsiteX22" fmla="*/ 2116797 w 2116797"/>
                <a:gd name="connsiteY22" fmla="*/ 1146914 h 1272244"/>
                <a:gd name="connsiteX23" fmla="*/ 1996568 w 2116797"/>
                <a:gd name="connsiteY23" fmla="*/ 1240183 h 1272244"/>
                <a:gd name="connsiteX24" fmla="*/ 1841363 w 2116797"/>
                <a:gd name="connsiteY24" fmla="*/ 1272244 h 1272244"/>
                <a:gd name="connsiteX25" fmla="*/ 1635880 w 2116797"/>
                <a:gd name="connsiteY25" fmla="*/ 1223424 h 1272244"/>
                <a:gd name="connsiteX26" fmla="*/ 1426025 w 2116797"/>
                <a:gd name="connsiteY26" fmla="*/ 1050731 h 1272244"/>
                <a:gd name="connsiteX27" fmla="*/ 1179008 w 2116797"/>
                <a:gd name="connsiteY27" fmla="*/ 961834 h 1272244"/>
                <a:gd name="connsiteX28" fmla="*/ 1009959 w 2116797"/>
                <a:gd name="connsiteY28" fmla="*/ 777483 h 1272244"/>
                <a:gd name="connsiteX29" fmla="*/ 949480 w 2116797"/>
                <a:gd name="connsiteY29" fmla="*/ 527551 h 1272244"/>
                <a:gd name="connsiteX30" fmla="*/ 1021618 w 2116797"/>
                <a:gd name="connsiteY30" fmla="*/ 257217 h 1272244"/>
                <a:gd name="connsiteX31" fmla="*/ 1221272 w 2116797"/>
                <a:gd name="connsiteY31" fmla="*/ 68494 h 1272244"/>
                <a:gd name="connsiteX32" fmla="*/ 1507635 w 2116797"/>
                <a:gd name="connsiteY32" fmla="*/ 0 h 1272244"/>
                <a:gd name="connsiteX33" fmla="*/ 450314 w 2116797"/>
                <a:gd name="connsiteY33" fmla="*/ 0 h 1272244"/>
                <a:gd name="connsiteX34" fmla="*/ 641223 w 2116797"/>
                <a:gd name="connsiteY34" fmla="*/ 23317 h 1272244"/>
                <a:gd name="connsiteX35" fmla="*/ 804442 w 2116797"/>
                <a:gd name="connsiteY35" fmla="*/ 90354 h 1272244"/>
                <a:gd name="connsiteX36" fmla="*/ 731577 w 2116797"/>
                <a:gd name="connsiteY36" fmla="*/ 269605 h 1272244"/>
                <a:gd name="connsiteX37" fmla="*/ 448855 w 2116797"/>
                <a:gd name="connsiteY37" fmla="*/ 189452 h 1272244"/>
                <a:gd name="connsiteX38" fmla="*/ 302395 w 2116797"/>
                <a:gd name="connsiteY38" fmla="*/ 221513 h 1272244"/>
                <a:gd name="connsiteX39" fmla="*/ 255031 w 2116797"/>
                <a:gd name="connsiteY39" fmla="*/ 306038 h 1272244"/>
                <a:gd name="connsiteX40" fmla="*/ 309681 w 2116797"/>
                <a:gd name="connsiteY40" fmla="*/ 384005 h 1272244"/>
                <a:gd name="connsiteX41" fmla="*/ 476545 w 2116797"/>
                <a:gd name="connsiteY41" fmla="*/ 434283 h 1272244"/>
                <a:gd name="connsiteX42" fmla="*/ 667454 w 2116797"/>
                <a:gd name="connsiteY42" fmla="*/ 489661 h 1272244"/>
                <a:gd name="connsiteX43" fmla="*/ 794971 w 2116797"/>
                <a:gd name="connsiteY43" fmla="*/ 577100 h 1272244"/>
                <a:gd name="connsiteX44" fmla="*/ 848164 w 2116797"/>
                <a:gd name="connsiteY44" fmla="*/ 738863 h 1272244"/>
                <a:gd name="connsiteX45" fmla="*/ 799342 w 2116797"/>
                <a:gd name="connsiteY45" fmla="*/ 898441 h 1272244"/>
                <a:gd name="connsiteX46" fmla="*/ 652882 w 2116797"/>
                <a:gd name="connsiteY46" fmla="*/ 1012841 h 1272244"/>
                <a:gd name="connsiteX47" fmla="*/ 415338 w 2116797"/>
                <a:gd name="connsiteY47" fmla="*/ 1055103 h 1272244"/>
                <a:gd name="connsiteX48" fmla="*/ 181436 w 2116797"/>
                <a:gd name="connsiteY48" fmla="*/ 1022313 h 1272244"/>
                <a:gd name="connsiteX49" fmla="*/ 0 w 2116797"/>
                <a:gd name="connsiteY49" fmla="*/ 937059 h 1272244"/>
                <a:gd name="connsiteX50" fmla="*/ 80153 w 2116797"/>
                <a:gd name="connsiteY50" fmla="*/ 759266 h 1272244"/>
                <a:gd name="connsiteX51" fmla="*/ 236086 w 2116797"/>
                <a:gd name="connsiteY51" fmla="*/ 836504 h 1272244"/>
                <a:gd name="connsiteX52" fmla="*/ 416794 w 2116797"/>
                <a:gd name="connsiteY52" fmla="*/ 865651 h 1272244"/>
                <a:gd name="connsiteX53" fmla="*/ 565441 w 2116797"/>
                <a:gd name="connsiteY53" fmla="*/ 835775 h 1272244"/>
                <a:gd name="connsiteX54" fmla="*/ 613533 w 2116797"/>
                <a:gd name="connsiteY54" fmla="*/ 756351 h 1272244"/>
                <a:gd name="connsiteX55" fmla="*/ 585115 w 2116797"/>
                <a:gd name="connsiteY55" fmla="*/ 695872 h 1272244"/>
                <a:gd name="connsiteX56" fmla="*/ 512250 w 2116797"/>
                <a:gd name="connsiteY56" fmla="*/ 657253 h 1272244"/>
                <a:gd name="connsiteX57" fmla="*/ 392021 w 2116797"/>
                <a:gd name="connsiteY57" fmla="*/ 625192 h 1272244"/>
                <a:gd name="connsiteX58" fmla="*/ 201110 w 2116797"/>
                <a:gd name="connsiteY58" fmla="*/ 569814 h 1272244"/>
                <a:gd name="connsiteX59" fmla="*/ 73595 w 2116797"/>
                <a:gd name="connsiteY59" fmla="*/ 480917 h 1272244"/>
                <a:gd name="connsiteX60" fmla="*/ 20402 w 2116797"/>
                <a:gd name="connsiteY60" fmla="*/ 317697 h 1272244"/>
                <a:gd name="connsiteX61" fmla="*/ 68495 w 2116797"/>
                <a:gd name="connsiteY61" fmla="*/ 156662 h 1272244"/>
                <a:gd name="connsiteX62" fmla="*/ 213498 w 2116797"/>
                <a:gd name="connsiteY62" fmla="*/ 42262 h 1272244"/>
                <a:gd name="connsiteX63" fmla="*/ 450314 w 2116797"/>
                <a:gd name="connsiteY63" fmla="*/ 0 h 127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116797" h="1272244">
                  <a:moveTo>
                    <a:pt x="1507635" y="201110"/>
                  </a:moveTo>
                  <a:cubicBezTo>
                    <a:pt x="1447400" y="201110"/>
                    <a:pt x="1392993" y="214955"/>
                    <a:pt x="1344416" y="242644"/>
                  </a:cubicBezTo>
                  <a:cubicBezTo>
                    <a:pt x="1295838" y="270333"/>
                    <a:pt x="1257705" y="308953"/>
                    <a:pt x="1230015" y="358502"/>
                  </a:cubicBezTo>
                  <a:cubicBezTo>
                    <a:pt x="1202327" y="408051"/>
                    <a:pt x="1188481" y="464401"/>
                    <a:pt x="1188481" y="527551"/>
                  </a:cubicBezTo>
                  <a:cubicBezTo>
                    <a:pt x="1188481" y="590702"/>
                    <a:pt x="1202327" y="647052"/>
                    <a:pt x="1230015" y="696601"/>
                  </a:cubicBezTo>
                  <a:cubicBezTo>
                    <a:pt x="1257705" y="746150"/>
                    <a:pt x="1295838" y="784769"/>
                    <a:pt x="1344416" y="812458"/>
                  </a:cubicBezTo>
                  <a:cubicBezTo>
                    <a:pt x="1392993" y="840147"/>
                    <a:pt x="1447400" y="853992"/>
                    <a:pt x="1507635" y="853992"/>
                  </a:cubicBezTo>
                  <a:cubicBezTo>
                    <a:pt x="1567872" y="853992"/>
                    <a:pt x="1622279" y="840147"/>
                    <a:pt x="1670856" y="812458"/>
                  </a:cubicBezTo>
                  <a:cubicBezTo>
                    <a:pt x="1719434" y="784769"/>
                    <a:pt x="1757567" y="746150"/>
                    <a:pt x="1785255" y="696601"/>
                  </a:cubicBezTo>
                  <a:cubicBezTo>
                    <a:pt x="1812945" y="647052"/>
                    <a:pt x="1826791" y="590702"/>
                    <a:pt x="1826791" y="527551"/>
                  </a:cubicBezTo>
                  <a:cubicBezTo>
                    <a:pt x="1826791" y="464401"/>
                    <a:pt x="1812945" y="408051"/>
                    <a:pt x="1785255" y="358502"/>
                  </a:cubicBezTo>
                  <a:cubicBezTo>
                    <a:pt x="1757567" y="308953"/>
                    <a:pt x="1719434" y="270333"/>
                    <a:pt x="1670856" y="242644"/>
                  </a:cubicBezTo>
                  <a:cubicBezTo>
                    <a:pt x="1622279" y="214955"/>
                    <a:pt x="1567872" y="201110"/>
                    <a:pt x="1507635" y="201110"/>
                  </a:cubicBezTo>
                  <a:close/>
                  <a:moveTo>
                    <a:pt x="1507635" y="0"/>
                  </a:moveTo>
                  <a:cubicBezTo>
                    <a:pt x="1613534" y="0"/>
                    <a:pt x="1708747" y="22831"/>
                    <a:pt x="1793271" y="68494"/>
                  </a:cubicBezTo>
                  <a:cubicBezTo>
                    <a:pt x="1877796" y="114157"/>
                    <a:pt x="1944348" y="177065"/>
                    <a:pt x="1992925" y="257217"/>
                  </a:cubicBezTo>
                  <a:cubicBezTo>
                    <a:pt x="2041502" y="337370"/>
                    <a:pt x="2065790" y="427482"/>
                    <a:pt x="2065790" y="527551"/>
                  </a:cubicBezTo>
                  <a:cubicBezTo>
                    <a:pt x="2065790" y="646080"/>
                    <a:pt x="2032515" y="750036"/>
                    <a:pt x="1965965" y="839419"/>
                  </a:cubicBezTo>
                  <a:cubicBezTo>
                    <a:pt x="1899413" y="928801"/>
                    <a:pt x="1811246" y="990981"/>
                    <a:pt x="1701461" y="1025957"/>
                  </a:cubicBezTo>
                  <a:cubicBezTo>
                    <a:pt x="1725749" y="1051217"/>
                    <a:pt x="1749308" y="1069433"/>
                    <a:pt x="1772141" y="1080606"/>
                  </a:cubicBezTo>
                  <a:cubicBezTo>
                    <a:pt x="1794972" y="1091779"/>
                    <a:pt x="1819503" y="1097365"/>
                    <a:pt x="1845736" y="1097365"/>
                  </a:cubicBezTo>
                  <a:cubicBezTo>
                    <a:pt x="1908886" y="1097365"/>
                    <a:pt x="1964264" y="1072105"/>
                    <a:pt x="2011870" y="1021585"/>
                  </a:cubicBezTo>
                  <a:lnTo>
                    <a:pt x="2116797" y="1146914"/>
                  </a:lnTo>
                  <a:cubicBezTo>
                    <a:pt x="2083765" y="1187719"/>
                    <a:pt x="2043689" y="1218809"/>
                    <a:pt x="1996568" y="1240183"/>
                  </a:cubicBezTo>
                  <a:cubicBezTo>
                    <a:pt x="1949447" y="1261557"/>
                    <a:pt x="1897713" y="1272244"/>
                    <a:pt x="1841363" y="1272244"/>
                  </a:cubicBezTo>
                  <a:cubicBezTo>
                    <a:pt x="1765582" y="1272244"/>
                    <a:pt x="1697089" y="1255971"/>
                    <a:pt x="1635880" y="1223424"/>
                  </a:cubicBezTo>
                  <a:cubicBezTo>
                    <a:pt x="1574672" y="1190877"/>
                    <a:pt x="1504720" y="1133313"/>
                    <a:pt x="1426025" y="1050731"/>
                  </a:cubicBezTo>
                  <a:cubicBezTo>
                    <a:pt x="1333729" y="1039072"/>
                    <a:pt x="1251390" y="1009440"/>
                    <a:pt x="1179008" y="961834"/>
                  </a:cubicBezTo>
                  <a:cubicBezTo>
                    <a:pt x="1106629" y="914228"/>
                    <a:pt x="1050279" y="852778"/>
                    <a:pt x="1009959" y="777483"/>
                  </a:cubicBezTo>
                  <a:cubicBezTo>
                    <a:pt x="969639" y="702187"/>
                    <a:pt x="949480" y="618877"/>
                    <a:pt x="949480" y="527551"/>
                  </a:cubicBezTo>
                  <a:cubicBezTo>
                    <a:pt x="949480" y="427482"/>
                    <a:pt x="973525" y="337370"/>
                    <a:pt x="1021618" y="257217"/>
                  </a:cubicBezTo>
                  <a:cubicBezTo>
                    <a:pt x="1069710" y="177065"/>
                    <a:pt x="1136261" y="114157"/>
                    <a:pt x="1221272" y="68494"/>
                  </a:cubicBezTo>
                  <a:cubicBezTo>
                    <a:pt x="1306282" y="22831"/>
                    <a:pt x="1401736" y="0"/>
                    <a:pt x="1507635" y="0"/>
                  </a:cubicBezTo>
                  <a:close/>
                  <a:moveTo>
                    <a:pt x="450314" y="0"/>
                  </a:moveTo>
                  <a:cubicBezTo>
                    <a:pt x="515407" y="0"/>
                    <a:pt x="579044" y="7772"/>
                    <a:pt x="641223" y="23317"/>
                  </a:cubicBezTo>
                  <a:cubicBezTo>
                    <a:pt x="703402" y="38862"/>
                    <a:pt x="757809" y="61207"/>
                    <a:pt x="804442" y="90354"/>
                  </a:cubicBezTo>
                  <a:lnTo>
                    <a:pt x="731577" y="269605"/>
                  </a:lnTo>
                  <a:cubicBezTo>
                    <a:pt x="637337" y="216169"/>
                    <a:pt x="543097" y="189452"/>
                    <a:pt x="448855" y="189452"/>
                  </a:cubicBezTo>
                  <a:cubicBezTo>
                    <a:pt x="382791" y="189452"/>
                    <a:pt x="333971" y="200139"/>
                    <a:pt x="302395" y="221513"/>
                  </a:cubicBezTo>
                  <a:cubicBezTo>
                    <a:pt x="270819" y="242887"/>
                    <a:pt x="255031" y="271062"/>
                    <a:pt x="255031" y="306038"/>
                  </a:cubicBezTo>
                  <a:cubicBezTo>
                    <a:pt x="255031" y="341014"/>
                    <a:pt x="273248" y="367003"/>
                    <a:pt x="309681" y="384005"/>
                  </a:cubicBezTo>
                  <a:cubicBezTo>
                    <a:pt x="346114" y="401007"/>
                    <a:pt x="401736" y="417766"/>
                    <a:pt x="476545" y="434283"/>
                  </a:cubicBezTo>
                  <a:cubicBezTo>
                    <a:pt x="554269" y="452742"/>
                    <a:pt x="617906" y="471201"/>
                    <a:pt x="667454" y="489661"/>
                  </a:cubicBezTo>
                  <a:cubicBezTo>
                    <a:pt x="717003" y="508120"/>
                    <a:pt x="759509" y="537267"/>
                    <a:pt x="794971" y="577100"/>
                  </a:cubicBezTo>
                  <a:cubicBezTo>
                    <a:pt x="830433" y="616934"/>
                    <a:pt x="848164" y="670855"/>
                    <a:pt x="848164" y="738863"/>
                  </a:cubicBezTo>
                  <a:cubicBezTo>
                    <a:pt x="848164" y="797156"/>
                    <a:pt x="831889" y="850349"/>
                    <a:pt x="799342" y="898441"/>
                  </a:cubicBezTo>
                  <a:cubicBezTo>
                    <a:pt x="766796" y="946532"/>
                    <a:pt x="717976" y="984665"/>
                    <a:pt x="652882" y="1012841"/>
                  </a:cubicBezTo>
                  <a:cubicBezTo>
                    <a:pt x="587787" y="1041015"/>
                    <a:pt x="508606" y="1055103"/>
                    <a:pt x="415338" y="1055103"/>
                  </a:cubicBezTo>
                  <a:cubicBezTo>
                    <a:pt x="334699" y="1055103"/>
                    <a:pt x="256731" y="1044173"/>
                    <a:pt x="181436" y="1022313"/>
                  </a:cubicBezTo>
                  <a:cubicBezTo>
                    <a:pt x="106142" y="1000453"/>
                    <a:pt x="45662" y="972035"/>
                    <a:pt x="0" y="937059"/>
                  </a:cubicBezTo>
                  <a:lnTo>
                    <a:pt x="80153" y="759266"/>
                  </a:lnTo>
                  <a:cubicBezTo>
                    <a:pt x="123873" y="791327"/>
                    <a:pt x="175851" y="817073"/>
                    <a:pt x="236086" y="836504"/>
                  </a:cubicBezTo>
                  <a:cubicBezTo>
                    <a:pt x="296323" y="855935"/>
                    <a:pt x="356559" y="865651"/>
                    <a:pt x="416794" y="865651"/>
                  </a:cubicBezTo>
                  <a:cubicBezTo>
                    <a:pt x="483831" y="865651"/>
                    <a:pt x="533380" y="855692"/>
                    <a:pt x="565441" y="835775"/>
                  </a:cubicBezTo>
                  <a:cubicBezTo>
                    <a:pt x="597504" y="815859"/>
                    <a:pt x="613533" y="789384"/>
                    <a:pt x="613533" y="756351"/>
                  </a:cubicBezTo>
                  <a:cubicBezTo>
                    <a:pt x="613533" y="732063"/>
                    <a:pt x="604062" y="711903"/>
                    <a:pt x="585115" y="695872"/>
                  </a:cubicBezTo>
                  <a:cubicBezTo>
                    <a:pt x="566171" y="679842"/>
                    <a:pt x="541882" y="666969"/>
                    <a:pt x="512250" y="657253"/>
                  </a:cubicBezTo>
                  <a:cubicBezTo>
                    <a:pt x="482618" y="647538"/>
                    <a:pt x="442540" y="636851"/>
                    <a:pt x="392021" y="625192"/>
                  </a:cubicBezTo>
                  <a:cubicBezTo>
                    <a:pt x="314297" y="606733"/>
                    <a:pt x="250660" y="588273"/>
                    <a:pt x="201110" y="569814"/>
                  </a:cubicBezTo>
                  <a:cubicBezTo>
                    <a:pt x="151562" y="551354"/>
                    <a:pt x="109056" y="521722"/>
                    <a:pt x="73595" y="480917"/>
                  </a:cubicBezTo>
                  <a:cubicBezTo>
                    <a:pt x="38133" y="440112"/>
                    <a:pt x="20402" y="385705"/>
                    <a:pt x="20402" y="317697"/>
                  </a:cubicBezTo>
                  <a:cubicBezTo>
                    <a:pt x="20402" y="258432"/>
                    <a:pt x="36432" y="204754"/>
                    <a:pt x="68495" y="156662"/>
                  </a:cubicBezTo>
                  <a:cubicBezTo>
                    <a:pt x="100555" y="108570"/>
                    <a:pt x="148890" y="70437"/>
                    <a:pt x="213498" y="42262"/>
                  </a:cubicBezTo>
                  <a:cubicBezTo>
                    <a:pt x="278106" y="14087"/>
                    <a:pt x="357045" y="0"/>
                    <a:pt x="45031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Freeform: Shape 8">
              <a:extLst>
                <a:ext uri="{FF2B5EF4-FFF2-40B4-BE49-F238E27FC236}">
                  <a16:creationId xmlns:a16="http://schemas.microsoft.com/office/drawing/2014/main" id="{D67D0029-808A-43DD-A49E-E32F10B5A9C4}"/>
                </a:ext>
              </a:extLst>
            </p:cNvPr>
            <p:cNvSpPr/>
            <p:nvPr/>
          </p:nvSpPr>
          <p:spPr>
            <a:xfrm>
              <a:off x="3665203" y="8434415"/>
              <a:ext cx="4132364" cy="1037616"/>
            </a:xfrm>
            <a:custGeom>
              <a:avLst/>
              <a:gdLst>
                <a:gd name="connsiteX0" fmla="*/ 1597009 w 4132364"/>
                <a:gd name="connsiteY0" fmla="*/ 231715 h 1037616"/>
                <a:gd name="connsiteX1" fmla="*/ 1435246 w 4132364"/>
                <a:gd name="connsiteY1" fmla="*/ 622278 h 1037616"/>
                <a:gd name="connsiteX2" fmla="*/ 1758773 w 4132364"/>
                <a:gd name="connsiteY2" fmla="*/ 622278 h 1037616"/>
                <a:gd name="connsiteX3" fmla="*/ 2511781 w 4132364"/>
                <a:gd name="connsiteY3" fmla="*/ 192367 h 1037616"/>
                <a:gd name="connsiteX4" fmla="*/ 2511781 w 4132364"/>
                <a:gd name="connsiteY4" fmla="*/ 547955 h 1037616"/>
                <a:gd name="connsiteX5" fmla="*/ 2704148 w 4132364"/>
                <a:gd name="connsiteY5" fmla="*/ 547955 h 1037616"/>
                <a:gd name="connsiteX6" fmla="*/ 2865911 w 4132364"/>
                <a:gd name="connsiteY6" fmla="*/ 501320 h 1037616"/>
                <a:gd name="connsiteX7" fmla="*/ 2921289 w 4132364"/>
                <a:gd name="connsiteY7" fmla="*/ 370161 h 1037616"/>
                <a:gd name="connsiteX8" fmla="*/ 2865911 w 4132364"/>
                <a:gd name="connsiteY8" fmla="*/ 238273 h 1037616"/>
                <a:gd name="connsiteX9" fmla="*/ 2704148 w 4132364"/>
                <a:gd name="connsiteY9" fmla="*/ 192367 h 1037616"/>
                <a:gd name="connsiteX10" fmla="*/ 3342494 w 4132364"/>
                <a:gd name="connsiteY10" fmla="*/ 0 h 1037616"/>
                <a:gd name="connsiteX11" fmla="*/ 4113419 w 4132364"/>
                <a:gd name="connsiteY11" fmla="*/ 0 h 1037616"/>
                <a:gd name="connsiteX12" fmla="*/ 4113419 w 4132364"/>
                <a:gd name="connsiteY12" fmla="*/ 189453 h 1037616"/>
                <a:gd name="connsiteX13" fmla="*/ 3577124 w 4132364"/>
                <a:gd name="connsiteY13" fmla="*/ 189453 h 1037616"/>
                <a:gd name="connsiteX14" fmla="*/ 3577124 w 4132364"/>
                <a:gd name="connsiteY14" fmla="*/ 410966 h 1037616"/>
                <a:gd name="connsiteX15" fmla="*/ 4050754 w 4132364"/>
                <a:gd name="connsiteY15" fmla="*/ 410966 h 1037616"/>
                <a:gd name="connsiteX16" fmla="*/ 4050754 w 4132364"/>
                <a:gd name="connsiteY16" fmla="*/ 594589 h 1037616"/>
                <a:gd name="connsiteX17" fmla="*/ 3577124 w 4132364"/>
                <a:gd name="connsiteY17" fmla="*/ 594589 h 1037616"/>
                <a:gd name="connsiteX18" fmla="*/ 3577124 w 4132364"/>
                <a:gd name="connsiteY18" fmla="*/ 830676 h 1037616"/>
                <a:gd name="connsiteX19" fmla="*/ 4132364 w 4132364"/>
                <a:gd name="connsiteY19" fmla="*/ 830676 h 1037616"/>
                <a:gd name="connsiteX20" fmla="*/ 4132364 w 4132364"/>
                <a:gd name="connsiteY20" fmla="*/ 1020128 h 1037616"/>
                <a:gd name="connsiteX21" fmla="*/ 3342494 w 4132364"/>
                <a:gd name="connsiteY21" fmla="*/ 1020128 h 1037616"/>
                <a:gd name="connsiteX22" fmla="*/ 2275694 w 4132364"/>
                <a:gd name="connsiteY22" fmla="*/ 0 h 1037616"/>
                <a:gd name="connsiteX23" fmla="*/ 2717263 w 4132364"/>
                <a:gd name="connsiteY23" fmla="*/ 0 h 1037616"/>
                <a:gd name="connsiteX24" fmla="*/ 2952622 w 4132364"/>
                <a:gd name="connsiteY24" fmla="*/ 45178 h 1037616"/>
                <a:gd name="connsiteX25" fmla="*/ 3106370 w 4132364"/>
                <a:gd name="connsiteY25" fmla="*/ 173422 h 1037616"/>
                <a:gd name="connsiteX26" fmla="*/ 3160290 w 4132364"/>
                <a:gd name="connsiteY26" fmla="*/ 370161 h 1037616"/>
                <a:gd name="connsiteX27" fmla="*/ 3105641 w 4132364"/>
                <a:gd name="connsiteY27" fmla="*/ 566171 h 1037616"/>
                <a:gd name="connsiteX28" fmla="*/ 2950436 w 4132364"/>
                <a:gd name="connsiteY28" fmla="*/ 692230 h 1037616"/>
                <a:gd name="connsiteX29" fmla="*/ 3179236 w 4132364"/>
                <a:gd name="connsiteY29" fmla="*/ 1020128 h 1037616"/>
                <a:gd name="connsiteX30" fmla="*/ 2925661 w 4132364"/>
                <a:gd name="connsiteY30" fmla="*/ 1020128 h 1037616"/>
                <a:gd name="connsiteX31" fmla="*/ 2728922 w 4132364"/>
                <a:gd name="connsiteY31" fmla="*/ 735950 h 1037616"/>
                <a:gd name="connsiteX32" fmla="*/ 2717263 w 4132364"/>
                <a:gd name="connsiteY32" fmla="*/ 735950 h 1037616"/>
                <a:gd name="connsiteX33" fmla="*/ 2511781 w 4132364"/>
                <a:gd name="connsiteY33" fmla="*/ 735950 h 1037616"/>
                <a:gd name="connsiteX34" fmla="*/ 2511781 w 4132364"/>
                <a:gd name="connsiteY34" fmla="*/ 1020128 h 1037616"/>
                <a:gd name="connsiteX35" fmla="*/ 2275694 w 4132364"/>
                <a:gd name="connsiteY35" fmla="*/ 1020128 h 1037616"/>
                <a:gd name="connsiteX36" fmla="*/ 1481880 w 4132364"/>
                <a:gd name="connsiteY36" fmla="*/ 0 h 1037616"/>
                <a:gd name="connsiteX37" fmla="*/ 1715052 w 4132364"/>
                <a:gd name="connsiteY37" fmla="*/ 0 h 1037616"/>
                <a:gd name="connsiteX38" fmla="*/ 2171195 w 4132364"/>
                <a:gd name="connsiteY38" fmla="*/ 1020128 h 1037616"/>
                <a:gd name="connsiteX39" fmla="*/ 1923450 w 4132364"/>
                <a:gd name="connsiteY39" fmla="*/ 1020128 h 1037616"/>
                <a:gd name="connsiteX40" fmla="*/ 1833096 w 4132364"/>
                <a:gd name="connsiteY40" fmla="*/ 801529 h 1037616"/>
                <a:gd name="connsiteX41" fmla="*/ 1359465 w 4132364"/>
                <a:gd name="connsiteY41" fmla="*/ 801529 h 1037616"/>
                <a:gd name="connsiteX42" fmla="*/ 1269111 w 4132364"/>
                <a:gd name="connsiteY42" fmla="*/ 1020128 h 1037616"/>
                <a:gd name="connsiteX43" fmla="*/ 1027195 w 4132364"/>
                <a:gd name="connsiteY43" fmla="*/ 1020128 h 1037616"/>
                <a:gd name="connsiteX44" fmla="*/ 0 w 4132364"/>
                <a:gd name="connsiteY44" fmla="*/ 0 h 1037616"/>
                <a:gd name="connsiteX45" fmla="*/ 236087 w 4132364"/>
                <a:gd name="connsiteY45" fmla="*/ 0 h 1037616"/>
                <a:gd name="connsiteX46" fmla="*/ 236087 w 4132364"/>
                <a:gd name="connsiteY46" fmla="*/ 562528 h 1037616"/>
                <a:gd name="connsiteX47" fmla="*/ 463429 w 4132364"/>
                <a:gd name="connsiteY47" fmla="*/ 836505 h 1037616"/>
                <a:gd name="connsiteX48" fmla="*/ 632479 w 4132364"/>
                <a:gd name="connsiteY48" fmla="*/ 770197 h 1037616"/>
                <a:gd name="connsiteX49" fmla="*/ 690772 w 4132364"/>
                <a:gd name="connsiteY49" fmla="*/ 562528 h 1037616"/>
                <a:gd name="connsiteX50" fmla="*/ 690772 w 4132364"/>
                <a:gd name="connsiteY50" fmla="*/ 0 h 1037616"/>
                <a:gd name="connsiteX51" fmla="*/ 923944 w 4132364"/>
                <a:gd name="connsiteY51" fmla="*/ 0 h 1037616"/>
                <a:gd name="connsiteX52" fmla="*/ 923944 w 4132364"/>
                <a:gd name="connsiteY52" fmla="*/ 571272 h 1037616"/>
                <a:gd name="connsiteX53" fmla="*/ 802257 w 4132364"/>
                <a:gd name="connsiteY53" fmla="*/ 916658 h 1037616"/>
                <a:gd name="connsiteX54" fmla="*/ 461972 w 4132364"/>
                <a:gd name="connsiteY54" fmla="*/ 1037616 h 1037616"/>
                <a:gd name="connsiteX55" fmla="*/ 121686 w 4132364"/>
                <a:gd name="connsiteY55" fmla="*/ 916658 h 1037616"/>
                <a:gd name="connsiteX56" fmla="*/ 0 w 4132364"/>
                <a:gd name="connsiteY56" fmla="*/ 571272 h 10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132364" h="1037616">
                  <a:moveTo>
                    <a:pt x="1597009" y="231715"/>
                  </a:moveTo>
                  <a:lnTo>
                    <a:pt x="1435246" y="622278"/>
                  </a:lnTo>
                  <a:lnTo>
                    <a:pt x="1758773" y="622278"/>
                  </a:lnTo>
                  <a:close/>
                  <a:moveTo>
                    <a:pt x="2511781" y="192367"/>
                  </a:moveTo>
                  <a:lnTo>
                    <a:pt x="2511781" y="547955"/>
                  </a:lnTo>
                  <a:lnTo>
                    <a:pt x="2704148" y="547955"/>
                  </a:lnTo>
                  <a:cubicBezTo>
                    <a:pt x="2775071" y="547955"/>
                    <a:pt x="2828992" y="532410"/>
                    <a:pt x="2865911" y="501320"/>
                  </a:cubicBezTo>
                  <a:cubicBezTo>
                    <a:pt x="2902830" y="470231"/>
                    <a:pt x="2921289" y="426511"/>
                    <a:pt x="2921289" y="370161"/>
                  </a:cubicBezTo>
                  <a:cubicBezTo>
                    <a:pt x="2921289" y="312840"/>
                    <a:pt x="2902830" y="268877"/>
                    <a:pt x="2865911" y="238273"/>
                  </a:cubicBezTo>
                  <a:cubicBezTo>
                    <a:pt x="2828992" y="207669"/>
                    <a:pt x="2775071" y="192367"/>
                    <a:pt x="2704148" y="192367"/>
                  </a:cubicBezTo>
                  <a:close/>
                  <a:moveTo>
                    <a:pt x="3342494" y="0"/>
                  </a:moveTo>
                  <a:lnTo>
                    <a:pt x="4113419" y="0"/>
                  </a:lnTo>
                  <a:lnTo>
                    <a:pt x="4113419" y="189453"/>
                  </a:lnTo>
                  <a:lnTo>
                    <a:pt x="3577124" y="189453"/>
                  </a:lnTo>
                  <a:lnTo>
                    <a:pt x="3577124" y="410966"/>
                  </a:lnTo>
                  <a:lnTo>
                    <a:pt x="4050754" y="410966"/>
                  </a:lnTo>
                  <a:lnTo>
                    <a:pt x="4050754" y="594589"/>
                  </a:lnTo>
                  <a:lnTo>
                    <a:pt x="3577124" y="594589"/>
                  </a:lnTo>
                  <a:lnTo>
                    <a:pt x="3577124" y="830676"/>
                  </a:lnTo>
                  <a:lnTo>
                    <a:pt x="4132364" y="830676"/>
                  </a:lnTo>
                  <a:lnTo>
                    <a:pt x="4132364" y="1020128"/>
                  </a:lnTo>
                  <a:lnTo>
                    <a:pt x="3342494" y="1020128"/>
                  </a:lnTo>
                  <a:close/>
                  <a:moveTo>
                    <a:pt x="2275694" y="0"/>
                  </a:moveTo>
                  <a:lnTo>
                    <a:pt x="2717263" y="0"/>
                  </a:lnTo>
                  <a:cubicBezTo>
                    <a:pt x="2807618" y="0"/>
                    <a:pt x="2886070" y="15059"/>
                    <a:pt x="2952622" y="45178"/>
                  </a:cubicBezTo>
                  <a:cubicBezTo>
                    <a:pt x="3019173" y="75296"/>
                    <a:pt x="3070422" y="118044"/>
                    <a:pt x="3106370" y="173422"/>
                  </a:cubicBezTo>
                  <a:cubicBezTo>
                    <a:pt x="3142316" y="228801"/>
                    <a:pt x="3160290" y="294380"/>
                    <a:pt x="3160290" y="370161"/>
                  </a:cubicBezTo>
                  <a:cubicBezTo>
                    <a:pt x="3160290" y="445942"/>
                    <a:pt x="3142074" y="511279"/>
                    <a:pt x="3105641" y="566171"/>
                  </a:cubicBezTo>
                  <a:cubicBezTo>
                    <a:pt x="3069208" y="621064"/>
                    <a:pt x="3017473" y="663083"/>
                    <a:pt x="2950436" y="692230"/>
                  </a:cubicBezTo>
                  <a:lnTo>
                    <a:pt x="3179236" y="1020128"/>
                  </a:lnTo>
                  <a:lnTo>
                    <a:pt x="2925661" y="1020128"/>
                  </a:lnTo>
                  <a:lnTo>
                    <a:pt x="2728922" y="735950"/>
                  </a:lnTo>
                  <a:lnTo>
                    <a:pt x="2717263" y="735950"/>
                  </a:lnTo>
                  <a:lnTo>
                    <a:pt x="2511781" y="735950"/>
                  </a:lnTo>
                  <a:lnTo>
                    <a:pt x="2511781" y="1020128"/>
                  </a:lnTo>
                  <a:lnTo>
                    <a:pt x="2275694" y="1020128"/>
                  </a:lnTo>
                  <a:close/>
                  <a:moveTo>
                    <a:pt x="1481880" y="0"/>
                  </a:moveTo>
                  <a:lnTo>
                    <a:pt x="1715052" y="0"/>
                  </a:lnTo>
                  <a:lnTo>
                    <a:pt x="2171195" y="1020128"/>
                  </a:lnTo>
                  <a:lnTo>
                    <a:pt x="1923450" y="1020128"/>
                  </a:lnTo>
                  <a:lnTo>
                    <a:pt x="1833096" y="801529"/>
                  </a:lnTo>
                  <a:lnTo>
                    <a:pt x="1359465" y="801529"/>
                  </a:lnTo>
                  <a:lnTo>
                    <a:pt x="1269111" y="1020128"/>
                  </a:lnTo>
                  <a:lnTo>
                    <a:pt x="1027195" y="1020128"/>
                  </a:lnTo>
                  <a:close/>
                  <a:moveTo>
                    <a:pt x="0" y="0"/>
                  </a:moveTo>
                  <a:lnTo>
                    <a:pt x="236087" y="0"/>
                  </a:lnTo>
                  <a:lnTo>
                    <a:pt x="236087" y="562528"/>
                  </a:lnTo>
                  <a:cubicBezTo>
                    <a:pt x="236087" y="745179"/>
                    <a:pt x="311868" y="836505"/>
                    <a:pt x="463429" y="836505"/>
                  </a:cubicBezTo>
                  <a:cubicBezTo>
                    <a:pt x="537267" y="836505"/>
                    <a:pt x="593617" y="814402"/>
                    <a:pt x="632479" y="770197"/>
                  </a:cubicBezTo>
                  <a:cubicBezTo>
                    <a:pt x="671341" y="725991"/>
                    <a:pt x="690772" y="656768"/>
                    <a:pt x="690772" y="562528"/>
                  </a:cubicBezTo>
                  <a:lnTo>
                    <a:pt x="690772" y="0"/>
                  </a:lnTo>
                  <a:lnTo>
                    <a:pt x="923944" y="0"/>
                  </a:lnTo>
                  <a:lnTo>
                    <a:pt x="923944" y="571272"/>
                  </a:lnTo>
                  <a:cubicBezTo>
                    <a:pt x="923944" y="720891"/>
                    <a:pt x="883382" y="836019"/>
                    <a:pt x="802257" y="916658"/>
                  </a:cubicBezTo>
                  <a:cubicBezTo>
                    <a:pt x="721133" y="997297"/>
                    <a:pt x="607705" y="1037616"/>
                    <a:pt x="461972" y="1037616"/>
                  </a:cubicBezTo>
                  <a:cubicBezTo>
                    <a:pt x="316240" y="1037616"/>
                    <a:pt x="202811" y="997297"/>
                    <a:pt x="121686" y="916658"/>
                  </a:cubicBezTo>
                  <a:cubicBezTo>
                    <a:pt x="40562" y="836019"/>
                    <a:pt x="0" y="720891"/>
                    <a:pt x="0" y="57127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
        <p:nvSpPr>
          <p:cNvPr id="34" name="Rectangle 33">
            <a:extLst>
              <a:ext uri="{FF2B5EF4-FFF2-40B4-BE49-F238E27FC236}">
                <a16:creationId xmlns:a16="http://schemas.microsoft.com/office/drawing/2014/main" id="{7B3A7451-411F-44C8-92D9-3763D439BEF8}"/>
              </a:ext>
            </a:extLst>
          </p:cNvPr>
          <p:cNvSpPr/>
          <p:nvPr/>
        </p:nvSpPr>
        <p:spPr>
          <a:xfrm>
            <a:off x="1146975" y="4461750"/>
            <a:ext cx="6494613" cy="4858705"/>
          </a:xfrm>
          <a:prstGeom prst="rect">
            <a:avLst/>
          </a:prstGeom>
          <a:solidFill>
            <a:schemeClr val="bg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35" name="Rectangle 34">
            <a:extLst>
              <a:ext uri="{FF2B5EF4-FFF2-40B4-BE49-F238E27FC236}">
                <a16:creationId xmlns:a16="http://schemas.microsoft.com/office/drawing/2014/main" id="{65BEEA7E-B6E5-4820-A62A-CE7088D27749}"/>
              </a:ext>
            </a:extLst>
          </p:cNvPr>
          <p:cNvSpPr/>
          <p:nvPr/>
        </p:nvSpPr>
        <p:spPr>
          <a:xfrm>
            <a:off x="8009439" y="4461750"/>
            <a:ext cx="6494613" cy="4858705"/>
          </a:xfrm>
          <a:prstGeom prst="rect">
            <a:avLst/>
          </a:prstGeom>
          <a:solidFill>
            <a:schemeClr val="bg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36" name="Rectangle 35">
            <a:extLst>
              <a:ext uri="{FF2B5EF4-FFF2-40B4-BE49-F238E27FC236}">
                <a16:creationId xmlns:a16="http://schemas.microsoft.com/office/drawing/2014/main" id="{1512C928-A741-4420-AC9F-D3FB027C6A22}"/>
              </a:ext>
            </a:extLst>
          </p:cNvPr>
          <p:cNvSpPr/>
          <p:nvPr/>
        </p:nvSpPr>
        <p:spPr>
          <a:xfrm>
            <a:off x="14871902" y="4461750"/>
            <a:ext cx="6494613" cy="4858705"/>
          </a:xfrm>
          <a:prstGeom prst="rect">
            <a:avLst/>
          </a:prstGeom>
          <a:solidFill>
            <a:schemeClr val="bg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37" name="Rectangle 36">
            <a:extLst>
              <a:ext uri="{FF2B5EF4-FFF2-40B4-BE49-F238E27FC236}">
                <a16:creationId xmlns:a16="http://schemas.microsoft.com/office/drawing/2014/main" id="{8AFD7773-68B0-4FD8-B1F6-5AD8907BB36C}"/>
              </a:ext>
            </a:extLst>
          </p:cNvPr>
          <p:cNvSpPr/>
          <p:nvPr/>
        </p:nvSpPr>
        <p:spPr>
          <a:xfrm>
            <a:off x="21734366" y="4461750"/>
            <a:ext cx="6494613" cy="4858705"/>
          </a:xfrm>
          <a:prstGeom prst="rect">
            <a:avLst/>
          </a:prstGeom>
          <a:solidFill>
            <a:schemeClr val="bg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39" name="Rectangle 38">
            <a:extLst>
              <a:ext uri="{FF2B5EF4-FFF2-40B4-BE49-F238E27FC236}">
                <a16:creationId xmlns:a16="http://schemas.microsoft.com/office/drawing/2014/main" id="{1ECF8F1C-FBFF-45D6-ADFB-C819999FF802}"/>
              </a:ext>
            </a:extLst>
          </p:cNvPr>
          <p:cNvSpPr/>
          <p:nvPr/>
        </p:nvSpPr>
        <p:spPr>
          <a:xfrm>
            <a:off x="1146975" y="9320455"/>
            <a:ext cx="6494613" cy="485870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40" name="Rectangle 39">
            <a:extLst>
              <a:ext uri="{FF2B5EF4-FFF2-40B4-BE49-F238E27FC236}">
                <a16:creationId xmlns:a16="http://schemas.microsoft.com/office/drawing/2014/main" id="{0B2BBFEE-A816-42EC-9309-E81AC403FFA5}"/>
              </a:ext>
            </a:extLst>
          </p:cNvPr>
          <p:cNvSpPr/>
          <p:nvPr/>
        </p:nvSpPr>
        <p:spPr>
          <a:xfrm>
            <a:off x="8009439" y="9320455"/>
            <a:ext cx="6494613" cy="485870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41" name="Rectangle 40">
            <a:extLst>
              <a:ext uri="{FF2B5EF4-FFF2-40B4-BE49-F238E27FC236}">
                <a16:creationId xmlns:a16="http://schemas.microsoft.com/office/drawing/2014/main" id="{FF8813E2-FADD-4E63-B77B-5E48CFDB313E}"/>
              </a:ext>
            </a:extLst>
          </p:cNvPr>
          <p:cNvSpPr/>
          <p:nvPr/>
        </p:nvSpPr>
        <p:spPr>
          <a:xfrm>
            <a:off x="14871902" y="9320455"/>
            <a:ext cx="6494613" cy="485870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42" name="Rectangle 41">
            <a:extLst>
              <a:ext uri="{FF2B5EF4-FFF2-40B4-BE49-F238E27FC236}">
                <a16:creationId xmlns:a16="http://schemas.microsoft.com/office/drawing/2014/main" id="{E804234D-6B10-411E-9F5A-699B89AF927F}"/>
              </a:ext>
            </a:extLst>
          </p:cNvPr>
          <p:cNvSpPr/>
          <p:nvPr/>
        </p:nvSpPr>
        <p:spPr>
          <a:xfrm>
            <a:off x="21734366" y="9320455"/>
            <a:ext cx="6494613" cy="485870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48" name="Rectangle 47">
            <a:extLst>
              <a:ext uri="{FF2B5EF4-FFF2-40B4-BE49-F238E27FC236}">
                <a16:creationId xmlns:a16="http://schemas.microsoft.com/office/drawing/2014/main" id="{71C7EDBB-55E3-441B-837A-124469AD8FA1}"/>
              </a:ext>
            </a:extLst>
          </p:cNvPr>
          <p:cNvSpPr/>
          <p:nvPr/>
        </p:nvSpPr>
        <p:spPr>
          <a:xfrm>
            <a:off x="1732009" y="9966481"/>
            <a:ext cx="5245609" cy="1323439"/>
          </a:xfrm>
          <a:prstGeom prst="rect">
            <a:avLst/>
          </a:prstGeom>
        </p:spPr>
        <p:txBody>
          <a:bodyPr wrap="square">
            <a:spAutoFit/>
          </a:bodyPr>
          <a:lstStyle/>
          <a:p>
            <a:r>
              <a:rPr lang="en-US" sz="4000" dirty="0">
                <a:solidFill>
                  <a:schemeClr val="accent2"/>
                </a:solidFill>
              </a:rPr>
              <a:t>MEDICAL </a:t>
            </a:r>
            <a:br>
              <a:rPr lang="en-US" sz="4000" b="1" dirty="0">
                <a:solidFill>
                  <a:schemeClr val="accent2"/>
                </a:solidFill>
              </a:rPr>
            </a:br>
            <a:r>
              <a:rPr lang="en-US" sz="4000" b="1" dirty="0">
                <a:solidFill>
                  <a:schemeClr val="accent2"/>
                </a:solidFill>
              </a:rPr>
              <a:t>ATTENDANT </a:t>
            </a:r>
          </a:p>
        </p:txBody>
      </p:sp>
      <p:sp>
        <p:nvSpPr>
          <p:cNvPr id="49" name="Rectangle 48">
            <a:extLst>
              <a:ext uri="{FF2B5EF4-FFF2-40B4-BE49-F238E27FC236}">
                <a16:creationId xmlns:a16="http://schemas.microsoft.com/office/drawing/2014/main" id="{DBBC0889-B994-4B2E-9F23-FBBF9A239312}"/>
              </a:ext>
            </a:extLst>
          </p:cNvPr>
          <p:cNvSpPr/>
          <p:nvPr/>
        </p:nvSpPr>
        <p:spPr>
          <a:xfrm>
            <a:off x="1732009" y="11557744"/>
            <a:ext cx="5245609" cy="1691873"/>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for a about fibromyalgia with pictures about this chronic condition</a:t>
            </a:r>
          </a:p>
        </p:txBody>
      </p:sp>
      <p:sp>
        <p:nvSpPr>
          <p:cNvPr id="50" name="Rectangle 49">
            <a:extLst>
              <a:ext uri="{FF2B5EF4-FFF2-40B4-BE49-F238E27FC236}">
                <a16:creationId xmlns:a16="http://schemas.microsoft.com/office/drawing/2014/main" id="{36DA4E41-3EA6-4865-BAE6-CA0085DCA6C5}"/>
              </a:ext>
            </a:extLst>
          </p:cNvPr>
          <p:cNvSpPr/>
          <p:nvPr/>
        </p:nvSpPr>
        <p:spPr>
          <a:xfrm>
            <a:off x="8594472" y="9966481"/>
            <a:ext cx="5245609" cy="1323439"/>
          </a:xfrm>
          <a:prstGeom prst="rect">
            <a:avLst/>
          </a:prstGeom>
        </p:spPr>
        <p:txBody>
          <a:bodyPr wrap="square">
            <a:spAutoFit/>
          </a:bodyPr>
          <a:lstStyle/>
          <a:p>
            <a:r>
              <a:rPr lang="en-US" sz="4000" dirty="0">
                <a:solidFill>
                  <a:schemeClr val="accent2"/>
                </a:solidFill>
              </a:rPr>
              <a:t>MEDICAL</a:t>
            </a:r>
            <a:r>
              <a:rPr lang="en-US" sz="4000" b="1" dirty="0">
                <a:solidFill>
                  <a:schemeClr val="accent2"/>
                </a:solidFill>
              </a:rPr>
              <a:t> </a:t>
            </a:r>
            <a:br>
              <a:rPr lang="en-US" sz="4000" b="1" dirty="0">
                <a:solidFill>
                  <a:schemeClr val="accent2"/>
                </a:solidFill>
              </a:rPr>
            </a:br>
            <a:r>
              <a:rPr lang="en-US" sz="4000" b="1" dirty="0">
                <a:solidFill>
                  <a:schemeClr val="accent2"/>
                </a:solidFill>
              </a:rPr>
              <a:t>ATTENDANT </a:t>
            </a:r>
          </a:p>
        </p:txBody>
      </p:sp>
      <p:sp>
        <p:nvSpPr>
          <p:cNvPr id="51" name="Rectangle 50">
            <a:extLst>
              <a:ext uri="{FF2B5EF4-FFF2-40B4-BE49-F238E27FC236}">
                <a16:creationId xmlns:a16="http://schemas.microsoft.com/office/drawing/2014/main" id="{B6F826E3-EB98-4A4C-B337-65E217DF99FB}"/>
              </a:ext>
            </a:extLst>
          </p:cNvPr>
          <p:cNvSpPr/>
          <p:nvPr/>
        </p:nvSpPr>
        <p:spPr>
          <a:xfrm>
            <a:off x="8594472" y="11557744"/>
            <a:ext cx="5245609" cy="1691873"/>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for a about fibromyalgia with pictures about this chronic condition</a:t>
            </a:r>
          </a:p>
        </p:txBody>
      </p:sp>
      <p:sp>
        <p:nvSpPr>
          <p:cNvPr id="52" name="Rectangle 51">
            <a:extLst>
              <a:ext uri="{FF2B5EF4-FFF2-40B4-BE49-F238E27FC236}">
                <a16:creationId xmlns:a16="http://schemas.microsoft.com/office/drawing/2014/main" id="{66675161-1AF6-4D79-AD43-488AFA0993E1}"/>
              </a:ext>
            </a:extLst>
          </p:cNvPr>
          <p:cNvSpPr/>
          <p:nvPr/>
        </p:nvSpPr>
        <p:spPr>
          <a:xfrm>
            <a:off x="15497497" y="9966481"/>
            <a:ext cx="5245609" cy="1323439"/>
          </a:xfrm>
          <a:prstGeom prst="rect">
            <a:avLst/>
          </a:prstGeom>
        </p:spPr>
        <p:txBody>
          <a:bodyPr wrap="square">
            <a:spAutoFit/>
          </a:bodyPr>
          <a:lstStyle/>
          <a:p>
            <a:r>
              <a:rPr lang="en-US" sz="4000" dirty="0">
                <a:solidFill>
                  <a:schemeClr val="accent2"/>
                </a:solidFill>
              </a:rPr>
              <a:t>MEDICAL </a:t>
            </a:r>
            <a:br>
              <a:rPr lang="en-US" sz="4000" b="1" dirty="0">
                <a:solidFill>
                  <a:schemeClr val="accent2"/>
                </a:solidFill>
              </a:rPr>
            </a:br>
            <a:r>
              <a:rPr lang="en-US" sz="4000" b="1" dirty="0">
                <a:solidFill>
                  <a:schemeClr val="accent2"/>
                </a:solidFill>
              </a:rPr>
              <a:t>ATTENDANT </a:t>
            </a:r>
          </a:p>
        </p:txBody>
      </p:sp>
      <p:sp>
        <p:nvSpPr>
          <p:cNvPr id="53" name="Rectangle 52">
            <a:extLst>
              <a:ext uri="{FF2B5EF4-FFF2-40B4-BE49-F238E27FC236}">
                <a16:creationId xmlns:a16="http://schemas.microsoft.com/office/drawing/2014/main" id="{8000E798-17ED-4850-A6CF-45EF9073538E}"/>
              </a:ext>
            </a:extLst>
          </p:cNvPr>
          <p:cNvSpPr/>
          <p:nvPr/>
        </p:nvSpPr>
        <p:spPr>
          <a:xfrm>
            <a:off x="15497497" y="11557744"/>
            <a:ext cx="5245609" cy="1691873"/>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for a about fibromyalgia with pictures about this chronic condition</a:t>
            </a:r>
          </a:p>
        </p:txBody>
      </p:sp>
      <p:sp>
        <p:nvSpPr>
          <p:cNvPr id="54" name="Rectangle 53">
            <a:extLst>
              <a:ext uri="{FF2B5EF4-FFF2-40B4-BE49-F238E27FC236}">
                <a16:creationId xmlns:a16="http://schemas.microsoft.com/office/drawing/2014/main" id="{650D6426-404B-4495-B80F-B50CB58B437C}"/>
              </a:ext>
            </a:extLst>
          </p:cNvPr>
          <p:cNvSpPr/>
          <p:nvPr/>
        </p:nvSpPr>
        <p:spPr>
          <a:xfrm>
            <a:off x="22339730" y="9966481"/>
            <a:ext cx="5245609" cy="1323439"/>
          </a:xfrm>
          <a:prstGeom prst="rect">
            <a:avLst/>
          </a:prstGeom>
        </p:spPr>
        <p:txBody>
          <a:bodyPr wrap="square">
            <a:spAutoFit/>
          </a:bodyPr>
          <a:lstStyle/>
          <a:p>
            <a:r>
              <a:rPr lang="en-US" sz="4000" dirty="0">
                <a:solidFill>
                  <a:schemeClr val="accent2"/>
                </a:solidFill>
              </a:rPr>
              <a:t>MEDICAL </a:t>
            </a:r>
            <a:br>
              <a:rPr lang="en-US" sz="4000" b="1" dirty="0">
                <a:solidFill>
                  <a:schemeClr val="accent2"/>
                </a:solidFill>
              </a:rPr>
            </a:br>
            <a:r>
              <a:rPr lang="en-US" sz="4000" b="1" dirty="0">
                <a:solidFill>
                  <a:schemeClr val="accent2"/>
                </a:solidFill>
              </a:rPr>
              <a:t>ATTENDANT </a:t>
            </a:r>
          </a:p>
        </p:txBody>
      </p:sp>
      <p:sp>
        <p:nvSpPr>
          <p:cNvPr id="55" name="Rectangle 54">
            <a:extLst>
              <a:ext uri="{FF2B5EF4-FFF2-40B4-BE49-F238E27FC236}">
                <a16:creationId xmlns:a16="http://schemas.microsoft.com/office/drawing/2014/main" id="{6DC15435-CA3F-440E-AE6A-463426520728}"/>
              </a:ext>
            </a:extLst>
          </p:cNvPr>
          <p:cNvSpPr/>
          <p:nvPr/>
        </p:nvSpPr>
        <p:spPr>
          <a:xfrm>
            <a:off x="22339730" y="11557744"/>
            <a:ext cx="5245609" cy="1691873"/>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for a about fibromyalgia with pictures about this chronic condition</a:t>
            </a:r>
          </a:p>
        </p:txBody>
      </p:sp>
      <p:pic>
        <p:nvPicPr>
          <p:cNvPr id="56" name="Graphic 55" descr="Brain">
            <a:extLst>
              <a:ext uri="{FF2B5EF4-FFF2-40B4-BE49-F238E27FC236}">
                <a16:creationId xmlns:a16="http://schemas.microsoft.com/office/drawing/2014/main" id="{561A08DE-50E7-4B0A-8195-3691B3D3F00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18288" y="5627222"/>
            <a:ext cx="2799586" cy="2799586"/>
          </a:xfrm>
          <a:prstGeom prst="rect">
            <a:avLst/>
          </a:prstGeom>
        </p:spPr>
      </p:pic>
      <p:pic>
        <p:nvPicPr>
          <p:cNvPr id="57" name="Graphic 56" descr="Heart with pulse">
            <a:extLst>
              <a:ext uri="{FF2B5EF4-FFF2-40B4-BE49-F238E27FC236}">
                <a16:creationId xmlns:a16="http://schemas.microsoft.com/office/drawing/2014/main" id="{662D84B0-1A53-436F-A0DE-6FD725F5A82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780752" y="5627222"/>
            <a:ext cx="2799586" cy="2799586"/>
          </a:xfrm>
          <a:prstGeom prst="rect">
            <a:avLst/>
          </a:prstGeom>
        </p:spPr>
      </p:pic>
      <p:pic>
        <p:nvPicPr>
          <p:cNvPr id="58" name="Graphic 57" descr="Medical">
            <a:extLst>
              <a:ext uri="{FF2B5EF4-FFF2-40B4-BE49-F238E27FC236}">
                <a16:creationId xmlns:a16="http://schemas.microsoft.com/office/drawing/2014/main" id="{14713300-D8DF-4A37-9BE1-30D673FFE39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6643216" y="5627222"/>
            <a:ext cx="2799586" cy="2799586"/>
          </a:xfrm>
          <a:prstGeom prst="rect">
            <a:avLst/>
          </a:prstGeom>
        </p:spPr>
      </p:pic>
      <p:pic>
        <p:nvPicPr>
          <p:cNvPr id="59" name="Graphic 58" descr="Stethoscope">
            <a:extLst>
              <a:ext uri="{FF2B5EF4-FFF2-40B4-BE49-F238E27FC236}">
                <a16:creationId xmlns:a16="http://schemas.microsoft.com/office/drawing/2014/main" id="{934CCBC7-9A07-47FB-9102-B54A6FCC639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3505679" y="5627222"/>
            <a:ext cx="2799586" cy="2799586"/>
          </a:xfrm>
          <a:prstGeom prst="rect">
            <a:avLst/>
          </a:prstGeom>
        </p:spPr>
      </p:pic>
    </p:spTree>
    <p:extLst>
      <p:ext uri="{BB962C8B-B14F-4D97-AF65-F5344CB8AC3E}">
        <p14:creationId xmlns:p14="http://schemas.microsoft.com/office/powerpoint/2010/main" val="21160394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p:txBody>
          <a:bodyPr/>
          <a:lstStyle/>
          <a:p>
            <a:fld id="{92B485D1-D61A-494D-A8A9-04DC541B8AAB}" type="slidenum">
              <a:rPr lang="en-US" smtClean="0">
                <a:solidFill>
                  <a:schemeClr val="accent2"/>
                </a:solidFill>
              </a:rPr>
              <a:pPr/>
              <a:t>29</a:t>
            </a:fld>
            <a:endParaRPr lang="en-US" dirty="0">
              <a:solidFill>
                <a:schemeClr val="accent2"/>
              </a:solidFill>
            </a:endParaRPr>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p:txBody>
          <a:bodyPr/>
          <a:lstStyle/>
          <a:p>
            <a:r>
              <a:rPr lang="en-US">
                <a:solidFill>
                  <a:schemeClr val="accent2"/>
                </a:solidFill>
              </a:rPr>
              <a:t>WWW.SQUARE.COM</a:t>
            </a:r>
            <a:endParaRPr lang="en-US" dirty="0">
              <a:solidFill>
                <a:schemeClr val="accent2"/>
              </a:solidFill>
            </a:endParaRPr>
          </a:p>
        </p:txBody>
      </p:sp>
      <p:sp>
        <p:nvSpPr>
          <p:cNvPr id="5" name="Rectangle 4">
            <a:extLst>
              <a:ext uri="{FF2B5EF4-FFF2-40B4-BE49-F238E27FC236}">
                <a16:creationId xmlns:a16="http://schemas.microsoft.com/office/drawing/2014/main" id="{E1E987E2-E592-4EFC-8B02-DADBC536D181}"/>
              </a:ext>
            </a:extLst>
          </p:cNvPr>
          <p:cNvSpPr/>
          <p:nvPr/>
        </p:nvSpPr>
        <p:spPr>
          <a:xfrm>
            <a:off x="993720" y="1125796"/>
            <a:ext cx="22742580" cy="1332544"/>
          </a:xfrm>
          <a:prstGeom prst="rect">
            <a:avLst/>
          </a:prstGeom>
        </p:spPr>
        <p:txBody>
          <a:bodyPr wrap="square">
            <a:spAutoFit/>
          </a:bodyPr>
          <a:lstStyle/>
          <a:p>
            <a:pPr>
              <a:lnSpc>
                <a:spcPct val="80000"/>
              </a:lnSpc>
            </a:pPr>
            <a:r>
              <a:rPr lang="en-US" sz="10000" dirty="0">
                <a:solidFill>
                  <a:schemeClr val="accent2"/>
                </a:solidFill>
              </a:rPr>
              <a:t>HEART </a:t>
            </a:r>
            <a:r>
              <a:rPr lang="en-US" sz="10000" b="1" dirty="0">
                <a:solidFill>
                  <a:schemeClr val="accent2"/>
                </a:solidFill>
              </a:rPr>
              <a:t>DISEASES</a:t>
            </a:r>
          </a:p>
        </p:txBody>
      </p:sp>
      <p:sp>
        <p:nvSpPr>
          <p:cNvPr id="6" name="Rectangle 5">
            <a:extLst>
              <a:ext uri="{FF2B5EF4-FFF2-40B4-BE49-F238E27FC236}">
                <a16:creationId xmlns:a16="http://schemas.microsoft.com/office/drawing/2014/main" id="{94D712BF-9BF1-40D0-9723-DCCB4DC86687}"/>
              </a:ext>
            </a:extLst>
          </p:cNvPr>
          <p:cNvSpPr/>
          <p:nvPr/>
        </p:nvSpPr>
        <p:spPr>
          <a:xfrm>
            <a:off x="1146975" y="2805710"/>
            <a:ext cx="1911486" cy="2389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p:txBody>
      </p:sp>
      <p:grpSp>
        <p:nvGrpSpPr>
          <p:cNvPr id="7" name="Group 6">
            <a:extLst>
              <a:ext uri="{FF2B5EF4-FFF2-40B4-BE49-F238E27FC236}">
                <a16:creationId xmlns:a16="http://schemas.microsoft.com/office/drawing/2014/main" id="{A9ECA254-2B38-471E-88A9-01470CE3B0F4}"/>
              </a:ext>
            </a:extLst>
          </p:cNvPr>
          <p:cNvGrpSpPr/>
          <p:nvPr/>
        </p:nvGrpSpPr>
        <p:grpSpPr>
          <a:xfrm>
            <a:off x="25715132" y="1201996"/>
            <a:ext cx="2513847" cy="491928"/>
            <a:chOff x="1296153" y="8434415"/>
            <a:chExt cx="6501414" cy="1272244"/>
          </a:xfrm>
          <a:solidFill>
            <a:schemeClr val="accent4"/>
          </a:solidFill>
        </p:grpSpPr>
        <p:sp>
          <p:nvSpPr>
            <p:cNvPr id="8" name="Freeform: Shape 7">
              <a:extLst>
                <a:ext uri="{FF2B5EF4-FFF2-40B4-BE49-F238E27FC236}">
                  <a16:creationId xmlns:a16="http://schemas.microsoft.com/office/drawing/2014/main" id="{8C22F569-60FD-41B0-8774-A238CBC1B516}"/>
                </a:ext>
              </a:extLst>
            </p:cNvPr>
            <p:cNvSpPr/>
            <p:nvPr/>
          </p:nvSpPr>
          <p:spPr>
            <a:xfrm>
              <a:off x="1296153" y="8434415"/>
              <a:ext cx="2116797" cy="1272244"/>
            </a:xfrm>
            <a:custGeom>
              <a:avLst/>
              <a:gdLst>
                <a:gd name="connsiteX0" fmla="*/ 1507635 w 2116797"/>
                <a:gd name="connsiteY0" fmla="*/ 201110 h 1272244"/>
                <a:gd name="connsiteX1" fmla="*/ 1344416 w 2116797"/>
                <a:gd name="connsiteY1" fmla="*/ 242644 h 1272244"/>
                <a:gd name="connsiteX2" fmla="*/ 1230015 w 2116797"/>
                <a:gd name="connsiteY2" fmla="*/ 358502 h 1272244"/>
                <a:gd name="connsiteX3" fmla="*/ 1188481 w 2116797"/>
                <a:gd name="connsiteY3" fmla="*/ 527551 h 1272244"/>
                <a:gd name="connsiteX4" fmla="*/ 1230015 w 2116797"/>
                <a:gd name="connsiteY4" fmla="*/ 696601 h 1272244"/>
                <a:gd name="connsiteX5" fmla="*/ 1344416 w 2116797"/>
                <a:gd name="connsiteY5" fmla="*/ 812458 h 1272244"/>
                <a:gd name="connsiteX6" fmla="*/ 1507635 w 2116797"/>
                <a:gd name="connsiteY6" fmla="*/ 853992 h 1272244"/>
                <a:gd name="connsiteX7" fmla="*/ 1670856 w 2116797"/>
                <a:gd name="connsiteY7" fmla="*/ 812458 h 1272244"/>
                <a:gd name="connsiteX8" fmla="*/ 1785255 w 2116797"/>
                <a:gd name="connsiteY8" fmla="*/ 696601 h 1272244"/>
                <a:gd name="connsiteX9" fmla="*/ 1826791 w 2116797"/>
                <a:gd name="connsiteY9" fmla="*/ 527551 h 1272244"/>
                <a:gd name="connsiteX10" fmla="*/ 1785255 w 2116797"/>
                <a:gd name="connsiteY10" fmla="*/ 358502 h 1272244"/>
                <a:gd name="connsiteX11" fmla="*/ 1670856 w 2116797"/>
                <a:gd name="connsiteY11" fmla="*/ 242644 h 1272244"/>
                <a:gd name="connsiteX12" fmla="*/ 1507635 w 2116797"/>
                <a:gd name="connsiteY12" fmla="*/ 201110 h 1272244"/>
                <a:gd name="connsiteX13" fmla="*/ 1507635 w 2116797"/>
                <a:gd name="connsiteY13" fmla="*/ 0 h 1272244"/>
                <a:gd name="connsiteX14" fmla="*/ 1793271 w 2116797"/>
                <a:gd name="connsiteY14" fmla="*/ 68494 h 1272244"/>
                <a:gd name="connsiteX15" fmla="*/ 1992925 w 2116797"/>
                <a:gd name="connsiteY15" fmla="*/ 257217 h 1272244"/>
                <a:gd name="connsiteX16" fmla="*/ 2065790 w 2116797"/>
                <a:gd name="connsiteY16" fmla="*/ 527551 h 1272244"/>
                <a:gd name="connsiteX17" fmla="*/ 1965965 w 2116797"/>
                <a:gd name="connsiteY17" fmla="*/ 839419 h 1272244"/>
                <a:gd name="connsiteX18" fmla="*/ 1701461 w 2116797"/>
                <a:gd name="connsiteY18" fmla="*/ 1025957 h 1272244"/>
                <a:gd name="connsiteX19" fmla="*/ 1772141 w 2116797"/>
                <a:gd name="connsiteY19" fmla="*/ 1080606 h 1272244"/>
                <a:gd name="connsiteX20" fmla="*/ 1845736 w 2116797"/>
                <a:gd name="connsiteY20" fmla="*/ 1097365 h 1272244"/>
                <a:gd name="connsiteX21" fmla="*/ 2011870 w 2116797"/>
                <a:gd name="connsiteY21" fmla="*/ 1021585 h 1272244"/>
                <a:gd name="connsiteX22" fmla="*/ 2116797 w 2116797"/>
                <a:gd name="connsiteY22" fmla="*/ 1146914 h 1272244"/>
                <a:gd name="connsiteX23" fmla="*/ 1996568 w 2116797"/>
                <a:gd name="connsiteY23" fmla="*/ 1240183 h 1272244"/>
                <a:gd name="connsiteX24" fmla="*/ 1841363 w 2116797"/>
                <a:gd name="connsiteY24" fmla="*/ 1272244 h 1272244"/>
                <a:gd name="connsiteX25" fmla="*/ 1635880 w 2116797"/>
                <a:gd name="connsiteY25" fmla="*/ 1223424 h 1272244"/>
                <a:gd name="connsiteX26" fmla="*/ 1426025 w 2116797"/>
                <a:gd name="connsiteY26" fmla="*/ 1050731 h 1272244"/>
                <a:gd name="connsiteX27" fmla="*/ 1179008 w 2116797"/>
                <a:gd name="connsiteY27" fmla="*/ 961834 h 1272244"/>
                <a:gd name="connsiteX28" fmla="*/ 1009959 w 2116797"/>
                <a:gd name="connsiteY28" fmla="*/ 777483 h 1272244"/>
                <a:gd name="connsiteX29" fmla="*/ 949480 w 2116797"/>
                <a:gd name="connsiteY29" fmla="*/ 527551 h 1272244"/>
                <a:gd name="connsiteX30" fmla="*/ 1021618 w 2116797"/>
                <a:gd name="connsiteY30" fmla="*/ 257217 h 1272244"/>
                <a:gd name="connsiteX31" fmla="*/ 1221272 w 2116797"/>
                <a:gd name="connsiteY31" fmla="*/ 68494 h 1272244"/>
                <a:gd name="connsiteX32" fmla="*/ 1507635 w 2116797"/>
                <a:gd name="connsiteY32" fmla="*/ 0 h 1272244"/>
                <a:gd name="connsiteX33" fmla="*/ 450314 w 2116797"/>
                <a:gd name="connsiteY33" fmla="*/ 0 h 1272244"/>
                <a:gd name="connsiteX34" fmla="*/ 641223 w 2116797"/>
                <a:gd name="connsiteY34" fmla="*/ 23317 h 1272244"/>
                <a:gd name="connsiteX35" fmla="*/ 804442 w 2116797"/>
                <a:gd name="connsiteY35" fmla="*/ 90354 h 1272244"/>
                <a:gd name="connsiteX36" fmla="*/ 731577 w 2116797"/>
                <a:gd name="connsiteY36" fmla="*/ 269605 h 1272244"/>
                <a:gd name="connsiteX37" fmla="*/ 448855 w 2116797"/>
                <a:gd name="connsiteY37" fmla="*/ 189452 h 1272244"/>
                <a:gd name="connsiteX38" fmla="*/ 302395 w 2116797"/>
                <a:gd name="connsiteY38" fmla="*/ 221513 h 1272244"/>
                <a:gd name="connsiteX39" fmla="*/ 255031 w 2116797"/>
                <a:gd name="connsiteY39" fmla="*/ 306038 h 1272244"/>
                <a:gd name="connsiteX40" fmla="*/ 309681 w 2116797"/>
                <a:gd name="connsiteY40" fmla="*/ 384005 h 1272244"/>
                <a:gd name="connsiteX41" fmla="*/ 476545 w 2116797"/>
                <a:gd name="connsiteY41" fmla="*/ 434283 h 1272244"/>
                <a:gd name="connsiteX42" fmla="*/ 667454 w 2116797"/>
                <a:gd name="connsiteY42" fmla="*/ 489661 h 1272244"/>
                <a:gd name="connsiteX43" fmla="*/ 794971 w 2116797"/>
                <a:gd name="connsiteY43" fmla="*/ 577100 h 1272244"/>
                <a:gd name="connsiteX44" fmla="*/ 848164 w 2116797"/>
                <a:gd name="connsiteY44" fmla="*/ 738863 h 1272244"/>
                <a:gd name="connsiteX45" fmla="*/ 799342 w 2116797"/>
                <a:gd name="connsiteY45" fmla="*/ 898441 h 1272244"/>
                <a:gd name="connsiteX46" fmla="*/ 652882 w 2116797"/>
                <a:gd name="connsiteY46" fmla="*/ 1012841 h 1272244"/>
                <a:gd name="connsiteX47" fmla="*/ 415338 w 2116797"/>
                <a:gd name="connsiteY47" fmla="*/ 1055103 h 1272244"/>
                <a:gd name="connsiteX48" fmla="*/ 181436 w 2116797"/>
                <a:gd name="connsiteY48" fmla="*/ 1022313 h 1272244"/>
                <a:gd name="connsiteX49" fmla="*/ 0 w 2116797"/>
                <a:gd name="connsiteY49" fmla="*/ 937059 h 1272244"/>
                <a:gd name="connsiteX50" fmla="*/ 80153 w 2116797"/>
                <a:gd name="connsiteY50" fmla="*/ 759266 h 1272244"/>
                <a:gd name="connsiteX51" fmla="*/ 236086 w 2116797"/>
                <a:gd name="connsiteY51" fmla="*/ 836504 h 1272244"/>
                <a:gd name="connsiteX52" fmla="*/ 416794 w 2116797"/>
                <a:gd name="connsiteY52" fmla="*/ 865651 h 1272244"/>
                <a:gd name="connsiteX53" fmla="*/ 565441 w 2116797"/>
                <a:gd name="connsiteY53" fmla="*/ 835775 h 1272244"/>
                <a:gd name="connsiteX54" fmla="*/ 613533 w 2116797"/>
                <a:gd name="connsiteY54" fmla="*/ 756351 h 1272244"/>
                <a:gd name="connsiteX55" fmla="*/ 585115 w 2116797"/>
                <a:gd name="connsiteY55" fmla="*/ 695872 h 1272244"/>
                <a:gd name="connsiteX56" fmla="*/ 512250 w 2116797"/>
                <a:gd name="connsiteY56" fmla="*/ 657253 h 1272244"/>
                <a:gd name="connsiteX57" fmla="*/ 392021 w 2116797"/>
                <a:gd name="connsiteY57" fmla="*/ 625192 h 1272244"/>
                <a:gd name="connsiteX58" fmla="*/ 201110 w 2116797"/>
                <a:gd name="connsiteY58" fmla="*/ 569814 h 1272244"/>
                <a:gd name="connsiteX59" fmla="*/ 73595 w 2116797"/>
                <a:gd name="connsiteY59" fmla="*/ 480917 h 1272244"/>
                <a:gd name="connsiteX60" fmla="*/ 20402 w 2116797"/>
                <a:gd name="connsiteY60" fmla="*/ 317697 h 1272244"/>
                <a:gd name="connsiteX61" fmla="*/ 68495 w 2116797"/>
                <a:gd name="connsiteY61" fmla="*/ 156662 h 1272244"/>
                <a:gd name="connsiteX62" fmla="*/ 213498 w 2116797"/>
                <a:gd name="connsiteY62" fmla="*/ 42262 h 1272244"/>
                <a:gd name="connsiteX63" fmla="*/ 450314 w 2116797"/>
                <a:gd name="connsiteY63" fmla="*/ 0 h 127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116797" h="1272244">
                  <a:moveTo>
                    <a:pt x="1507635" y="201110"/>
                  </a:moveTo>
                  <a:cubicBezTo>
                    <a:pt x="1447400" y="201110"/>
                    <a:pt x="1392993" y="214955"/>
                    <a:pt x="1344416" y="242644"/>
                  </a:cubicBezTo>
                  <a:cubicBezTo>
                    <a:pt x="1295838" y="270333"/>
                    <a:pt x="1257705" y="308953"/>
                    <a:pt x="1230015" y="358502"/>
                  </a:cubicBezTo>
                  <a:cubicBezTo>
                    <a:pt x="1202327" y="408051"/>
                    <a:pt x="1188481" y="464401"/>
                    <a:pt x="1188481" y="527551"/>
                  </a:cubicBezTo>
                  <a:cubicBezTo>
                    <a:pt x="1188481" y="590702"/>
                    <a:pt x="1202327" y="647052"/>
                    <a:pt x="1230015" y="696601"/>
                  </a:cubicBezTo>
                  <a:cubicBezTo>
                    <a:pt x="1257705" y="746150"/>
                    <a:pt x="1295838" y="784769"/>
                    <a:pt x="1344416" y="812458"/>
                  </a:cubicBezTo>
                  <a:cubicBezTo>
                    <a:pt x="1392993" y="840147"/>
                    <a:pt x="1447400" y="853992"/>
                    <a:pt x="1507635" y="853992"/>
                  </a:cubicBezTo>
                  <a:cubicBezTo>
                    <a:pt x="1567872" y="853992"/>
                    <a:pt x="1622279" y="840147"/>
                    <a:pt x="1670856" y="812458"/>
                  </a:cubicBezTo>
                  <a:cubicBezTo>
                    <a:pt x="1719434" y="784769"/>
                    <a:pt x="1757567" y="746150"/>
                    <a:pt x="1785255" y="696601"/>
                  </a:cubicBezTo>
                  <a:cubicBezTo>
                    <a:pt x="1812945" y="647052"/>
                    <a:pt x="1826791" y="590702"/>
                    <a:pt x="1826791" y="527551"/>
                  </a:cubicBezTo>
                  <a:cubicBezTo>
                    <a:pt x="1826791" y="464401"/>
                    <a:pt x="1812945" y="408051"/>
                    <a:pt x="1785255" y="358502"/>
                  </a:cubicBezTo>
                  <a:cubicBezTo>
                    <a:pt x="1757567" y="308953"/>
                    <a:pt x="1719434" y="270333"/>
                    <a:pt x="1670856" y="242644"/>
                  </a:cubicBezTo>
                  <a:cubicBezTo>
                    <a:pt x="1622279" y="214955"/>
                    <a:pt x="1567872" y="201110"/>
                    <a:pt x="1507635" y="201110"/>
                  </a:cubicBezTo>
                  <a:close/>
                  <a:moveTo>
                    <a:pt x="1507635" y="0"/>
                  </a:moveTo>
                  <a:cubicBezTo>
                    <a:pt x="1613534" y="0"/>
                    <a:pt x="1708747" y="22831"/>
                    <a:pt x="1793271" y="68494"/>
                  </a:cubicBezTo>
                  <a:cubicBezTo>
                    <a:pt x="1877796" y="114157"/>
                    <a:pt x="1944348" y="177065"/>
                    <a:pt x="1992925" y="257217"/>
                  </a:cubicBezTo>
                  <a:cubicBezTo>
                    <a:pt x="2041502" y="337370"/>
                    <a:pt x="2065790" y="427482"/>
                    <a:pt x="2065790" y="527551"/>
                  </a:cubicBezTo>
                  <a:cubicBezTo>
                    <a:pt x="2065790" y="646080"/>
                    <a:pt x="2032515" y="750036"/>
                    <a:pt x="1965965" y="839419"/>
                  </a:cubicBezTo>
                  <a:cubicBezTo>
                    <a:pt x="1899413" y="928801"/>
                    <a:pt x="1811246" y="990981"/>
                    <a:pt x="1701461" y="1025957"/>
                  </a:cubicBezTo>
                  <a:cubicBezTo>
                    <a:pt x="1725749" y="1051217"/>
                    <a:pt x="1749308" y="1069433"/>
                    <a:pt x="1772141" y="1080606"/>
                  </a:cubicBezTo>
                  <a:cubicBezTo>
                    <a:pt x="1794972" y="1091779"/>
                    <a:pt x="1819503" y="1097365"/>
                    <a:pt x="1845736" y="1097365"/>
                  </a:cubicBezTo>
                  <a:cubicBezTo>
                    <a:pt x="1908886" y="1097365"/>
                    <a:pt x="1964264" y="1072105"/>
                    <a:pt x="2011870" y="1021585"/>
                  </a:cubicBezTo>
                  <a:lnTo>
                    <a:pt x="2116797" y="1146914"/>
                  </a:lnTo>
                  <a:cubicBezTo>
                    <a:pt x="2083765" y="1187719"/>
                    <a:pt x="2043689" y="1218809"/>
                    <a:pt x="1996568" y="1240183"/>
                  </a:cubicBezTo>
                  <a:cubicBezTo>
                    <a:pt x="1949447" y="1261557"/>
                    <a:pt x="1897713" y="1272244"/>
                    <a:pt x="1841363" y="1272244"/>
                  </a:cubicBezTo>
                  <a:cubicBezTo>
                    <a:pt x="1765582" y="1272244"/>
                    <a:pt x="1697089" y="1255971"/>
                    <a:pt x="1635880" y="1223424"/>
                  </a:cubicBezTo>
                  <a:cubicBezTo>
                    <a:pt x="1574672" y="1190877"/>
                    <a:pt x="1504720" y="1133313"/>
                    <a:pt x="1426025" y="1050731"/>
                  </a:cubicBezTo>
                  <a:cubicBezTo>
                    <a:pt x="1333729" y="1039072"/>
                    <a:pt x="1251390" y="1009440"/>
                    <a:pt x="1179008" y="961834"/>
                  </a:cubicBezTo>
                  <a:cubicBezTo>
                    <a:pt x="1106629" y="914228"/>
                    <a:pt x="1050279" y="852778"/>
                    <a:pt x="1009959" y="777483"/>
                  </a:cubicBezTo>
                  <a:cubicBezTo>
                    <a:pt x="969639" y="702187"/>
                    <a:pt x="949480" y="618877"/>
                    <a:pt x="949480" y="527551"/>
                  </a:cubicBezTo>
                  <a:cubicBezTo>
                    <a:pt x="949480" y="427482"/>
                    <a:pt x="973525" y="337370"/>
                    <a:pt x="1021618" y="257217"/>
                  </a:cubicBezTo>
                  <a:cubicBezTo>
                    <a:pt x="1069710" y="177065"/>
                    <a:pt x="1136261" y="114157"/>
                    <a:pt x="1221272" y="68494"/>
                  </a:cubicBezTo>
                  <a:cubicBezTo>
                    <a:pt x="1306282" y="22831"/>
                    <a:pt x="1401736" y="0"/>
                    <a:pt x="1507635" y="0"/>
                  </a:cubicBezTo>
                  <a:close/>
                  <a:moveTo>
                    <a:pt x="450314" y="0"/>
                  </a:moveTo>
                  <a:cubicBezTo>
                    <a:pt x="515407" y="0"/>
                    <a:pt x="579044" y="7772"/>
                    <a:pt x="641223" y="23317"/>
                  </a:cubicBezTo>
                  <a:cubicBezTo>
                    <a:pt x="703402" y="38862"/>
                    <a:pt x="757809" y="61207"/>
                    <a:pt x="804442" y="90354"/>
                  </a:cubicBezTo>
                  <a:lnTo>
                    <a:pt x="731577" y="269605"/>
                  </a:lnTo>
                  <a:cubicBezTo>
                    <a:pt x="637337" y="216169"/>
                    <a:pt x="543097" y="189452"/>
                    <a:pt x="448855" y="189452"/>
                  </a:cubicBezTo>
                  <a:cubicBezTo>
                    <a:pt x="382791" y="189452"/>
                    <a:pt x="333971" y="200139"/>
                    <a:pt x="302395" y="221513"/>
                  </a:cubicBezTo>
                  <a:cubicBezTo>
                    <a:pt x="270819" y="242887"/>
                    <a:pt x="255031" y="271062"/>
                    <a:pt x="255031" y="306038"/>
                  </a:cubicBezTo>
                  <a:cubicBezTo>
                    <a:pt x="255031" y="341014"/>
                    <a:pt x="273248" y="367003"/>
                    <a:pt x="309681" y="384005"/>
                  </a:cubicBezTo>
                  <a:cubicBezTo>
                    <a:pt x="346114" y="401007"/>
                    <a:pt x="401736" y="417766"/>
                    <a:pt x="476545" y="434283"/>
                  </a:cubicBezTo>
                  <a:cubicBezTo>
                    <a:pt x="554269" y="452742"/>
                    <a:pt x="617906" y="471201"/>
                    <a:pt x="667454" y="489661"/>
                  </a:cubicBezTo>
                  <a:cubicBezTo>
                    <a:pt x="717003" y="508120"/>
                    <a:pt x="759509" y="537267"/>
                    <a:pt x="794971" y="577100"/>
                  </a:cubicBezTo>
                  <a:cubicBezTo>
                    <a:pt x="830433" y="616934"/>
                    <a:pt x="848164" y="670855"/>
                    <a:pt x="848164" y="738863"/>
                  </a:cubicBezTo>
                  <a:cubicBezTo>
                    <a:pt x="848164" y="797156"/>
                    <a:pt x="831889" y="850349"/>
                    <a:pt x="799342" y="898441"/>
                  </a:cubicBezTo>
                  <a:cubicBezTo>
                    <a:pt x="766796" y="946532"/>
                    <a:pt x="717976" y="984665"/>
                    <a:pt x="652882" y="1012841"/>
                  </a:cubicBezTo>
                  <a:cubicBezTo>
                    <a:pt x="587787" y="1041015"/>
                    <a:pt x="508606" y="1055103"/>
                    <a:pt x="415338" y="1055103"/>
                  </a:cubicBezTo>
                  <a:cubicBezTo>
                    <a:pt x="334699" y="1055103"/>
                    <a:pt x="256731" y="1044173"/>
                    <a:pt x="181436" y="1022313"/>
                  </a:cubicBezTo>
                  <a:cubicBezTo>
                    <a:pt x="106142" y="1000453"/>
                    <a:pt x="45662" y="972035"/>
                    <a:pt x="0" y="937059"/>
                  </a:cubicBezTo>
                  <a:lnTo>
                    <a:pt x="80153" y="759266"/>
                  </a:lnTo>
                  <a:cubicBezTo>
                    <a:pt x="123873" y="791327"/>
                    <a:pt x="175851" y="817073"/>
                    <a:pt x="236086" y="836504"/>
                  </a:cubicBezTo>
                  <a:cubicBezTo>
                    <a:pt x="296323" y="855935"/>
                    <a:pt x="356559" y="865651"/>
                    <a:pt x="416794" y="865651"/>
                  </a:cubicBezTo>
                  <a:cubicBezTo>
                    <a:pt x="483831" y="865651"/>
                    <a:pt x="533380" y="855692"/>
                    <a:pt x="565441" y="835775"/>
                  </a:cubicBezTo>
                  <a:cubicBezTo>
                    <a:pt x="597504" y="815859"/>
                    <a:pt x="613533" y="789384"/>
                    <a:pt x="613533" y="756351"/>
                  </a:cubicBezTo>
                  <a:cubicBezTo>
                    <a:pt x="613533" y="732063"/>
                    <a:pt x="604062" y="711903"/>
                    <a:pt x="585115" y="695872"/>
                  </a:cubicBezTo>
                  <a:cubicBezTo>
                    <a:pt x="566171" y="679842"/>
                    <a:pt x="541882" y="666969"/>
                    <a:pt x="512250" y="657253"/>
                  </a:cubicBezTo>
                  <a:cubicBezTo>
                    <a:pt x="482618" y="647538"/>
                    <a:pt x="442540" y="636851"/>
                    <a:pt x="392021" y="625192"/>
                  </a:cubicBezTo>
                  <a:cubicBezTo>
                    <a:pt x="314297" y="606733"/>
                    <a:pt x="250660" y="588273"/>
                    <a:pt x="201110" y="569814"/>
                  </a:cubicBezTo>
                  <a:cubicBezTo>
                    <a:pt x="151562" y="551354"/>
                    <a:pt x="109056" y="521722"/>
                    <a:pt x="73595" y="480917"/>
                  </a:cubicBezTo>
                  <a:cubicBezTo>
                    <a:pt x="38133" y="440112"/>
                    <a:pt x="20402" y="385705"/>
                    <a:pt x="20402" y="317697"/>
                  </a:cubicBezTo>
                  <a:cubicBezTo>
                    <a:pt x="20402" y="258432"/>
                    <a:pt x="36432" y="204754"/>
                    <a:pt x="68495" y="156662"/>
                  </a:cubicBezTo>
                  <a:cubicBezTo>
                    <a:pt x="100555" y="108570"/>
                    <a:pt x="148890" y="70437"/>
                    <a:pt x="213498" y="42262"/>
                  </a:cubicBezTo>
                  <a:cubicBezTo>
                    <a:pt x="278106" y="14087"/>
                    <a:pt x="357045" y="0"/>
                    <a:pt x="45031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D67D0029-808A-43DD-A49E-E32F10B5A9C4}"/>
                </a:ext>
              </a:extLst>
            </p:cNvPr>
            <p:cNvSpPr/>
            <p:nvPr/>
          </p:nvSpPr>
          <p:spPr>
            <a:xfrm>
              <a:off x="3665203" y="8434415"/>
              <a:ext cx="4132364" cy="1037616"/>
            </a:xfrm>
            <a:custGeom>
              <a:avLst/>
              <a:gdLst>
                <a:gd name="connsiteX0" fmla="*/ 1597009 w 4132364"/>
                <a:gd name="connsiteY0" fmla="*/ 231715 h 1037616"/>
                <a:gd name="connsiteX1" fmla="*/ 1435246 w 4132364"/>
                <a:gd name="connsiteY1" fmla="*/ 622278 h 1037616"/>
                <a:gd name="connsiteX2" fmla="*/ 1758773 w 4132364"/>
                <a:gd name="connsiteY2" fmla="*/ 622278 h 1037616"/>
                <a:gd name="connsiteX3" fmla="*/ 2511781 w 4132364"/>
                <a:gd name="connsiteY3" fmla="*/ 192367 h 1037616"/>
                <a:gd name="connsiteX4" fmla="*/ 2511781 w 4132364"/>
                <a:gd name="connsiteY4" fmla="*/ 547955 h 1037616"/>
                <a:gd name="connsiteX5" fmla="*/ 2704148 w 4132364"/>
                <a:gd name="connsiteY5" fmla="*/ 547955 h 1037616"/>
                <a:gd name="connsiteX6" fmla="*/ 2865911 w 4132364"/>
                <a:gd name="connsiteY6" fmla="*/ 501320 h 1037616"/>
                <a:gd name="connsiteX7" fmla="*/ 2921289 w 4132364"/>
                <a:gd name="connsiteY7" fmla="*/ 370161 h 1037616"/>
                <a:gd name="connsiteX8" fmla="*/ 2865911 w 4132364"/>
                <a:gd name="connsiteY8" fmla="*/ 238273 h 1037616"/>
                <a:gd name="connsiteX9" fmla="*/ 2704148 w 4132364"/>
                <a:gd name="connsiteY9" fmla="*/ 192367 h 1037616"/>
                <a:gd name="connsiteX10" fmla="*/ 3342494 w 4132364"/>
                <a:gd name="connsiteY10" fmla="*/ 0 h 1037616"/>
                <a:gd name="connsiteX11" fmla="*/ 4113419 w 4132364"/>
                <a:gd name="connsiteY11" fmla="*/ 0 h 1037616"/>
                <a:gd name="connsiteX12" fmla="*/ 4113419 w 4132364"/>
                <a:gd name="connsiteY12" fmla="*/ 189453 h 1037616"/>
                <a:gd name="connsiteX13" fmla="*/ 3577124 w 4132364"/>
                <a:gd name="connsiteY13" fmla="*/ 189453 h 1037616"/>
                <a:gd name="connsiteX14" fmla="*/ 3577124 w 4132364"/>
                <a:gd name="connsiteY14" fmla="*/ 410966 h 1037616"/>
                <a:gd name="connsiteX15" fmla="*/ 4050754 w 4132364"/>
                <a:gd name="connsiteY15" fmla="*/ 410966 h 1037616"/>
                <a:gd name="connsiteX16" fmla="*/ 4050754 w 4132364"/>
                <a:gd name="connsiteY16" fmla="*/ 594589 h 1037616"/>
                <a:gd name="connsiteX17" fmla="*/ 3577124 w 4132364"/>
                <a:gd name="connsiteY17" fmla="*/ 594589 h 1037616"/>
                <a:gd name="connsiteX18" fmla="*/ 3577124 w 4132364"/>
                <a:gd name="connsiteY18" fmla="*/ 830676 h 1037616"/>
                <a:gd name="connsiteX19" fmla="*/ 4132364 w 4132364"/>
                <a:gd name="connsiteY19" fmla="*/ 830676 h 1037616"/>
                <a:gd name="connsiteX20" fmla="*/ 4132364 w 4132364"/>
                <a:gd name="connsiteY20" fmla="*/ 1020128 h 1037616"/>
                <a:gd name="connsiteX21" fmla="*/ 3342494 w 4132364"/>
                <a:gd name="connsiteY21" fmla="*/ 1020128 h 1037616"/>
                <a:gd name="connsiteX22" fmla="*/ 2275694 w 4132364"/>
                <a:gd name="connsiteY22" fmla="*/ 0 h 1037616"/>
                <a:gd name="connsiteX23" fmla="*/ 2717263 w 4132364"/>
                <a:gd name="connsiteY23" fmla="*/ 0 h 1037616"/>
                <a:gd name="connsiteX24" fmla="*/ 2952622 w 4132364"/>
                <a:gd name="connsiteY24" fmla="*/ 45178 h 1037616"/>
                <a:gd name="connsiteX25" fmla="*/ 3106370 w 4132364"/>
                <a:gd name="connsiteY25" fmla="*/ 173422 h 1037616"/>
                <a:gd name="connsiteX26" fmla="*/ 3160290 w 4132364"/>
                <a:gd name="connsiteY26" fmla="*/ 370161 h 1037616"/>
                <a:gd name="connsiteX27" fmla="*/ 3105641 w 4132364"/>
                <a:gd name="connsiteY27" fmla="*/ 566171 h 1037616"/>
                <a:gd name="connsiteX28" fmla="*/ 2950436 w 4132364"/>
                <a:gd name="connsiteY28" fmla="*/ 692230 h 1037616"/>
                <a:gd name="connsiteX29" fmla="*/ 3179236 w 4132364"/>
                <a:gd name="connsiteY29" fmla="*/ 1020128 h 1037616"/>
                <a:gd name="connsiteX30" fmla="*/ 2925661 w 4132364"/>
                <a:gd name="connsiteY30" fmla="*/ 1020128 h 1037616"/>
                <a:gd name="connsiteX31" fmla="*/ 2728922 w 4132364"/>
                <a:gd name="connsiteY31" fmla="*/ 735950 h 1037616"/>
                <a:gd name="connsiteX32" fmla="*/ 2717263 w 4132364"/>
                <a:gd name="connsiteY32" fmla="*/ 735950 h 1037616"/>
                <a:gd name="connsiteX33" fmla="*/ 2511781 w 4132364"/>
                <a:gd name="connsiteY33" fmla="*/ 735950 h 1037616"/>
                <a:gd name="connsiteX34" fmla="*/ 2511781 w 4132364"/>
                <a:gd name="connsiteY34" fmla="*/ 1020128 h 1037616"/>
                <a:gd name="connsiteX35" fmla="*/ 2275694 w 4132364"/>
                <a:gd name="connsiteY35" fmla="*/ 1020128 h 1037616"/>
                <a:gd name="connsiteX36" fmla="*/ 1481880 w 4132364"/>
                <a:gd name="connsiteY36" fmla="*/ 0 h 1037616"/>
                <a:gd name="connsiteX37" fmla="*/ 1715052 w 4132364"/>
                <a:gd name="connsiteY37" fmla="*/ 0 h 1037616"/>
                <a:gd name="connsiteX38" fmla="*/ 2171195 w 4132364"/>
                <a:gd name="connsiteY38" fmla="*/ 1020128 h 1037616"/>
                <a:gd name="connsiteX39" fmla="*/ 1923450 w 4132364"/>
                <a:gd name="connsiteY39" fmla="*/ 1020128 h 1037616"/>
                <a:gd name="connsiteX40" fmla="*/ 1833096 w 4132364"/>
                <a:gd name="connsiteY40" fmla="*/ 801529 h 1037616"/>
                <a:gd name="connsiteX41" fmla="*/ 1359465 w 4132364"/>
                <a:gd name="connsiteY41" fmla="*/ 801529 h 1037616"/>
                <a:gd name="connsiteX42" fmla="*/ 1269111 w 4132364"/>
                <a:gd name="connsiteY42" fmla="*/ 1020128 h 1037616"/>
                <a:gd name="connsiteX43" fmla="*/ 1027195 w 4132364"/>
                <a:gd name="connsiteY43" fmla="*/ 1020128 h 1037616"/>
                <a:gd name="connsiteX44" fmla="*/ 0 w 4132364"/>
                <a:gd name="connsiteY44" fmla="*/ 0 h 1037616"/>
                <a:gd name="connsiteX45" fmla="*/ 236087 w 4132364"/>
                <a:gd name="connsiteY45" fmla="*/ 0 h 1037616"/>
                <a:gd name="connsiteX46" fmla="*/ 236087 w 4132364"/>
                <a:gd name="connsiteY46" fmla="*/ 562528 h 1037616"/>
                <a:gd name="connsiteX47" fmla="*/ 463429 w 4132364"/>
                <a:gd name="connsiteY47" fmla="*/ 836505 h 1037616"/>
                <a:gd name="connsiteX48" fmla="*/ 632479 w 4132364"/>
                <a:gd name="connsiteY48" fmla="*/ 770197 h 1037616"/>
                <a:gd name="connsiteX49" fmla="*/ 690772 w 4132364"/>
                <a:gd name="connsiteY49" fmla="*/ 562528 h 1037616"/>
                <a:gd name="connsiteX50" fmla="*/ 690772 w 4132364"/>
                <a:gd name="connsiteY50" fmla="*/ 0 h 1037616"/>
                <a:gd name="connsiteX51" fmla="*/ 923944 w 4132364"/>
                <a:gd name="connsiteY51" fmla="*/ 0 h 1037616"/>
                <a:gd name="connsiteX52" fmla="*/ 923944 w 4132364"/>
                <a:gd name="connsiteY52" fmla="*/ 571272 h 1037616"/>
                <a:gd name="connsiteX53" fmla="*/ 802257 w 4132364"/>
                <a:gd name="connsiteY53" fmla="*/ 916658 h 1037616"/>
                <a:gd name="connsiteX54" fmla="*/ 461972 w 4132364"/>
                <a:gd name="connsiteY54" fmla="*/ 1037616 h 1037616"/>
                <a:gd name="connsiteX55" fmla="*/ 121686 w 4132364"/>
                <a:gd name="connsiteY55" fmla="*/ 916658 h 1037616"/>
                <a:gd name="connsiteX56" fmla="*/ 0 w 4132364"/>
                <a:gd name="connsiteY56" fmla="*/ 571272 h 10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132364" h="1037616">
                  <a:moveTo>
                    <a:pt x="1597009" y="231715"/>
                  </a:moveTo>
                  <a:lnTo>
                    <a:pt x="1435246" y="622278"/>
                  </a:lnTo>
                  <a:lnTo>
                    <a:pt x="1758773" y="622278"/>
                  </a:lnTo>
                  <a:close/>
                  <a:moveTo>
                    <a:pt x="2511781" y="192367"/>
                  </a:moveTo>
                  <a:lnTo>
                    <a:pt x="2511781" y="547955"/>
                  </a:lnTo>
                  <a:lnTo>
                    <a:pt x="2704148" y="547955"/>
                  </a:lnTo>
                  <a:cubicBezTo>
                    <a:pt x="2775071" y="547955"/>
                    <a:pt x="2828992" y="532410"/>
                    <a:pt x="2865911" y="501320"/>
                  </a:cubicBezTo>
                  <a:cubicBezTo>
                    <a:pt x="2902830" y="470231"/>
                    <a:pt x="2921289" y="426511"/>
                    <a:pt x="2921289" y="370161"/>
                  </a:cubicBezTo>
                  <a:cubicBezTo>
                    <a:pt x="2921289" y="312840"/>
                    <a:pt x="2902830" y="268877"/>
                    <a:pt x="2865911" y="238273"/>
                  </a:cubicBezTo>
                  <a:cubicBezTo>
                    <a:pt x="2828992" y="207669"/>
                    <a:pt x="2775071" y="192367"/>
                    <a:pt x="2704148" y="192367"/>
                  </a:cubicBezTo>
                  <a:close/>
                  <a:moveTo>
                    <a:pt x="3342494" y="0"/>
                  </a:moveTo>
                  <a:lnTo>
                    <a:pt x="4113419" y="0"/>
                  </a:lnTo>
                  <a:lnTo>
                    <a:pt x="4113419" y="189453"/>
                  </a:lnTo>
                  <a:lnTo>
                    <a:pt x="3577124" y="189453"/>
                  </a:lnTo>
                  <a:lnTo>
                    <a:pt x="3577124" y="410966"/>
                  </a:lnTo>
                  <a:lnTo>
                    <a:pt x="4050754" y="410966"/>
                  </a:lnTo>
                  <a:lnTo>
                    <a:pt x="4050754" y="594589"/>
                  </a:lnTo>
                  <a:lnTo>
                    <a:pt x="3577124" y="594589"/>
                  </a:lnTo>
                  <a:lnTo>
                    <a:pt x="3577124" y="830676"/>
                  </a:lnTo>
                  <a:lnTo>
                    <a:pt x="4132364" y="830676"/>
                  </a:lnTo>
                  <a:lnTo>
                    <a:pt x="4132364" y="1020128"/>
                  </a:lnTo>
                  <a:lnTo>
                    <a:pt x="3342494" y="1020128"/>
                  </a:lnTo>
                  <a:close/>
                  <a:moveTo>
                    <a:pt x="2275694" y="0"/>
                  </a:moveTo>
                  <a:lnTo>
                    <a:pt x="2717263" y="0"/>
                  </a:lnTo>
                  <a:cubicBezTo>
                    <a:pt x="2807618" y="0"/>
                    <a:pt x="2886070" y="15059"/>
                    <a:pt x="2952622" y="45178"/>
                  </a:cubicBezTo>
                  <a:cubicBezTo>
                    <a:pt x="3019173" y="75296"/>
                    <a:pt x="3070422" y="118044"/>
                    <a:pt x="3106370" y="173422"/>
                  </a:cubicBezTo>
                  <a:cubicBezTo>
                    <a:pt x="3142316" y="228801"/>
                    <a:pt x="3160290" y="294380"/>
                    <a:pt x="3160290" y="370161"/>
                  </a:cubicBezTo>
                  <a:cubicBezTo>
                    <a:pt x="3160290" y="445942"/>
                    <a:pt x="3142074" y="511279"/>
                    <a:pt x="3105641" y="566171"/>
                  </a:cubicBezTo>
                  <a:cubicBezTo>
                    <a:pt x="3069208" y="621064"/>
                    <a:pt x="3017473" y="663083"/>
                    <a:pt x="2950436" y="692230"/>
                  </a:cubicBezTo>
                  <a:lnTo>
                    <a:pt x="3179236" y="1020128"/>
                  </a:lnTo>
                  <a:lnTo>
                    <a:pt x="2925661" y="1020128"/>
                  </a:lnTo>
                  <a:lnTo>
                    <a:pt x="2728922" y="735950"/>
                  </a:lnTo>
                  <a:lnTo>
                    <a:pt x="2717263" y="735950"/>
                  </a:lnTo>
                  <a:lnTo>
                    <a:pt x="2511781" y="735950"/>
                  </a:lnTo>
                  <a:lnTo>
                    <a:pt x="2511781" y="1020128"/>
                  </a:lnTo>
                  <a:lnTo>
                    <a:pt x="2275694" y="1020128"/>
                  </a:lnTo>
                  <a:close/>
                  <a:moveTo>
                    <a:pt x="1481880" y="0"/>
                  </a:moveTo>
                  <a:lnTo>
                    <a:pt x="1715052" y="0"/>
                  </a:lnTo>
                  <a:lnTo>
                    <a:pt x="2171195" y="1020128"/>
                  </a:lnTo>
                  <a:lnTo>
                    <a:pt x="1923450" y="1020128"/>
                  </a:lnTo>
                  <a:lnTo>
                    <a:pt x="1833096" y="801529"/>
                  </a:lnTo>
                  <a:lnTo>
                    <a:pt x="1359465" y="801529"/>
                  </a:lnTo>
                  <a:lnTo>
                    <a:pt x="1269111" y="1020128"/>
                  </a:lnTo>
                  <a:lnTo>
                    <a:pt x="1027195" y="1020128"/>
                  </a:lnTo>
                  <a:close/>
                  <a:moveTo>
                    <a:pt x="0" y="0"/>
                  </a:moveTo>
                  <a:lnTo>
                    <a:pt x="236087" y="0"/>
                  </a:lnTo>
                  <a:lnTo>
                    <a:pt x="236087" y="562528"/>
                  </a:lnTo>
                  <a:cubicBezTo>
                    <a:pt x="236087" y="745179"/>
                    <a:pt x="311868" y="836505"/>
                    <a:pt x="463429" y="836505"/>
                  </a:cubicBezTo>
                  <a:cubicBezTo>
                    <a:pt x="537267" y="836505"/>
                    <a:pt x="593617" y="814402"/>
                    <a:pt x="632479" y="770197"/>
                  </a:cubicBezTo>
                  <a:cubicBezTo>
                    <a:pt x="671341" y="725991"/>
                    <a:pt x="690772" y="656768"/>
                    <a:pt x="690772" y="562528"/>
                  </a:cubicBezTo>
                  <a:lnTo>
                    <a:pt x="690772" y="0"/>
                  </a:lnTo>
                  <a:lnTo>
                    <a:pt x="923944" y="0"/>
                  </a:lnTo>
                  <a:lnTo>
                    <a:pt x="923944" y="571272"/>
                  </a:lnTo>
                  <a:cubicBezTo>
                    <a:pt x="923944" y="720891"/>
                    <a:pt x="883382" y="836019"/>
                    <a:pt x="802257" y="916658"/>
                  </a:cubicBezTo>
                  <a:cubicBezTo>
                    <a:pt x="721133" y="997297"/>
                    <a:pt x="607705" y="1037616"/>
                    <a:pt x="461972" y="1037616"/>
                  </a:cubicBezTo>
                  <a:cubicBezTo>
                    <a:pt x="316240" y="1037616"/>
                    <a:pt x="202811" y="997297"/>
                    <a:pt x="121686" y="916658"/>
                  </a:cubicBezTo>
                  <a:cubicBezTo>
                    <a:pt x="40562" y="836019"/>
                    <a:pt x="0" y="720891"/>
                    <a:pt x="0" y="57127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314EA66D-4C48-4300-A2FD-2C4822DA3CEB}"/>
              </a:ext>
            </a:extLst>
          </p:cNvPr>
          <p:cNvGrpSpPr/>
          <p:nvPr/>
        </p:nvGrpSpPr>
        <p:grpSpPr>
          <a:xfrm>
            <a:off x="17583297" y="2418206"/>
            <a:ext cx="7600429" cy="12145303"/>
            <a:chOff x="17736071" y="2805710"/>
            <a:chExt cx="6527144" cy="10430219"/>
          </a:xfrm>
        </p:grpSpPr>
        <p:sp>
          <p:nvSpPr>
            <p:cNvPr id="15" name="Freeform: Shape 14">
              <a:extLst>
                <a:ext uri="{FF2B5EF4-FFF2-40B4-BE49-F238E27FC236}">
                  <a16:creationId xmlns:a16="http://schemas.microsoft.com/office/drawing/2014/main" id="{43DED709-85B7-4CCC-9767-3F7A50B91CC8}"/>
                </a:ext>
              </a:extLst>
            </p:cNvPr>
            <p:cNvSpPr/>
            <p:nvPr/>
          </p:nvSpPr>
          <p:spPr>
            <a:xfrm>
              <a:off x="18184977" y="5311937"/>
              <a:ext cx="3499095" cy="3936482"/>
            </a:xfrm>
            <a:custGeom>
              <a:avLst/>
              <a:gdLst>
                <a:gd name="connsiteX0" fmla="*/ 5558960 w 7366875"/>
                <a:gd name="connsiteY0" fmla="*/ 0 h 8287735"/>
                <a:gd name="connsiteX1" fmla="*/ 1866313 w 7366875"/>
                <a:gd name="connsiteY1" fmla="*/ 724409 h 8287735"/>
                <a:gd name="connsiteX2" fmla="*/ 1559360 w 7366875"/>
                <a:gd name="connsiteY2" fmla="*/ 7768984 h 8287735"/>
                <a:gd name="connsiteX3" fmla="*/ 7385331 w 7366875"/>
                <a:gd name="connsiteY3" fmla="*/ 8269318 h 8287735"/>
                <a:gd name="connsiteX4" fmla="*/ 5558960 w 7366875"/>
                <a:gd name="connsiteY4" fmla="*/ 0 h 8287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875" h="8287735">
                  <a:moveTo>
                    <a:pt x="5558960" y="0"/>
                  </a:moveTo>
                  <a:cubicBezTo>
                    <a:pt x="4275896" y="33764"/>
                    <a:pt x="2928371" y="3070"/>
                    <a:pt x="1866313" y="724409"/>
                  </a:cubicBezTo>
                  <a:cubicBezTo>
                    <a:pt x="-745858" y="2504738"/>
                    <a:pt x="-395932" y="6722274"/>
                    <a:pt x="1559360" y="7768984"/>
                  </a:cubicBezTo>
                  <a:cubicBezTo>
                    <a:pt x="3278298" y="8689844"/>
                    <a:pt x="5531334" y="8711330"/>
                    <a:pt x="7385331" y="8269318"/>
                  </a:cubicBezTo>
                  <a:cubicBezTo>
                    <a:pt x="6955597" y="5454557"/>
                    <a:pt x="6608740" y="2636728"/>
                    <a:pt x="5558960" y="0"/>
                  </a:cubicBezTo>
                  <a:close/>
                </a:path>
              </a:pathLst>
            </a:custGeom>
            <a:solidFill>
              <a:schemeClr val="accent4">
                <a:lumMod val="60000"/>
                <a:lumOff val="40000"/>
              </a:schemeClr>
            </a:solidFill>
            <a:ln w="306917"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86A5B87C-C09E-4A87-9A7C-7818182197F5}"/>
                </a:ext>
              </a:extLst>
            </p:cNvPr>
            <p:cNvSpPr/>
            <p:nvPr/>
          </p:nvSpPr>
          <p:spPr>
            <a:xfrm>
              <a:off x="18849823" y="4256904"/>
              <a:ext cx="2624321" cy="1020569"/>
            </a:xfrm>
            <a:custGeom>
              <a:avLst/>
              <a:gdLst>
                <a:gd name="connsiteX0" fmla="*/ 988389 w 5525156"/>
                <a:gd name="connsiteY0" fmla="*/ 44932 h 2148672"/>
                <a:gd name="connsiteX1" fmla="*/ 0 w 5525156"/>
                <a:gd name="connsiteY1" fmla="*/ 2218161 h 2148672"/>
                <a:gd name="connsiteX2" fmla="*/ 3164687 w 5525156"/>
                <a:gd name="connsiteY2" fmla="*/ 2417680 h 2148672"/>
                <a:gd name="connsiteX3" fmla="*/ 5632591 w 5525156"/>
                <a:gd name="connsiteY3" fmla="*/ 704881 h 2148672"/>
                <a:gd name="connsiteX4" fmla="*/ 988389 w 5525156"/>
                <a:gd name="connsiteY4" fmla="*/ 44932 h 21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5156" h="2148672">
                  <a:moveTo>
                    <a:pt x="988389" y="44932"/>
                  </a:moveTo>
                  <a:cubicBezTo>
                    <a:pt x="515681" y="701812"/>
                    <a:pt x="208728" y="1444638"/>
                    <a:pt x="0" y="2218161"/>
                  </a:cubicBezTo>
                  <a:cubicBezTo>
                    <a:pt x="1009876" y="2132213"/>
                    <a:pt x="2228480" y="2123005"/>
                    <a:pt x="3164687" y="2417680"/>
                  </a:cubicBezTo>
                  <a:cubicBezTo>
                    <a:pt x="3388763" y="1269675"/>
                    <a:pt x="4481516" y="898262"/>
                    <a:pt x="5632591" y="704881"/>
                  </a:cubicBezTo>
                  <a:cubicBezTo>
                    <a:pt x="4671828" y="305842"/>
                    <a:pt x="3063393" y="-145379"/>
                    <a:pt x="988389" y="44932"/>
                  </a:cubicBezTo>
                  <a:close/>
                </a:path>
              </a:pathLst>
            </a:custGeom>
            <a:solidFill>
              <a:schemeClr val="accent3"/>
            </a:solidFill>
            <a:ln w="306917"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4FC8209D-6937-4B14-80F6-2612126D0AB9}"/>
                </a:ext>
              </a:extLst>
            </p:cNvPr>
            <p:cNvSpPr/>
            <p:nvPr/>
          </p:nvSpPr>
          <p:spPr>
            <a:xfrm>
              <a:off x="18016356" y="4279704"/>
              <a:ext cx="1166365" cy="1020569"/>
            </a:xfrm>
            <a:custGeom>
              <a:avLst/>
              <a:gdLst>
                <a:gd name="connsiteX0" fmla="*/ 29676 w 2455625"/>
                <a:gd name="connsiteY0" fmla="*/ 589350 h 2148672"/>
                <a:gd name="connsiteX1" fmla="*/ 17398 w 2455625"/>
                <a:gd name="connsiteY1" fmla="*/ 1688242 h 2148672"/>
                <a:gd name="connsiteX2" fmla="*/ 118692 w 2455625"/>
                <a:gd name="connsiteY2" fmla="*/ 2391165 h 2148672"/>
                <a:gd name="connsiteX3" fmla="*/ 1757822 w 2455625"/>
                <a:gd name="connsiteY3" fmla="*/ 2173229 h 2148672"/>
                <a:gd name="connsiteX4" fmla="*/ 2746211 w 2455625"/>
                <a:gd name="connsiteY4" fmla="*/ 0 h 2148672"/>
                <a:gd name="connsiteX5" fmla="*/ 29676 w 2455625"/>
                <a:gd name="connsiteY5" fmla="*/ 589350 h 214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5625" h="2148672">
                  <a:moveTo>
                    <a:pt x="29676" y="589350"/>
                  </a:moveTo>
                  <a:cubicBezTo>
                    <a:pt x="-4089" y="954625"/>
                    <a:pt x="-10228" y="1326038"/>
                    <a:pt x="17398" y="1688242"/>
                  </a:cubicBezTo>
                  <a:cubicBezTo>
                    <a:pt x="35815" y="1924596"/>
                    <a:pt x="75719" y="2157881"/>
                    <a:pt x="118692" y="2391165"/>
                  </a:cubicBezTo>
                  <a:cubicBezTo>
                    <a:pt x="444063" y="2332844"/>
                    <a:pt x="1048761" y="2234619"/>
                    <a:pt x="1757822" y="2173229"/>
                  </a:cubicBezTo>
                  <a:cubicBezTo>
                    <a:pt x="1966550" y="1399707"/>
                    <a:pt x="2273504" y="656880"/>
                    <a:pt x="2746211" y="0"/>
                  </a:cubicBezTo>
                  <a:cubicBezTo>
                    <a:pt x="1908229" y="76738"/>
                    <a:pt x="1002718" y="254771"/>
                    <a:pt x="29676" y="589350"/>
                  </a:cubicBezTo>
                  <a:close/>
                </a:path>
              </a:pathLst>
            </a:custGeom>
            <a:solidFill>
              <a:schemeClr val="accent3"/>
            </a:solidFill>
            <a:ln w="306917"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4A20C8B6-00FA-4A44-99EE-6ECF7B53878F}"/>
                </a:ext>
              </a:extLst>
            </p:cNvPr>
            <p:cNvSpPr/>
            <p:nvPr/>
          </p:nvSpPr>
          <p:spPr>
            <a:xfrm>
              <a:off x="20352976" y="4591706"/>
              <a:ext cx="1603752" cy="1166365"/>
            </a:xfrm>
            <a:custGeom>
              <a:avLst/>
              <a:gdLst>
                <a:gd name="connsiteX0" fmla="*/ 0 w 3376484"/>
                <a:gd name="connsiteY0" fmla="*/ 1712799 h 2455625"/>
                <a:gd name="connsiteX1" fmla="*/ 1206325 w 3376484"/>
                <a:gd name="connsiteY1" fmla="*/ 2517016 h 2455625"/>
                <a:gd name="connsiteX2" fmla="*/ 3474710 w 3376484"/>
                <a:gd name="connsiteY2" fmla="*/ 518751 h 2455625"/>
                <a:gd name="connsiteX3" fmla="*/ 2464834 w 3376484"/>
                <a:gd name="connsiteY3" fmla="*/ 0 h 2455625"/>
                <a:gd name="connsiteX4" fmla="*/ 0 w 3376484"/>
                <a:gd name="connsiteY4" fmla="*/ 1712799 h 2455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6484" h="2455625">
                  <a:moveTo>
                    <a:pt x="0" y="1712799"/>
                  </a:moveTo>
                  <a:cubicBezTo>
                    <a:pt x="518750" y="1875484"/>
                    <a:pt x="948485" y="2130255"/>
                    <a:pt x="1206325" y="2517016"/>
                  </a:cubicBezTo>
                  <a:cubicBezTo>
                    <a:pt x="2428000" y="1611504"/>
                    <a:pt x="3474710" y="518751"/>
                    <a:pt x="3474710" y="518751"/>
                  </a:cubicBezTo>
                  <a:cubicBezTo>
                    <a:pt x="3474710" y="518751"/>
                    <a:pt x="3118644" y="273188"/>
                    <a:pt x="2464834" y="0"/>
                  </a:cubicBezTo>
                  <a:cubicBezTo>
                    <a:pt x="1316829" y="193381"/>
                    <a:pt x="224076" y="564794"/>
                    <a:pt x="0" y="1712799"/>
                  </a:cubicBezTo>
                  <a:close/>
                </a:path>
              </a:pathLst>
            </a:custGeom>
            <a:solidFill>
              <a:schemeClr val="accent3">
                <a:lumMod val="75000"/>
              </a:schemeClr>
            </a:solidFill>
            <a:ln w="306917"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2692AD53-A177-4F3C-AA76-9C3A40881FCE}"/>
                </a:ext>
              </a:extLst>
            </p:cNvPr>
            <p:cNvSpPr/>
            <p:nvPr/>
          </p:nvSpPr>
          <p:spPr>
            <a:xfrm>
              <a:off x="18809896" y="2805710"/>
              <a:ext cx="4373869" cy="4811256"/>
            </a:xfrm>
            <a:custGeom>
              <a:avLst/>
              <a:gdLst>
                <a:gd name="connsiteX0" fmla="*/ 7828490 w 9208594"/>
                <a:gd name="connsiteY0" fmla="*/ 2360470 h 10129454"/>
                <a:gd name="connsiteX1" fmla="*/ 8356449 w 9208594"/>
                <a:gd name="connsiteY1" fmla="*/ 1378220 h 10129454"/>
                <a:gd name="connsiteX2" fmla="*/ 7008925 w 9208594"/>
                <a:gd name="connsiteY2" fmla="*/ 463499 h 10129454"/>
                <a:gd name="connsiteX3" fmla="*/ 6250751 w 9208594"/>
                <a:gd name="connsiteY3" fmla="*/ 1556253 h 10129454"/>
                <a:gd name="connsiteX4" fmla="*/ 5624566 w 9208594"/>
                <a:gd name="connsiteY4" fmla="*/ 1427332 h 10129454"/>
                <a:gd name="connsiteX5" fmla="*/ 5440394 w 9208594"/>
                <a:gd name="connsiteY5" fmla="*/ 0 h 10129454"/>
                <a:gd name="connsiteX6" fmla="*/ 3813543 w 9208594"/>
                <a:gd name="connsiteY6" fmla="*/ 39904 h 10129454"/>
                <a:gd name="connsiteX7" fmla="*/ 3835029 w 9208594"/>
                <a:gd name="connsiteY7" fmla="*/ 1494862 h 10129454"/>
                <a:gd name="connsiteX8" fmla="*/ 2800597 w 9208594"/>
                <a:gd name="connsiteY8" fmla="*/ 1817163 h 10129454"/>
                <a:gd name="connsiteX9" fmla="*/ 2057770 w 9208594"/>
                <a:gd name="connsiteY9" fmla="*/ 699853 h 10129454"/>
                <a:gd name="connsiteX10" fmla="*/ 615091 w 9208594"/>
                <a:gd name="connsiteY10" fmla="*/ 1464167 h 10129454"/>
                <a:gd name="connsiteX11" fmla="*/ 1268901 w 9208594"/>
                <a:gd name="connsiteY11" fmla="*/ 2731883 h 10129454"/>
                <a:gd name="connsiteX12" fmla="*/ 1615758 w 9208594"/>
                <a:gd name="connsiteY12" fmla="*/ 9684372 h 10129454"/>
                <a:gd name="connsiteX13" fmla="*/ 3528076 w 9208594"/>
                <a:gd name="connsiteY13" fmla="*/ 10307487 h 10129454"/>
                <a:gd name="connsiteX14" fmla="*/ 2097674 w 9208594"/>
                <a:gd name="connsiteY14" fmla="*/ 5850527 h 10129454"/>
                <a:gd name="connsiteX15" fmla="*/ 6180152 w 9208594"/>
                <a:gd name="connsiteY15" fmla="*/ 3072601 h 10129454"/>
                <a:gd name="connsiteX16" fmla="*/ 7641248 w 9208594"/>
                <a:gd name="connsiteY16" fmla="*/ 9113439 h 10129454"/>
                <a:gd name="connsiteX17" fmla="*/ 8773906 w 9208594"/>
                <a:gd name="connsiteY17" fmla="*/ 9435740 h 10129454"/>
                <a:gd name="connsiteX18" fmla="*/ 7828490 w 9208594"/>
                <a:gd name="connsiteY18" fmla="*/ 2360470 h 10129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08594" h="10129454">
                  <a:moveTo>
                    <a:pt x="7828490" y="2360470"/>
                  </a:moveTo>
                  <a:lnTo>
                    <a:pt x="8356449" y="1378220"/>
                  </a:lnTo>
                  <a:lnTo>
                    <a:pt x="7008925" y="463499"/>
                  </a:lnTo>
                  <a:lnTo>
                    <a:pt x="6250751" y="1556253"/>
                  </a:lnTo>
                  <a:cubicBezTo>
                    <a:pt x="6045092" y="1497931"/>
                    <a:pt x="5833295" y="1454958"/>
                    <a:pt x="5624566" y="1427332"/>
                  </a:cubicBezTo>
                  <a:lnTo>
                    <a:pt x="5440394" y="0"/>
                  </a:lnTo>
                  <a:lnTo>
                    <a:pt x="3813543" y="39904"/>
                  </a:lnTo>
                  <a:lnTo>
                    <a:pt x="3835029" y="1494862"/>
                  </a:lnTo>
                  <a:cubicBezTo>
                    <a:pt x="3482033" y="1568531"/>
                    <a:pt x="3135176" y="1679034"/>
                    <a:pt x="2800597" y="1817163"/>
                  </a:cubicBezTo>
                  <a:lnTo>
                    <a:pt x="2057770" y="699853"/>
                  </a:lnTo>
                  <a:lnTo>
                    <a:pt x="615091" y="1464167"/>
                  </a:lnTo>
                  <a:lnTo>
                    <a:pt x="1268901" y="2731883"/>
                  </a:lnTo>
                  <a:cubicBezTo>
                    <a:pt x="-1776075" y="5337915"/>
                    <a:pt x="1615758" y="9684372"/>
                    <a:pt x="1615758" y="9684372"/>
                  </a:cubicBezTo>
                  <a:cubicBezTo>
                    <a:pt x="1615758" y="9684372"/>
                    <a:pt x="2610286" y="10120246"/>
                    <a:pt x="3528076" y="10307487"/>
                  </a:cubicBezTo>
                  <a:cubicBezTo>
                    <a:pt x="2637912" y="8953823"/>
                    <a:pt x="1987171" y="7541839"/>
                    <a:pt x="2097674" y="5850527"/>
                  </a:cubicBezTo>
                  <a:cubicBezTo>
                    <a:pt x="1984102" y="3720272"/>
                    <a:pt x="4065244" y="1896970"/>
                    <a:pt x="6180152" y="3072601"/>
                  </a:cubicBezTo>
                  <a:cubicBezTo>
                    <a:pt x="8595872" y="4361805"/>
                    <a:pt x="8411701" y="6768317"/>
                    <a:pt x="7641248" y="9113439"/>
                  </a:cubicBezTo>
                  <a:cubicBezTo>
                    <a:pt x="7911367" y="9227012"/>
                    <a:pt x="8276642" y="9340585"/>
                    <a:pt x="8773906" y="9435740"/>
                  </a:cubicBezTo>
                  <a:cubicBezTo>
                    <a:pt x="9501384" y="7517283"/>
                    <a:pt x="9934188" y="4085547"/>
                    <a:pt x="7828490" y="2360470"/>
                  </a:cubicBezTo>
                  <a:close/>
                </a:path>
              </a:pathLst>
            </a:custGeom>
            <a:solidFill>
              <a:schemeClr val="accent4"/>
            </a:solidFill>
            <a:ln w="306917"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BC64C5BA-AF72-4ECF-8508-8BDB13C89E94}"/>
                </a:ext>
              </a:extLst>
            </p:cNvPr>
            <p:cNvSpPr/>
            <p:nvPr/>
          </p:nvSpPr>
          <p:spPr>
            <a:xfrm>
              <a:off x="19800430" y="4089766"/>
              <a:ext cx="2770117" cy="3644891"/>
            </a:xfrm>
            <a:custGeom>
              <a:avLst/>
              <a:gdLst>
                <a:gd name="connsiteX0" fmla="*/ 4094715 w 5832109"/>
                <a:gd name="connsiteY0" fmla="*/ 369193 h 7673828"/>
                <a:gd name="connsiteX1" fmla="*/ 12238 w 5832109"/>
                <a:gd name="connsiteY1" fmla="*/ 3147119 h 7673828"/>
                <a:gd name="connsiteX2" fmla="*/ 1442640 w 5832109"/>
                <a:gd name="connsiteY2" fmla="*/ 7604080 h 7673828"/>
                <a:gd name="connsiteX3" fmla="*/ 2955919 w 5832109"/>
                <a:gd name="connsiteY3" fmla="*/ 7257222 h 7673828"/>
                <a:gd name="connsiteX4" fmla="*/ 2464794 w 5832109"/>
                <a:gd name="connsiteY4" fmla="*/ 943196 h 7673828"/>
                <a:gd name="connsiteX5" fmla="*/ 4846751 w 5832109"/>
                <a:gd name="connsiteY5" fmla="*/ 5946532 h 7673828"/>
                <a:gd name="connsiteX6" fmla="*/ 5555812 w 5832109"/>
                <a:gd name="connsiteY6" fmla="*/ 6413101 h 7673828"/>
                <a:gd name="connsiteX7" fmla="*/ 4094715 w 5832109"/>
                <a:gd name="connsiteY7" fmla="*/ 369193 h 7673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32109" h="7673828">
                  <a:moveTo>
                    <a:pt x="4094715" y="369193"/>
                  </a:moveTo>
                  <a:cubicBezTo>
                    <a:pt x="1979808" y="-806438"/>
                    <a:pt x="-101335" y="1016864"/>
                    <a:pt x="12238" y="3147119"/>
                  </a:cubicBezTo>
                  <a:cubicBezTo>
                    <a:pt x="-98265" y="4838431"/>
                    <a:pt x="552476" y="6250416"/>
                    <a:pt x="1442640" y="7604080"/>
                  </a:cubicBezTo>
                  <a:cubicBezTo>
                    <a:pt x="2163979" y="7751417"/>
                    <a:pt x="2842346" y="7748347"/>
                    <a:pt x="2955919" y="7257222"/>
                  </a:cubicBezTo>
                  <a:cubicBezTo>
                    <a:pt x="865568" y="4144717"/>
                    <a:pt x="-254811" y="1415903"/>
                    <a:pt x="2464794" y="943196"/>
                  </a:cubicBezTo>
                  <a:cubicBezTo>
                    <a:pt x="6120606" y="270968"/>
                    <a:pt x="4846751" y="5946532"/>
                    <a:pt x="4846751" y="5946532"/>
                  </a:cubicBezTo>
                  <a:cubicBezTo>
                    <a:pt x="4846751" y="5946532"/>
                    <a:pt x="4981810" y="6173677"/>
                    <a:pt x="5555812" y="6413101"/>
                  </a:cubicBezTo>
                  <a:cubicBezTo>
                    <a:pt x="6326265" y="4064909"/>
                    <a:pt x="6510436" y="1661466"/>
                    <a:pt x="4094715" y="369193"/>
                  </a:cubicBezTo>
                  <a:close/>
                </a:path>
              </a:pathLst>
            </a:custGeom>
            <a:solidFill>
              <a:schemeClr val="accent4">
                <a:lumMod val="75000"/>
              </a:schemeClr>
            </a:solidFill>
            <a:ln w="306917"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FD5C34EA-A264-403B-89FA-82EEF625E7A9}"/>
                </a:ext>
              </a:extLst>
            </p:cNvPr>
            <p:cNvSpPr/>
            <p:nvPr/>
          </p:nvSpPr>
          <p:spPr>
            <a:xfrm>
              <a:off x="20825354" y="5309021"/>
              <a:ext cx="2041139" cy="3790686"/>
            </a:xfrm>
            <a:custGeom>
              <a:avLst/>
              <a:gdLst>
                <a:gd name="connsiteX0" fmla="*/ 3091018 w 4297344"/>
                <a:gd name="connsiteY0" fmla="*/ 954625 h 7980781"/>
                <a:gd name="connsiteX1" fmla="*/ 233284 w 4297344"/>
                <a:gd name="connsiteY1" fmla="*/ 0 h 7980781"/>
                <a:gd name="connsiteX2" fmla="*/ 0 w 4297344"/>
                <a:gd name="connsiteY2" fmla="*/ 6139 h 7980781"/>
                <a:gd name="connsiteX3" fmla="*/ 1829441 w 4297344"/>
                <a:gd name="connsiteY3" fmla="*/ 8275458 h 7980781"/>
                <a:gd name="connsiteX4" fmla="*/ 4582810 w 4297344"/>
                <a:gd name="connsiteY4" fmla="*/ 6992393 h 7980781"/>
                <a:gd name="connsiteX5" fmla="*/ 3091018 w 4297344"/>
                <a:gd name="connsiteY5" fmla="*/ 954625 h 7980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7344" h="7980781">
                  <a:moveTo>
                    <a:pt x="3091018" y="954625"/>
                  </a:moveTo>
                  <a:cubicBezTo>
                    <a:pt x="2308287" y="580141"/>
                    <a:pt x="1356733" y="263980"/>
                    <a:pt x="233284" y="0"/>
                  </a:cubicBezTo>
                  <a:cubicBezTo>
                    <a:pt x="153477" y="0"/>
                    <a:pt x="76738" y="6139"/>
                    <a:pt x="0" y="6139"/>
                  </a:cubicBezTo>
                  <a:cubicBezTo>
                    <a:pt x="1049780" y="2639797"/>
                    <a:pt x="159615" y="5773789"/>
                    <a:pt x="1829441" y="8275458"/>
                  </a:cubicBezTo>
                  <a:cubicBezTo>
                    <a:pt x="2894568" y="8023756"/>
                    <a:pt x="3864540" y="7590952"/>
                    <a:pt x="4582810" y="6992393"/>
                  </a:cubicBezTo>
                  <a:cubicBezTo>
                    <a:pt x="3133992" y="5208995"/>
                    <a:pt x="2093420" y="3081809"/>
                    <a:pt x="3091018" y="954625"/>
                  </a:cubicBezTo>
                  <a:close/>
                </a:path>
              </a:pathLst>
            </a:custGeom>
            <a:solidFill>
              <a:schemeClr val="accent4"/>
            </a:solidFill>
            <a:ln w="306917"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C2D2C6FE-19EB-4539-95AF-8723CB93ACB0}"/>
                </a:ext>
              </a:extLst>
            </p:cNvPr>
            <p:cNvSpPr/>
            <p:nvPr/>
          </p:nvSpPr>
          <p:spPr>
            <a:xfrm>
              <a:off x="22106135" y="5762445"/>
              <a:ext cx="1312160" cy="2770117"/>
            </a:xfrm>
            <a:custGeom>
              <a:avLst/>
              <a:gdLst>
                <a:gd name="connsiteX0" fmla="*/ 394506 w 2762578"/>
                <a:gd name="connsiteY0" fmla="*/ 0 h 5832109"/>
                <a:gd name="connsiteX1" fmla="*/ 1886298 w 2762578"/>
                <a:gd name="connsiteY1" fmla="*/ 6040838 h 5832109"/>
                <a:gd name="connsiteX2" fmla="*/ 2220877 w 2762578"/>
                <a:gd name="connsiteY2" fmla="*/ 5733885 h 5832109"/>
                <a:gd name="connsiteX3" fmla="*/ 394506 w 2762578"/>
                <a:gd name="connsiteY3" fmla="*/ 0 h 5832109"/>
              </a:gdLst>
              <a:ahLst/>
              <a:cxnLst>
                <a:cxn ang="0">
                  <a:pos x="connsiteX0" y="connsiteY0"/>
                </a:cxn>
                <a:cxn ang="0">
                  <a:pos x="connsiteX1" y="connsiteY1"/>
                </a:cxn>
                <a:cxn ang="0">
                  <a:pos x="connsiteX2" y="connsiteY2"/>
                </a:cxn>
                <a:cxn ang="0">
                  <a:pos x="connsiteX3" y="connsiteY3"/>
                </a:cxn>
              </a:cxnLst>
              <a:rect l="l" t="t" r="r" b="b"/>
              <a:pathLst>
                <a:path w="2762578" h="5832109">
                  <a:moveTo>
                    <a:pt x="394506" y="0"/>
                  </a:moveTo>
                  <a:cubicBezTo>
                    <a:pt x="-603092" y="2127185"/>
                    <a:pt x="437479" y="4254371"/>
                    <a:pt x="1886298" y="6040838"/>
                  </a:cubicBezTo>
                  <a:cubicBezTo>
                    <a:pt x="2002940" y="5942613"/>
                    <a:pt x="2116513" y="5841319"/>
                    <a:pt x="2220877" y="5733885"/>
                  </a:cubicBezTo>
                  <a:cubicBezTo>
                    <a:pt x="3596027" y="2986654"/>
                    <a:pt x="2877756" y="1187908"/>
                    <a:pt x="394506" y="0"/>
                  </a:cubicBezTo>
                  <a:close/>
                </a:path>
              </a:pathLst>
            </a:custGeom>
            <a:solidFill>
              <a:schemeClr val="accent4">
                <a:lumMod val="60000"/>
                <a:lumOff val="40000"/>
              </a:schemeClr>
            </a:solidFill>
            <a:ln w="306917"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BF3A2321-5D56-4B6B-A8C8-D955109B163A}"/>
                </a:ext>
              </a:extLst>
            </p:cNvPr>
            <p:cNvSpPr/>
            <p:nvPr/>
          </p:nvSpPr>
          <p:spPr>
            <a:xfrm>
              <a:off x="19548184" y="4318913"/>
              <a:ext cx="4665460" cy="3207504"/>
            </a:xfrm>
            <a:custGeom>
              <a:avLst/>
              <a:gdLst>
                <a:gd name="connsiteX0" fmla="*/ 9939144 w 9822500"/>
                <a:gd name="connsiteY0" fmla="*/ 1090010 h 6752969"/>
                <a:gd name="connsiteX1" fmla="*/ 9647538 w 9822500"/>
                <a:gd name="connsiteY1" fmla="*/ 399366 h 6752969"/>
                <a:gd name="connsiteX2" fmla="*/ 0 w 9822500"/>
                <a:gd name="connsiteY2" fmla="*/ 6077999 h 6752969"/>
                <a:gd name="connsiteX3" fmla="*/ 1028293 w 9822500"/>
                <a:gd name="connsiteY3" fmla="*/ 6814687 h 6752969"/>
                <a:gd name="connsiteX4" fmla="*/ 9939144 w 9822500"/>
                <a:gd name="connsiteY4" fmla="*/ 1090010 h 6752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2500" h="6752969">
                  <a:moveTo>
                    <a:pt x="9939144" y="1090010"/>
                  </a:moveTo>
                  <a:cubicBezTo>
                    <a:pt x="9868544" y="908908"/>
                    <a:pt x="9773389" y="681763"/>
                    <a:pt x="9647538" y="399366"/>
                  </a:cubicBezTo>
                  <a:cubicBezTo>
                    <a:pt x="3287468" y="-1841393"/>
                    <a:pt x="0" y="6077999"/>
                    <a:pt x="0" y="6077999"/>
                  </a:cubicBezTo>
                  <a:cubicBezTo>
                    <a:pt x="0" y="6077999"/>
                    <a:pt x="122781" y="6449412"/>
                    <a:pt x="1028293" y="6814687"/>
                  </a:cubicBezTo>
                  <a:cubicBezTo>
                    <a:pt x="2520085" y="3343047"/>
                    <a:pt x="6237288" y="1320225"/>
                    <a:pt x="9939144" y="1090010"/>
                  </a:cubicBezTo>
                  <a:close/>
                </a:path>
              </a:pathLst>
            </a:custGeom>
            <a:solidFill>
              <a:schemeClr val="accent3"/>
            </a:solidFill>
            <a:ln w="306917"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B9D0C7FC-F7A2-469D-8F67-610C8B174DF3}"/>
                </a:ext>
              </a:extLst>
            </p:cNvPr>
            <p:cNvSpPr/>
            <p:nvPr/>
          </p:nvSpPr>
          <p:spPr>
            <a:xfrm>
              <a:off x="20035142" y="4838101"/>
              <a:ext cx="4228073" cy="2915912"/>
            </a:xfrm>
            <a:custGeom>
              <a:avLst/>
              <a:gdLst>
                <a:gd name="connsiteX0" fmla="*/ 0 w 8901641"/>
                <a:gd name="connsiteY0" fmla="*/ 5724677 h 6139063"/>
                <a:gd name="connsiteX1" fmla="*/ 2446417 w 8901641"/>
                <a:gd name="connsiteY1" fmla="*/ 6277192 h 6139063"/>
                <a:gd name="connsiteX2" fmla="*/ 8935407 w 8901641"/>
                <a:gd name="connsiteY2" fmla="*/ 656880 h 6139063"/>
                <a:gd name="connsiteX3" fmla="*/ 8910850 w 8901641"/>
                <a:gd name="connsiteY3" fmla="*/ 0 h 6139063"/>
                <a:gd name="connsiteX4" fmla="*/ 0 w 8901641"/>
                <a:gd name="connsiteY4" fmla="*/ 5724677 h 6139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1641" h="6139063">
                  <a:moveTo>
                    <a:pt x="0" y="5724677"/>
                  </a:moveTo>
                  <a:cubicBezTo>
                    <a:pt x="518750" y="5933405"/>
                    <a:pt x="1292273" y="6142133"/>
                    <a:pt x="2446417" y="6277192"/>
                  </a:cubicBezTo>
                  <a:cubicBezTo>
                    <a:pt x="2087281" y="1178701"/>
                    <a:pt x="8935407" y="656880"/>
                    <a:pt x="8935407" y="656880"/>
                  </a:cubicBezTo>
                  <a:cubicBezTo>
                    <a:pt x="8935407" y="656880"/>
                    <a:pt x="9291472" y="985320"/>
                    <a:pt x="8910850" y="0"/>
                  </a:cubicBezTo>
                  <a:cubicBezTo>
                    <a:pt x="5212065" y="227146"/>
                    <a:pt x="1494862" y="2249967"/>
                    <a:pt x="0" y="5724677"/>
                  </a:cubicBezTo>
                  <a:close/>
                </a:path>
              </a:pathLst>
            </a:custGeom>
            <a:solidFill>
              <a:schemeClr val="accent3">
                <a:lumMod val="75000"/>
              </a:schemeClr>
            </a:solidFill>
            <a:ln w="306917"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6ABD374-1042-4892-B4F7-7BCE180EBBBA}"/>
                </a:ext>
              </a:extLst>
            </p:cNvPr>
            <p:cNvSpPr/>
            <p:nvPr/>
          </p:nvSpPr>
          <p:spPr>
            <a:xfrm>
              <a:off x="17736071" y="6726107"/>
              <a:ext cx="4082277" cy="4228073"/>
            </a:xfrm>
            <a:custGeom>
              <a:avLst/>
              <a:gdLst>
                <a:gd name="connsiteX0" fmla="*/ 6543976 w 8594688"/>
                <a:gd name="connsiteY0" fmla="*/ 7569564 h 8901641"/>
                <a:gd name="connsiteX1" fmla="*/ 8711065 w 8594688"/>
                <a:gd name="connsiteY1" fmla="*/ 1120479 h 8901641"/>
                <a:gd name="connsiteX2" fmla="*/ 6936876 w 8594688"/>
                <a:gd name="connsiteY2" fmla="*/ 586380 h 8901641"/>
                <a:gd name="connsiteX3" fmla="*/ 4610171 w 8594688"/>
                <a:gd name="connsiteY3" fmla="*/ 6238 h 8901641"/>
                <a:gd name="connsiteX4" fmla="*/ 1273590 w 8594688"/>
                <a:gd name="connsiteY4" fmla="*/ 9009175 h 8901641"/>
                <a:gd name="connsiteX5" fmla="*/ 6543976 w 8594688"/>
                <a:gd name="connsiteY5" fmla="*/ 7569564 h 890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4688" h="8901641">
                  <a:moveTo>
                    <a:pt x="6543976" y="7569564"/>
                  </a:moveTo>
                  <a:cubicBezTo>
                    <a:pt x="8548380" y="5737055"/>
                    <a:pt x="9189912" y="3361237"/>
                    <a:pt x="8711065" y="1120479"/>
                  </a:cubicBezTo>
                  <a:cubicBezTo>
                    <a:pt x="8044977" y="927098"/>
                    <a:pt x="7421862" y="758274"/>
                    <a:pt x="6936876" y="586380"/>
                  </a:cubicBezTo>
                  <a:cubicBezTo>
                    <a:pt x="6178701" y="319331"/>
                    <a:pt x="5411319" y="52281"/>
                    <a:pt x="4610171" y="6238"/>
                  </a:cubicBezTo>
                  <a:cubicBezTo>
                    <a:pt x="1092488" y="-187142"/>
                    <a:pt x="-1740690" y="4143967"/>
                    <a:pt x="1273590" y="9009175"/>
                  </a:cubicBezTo>
                  <a:cubicBezTo>
                    <a:pt x="3066197" y="9371379"/>
                    <a:pt x="5242495" y="8763611"/>
                    <a:pt x="6543976" y="7569564"/>
                  </a:cubicBezTo>
                  <a:close/>
                </a:path>
              </a:pathLst>
            </a:custGeom>
            <a:solidFill>
              <a:schemeClr val="accent3"/>
            </a:solidFill>
            <a:ln w="306917"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07C969BD-71BC-40BD-A07A-E4F62F05A3A6}"/>
                </a:ext>
              </a:extLst>
            </p:cNvPr>
            <p:cNvSpPr/>
            <p:nvPr/>
          </p:nvSpPr>
          <p:spPr>
            <a:xfrm>
              <a:off x="18339539" y="7258309"/>
              <a:ext cx="5686029" cy="5977620"/>
            </a:xfrm>
            <a:custGeom>
              <a:avLst/>
              <a:gdLst>
                <a:gd name="connsiteX0" fmla="*/ 12001869 w 11971173"/>
                <a:gd name="connsiteY0" fmla="*/ 3002002 h 12585079"/>
                <a:gd name="connsiteX1" fmla="*/ 7437476 w 11971173"/>
                <a:gd name="connsiteY1" fmla="*/ 0 h 12585079"/>
                <a:gd name="connsiteX2" fmla="*/ 5270386 w 11971173"/>
                <a:gd name="connsiteY2" fmla="*/ 6449085 h 12585079"/>
                <a:gd name="connsiteX3" fmla="*/ 0 w 11971173"/>
                <a:gd name="connsiteY3" fmla="*/ 7885626 h 12585079"/>
                <a:gd name="connsiteX4" fmla="*/ 2277593 w 11971173"/>
                <a:gd name="connsiteY4" fmla="*/ 10592954 h 12585079"/>
                <a:gd name="connsiteX5" fmla="*/ 5015615 w 11971173"/>
                <a:gd name="connsiteY5" fmla="*/ 12839851 h 12585079"/>
                <a:gd name="connsiteX6" fmla="*/ 9337515 w 11971173"/>
                <a:gd name="connsiteY6" fmla="*/ 9880822 h 12585079"/>
                <a:gd name="connsiteX7" fmla="*/ 12001869 w 11971173"/>
                <a:gd name="connsiteY7" fmla="*/ 3002002 h 12585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71173" h="12585079">
                  <a:moveTo>
                    <a:pt x="12001869" y="3002002"/>
                  </a:moveTo>
                  <a:cubicBezTo>
                    <a:pt x="11547577" y="1322967"/>
                    <a:pt x="9319098" y="552515"/>
                    <a:pt x="7437476" y="0"/>
                  </a:cubicBezTo>
                  <a:cubicBezTo>
                    <a:pt x="7916322" y="2240758"/>
                    <a:pt x="7274790" y="4616576"/>
                    <a:pt x="5270386" y="6449085"/>
                  </a:cubicBezTo>
                  <a:cubicBezTo>
                    <a:pt x="3968904" y="7640064"/>
                    <a:pt x="1795676" y="8250900"/>
                    <a:pt x="0" y="7885626"/>
                  </a:cubicBezTo>
                  <a:cubicBezTo>
                    <a:pt x="552516" y="8778860"/>
                    <a:pt x="1301482" y="9687441"/>
                    <a:pt x="2277593" y="10592954"/>
                  </a:cubicBezTo>
                  <a:cubicBezTo>
                    <a:pt x="3149339" y="11400240"/>
                    <a:pt x="3689577" y="12698653"/>
                    <a:pt x="5015615" y="12839851"/>
                  </a:cubicBezTo>
                  <a:cubicBezTo>
                    <a:pt x="7139731" y="13063925"/>
                    <a:pt x="8591619" y="10915253"/>
                    <a:pt x="9337515" y="9880822"/>
                  </a:cubicBezTo>
                  <a:cubicBezTo>
                    <a:pt x="10632857" y="8075937"/>
                    <a:pt x="12652609" y="5405445"/>
                    <a:pt x="12001869" y="3002002"/>
                  </a:cubicBezTo>
                  <a:close/>
                </a:path>
              </a:pathLst>
            </a:custGeom>
            <a:solidFill>
              <a:schemeClr val="accent3">
                <a:lumMod val="75000"/>
              </a:schemeClr>
            </a:solidFill>
            <a:ln w="306917"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B8648FE9-1CBC-472F-BD21-D7B1B495E316}"/>
                </a:ext>
              </a:extLst>
            </p:cNvPr>
            <p:cNvSpPr/>
            <p:nvPr/>
          </p:nvSpPr>
          <p:spPr>
            <a:xfrm>
              <a:off x="18234218" y="7149868"/>
              <a:ext cx="1895343" cy="2478526"/>
            </a:xfrm>
            <a:custGeom>
              <a:avLst/>
              <a:gdLst>
                <a:gd name="connsiteX0" fmla="*/ 3852994 w 3990391"/>
                <a:gd name="connsiteY0" fmla="*/ 216028 h 5218203"/>
                <a:gd name="connsiteX1" fmla="*/ 243225 w 3990391"/>
                <a:gd name="connsiteY1" fmla="*/ 2294101 h 5218203"/>
                <a:gd name="connsiteX2" fmla="*/ 1609167 w 3990391"/>
                <a:gd name="connsiteY2" fmla="*/ 4292366 h 5218203"/>
                <a:gd name="connsiteX3" fmla="*/ 1995928 w 3990391"/>
                <a:gd name="connsiteY3" fmla="*/ 2883451 h 5218203"/>
                <a:gd name="connsiteX4" fmla="*/ 4006471 w 3990391"/>
                <a:gd name="connsiteY4" fmla="*/ 1397798 h 5218203"/>
                <a:gd name="connsiteX5" fmla="*/ 3852994 w 3990391"/>
                <a:gd name="connsiteY5" fmla="*/ 216028 h 521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0391" h="5218203">
                  <a:moveTo>
                    <a:pt x="3852994" y="216028"/>
                  </a:moveTo>
                  <a:cubicBezTo>
                    <a:pt x="2401106" y="-588189"/>
                    <a:pt x="737420" y="1020245"/>
                    <a:pt x="243225" y="2294101"/>
                  </a:cubicBezTo>
                  <a:cubicBezTo>
                    <a:pt x="-705260" y="4734379"/>
                    <a:pt x="1412717" y="6557681"/>
                    <a:pt x="1609167" y="4292366"/>
                  </a:cubicBezTo>
                  <a:cubicBezTo>
                    <a:pt x="1652140" y="3795102"/>
                    <a:pt x="1731948" y="3319325"/>
                    <a:pt x="1995928" y="2883451"/>
                  </a:cubicBezTo>
                  <a:cubicBezTo>
                    <a:pt x="2483983" y="2079234"/>
                    <a:pt x="3417121" y="2045469"/>
                    <a:pt x="4006471" y="1397798"/>
                  </a:cubicBezTo>
                  <a:cubicBezTo>
                    <a:pt x="4322633" y="1050941"/>
                    <a:pt x="4295007" y="461591"/>
                    <a:pt x="3852994" y="216028"/>
                  </a:cubicBezTo>
                  <a:close/>
                </a:path>
              </a:pathLst>
            </a:custGeom>
            <a:solidFill>
              <a:schemeClr val="accent3">
                <a:lumMod val="40000"/>
                <a:lumOff val="60000"/>
              </a:schemeClr>
            </a:solidFill>
            <a:ln w="306917" cap="flat">
              <a:solidFill>
                <a:schemeClr val="accent3">
                  <a:lumMod val="60000"/>
                  <a:lumOff val="40000"/>
                </a:schemeClr>
              </a:solidFill>
              <a:prstDash val="solid"/>
              <a:miter/>
            </a:ln>
          </p:spPr>
          <p:txBody>
            <a:bodyPr rtlCol="0" anchor="ctr"/>
            <a:lstStyle/>
            <a:p>
              <a:endParaRPr lang="en-US"/>
            </a:p>
          </p:txBody>
        </p:sp>
      </p:grpSp>
      <p:sp>
        <p:nvSpPr>
          <p:cNvPr id="51" name="Rectangle 50">
            <a:extLst>
              <a:ext uri="{FF2B5EF4-FFF2-40B4-BE49-F238E27FC236}">
                <a16:creationId xmlns:a16="http://schemas.microsoft.com/office/drawing/2014/main" id="{0313CE4D-1C0F-40E3-8BEE-64B6F004DD1D}"/>
              </a:ext>
            </a:extLst>
          </p:cNvPr>
          <p:cNvSpPr/>
          <p:nvPr/>
        </p:nvSpPr>
        <p:spPr>
          <a:xfrm>
            <a:off x="993719" y="7585426"/>
            <a:ext cx="6854881" cy="707886"/>
          </a:xfrm>
          <a:prstGeom prst="rect">
            <a:avLst/>
          </a:prstGeom>
        </p:spPr>
        <p:txBody>
          <a:bodyPr wrap="square">
            <a:spAutoFit/>
          </a:bodyPr>
          <a:lstStyle/>
          <a:p>
            <a:r>
              <a:rPr lang="en-US" sz="4000" dirty="0">
                <a:solidFill>
                  <a:schemeClr val="accent2"/>
                </a:solidFill>
              </a:rPr>
              <a:t>SHORTNESS OF BREATH</a:t>
            </a:r>
          </a:p>
        </p:txBody>
      </p:sp>
      <p:sp>
        <p:nvSpPr>
          <p:cNvPr id="52" name="Rectangle 51">
            <a:extLst>
              <a:ext uri="{FF2B5EF4-FFF2-40B4-BE49-F238E27FC236}">
                <a16:creationId xmlns:a16="http://schemas.microsoft.com/office/drawing/2014/main" id="{2BCCFECB-530A-45CE-9C16-D6D34D102969}"/>
              </a:ext>
            </a:extLst>
          </p:cNvPr>
          <p:cNvSpPr/>
          <p:nvPr/>
        </p:nvSpPr>
        <p:spPr>
          <a:xfrm>
            <a:off x="993720" y="11302982"/>
            <a:ext cx="6854880" cy="707886"/>
          </a:xfrm>
          <a:prstGeom prst="rect">
            <a:avLst/>
          </a:prstGeom>
        </p:spPr>
        <p:txBody>
          <a:bodyPr wrap="square">
            <a:spAutoFit/>
          </a:bodyPr>
          <a:lstStyle/>
          <a:p>
            <a:r>
              <a:rPr lang="en-US" sz="4000" dirty="0">
                <a:solidFill>
                  <a:schemeClr val="accent2"/>
                </a:solidFill>
              </a:rPr>
              <a:t>FAINTING</a:t>
            </a:r>
          </a:p>
        </p:txBody>
      </p:sp>
      <p:sp>
        <p:nvSpPr>
          <p:cNvPr id="53" name="Rectangle 52">
            <a:extLst>
              <a:ext uri="{FF2B5EF4-FFF2-40B4-BE49-F238E27FC236}">
                <a16:creationId xmlns:a16="http://schemas.microsoft.com/office/drawing/2014/main" id="{ECC73412-0BCA-47ED-9A53-40725015B280}"/>
              </a:ext>
            </a:extLst>
          </p:cNvPr>
          <p:cNvSpPr/>
          <p:nvPr/>
        </p:nvSpPr>
        <p:spPr>
          <a:xfrm>
            <a:off x="993720" y="8326256"/>
            <a:ext cx="8535712" cy="2245871"/>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 muscles, and joints. Watch this slideshow about.</a:t>
            </a:r>
          </a:p>
        </p:txBody>
      </p:sp>
      <p:sp>
        <p:nvSpPr>
          <p:cNvPr id="54" name="Rectangle 53">
            <a:extLst>
              <a:ext uri="{FF2B5EF4-FFF2-40B4-BE49-F238E27FC236}">
                <a16:creationId xmlns:a16="http://schemas.microsoft.com/office/drawing/2014/main" id="{D55FB4D0-16D4-4BCF-8E52-C8CB6F31E029}"/>
              </a:ext>
            </a:extLst>
          </p:cNvPr>
          <p:cNvSpPr/>
          <p:nvPr/>
        </p:nvSpPr>
        <p:spPr>
          <a:xfrm>
            <a:off x="993720" y="12099925"/>
            <a:ext cx="8535712" cy="2245871"/>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 muscles, and joints. Watch this slideshow about.</a:t>
            </a:r>
          </a:p>
        </p:txBody>
      </p:sp>
      <p:sp>
        <p:nvSpPr>
          <p:cNvPr id="55" name="Rectangle 54">
            <a:extLst>
              <a:ext uri="{FF2B5EF4-FFF2-40B4-BE49-F238E27FC236}">
                <a16:creationId xmlns:a16="http://schemas.microsoft.com/office/drawing/2014/main" id="{98E5E63C-F9A5-4728-BD41-3950A12200AE}"/>
              </a:ext>
            </a:extLst>
          </p:cNvPr>
          <p:cNvSpPr/>
          <p:nvPr/>
        </p:nvSpPr>
        <p:spPr>
          <a:xfrm>
            <a:off x="993720" y="3844276"/>
            <a:ext cx="6854880" cy="707886"/>
          </a:xfrm>
          <a:prstGeom prst="rect">
            <a:avLst/>
          </a:prstGeom>
        </p:spPr>
        <p:txBody>
          <a:bodyPr wrap="square">
            <a:spAutoFit/>
          </a:bodyPr>
          <a:lstStyle/>
          <a:p>
            <a:r>
              <a:rPr lang="en-US" sz="4000" dirty="0">
                <a:solidFill>
                  <a:schemeClr val="accent2"/>
                </a:solidFill>
              </a:rPr>
              <a:t>CHEST PAIN</a:t>
            </a:r>
          </a:p>
        </p:txBody>
      </p:sp>
      <p:sp>
        <p:nvSpPr>
          <p:cNvPr id="56" name="Rectangle 55">
            <a:extLst>
              <a:ext uri="{FF2B5EF4-FFF2-40B4-BE49-F238E27FC236}">
                <a16:creationId xmlns:a16="http://schemas.microsoft.com/office/drawing/2014/main" id="{1A50D226-01E2-44DA-AADA-22A6287215D5}"/>
              </a:ext>
            </a:extLst>
          </p:cNvPr>
          <p:cNvSpPr/>
          <p:nvPr/>
        </p:nvSpPr>
        <p:spPr>
          <a:xfrm>
            <a:off x="993720" y="4585106"/>
            <a:ext cx="8535712" cy="2245871"/>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 muscles, and joints. Watch this slideshow about.</a:t>
            </a:r>
          </a:p>
        </p:txBody>
      </p:sp>
      <p:cxnSp>
        <p:nvCxnSpPr>
          <p:cNvPr id="240" name="Straight Arrow Connector 239">
            <a:extLst>
              <a:ext uri="{FF2B5EF4-FFF2-40B4-BE49-F238E27FC236}">
                <a16:creationId xmlns:a16="http://schemas.microsoft.com/office/drawing/2014/main" id="{088BE278-B58C-4419-BF06-7FDC8BF7856B}"/>
              </a:ext>
            </a:extLst>
          </p:cNvPr>
          <p:cNvCxnSpPr>
            <a:cxnSpLocks/>
            <a:stCxn id="52" idx="3"/>
          </p:cNvCxnSpPr>
          <p:nvPr/>
        </p:nvCxnSpPr>
        <p:spPr>
          <a:xfrm flipV="1">
            <a:off x="7848600" y="11645305"/>
            <a:ext cx="12781910" cy="11620"/>
          </a:xfrm>
          <a:prstGeom prst="straightConnector1">
            <a:avLst/>
          </a:prstGeom>
          <a:ln>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0" name="Straight Arrow Connector 249">
            <a:extLst>
              <a:ext uri="{FF2B5EF4-FFF2-40B4-BE49-F238E27FC236}">
                <a16:creationId xmlns:a16="http://schemas.microsoft.com/office/drawing/2014/main" id="{3653D531-B0B6-4F78-B64B-B306FD1339E6}"/>
              </a:ext>
            </a:extLst>
          </p:cNvPr>
          <p:cNvCxnSpPr>
            <a:cxnSpLocks/>
            <a:stCxn id="51" idx="3"/>
          </p:cNvCxnSpPr>
          <p:nvPr/>
        </p:nvCxnSpPr>
        <p:spPr>
          <a:xfrm flipV="1">
            <a:off x="7848600" y="7915161"/>
            <a:ext cx="11419225" cy="24208"/>
          </a:xfrm>
          <a:prstGeom prst="straightConnector1">
            <a:avLst/>
          </a:prstGeom>
          <a:ln>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2" name="Straight Arrow Connector 251">
            <a:extLst>
              <a:ext uri="{FF2B5EF4-FFF2-40B4-BE49-F238E27FC236}">
                <a16:creationId xmlns:a16="http://schemas.microsoft.com/office/drawing/2014/main" id="{3432B0F9-7DDC-4D04-B28A-8AB4522C816A}"/>
              </a:ext>
            </a:extLst>
          </p:cNvPr>
          <p:cNvCxnSpPr>
            <a:cxnSpLocks/>
            <a:stCxn id="55" idx="3"/>
          </p:cNvCxnSpPr>
          <p:nvPr/>
        </p:nvCxnSpPr>
        <p:spPr>
          <a:xfrm flipV="1">
            <a:off x="7848600" y="4180231"/>
            <a:ext cx="12138507" cy="17988"/>
          </a:xfrm>
          <a:prstGeom prst="straightConnector1">
            <a:avLst/>
          </a:prstGeom>
          <a:ln>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0795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90488EFD-2D4D-4459-B291-F44E2C7DC64A}"/>
              </a:ext>
            </a:extLst>
          </p:cNvPr>
          <p:cNvSpPr/>
          <p:nvPr/>
        </p:nvSpPr>
        <p:spPr>
          <a:xfrm>
            <a:off x="1146975" y="9691740"/>
            <a:ext cx="3827060" cy="2215991"/>
          </a:xfrm>
          <a:prstGeom prst="rect">
            <a:avLst/>
          </a:prstGeom>
        </p:spPr>
        <p:txBody>
          <a:bodyPr wrap="square">
            <a:spAutoFit/>
          </a:bodyPr>
          <a:lstStyle/>
          <a:p>
            <a:r>
              <a:rPr lang="en-US" sz="13800" dirty="0">
                <a:solidFill>
                  <a:schemeClr val="bg1">
                    <a:lumMod val="95000"/>
                  </a:schemeClr>
                </a:solidFill>
              </a:rPr>
              <a:t>01</a:t>
            </a:r>
            <a:endParaRPr lang="en-US" sz="13800" b="1" dirty="0">
              <a:solidFill>
                <a:schemeClr val="bg1">
                  <a:lumMod val="95000"/>
                </a:schemeClr>
              </a:solidFill>
            </a:endParaRPr>
          </a:p>
        </p:txBody>
      </p:sp>
      <p:sp>
        <p:nvSpPr>
          <p:cNvPr id="38" name="Rectangle 37">
            <a:extLst>
              <a:ext uri="{FF2B5EF4-FFF2-40B4-BE49-F238E27FC236}">
                <a16:creationId xmlns:a16="http://schemas.microsoft.com/office/drawing/2014/main" id="{E46A292B-12C0-4AC9-8EC4-E55DC186EFB2}"/>
              </a:ext>
            </a:extLst>
          </p:cNvPr>
          <p:cNvSpPr/>
          <p:nvPr/>
        </p:nvSpPr>
        <p:spPr>
          <a:xfrm>
            <a:off x="15489640" y="9691740"/>
            <a:ext cx="3827060" cy="2215991"/>
          </a:xfrm>
          <a:prstGeom prst="rect">
            <a:avLst/>
          </a:prstGeom>
        </p:spPr>
        <p:txBody>
          <a:bodyPr wrap="square">
            <a:spAutoFit/>
          </a:bodyPr>
          <a:lstStyle/>
          <a:p>
            <a:r>
              <a:rPr lang="en-US" sz="13800" dirty="0">
                <a:solidFill>
                  <a:schemeClr val="bg1">
                    <a:lumMod val="95000"/>
                  </a:schemeClr>
                </a:solidFill>
              </a:rPr>
              <a:t>02</a:t>
            </a:r>
            <a:endParaRPr lang="en-US" sz="13800" b="1" dirty="0">
              <a:solidFill>
                <a:schemeClr val="bg1">
                  <a:lumMod val="95000"/>
                </a:schemeClr>
              </a:solidFill>
            </a:endParaRPr>
          </a:p>
        </p:txBody>
      </p:sp>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p:txBody>
          <a:bodyPr/>
          <a:lstStyle/>
          <a:p>
            <a:r>
              <a:rPr lang="en-US" dirty="0">
                <a:solidFill>
                  <a:schemeClr val="accent2"/>
                </a:solidFill>
              </a:rPr>
              <a:t>0</a:t>
            </a:r>
            <a:fld id="{92B485D1-D61A-494D-A8A9-04DC541B8AAB}" type="slidenum">
              <a:rPr lang="en-US" smtClean="0">
                <a:solidFill>
                  <a:schemeClr val="accent2"/>
                </a:solidFill>
              </a:rPr>
              <a:pPr/>
              <a:t>3</a:t>
            </a:fld>
            <a:endParaRPr lang="en-US" dirty="0">
              <a:solidFill>
                <a:schemeClr val="accent2"/>
              </a:solidFill>
            </a:endParaRPr>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p:txBody>
          <a:bodyPr/>
          <a:lstStyle/>
          <a:p>
            <a:r>
              <a:rPr lang="en-US">
                <a:solidFill>
                  <a:schemeClr val="accent2"/>
                </a:solidFill>
              </a:rPr>
              <a:t>WWW.SQUARE.COM</a:t>
            </a:r>
            <a:endParaRPr lang="en-US" dirty="0">
              <a:solidFill>
                <a:schemeClr val="accent2"/>
              </a:solidFill>
            </a:endParaRPr>
          </a:p>
        </p:txBody>
      </p:sp>
      <p:pic>
        <p:nvPicPr>
          <p:cNvPr id="21" name="Picture Placeholder 20">
            <a:extLst>
              <a:ext uri="{FF2B5EF4-FFF2-40B4-BE49-F238E27FC236}">
                <a16:creationId xmlns:a16="http://schemas.microsoft.com/office/drawing/2014/main" id="{24710170-DBA1-4ECC-9977-64A807ADEE18}"/>
              </a:ext>
            </a:extLst>
          </p:cNvPr>
          <p:cNvPicPr>
            <a:picLocks noGrp="1" noChangeAspect="1"/>
          </p:cNvPicPr>
          <p:nvPr>
            <p:ph type="pic" sz="quarter" idx="11"/>
          </p:nvPr>
        </p:nvPicPr>
        <p:blipFill rotWithShape="1">
          <a:blip r:embed="rId2" cstate="print">
            <a:extLst>
              <a:ext uri="{28A0092B-C50C-407E-A947-70E740481C1C}">
                <a14:useLocalDpi xmlns:a14="http://schemas.microsoft.com/office/drawing/2010/main"/>
              </a:ext>
            </a:extLst>
          </a:blip>
          <a:srcRect/>
          <a:stretch/>
        </p:blipFill>
        <p:spPr>
          <a:xfrm>
            <a:off x="1146975" y="3929864"/>
            <a:ext cx="27082004" cy="5404636"/>
          </a:xfrm>
        </p:spPr>
      </p:pic>
      <p:sp>
        <p:nvSpPr>
          <p:cNvPr id="5" name="Rectangle 4">
            <a:extLst>
              <a:ext uri="{FF2B5EF4-FFF2-40B4-BE49-F238E27FC236}">
                <a16:creationId xmlns:a16="http://schemas.microsoft.com/office/drawing/2014/main" id="{E1E987E2-E592-4EFC-8B02-DADBC536D181}"/>
              </a:ext>
            </a:extLst>
          </p:cNvPr>
          <p:cNvSpPr/>
          <p:nvPr/>
        </p:nvSpPr>
        <p:spPr>
          <a:xfrm>
            <a:off x="993720" y="1125796"/>
            <a:ext cx="22742580" cy="1332544"/>
          </a:xfrm>
          <a:prstGeom prst="rect">
            <a:avLst/>
          </a:prstGeom>
        </p:spPr>
        <p:txBody>
          <a:bodyPr wrap="square">
            <a:spAutoFit/>
          </a:bodyPr>
          <a:lstStyle/>
          <a:p>
            <a:pPr>
              <a:lnSpc>
                <a:spcPct val="80000"/>
              </a:lnSpc>
            </a:pPr>
            <a:r>
              <a:rPr lang="en-US" sz="10000" dirty="0">
                <a:solidFill>
                  <a:schemeClr val="accent2"/>
                </a:solidFill>
              </a:rPr>
              <a:t>ABOUT </a:t>
            </a:r>
            <a:r>
              <a:rPr lang="en-US" sz="10000" b="1" dirty="0">
                <a:solidFill>
                  <a:schemeClr val="accent2"/>
                </a:solidFill>
              </a:rPr>
              <a:t>SQUARE</a:t>
            </a:r>
          </a:p>
        </p:txBody>
      </p:sp>
      <p:sp>
        <p:nvSpPr>
          <p:cNvPr id="6" name="Rectangle 5">
            <a:extLst>
              <a:ext uri="{FF2B5EF4-FFF2-40B4-BE49-F238E27FC236}">
                <a16:creationId xmlns:a16="http://schemas.microsoft.com/office/drawing/2014/main" id="{94D712BF-9BF1-40D0-9723-DCCB4DC86687}"/>
              </a:ext>
            </a:extLst>
          </p:cNvPr>
          <p:cNvSpPr/>
          <p:nvPr/>
        </p:nvSpPr>
        <p:spPr>
          <a:xfrm>
            <a:off x="1146975" y="2805710"/>
            <a:ext cx="1911486" cy="2389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p:txBody>
      </p:sp>
      <p:grpSp>
        <p:nvGrpSpPr>
          <p:cNvPr id="7" name="Group 6">
            <a:extLst>
              <a:ext uri="{FF2B5EF4-FFF2-40B4-BE49-F238E27FC236}">
                <a16:creationId xmlns:a16="http://schemas.microsoft.com/office/drawing/2014/main" id="{A9ECA254-2B38-471E-88A9-01470CE3B0F4}"/>
              </a:ext>
            </a:extLst>
          </p:cNvPr>
          <p:cNvGrpSpPr/>
          <p:nvPr/>
        </p:nvGrpSpPr>
        <p:grpSpPr>
          <a:xfrm>
            <a:off x="25715132" y="1201996"/>
            <a:ext cx="2513847" cy="491928"/>
            <a:chOff x="1296153" y="8434415"/>
            <a:chExt cx="6501414" cy="1272244"/>
          </a:xfrm>
          <a:solidFill>
            <a:schemeClr val="accent4"/>
          </a:solidFill>
        </p:grpSpPr>
        <p:sp>
          <p:nvSpPr>
            <p:cNvPr id="8" name="Freeform: Shape 7">
              <a:extLst>
                <a:ext uri="{FF2B5EF4-FFF2-40B4-BE49-F238E27FC236}">
                  <a16:creationId xmlns:a16="http://schemas.microsoft.com/office/drawing/2014/main" id="{8C22F569-60FD-41B0-8774-A238CBC1B516}"/>
                </a:ext>
              </a:extLst>
            </p:cNvPr>
            <p:cNvSpPr/>
            <p:nvPr/>
          </p:nvSpPr>
          <p:spPr>
            <a:xfrm>
              <a:off x="1296153" y="8434415"/>
              <a:ext cx="2116797" cy="1272244"/>
            </a:xfrm>
            <a:custGeom>
              <a:avLst/>
              <a:gdLst>
                <a:gd name="connsiteX0" fmla="*/ 1507635 w 2116797"/>
                <a:gd name="connsiteY0" fmla="*/ 201110 h 1272244"/>
                <a:gd name="connsiteX1" fmla="*/ 1344416 w 2116797"/>
                <a:gd name="connsiteY1" fmla="*/ 242644 h 1272244"/>
                <a:gd name="connsiteX2" fmla="*/ 1230015 w 2116797"/>
                <a:gd name="connsiteY2" fmla="*/ 358502 h 1272244"/>
                <a:gd name="connsiteX3" fmla="*/ 1188481 w 2116797"/>
                <a:gd name="connsiteY3" fmla="*/ 527551 h 1272244"/>
                <a:gd name="connsiteX4" fmla="*/ 1230015 w 2116797"/>
                <a:gd name="connsiteY4" fmla="*/ 696601 h 1272244"/>
                <a:gd name="connsiteX5" fmla="*/ 1344416 w 2116797"/>
                <a:gd name="connsiteY5" fmla="*/ 812458 h 1272244"/>
                <a:gd name="connsiteX6" fmla="*/ 1507635 w 2116797"/>
                <a:gd name="connsiteY6" fmla="*/ 853992 h 1272244"/>
                <a:gd name="connsiteX7" fmla="*/ 1670856 w 2116797"/>
                <a:gd name="connsiteY7" fmla="*/ 812458 h 1272244"/>
                <a:gd name="connsiteX8" fmla="*/ 1785255 w 2116797"/>
                <a:gd name="connsiteY8" fmla="*/ 696601 h 1272244"/>
                <a:gd name="connsiteX9" fmla="*/ 1826791 w 2116797"/>
                <a:gd name="connsiteY9" fmla="*/ 527551 h 1272244"/>
                <a:gd name="connsiteX10" fmla="*/ 1785255 w 2116797"/>
                <a:gd name="connsiteY10" fmla="*/ 358502 h 1272244"/>
                <a:gd name="connsiteX11" fmla="*/ 1670856 w 2116797"/>
                <a:gd name="connsiteY11" fmla="*/ 242644 h 1272244"/>
                <a:gd name="connsiteX12" fmla="*/ 1507635 w 2116797"/>
                <a:gd name="connsiteY12" fmla="*/ 201110 h 1272244"/>
                <a:gd name="connsiteX13" fmla="*/ 1507635 w 2116797"/>
                <a:gd name="connsiteY13" fmla="*/ 0 h 1272244"/>
                <a:gd name="connsiteX14" fmla="*/ 1793271 w 2116797"/>
                <a:gd name="connsiteY14" fmla="*/ 68494 h 1272244"/>
                <a:gd name="connsiteX15" fmla="*/ 1992925 w 2116797"/>
                <a:gd name="connsiteY15" fmla="*/ 257217 h 1272244"/>
                <a:gd name="connsiteX16" fmla="*/ 2065790 w 2116797"/>
                <a:gd name="connsiteY16" fmla="*/ 527551 h 1272244"/>
                <a:gd name="connsiteX17" fmla="*/ 1965965 w 2116797"/>
                <a:gd name="connsiteY17" fmla="*/ 839419 h 1272244"/>
                <a:gd name="connsiteX18" fmla="*/ 1701461 w 2116797"/>
                <a:gd name="connsiteY18" fmla="*/ 1025957 h 1272244"/>
                <a:gd name="connsiteX19" fmla="*/ 1772141 w 2116797"/>
                <a:gd name="connsiteY19" fmla="*/ 1080606 h 1272244"/>
                <a:gd name="connsiteX20" fmla="*/ 1845736 w 2116797"/>
                <a:gd name="connsiteY20" fmla="*/ 1097365 h 1272244"/>
                <a:gd name="connsiteX21" fmla="*/ 2011870 w 2116797"/>
                <a:gd name="connsiteY21" fmla="*/ 1021585 h 1272244"/>
                <a:gd name="connsiteX22" fmla="*/ 2116797 w 2116797"/>
                <a:gd name="connsiteY22" fmla="*/ 1146914 h 1272244"/>
                <a:gd name="connsiteX23" fmla="*/ 1996568 w 2116797"/>
                <a:gd name="connsiteY23" fmla="*/ 1240183 h 1272244"/>
                <a:gd name="connsiteX24" fmla="*/ 1841363 w 2116797"/>
                <a:gd name="connsiteY24" fmla="*/ 1272244 h 1272244"/>
                <a:gd name="connsiteX25" fmla="*/ 1635880 w 2116797"/>
                <a:gd name="connsiteY25" fmla="*/ 1223424 h 1272244"/>
                <a:gd name="connsiteX26" fmla="*/ 1426025 w 2116797"/>
                <a:gd name="connsiteY26" fmla="*/ 1050731 h 1272244"/>
                <a:gd name="connsiteX27" fmla="*/ 1179008 w 2116797"/>
                <a:gd name="connsiteY27" fmla="*/ 961834 h 1272244"/>
                <a:gd name="connsiteX28" fmla="*/ 1009959 w 2116797"/>
                <a:gd name="connsiteY28" fmla="*/ 777483 h 1272244"/>
                <a:gd name="connsiteX29" fmla="*/ 949480 w 2116797"/>
                <a:gd name="connsiteY29" fmla="*/ 527551 h 1272244"/>
                <a:gd name="connsiteX30" fmla="*/ 1021618 w 2116797"/>
                <a:gd name="connsiteY30" fmla="*/ 257217 h 1272244"/>
                <a:gd name="connsiteX31" fmla="*/ 1221272 w 2116797"/>
                <a:gd name="connsiteY31" fmla="*/ 68494 h 1272244"/>
                <a:gd name="connsiteX32" fmla="*/ 1507635 w 2116797"/>
                <a:gd name="connsiteY32" fmla="*/ 0 h 1272244"/>
                <a:gd name="connsiteX33" fmla="*/ 450314 w 2116797"/>
                <a:gd name="connsiteY33" fmla="*/ 0 h 1272244"/>
                <a:gd name="connsiteX34" fmla="*/ 641223 w 2116797"/>
                <a:gd name="connsiteY34" fmla="*/ 23317 h 1272244"/>
                <a:gd name="connsiteX35" fmla="*/ 804442 w 2116797"/>
                <a:gd name="connsiteY35" fmla="*/ 90354 h 1272244"/>
                <a:gd name="connsiteX36" fmla="*/ 731577 w 2116797"/>
                <a:gd name="connsiteY36" fmla="*/ 269605 h 1272244"/>
                <a:gd name="connsiteX37" fmla="*/ 448855 w 2116797"/>
                <a:gd name="connsiteY37" fmla="*/ 189452 h 1272244"/>
                <a:gd name="connsiteX38" fmla="*/ 302395 w 2116797"/>
                <a:gd name="connsiteY38" fmla="*/ 221513 h 1272244"/>
                <a:gd name="connsiteX39" fmla="*/ 255031 w 2116797"/>
                <a:gd name="connsiteY39" fmla="*/ 306038 h 1272244"/>
                <a:gd name="connsiteX40" fmla="*/ 309681 w 2116797"/>
                <a:gd name="connsiteY40" fmla="*/ 384005 h 1272244"/>
                <a:gd name="connsiteX41" fmla="*/ 476545 w 2116797"/>
                <a:gd name="connsiteY41" fmla="*/ 434283 h 1272244"/>
                <a:gd name="connsiteX42" fmla="*/ 667454 w 2116797"/>
                <a:gd name="connsiteY42" fmla="*/ 489661 h 1272244"/>
                <a:gd name="connsiteX43" fmla="*/ 794971 w 2116797"/>
                <a:gd name="connsiteY43" fmla="*/ 577100 h 1272244"/>
                <a:gd name="connsiteX44" fmla="*/ 848164 w 2116797"/>
                <a:gd name="connsiteY44" fmla="*/ 738863 h 1272244"/>
                <a:gd name="connsiteX45" fmla="*/ 799342 w 2116797"/>
                <a:gd name="connsiteY45" fmla="*/ 898441 h 1272244"/>
                <a:gd name="connsiteX46" fmla="*/ 652882 w 2116797"/>
                <a:gd name="connsiteY46" fmla="*/ 1012841 h 1272244"/>
                <a:gd name="connsiteX47" fmla="*/ 415338 w 2116797"/>
                <a:gd name="connsiteY47" fmla="*/ 1055103 h 1272244"/>
                <a:gd name="connsiteX48" fmla="*/ 181436 w 2116797"/>
                <a:gd name="connsiteY48" fmla="*/ 1022313 h 1272244"/>
                <a:gd name="connsiteX49" fmla="*/ 0 w 2116797"/>
                <a:gd name="connsiteY49" fmla="*/ 937059 h 1272244"/>
                <a:gd name="connsiteX50" fmla="*/ 80153 w 2116797"/>
                <a:gd name="connsiteY50" fmla="*/ 759266 h 1272244"/>
                <a:gd name="connsiteX51" fmla="*/ 236086 w 2116797"/>
                <a:gd name="connsiteY51" fmla="*/ 836504 h 1272244"/>
                <a:gd name="connsiteX52" fmla="*/ 416794 w 2116797"/>
                <a:gd name="connsiteY52" fmla="*/ 865651 h 1272244"/>
                <a:gd name="connsiteX53" fmla="*/ 565441 w 2116797"/>
                <a:gd name="connsiteY53" fmla="*/ 835775 h 1272244"/>
                <a:gd name="connsiteX54" fmla="*/ 613533 w 2116797"/>
                <a:gd name="connsiteY54" fmla="*/ 756351 h 1272244"/>
                <a:gd name="connsiteX55" fmla="*/ 585115 w 2116797"/>
                <a:gd name="connsiteY55" fmla="*/ 695872 h 1272244"/>
                <a:gd name="connsiteX56" fmla="*/ 512250 w 2116797"/>
                <a:gd name="connsiteY56" fmla="*/ 657253 h 1272244"/>
                <a:gd name="connsiteX57" fmla="*/ 392021 w 2116797"/>
                <a:gd name="connsiteY57" fmla="*/ 625192 h 1272244"/>
                <a:gd name="connsiteX58" fmla="*/ 201110 w 2116797"/>
                <a:gd name="connsiteY58" fmla="*/ 569814 h 1272244"/>
                <a:gd name="connsiteX59" fmla="*/ 73595 w 2116797"/>
                <a:gd name="connsiteY59" fmla="*/ 480917 h 1272244"/>
                <a:gd name="connsiteX60" fmla="*/ 20402 w 2116797"/>
                <a:gd name="connsiteY60" fmla="*/ 317697 h 1272244"/>
                <a:gd name="connsiteX61" fmla="*/ 68495 w 2116797"/>
                <a:gd name="connsiteY61" fmla="*/ 156662 h 1272244"/>
                <a:gd name="connsiteX62" fmla="*/ 213498 w 2116797"/>
                <a:gd name="connsiteY62" fmla="*/ 42262 h 1272244"/>
                <a:gd name="connsiteX63" fmla="*/ 450314 w 2116797"/>
                <a:gd name="connsiteY63" fmla="*/ 0 h 127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116797" h="1272244">
                  <a:moveTo>
                    <a:pt x="1507635" y="201110"/>
                  </a:moveTo>
                  <a:cubicBezTo>
                    <a:pt x="1447400" y="201110"/>
                    <a:pt x="1392993" y="214955"/>
                    <a:pt x="1344416" y="242644"/>
                  </a:cubicBezTo>
                  <a:cubicBezTo>
                    <a:pt x="1295838" y="270333"/>
                    <a:pt x="1257705" y="308953"/>
                    <a:pt x="1230015" y="358502"/>
                  </a:cubicBezTo>
                  <a:cubicBezTo>
                    <a:pt x="1202327" y="408051"/>
                    <a:pt x="1188481" y="464401"/>
                    <a:pt x="1188481" y="527551"/>
                  </a:cubicBezTo>
                  <a:cubicBezTo>
                    <a:pt x="1188481" y="590702"/>
                    <a:pt x="1202327" y="647052"/>
                    <a:pt x="1230015" y="696601"/>
                  </a:cubicBezTo>
                  <a:cubicBezTo>
                    <a:pt x="1257705" y="746150"/>
                    <a:pt x="1295838" y="784769"/>
                    <a:pt x="1344416" y="812458"/>
                  </a:cubicBezTo>
                  <a:cubicBezTo>
                    <a:pt x="1392993" y="840147"/>
                    <a:pt x="1447400" y="853992"/>
                    <a:pt x="1507635" y="853992"/>
                  </a:cubicBezTo>
                  <a:cubicBezTo>
                    <a:pt x="1567872" y="853992"/>
                    <a:pt x="1622279" y="840147"/>
                    <a:pt x="1670856" y="812458"/>
                  </a:cubicBezTo>
                  <a:cubicBezTo>
                    <a:pt x="1719434" y="784769"/>
                    <a:pt x="1757567" y="746150"/>
                    <a:pt x="1785255" y="696601"/>
                  </a:cubicBezTo>
                  <a:cubicBezTo>
                    <a:pt x="1812945" y="647052"/>
                    <a:pt x="1826791" y="590702"/>
                    <a:pt x="1826791" y="527551"/>
                  </a:cubicBezTo>
                  <a:cubicBezTo>
                    <a:pt x="1826791" y="464401"/>
                    <a:pt x="1812945" y="408051"/>
                    <a:pt x="1785255" y="358502"/>
                  </a:cubicBezTo>
                  <a:cubicBezTo>
                    <a:pt x="1757567" y="308953"/>
                    <a:pt x="1719434" y="270333"/>
                    <a:pt x="1670856" y="242644"/>
                  </a:cubicBezTo>
                  <a:cubicBezTo>
                    <a:pt x="1622279" y="214955"/>
                    <a:pt x="1567872" y="201110"/>
                    <a:pt x="1507635" y="201110"/>
                  </a:cubicBezTo>
                  <a:close/>
                  <a:moveTo>
                    <a:pt x="1507635" y="0"/>
                  </a:moveTo>
                  <a:cubicBezTo>
                    <a:pt x="1613534" y="0"/>
                    <a:pt x="1708747" y="22831"/>
                    <a:pt x="1793271" y="68494"/>
                  </a:cubicBezTo>
                  <a:cubicBezTo>
                    <a:pt x="1877796" y="114157"/>
                    <a:pt x="1944348" y="177065"/>
                    <a:pt x="1992925" y="257217"/>
                  </a:cubicBezTo>
                  <a:cubicBezTo>
                    <a:pt x="2041502" y="337370"/>
                    <a:pt x="2065790" y="427482"/>
                    <a:pt x="2065790" y="527551"/>
                  </a:cubicBezTo>
                  <a:cubicBezTo>
                    <a:pt x="2065790" y="646080"/>
                    <a:pt x="2032515" y="750036"/>
                    <a:pt x="1965965" y="839419"/>
                  </a:cubicBezTo>
                  <a:cubicBezTo>
                    <a:pt x="1899413" y="928801"/>
                    <a:pt x="1811246" y="990981"/>
                    <a:pt x="1701461" y="1025957"/>
                  </a:cubicBezTo>
                  <a:cubicBezTo>
                    <a:pt x="1725749" y="1051217"/>
                    <a:pt x="1749308" y="1069433"/>
                    <a:pt x="1772141" y="1080606"/>
                  </a:cubicBezTo>
                  <a:cubicBezTo>
                    <a:pt x="1794972" y="1091779"/>
                    <a:pt x="1819503" y="1097365"/>
                    <a:pt x="1845736" y="1097365"/>
                  </a:cubicBezTo>
                  <a:cubicBezTo>
                    <a:pt x="1908886" y="1097365"/>
                    <a:pt x="1964264" y="1072105"/>
                    <a:pt x="2011870" y="1021585"/>
                  </a:cubicBezTo>
                  <a:lnTo>
                    <a:pt x="2116797" y="1146914"/>
                  </a:lnTo>
                  <a:cubicBezTo>
                    <a:pt x="2083765" y="1187719"/>
                    <a:pt x="2043689" y="1218809"/>
                    <a:pt x="1996568" y="1240183"/>
                  </a:cubicBezTo>
                  <a:cubicBezTo>
                    <a:pt x="1949447" y="1261557"/>
                    <a:pt x="1897713" y="1272244"/>
                    <a:pt x="1841363" y="1272244"/>
                  </a:cubicBezTo>
                  <a:cubicBezTo>
                    <a:pt x="1765582" y="1272244"/>
                    <a:pt x="1697089" y="1255971"/>
                    <a:pt x="1635880" y="1223424"/>
                  </a:cubicBezTo>
                  <a:cubicBezTo>
                    <a:pt x="1574672" y="1190877"/>
                    <a:pt x="1504720" y="1133313"/>
                    <a:pt x="1426025" y="1050731"/>
                  </a:cubicBezTo>
                  <a:cubicBezTo>
                    <a:pt x="1333729" y="1039072"/>
                    <a:pt x="1251390" y="1009440"/>
                    <a:pt x="1179008" y="961834"/>
                  </a:cubicBezTo>
                  <a:cubicBezTo>
                    <a:pt x="1106629" y="914228"/>
                    <a:pt x="1050279" y="852778"/>
                    <a:pt x="1009959" y="777483"/>
                  </a:cubicBezTo>
                  <a:cubicBezTo>
                    <a:pt x="969639" y="702187"/>
                    <a:pt x="949480" y="618877"/>
                    <a:pt x="949480" y="527551"/>
                  </a:cubicBezTo>
                  <a:cubicBezTo>
                    <a:pt x="949480" y="427482"/>
                    <a:pt x="973525" y="337370"/>
                    <a:pt x="1021618" y="257217"/>
                  </a:cubicBezTo>
                  <a:cubicBezTo>
                    <a:pt x="1069710" y="177065"/>
                    <a:pt x="1136261" y="114157"/>
                    <a:pt x="1221272" y="68494"/>
                  </a:cubicBezTo>
                  <a:cubicBezTo>
                    <a:pt x="1306282" y="22831"/>
                    <a:pt x="1401736" y="0"/>
                    <a:pt x="1507635" y="0"/>
                  </a:cubicBezTo>
                  <a:close/>
                  <a:moveTo>
                    <a:pt x="450314" y="0"/>
                  </a:moveTo>
                  <a:cubicBezTo>
                    <a:pt x="515407" y="0"/>
                    <a:pt x="579044" y="7772"/>
                    <a:pt x="641223" y="23317"/>
                  </a:cubicBezTo>
                  <a:cubicBezTo>
                    <a:pt x="703402" y="38862"/>
                    <a:pt x="757809" y="61207"/>
                    <a:pt x="804442" y="90354"/>
                  </a:cubicBezTo>
                  <a:lnTo>
                    <a:pt x="731577" y="269605"/>
                  </a:lnTo>
                  <a:cubicBezTo>
                    <a:pt x="637337" y="216169"/>
                    <a:pt x="543097" y="189452"/>
                    <a:pt x="448855" y="189452"/>
                  </a:cubicBezTo>
                  <a:cubicBezTo>
                    <a:pt x="382791" y="189452"/>
                    <a:pt x="333971" y="200139"/>
                    <a:pt x="302395" y="221513"/>
                  </a:cubicBezTo>
                  <a:cubicBezTo>
                    <a:pt x="270819" y="242887"/>
                    <a:pt x="255031" y="271062"/>
                    <a:pt x="255031" y="306038"/>
                  </a:cubicBezTo>
                  <a:cubicBezTo>
                    <a:pt x="255031" y="341014"/>
                    <a:pt x="273248" y="367003"/>
                    <a:pt x="309681" y="384005"/>
                  </a:cubicBezTo>
                  <a:cubicBezTo>
                    <a:pt x="346114" y="401007"/>
                    <a:pt x="401736" y="417766"/>
                    <a:pt x="476545" y="434283"/>
                  </a:cubicBezTo>
                  <a:cubicBezTo>
                    <a:pt x="554269" y="452742"/>
                    <a:pt x="617906" y="471201"/>
                    <a:pt x="667454" y="489661"/>
                  </a:cubicBezTo>
                  <a:cubicBezTo>
                    <a:pt x="717003" y="508120"/>
                    <a:pt x="759509" y="537267"/>
                    <a:pt x="794971" y="577100"/>
                  </a:cubicBezTo>
                  <a:cubicBezTo>
                    <a:pt x="830433" y="616934"/>
                    <a:pt x="848164" y="670855"/>
                    <a:pt x="848164" y="738863"/>
                  </a:cubicBezTo>
                  <a:cubicBezTo>
                    <a:pt x="848164" y="797156"/>
                    <a:pt x="831889" y="850349"/>
                    <a:pt x="799342" y="898441"/>
                  </a:cubicBezTo>
                  <a:cubicBezTo>
                    <a:pt x="766796" y="946532"/>
                    <a:pt x="717976" y="984665"/>
                    <a:pt x="652882" y="1012841"/>
                  </a:cubicBezTo>
                  <a:cubicBezTo>
                    <a:pt x="587787" y="1041015"/>
                    <a:pt x="508606" y="1055103"/>
                    <a:pt x="415338" y="1055103"/>
                  </a:cubicBezTo>
                  <a:cubicBezTo>
                    <a:pt x="334699" y="1055103"/>
                    <a:pt x="256731" y="1044173"/>
                    <a:pt x="181436" y="1022313"/>
                  </a:cubicBezTo>
                  <a:cubicBezTo>
                    <a:pt x="106142" y="1000453"/>
                    <a:pt x="45662" y="972035"/>
                    <a:pt x="0" y="937059"/>
                  </a:cubicBezTo>
                  <a:lnTo>
                    <a:pt x="80153" y="759266"/>
                  </a:lnTo>
                  <a:cubicBezTo>
                    <a:pt x="123873" y="791327"/>
                    <a:pt x="175851" y="817073"/>
                    <a:pt x="236086" y="836504"/>
                  </a:cubicBezTo>
                  <a:cubicBezTo>
                    <a:pt x="296323" y="855935"/>
                    <a:pt x="356559" y="865651"/>
                    <a:pt x="416794" y="865651"/>
                  </a:cubicBezTo>
                  <a:cubicBezTo>
                    <a:pt x="483831" y="865651"/>
                    <a:pt x="533380" y="855692"/>
                    <a:pt x="565441" y="835775"/>
                  </a:cubicBezTo>
                  <a:cubicBezTo>
                    <a:pt x="597504" y="815859"/>
                    <a:pt x="613533" y="789384"/>
                    <a:pt x="613533" y="756351"/>
                  </a:cubicBezTo>
                  <a:cubicBezTo>
                    <a:pt x="613533" y="732063"/>
                    <a:pt x="604062" y="711903"/>
                    <a:pt x="585115" y="695872"/>
                  </a:cubicBezTo>
                  <a:cubicBezTo>
                    <a:pt x="566171" y="679842"/>
                    <a:pt x="541882" y="666969"/>
                    <a:pt x="512250" y="657253"/>
                  </a:cubicBezTo>
                  <a:cubicBezTo>
                    <a:pt x="482618" y="647538"/>
                    <a:pt x="442540" y="636851"/>
                    <a:pt x="392021" y="625192"/>
                  </a:cubicBezTo>
                  <a:cubicBezTo>
                    <a:pt x="314297" y="606733"/>
                    <a:pt x="250660" y="588273"/>
                    <a:pt x="201110" y="569814"/>
                  </a:cubicBezTo>
                  <a:cubicBezTo>
                    <a:pt x="151562" y="551354"/>
                    <a:pt x="109056" y="521722"/>
                    <a:pt x="73595" y="480917"/>
                  </a:cubicBezTo>
                  <a:cubicBezTo>
                    <a:pt x="38133" y="440112"/>
                    <a:pt x="20402" y="385705"/>
                    <a:pt x="20402" y="317697"/>
                  </a:cubicBezTo>
                  <a:cubicBezTo>
                    <a:pt x="20402" y="258432"/>
                    <a:pt x="36432" y="204754"/>
                    <a:pt x="68495" y="156662"/>
                  </a:cubicBezTo>
                  <a:cubicBezTo>
                    <a:pt x="100555" y="108570"/>
                    <a:pt x="148890" y="70437"/>
                    <a:pt x="213498" y="42262"/>
                  </a:cubicBezTo>
                  <a:cubicBezTo>
                    <a:pt x="278106" y="14087"/>
                    <a:pt x="357045" y="0"/>
                    <a:pt x="45031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D67D0029-808A-43DD-A49E-E32F10B5A9C4}"/>
                </a:ext>
              </a:extLst>
            </p:cNvPr>
            <p:cNvSpPr/>
            <p:nvPr/>
          </p:nvSpPr>
          <p:spPr>
            <a:xfrm>
              <a:off x="3665203" y="8434415"/>
              <a:ext cx="4132364" cy="1037616"/>
            </a:xfrm>
            <a:custGeom>
              <a:avLst/>
              <a:gdLst>
                <a:gd name="connsiteX0" fmla="*/ 1597009 w 4132364"/>
                <a:gd name="connsiteY0" fmla="*/ 231715 h 1037616"/>
                <a:gd name="connsiteX1" fmla="*/ 1435246 w 4132364"/>
                <a:gd name="connsiteY1" fmla="*/ 622278 h 1037616"/>
                <a:gd name="connsiteX2" fmla="*/ 1758773 w 4132364"/>
                <a:gd name="connsiteY2" fmla="*/ 622278 h 1037616"/>
                <a:gd name="connsiteX3" fmla="*/ 2511781 w 4132364"/>
                <a:gd name="connsiteY3" fmla="*/ 192367 h 1037616"/>
                <a:gd name="connsiteX4" fmla="*/ 2511781 w 4132364"/>
                <a:gd name="connsiteY4" fmla="*/ 547955 h 1037616"/>
                <a:gd name="connsiteX5" fmla="*/ 2704148 w 4132364"/>
                <a:gd name="connsiteY5" fmla="*/ 547955 h 1037616"/>
                <a:gd name="connsiteX6" fmla="*/ 2865911 w 4132364"/>
                <a:gd name="connsiteY6" fmla="*/ 501320 h 1037616"/>
                <a:gd name="connsiteX7" fmla="*/ 2921289 w 4132364"/>
                <a:gd name="connsiteY7" fmla="*/ 370161 h 1037616"/>
                <a:gd name="connsiteX8" fmla="*/ 2865911 w 4132364"/>
                <a:gd name="connsiteY8" fmla="*/ 238273 h 1037616"/>
                <a:gd name="connsiteX9" fmla="*/ 2704148 w 4132364"/>
                <a:gd name="connsiteY9" fmla="*/ 192367 h 1037616"/>
                <a:gd name="connsiteX10" fmla="*/ 3342494 w 4132364"/>
                <a:gd name="connsiteY10" fmla="*/ 0 h 1037616"/>
                <a:gd name="connsiteX11" fmla="*/ 4113419 w 4132364"/>
                <a:gd name="connsiteY11" fmla="*/ 0 h 1037616"/>
                <a:gd name="connsiteX12" fmla="*/ 4113419 w 4132364"/>
                <a:gd name="connsiteY12" fmla="*/ 189453 h 1037616"/>
                <a:gd name="connsiteX13" fmla="*/ 3577124 w 4132364"/>
                <a:gd name="connsiteY13" fmla="*/ 189453 h 1037616"/>
                <a:gd name="connsiteX14" fmla="*/ 3577124 w 4132364"/>
                <a:gd name="connsiteY14" fmla="*/ 410966 h 1037616"/>
                <a:gd name="connsiteX15" fmla="*/ 4050754 w 4132364"/>
                <a:gd name="connsiteY15" fmla="*/ 410966 h 1037616"/>
                <a:gd name="connsiteX16" fmla="*/ 4050754 w 4132364"/>
                <a:gd name="connsiteY16" fmla="*/ 594589 h 1037616"/>
                <a:gd name="connsiteX17" fmla="*/ 3577124 w 4132364"/>
                <a:gd name="connsiteY17" fmla="*/ 594589 h 1037616"/>
                <a:gd name="connsiteX18" fmla="*/ 3577124 w 4132364"/>
                <a:gd name="connsiteY18" fmla="*/ 830676 h 1037616"/>
                <a:gd name="connsiteX19" fmla="*/ 4132364 w 4132364"/>
                <a:gd name="connsiteY19" fmla="*/ 830676 h 1037616"/>
                <a:gd name="connsiteX20" fmla="*/ 4132364 w 4132364"/>
                <a:gd name="connsiteY20" fmla="*/ 1020128 h 1037616"/>
                <a:gd name="connsiteX21" fmla="*/ 3342494 w 4132364"/>
                <a:gd name="connsiteY21" fmla="*/ 1020128 h 1037616"/>
                <a:gd name="connsiteX22" fmla="*/ 2275694 w 4132364"/>
                <a:gd name="connsiteY22" fmla="*/ 0 h 1037616"/>
                <a:gd name="connsiteX23" fmla="*/ 2717263 w 4132364"/>
                <a:gd name="connsiteY23" fmla="*/ 0 h 1037616"/>
                <a:gd name="connsiteX24" fmla="*/ 2952622 w 4132364"/>
                <a:gd name="connsiteY24" fmla="*/ 45178 h 1037616"/>
                <a:gd name="connsiteX25" fmla="*/ 3106370 w 4132364"/>
                <a:gd name="connsiteY25" fmla="*/ 173422 h 1037616"/>
                <a:gd name="connsiteX26" fmla="*/ 3160290 w 4132364"/>
                <a:gd name="connsiteY26" fmla="*/ 370161 h 1037616"/>
                <a:gd name="connsiteX27" fmla="*/ 3105641 w 4132364"/>
                <a:gd name="connsiteY27" fmla="*/ 566171 h 1037616"/>
                <a:gd name="connsiteX28" fmla="*/ 2950436 w 4132364"/>
                <a:gd name="connsiteY28" fmla="*/ 692230 h 1037616"/>
                <a:gd name="connsiteX29" fmla="*/ 3179236 w 4132364"/>
                <a:gd name="connsiteY29" fmla="*/ 1020128 h 1037616"/>
                <a:gd name="connsiteX30" fmla="*/ 2925661 w 4132364"/>
                <a:gd name="connsiteY30" fmla="*/ 1020128 h 1037616"/>
                <a:gd name="connsiteX31" fmla="*/ 2728922 w 4132364"/>
                <a:gd name="connsiteY31" fmla="*/ 735950 h 1037616"/>
                <a:gd name="connsiteX32" fmla="*/ 2717263 w 4132364"/>
                <a:gd name="connsiteY32" fmla="*/ 735950 h 1037616"/>
                <a:gd name="connsiteX33" fmla="*/ 2511781 w 4132364"/>
                <a:gd name="connsiteY33" fmla="*/ 735950 h 1037616"/>
                <a:gd name="connsiteX34" fmla="*/ 2511781 w 4132364"/>
                <a:gd name="connsiteY34" fmla="*/ 1020128 h 1037616"/>
                <a:gd name="connsiteX35" fmla="*/ 2275694 w 4132364"/>
                <a:gd name="connsiteY35" fmla="*/ 1020128 h 1037616"/>
                <a:gd name="connsiteX36" fmla="*/ 1481880 w 4132364"/>
                <a:gd name="connsiteY36" fmla="*/ 0 h 1037616"/>
                <a:gd name="connsiteX37" fmla="*/ 1715052 w 4132364"/>
                <a:gd name="connsiteY37" fmla="*/ 0 h 1037616"/>
                <a:gd name="connsiteX38" fmla="*/ 2171195 w 4132364"/>
                <a:gd name="connsiteY38" fmla="*/ 1020128 h 1037616"/>
                <a:gd name="connsiteX39" fmla="*/ 1923450 w 4132364"/>
                <a:gd name="connsiteY39" fmla="*/ 1020128 h 1037616"/>
                <a:gd name="connsiteX40" fmla="*/ 1833096 w 4132364"/>
                <a:gd name="connsiteY40" fmla="*/ 801529 h 1037616"/>
                <a:gd name="connsiteX41" fmla="*/ 1359465 w 4132364"/>
                <a:gd name="connsiteY41" fmla="*/ 801529 h 1037616"/>
                <a:gd name="connsiteX42" fmla="*/ 1269111 w 4132364"/>
                <a:gd name="connsiteY42" fmla="*/ 1020128 h 1037616"/>
                <a:gd name="connsiteX43" fmla="*/ 1027195 w 4132364"/>
                <a:gd name="connsiteY43" fmla="*/ 1020128 h 1037616"/>
                <a:gd name="connsiteX44" fmla="*/ 0 w 4132364"/>
                <a:gd name="connsiteY44" fmla="*/ 0 h 1037616"/>
                <a:gd name="connsiteX45" fmla="*/ 236087 w 4132364"/>
                <a:gd name="connsiteY45" fmla="*/ 0 h 1037616"/>
                <a:gd name="connsiteX46" fmla="*/ 236087 w 4132364"/>
                <a:gd name="connsiteY46" fmla="*/ 562528 h 1037616"/>
                <a:gd name="connsiteX47" fmla="*/ 463429 w 4132364"/>
                <a:gd name="connsiteY47" fmla="*/ 836505 h 1037616"/>
                <a:gd name="connsiteX48" fmla="*/ 632479 w 4132364"/>
                <a:gd name="connsiteY48" fmla="*/ 770197 h 1037616"/>
                <a:gd name="connsiteX49" fmla="*/ 690772 w 4132364"/>
                <a:gd name="connsiteY49" fmla="*/ 562528 h 1037616"/>
                <a:gd name="connsiteX50" fmla="*/ 690772 w 4132364"/>
                <a:gd name="connsiteY50" fmla="*/ 0 h 1037616"/>
                <a:gd name="connsiteX51" fmla="*/ 923944 w 4132364"/>
                <a:gd name="connsiteY51" fmla="*/ 0 h 1037616"/>
                <a:gd name="connsiteX52" fmla="*/ 923944 w 4132364"/>
                <a:gd name="connsiteY52" fmla="*/ 571272 h 1037616"/>
                <a:gd name="connsiteX53" fmla="*/ 802257 w 4132364"/>
                <a:gd name="connsiteY53" fmla="*/ 916658 h 1037616"/>
                <a:gd name="connsiteX54" fmla="*/ 461972 w 4132364"/>
                <a:gd name="connsiteY54" fmla="*/ 1037616 h 1037616"/>
                <a:gd name="connsiteX55" fmla="*/ 121686 w 4132364"/>
                <a:gd name="connsiteY55" fmla="*/ 916658 h 1037616"/>
                <a:gd name="connsiteX56" fmla="*/ 0 w 4132364"/>
                <a:gd name="connsiteY56" fmla="*/ 571272 h 10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132364" h="1037616">
                  <a:moveTo>
                    <a:pt x="1597009" y="231715"/>
                  </a:moveTo>
                  <a:lnTo>
                    <a:pt x="1435246" y="622278"/>
                  </a:lnTo>
                  <a:lnTo>
                    <a:pt x="1758773" y="622278"/>
                  </a:lnTo>
                  <a:close/>
                  <a:moveTo>
                    <a:pt x="2511781" y="192367"/>
                  </a:moveTo>
                  <a:lnTo>
                    <a:pt x="2511781" y="547955"/>
                  </a:lnTo>
                  <a:lnTo>
                    <a:pt x="2704148" y="547955"/>
                  </a:lnTo>
                  <a:cubicBezTo>
                    <a:pt x="2775071" y="547955"/>
                    <a:pt x="2828992" y="532410"/>
                    <a:pt x="2865911" y="501320"/>
                  </a:cubicBezTo>
                  <a:cubicBezTo>
                    <a:pt x="2902830" y="470231"/>
                    <a:pt x="2921289" y="426511"/>
                    <a:pt x="2921289" y="370161"/>
                  </a:cubicBezTo>
                  <a:cubicBezTo>
                    <a:pt x="2921289" y="312840"/>
                    <a:pt x="2902830" y="268877"/>
                    <a:pt x="2865911" y="238273"/>
                  </a:cubicBezTo>
                  <a:cubicBezTo>
                    <a:pt x="2828992" y="207669"/>
                    <a:pt x="2775071" y="192367"/>
                    <a:pt x="2704148" y="192367"/>
                  </a:cubicBezTo>
                  <a:close/>
                  <a:moveTo>
                    <a:pt x="3342494" y="0"/>
                  </a:moveTo>
                  <a:lnTo>
                    <a:pt x="4113419" y="0"/>
                  </a:lnTo>
                  <a:lnTo>
                    <a:pt x="4113419" y="189453"/>
                  </a:lnTo>
                  <a:lnTo>
                    <a:pt x="3577124" y="189453"/>
                  </a:lnTo>
                  <a:lnTo>
                    <a:pt x="3577124" y="410966"/>
                  </a:lnTo>
                  <a:lnTo>
                    <a:pt x="4050754" y="410966"/>
                  </a:lnTo>
                  <a:lnTo>
                    <a:pt x="4050754" y="594589"/>
                  </a:lnTo>
                  <a:lnTo>
                    <a:pt x="3577124" y="594589"/>
                  </a:lnTo>
                  <a:lnTo>
                    <a:pt x="3577124" y="830676"/>
                  </a:lnTo>
                  <a:lnTo>
                    <a:pt x="4132364" y="830676"/>
                  </a:lnTo>
                  <a:lnTo>
                    <a:pt x="4132364" y="1020128"/>
                  </a:lnTo>
                  <a:lnTo>
                    <a:pt x="3342494" y="1020128"/>
                  </a:lnTo>
                  <a:close/>
                  <a:moveTo>
                    <a:pt x="2275694" y="0"/>
                  </a:moveTo>
                  <a:lnTo>
                    <a:pt x="2717263" y="0"/>
                  </a:lnTo>
                  <a:cubicBezTo>
                    <a:pt x="2807618" y="0"/>
                    <a:pt x="2886070" y="15059"/>
                    <a:pt x="2952622" y="45178"/>
                  </a:cubicBezTo>
                  <a:cubicBezTo>
                    <a:pt x="3019173" y="75296"/>
                    <a:pt x="3070422" y="118044"/>
                    <a:pt x="3106370" y="173422"/>
                  </a:cubicBezTo>
                  <a:cubicBezTo>
                    <a:pt x="3142316" y="228801"/>
                    <a:pt x="3160290" y="294380"/>
                    <a:pt x="3160290" y="370161"/>
                  </a:cubicBezTo>
                  <a:cubicBezTo>
                    <a:pt x="3160290" y="445942"/>
                    <a:pt x="3142074" y="511279"/>
                    <a:pt x="3105641" y="566171"/>
                  </a:cubicBezTo>
                  <a:cubicBezTo>
                    <a:pt x="3069208" y="621064"/>
                    <a:pt x="3017473" y="663083"/>
                    <a:pt x="2950436" y="692230"/>
                  </a:cubicBezTo>
                  <a:lnTo>
                    <a:pt x="3179236" y="1020128"/>
                  </a:lnTo>
                  <a:lnTo>
                    <a:pt x="2925661" y="1020128"/>
                  </a:lnTo>
                  <a:lnTo>
                    <a:pt x="2728922" y="735950"/>
                  </a:lnTo>
                  <a:lnTo>
                    <a:pt x="2717263" y="735950"/>
                  </a:lnTo>
                  <a:lnTo>
                    <a:pt x="2511781" y="735950"/>
                  </a:lnTo>
                  <a:lnTo>
                    <a:pt x="2511781" y="1020128"/>
                  </a:lnTo>
                  <a:lnTo>
                    <a:pt x="2275694" y="1020128"/>
                  </a:lnTo>
                  <a:close/>
                  <a:moveTo>
                    <a:pt x="1481880" y="0"/>
                  </a:moveTo>
                  <a:lnTo>
                    <a:pt x="1715052" y="0"/>
                  </a:lnTo>
                  <a:lnTo>
                    <a:pt x="2171195" y="1020128"/>
                  </a:lnTo>
                  <a:lnTo>
                    <a:pt x="1923450" y="1020128"/>
                  </a:lnTo>
                  <a:lnTo>
                    <a:pt x="1833096" y="801529"/>
                  </a:lnTo>
                  <a:lnTo>
                    <a:pt x="1359465" y="801529"/>
                  </a:lnTo>
                  <a:lnTo>
                    <a:pt x="1269111" y="1020128"/>
                  </a:lnTo>
                  <a:lnTo>
                    <a:pt x="1027195" y="1020128"/>
                  </a:lnTo>
                  <a:close/>
                  <a:moveTo>
                    <a:pt x="0" y="0"/>
                  </a:moveTo>
                  <a:lnTo>
                    <a:pt x="236087" y="0"/>
                  </a:lnTo>
                  <a:lnTo>
                    <a:pt x="236087" y="562528"/>
                  </a:lnTo>
                  <a:cubicBezTo>
                    <a:pt x="236087" y="745179"/>
                    <a:pt x="311868" y="836505"/>
                    <a:pt x="463429" y="836505"/>
                  </a:cubicBezTo>
                  <a:cubicBezTo>
                    <a:pt x="537267" y="836505"/>
                    <a:pt x="593617" y="814402"/>
                    <a:pt x="632479" y="770197"/>
                  </a:cubicBezTo>
                  <a:cubicBezTo>
                    <a:pt x="671341" y="725991"/>
                    <a:pt x="690772" y="656768"/>
                    <a:pt x="690772" y="562528"/>
                  </a:cubicBezTo>
                  <a:lnTo>
                    <a:pt x="690772" y="0"/>
                  </a:lnTo>
                  <a:lnTo>
                    <a:pt x="923944" y="0"/>
                  </a:lnTo>
                  <a:lnTo>
                    <a:pt x="923944" y="571272"/>
                  </a:lnTo>
                  <a:cubicBezTo>
                    <a:pt x="923944" y="720891"/>
                    <a:pt x="883382" y="836019"/>
                    <a:pt x="802257" y="916658"/>
                  </a:cubicBezTo>
                  <a:cubicBezTo>
                    <a:pt x="721133" y="997297"/>
                    <a:pt x="607705" y="1037616"/>
                    <a:pt x="461972" y="1037616"/>
                  </a:cubicBezTo>
                  <a:cubicBezTo>
                    <a:pt x="316240" y="1037616"/>
                    <a:pt x="202811" y="997297"/>
                    <a:pt x="121686" y="916658"/>
                  </a:cubicBezTo>
                  <a:cubicBezTo>
                    <a:pt x="40562" y="836019"/>
                    <a:pt x="0" y="720891"/>
                    <a:pt x="0" y="57127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23">
            <a:extLst>
              <a:ext uri="{FF2B5EF4-FFF2-40B4-BE49-F238E27FC236}">
                <a16:creationId xmlns:a16="http://schemas.microsoft.com/office/drawing/2014/main" id="{6898B185-FEC7-4FC0-B498-D3818FFF1CBC}"/>
              </a:ext>
            </a:extLst>
          </p:cNvPr>
          <p:cNvSpPr/>
          <p:nvPr/>
        </p:nvSpPr>
        <p:spPr>
          <a:xfrm>
            <a:off x="1146975" y="10634778"/>
            <a:ext cx="7350926" cy="707886"/>
          </a:xfrm>
          <a:prstGeom prst="rect">
            <a:avLst/>
          </a:prstGeom>
        </p:spPr>
        <p:txBody>
          <a:bodyPr wrap="square">
            <a:spAutoFit/>
          </a:bodyPr>
          <a:lstStyle/>
          <a:p>
            <a:r>
              <a:rPr lang="en-US" sz="4000" dirty="0">
                <a:solidFill>
                  <a:schemeClr val="accent2"/>
                </a:solidFill>
              </a:rPr>
              <a:t>WE PRACTICE </a:t>
            </a:r>
            <a:r>
              <a:rPr lang="en-US" sz="4000" b="1" dirty="0">
                <a:solidFill>
                  <a:schemeClr val="accent2"/>
                </a:solidFill>
              </a:rPr>
              <a:t>MEDICINE</a:t>
            </a:r>
          </a:p>
        </p:txBody>
      </p:sp>
      <p:sp>
        <p:nvSpPr>
          <p:cNvPr id="25" name="Rectangle 24">
            <a:extLst>
              <a:ext uri="{FF2B5EF4-FFF2-40B4-BE49-F238E27FC236}">
                <a16:creationId xmlns:a16="http://schemas.microsoft.com/office/drawing/2014/main" id="{46793032-4C9B-4288-9C21-D0EAA6064731}"/>
              </a:ext>
            </a:extLst>
          </p:cNvPr>
          <p:cNvSpPr/>
          <p:nvPr/>
        </p:nvSpPr>
        <p:spPr>
          <a:xfrm>
            <a:off x="1146974" y="11617153"/>
            <a:ext cx="12683325" cy="2799869"/>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 muscles, and joints. Watch this slideshow about. Watch this slideshow about fibromyalgia (fibrositis) with pictures about this chronic condition that causes pain and stiffness of the tendons, muscles, and joints. Watch this slideshow about.</a:t>
            </a:r>
          </a:p>
        </p:txBody>
      </p:sp>
      <p:sp>
        <p:nvSpPr>
          <p:cNvPr id="31" name="Rectangle 30">
            <a:extLst>
              <a:ext uri="{FF2B5EF4-FFF2-40B4-BE49-F238E27FC236}">
                <a16:creationId xmlns:a16="http://schemas.microsoft.com/office/drawing/2014/main" id="{EEB60B03-3B45-41A2-AF4E-4086ADF50B75}"/>
              </a:ext>
            </a:extLst>
          </p:cNvPr>
          <p:cNvSpPr/>
          <p:nvPr/>
        </p:nvSpPr>
        <p:spPr>
          <a:xfrm>
            <a:off x="15545655" y="10634778"/>
            <a:ext cx="7350926" cy="707886"/>
          </a:xfrm>
          <a:prstGeom prst="rect">
            <a:avLst/>
          </a:prstGeom>
        </p:spPr>
        <p:txBody>
          <a:bodyPr wrap="square">
            <a:spAutoFit/>
          </a:bodyPr>
          <a:lstStyle/>
          <a:p>
            <a:r>
              <a:rPr lang="en-US" sz="4000" dirty="0">
                <a:solidFill>
                  <a:schemeClr val="accent2"/>
                </a:solidFill>
              </a:rPr>
              <a:t>WE HELP </a:t>
            </a:r>
            <a:r>
              <a:rPr lang="en-US" sz="4000" b="1" dirty="0">
                <a:solidFill>
                  <a:schemeClr val="accent2"/>
                </a:solidFill>
              </a:rPr>
              <a:t>PATIENTS</a:t>
            </a:r>
          </a:p>
        </p:txBody>
      </p:sp>
      <p:sp>
        <p:nvSpPr>
          <p:cNvPr id="32" name="Rectangle 31">
            <a:extLst>
              <a:ext uri="{FF2B5EF4-FFF2-40B4-BE49-F238E27FC236}">
                <a16:creationId xmlns:a16="http://schemas.microsoft.com/office/drawing/2014/main" id="{6CE7A3C1-1539-47B1-AA82-CF1EE8586C33}"/>
              </a:ext>
            </a:extLst>
          </p:cNvPr>
          <p:cNvSpPr/>
          <p:nvPr/>
        </p:nvSpPr>
        <p:spPr>
          <a:xfrm>
            <a:off x="15545654" y="11617153"/>
            <a:ext cx="12683325" cy="2799869"/>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 muscles, and joints. Watch this slideshow about. Watch this slideshow about fibromyalgia (fibrositis) with pictures about this chronic condition that causes pain and stiffness of the tendons, muscles, and joints. Watch this slideshow about.</a:t>
            </a:r>
          </a:p>
        </p:txBody>
      </p:sp>
    </p:spTree>
    <p:extLst>
      <p:ext uri="{BB962C8B-B14F-4D97-AF65-F5344CB8AC3E}">
        <p14:creationId xmlns:p14="http://schemas.microsoft.com/office/powerpoint/2010/main" val="25224391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p:txBody>
          <a:bodyPr/>
          <a:lstStyle/>
          <a:p>
            <a:fld id="{92B485D1-D61A-494D-A8A9-04DC541B8AAB}" type="slidenum">
              <a:rPr lang="en-US" smtClean="0">
                <a:solidFill>
                  <a:schemeClr val="accent2"/>
                </a:solidFill>
              </a:rPr>
              <a:pPr/>
              <a:t>30</a:t>
            </a:fld>
            <a:endParaRPr lang="en-US" dirty="0">
              <a:solidFill>
                <a:schemeClr val="accent2"/>
              </a:solidFill>
            </a:endParaRPr>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p:txBody>
          <a:bodyPr/>
          <a:lstStyle/>
          <a:p>
            <a:r>
              <a:rPr lang="en-US">
                <a:solidFill>
                  <a:schemeClr val="accent2"/>
                </a:solidFill>
              </a:rPr>
              <a:t>WWW.SQUARE.COM</a:t>
            </a:r>
            <a:endParaRPr lang="en-US" dirty="0">
              <a:solidFill>
                <a:schemeClr val="accent2"/>
              </a:solidFill>
            </a:endParaRPr>
          </a:p>
        </p:txBody>
      </p:sp>
      <p:sp>
        <p:nvSpPr>
          <p:cNvPr id="5" name="Rectangle 4">
            <a:extLst>
              <a:ext uri="{FF2B5EF4-FFF2-40B4-BE49-F238E27FC236}">
                <a16:creationId xmlns:a16="http://schemas.microsoft.com/office/drawing/2014/main" id="{E1E987E2-E592-4EFC-8B02-DADBC536D181}"/>
              </a:ext>
            </a:extLst>
          </p:cNvPr>
          <p:cNvSpPr/>
          <p:nvPr/>
        </p:nvSpPr>
        <p:spPr>
          <a:xfrm>
            <a:off x="993720" y="1125796"/>
            <a:ext cx="22742580" cy="1332544"/>
          </a:xfrm>
          <a:prstGeom prst="rect">
            <a:avLst/>
          </a:prstGeom>
        </p:spPr>
        <p:txBody>
          <a:bodyPr wrap="square">
            <a:spAutoFit/>
          </a:bodyPr>
          <a:lstStyle/>
          <a:p>
            <a:pPr>
              <a:lnSpc>
                <a:spcPct val="80000"/>
              </a:lnSpc>
            </a:pPr>
            <a:r>
              <a:rPr lang="en-US" sz="10000" dirty="0">
                <a:solidFill>
                  <a:schemeClr val="accent2"/>
                </a:solidFill>
              </a:rPr>
              <a:t>HEART </a:t>
            </a:r>
            <a:r>
              <a:rPr lang="en-US" sz="10000" b="1" dirty="0">
                <a:solidFill>
                  <a:schemeClr val="accent2"/>
                </a:solidFill>
              </a:rPr>
              <a:t>DISEASES</a:t>
            </a:r>
          </a:p>
        </p:txBody>
      </p:sp>
      <p:sp>
        <p:nvSpPr>
          <p:cNvPr id="6" name="Rectangle 5">
            <a:extLst>
              <a:ext uri="{FF2B5EF4-FFF2-40B4-BE49-F238E27FC236}">
                <a16:creationId xmlns:a16="http://schemas.microsoft.com/office/drawing/2014/main" id="{94D712BF-9BF1-40D0-9723-DCCB4DC86687}"/>
              </a:ext>
            </a:extLst>
          </p:cNvPr>
          <p:cNvSpPr/>
          <p:nvPr/>
        </p:nvSpPr>
        <p:spPr>
          <a:xfrm>
            <a:off x="1146975" y="2805710"/>
            <a:ext cx="1911486" cy="2389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p:txBody>
      </p:sp>
      <p:grpSp>
        <p:nvGrpSpPr>
          <p:cNvPr id="7" name="Group 6">
            <a:extLst>
              <a:ext uri="{FF2B5EF4-FFF2-40B4-BE49-F238E27FC236}">
                <a16:creationId xmlns:a16="http://schemas.microsoft.com/office/drawing/2014/main" id="{A9ECA254-2B38-471E-88A9-01470CE3B0F4}"/>
              </a:ext>
            </a:extLst>
          </p:cNvPr>
          <p:cNvGrpSpPr/>
          <p:nvPr/>
        </p:nvGrpSpPr>
        <p:grpSpPr>
          <a:xfrm>
            <a:off x="25715132" y="1201996"/>
            <a:ext cx="2513847" cy="491928"/>
            <a:chOff x="1296153" y="8434415"/>
            <a:chExt cx="6501414" cy="1272244"/>
          </a:xfrm>
          <a:solidFill>
            <a:schemeClr val="accent4"/>
          </a:solidFill>
        </p:grpSpPr>
        <p:sp>
          <p:nvSpPr>
            <p:cNvPr id="8" name="Freeform: Shape 7">
              <a:extLst>
                <a:ext uri="{FF2B5EF4-FFF2-40B4-BE49-F238E27FC236}">
                  <a16:creationId xmlns:a16="http://schemas.microsoft.com/office/drawing/2014/main" id="{8C22F569-60FD-41B0-8774-A238CBC1B516}"/>
                </a:ext>
              </a:extLst>
            </p:cNvPr>
            <p:cNvSpPr/>
            <p:nvPr/>
          </p:nvSpPr>
          <p:spPr>
            <a:xfrm>
              <a:off x="1296153" y="8434415"/>
              <a:ext cx="2116797" cy="1272244"/>
            </a:xfrm>
            <a:custGeom>
              <a:avLst/>
              <a:gdLst>
                <a:gd name="connsiteX0" fmla="*/ 1507635 w 2116797"/>
                <a:gd name="connsiteY0" fmla="*/ 201110 h 1272244"/>
                <a:gd name="connsiteX1" fmla="*/ 1344416 w 2116797"/>
                <a:gd name="connsiteY1" fmla="*/ 242644 h 1272244"/>
                <a:gd name="connsiteX2" fmla="*/ 1230015 w 2116797"/>
                <a:gd name="connsiteY2" fmla="*/ 358502 h 1272244"/>
                <a:gd name="connsiteX3" fmla="*/ 1188481 w 2116797"/>
                <a:gd name="connsiteY3" fmla="*/ 527551 h 1272244"/>
                <a:gd name="connsiteX4" fmla="*/ 1230015 w 2116797"/>
                <a:gd name="connsiteY4" fmla="*/ 696601 h 1272244"/>
                <a:gd name="connsiteX5" fmla="*/ 1344416 w 2116797"/>
                <a:gd name="connsiteY5" fmla="*/ 812458 h 1272244"/>
                <a:gd name="connsiteX6" fmla="*/ 1507635 w 2116797"/>
                <a:gd name="connsiteY6" fmla="*/ 853992 h 1272244"/>
                <a:gd name="connsiteX7" fmla="*/ 1670856 w 2116797"/>
                <a:gd name="connsiteY7" fmla="*/ 812458 h 1272244"/>
                <a:gd name="connsiteX8" fmla="*/ 1785255 w 2116797"/>
                <a:gd name="connsiteY8" fmla="*/ 696601 h 1272244"/>
                <a:gd name="connsiteX9" fmla="*/ 1826791 w 2116797"/>
                <a:gd name="connsiteY9" fmla="*/ 527551 h 1272244"/>
                <a:gd name="connsiteX10" fmla="*/ 1785255 w 2116797"/>
                <a:gd name="connsiteY10" fmla="*/ 358502 h 1272244"/>
                <a:gd name="connsiteX11" fmla="*/ 1670856 w 2116797"/>
                <a:gd name="connsiteY11" fmla="*/ 242644 h 1272244"/>
                <a:gd name="connsiteX12" fmla="*/ 1507635 w 2116797"/>
                <a:gd name="connsiteY12" fmla="*/ 201110 h 1272244"/>
                <a:gd name="connsiteX13" fmla="*/ 1507635 w 2116797"/>
                <a:gd name="connsiteY13" fmla="*/ 0 h 1272244"/>
                <a:gd name="connsiteX14" fmla="*/ 1793271 w 2116797"/>
                <a:gd name="connsiteY14" fmla="*/ 68494 h 1272244"/>
                <a:gd name="connsiteX15" fmla="*/ 1992925 w 2116797"/>
                <a:gd name="connsiteY15" fmla="*/ 257217 h 1272244"/>
                <a:gd name="connsiteX16" fmla="*/ 2065790 w 2116797"/>
                <a:gd name="connsiteY16" fmla="*/ 527551 h 1272244"/>
                <a:gd name="connsiteX17" fmla="*/ 1965965 w 2116797"/>
                <a:gd name="connsiteY17" fmla="*/ 839419 h 1272244"/>
                <a:gd name="connsiteX18" fmla="*/ 1701461 w 2116797"/>
                <a:gd name="connsiteY18" fmla="*/ 1025957 h 1272244"/>
                <a:gd name="connsiteX19" fmla="*/ 1772141 w 2116797"/>
                <a:gd name="connsiteY19" fmla="*/ 1080606 h 1272244"/>
                <a:gd name="connsiteX20" fmla="*/ 1845736 w 2116797"/>
                <a:gd name="connsiteY20" fmla="*/ 1097365 h 1272244"/>
                <a:gd name="connsiteX21" fmla="*/ 2011870 w 2116797"/>
                <a:gd name="connsiteY21" fmla="*/ 1021585 h 1272244"/>
                <a:gd name="connsiteX22" fmla="*/ 2116797 w 2116797"/>
                <a:gd name="connsiteY22" fmla="*/ 1146914 h 1272244"/>
                <a:gd name="connsiteX23" fmla="*/ 1996568 w 2116797"/>
                <a:gd name="connsiteY23" fmla="*/ 1240183 h 1272244"/>
                <a:gd name="connsiteX24" fmla="*/ 1841363 w 2116797"/>
                <a:gd name="connsiteY24" fmla="*/ 1272244 h 1272244"/>
                <a:gd name="connsiteX25" fmla="*/ 1635880 w 2116797"/>
                <a:gd name="connsiteY25" fmla="*/ 1223424 h 1272244"/>
                <a:gd name="connsiteX26" fmla="*/ 1426025 w 2116797"/>
                <a:gd name="connsiteY26" fmla="*/ 1050731 h 1272244"/>
                <a:gd name="connsiteX27" fmla="*/ 1179008 w 2116797"/>
                <a:gd name="connsiteY27" fmla="*/ 961834 h 1272244"/>
                <a:gd name="connsiteX28" fmla="*/ 1009959 w 2116797"/>
                <a:gd name="connsiteY28" fmla="*/ 777483 h 1272244"/>
                <a:gd name="connsiteX29" fmla="*/ 949480 w 2116797"/>
                <a:gd name="connsiteY29" fmla="*/ 527551 h 1272244"/>
                <a:gd name="connsiteX30" fmla="*/ 1021618 w 2116797"/>
                <a:gd name="connsiteY30" fmla="*/ 257217 h 1272244"/>
                <a:gd name="connsiteX31" fmla="*/ 1221272 w 2116797"/>
                <a:gd name="connsiteY31" fmla="*/ 68494 h 1272244"/>
                <a:gd name="connsiteX32" fmla="*/ 1507635 w 2116797"/>
                <a:gd name="connsiteY32" fmla="*/ 0 h 1272244"/>
                <a:gd name="connsiteX33" fmla="*/ 450314 w 2116797"/>
                <a:gd name="connsiteY33" fmla="*/ 0 h 1272244"/>
                <a:gd name="connsiteX34" fmla="*/ 641223 w 2116797"/>
                <a:gd name="connsiteY34" fmla="*/ 23317 h 1272244"/>
                <a:gd name="connsiteX35" fmla="*/ 804442 w 2116797"/>
                <a:gd name="connsiteY35" fmla="*/ 90354 h 1272244"/>
                <a:gd name="connsiteX36" fmla="*/ 731577 w 2116797"/>
                <a:gd name="connsiteY36" fmla="*/ 269605 h 1272244"/>
                <a:gd name="connsiteX37" fmla="*/ 448855 w 2116797"/>
                <a:gd name="connsiteY37" fmla="*/ 189452 h 1272244"/>
                <a:gd name="connsiteX38" fmla="*/ 302395 w 2116797"/>
                <a:gd name="connsiteY38" fmla="*/ 221513 h 1272244"/>
                <a:gd name="connsiteX39" fmla="*/ 255031 w 2116797"/>
                <a:gd name="connsiteY39" fmla="*/ 306038 h 1272244"/>
                <a:gd name="connsiteX40" fmla="*/ 309681 w 2116797"/>
                <a:gd name="connsiteY40" fmla="*/ 384005 h 1272244"/>
                <a:gd name="connsiteX41" fmla="*/ 476545 w 2116797"/>
                <a:gd name="connsiteY41" fmla="*/ 434283 h 1272244"/>
                <a:gd name="connsiteX42" fmla="*/ 667454 w 2116797"/>
                <a:gd name="connsiteY42" fmla="*/ 489661 h 1272244"/>
                <a:gd name="connsiteX43" fmla="*/ 794971 w 2116797"/>
                <a:gd name="connsiteY43" fmla="*/ 577100 h 1272244"/>
                <a:gd name="connsiteX44" fmla="*/ 848164 w 2116797"/>
                <a:gd name="connsiteY44" fmla="*/ 738863 h 1272244"/>
                <a:gd name="connsiteX45" fmla="*/ 799342 w 2116797"/>
                <a:gd name="connsiteY45" fmla="*/ 898441 h 1272244"/>
                <a:gd name="connsiteX46" fmla="*/ 652882 w 2116797"/>
                <a:gd name="connsiteY46" fmla="*/ 1012841 h 1272244"/>
                <a:gd name="connsiteX47" fmla="*/ 415338 w 2116797"/>
                <a:gd name="connsiteY47" fmla="*/ 1055103 h 1272244"/>
                <a:gd name="connsiteX48" fmla="*/ 181436 w 2116797"/>
                <a:gd name="connsiteY48" fmla="*/ 1022313 h 1272244"/>
                <a:gd name="connsiteX49" fmla="*/ 0 w 2116797"/>
                <a:gd name="connsiteY49" fmla="*/ 937059 h 1272244"/>
                <a:gd name="connsiteX50" fmla="*/ 80153 w 2116797"/>
                <a:gd name="connsiteY50" fmla="*/ 759266 h 1272244"/>
                <a:gd name="connsiteX51" fmla="*/ 236086 w 2116797"/>
                <a:gd name="connsiteY51" fmla="*/ 836504 h 1272244"/>
                <a:gd name="connsiteX52" fmla="*/ 416794 w 2116797"/>
                <a:gd name="connsiteY52" fmla="*/ 865651 h 1272244"/>
                <a:gd name="connsiteX53" fmla="*/ 565441 w 2116797"/>
                <a:gd name="connsiteY53" fmla="*/ 835775 h 1272244"/>
                <a:gd name="connsiteX54" fmla="*/ 613533 w 2116797"/>
                <a:gd name="connsiteY54" fmla="*/ 756351 h 1272244"/>
                <a:gd name="connsiteX55" fmla="*/ 585115 w 2116797"/>
                <a:gd name="connsiteY55" fmla="*/ 695872 h 1272244"/>
                <a:gd name="connsiteX56" fmla="*/ 512250 w 2116797"/>
                <a:gd name="connsiteY56" fmla="*/ 657253 h 1272244"/>
                <a:gd name="connsiteX57" fmla="*/ 392021 w 2116797"/>
                <a:gd name="connsiteY57" fmla="*/ 625192 h 1272244"/>
                <a:gd name="connsiteX58" fmla="*/ 201110 w 2116797"/>
                <a:gd name="connsiteY58" fmla="*/ 569814 h 1272244"/>
                <a:gd name="connsiteX59" fmla="*/ 73595 w 2116797"/>
                <a:gd name="connsiteY59" fmla="*/ 480917 h 1272244"/>
                <a:gd name="connsiteX60" fmla="*/ 20402 w 2116797"/>
                <a:gd name="connsiteY60" fmla="*/ 317697 h 1272244"/>
                <a:gd name="connsiteX61" fmla="*/ 68495 w 2116797"/>
                <a:gd name="connsiteY61" fmla="*/ 156662 h 1272244"/>
                <a:gd name="connsiteX62" fmla="*/ 213498 w 2116797"/>
                <a:gd name="connsiteY62" fmla="*/ 42262 h 1272244"/>
                <a:gd name="connsiteX63" fmla="*/ 450314 w 2116797"/>
                <a:gd name="connsiteY63" fmla="*/ 0 h 127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116797" h="1272244">
                  <a:moveTo>
                    <a:pt x="1507635" y="201110"/>
                  </a:moveTo>
                  <a:cubicBezTo>
                    <a:pt x="1447400" y="201110"/>
                    <a:pt x="1392993" y="214955"/>
                    <a:pt x="1344416" y="242644"/>
                  </a:cubicBezTo>
                  <a:cubicBezTo>
                    <a:pt x="1295838" y="270333"/>
                    <a:pt x="1257705" y="308953"/>
                    <a:pt x="1230015" y="358502"/>
                  </a:cubicBezTo>
                  <a:cubicBezTo>
                    <a:pt x="1202327" y="408051"/>
                    <a:pt x="1188481" y="464401"/>
                    <a:pt x="1188481" y="527551"/>
                  </a:cubicBezTo>
                  <a:cubicBezTo>
                    <a:pt x="1188481" y="590702"/>
                    <a:pt x="1202327" y="647052"/>
                    <a:pt x="1230015" y="696601"/>
                  </a:cubicBezTo>
                  <a:cubicBezTo>
                    <a:pt x="1257705" y="746150"/>
                    <a:pt x="1295838" y="784769"/>
                    <a:pt x="1344416" y="812458"/>
                  </a:cubicBezTo>
                  <a:cubicBezTo>
                    <a:pt x="1392993" y="840147"/>
                    <a:pt x="1447400" y="853992"/>
                    <a:pt x="1507635" y="853992"/>
                  </a:cubicBezTo>
                  <a:cubicBezTo>
                    <a:pt x="1567872" y="853992"/>
                    <a:pt x="1622279" y="840147"/>
                    <a:pt x="1670856" y="812458"/>
                  </a:cubicBezTo>
                  <a:cubicBezTo>
                    <a:pt x="1719434" y="784769"/>
                    <a:pt x="1757567" y="746150"/>
                    <a:pt x="1785255" y="696601"/>
                  </a:cubicBezTo>
                  <a:cubicBezTo>
                    <a:pt x="1812945" y="647052"/>
                    <a:pt x="1826791" y="590702"/>
                    <a:pt x="1826791" y="527551"/>
                  </a:cubicBezTo>
                  <a:cubicBezTo>
                    <a:pt x="1826791" y="464401"/>
                    <a:pt x="1812945" y="408051"/>
                    <a:pt x="1785255" y="358502"/>
                  </a:cubicBezTo>
                  <a:cubicBezTo>
                    <a:pt x="1757567" y="308953"/>
                    <a:pt x="1719434" y="270333"/>
                    <a:pt x="1670856" y="242644"/>
                  </a:cubicBezTo>
                  <a:cubicBezTo>
                    <a:pt x="1622279" y="214955"/>
                    <a:pt x="1567872" y="201110"/>
                    <a:pt x="1507635" y="201110"/>
                  </a:cubicBezTo>
                  <a:close/>
                  <a:moveTo>
                    <a:pt x="1507635" y="0"/>
                  </a:moveTo>
                  <a:cubicBezTo>
                    <a:pt x="1613534" y="0"/>
                    <a:pt x="1708747" y="22831"/>
                    <a:pt x="1793271" y="68494"/>
                  </a:cubicBezTo>
                  <a:cubicBezTo>
                    <a:pt x="1877796" y="114157"/>
                    <a:pt x="1944348" y="177065"/>
                    <a:pt x="1992925" y="257217"/>
                  </a:cubicBezTo>
                  <a:cubicBezTo>
                    <a:pt x="2041502" y="337370"/>
                    <a:pt x="2065790" y="427482"/>
                    <a:pt x="2065790" y="527551"/>
                  </a:cubicBezTo>
                  <a:cubicBezTo>
                    <a:pt x="2065790" y="646080"/>
                    <a:pt x="2032515" y="750036"/>
                    <a:pt x="1965965" y="839419"/>
                  </a:cubicBezTo>
                  <a:cubicBezTo>
                    <a:pt x="1899413" y="928801"/>
                    <a:pt x="1811246" y="990981"/>
                    <a:pt x="1701461" y="1025957"/>
                  </a:cubicBezTo>
                  <a:cubicBezTo>
                    <a:pt x="1725749" y="1051217"/>
                    <a:pt x="1749308" y="1069433"/>
                    <a:pt x="1772141" y="1080606"/>
                  </a:cubicBezTo>
                  <a:cubicBezTo>
                    <a:pt x="1794972" y="1091779"/>
                    <a:pt x="1819503" y="1097365"/>
                    <a:pt x="1845736" y="1097365"/>
                  </a:cubicBezTo>
                  <a:cubicBezTo>
                    <a:pt x="1908886" y="1097365"/>
                    <a:pt x="1964264" y="1072105"/>
                    <a:pt x="2011870" y="1021585"/>
                  </a:cubicBezTo>
                  <a:lnTo>
                    <a:pt x="2116797" y="1146914"/>
                  </a:lnTo>
                  <a:cubicBezTo>
                    <a:pt x="2083765" y="1187719"/>
                    <a:pt x="2043689" y="1218809"/>
                    <a:pt x="1996568" y="1240183"/>
                  </a:cubicBezTo>
                  <a:cubicBezTo>
                    <a:pt x="1949447" y="1261557"/>
                    <a:pt x="1897713" y="1272244"/>
                    <a:pt x="1841363" y="1272244"/>
                  </a:cubicBezTo>
                  <a:cubicBezTo>
                    <a:pt x="1765582" y="1272244"/>
                    <a:pt x="1697089" y="1255971"/>
                    <a:pt x="1635880" y="1223424"/>
                  </a:cubicBezTo>
                  <a:cubicBezTo>
                    <a:pt x="1574672" y="1190877"/>
                    <a:pt x="1504720" y="1133313"/>
                    <a:pt x="1426025" y="1050731"/>
                  </a:cubicBezTo>
                  <a:cubicBezTo>
                    <a:pt x="1333729" y="1039072"/>
                    <a:pt x="1251390" y="1009440"/>
                    <a:pt x="1179008" y="961834"/>
                  </a:cubicBezTo>
                  <a:cubicBezTo>
                    <a:pt x="1106629" y="914228"/>
                    <a:pt x="1050279" y="852778"/>
                    <a:pt x="1009959" y="777483"/>
                  </a:cubicBezTo>
                  <a:cubicBezTo>
                    <a:pt x="969639" y="702187"/>
                    <a:pt x="949480" y="618877"/>
                    <a:pt x="949480" y="527551"/>
                  </a:cubicBezTo>
                  <a:cubicBezTo>
                    <a:pt x="949480" y="427482"/>
                    <a:pt x="973525" y="337370"/>
                    <a:pt x="1021618" y="257217"/>
                  </a:cubicBezTo>
                  <a:cubicBezTo>
                    <a:pt x="1069710" y="177065"/>
                    <a:pt x="1136261" y="114157"/>
                    <a:pt x="1221272" y="68494"/>
                  </a:cubicBezTo>
                  <a:cubicBezTo>
                    <a:pt x="1306282" y="22831"/>
                    <a:pt x="1401736" y="0"/>
                    <a:pt x="1507635" y="0"/>
                  </a:cubicBezTo>
                  <a:close/>
                  <a:moveTo>
                    <a:pt x="450314" y="0"/>
                  </a:moveTo>
                  <a:cubicBezTo>
                    <a:pt x="515407" y="0"/>
                    <a:pt x="579044" y="7772"/>
                    <a:pt x="641223" y="23317"/>
                  </a:cubicBezTo>
                  <a:cubicBezTo>
                    <a:pt x="703402" y="38862"/>
                    <a:pt x="757809" y="61207"/>
                    <a:pt x="804442" y="90354"/>
                  </a:cubicBezTo>
                  <a:lnTo>
                    <a:pt x="731577" y="269605"/>
                  </a:lnTo>
                  <a:cubicBezTo>
                    <a:pt x="637337" y="216169"/>
                    <a:pt x="543097" y="189452"/>
                    <a:pt x="448855" y="189452"/>
                  </a:cubicBezTo>
                  <a:cubicBezTo>
                    <a:pt x="382791" y="189452"/>
                    <a:pt x="333971" y="200139"/>
                    <a:pt x="302395" y="221513"/>
                  </a:cubicBezTo>
                  <a:cubicBezTo>
                    <a:pt x="270819" y="242887"/>
                    <a:pt x="255031" y="271062"/>
                    <a:pt x="255031" y="306038"/>
                  </a:cubicBezTo>
                  <a:cubicBezTo>
                    <a:pt x="255031" y="341014"/>
                    <a:pt x="273248" y="367003"/>
                    <a:pt x="309681" y="384005"/>
                  </a:cubicBezTo>
                  <a:cubicBezTo>
                    <a:pt x="346114" y="401007"/>
                    <a:pt x="401736" y="417766"/>
                    <a:pt x="476545" y="434283"/>
                  </a:cubicBezTo>
                  <a:cubicBezTo>
                    <a:pt x="554269" y="452742"/>
                    <a:pt x="617906" y="471201"/>
                    <a:pt x="667454" y="489661"/>
                  </a:cubicBezTo>
                  <a:cubicBezTo>
                    <a:pt x="717003" y="508120"/>
                    <a:pt x="759509" y="537267"/>
                    <a:pt x="794971" y="577100"/>
                  </a:cubicBezTo>
                  <a:cubicBezTo>
                    <a:pt x="830433" y="616934"/>
                    <a:pt x="848164" y="670855"/>
                    <a:pt x="848164" y="738863"/>
                  </a:cubicBezTo>
                  <a:cubicBezTo>
                    <a:pt x="848164" y="797156"/>
                    <a:pt x="831889" y="850349"/>
                    <a:pt x="799342" y="898441"/>
                  </a:cubicBezTo>
                  <a:cubicBezTo>
                    <a:pt x="766796" y="946532"/>
                    <a:pt x="717976" y="984665"/>
                    <a:pt x="652882" y="1012841"/>
                  </a:cubicBezTo>
                  <a:cubicBezTo>
                    <a:pt x="587787" y="1041015"/>
                    <a:pt x="508606" y="1055103"/>
                    <a:pt x="415338" y="1055103"/>
                  </a:cubicBezTo>
                  <a:cubicBezTo>
                    <a:pt x="334699" y="1055103"/>
                    <a:pt x="256731" y="1044173"/>
                    <a:pt x="181436" y="1022313"/>
                  </a:cubicBezTo>
                  <a:cubicBezTo>
                    <a:pt x="106142" y="1000453"/>
                    <a:pt x="45662" y="972035"/>
                    <a:pt x="0" y="937059"/>
                  </a:cubicBezTo>
                  <a:lnTo>
                    <a:pt x="80153" y="759266"/>
                  </a:lnTo>
                  <a:cubicBezTo>
                    <a:pt x="123873" y="791327"/>
                    <a:pt x="175851" y="817073"/>
                    <a:pt x="236086" y="836504"/>
                  </a:cubicBezTo>
                  <a:cubicBezTo>
                    <a:pt x="296323" y="855935"/>
                    <a:pt x="356559" y="865651"/>
                    <a:pt x="416794" y="865651"/>
                  </a:cubicBezTo>
                  <a:cubicBezTo>
                    <a:pt x="483831" y="865651"/>
                    <a:pt x="533380" y="855692"/>
                    <a:pt x="565441" y="835775"/>
                  </a:cubicBezTo>
                  <a:cubicBezTo>
                    <a:pt x="597504" y="815859"/>
                    <a:pt x="613533" y="789384"/>
                    <a:pt x="613533" y="756351"/>
                  </a:cubicBezTo>
                  <a:cubicBezTo>
                    <a:pt x="613533" y="732063"/>
                    <a:pt x="604062" y="711903"/>
                    <a:pt x="585115" y="695872"/>
                  </a:cubicBezTo>
                  <a:cubicBezTo>
                    <a:pt x="566171" y="679842"/>
                    <a:pt x="541882" y="666969"/>
                    <a:pt x="512250" y="657253"/>
                  </a:cubicBezTo>
                  <a:cubicBezTo>
                    <a:pt x="482618" y="647538"/>
                    <a:pt x="442540" y="636851"/>
                    <a:pt x="392021" y="625192"/>
                  </a:cubicBezTo>
                  <a:cubicBezTo>
                    <a:pt x="314297" y="606733"/>
                    <a:pt x="250660" y="588273"/>
                    <a:pt x="201110" y="569814"/>
                  </a:cubicBezTo>
                  <a:cubicBezTo>
                    <a:pt x="151562" y="551354"/>
                    <a:pt x="109056" y="521722"/>
                    <a:pt x="73595" y="480917"/>
                  </a:cubicBezTo>
                  <a:cubicBezTo>
                    <a:pt x="38133" y="440112"/>
                    <a:pt x="20402" y="385705"/>
                    <a:pt x="20402" y="317697"/>
                  </a:cubicBezTo>
                  <a:cubicBezTo>
                    <a:pt x="20402" y="258432"/>
                    <a:pt x="36432" y="204754"/>
                    <a:pt x="68495" y="156662"/>
                  </a:cubicBezTo>
                  <a:cubicBezTo>
                    <a:pt x="100555" y="108570"/>
                    <a:pt x="148890" y="70437"/>
                    <a:pt x="213498" y="42262"/>
                  </a:cubicBezTo>
                  <a:cubicBezTo>
                    <a:pt x="278106" y="14087"/>
                    <a:pt x="357045" y="0"/>
                    <a:pt x="45031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D67D0029-808A-43DD-A49E-E32F10B5A9C4}"/>
                </a:ext>
              </a:extLst>
            </p:cNvPr>
            <p:cNvSpPr/>
            <p:nvPr/>
          </p:nvSpPr>
          <p:spPr>
            <a:xfrm>
              <a:off x="3665203" y="8434415"/>
              <a:ext cx="4132364" cy="1037616"/>
            </a:xfrm>
            <a:custGeom>
              <a:avLst/>
              <a:gdLst>
                <a:gd name="connsiteX0" fmla="*/ 1597009 w 4132364"/>
                <a:gd name="connsiteY0" fmla="*/ 231715 h 1037616"/>
                <a:gd name="connsiteX1" fmla="*/ 1435246 w 4132364"/>
                <a:gd name="connsiteY1" fmla="*/ 622278 h 1037616"/>
                <a:gd name="connsiteX2" fmla="*/ 1758773 w 4132364"/>
                <a:gd name="connsiteY2" fmla="*/ 622278 h 1037616"/>
                <a:gd name="connsiteX3" fmla="*/ 2511781 w 4132364"/>
                <a:gd name="connsiteY3" fmla="*/ 192367 h 1037616"/>
                <a:gd name="connsiteX4" fmla="*/ 2511781 w 4132364"/>
                <a:gd name="connsiteY4" fmla="*/ 547955 h 1037616"/>
                <a:gd name="connsiteX5" fmla="*/ 2704148 w 4132364"/>
                <a:gd name="connsiteY5" fmla="*/ 547955 h 1037616"/>
                <a:gd name="connsiteX6" fmla="*/ 2865911 w 4132364"/>
                <a:gd name="connsiteY6" fmla="*/ 501320 h 1037616"/>
                <a:gd name="connsiteX7" fmla="*/ 2921289 w 4132364"/>
                <a:gd name="connsiteY7" fmla="*/ 370161 h 1037616"/>
                <a:gd name="connsiteX8" fmla="*/ 2865911 w 4132364"/>
                <a:gd name="connsiteY8" fmla="*/ 238273 h 1037616"/>
                <a:gd name="connsiteX9" fmla="*/ 2704148 w 4132364"/>
                <a:gd name="connsiteY9" fmla="*/ 192367 h 1037616"/>
                <a:gd name="connsiteX10" fmla="*/ 3342494 w 4132364"/>
                <a:gd name="connsiteY10" fmla="*/ 0 h 1037616"/>
                <a:gd name="connsiteX11" fmla="*/ 4113419 w 4132364"/>
                <a:gd name="connsiteY11" fmla="*/ 0 h 1037616"/>
                <a:gd name="connsiteX12" fmla="*/ 4113419 w 4132364"/>
                <a:gd name="connsiteY12" fmla="*/ 189453 h 1037616"/>
                <a:gd name="connsiteX13" fmla="*/ 3577124 w 4132364"/>
                <a:gd name="connsiteY13" fmla="*/ 189453 h 1037616"/>
                <a:gd name="connsiteX14" fmla="*/ 3577124 w 4132364"/>
                <a:gd name="connsiteY14" fmla="*/ 410966 h 1037616"/>
                <a:gd name="connsiteX15" fmla="*/ 4050754 w 4132364"/>
                <a:gd name="connsiteY15" fmla="*/ 410966 h 1037616"/>
                <a:gd name="connsiteX16" fmla="*/ 4050754 w 4132364"/>
                <a:gd name="connsiteY16" fmla="*/ 594589 h 1037616"/>
                <a:gd name="connsiteX17" fmla="*/ 3577124 w 4132364"/>
                <a:gd name="connsiteY17" fmla="*/ 594589 h 1037616"/>
                <a:gd name="connsiteX18" fmla="*/ 3577124 w 4132364"/>
                <a:gd name="connsiteY18" fmla="*/ 830676 h 1037616"/>
                <a:gd name="connsiteX19" fmla="*/ 4132364 w 4132364"/>
                <a:gd name="connsiteY19" fmla="*/ 830676 h 1037616"/>
                <a:gd name="connsiteX20" fmla="*/ 4132364 w 4132364"/>
                <a:gd name="connsiteY20" fmla="*/ 1020128 h 1037616"/>
                <a:gd name="connsiteX21" fmla="*/ 3342494 w 4132364"/>
                <a:gd name="connsiteY21" fmla="*/ 1020128 h 1037616"/>
                <a:gd name="connsiteX22" fmla="*/ 2275694 w 4132364"/>
                <a:gd name="connsiteY22" fmla="*/ 0 h 1037616"/>
                <a:gd name="connsiteX23" fmla="*/ 2717263 w 4132364"/>
                <a:gd name="connsiteY23" fmla="*/ 0 h 1037616"/>
                <a:gd name="connsiteX24" fmla="*/ 2952622 w 4132364"/>
                <a:gd name="connsiteY24" fmla="*/ 45178 h 1037616"/>
                <a:gd name="connsiteX25" fmla="*/ 3106370 w 4132364"/>
                <a:gd name="connsiteY25" fmla="*/ 173422 h 1037616"/>
                <a:gd name="connsiteX26" fmla="*/ 3160290 w 4132364"/>
                <a:gd name="connsiteY26" fmla="*/ 370161 h 1037616"/>
                <a:gd name="connsiteX27" fmla="*/ 3105641 w 4132364"/>
                <a:gd name="connsiteY27" fmla="*/ 566171 h 1037616"/>
                <a:gd name="connsiteX28" fmla="*/ 2950436 w 4132364"/>
                <a:gd name="connsiteY28" fmla="*/ 692230 h 1037616"/>
                <a:gd name="connsiteX29" fmla="*/ 3179236 w 4132364"/>
                <a:gd name="connsiteY29" fmla="*/ 1020128 h 1037616"/>
                <a:gd name="connsiteX30" fmla="*/ 2925661 w 4132364"/>
                <a:gd name="connsiteY30" fmla="*/ 1020128 h 1037616"/>
                <a:gd name="connsiteX31" fmla="*/ 2728922 w 4132364"/>
                <a:gd name="connsiteY31" fmla="*/ 735950 h 1037616"/>
                <a:gd name="connsiteX32" fmla="*/ 2717263 w 4132364"/>
                <a:gd name="connsiteY32" fmla="*/ 735950 h 1037616"/>
                <a:gd name="connsiteX33" fmla="*/ 2511781 w 4132364"/>
                <a:gd name="connsiteY33" fmla="*/ 735950 h 1037616"/>
                <a:gd name="connsiteX34" fmla="*/ 2511781 w 4132364"/>
                <a:gd name="connsiteY34" fmla="*/ 1020128 h 1037616"/>
                <a:gd name="connsiteX35" fmla="*/ 2275694 w 4132364"/>
                <a:gd name="connsiteY35" fmla="*/ 1020128 h 1037616"/>
                <a:gd name="connsiteX36" fmla="*/ 1481880 w 4132364"/>
                <a:gd name="connsiteY36" fmla="*/ 0 h 1037616"/>
                <a:gd name="connsiteX37" fmla="*/ 1715052 w 4132364"/>
                <a:gd name="connsiteY37" fmla="*/ 0 h 1037616"/>
                <a:gd name="connsiteX38" fmla="*/ 2171195 w 4132364"/>
                <a:gd name="connsiteY38" fmla="*/ 1020128 h 1037616"/>
                <a:gd name="connsiteX39" fmla="*/ 1923450 w 4132364"/>
                <a:gd name="connsiteY39" fmla="*/ 1020128 h 1037616"/>
                <a:gd name="connsiteX40" fmla="*/ 1833096 w 4132364"/>
                <a:gd name="connsiteY40" fmla="*/ 801529 h 1037616"/>
                <a:gd name="connsiteX41" fmla="*/ 1359465 w 4132364"/>
                <a:gd name="connsiteY41" fmla="*/ 801529 h 1037616"/>
                <a:gd name="connsiteX42" fmla="*/ 1269111 w 4132364"/>
                <a:gd name="connsiteY42" fmla="*/ 1020128 h 1037616"/>
                <a:gd name="connsiteX43" fmla="*/ 1027195 w 4132364"/>
                <a:gd name="connsiteY43" fmla="*/ 1020128 h 1037616"/>
                <a:gd name="connsiteX44" fmla="*/ 0 w 4132364"/>
                <a:gd name="connsiteY44" fmla="*/ 0 h 1037616"/>
                <a:gd name="connsiteX45" fmla="*/ 236087 w 4132364"/>
                <a:gd name="connsiteY45" fmla="*/ 0 h 1037616"/>
                <a:gd name="connsiteX46" fmla="*/ 236087 w 4132364"/>
                <a:gd name="connsiteY46" fmla="*/ 562528 h 1037616"/>
                <a:gd name="connsiteX47" fmla="*/ 463429 w 4132364"/>
                <a:gd name="connsiteY47" fmla="*/ 836505 h 1037616"/>
                <a:gd name="connsiteX48" fmla="*/ 632479 w 4132364"/>
                <a:gd name="connsiteY48" fmla="*/ 770197 h 1037616"/>
                <a:gd name="connsiteX49" fmla="*/ 690772 w 4132364"/>
                <a:gd name="connsiteY49" fmla="*/ 562528 h 1037616"/>
                <a:gd name="connsiteX50" fmla="*/ 690772 w 4132364"/>
                <a:gd name="connsiteY50" fmla="*/ 0 h 1037616"/>
                <a:gd name="connsiteX51" fmla="*/ 923944 w 4132364"/>
                <a:gd name="connsiteY51" fmla="*/ 0 h 1037616"/>
                <a:gd name="connsiteX52" fmla="*/ 923944 w 4132364"/>
                <a:gd name="connsiteY52" fmla="*/ 571272 h 1037616"/>
                <a:gd name="connsiteX53" fmla="*/ 802257 w 4132364"/>
                <a:gd name="connsiteY53" fmla="*/ 916658 h 1037616"/>
                <a:gd name="connsiteX54" fmla="*/ 461972 w 4132364"/>
                <a:gd name="connsiteY54" fmla="*/ 1037616 h 1037616"/>
                <a:gd name="connsiteX55" fmla="*/ 121686 w 4132364"/>
                <a:gd name="connsiteY55" fmla="*/ 916658 h 1037616"/>
                <a:gd name="connsiteX56" fmla="*/ 0 w 4132364"/>
                <a:gd name="connsiteY56" fmla="*/ 571272 h 10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132364" h="1037616">
                  <a:moveTo>
                    <a:pt x="1597009" y="231715"/>
                  </a:moveTo>
                  <a:lnTo>
                    <a:pt x="1435246" y="622278"/>
                  </a:lnTo>
                  <a:lnTo>
                    <a:pt x="1758773" y="622278"/>
                  </a:lnTo>
                  <a:close/>
                  <a:moveTo>
                    <a:pt x="2511781" y="192367"/>
                  </a:moveTo>
                  <a:lnTo>
                    <a:pt x="2511781" y="547955"/>
                  </a:lnTo>
                  <a:lnTo>
                    <a:pt x="2704148" y="547955"/>
                  </a:lnTo>
                  <a:cubicBezTo>
                    <a:pt x="2775071" y="547955"/>
                    <a:pt x="2828992" y="532410"/>
                    <a:pt x="2865911" y="501320"/>
                  </a:cubicBezTo>
                  <a:cubicBezTo>
                    <a:pt x="2902830" y="470231"/>
                    <a:pt x="2921289" y="426511"/>
                    <a:pt x="2921289" y="370161"/>
                  </a:cubicBezTo>
                  <a:cubicBezTo>
                    <a:pt x="2921289" y="312840"/>
                    <a:pt x="2902830" y="268877"/>
                    <a:pt x="2865911" y="238273"/>
                  </a:cubicBezTo>
                  <a:cubicBezTo>
                    <a:pt x="2828992" y="207669"/>
                    <a:pt x="2775071" y="192367"/>
                    <a:pt x="2704148" y="192367"/>
                  </a:cubicBezTo>
                  <a:close/>
                  <a:moveTo>
                    <a:pt x="3342494" y="0"/>
                  </a:moveTo>
                  <a:lnTo>
                    <a:pt x="4113419" y="0"/>
                  </a:lnTo>
                  <a:lnTo>
                    <a:pt x="4113419" y="189453"/>
                  </a:lnTo>
                  <a:lnTo>
                    <a:pt x="3577124" y="189453"/>
                  </a:lnTo>
                  <a:lnTo>
                    <a:pt x="3577124" y="410966"/>
                  </a:lnTo>
                  <a:lnTo>
                    <a:pt x="4050754" y="410966"/>
                  </a:lnTo>
                  <a:lnTo>
                    <a:pt x="4050754" y="594589"/>
                  </a:lnTo>
                  <a:lnTo>
                    <a:pt x="3577124" y="594589"/>
                  </a:lnTo>
                  <a:lnTo>
                    <a:pt x="3577124" y="830676"/>
                  </a:lnTo>
                  <a:lnTo>
                    <a:pt x="4132364" y="830676"/>
                  </a:lnTo>
                  <a:lnTo>
                    <a:pt x="4132364" y="1020128"/>
                  </a:lnTo>
                  <a:lnTo>
                    <a:pt x="3342494" y="1020128"/>
                  </a:lnTo>
                  <a:close/>
                  <a:moveTo>
                    <a:pt x="2275694" y="0"/>
                  </a:moveTo>
                  <a:lnTo>
                    <a:pt x="2717263" y="0"/>
                  </a:lnTo>
                  <a:cubicBezTo>
                    <a:pt x="2807618" y="0"/>
                    <a:pt x="2886070" y="15059"/>
                    <a:pt x="2952622" y="45178"/>
                  </a:cubicBezTo>
                  <a:cubicBezTo>
                    <a:pt x="3019173" y="75296"/>
                    <a:pt x="3070422" y="118044"/>
                    <a:pt x="3106370" y="173422"/>
                  </a:cubicBezTo>
                  <a:cubicBezTo>
                    <a:pt x="3142316" y="228801"/>
                    <a:pt x="3160290" y="294380"/>
                    <a:pt x="3160290" y="370161"/>
                  </a:cubicBezTo>
                  <a:cubicBezTo>
                    <a:pt x="3160290" y="445942"/>
                    <a:pt x="3142074" y="511279"/>
                    <a:pt x="3105641" y="566171"/>
                  </a:cubicBezTo>
                  <a:cubicBezTo>
                    <a:pt x="3069208" y="621064"/>
                    <a:pt x="3017473" y="663083"/>
                    <a:pt x="2950436" y="692230"/>
                  </a:cubicBezTo>
                  <a:lnTo>
                    <a:pt x="3179236" y="1020128"/>
                  </a:lnTo>
                  <a:lnTo>
                    <a:pt x="2925661" y="1020128"/>
                  </a:lnTo>
                  <a:lnTo>
                    <a:pt x="2728922" y="735950"/>
                  </a:lnTo>
                  <a:lnTo>
                    <a:pt x="2717263" y="735950"/>
                  </a:lnTo>
                  <a:lnTo>
                    <a:pt x="2511781" y="735950"/>
                  </a:lnTo>
                  <a:lnTo>
                    <a:pt x="2511781" y="1020128"/>
                  </a:lnTo>
                  <a:lnTo>
                    <a:pt x="2275694" y="1020128"/>
                  </a:lnTo>
                  <a:close/>
                  <a:moveTo>
                    <a:pt x="1481880" y="0"/>
                  </a:moveTo>
                  <a:lnTo>
                    <a:pt x="1715052" y="0"/>
                  </a:lnTo>
                  <a:lnTo>
                    <a:pt x="2171195" y="1020128"/>
                  </a:lnTo>
                  <a:lnTo>
                    <a:pt x="1923450" y="1020128"/>
                  </a:lnTo>
                  <a:lnTo>
                    <a:pt x="1833096" y="801529"/>
                  </a:lnTo>
                  <a:lnTo>
                    <a:pt x="1359465" y="801529"/>
                  </a:lnTo>
                  <a:lnTo>
                    <a:pt x="1269111" y="1020128"/>
                  </a:lnTo>
                  <a:lnTo>
                    <a:pt x="1027195" y="1020128"/>
                  </a:lnTo>
                  <a:close/>
                  <a:moveTo>
                    <a:pt x="0" y="0"/>
                  </a:moveTo>
                  <a:lnTo>
                    <a:pt x="236087" y="0"/>
                  </a:lnTo>
                  <a:lnTo>
                    <a:pt x="236087" y="562528"/>
                  </a:lnTo>
                  <a:cubicBezTo>
                    <a:pt x="236087" y="745179"/>
                    <a:pt x="311868" y="836505"/>
                    <a:pt x="463429" y="836505"/>
                  </a:cubicBezTo>
                  <a:cubicBezTo>
                    <a:pt x="537267" y="836505"/>
                    <a:pt x="593617" y="814402"/>
                    <a:pt x="632479" y="770197"/>
                  </a:cubicBezTo>
                  <a:cubicBezTo>
                    <a:pt x="671341" y="725991"/>
                    <a:pt x="690772" y="656768"/>
                    <a:pt x="690772" y="562528"/>
                  </a:cubicBezTo>
                  <a:lnTo>
                    <a:pt x="690772" y="0"/>
                  </a:lnTo>
                  <a:lnTo>
                    <a:pt x="923944" y="0"/>
                  </a:lnTo>
                  <a:lnTo>
                    <a:pt x="923944" y="571272"/>
                  </a:lnTo>
                  <a:cubicBezTo>
                    <a:pt x="923944" y="720891"/>
                    <a:pt x="883382" y="836019"/>
                    <a:pt x="802257" y="916658"/>
                  </a:cubicBezTo>
                  <a:cubicBezTo>
                    <a:pt x="721133" y="997297"/>
                    <a:pt x="607705" y="1037616"/>
                    <a:pt x="461972" y="1037616"/>
                  </a:cubicBezTo>
                  <a:cubicBezTo>
                    <a:pt x="316240" y="1037616"/>
                    <a:pt x="202811" y="997297"/>
                    <a:pt x="121686" y="916658"/>
                  </a:cubicBezTo>
                  <a:cubicBezTo>
                    <a:pt x="40562" y="836019"/>
                    <a:pt x="0" y="720891"/>
                    <a:pt x="0" y="57127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Rectangle 50">
            <a:extLst>
              <a:ext uri="{FF2B5EF4-FFF2-40B4-BE49-F238E27FC236}">
                <a16:creationId xmlns:a16="http://schemas.microsoft.com/office/drawing/2014/main" id="{0313CE4D-1C0F-40E3-8BEE-64B6F004DD1D}"/>
              </a:ext>
            </a:extLst>
          </p:cNvPr>
          <p:cNvSpPr/>
          <p:nvPr/>
        </p:nvSpPr>
        <p:spPr>
          <a:xfrm>
            <a:off x="1031819" y="6431179"/>
            <a:ext cx="6854881" cy="707886"/>
          </a:xfrm>
          <a:prstGeom prst="rect">
            <a:avLst/>
          </a:prstGeom>
        </p:spPr>
        <p:txBody>
          <a:bodyPr wrap="square">
            <a:spAutoFit/>
          </a:bodyPr>
          <a:lstStyle/>
          <a:p>
            <a:r>
              <a:rPr lang="en-US" sz="4000" dirty="0">
                <a:solidFill>
                  <a:schemeClr val="accent2"/>
                </a:solidFill>
              </a:rPr>
              <a:t>YOUR TITLE HERE</a:t>
            </a:r>
          </a:p>
        </p:txBody>
      </p:sp>
      <p:sp>
        <p:nvSpPr>
          <p:cNvPr id="52" name="Rectangle 51">
            <a:extLst>
              <a:ext uri="{FF2B5EF4-FFF2-40B4-BE49-F238E27FC236}">
                <a16:creationId xmlns:a16="http://schemas.microsoft.com/office/drawing/2014/main" id="{2BCCFECB-530A-45CE-9C16-D6D34D102969}"/>
              </a:ext>
            </a:extLst>
          </p:cNvPr>
          <p:cNvSpPr/>
          <p:nvPr/>
        </p:nvSpPr>
        <p:spPr>
          <a:xfrm>
            <a:off x="1031820" y="11260679"/>
            <a:ext cx="6854880" cy="707886"/>
          </a:xfrm>
          <a:prstGeom prst="rect">
            <a:avLst/>
          </a:prstGeom>
        </p:spPr>
        <p:txBody>
          <a:bodyPr wrap="square">
            <a:spAutoFit/>
          </a:bodyPr>
          <a:lstStyle/>
          <a:p>
            <a:r>
              <a:rPr lang="en-US" sz="4000" dirty="0">
                <a:solidFill>
                  <a:schemeClr val="accent2"/>
                </a:solidFill>
              </a:rPr>
              <a:t>YOUR TITLE HERE</a:t>
            </a:r>
          </a:p>
        </p:txBody>
      </p:sp>
      <p:sp>
        <p:nvSpPr>
          <p:cNvPr id="53" name="Rectangle 52">
            <a:extLst>
              <a:ext uri="{FF2B5EF4-FFF2-40B4-BE49-F238E27FC236}">
                <a16:creationId xmlns:a16="http://schemas.microsoft.com/office/drawing/2014/main" id="{ECC73412-0BCA-47ED-9A53-40725015B280}"/>
              </a:ext>
            </a:extLst>
          </p:cNvPr>
          <p:cNvSpPr/>
          <p:nvPr/>
        </p:nvSpPr>
        <p:spPr>
          <a:xfrm>
            <a:off x="1031820" y="7172009"/>
            <a:ext cx="6854880" cy="2245871"/>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a:t>
            </a:r>
          </a:p>
        </p:txBody>
      </p:sp>
      <p:sp>
        <p:nvSpPr>
          <p:cNvPr id="54" name="Rectangle 53">
            <a:extLst>
              <a:ext uri="{FF2B5EF4-FFF2-40B4-BE49-F238E27FC236}">
                <a16:creationId xmlns:a16="http://schemas.microsoft.com/office/drawing/2014/main" id="{D55FB4D0-16D4-4BCF-8E52-C8CB6F31E029}"/>
              </a:ext>
            </a:extLst>
          </p:cNvPr>
          <p:cNvSpPr/>
          <p:nvPr/>
        </p:nvSpPr>
        <p:spPr>
          <a:xfrm>
            <a:off x="1031820" y="12057622"/>
            <a:ext cx="6854880" cy="2245871"/>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a:t>
            </a:r>
          </a:p>
        </p:txBody>
      </p:sp>
      <p:grpSp>
        <p:nvGrpSpPr>
          <p:cNvPr id="274" name="Group 273">
            <a:extLst>
              <a:ext uri="{FF2B5EF4-FFF2-40B4-BE49-F238E27FC236}">
                <a16:creationId xmlns:a16="http://schemas.microsoft.com/office/drawing/2014/main" id="{A9DA428E-91CF-4224-BE29-FD3ECC9559A9}"/>
              </a:ext>
            </a:extLst>
          </p:cNvPr>
          <p:cNvGrpSpPr/>
          <p:nvPr/>
        </p:nvGrpSpPr>
        <p:grpSpPr>
          <a:xfrm>
            <a:off x="18354731" y="2458340"/>
            <a:ext cx="6943280" cy="14001453"/>
            <a:chOff x="17332273" y="2458340"/>
            <a:chExt cx="6943280" cy="14001453"/>
          </a:xfrm>
          <a:effectLst>
            <a:outerShdw blurRad="1270000" dist="38100" dir="10800000" algn="r" rotWithShape="0">
              <a:prstClr val="black">
                <a:alpha val="5000"/>
              </a:prstClr>
            </a:outerShdw>
          </a:effectLst>
        </p:grpSpPr>
        <p:sp>
          <p:nvSpPr>
            <p:cNvPr id="238" name="Freeform: Shape 237">
              <a:extLst>
                <a:ext uri="{FF2B5EF4-FFF2-40B4-BE49-F238E27FC236}">
                  <a16:creationId xmlns:a16="http://schemas.microsoft.com/office/drawing/2014/main" id="{DACD065E-7F6D-47FC-B661-070297D73805}"/>
                </a:ext>
              </a:extLst>
            </p:cNvPr>
            <p:cNvSpPr/>
            <p:nvPr/>
          </p:nvSpPr>
          <p:spPr>
            <a:xfrm>
              <a:off x="18664596" y="13085876"/>
              <a:ext cx="118651" cy="19775"/>
            </a:xfrm>
            <a:custGeom>
              <a:avLst/>
              <a:gdLst>
                <a:gd name="connsiteX0" fmla="*/ 121420 w 118651"/>
                <a:gd name="connsiteY0" fmla="*/ 0 h 19775"/>
                <a:gd name="connsiteX1" fmla="*/ 0 w 118651"/>
                <a:gd name="connsiteY1" fmla="*/ 5340 h 19775"/>
                <a:gd name="connsiteX2" fmla="*/ 121420 w 118651"/>
                <a:gd name="connsiteY2" fmla="*/ 0 h 19775"/>
              </a:gdLst>
              <a:ahLst/>
              <a:cxnLst>
                <a:cxn ang="0">
                  <a:pos x="connsiteX0" y="connsiteY0"/>
                </a:cxn>
                <a:cxn ang="0">
                  <a:pos x="connsiteX1" y="connsiteY1"/>
                </a:cxn>
                <a:cxn ang="0">
                  <a:pos x="connsiteX2" y="connsiteY2"/>
                </a:cxn>
              </a:cxnLst>
              <a:rect l="l" t="t" r="r" b="b"/>
              <a:pathLst>
                <a:path w="118651" h="19775">
                  <a:moveTo>
                    <a:pt x="121420" y="0"/>
                  </a:moveTo>
                  <a:lnTo>
                    <a:pt x="0" y="5340"/>
                  </a:lnTo>
                  <a:cubicBezTo>
                    <a:pt x="61699" y="40737"/>
                    <a:pt x="121420" y="0"/>
                    <a:pt x="121420" y="0"/>
                  </a:cubicBezTo>
                  <a:close/>
                </a:path>
              </a:pathLst>
            </a:custGeom>
            <a:solidFill>
              <a:srgbClr val="FFFFFF"/>
            </a:solidFill>
            <a:ln w="6585"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B2A7757C-D95A-45E9-BF70-54A95933CE27}"/>
                </a:ext>
              </a:extLst>
            </p:cNvPr>
            <p:cNvSpPr/>
            <p:nvPr/>
          </p:nvSpPr>
          <p:spPr>
            <a:xfrm>
              <a:off x="17332273" y="8295855"/>
              <a:ext cx="2353252" cy="4844930"/>
            </a:xfrm>
            <a:custGeom>
              <a:avLst/>
              <a:gdLst>
                <a:gd name="connsiteX0" fmla="*/ 849148 w 2353252"/>
                <a:gd name="connsiteY0" fmla="*/ 606242 h 4844930"/>
                <a:gd name="connsiteX1" fmla="*/ 0 w 2353252"/>
                <a:gd name="connsiteY1" fmla="*/ 4233019 h 4844930"/>
                <a:gd name="connsiteX2" fmla="*/ 148182 w 2353252"/>
                <a:gd name="connsiteY2" fmla="*/ 4847963 h 4844930"/>
                <a:gd name="connsiteX3" fmla="*/ 1332389 w 2353252"/>
                <a:gd name="connsiteY3" fmla="*/ 4795361 h 4844930"/>
                <a:gd name="connsiteX4" fmla="*/ 1214858 w 2353252"/>
                <a:gd name="connsiteY4" fmla="*/ 3943246 h 4844930"/>
                <a:gd name="connsiteX5" fmla="*/ 1279985 w 2353252"/>
                <a:gd name="connsiteY5" fmla="*/ 2442174 h 4844930"/>
                <a:gd name="connsiteX6" fmla="*/ 2353516 w 2353252"/>
                <a:gd name="connsiteY6" fmla="*/ 0 h 4844930"/>
                <a:gd name="connsiteX7" fmla="*/ 849148 w 2353252"/>
                <a:gd name="connsiteY7" fmla="*/ 606242 h 4844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3252" h="4844930">
                  <a:moveTo>
                    <a:pt x="849148" y="606242"/>
                  </a:moveTo>
                  <a:cubicBezTo>
                    <a:pt x="-92153" y="808477"/>
                    <a:pt x="42055" y="2591214"/>
                    <a:pt x="0" y="4233019"/>
                  </a:cubicBezTo>
                  <a:lnTo>
                    <a:pt x="148182" y="4847963"/>
                  </a:lnTo>
                  <a:lnTo>
                    <a:pt x="1332389" y="4795361"/>
                  </a:lnTo>
                  <a:cubicBezTo>
                    <a:pt x="1248938" y="4747571"/>
                    <a:pt x="1161927" y="4560167"/>
                    <a:pt x="1214858" y="3943246"/>
                  </a:cubicBezTo>
                  <a:cubicBezTo>
                    <a:pt x="1306813" y="2870637"/>
                    <a:pt x="1279985" y="2442174"/>
                    <a:pt x="1279985" y="2442174"/>
                  </a:cubicBezTo>
                  <a:lnTo>
                    <a:pt x="2353516" y="0"/>
                  </a:lnTo>
                  <a:cubicBezTo>
                    <a:pt x="2353450" y="0"/>
                    <a:pt x="1207541" y="529317"/>
                    <a:pt x="849148" y="606242"/>
                  </a:cubicBezTo>
                  <a:close/>
                </a:path>
              </a:pathLst>
            </a:custGeom>
            <a:solidFill>
              <a:srgbClr val="FFFFFF"/>
            </a:solidFill>
            <a:ln w="6585"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196C828F-FD05-4329-89FC-B7B8090CB2BD}"/>
                </a:ext>
              </a:extLst>
            </p:cNvPr>
            <p:cNvSpPr/>
            <p:nvPr/>
          </p:nvSpPr>
          <p:spPr>
            <a:xfrm>
              <a:off x="18463416" y="10717925"/>
              <a:ext cx="125243" cy="1687486"/>
            </a:xfrm>
            <a:custGeom>
              <a:avLst/>
              <a:gdLst>
                <a:gd name="connsiteX0" fmla="*/ 0 w 125243"/>
                <a:gd name="connsiteY0" fmla="*/ 1691705 h 1687485"/>
                <a:gd name="connsiteX1" fmla="*/ 129989 w 125243"/>
                <a:gd name="connsiteY1" fmla="*/ 1660921 h 1687485"/>
                <a:gd name="connsiteX2" fmla="*/ 104018 w 125243"/>
                <a:gd name="connsiteY2" fmla="*/ 0 h 1687485"/>
              </a:gdLst>
              <a:ahLst/>
              <a:cxnLst>
                <a:cxn ang="0">
                  <a:pos x="connsiteX0" y="connsiteY0"/>
                </a:cxn>
                <a:cxn ang="0">
                  <a:pos x="connsiteX1" y="connsiteY1"/>
                </a:cxn>
                <a:cxn ang="0">
                  <a:pos x="connsiteX2" y="connsiteY2"/>
                </a:cxn>
              </a:cxnLst>
              <a:rect l="l" t="t" r="r" b="b"/>
              <a:pathLst>
                <a:path w="125243" h="1687485">
                  <a:moveTo>
                    <a:pt x="0" y="1691705"/>
                  </a:moveTo>
                  <a:lnTo>
                    <a:pt x="129989" y="1660921"/>
                  </a:lnTo>
                  <a:lnTo>
                    <a:pt x="104018" y="0"/>
                  </a:lnTo>
                  <a:close/>
                </a:path>
              </a:pathLst>
            </a:custGeom>
            <a:solidFill>
              <a:srgbClr val="E6E6E7"/>
            </a:solidFill>
            <a:ln w="6585"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CA060633-80E2-4E07-A3D5-4D321A0F1BF4}"/>
                </a:ext>
              </a:extLst>
            </p:cNvPr>
            <p:cNvSpPr/>
            <p:nvPr/>
          </p:nvSpPr>
          <p:spPr>
            <a:xfrm>
              <a:off x="19002225" y="15714926"/>
              <a:ext cx="1773179" cy="744867"/>
            </a:xfrm>
            <a:custGeom>
              <a:avLst/>
              <a:gdLst>
                <a:gd name="connsiteX0" fmla="*/ 4482 w 1773178"/>
                <a:gd name="connsiteY0" fmla="*/ 52009 h 744866"/>
                <a:gd name="connsiteX1" fmla="*/ 0 w 1773178"/>
                <a:gd name="connsiteY1" fmla="*/ 745394 h 744866"/>
                <a:gd name="connsiteX2" fmla="*/ 1750437 w 1773178"/>
                <a:gd name="connsiteY2" fmla="*/ 745394 h 744866"/>
                <a:gd name="connsiteX3" fmla="*/ 1774234 w 1773178"/>
                <a:gd name="connsiteY3" fmla="*/ 0 h 744866"/>
              </a:gdLst>
              <a:ahLst/>
              <a:cxnLst>
                <a:cxn ang="0">
                  <a:pos x="connsiteX0" y="connsiteY0"/>
                </a:cxn>
                <a:cxn ang="0">
                  <a:pos x="connsiteX1" y="connsiteY1"/>
                </a:cxn>
                <a:cxn ang="0">
                  <a:pos x="connsiteX2" y="connsiteY2"/>
                </a:cxn>
                <a:cxn ang="0">
                  <a:pos x="connsiteX3" y="connsiteY3"/>
                </a:cxn>
              </a:cxnLst>
              <a:rect l="l" t="t" r="r" b="b"/>
              <a:pathLst>
                <a:path w="1773178" h="744866">
                  <a:moveTo>
                    <a:pt x="4482" y="52009"/>
                  </a:moveTo>
                  <a:lnTo>
                    <a:pt x="0" y="745394"/>
                  </a:lnTo>
                  <a:lnTo>
                    <a:pt x="1750437" y="745394"/>
                  </a:lnTo>
                  <a:lnTo>
                    <a:pt x="1774234" y="0"/>
                  </a:lnTo>
                  <a:close/>
                </a:path>
              </a:pathLst>
            </a:custGeom>
            <a:solidFill>
              <a:srgbClr val="343444"/>
            </a:solidFill>
            <a:ln w="6585"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97C11B90-325B-4F27-A5C6-49D100E1BC98}"/>
                </a:ext>
              </a:extLst>
            </p:cNvPr>
            <p:cNvSpPr/>
            <p:nvPr/>
          </p:nvSpPr>
          <p:spPr>
            <a:xfrm>
              <a:off x="20984626" y="15766935"/>
              <a:ext cx="1773179" cy="692133"/>
            </a:xfrm>
            <a:custGeom>
              <a:avLst/>
              <a:gdLst>
                <a:gd name="connsiteX0" fmla="*/ 0 w 1773178"/>
                <a:gd name="connsiteY0" fmla="*/ 0 h 692132"/>
                <a:gd name="connsiteX1" fmla="*/ 22082 w 1773178"/>
                <a:gd name="connsiteY1" fmla="*/ 693385 h 692132"/>
                <a:gd name="connsiteX2" fmla="*/ 1773838 w 1773178"/>
                <a:gd name="connsiteY2" fmla="*/ 693385 h 692132"/>
                <a:gd name="connsiteX3" fmla="*/ 1769751 w 1773178"/>
                <a:gd name="connsiteY3" fmla="*/ 52141 h 692132"/>
              </a:gdLst>
              <a:ahLst/>
              <a:cxnLst>
                <a:cxn ang="0">
                  <a:pos x="connsiteX0" y="connsiteY0"/>
                </a:cxn>
                <a:cxn ang="0">
                  <a:pos x="connsiteX1" y="connsiteY1"/>
                </a:cxn>
                <a:cxn ang="0">
                  <a:pos x="connsiteX2" y="connsiteY2"/>
                </a:cxn>
                <a:cxn ang="0">
                  <a:pos x="connsiteX3" y="connsiteY3"/>
                </a:cxn>
              </a:cxnLst>
              <a:rect l="l" t="t" r="r" b="b"/>
              <a:pathLst>
                <a:path w="1773178" h="692132">
                  <a:moveTo>
                    <a:pt x="0" y="0"/>
                  </a:moveTo>
                  <a:lnTo>
                    <a:pt x="22082" y="693385"/>
                  </a:lnTo>
                  <a:lnTo>
                    <a:pt x="1773838" y="693385"/>
                  </a:lnTo>
                  <a:lnTo>
                    <a:pt x="1769751" y="52141"/>
                  </a:lnTo>
                  <a:close/>
                </a:path>
              </a:pathLst>
            </a:custGeom>
            <a:solidFill>
              <a:srgbClr val="343444"/>
            </a:solidFill>
            <a:ln w="6585"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AF0737B8-244D-416B-A6F5-0447BCB4D06C}"/>
                </a:ext>
              </a:extLst>
            </p:cNvPr>
            <p:cNvSpPr/>
            <p:nvPr/>
          </p:nvSpPr>
          <p:spPr>
            <a:xfrm>
              <a:off x="23082250" y="13085942"/>
              <a:ext cx="39550" cy="19775"/>
            </a:xfrm>
            <a:custGeom>
              <a:avLst/>
              <a:gdLst>
                <a:gd name="connsiteX0" fmla="*/ 42187 w 39550"/>
                <a:gd name="connsiteY0" fmla="*/ 2307 h 19775"/>
                <a:gd name="connsiteX1" fmla="*/ 0 w 39550"/>
                <a:gd name="connsiteY1" fmla="*/ 0 h 19775"/>
                <a:gd name="connsiteX2" fmla="*/ 42187 w 39550"/>
                <a:gd name="connsiteY2" fmla="*/ 2307 h 19775"/>
              </a:gdLst>
              <a:ahLst/>
              <a:cxnLst>
                <a:cxn ang="0">
                  <a:pos x="connsiteX0" y="connsiteY0"/>
                </a:cxn>
                <a:cxn ang="0">
                  <a:pos x="connsiteX1" y="connsiteY1"/>
                </a:cxn>
                <a:cxn ang="0">
                  <a:pos x="connsiteX2" y="connsiteY2"/>
                </a:cxn>
              </a:cxnLst>
              <a:rect l="l" t="t" r="r" b="b"/>
              <a:pathLst>
                <a:path w="39550" h="19775">
                  <a:moveTo>
                    <a:pt x="42187" y="2307"/>
                  </a:moveTo>
                  <a:lnTo>
                    <a:pt x="0" y="0"/>
                  </a:lnTo>
                  <a:cubicBezTo>
                    <a:pt x="0" y="-66"/>
                    <a:pt x="23467" y="42978"/>
                    <a:pt x="42187" y="2307"/>
                  </a:cubicBezTo>
                  <a:close/>
                </a:path>
              </a:pathLst>
            </a:custGeom>
            <a:solidFill>
              <a:srgbClr val="F0F1F1"/>
            </a:solidFill>
            <a:ln w="6585"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C3E2C8C0-1F9A-4FE5-AA8E-7BCE294CDB2B}"/>
                </a:ext>
              </a:extLst>
            </p:cNvPr>
            <p:cNvSpPr/>
            <p:nvPr/>
          </p:nvSpPr>
          <p:spPr>
            <a:xfrm>
              <a:off x="21922301" y="8295855"/>
              <a:ext cx="2353252" cy="4844930"/>
            </a:xfrm>
            <a:custGeom>
              <a:avLst/>
              <a:gdLst>
                <a:gd name="connsiteX0" fmla="*/ 1504301 w 2353252"/>
                <a:gd name="connsiteY0" fmla="*/ 606242 h 4844930"/>
                <a:gd name="connsiteX1" fmla="*/ 0 w 2353252"/>
                <a:gd name="connsiteY1" fmla="*/ 0 h 4844930"/>
                <a:gd name="connsiteX2" fmla="*/ 1073597 w 2353252"/>
                <a:gd name="connsiteY2" fmla="*/ 2442174 h 4844930"/>
                <a:gd name="connsiteX3" fmla="*/ 1190864 w 2353252"/>
                <a:gd name="connsiteY3" fmla="*/ 3943246 h 4844930"/>
                <a:gd name="connsiteX4" fmla="*/ 1202202 w 2353252"/>
                <a:gd name="connsiteY4" fmla="*/ 4792328 h 4844930"/>
                <a:gd name="connsiteX5" fmla="*/ 2205400 w 2353252"/>
                <a:gd name="connsiteY5" fmla="*/ 4847963 h 4844930"/>
                <a:gd name="connsiteX6" fmla="*/ 2353516 w 2353252"/>
                <a:gd name="connsiteY6" fmla="*/ 4233019 h 4844930"/>
                <a:gd name="connsiteX7" fmla="*/ 1504301 w 2353252"/>
                <a:gd name="connsiteY7" fmla="*/ 606242 h 4844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3252" h="4844930">
                  <a:moveTo>
                    <a:pt x="1504301" y="606242"/>
                  </a:moveTo>
                  <a:cubicBezTo>
                    <a:pt x="1145974" y="529317"/>
                    <a:pt x="0" y="0"/>
                    <a:pt x="0" y="0"/>
                  </a:cubicBezTo>
                  <a:lnTo>
                    <a:pt x="1073597" y="2442174"/>
                  </a:lnTo>
                  <a:cubicBezTo>
                    <a:pt x="1073597" y="2442174"/>
                    <a:pt x="1098844" y="2870637"/>
                    <a:pt x="1190864" y="3943246"/>
                  </a:cubicBezTo>
                  <a:cubicBezTo>
                    <a:pt x="1242807" y="4547709"/>
                    <a:pt x="1226394" y="4739792"/>
                    <a:pt x="1202202" y="4792328"/>
                  </a:cubicBezTo>
                  <a:lnTo>
                    <a:pt x="2205400" y="4847963"/>
                  </a:lnTo>
                  <a:lnTo>
                    <a:pt x="2353516" y="4233019"/>
                  </a:lnTo>
                  <a:cubicBezTo>
                    <a:pt x="2311328" y="2591214"/>
                    <a:pt x="2445536" y="808477"/>
                    <a:pt x="1504301" y="606242"/>
                  </a:cubicBezTo>
                  <a:close/>
                </a:path>
              </a:pathLst>
            </a:custGeom>
            <a:solidFill>
              <a:srgbClr val="F0F1F1"/>
            </a:solidFill>
            <a:ln w="6585"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C197702D-9FE0-4325-9C3B-66D826D8C674}"/>
                </a:ext>
              </a:extLst>
            </p:cNvPr>
            <p:cNvSpPr/>
            <p:nvPr/>
          </p:nvSpPr>
          <p:spPr>
            <a:xfrm>
              <a:off x="18512986" y="8404816"/>
              <a:ext cx="4574669" cy="6453315"/>
            </a:xfrm>
            <a:custGeom>
              <a:avLst/>
              <a:gdLst>
                <a:gd name="connsiteX0" fmla="*/ 1568901 w 4574669"/>
                <a:gd name="connsiteY0" fmla="*/ 203553 h 6453315"/>
                <a:gd name="connsiteX1" fmla="*/ 1780 w 4574669"/>
                <a:gd name="connsiteY1" fmla="*/ 792657 h 6453315"/>
                <a:gd name="connsiteX2" fmla="*/ 0 w 4574669"/>
                <a:gd name="connsiteY2" fmla="*/ 6457139 h 6453315"/>
                <a:gd name="connsiteX3" fmla="*/ 4576120 w 4574669"/>
                <a:gd name="connsiteY3" fmla="*/ 6458787 h 6453315"/>
                <a:gd name="connsiteX4" fmla="*/ 4578229 w 4574669"/>
                <a:gd name="connsiteY4" fmla="*/ 794239 h 6453315"/>
                <a:gd name="connsiteX5" fmla="*/ 3099108 w 4574669"/>
                <a:gd name="connsiteY5" fmla="*/ 0 h 6453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4669" h="6453315">
                  <a:moveTo>
                    <a:pt x="1568901" y="203553"/>
                  </a:moveTo>
                  <a:lnTo>
                    <a:pt x="1780" y="792657"/>
                  </a:lnTo>
                  <a:lnTo>
                    <a:pt x="0" y="6457139"/>
                  </a:lnTo>
                  <a:lnTo>
                    <a:pt x="4576120" y="6458787"/>
                  </a:lnTo>
                  <a:lnTo>
                    <a:pt x="4578229" y="794239"/>
                  </a:lnTo>
                  <a:lnTo>
                    <a:pt x="3099108" y="0"/>
                  </a:lnTo>
                  <a:close/>
                </a:path>
              </a:pathLst>
            </a:custGeom>
            <a:solidFill>
              <a:srgbClr val="D34A4A"/>
            </a:solidFill>
            <a:ln w="6585"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F531DCB6-85DB-41AF-BFBB-E7D4836B636F}"/>
                </a:ext>
              </a:extLst>
            </p:cNvPr>
            <p:cNvSpPr/>
            <p:nvPr/>
          </p:nvSpPr>
          <p:spPr>
            <a:xfrm>
              <a:off x="20405409" y="9297799"/>
              <a:ext cx="883294" cy="4126430"/>
            </a:xfrm>
            <a:custGeom>
              <a:avLst/>
              <a:gdLst>
                <a:gd name="connsiteX0" fmla="*/ 239808 w 883293"/>
                <a:gd name="connsiteY0" fmla="*/ 0 h 4126430"/>
                <a:gd name="connsiteX1" fmla="*/ 0 w 883293"/>
                <a:gd name="connsiteY1" fmla="*/ 3368974 h 4126430"/>
                <a:gd name="connsiteX2" fmla="*/ 435714 w 883293"/>
                <a:gd name="connsiteY2" fmla="*/ 4131770 h 4126430"/>
                <a:gd name="connsiteX3" fmla="*/ 886062 w 883293"/>
                <a:gd name="connsiteY3" fmla="*/ 3402658 h 4126430"/>
                <a:gd name="connsiteX4" fmla="*/ 595366 w 883293"/>
                <a:gd name="connsiteY4" fmla="*/ 132 h 4126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293" h="4126430">
                  <a:moveTo>
                    <a:pt x="239808" y="0"/>
                  </a:moveTo>
                  <a:lnTo>
                    <a:pt x="0" y="3368974"/>
                  </a:lnTo>
                  <a:lnTo>
                    <a:pt x="435714" y="4131770"/>
                  </a:lnTo>
                  <a:lnTo>
                    <a:pt x="886062" y="3402658"/>
                  </a:lnTo>
                  <a:lnTo>
                    <a:pt x="595366" y="132"/>
                  </a:lnTo>
                  <a:close/>
                </a:path>
              </a:pathLst>
            </a:custGeom>
            <a:solidFill>
              <a:schemeClr val="accent2"/>
            </a:solidFill>
            <a:ln w="6585"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EC889E4A-9130-441C-918F-0E029E1DAE09}"/>
                </a:ext>
              </a:extLst>
            </p:cNvPr>
            <p:cNvSpPr/>
            <p:nvPr/>
          </p:nvSpPr>
          <p:spPr>
            <a:xfrm>
              <a:off x="20329650" y="8527752"/>
              <a:ext cx="962394" cy="817376"/>
            </a:xfrm>
            <a:custGeom>
              <a:avLst/>
              <a:gdLst>
                <a:gd name="connsiteX0" fmla="*/ 488336 w 962394"/>
                <a:gd name="connsiteY0" fmla="*/ 0 h 817376"/>
                <a:gd name="connsiteX1" fmla="*/ 46558 w 962394"/>
                <a:gd name="connsiteY1" fmla="*/ 166573 h 817376"/>
                <a:gd name="connsiteX2" fmla="*/ 315567 w 962394"/>
                <a:gd name="connsiteY2" fmla="*/ 820342 h 817376"/>
                <a:gd name="connsiteX3" fmla="*/ 670862 w 962394"/>
                <a:gd name="connsiteY3" fmla="*/ 820342 h 817376"/>
                <a:gd name="connsiteX4" fmla="*/ 943958 w 962394"/>
                <a:gd name="connsiteY4" fmla="*/ 282324 h 817376"/>
                <a:gd name="connsiteX5" fmla="*/ 488336 w 962394"/>
                <a:gd name="connsiteY5" fmla="*/ 0 h 817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2394" h="817376">
                  <a:moveTo>
                    <a:pt x="488336" y="0"/>
                  </a:moveTo>
                  <a:cubicBezTo>
                    <a:pt x="488336" y="0"/>
                    <a:pt x="133107" y="7251"/>
                    <a:pt x="46558" y="166573"/>
                  </a:cubicBezTo>
                  <a:cubicBezTo>
                    <a:pt x="-144801" y="518638"/>
                    <a:pt x="315567" y="820342"/>
                    <a:pt x="315567" y="820342"/>
                  </a:cubicBezTo>
                  <a:lnTo>
                    <a:pt x="670862" y="820342"/>
                  </a:lnTo>
                  <a:cubicBezTo>
                    <a:pt x="670862" y="820342"/>
                    <a:pt x="1051601" y="546917"/>
                    <a:pt x="943958" y="282324"/>
                  </a:cubicBezTo>
                  <a:cubicBezTo>
                    <a:pt x="857078" y="69081"/>
                    <a:pt x="488336" y="0"/>
                    <a:pt x="488336" y="0"/>
                  </a:cubicBezTo>
                  <a:close/>
                </a:path>
              </a:pathLst>
            </a:custGeom>
            <a:solidFill>
              <a:schemeClr val="accent2"/>
            </a:solidFill>
            <a:ln w="6585"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4ED1525A-4766-4A05-A33E-FD47CC59438D}"/>
                </a:ext>
              </a:extLst>
            </p:cNvPr>
            <p:cNvSpPr/>
            <p:nvPr/>
          </p:nvSpPr>
          <p:spPr>
            <a:xfrm>
              <a:off x="19620596" y="7771548"/>
              <a:ext cx="1212881" cy="1384266"/>
            </a:xfrm>
            <a:custGeom>
              <a:avLst/>
              <a:gdLst>
                <a:gd name="connsiteX0" fmla="*/ 0 w 1212880"/>
                <a:gd name="connsiteY0" fmla="*/ 626611 h 1384265"/>
                <a:gd name="connsiteX1" fmla="*/ 549488 w 1212880"/>
                <a:gd name="connsiteY1" fmla="*/ 1385650 h 1384265"/>
                <a:gd name="connsiteX2" fmla="*/ 1217165 w 1212880"/>
                <a:gd name="connsiteY2" fmla="*/ 728058 h 1384265"/>
                <a:gd name="connsiteX3" fmla="*/ 100722 w 1212880"/>
                <a:gd name="connsiteY3" fmla="*/ 0 h 1384265"/>
              </a:gdLst>
              <a:ahLst/>
              <a:cxnLst>
                <a:cxn ang="0">
                  <a:pos x="connsiteX0" y="connsiteY0"/>
                </a:cxn>
                <a:cxn ang="0">
                  <a:pos x="connsiteX1" y="connsiteY1"/>
                </a:cxn>
                <a:cxn ang="0">
                  <a:pos x="connsiteX2" y="connsiteY2"/>
                </a:cxn>
                <a:cxn ang="0">
                  <a:pos x="connsiteX3" y="connsiteY3"/>
                </a:cxn>
              </a:cxnLst>
              <a:rect l="l" t="t" r="r" b="b"/>
              <a:pathLst>
                <a:path w="1212880" h="1384265">
                  <a:moveTo>
                    <a:pt x="0" y="626611"/>
                  </a:moveTo>
                  <a:lnTo>
                    <a:pt x="549488" y="1385650"/>
                  </a:lnTo>
                  <a:lnTo>
                    <a:pt x="1217165" y="728058"/>
                  </a:lnTo>
                  <a:lnTo>
                    <a:pt x="100722" y="0"/>
                  </a:lnTo>
                  <a:close/>
                </a:path>
              </a:pathLst>
            </a:custGeom>
            <a:solidFill>
              <a:srgbClr val="EA5E5E"/>
            </a:solidFill>
            <a:ln w="6585"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9A1EFCDD-454F-4885-85CC-72B36F6B275D}"/>
                </a:ext>
              </a:extLst>
            </p:cNvPr>
            <p:cNvSpPr/>
            <p:nvPr/>
          </p:nvSpPr>
          <p:spPr>
            <a:xfrm>
              <a:off x="20797816" y="7772339"/>
              <a:ext cx="1166738" cy="1384266"/>
            </a:xfrm>
            <a:custGeom>
              <a:avLst/>
              <a:gdLst>
                <a:gd name="connsiteX0" fmla="*/ 0 w 1166738"/>
                <a:gd name="connsiteY0" fmla="*/ 727069 h 1384265"/>
                <a:gd name="connsiteX1" fmla="*/ 667546 w 1166738"/>
                <a:gd name="connsiteY1" fmla="*/ 1385321 h 1384265"/>
                <a:gd name="connsiteX2" fmla="*/ 1167266 w 1166738"/>
                <a:gd name="connsiteY2" fmla="*/ 676906 h 1384265"/>
                <a:gd name="connsiteX3" fmla="*/ 1117037 w 1166738"/>
                <a:gd name="connsiteY3" fmla="*/ 0 h 1384265"/>
              </a:gdLst>
              <a:ahLst/>
              <a:cxnLst>
                <a:cxn ang="0">
                  <a:pos x="connsiteX0" y="connsiteY0"/>
                </a:cxn>
                <a:cxn ang="0">
                  <a:pos x="connsiteX1" y="connsiteY1"/>
                </a:cxn>
                <a:cxn ang="0">
                  <a:pos x="connsiteX2" y="connsiteY2"/>
                </a:cxn>
                <a:cxn ang="0">
                  <a:pos x="connsiteX3" y="connsiteY3"/>
                </a:cxn>
              </a:cxnLst>
              <a:rect l="l" t="t" r="r" b="b"/>
              <a:pathLst>
                <a:path w="1166738" h="1384265">
                  <a:moveTo>
                    <a:pt x="0" y="727069"/>
                  </a:moveTo>
                  <a:lnTo>
                    <a:pt x="667546" y="1385321"/>
                  </a:lnTo>
                  <a:lnTo>
                    <a:pt x="1167266" y="676906"/>
                  </a:lnTo>
                  <a:lnTo>
                    <a:pt x="1117037" y="0"/>
                  </a:lnTo>
                  <a:close/>
                </a:path>
              </a:pathLst>
            </a:custGeom>
            <a:solidFill>
              <a:srgbClr val="EA5E5E"/>
            </a:solidFill>
            <a:ln w="6585"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23330DF4-51EE-42D2-98F3-FA4AB88AE31D}"/>
                </a:ext>
              </a:extLst>
            </p:cNvPr>
            <p:cNvSpPr/>
            <p:nvPr/>
          </p:nvSpPr>
          <p:spPr>
            <a:xfrm>
              <a:off x="18252678" y="8347995"/>
              <a:ext cx="2696023" cy="8107843"/>
            </a:xfrm>
            <a:custGeom>
              <a:avLst/>
              <a:gdLst>
                <a:gd name="connsiteX0" fmla="*/ 1468377 w 2696022"/>
                <a:gd name="connsiteY0" fmla="*/ 0 h 8107842"/>
                <a:gd name="connsiteX1" fmla="*/ 333279 w 2696022"/>
                <a:gd name="connsiteY1" fmla="*/ 512442 h 8107842"/>
                <a:gd name="connsiteX2" fmla="*/ 110807 w 2696022"/>
                <a:gd name="connsiteY2" fmla="*/ 1883063 h 8107842"/>
                <a:gd name="connsiteX3" fmla="*/ 0 w 2696022"/>
                <a:gd name="connsiteY3" fmla="*/ 8112391 h 8107842"/>
                <a:gd name="connsiteX4" fmla="*/ 2625821 w 2696022"/>
                <a:gd name="connsiteY4" fmla="*/ 8112391 h 8107842"/>
                <a:gd name="connsiteX5" fmla="*/ 2699978 w 2696022"/>
                <a:gd name="connsiteY5" fmla="*/ 4553708 h 8107842"/>
                <a:gd name="connsiteX6" fmla="*/ 1468377 w 2696022"/>
                <a:gd name="connsiteY6" fmla="*/ 0 h 810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6022" h="8107842">
                  <a:moveTo>
                    <a:pt x="1468377" y="0"/>
                  </a:moveTo>
                  <a:lnTo>
                    <a:pt x="333279" y="512442"/>
                  </a:lnTo>
                  <a:lnTo>
                    <a:pt x="110807" y="1883063"/>
                  </a:lnTo>
                  <a:cubicBezTo>
                    <a:pt x="110807" y="1883063"/>
                    <a:pt x="27883" y="5792362"/>
                    <a:pt x="0" y="8112391"/>
                  </a:cubicBezTo>
                  <a:lnTo>
                    <a:pt x="2625821" y="8112391"/>
                  </a:lnTo>
                  <a:lnTo>
                    <a:pt x="2699978" y="4553708"/>
                  </a:lnTo>
                  <a:lnTo>
                    <a:pt x="1468377" y="0"/>
                  </a:lnTo>
                  <a:close/>
                </a:path>
              </a:pathLst>
            </a:custGeom>
            <a:solidFill>
              <a:srgbClr val="FFFFFF"/>
            </a:solidFill>
            <a:ln w="6585"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7EA9957D-74CB-48FC-AE8C-6A6742D1A9F4}"/>
                </a:ext>
              </a:extLst>
            </p:cNvPr>
            <p:cNvSpPr/>
            <p:nvPr/>
          </p:nvSpPr>
          <p:spPr>
            <a:xfrm>
              <a:off x="19088313" y="8087754"/>
              <a:ext cx="1858871" cy="4811972"/>
            </a:xfrm>
            <a:custGeom>
              <a:avLst/>
              <a:gdLst>
                <a:gd name="connsiteX0" fmla="*/ 295969 w 1858871"/>
                <a:gd name="connsiteY0" fmla="*/ 260044 h 4811971"/>
                <a:gd name="connsiteX1" fmla="*/ 0 w 1858871"/>
                <a:gd name="connsiteY1" fmla="*/ 1478132 h 4811971"/>
                <a:gd name="connsiteX2" fmla="*/ 478495 w 1858871"/>
                <a:gd name="connsiteY2" fmla="*/ 1947530 h 4811971"/>
                <a:gd name="connsiteX3" fmla="*/ 434857 w 1858871"/>
                <a:gd name="connsiteY3" fmla="*/ 2316206 h 4811971"/>
                <a:gd name="connsiteX4" fmla="*/ 1864343 w 1858871"/>
                <a:gd name="connsiteY4" fmla="*/ 4813950 h 4811971"/>
                <a:gd name="connsiteX5" fmla="*/ 569395 w 1858871"/>
                <a:gd name="connsiteY5" fmla="*/ 0 h 481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8871" h="4811971">
                  <a:moveTo>
                    <a:pt x="295969" y="260044"/>
                  </a:moveTo>
                  <a:lnTo>
                    <a:pt x="0" y="1478132"/>
                  </a:lnTo>
                  <a:lnTo>
                    <a:pt x="478495" y="1947530"/>
                  </a:lnTo>
                  <a:lnTo>
                    <a:pt x="434857" y="2316206"/>
                  </a:lnTo>
                  <a:lnTo>
                    <a:pt x="1864343" y="4813950"/>
                  </a:lnTo>
                  <a:lnTo>
                    <a:pt x="569395" y="0"/>
                  </a:lnTo>
                  <a:close/>
                </a:path>
              </a:pathLst>
            </a:custGeom>
            <a:solidFill>
              <a:srgbClr val="F0F1F1"/>
            </a:solidFill>
            <a:ln w="6585"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82E46C4D-6A6C-4ABF-B2FF-5BC56E1AA0FD}"/>
                </a:ext>
              </a:extLst>
            </p:cNvPr>
            <p:cNvSpPr/>
            <p:nvPr/>
          </p:nvSpPr>
          <p:spPr>
            <a:xfrm>
              <a:off x="18753387" y="14645087"/>
              <a:ext cx="1015128" cy="131835"/>
            </a:xfrm>
            <a:custGeom>
              <a:avLst/>
              <a:gdLst>
                <a:gd name="connsiteX0" fmla="*/ 0 w 1015128"/>
                <a:gd name="connsiteY0" fmla="*/ 134208 h 131834"/>
                <a:gd name="connsiteX1" fmla="*/ 1017370 w 1015128"/>
                <a:gd name="connsiteY1" fmla="*/ 134471 h 131834"/>
                <a:gd name="connsiteX2" fmla="*/ 1017370 w 1015128"/>
                <a:gd name="connsiteY2" fmla="*/ 461 h 131834"/>
                <a:gd name="connsiteX3" fmla="*/ 0 w 1015128"/>
                <a:gd name="connsiteY3" fmla="*/ 0 h 131834"/>
              </a:gdLst>
              <a:ahLst/>
              <a:cxnLst>
                <a:cxn ang="0">
                  <a:pos x="connsiteX0" y="connsiteY0"/>
                </a:cxn>
                <a:cxn ang="0">
                  <a:pos x="connsiteX1" y="connsiteY1"/>
                </a:cxn>
                <a:cxn ang="0">
                  <a:pos x="connsiteX2" y="connsiteY2"/>
                </a:cxn>
                <a:cxn ang="0">
                  <a:pos x="connsiteX3" y="connsiteY3"/>
                </a:cxn>
              </a:cxnLst>
              <a:rect l="l" t="t" r="r" b="b"/>
              <a:pathLst>
                <a:path w="1015128" h="131834">
                  <a:moveTo>
                    <a:pt x="0" y="134208"/>
                  </a:moveTo>
                  <a:lnTo>
                    <a:pt x="1017370" y="134471"/>
                  </a:lnTo>
                  <a:lnTo>
                    <a:pt x="1017370" y="461"/>
                  </a:lnTo>
                  <a:lnTo>
                    <a:pt x="0" y="0"/>
                  </a:lnTo>
                  <a:close/>
                </a:path>
              </a:pathLst>
            </a:custGeom>
            <a:solidFill>
              <a:srgbClr val="D0D2D3"/>
            </a:solidFill>
            <a:ln w="658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87E056D6-D5D9-487F-87F3-B8FBA35F5519}"/>
                </a:ext>
              </a:extLst>
            </p:cNvPr>
            <p:cNvSpPr/>
            <p:nvPr/>
          </p:nvSpPr>
          <p:spPr>
            <a:xfrm>
              <a:off x="20669804" y="8348786"/>
              <a:ext cx="2696023" cy="8107843"/>
            </a:xfrm>
            <a:custGeom>
              <a:avLst/>
              <a:gdLst>
                <a:gd name="connsiteX0" fmla="*/ 2369468 w 2696022"/>
                <a:gd name="connsiteY0" fmla="*/ 512969 h 8107842"/>
                <a:gd name="connsiteX1" fmla="*/ 1234436 w 2696022"/>
                <a:gd name="connsiteY1" fmla="*/ 0 h 8107842"/>
                <a:gd name="connsiteX2" fmla="*/ 0 w 2696022"/>
                <a:gd name="connsiteY2" fmla="*/ 4552851 h 8107842"/>
                <a:gd name="connsiteX3" fmla="*/ 1911 w 2696022"/>
                <a:gd name="connsiteY3" fmla="*/ 8111534 h 8107842"/>
                <a:gd name="connsiteX4" fmla="*/ 2699187 w 2696022"/>
                <a:gd name="connsiteY4" fmla="*/ 8111534 h 8107842"/>
                <a:gd name="connsiteX5" fmla="*/ 2590819 w 2696022"/>
                <a:gd name="connsiteY5" fmla="*/ 1883854 h 8107842"/>
                <a:gd name="connsiteX6" fmla="*/ 2369468 w 2696022"/>
                <a:gd name="connsiteY6" fmla="*/ 512969 h 810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6022" h="8107842">
                  <a:moveTo>
                    <a:pt x="2369468" y="512969"/>
                  </a:moveTo>
                  <a:lnTo>
                    <a:pt x="1234436" y="0"/>
                  </a:lnTo>
                  <a:lnTo>
                    <a:pt x="0" y="4552851"/>
                  </a:lnTo>
                  <a:lnTo>
                    <a:pt x="1911" y="8111534"/>
                  </a:lnTo>
                  <a:lnTo>
                    <a:pt x="2699187" y="8111534"/>
                  </a:lnTo>
                  <a:cubicBezTo>
                    <a:pt x="2672292" y="5791373"/>
                    <a:pt x="2590819" y="1883854"/>
                    <a:pt x="2590819" y="1883854"/>
                  </a:cubicBezTo>
                  <a:lnTo>
                    <a:pt x="2369468" y="512969"/>
                  </a:lnTo>
                  <a:close/>
                </a:path>
              </a:pathLst>
            </a:custGeom>
            <a:solidFill>
              <a:srgbClr val="F0F1F1"/>
            </a:solidFill>
            <a:ln w="658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61765CA9-7DD2-427D-B8CF-B2EB5E0D8D58}"/>
                </a:ext>
              </a:extLst>
            </p:cNvPr>
            <p:cNvSpPr/>
            <p:nvPr/>
          </p:nvSpPr>
          <p:spPr>
            <a:xfrm>
              <a:off x="20669804" y="8088611"/>
              <a:ext cx="1865463" cy="4811972"/>
            </a:xfrm>
            <a:custGeom>
              <a:avLst/>
              <a:gdLst>
                <a:gd name="connsiteX0" fmla="*/ 1571406 w 1865463"/>
                <a:gd name="connsiteY0" fmla="*/ 260308 h 4811971"/>
                <a:gd name="connsiteX1" fmla="*/ 1298244 w 1865463"/>
                <a:gd name="connsiteY1" fmla="*/ 0 h 4811971"/>
                <a:gd name="connsiteX2" fmla="*/ 0 w 1865463"/>
                <a:gd name="connsiteY2" fmla="*/ 4813093 h 4811971"/>
                <a:gd name="connsiteX3" fmla="*/ 1581820 w 1865463"/>
                <a:gd name="connsiteY3" fmla="*/ 2316140 h 4811971"/>
                <a:gd name="connsiteX4" fmla="*/ 1387694 w 1865463"/>
                <a:gd name="connsiteY4" fmla="*/ 1947464 h 4811971"/>
                <a:gd name="connsiteX5" fmla="*/ 1866386 w 1865463"/>
                <a:gd name="connsiteY5" fmla="*/ 1478462 h 481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5463" h="4811971">
                  <a:moveTo>
                    <a:pt x="1571406" y="260308"/>
                  </a:moveTo>
                  <a:lnTo>
                    <a:pt x="1298244" y="0"/>
                  </a:lnTo>
                  <a:lnTo>
                    <a:pt x="0" y="4813093"/>
                  </a:lnTo>
                  <a:lnTo>
                    <a:pt x="1581820" y="2316140"/>
                  </a:lnTo>
                  <a:lnTo>
                    <a:pt x="1387694" y="1947464"/>
                  </a:lnTo>
                  <a:lnTo>
                    <a:pt x="1866386" y="1478462"/>
                  </a:lnTo>
                  <a:close/>
                </a:path>
              </a:pathLst>
            </a:custGeom>
            <a:solidFill>
              <a:srgbClr val="FFFFFF"/>
            </a:solidFill>
            <a:ln w="658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7AE410F5-C069-4551-B9ED-09792A484FDA}"/>
                </a:ext>
              </a:extLst>
            </p:cNvPr>
            <p:cNvSpPr/>
            <p:nvPr/>
          </p:nvSpPr>
          <p:spPr>
            <a:xfrm>
              <a:off x="20861360" y="13387909"/>
              <a:ext cx="197752" cy="197752"/>
            </a:xfrm>
            <a:custGeom>
              <a:avLst/>
              <a:gdLst>
                <a:gd name="connsiteX0" fmla="*/ 100722 w 197752"/>
                <a:gd name="connsiteY0" fmla="*/ 0 h 197752"/>
                <a:gd name="connsiteX1" fmla="*/ 0 w 197752"/>
                <a:gd name="connsiteY1" fmla="*/ 100459 h 197752"/>
                <a:gd name="connsiteX2" fmla="*/ 100524 w 197752"/>
                <a:gd name="connsiteY2" fmla="*/ 201048 h 197752"/>
                <a:gd name="connsiteX3" fmla="*/ 201048 w 197752"/>
                <a:gd name="connsiteY3" fmla="*/ 100656 h 197752"/>
                <a:gd name="connsiteX4" fmla="*/ 100722 w 197752"/>
                <a:gd name="connsiteY4" fmla="*/ 0 h 197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52" h="197752">
                  <a:moveTo>
                    <a:pt x="100722" y="0"/>
                  </a:moveTo>
                  <a:cubicBezTo>
                    <a:pt x="45087" y="-65"/>
                    <a:pt x="198" y="44956"/>
                    <a:pt x="0" y="100459"/>
                  </a:cubicBezTo>
                  <a:cubicBezTo>
                    <a:pt x="-66" y="156093"/>
                    <a:pt x="45219" y="201048"/>
                    <a:pt x="100524" y="201048"/>
                  </a:cubicBezTo>
                  <a:cubicBezTo>
                    <a:pt x="155895" y="201048"/>
                    <a:pt x="201114" y="156159"/>
                    <a:pt x="201048" y="100656"/>
                  </a:cubicBezTo>
                  <a:cubicBezTo>
                    <a:pt x="201114" y="45154"/>
                    <a:pt x="156092" y="-65"/>
                    <a:pt x="100722" y="0"/>
                  </a:cubicBezTo>
                  <a:close/>
                </a:path>
              </a:pathLst>
            </a:custGeom>
            <a:solidFill>
              <a:srgbClr val="D0D2D3"/>
            </a:solidFill>
            <a:ln w="658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60AD32AE-9B20-4375-933E-06BA952F778E}"/>
                </a:ext>
              </a:extLst>
            </p:cNvPr>
            <p:cNvSpPr/>
            <p:nvPr/>
          </p:nvSpPr>
          <p:spPr>
            <a:xfrm>
              <a:off x="20861097" y="14443969"/>
              <a:ext cx="197752" cy="197752"/>
            </a:xfrm>
            <a:custGeom>
              <a:avLst/>
              <a:gdLst>
                <a:gd name="connsiteX0" fmla="*/ 100590 w 197752"/>
                <a:gd name="connsiteY0" fmla="*/ 3 h 197752"/>
                <a:gd name="connsiteX1" fmla="*/ 0 w 197752"/>
                <a:gd name="connsiteY1" fmla="*/ 100462 h 197752"/>
                <a:gd name="connsiteX2" fmla="*/ 100590 w 197752"/>
                <a:gd name="connsiteY2" fmla="*/ 201118 h 197752"/>
                <a:gd name="connsiteX3" fmla="*/ 201180 w 197752"/>
                <a:gd name="connsiteY3" fmla="*/ 100462 h 197752"/>
                <a:gd name="connsiteX4" fmla="*/ 100590 w 197752"/>
                <a:gd name="connsiteY4" fmla="*/ 3 h 197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52" h="197752">
                  <a:moveTo>
                    <a:pt x="100590" y="3"/>
                  </a:moveTo>
                  <a:cubicBezTo>
                    <a:pt x="45219" y="-458"/>
                    <a:pt x="66" y="45025"/>
                    <a:pt x="0" y="100462"/>
                  </a:cubicBezTo>
                  <a:cubicBezTo>
                    <a:pt x="0" y="155964"/>
                    <a:pt x="45087" y="200986"/>
                    <a:pt x="100590" y="201118"/>
                  </a:cubicBezTo>
                  <a:cubicBezTo>
                    <a:pt x="155894" y="201052"/>
                    <a:pt x="201114" y="156030"/>
                    <a:pt x="201180" y="100462"/>
                  </a:cubicBezTo>
                  <a:cubicBezTo>
                    <a:pt x="201312" y="44761"/>
                    <a:pt x="156158" y="-128"/>
                    <a:pt x="100590" y="3"/>
                  </a:cubicBezTo>
                  <a:close/>
                </a:path>
              </a:pathLst>
            </a:custGeom>
            <a:solidFill>
              <a:srgbClr val="D0D2D3"/>
            </a:solidFill>
            <a:ln w="658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064D4EEF-2CA6-4AAD-B007-CA2428505A6F}"/>
                </a:ext>
              </a:extLst>
            </p:cNvPr>
            <p:cNvSpPr/>
            <p:nvPr/>
          </p:nvSpPr>
          <p:spPr>
            <a:xfrm>
              <a:off x="20867359" y="15565887"/>
              <a:ext cx="197752" cy="197752"/>
            </a:xfrm>
            <a:custGeom>
              <a:avLst/>
              <a:gdLst>
                <a:gd name="connsiteX0" fmla="*/ 100920 w 197752"/>
                <a:gd name="connsiteY0" fmla="*/ 0 h 197752"/>
                <a:gd name="connsiteX1" fmla="*/ 0 w 197752"/>
                <a:gd name="connsiteY1" fmla="*/ 100458 h 197752"/>
                <a:gd name="connsiteX2" fmla="*/ 100590 w 197752"/>
                <a:gd name="connsiteY2" fmla="*/ 201048 h 197752"/>
                <a:gd name="connsiteX3" fmla="*/ 201114 w 197752"/>
                <a:gd name="connsiteY3" fmla="*/ 100656 h 197752"/>
                <a:gd name="connsiteX4" fmla="*/ 100920 w 197752"/>
                <a:gd name="connsiteY4" fmla="*/ 0 h 197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52" h="197752">
                  <a:moveTo>
                    <a:pt x="100920" y="0"/>
                  </a:moveTo>
                  <a:cubicBezTo>
                    <a:pt x="45351" y="-66"/>
                    <a:pt x="330" y="45022"/>
                    <a:pt x="0" y="100458"/>
                  </a:cubicBezTo>
                  <a:cubicBezTo>
                    <a:pt x="0" y="156225"/>
                    <a:pt x="45549" y="201048"/>
                    <a:pt x="100590" y="201048"/>
                  </a:cubicBezTo>
                  <a:cubicBezTo>
                    <a:pt x="156027" y="201048"/>
                    <a:pt x="201312" y="156225"/>
                    <a:pt x="201114" y="100656"/>
                  </a:cubicBezTo>
                  <a:cubicBezTo>
                    <a:pt x="201312" y="45088"/>
                    <a:pt x="156290" y="-132"/>
                    <a:pt x="100920" y="0"/>
                  </a:cubicBezTo>
                  <a:close/>
                </a:path>
              </a:pathLst>
            </a:custGeom>
            <a:solidFill>
              <a:srgbClr val="D0D2D3"/>
            </a:solidFill>
            <a:ln w="658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1C8A6955-5C5D-4183-96B6-AFD4133E687F}"/>
                </a:ext>
              </a:extLst>
            </p:cNvPr>
            <p:cNvSpPr/>
            <p:nvPr/>
          </p:nvSpPr>
          <p:spPr>
            <a:xfrm>
              <a:off x="21820722" y="14646273"/>
              <a:ext cx="1015128" cy="131835"/>
            </a:xfrm>
            <a:custGeom>
              <a:avLst/>
              <a:gdLst>
                <a:gd name="connsiteX0" fmla="*/ 0 w 1015128"/>
                <a:gd name="connsiteY0" fmla="*/ 134011 h 131834"/>
                <a:gd name="connsiteX1" fmla="*/ 1017304 w 1015128"/>
                <a:gd name="connsiteY1" fmla="*/ 134538 h 131834"/>
                <a:gd name="connsiteX2" fmla="*/ 1017436 w 1015128"/>
                <a:gd name="connsiteY2" fmla="*/ 66 h 131834"/>
                <a:gd name="connsiteX3" fmla="*/ 0 w 1015128"/>
                <a:gd name="connsiteY3" fmla="*/ 0 h 131834"/>
              </a:gdLst>
              <a:ahLst/>
              <a:cxnLst>
                <a:cxn ang="0">
                  <a:pos x="connsiteX0" y="connsiteY0"/>
                </a:cxn>
                <a:cxn ang="0">
                  <a:pos x="connsiteX1" y="connsiteY1"/>
                </a:cxn>
                <a:cxn ang="0">
                  <a:pos x="connsiteX2" y="connsiteY2"/>
                </a:cxn>
                <a:cxn ang="0">
                  <a:pos x="connsiteX3" y="connsiteY3"/>
                </a:cxn>
              </a:cxnLst>
              <a:rect l="l" t="t" r="r" b="b"/>
              <a:pathLst>
                <a:path w="1015128" h="131834">
                  <a:moveTo>
                    <a:pt x="0" y="134011"/>
                  </a:moveTo>
                  <a:lnTo>
                    <a:pt x="1017304" y="134538"/>
                  </a:lnTo>
                  <a:lnTo>
                    <a:pt x="1017436" y="66"/>
                  </a:lnTo>
                  <a:lnTo>
                    <a:pt x="0" y="0"/>
                  </a:lnTo>
                  <a:close/>
                </a:path>
              </a:pathLst>
            </a:custGeom>
            <a:solidFill>
              <a:srgbClr val="D0D2D3"/>
            </a:solidFill>
            <a:ln w="658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D3553ABD-6EDE-454F-8581-54820ED30A3C}"/>
                </a:ext>
              </a:extLst>
            </p:cNvPr>
            <p:cNvSpPr/>
            <p:nvPr/>
          </p:nvSpPr>
          <p:spPr>
            <a:xfrm>
              <a:off x="19631341" y="12643768"/>
              <a:ext cx="3665009" cy="1034903"/>
            </a:xfrm>
            <a:custGeom>
              <a:avLst/>
              <a:gdLst>
                <a:gd name="connsiteX0" fmla="*/ 0 w 3665008"/>
                <a:gd name="connsiteY0" fmla="*/ 338420 h 1034903"/>
                <a:gd name="connsiteX1" fmla="*/ 3669426 w 3665008"/>
                <a:gd name="connsiteY1" fmla="*/ 1041033 h 1034903"/>
                <a:gd name="connsiteX2" fmla="*/ 3669426 w 3665008"/>
                <a:gd name="connsiteY2" fmla="*/ 728717 h 1034903"/>
                <a:gd name="connsiteX3" fmla="*/ 51943 w 3665008"/>
                <a:gd name="connsiteY3" fmla="*/ 0 h 1034903"/>
              </a:gdLst>
              <a:ahLst/>
              <a:cxnLst>
                <a:cxn ang="0">
                  <a:pos x="connsiteX0" y="connsiteY0"/>
                </a:cxn>
                <a:cxn ang="0">
                  <a:pos x="connsiteX1" y="connsiteY1"/>
                </a:cxn>
                <a:cxn ang="0">
                  <a:pos x="connsiteX2" y="connsiteY2"/>
                </a:cxn>
                <a:cxn ang="0">
                  <a:pos x="connsiteX3" y="connsiteY3"/>
                </a:cxn>
              </a:cxnLst>
              <a:rect l="l" t="t" r="r" b="b"/>
              <a:pathLst>
                <a:path w="3665008" h="1034903">
                  <a:moveTo>
                    <a:pt x="0" y="338420"/>
                  </a:moveTo>
                  <a:lnTo>
                    <a:pt x="3669426" y="1041033"/>
                  </a:lnTo>
                  <a:lnTo>
                    <a:pt x="3669426" y="728717"/>
                  </a:lnTo>
                  <a:lnTo>
                    <a:pt x="51943" y="0"/>
                  </a:lnTo>
                  <a:close/>
                </a:path>
              </a:pathLst>
            </a:custGeom>
            <a:solidFill>
              <a:srgbClr val="D0D2D3"/>
            </a:solidFill>
            <a:ln w="658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EDE23F43-EB9F-46BE-9A8F-D0610307D7CE}"/>
                </a:ext>
              </a:extLst>
            </p:cNvPr>
            <p:cNvSpPr/>
            <p:nvPr/>
          </p:nvSpPr>
          <p:spPr>
            <a:xfrm>
              <a:off x="21210261" y="11923027"/>
              <a:ext cx="1858871" cy="606440"/>
            </a:xfrm>
            <a:custGeom>
              <a:avLst/>
              <a:gdLst>
                <a:gd name="connsiteX0" fmla="*/ 0 w 1858871"/>
                <a:gd name="connsiteY0" fmla="*/ 0 h 606440"/>
                <a:gd name="connsiteX1" fmla="*/ 30322 w 1858871"/>
                <a:gd name="connsiteY1" fmla="*/ 371313 h 606440"/>
                <a:gd name="connsiteX2" fmla="*/ 1862761 w 1858871"/>
                <a:gd name="connsiteY2" fmla="*/ 609802 h 606440"/>
                <a:gd name="connsiteX3" fmla="*/ 1853928 w 1858871"/>
                <a:gd name="connsiteY3" fmla="*/ 280940 h 606440"/>
              </a:gdLst>
              <a:ahLst/>
              <a:cxnLst>
                <a:cxn ang="0">
                  <a:pos x="connsiteX0" y="connsiteY0"/>
                </a:cxn>
                <a:cxn ang="0">
                  <a:pos x="connsiteX1" y="connsiteY1"/>
                </a:cxn>
                <a:cxn ang="0">
                  <a:pos x="connsiteX2" y="connsiteY2"/>
                </a:cxn>
                <a:cxn ang="0">
                  <a:pos x="connsiteX3" y="connsiteY3"/>
                </a:cxn>
              </a:cxnLst>
              <a:rect l="l" t="t" r="r" b="b"/>
              <a:pathLst>
                <a:path w="1858871" h="606440">
                  <a:moveTo>
                    <a:pt x="0" y="0"/>
                  </a:moveTo>
                  <a:lnTo>
                    <a:pt x="30322" y="371313"/>
                  </a:lnTo>
                  <a:lnTo>
                    <a:pt x="1862761" y="609802"/>
                  </a:lnTo>
                  <a:lnTo>
                    <a:pt x="1853928" y="280940"/>
                  </a:lnTo>
                  <a:close/>
                </a:path>
              </a:pathLst>
            </a:custGeom>
            <a:solidFill>
              <a:srgbClr val="D0D2D3"/>
            </a:solidFill>
            <a:ln w="658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9643F41F-5E81-4829-88DD-E36EC1A1E8B1}"/>
                </a:ext>
              </a:extLst>
            </p:cNvPr>
            <p:cNvSpPr/>
            <p:nvPr/>
          </p:nvSpPr>
          <p:spPr>
            <a:xfrm>
              <a:off x="22962544" y="10717925"/>
              <a:ext cx="125243" cy="1687486"/>
            </a:xfrm>
            <a:custGeom>
              <a:avLst/>
              <a:gdLst>
                <a:gd name="connsiteX0" fmla="*/ 0 w 125243"/>
                <a:gd name="connsiteY0" fmla="*/ 1660921 h 1687485"/>
                <a:gd name="connsiteX1" fmla="*/ 130121 w 125243"/>
                <a:gd name="connsiteY1" fmla="*/ 1691705 h 1687485"/>
                <a:gd name="connsiteX2" fmla="*/ 26103 w 125243"/>
                <a:gd name="connsiteY2" fmla="*/ 0 h 1687485"/>
              </a:gdLst>
              <a:ahLst/>
              <a:cxnLst>
                <a:cxn ang="0">
                  <a:pos x="connsiteX0" y="connsiteY0"/>
                </a:cxn>
                <a:cxn ang="0">
                  <a:pos x="connsiteX1" y="connsiteY1"/>
                </a:cxn>
                <a:cxn ang="0">
                  <a:pos x="connsiteX2" y="connsiteY2"/>
                </a:cxn>
              </a:cxnLst>
              <a:rect l="l" t="t" r="r" b="b"/>
              <a:pathLst>
                <a:path w="125243" h="1687485">
                  <a:moveTo>
                    <a:pt x="0" y="1660921"/>
                  </a:moveTo>
                  <a:lnTo>
                    <a:pt x="130121" y="1691705"/>
                  </a:lnTo>
                  <a:lnTo>
                    <a:pt x="26103" y="0"/>
                  </a:lnTo>
                  <a:close/>
                </a:path>
              </a:pathLst>
            </a:custGeom>
            <a:solidFill>
              <a:srgbClr val="D0D2D3"/>
            </a:solidFill>
            <a:ln w="658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E6B56F74-222C-4999-A033-94B3D58A1902}"/>
                </a:ext>
              </a:extLst>
            </p:cNvPr>
            <p:cNvSpPr/>
            <p:nvPr/>
          </p:nvSpPr>
          <p:spPr>
            <a:xfrm>
              <a:off x="18330612" y="11525182"/>
              <a:ext cx="1509509" cy="1153555"/>
            </a:xfrm>
            <a:custGeom>
              <a:avLst/>
              <a:gdLst>
                <a:gd name="connsiteX0" fmla="*/ 697650 w 1509509"/>
                <a:gd name="connsiteY0" fmla="*/ 57777 h 1153554"/>
                <a:gd name="connsiteX1" fmla="*/ 823948 w 1509509"/>
                <a:gd name="connsiteY1" fmla="*/ 274381 h 1153554"/>
                <a:gd name="connsiteX2" fmla="*/ 256465 w 1509509"/>
                <a:gd name="connsiteY2" fmla="*/ 206289 h 1153554"/>
                <a:gd name="connsiteX3" fmla="*/ 2090 w 1509509"/>
                <a:gd name="connsiteY3" fmla="*/ 568373 h 1153554"/>
                <a:gd name="connsiteX4" fmla="*/ 342158 w 1509509"/>
                <a:gd name="connsiteY4" fmla="*/ 1023467 h 1153554"/>
                <a:gd name="connsiteX5" fmla="*/ 1336720 w 1509509"/>
                <a:gd name="connsiteY5" fmla="*/ 1125507 h 1153554"/>
                <a:gd name="connsiteX6" fmla="*/ 1515356 w 1509509"/>
                <a:gd name="connsiteY6" fmla="*/ 401602 h 1153554"/>
                <a:gd name="connsiteX7" fmla="*/ 956838 w 1509509"/>
                <a:gd name="connsiteY7" fmla="*/ 24422 h 1153554"/>
                <a:gd name="connsiteX8" fmla="*/ 697650 w 1509509"/>
                <a:gd name="connsiteY8" fmla="*/ 57777 h 115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9509" h="1153554">
                  <a:moveTo>
                    <a:pt x="697650" y="57777"/>
                  </a:moveTo>
                  <a:cubicBezTo>
                    <a:pt x="650058" y="164036"/>
                    <a:pt x="823948" y="274381"/>
                    <a:pt x="823948" y="274381"/>
                  </a:cubicBezTo>
                  <a:cubicBezTo>
                    <a:pt x="823948" y="274381"/>
                    <a:pt x="406493" y="161070"/>
                    <a:pt x="256465" y="206289"/>
                  </a:cubicBezTo>
                  <a:cubicBezTo>
                    <a:pt x="106437" y="251310"/>
                    <a:pt x="22722" y="437329"/>
                    <a:pt x="2090" y="568373"/>
                  </a:cubicBezTo>
                  <a:cubicBezTo>
                    <a:pt x="-18411" y="699417"/>
                    <a:pt x="113161" y="941795"/>
                    <a:pt x="342158" y="1023467"/>
                  </a:cubicBezTo>
                  <a:cubicBezTo>
                    <a:pt x="571550" y="1105271"/>
                    <a:pt x="1270473" y="1206586"/>
                    <a:pt x="1336720" y="1125507"/>
                  </a:cubicBezTo>
                  <a:cubicBezTo>
                    <a:pt x="1403099" y="1044692"/>
                    <a:pt x="1515356" y="401602"/>
                    <a:pt x="1515356" y="401602"/>
                  </a:cubicBezTo>
                  <a:lnTo>
                    <a:pt x="956838" y="24422"/>
                  </a:lnTo>
                  <a:cubicBezTo>
                    <a:pt x="956904" y="24422"/>
                    <a:pt x="745506" y="-48548"/>
                    <a:pt x="697650" y="57777"/>
                  </a:cubicBezTo>
                  <a:close/>
                </a:path>
              </a:pathLst>
            </a:custGeom>
            <a:solidFill>
              <a:srgbClr val="FFBA7F"/>
            </a:solidFill>
            <a:ln w="658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17F11B62-1E93-483B-B148-11CE8FA9F3C4}"/>
                </a:ext>
              </a:extLst>
            </p:cNvPr>
            <p:cNvSpPr/>
            <p:nvPr/>
          </p:nvSpPr>
          <p:spPr>
            <a:xfrm>
              <a:off x="19620728" y="11741359"/>
              <a:ext cx="4633995" cy="1858871"/>
            </a:xfrm>
            <a:custGeom>
              <a:avLst/>
              <a:gdLst>
                <a:gd name="connsiteX0" fmla="*/ 3685443 w 4633995"/>
                <a:gd name="connsiteY0" fmla="*/ 690485 h 1858871"/>
                <a:gd name="connsiteX1" fmla="*/ 192874 w 4633995"/>
                <a:gd name="connsiteY1" fmla="*/ 0 h 1858871"/>
                <a:gd name="connsiteX2" fmla="*/ 0 w 4633995"/>
                <a:gd name="connsiteY2" fmla="*/ 1103392 h 1858871"/>
                <a:gd name="connsiteX3" fmla="*/ 3978446 w 4633995"/>
                <a:gd name="connsiteY3" fmla="*/ 1857091 h 1858871"/>
                <a:gd name="connsiteX4" fmla="*/ 4632084 w 4633995"/>
                <a:gd name="connsiteY4" fmla="*/ 610395 h 1858871"/>
                <a:gd name="connsiteX5" fmla="*/ 3685443 w 4633995"/>
                <a:gd name="connsiteY5" fmla="*/ 690485 h 185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33995" h="1858871">
                  <a:moveTo>
                    <a:pt x="3685443" y="690485"/>
                  </a:moveTo>
                  <a:lnTo>
                    <a:pt x="192874" y="0"/>
                  </a:lnTo>
                  <a:lnTo>
                    <a:pt x="0" y="1103392"/>
                  </a:lnTo>
                  <a:cubicBezTo>
                    <a:pt x="0" y="1103392"/>
                    <a:pt x="3228635" y="1733364"/>
                    <a:pt x="3978446" y="1857091"/>
                  </a:cubicBezTo>
                  <a:cubicBezTo>
                    <a:pt x="4728059" y="1980753"/>
                    <a:pt x="4632084" y="610395"/>
                    <a:pt x="4632084" y="610395"/>
                  </a:cubicBezTo>
                  <a:lnTo>
                    <a:pt x="3685443" y="690485"/>
                  </a:lnTo>
                  <a:close/>
                </a:path>
              </a:pathLst>
            </a:custGeom>
            <a:solidFill>
              <a:srgbClr val="F0F1F1"/>
            </a:solidFill>
            <a:ln w="658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4CE07C33-2EA2-4EDC-87CA-18776257F48E}"/>
                </a:ext>
              </a:extLst>
            </p:cNvPr>
            <p:cNvSpPr/>
            <p:nvPr/>
          </p:nvSpPr>
          <p:spPr>
            <a:xfrm>
              <a:off x="18307126" y="12643768"/>
              <a:ext cx="3665009" cy="1034903"/>
            </a:xfrm>
            <a:custGeom>
              <a:avLst/>
              <a:gdLst>
                <a:gd name="connsiteX0" fmla="*/ 0 w 3665008"/>
                <a:gd name="connsiteY0" fmla="*/ 728717 h 1034903"/>
                <a:gd name="connsiteX1" fmla="*/ 0 w 3665008"/>
                <a:gd name="connsiteY1" fmla="*/ 1041033 h 1034903"/>
                <a:gd name="connsiteX2" fmla="*/ 3669623 w 3665008"/>
                <a:gd name="connsiteY2" fmla="*/ 338420 h 1034903"/>
                <a:gd name="connsiteX3" fmla="*/ 3617483 w 3665008"/>
                <a:gd name="connsiteY3" fmla="*/ 0 h 1034903"/>
              </a:gdLst>
              <a:ahLst/>
              <a:cxnLst>
                <a:cxn ang="0">
                  <a:pos x="connsiteX0" y="connsiteY0"/>
                </a:cxn>
                <a:cxn ang="0">
                  <a:pos x="connsiteX1" y="connsiteY1"/>
                </a:cxn>
                <a:cxn ang="0">
                  <a:pos x="connsiteX2" y="connsiteY2"/>
                </a:cxn>
                <a:cxn ang="0">
                  <a:pos x="connsiteX3" y="connsiteY3"/>
                </a:cxn>
              </a:cxnLst>
              <a:rect l="l" t="t" r="r" b="b"/>
              <a:pathLst>
                <a:path w="3665008" h="1034903">
                  <a:moveTo>
                    <a:pt x="0" y="728717"/>
                  </a:moveTo>
                  <a:lnTo>
                    <a:pt x="0" y="1041033"/>
                  </a:lnTo>
                  <a:lnTo>
                    <a:pt x="3669623" y="338420"/>
                  </a:lnTo>
                  <a:lnTo>
                    <a:pt x="3617483" y="0"/>
                  </a:lnTo>
                  <a:close/>
                </a:path>
              </a:pathLst>
            </a:custGeom>
            <a:solidFill>
              <a:srgbClr val="D0D2D3"/>
            </a:solidFill>
            <a:ln w="658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F8CB59A1-9CBD-43DB-B3CF-148F9AEDBFDB}"/>
                </a:ext>
              </a:extLst>
            </p:cNvPr>
            <p:cNvSpPr/>
            <p:nvPr/>
          </p:nvSpPr>
          <p:spPr>
            <a:xfrm>
              <a:off x="21566940" y="11765256"/>
              <a:ext cx="1390858" cy="843743"/>
            </a:xfrm>
            <a:custGeom>
              <a:avLst/>
              <a:gdLst>
                <a:gd name="connsiteX0" fmla="*/ 645727 w 1390857"/>
                <a:gd name="connsiteY0" fmla="*/ 3656 h 843742"/>
                <a:gd name="connsiteX1" fmla="*/ 0 w 1390857"/>
                <a:gd name="connsiteY1" fmla="*/ 111432 h 843742"/>
                <a:gd name="connsiteX2" fmla="*/ 178768 w 1390857"/>
                <a:gd name="connsiteY2" fmla="*/ 835402 h 843742"/>
                <a:gd name="connsiteX3" fmla="*/ 780990 w 1390857"/>
                <a:gd name="connsiteY3" fmla="*/ 504892 h 843742"/>
                <a:gd name="connsiteX4" fmla="*/ 1373521 w 1390857"/>
                <a:gd name="connsiteY4" fmla="*/ 438909 h 843742"/>
                <a:gd name="connsiteX5" fmla="*/ 645727 w 1390857"/>
                <a:gd name="connsiteY5" fmla="*/ 3656 h 84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0857" h="843742">
                  <a:moveTo>
                    <a:pt x="645727" y="3656"/>
                  </a:moveTo>
                  <a:cubicBezTo>
                    <a:pt x="237830" y="-23699"/>
                    <a:pt x="0" y="111432"/>
                    <a:pt x="0" y="111432"/>
                  </a:cubicBezTo>
                  <a:cubicBezTo>
                    <a:pt x="0" y="111432"/>
                    <a:pt x="112455" y="754522"/>
                    <a:pt x="178768" y="835402"/>
                  </a:cubicBezTo>
                  <a:cubicBezTo>
                    <a:pt x="245081" y="916349"/>
                    <a:pt x="551729" y="586696"/>
                    <a:pt x="780990" y="504892"/>
                  </a:cubicBezTo>
                  <a:cubicBezTo>
                    <a:pt x="1010185" y="423418"/>
                    <a:pt x="1232392" y="455850"/>
                    <a:pt x="1373521" y="438909"/>
                  </a:cubicBezTo>
                  <a:cubicBezTo>
                    <a:pt x="1505291" y="423089"/>
                    <a:pt x="1019413" y="28573"/>
                    <a:pt x="645727" y="3656"/>
                  </a:cubicBezTo>
                  <a:close/>
                </a:path>
              </a:pathLst>
            </a:custGeom>
            <a:solidFill>
              <a:srgbClr val="FFBA7F"/>
            </a:solidFill>
            <a:ln w="658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F12F953C-C8AF-4AFC-9DB5-86716BEC70E3}"/>
                </a:ext>
              </a:extLst>
            </p:cNvPr>
            <p:cNvSpPr/>
            <p:nvPr/>
          </p:nvSpPr>
          <p:spPr>
            <a:xfrm>
              <a:off x="17351329" y="11637275"/>
              <a:ext cx="4633995" cy="1964339"/>
            </a:xfrm>
            <a:custGeom>
              <a:avLst/>
              <a:gdLst>
                <a:gd name="connsiteX0" fmla="*/ 950589 w 4633995"/>
                <a:gd name="connsiteY0" fmla="*/ 690287 h 1964339"/>
                <a:gd name="connsiteX1" fmla="*/ 4015 w 4633995"/>
                <a:gd name="connsiteY1" fmla="*/ 714479 h 1964339"/>
                <a:gd name="connsiteX2" fmla="*/ 657652 w 4633995"/>
                <a:gd name="connsiteY2" fmla="*/ 1961175 h 1964339"/>
                <a:gd name="connsiteX3" fmla="*/ 4636033 w 4633995"/>
                <a:gd name="connsiteY3" fmla="*/ 1207476 h 1964339"/>
                <a:gd name="connsiteX4" fmla="*/ 4443158 w 4633995"/>
                <a:gd name="connsiteY4" fmla="*/ 0 h 1964339"/>
                <a:gd name="connsiteX5" fmla="*/ 950589 w 4633995"/>
                <a:gd name="connsiteY5" fmla="*/ 690287 h 1964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33995" h="1964339">
                  <a:moveTo>
                    <a:pt x="950589" y="690287"/>
                  </a:moveTo>
                  <a:lnTo>
                    <a:pt x="4015" y="714479"/>
                  </a:lnTo>
                  <a:cubicBezTo>
                    <a:pt x="4015" y="714479"/>
                    <a:pt x="-92224" y="2084836"/>
                    <a:pt x="657652" y="1961175"/>
                  </a:cubicBezTo>
                  <a:cubicBezTo>
                    <a:pt x="1407463" y="1837448"/>
                    <a:pt x="4636033" y="1207476"/>
                    <a:pt x="4636033" y="1207476"/>
                  </a:cubicBezTo>
                  <a:lnTo>
                    <a:pt x="4443158" y="0"/>
                  </a:lnTo>
                  <a:lnTo>
                    <a:pt x="950589" y="690287"/>
                  </a:lnTo>
                  <a:close/>
                </a:path>
              </a:pathLst>
            </a:custGeom>
            <a:solidFill>
              <a:srgbClr val="FFFFFF"/>
            </a:solidFill>
            <a:ln w="658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F64180CC-39F1-433F-AA60-23ABA7707FC7}"/>
                </a:ext>
              </a:extLst>
            </p:cNvPr>
            <p:cNvSpPr/>
            <p:nvPr/>
          </p:nvSpPr>
          <p:spPr>
            <a:xfrm>
              <a:off x="18523467" y="11013169"/>
              <a:ext cx="777826" cy="1535876"/>
            </a:xfrm>
            <a:custGeom>
              <a:avLst/>
              <a:gdLst>
                <a:gd name="connsiteX0" fmla="*/ 566429 w 777825"/>
                <a:gd name="connsiteY0" fmla="*/ 1422036 h 1535875"/>
                <a:gd name="connsiteX1" fmla="*/ 228338 w 777825"/>
                <a:gd name="connsiteY1" fmla="*/ 1384793 h 1535875"/>
                <a:gd name="connsiteX2" fmla="*/ 134999 w 777825"/>
                <a:gd name="connsiteY2" fmla="*/ 1101677 h 1535875"/>
                <a:gd name="connsiteX3" fmla="*/ 103952 w 777825"/>
                <a:gd name="connsiteY3" fmla="*/ 0 h 1535875"/>
                <a:gd name="connsiteX4" fmla="*/ 0 w 777825"/>
                <a:gd name="connsiteY4" fmla="*/ 1186 h 1535875"/>
                <a:gd name="connsiteX5" fmla="*/ 31640 w 777825"/>
                <a:gd name="connsiteY5" fmla="*/ 1115454 h 1535875"/>
                <a:gd name="connsiteX6" fmla="*/ 160970 w 777825"/>
                <a:gd name="connsiteY6" fmla="*/ 1464553 h 1535875"/>
                <a:gd name="connsiteX7" fmla="*/ 580139 w 777825"/>
                <a:gd name="connsiteY7" fmla="*/ 1525394 h 1535875"/>
                <a:gd name="connsiteX8" fmla="*/ 778155 w 777825"/>
                <a:gd name="connsiteY8" fmla="*/ 1486108 h 1535875"/>
                <a:gd name="connsiteX9" fmla="*/ 750470 w 777825"/>
                <a:gd name="connsiteY9" fmla="*/ 1386045 h 1535875"/>
                <a:gd name="connsiteX10" fmla="*/ 566429 w 777825"/>
                <a:gd name="connsiteY10" fmla="*/ 1422036 h 153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7825" h="1535875">
                  <a:moveTo>
                    <a:pt x="566429" y="1422036"/>
                  </a:moveTo>
                  <a:cubicBezTo>
                    <a:pt x="440592" y="1441021"/>
                    <a:pt x="282852" y="1436077"/>
                    <a:pt x="228338" y="1384793"/>
                  </a:cubicBezTo>
                  <a:cubicBezTo>
                    <a:pt x="192479" y="1358821"/>
                    <a:pt x="152797" y="1250321"/>
                    <a:pt x="134999" y="1101677"/>
                  </a:cubicBezTo>
                  <a:cubicBezTo>
                    <a:pt x="94921" y="804852"/>
                    <a:pt x="108039" y="354569"/>
                    <a:pt x="103952" y="0"/>
                  </a:cubicBezTo>
                  <a:lnTo>
                    <a:pt x="0" y="1186"/>
                  </a:lnTo>
                  <a:cubicBezTo>
                    <a:pt x="4219" y="353185"/>
                    <a:pt x="-9756" y="804127"/>
                    <a:pt x="31640" y="1115454"/>
                  </a:cubicBezTo>
                  <a:cubicBezTo>
                    <a:pt x="54514" y="1272074"/>
                    <a:pt x="82990" y="1394747"/>
                    <a:pt x="160970" y="1464553"/>
                  </a:cubicBezTo>
                  <a:cubicBezTo>
                    <a:pt x="273228" y="1553871"/>
                    <a:pt x="444481" y="1541347"/>
                    <a:pt x="580139" y="1525394"/>
                  </a:cubicBezTo>
                  <a:cubicBezTo>
                    <a:pt x="690485" y="1510497"/>
                    <a:pt x="776771" y="1486701"/>
                    <a:pt x="778155" y="1486108"/>
                  </a:cubicBezTo>
                  <a:lnTo>
                    <a:pt x="750470" y="1386045"/>
                  </a:lnTo>
                  <a:cubicBezTo>
                    <a:pt x="750470" y="1385914"/>
                    <a:pt x="669194" y="1408391"/>
                    <a:pt x="566429" y="1422036"/>
                  </a:cubicBezTo>
                  <a:close/>
                </a:path>
              </a:pathLst>
            </a:custGeom>
            <a:solidFill>
              <a:srgbClr val="BBBDBF"/>
            </a:solidFill>
            <a:ln w="658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A0C9FB1C-A844-4FE6-A2C4-88B1D337931B}"/>
                </a:ext>
              </a:extLst>
            </p:cNvPr>
            <p:cNvSpPr/>
            <p:nvPr/>
          </p:nvSpPr>
          <p:spPr>
            <a:xfrm>
              <a:off x="19096363" y="12355694"/>
              <a:ext cx="250486" cy="177977"/>
            </a:xfrm>
            <a:custGeom>
              <a:avLst/>
              <a:gdLst>
                <a:gd name="connsiteX0" fmla="*/ 110470 w 250486"/>
                <a:gd name="connsiteY0" fmla="*/ 4234 h 177977"/>
                <a:gd name="connsiteX1" fmla="*/ 1245 w 250486"/>
                <a:gd name="connsiteY1" fmla="*/ 116161 h 177977"/>
                <a:gd name="connsiteX2" fmla="*/ 146592 w 250486"/>
                <a:gd name="connsiteY2" fmla="*/ 174103 h 177977"/>
                <a:gd name="connsiteX3" fmla="*/ 255752 w 250486"/>
                <a:gd name="connsiteY3" fmla="*/ 62109 h 177977"/>
                <a:gd name="connsiteX4" fmla="*/ 110470 w 250486"/>
                <a:gd name="connsiteY4" fmla="*/ 4234 h 177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486" h="177977">
                  <a:moveTo>
                    <a:pt x="110470" y="4234"/>
                  </a:moveTo>
                  <a:cubicBezTo>
                    <a:pt x="40136" y="19329"/>
                    <a:pt x="-8511" y="69228"/>
                    <a:pt x="1245" y="116161"/>
                  </a:cubicBezTo>
                  <a:cubicBezTo>
                    <a:pt x="11264" y="162897"/>
                    <a:pt x="76061" y="188868"/>
                    <a:pt x="146592" y="174103"/>
                  </a:cubicBezTo>
                  <a:cubicBezTo>
                    <a:pt x="216729" y="158942"/>
                    <a:pt x="265639" y="108911"/>
                    <a:pt x="255752" y="62109"/>
                  </a:cubicBezTo>
                  <a:cubicBezTo>
                    <a:pt x="245798" y="15242"/>
                    <a:pt x="180804" y="-10730"/>
                    <a:pt x="110470" y="4234"/>
                  </a:cubicBezTo>
                  <a:close/>
                </a:path>
              </a:pathLst>
            </a:custGeom>
            <a:solidFill>
              <a:srgbClr val="57585A"/>
            </a:solidFill>
            <a:ln w="658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6E9A531B-B5C2-407E-AC2D-0273E5E21138}"/>
                </a:ext>
              </a:extLst>
            </p:cNvPr>
            <p:cNvSpPr/>
            <p:nvPr/>
          </p:nvSpPr>
          <p:spPr>
            <a:xfrm>
              <a:off x="19761001" y="10800453"/>
              <a:ext cx="632807" cy="1634752"/>
            </a:xfrm>
            <a:custGeom>
              <a:avLst/>
              <a:gdLst>
                <a:gd name="connsiteX0" fmla="*/ 360173 w 632807"/>
                <a:gd name="connsiteY0" fmla="*/ 0 h 1634752"/>
                <a:gd name="connsiteX1" fmla="*/ 259451 w 632807"/>
                <a:gd name="connsiteY1" fmla="*/ 26301 h 1634752"/>
                <a:gd name="connsiteX2" fmla="*/ 519363 w 632807"/>
                <a:gd name="connsiteY2" fmla="*/ 1097195 h 1634752"/>
                <a:gd name="connsiteX3" fmla="*/ 503807 w 632807"/>
                <a:gd name="connsiteY3" fmla="*/ 1395076 h 1634752"/>
                <a:gd name="connsiteX4" fmla="*/ 187139 w 632807"/>
                <a:gd name="connsiteY4" fmla="*/ 1519858 h 1634752"/>
                <a:gd name="connsiteX5" fmla="*/ 132 w 632807"/>
                <a:gd name="connsiteY5" fmla="*/ 1533371 h 1634752"/>
                <a:gd name="connsiteX6" fmla="*/ 0 w 632807"/>
                <a:gd name="connsiteY6" fmla="*/ 1637323 h 1634752"/>
                <a:gd name="connsiteX7" fmla="*/ 201048 w 632807"/>
                <a:gd name="connsiteY7" fmla="*/ 1623019 h 1634752"/>
                <a:gd name="connsiteX8" fmla="*/ 589631 w 632807"/>
                <a:gd name="connsiteY8" fmla="*/ 1454072 h 1634752"/>
                <a:gd name="connsiteX9" fmla="*/ 622392 w 632807"/>
                <a:gd name="connsiteY9" fmla="*/ 1083419 h 1634752"/>
                <a:gd name="connsiteX10" fmla="*/ 360173 w 632807"/>
                <a:gd name="connsiteY10" fmla="*/ 0 h 163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2807" h="1634752">
                  <a:moveTo>
                    <a:pt x="360173" y="0"/>
                  </a:moveTo>
                  <a:lnTo>
                    <a:pt x="259451" y="26301"/>
                  </a:lnTo>
                  <a:cubicBezTo>
                    <a:pt x="348901" y="369401"/>
                    <a:pt x="479615" y="800435"/>
                    <a:pt x="519363" y="1097195"/>
                  </a:cubicBezTo>
                  <a:cubicBezTo>
                    <a:pt x="540852" y="1245179"/>
                    <a:pt x="531426" y="1360470"/>
                    <a:pt x="503807" y="1395076"/>
                  </a:cubicBezTo>
                  <a:cubicBezTo>
                    <a:pt x="464718" y="1458620"/>
                    <a:pt x="313833" y="1505224"/>
                    <a:pt x="187139" y="1519858"/>
                  </a:cubicBezTo>
                  <a:cubicBezTo>
                    <a:pt x="84506" y="1533634"/>
                    <a:pt x="395" y="1532975"/>
                    <a:pt x="132" y="1533371"/>
                  </a:cubicBezTo>
                  <a:lnTo>
                    <a:pt x="0" y="1637323"/>
                  </a:lnTo>
                  <a:cubicBezTo>
                    <a:pt x="1384" y="1637323"/>
                    <a:pt x="90636" y="1637652"/>
                    <a:pt x="201048" y="1623019"/>
                  </a:cubicBezTo>
                  <a:cubicBezTo>
                    <a:pt x="336179" y="1602716"/>
                    <a:pt x="504927" y="1569758"/>
                    <a:pt x="589631" y="1454072"/>
                  </a:cubicBezTo>
                  <a:cubicBezTo>
                    <a:pt x="646320" y="1366205"/>
                    <a:pt x="641772" y="1240566"/>
                    <a:pt x="622392" y="1083419"/>
                  </a:cubicBezTo>
                  <a:cubicBezTo>
                    <a:pt x="580601" y="772025"/>
                    <a:pt x="448700" y="340793"/>
                    <a:pt x="360173" y="0"/>
                  </a:cubicBezTo>
                  <a:close/>
                </a:path>
              </a:pathLst>
            </a:custGeom>
            <a:solidFill>
              <a:srgbClr val="BBBDBF"/>
            </a:solidFill>
            <a:ln w="658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805687E6-78B3-42A2-8981-A167008B2D43}"/>
                </a:ext>
              </a:extLst>
            </p:cNvPr>
            <p:cNvSpPr/>
            <p:nvPr/>
          </p:nvSpPr>
          <p:spPr>
            <a:xfrm>
              <a:off x="19690775" y="12278058"/>
              <a:ext cx="257078" cy="171385"/>
            </a:xfrm>
            <a:custGeom>
              <a:avLst/>
              <a:gdLst>
                <a:gd name="connsiteX0" fmla="*/ 125267 w 257077"/>
                <a:gd name="connsiteY0" fmla="*/ 329 h 171385"/>
                <a:gd name="connsiteX1" fmla="*/ 89 w 257077"/>
                <a:gd name="connsiteY1" fmla="*/ 94460 h 171385"/>
                <a:gd name="connsiteX2" fmla="*/ 134956 w 257077"/>
                <a:gd name="connsiteY2" fmla="*/ 173693 h 171385"/>
                <a:gd name="connsiteX3" fmla="*/ 260002 w 257077"/>
                <a:gd name="connsiteY3" fmla="*/ 79694 h 171385"/>
                <a:gd name="connsiteX4" fmla="*/ 125267 w 257077"/>
                <a:gd name="connsiteY4" fmla="*/ 329 h 171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77" h="171385">
                  <a:moveTo>
                    <a:pt x="125267" y="329"/>
                  </a:moveTo>
                  <a:cubicBezTo>
                    <a:pt x="53417" y="4416"/>
                    <a:pt x="-2547" y="46604"/>
                    <a:pt x="89" y="94460"/>
                  </a:cubicBezTo>
                  <a:cubicBezTo>
                    <a:pt x="2858" y="142184"/>
                    <a:pt x="63238" y="177647"/>
                    <a:pt x="134956" y="173693"/>
                  </a:cubicBezTo>
                  <a:cubicBezTo>
                    <a:pt x="206807" y="169540"/>
                    <a:pt x="262639" y="127418"/>
                    <a:pt x="260002" y="79694"/>
                  </a:cubicBezTo>
                  <a:cubicBezTo>
                    <a:pt x="257299" y="31772"/>
                    <a:pt x="196919" y="-3823"/>
                    <a:pt x="125267" y="329"/>
                  </a:cubicBezTo>
                  <a:close/>
                </a:path>
              </a:pathLst>
            </a:custGeom>
            <a:solidFill>
              <a:srgbClr val="57585A"/>
            </a:solidFill>
            <a:ln w="658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823895BC-AC1C-4C72-86A8-C3B28EB6C00D}"/>
                </a:ext>
              </a:extLst>
            </p:cNvPr>
            <p:cNvSpPr/>
            <p:nvPr/>
          </p:nvSpPr>
          <p:spPr>
            <a:xfrm>
              <a:off x="18503263" y="9903825"/>
              <a:ext cx="1641344" cy="1166738"/>
            </a:xfrm>
            <a:custGeom>
              <a:avLst/>
              <a:gdLst>
                <a:gd name="connsiteX0" fmla="*/ 686234 w 1641343"/>
                <a:gd name="connsiteY0" fmla="*/ 5227 h 1166738"/>
                <a:gd name="connsiteX1" fmla="*/ 12096 w 1641343"/>
                <a:gd name="connsiteY1" fmla="*/ 1170713 h 1166738"/>
                <a:gd name="connsiteX2" fmla="*/ 146765 w 1641343"/>
                <a:gd name="connsiteY2" fmla="*/ 1152586 h 1166738"/>
                <a:gd name="connsiteX3" fmla="*/ 146568 w 1641343"/>
                <a:gd name="connsiteY3" fmla="*/ 1152586 h 1166738"/>
                <a:gd name="connsiteX4" fmla="*/ 263967 w 1641343"/>
                <a:gd name="connsiteY4" fmla="*/ 466385 h 1166738"/>
                <a:gd name="connsiteX5" fmla="*/ 704163 w 1641343"/>
                <a:gd name="connsiteY5" fmla="*/ 139830 h 1166738"/>
                <a:gd name="connsiteX6" fmla="*/ 1214562 w 1641343"/>
                <a:gd name="connsiteY6" fmla="*/ 339164 h 1166738"/>
                <a:gd name="connsiteX7" fmla="*/ 1508224 w 1641343"/>
                <a:gd name="connsiteY7" fmla="*/ 970192 h 1166738"/>
                <a:gd name="connsiteX8" fmla="*/ 1642959 w 1641343"/>
                <a:gd name="connsiteY8" fmla="*/ 952262 h 1166738"/>
                <a:gd name="connsiteX9" fmla="*/ 686234 w 1641343"/>
                <a:gd name="connsiteY9" fmla="*/ 5227 h 116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1343" h="1166738">
                  <a:moveTo>
                    <a:pt x="686234" y="5227"/>
                  </a:moveTo>
                  <a:cubicBezTo>
                    <a:pt x="220725" y="71870"/>
                    <a:pt x="-63379" y="600132"/>
                    <a:pt x="12096" y="1170713"/>
                  </a:cubicBezTo>
                  <a:lnTo>
                    <a:pt x="146765" y="1152586"/>
                  </a:lnTo>
                  <a:lnTo>
                    <a:pt x="146568" y="1152586"/>
                  </a:lnTo>
                  <a:cubicBezTo>
                    <a:pt x="112027" y="893333"/>
                    <a:pt x="160608" y="648844"/>
                    <a:pt x="263967" y="466385"/>
                  </a:cubicBezTo>
                  <a:cubicBezTo>
                    <a:pt x="367918" y="283399"/>
                    <a:pt x="522627" y="164088"/>
                    <a:pt x="704163" y="139830"/>
                  </a:cubicBezTo>
                  <a:cubicBezTo>
                    <a:pt x="885634" y="115507"/>
                    <a:pt x="1066248" y="189993"/>
                    <a:pt x="1214562" y="339164"/>
                  </a:cubicBezTo>
                  <a:cubicBezTo>
                    <a:pt x="1362151" y="488072"/>
                    <a:pt x="1473617" y="711005"/>
                    <a:pt x="1508224" y="970192"/>
                  </a:cubicBezTo>
                  <a:lnTo>
                    <a:pt x="1642959" y="952262"/>
                  </a:lnTo>
                  <a:cubicBezTo>
                    <a:pt x="1565770" y="382077"/>
                    <a:pt x="1152863" y="-52978"/>
                    <a:pt x="686234" y="5227"/>
                  </a:cubicBezTo>
                  <a:close/>
                </a:path>
              </a:pathLst>
            </a:custGeom>
            <a:solidFill>
              <a:srgbClr val="57585A"/>
            </a:solidFill>
            <a:ln w="658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FD3E94DF-FFE5-41DC-AE3D-D337D3C1223A}"/>
                </a:ext>
              </a:extLst>
            </p:cNvPr>
            <p:cNvSpPr/>
            <p:nvPr/>
          </p:nvSpPr>
          <p:spPr>
            <a:xfrm>
              <a:off x="19023714" y="7817822"/>
              <a:ext cx="725092" cy="2195050"/>
            </a:xfrm>
            <a:custGeom>
              <a:avLst/>
              <a:gdLst>
                <a:gd name="connsiteX0" fmla="*/ 298936 w 725091"/>
                <a:gd name="connsiteY0" fmla="*/ 316338 h 2195050"/>
                <a:gd name="connsiteX1" fmla="*/ 22939 w 725091"/>
                <a:gd name="connsiteY1" fmla="*/ 910188 h 2195050"/>
                <a:gd name="connsiteX2" fmla="*/ 0 w 725091"/>
                <a:gd name="connsiteY2" fmla="*/ 1175308 h 2195050"/>
                <a:gd name="connsiteX3" fmla="*/ 97492 w 725091"/>
                <a:gd name="connsiteY3" fmla="*/ 2197358 h 2195050"/>
                <a:gd name="connsiteX4" fmla="*/ 227745 w 725091"/>
                <a:gd name="connsiteY4" fmla="*/ 2159323 h 2195050"/>
                <a:gd name="connsiteX5" fmla="*/ 227547 w 725091"/>
                <a:gd name="connsiteY5" fmla="*/ 2159323 h 2195050"/>
                <a:gd name="connsiteX6" fmla="*/ 199598 w 725091"/>
                <a:gd name="connsiteY6" fmla="*/ 1967965 h 2195050"/>
                <a:gd name="connsiteX7" fmla="*/ 130253 w 725091"/>
                <a:gd name="connsiteY7" fmla="*/ 1175308 h 2195050"/>
                <a:gd name="connsiteX8" fmla="*/ 150753 w 725091"/>
                <a:gd name="connsiteY8" fmla="*/ 934116 h 2195050"/>
                <a:gd name="connsiteX9" fmla="*/ 401964 w 725091"/>
                <a:gd name="connsiteY9" fmla="*/ 395768 h 2195050"/>
                <a:gd name="connsiteX10" fmla="*/ 727399 w 725091"/>
                <a:gd name="connsiteY10" fmla="*/ 126232 h 2195050"/>
                <a:gd name="connsiteX11" fmla="*/ 695824 w 725091"/>
                <a:gd name="connsiteY11" fmla="*/ 0 h 2195050"/>
                <a:gd name="connsiteX12" fmla="*/ 298936 w 725091"/>
                <a:gd name="connsiteY12" fmla="*/ 316338 h 219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5091" h="2195050">
                  <a:moveTo>
                    <a:pt x="298936" y="316338"/>
                  </a:moveTo>
                  <a:cubicBezTo>
                    <a:pt x="173429" y="479549"/>
                    <a:pt x="64665" y="688903"/>
                    <a:pt x="22939" y="910188"/>
                  </a:cubicBezTo>
                  <a:cubicBezTo>
                    <a:pt x="6460" y="997924"/>
                    <a:pt x="0" y="1087703"/>
                    <a:pt x="0" y="1175308"/>
                  </a:cubicBezTo>
                  <a:cubicBezTo>
                    <a:pt x="395" y="1526780"/>
                    <a:pt x="96569" y="2193996"/>
                    <a:pt x="97492" y="2197358"/>
                  </a:cubicBezTo>
                  <a:lnTo>
                    <a:pt x="227745" y="2159323"/>
                  </a:lnTo>
                  <a:lnTo>
                    <a:pt x="227547" y="2159323"/>
                  </a:lnTo>
                  <a:cubicBezTo>
                    <a:pt x="227547" y="2158927"/>
                    <a:pt x="224251" y="2085759"/>
                    <a:pt x="199598" y="1967965"/>
                  </a:cubicBezTo>
                  <a:cubicBezTo>
                    <a:pt x="175077" y="1849906"/>
                    <a:pt x="130121" y="1338519"/>
                    <a:pt x="130253" y="1175308"/>
                  </a:cubicBezTo>
                  <a:cubicBezTo>
                    <a:pt x="130055" y="1094163"/>
                    <a:pt x="136185" y="1012096"/>
                    <a:pt x="150753" y="934116"/>
                  </a:cubicBezTo>
                  <a:cubicBezTo>
                    <a:pt x="187139" y="739066"/>
                    <a:pt x="286873" y="544939"/>
                    <a:pt x="401964" y="395768"/>
                  </a:cubicBezTo>
                  <a:cubicBezTo>
                    <a:pt x="515606" y="246201"/>
                    <a:pt x="650012" y="143436"/>
                    <a:pt x="727399" y="126232"/>
                  </a:cubicBezTo>
                  <a:lnTo>
                    <a:pt x="695824" y="0"/>
                  </a:lnTo>
                  <a:cubicBezTo>
                    <a:pt x="564649" y="34870"/>
                    <a:pt x="426090" y="153456"/>
                    <a:pt x="298936" y="316338"/>
                  </a:cubicBezTo>
                  <a:close/>
                </a:path>
              </a:pathLst>
            </a:custGeom>
            <a:solidFill>
              <a:srgbClr val="57585A"/>
            </a:solidFill>
            <a:ln w="658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E1C110F1-8F40-4F1A-A87B-905D60E9804F}"/>
                </a:ext>
              </a:extLst>
            </p:cNvPr>
            <p:cNvSpPr/>
            <p:nvPr/>
          </p:nvSpPr>
          <p:spPr>
            <a:xfrm>
              <a:off x="21883871" y="7817822"/>
              <a:ext cx="725092" cy="2254376"/>
            </a:xfrm>
            <a:custGeom>
              <a:avLst/>
              <a:gdLst>
                <a:gd name="connsiteX0" fmla="*/ 428331 w 725091"/>
                <a:gd name="connsiteY0" fmla="*/ 316338 h 2254375"/>
                <a:gd name="connsiteX1" fmla="*/ 31574 w 725091"/>
                <a:gd name="connsiteY1" fmla="*/ 0 h 2254375"/>
                <a:gd name="connsiteX2" fmla="*/ 0 w 725091"/>
                <a:gd name="connsiteY2" fmla="*/ 126298 h 2254375"/>
                <a:gd name="connsiteX3" fmla="*/ 325237 w 725091"/>
                <a:gd name="connsiteY3" fmla="*/ 395702 h 2254375"/>
                <a:gd name="connsiteX4" fmla="*/ 576580 w 725091"/>
                <a:gd name="connsiteY4" fmla="*/ 934050 h 2254375"/>
                <a:gd name="connsiteX5" fmla="*/ 596882 w 725091"/>
                <a:gd name="connsiteY5" fmla="*/ 1218352 h 2254375"/>
                <a:gd name="connsiteX6" fmla="*/ 497347 w 725091"/>
                <a:gd name="connsiteY6" fmla="*/ 2233809 h 2254375"/>
                <a:gd name="connsiteX7" fmla="*/ 625688 w 725091"/>
                <a:gd name="connsiteY7" fmla="*/ 2256221 h 2254375"/>
                <a:gd name="connsiteX8" fmla="*/ 625688 w 725091"/>
                <a:gd name="connsiteY8" fmla="*/ 2256024 h 2254375"/>
                <a:gd name="connsiteX9" fmla="*/ 727135 w 725091"/>
                <a:gd name="connsiteY9" fmla="*/ 1218418 h 2254375"/>
                <a:gd name="connsiteX10" fmla="*/ 704526 w 725091"/>
                <a:gd name="connsiteY10" fmla="*/ 910188 h 2254375"/>
                <a:gd name="connsiteX11" fmla="*/ 428331 w 725091"/>
                <a:gd name="connsiteY11" fmla="*/ 316338 h 225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5091" h="2254375">
                  <a:moveTo>
                    <a:pt x="428331" y="316338"/>
                  </a:moveTo>
                  <a:cubicBezTo>
                    <a:pt x="301243" y="153390"/>
                    <a:pt x="162618" y="34870"/>
                    <a:pt x="31574" y="0"/>
                  </a:cubicBezTo>
                  <a:lnTo>
                    <a:pt x="0" y="126298"/>
                  </a:lnTo>
                  <a:cubicBezTo>
                    <a:pt x="77189" y="143568"/>
                    <a:pt x="211661" y="246267"/>
                    <a:pt x="325237" y="395702"/>
                  </a:cubicBezTo>
                  <a:cubicBezTo>
                    <a:pt x="440328" y="544873"/>
                    <a:pt x="540127" y="738934"/>
                    <a:pt x="576580" y="934050"/>
                  </a:cubicBezTo>
                  <a:cubicBezTo>
                    <a:pt x="590686" y="1010580"/>
                    <a:pt x="596882" y="1109852"/>
                    <a:pt x="596882" y="1218352"/>
                  </a:cubicBezTo>
                  <a:cubicBezTo>
                    <a:pt x="597146" y="1654923"/>
                    <a:pt x="497281" y="2232755"/>
                    <a:pt x="497347" y="2233809"/>
                  </a:cubicBezTo>
                  <a:lnTo>
                    <a:pt x="625688" y="2256221"/>
                  </a:lnTo>
                  <a:lnTo>
                    <a:pt x="625688" y="2256024"/>
                  </a:lnTo>
                  <a:cubicBezTo>
                    <a:pt x="625754" y="2254310"/>
                    <a:pt x="726806" y="1672589"/>
                    <a:pt x="727135" y="1218418"/>
                  </a:cubicBezTo>
                  <a:cubicBezTo>
                    <a:pt x="727069" y="1104908"/>
                    <a:pt x="720939" y="999374"/>
                    <a:pt x="704526" y="910188"/>
                  </a:cubicBezTo>
                  <a:cubicBezTo>
                    <a:pt x="662536" y="688771"/>
                    <a:pt x="554102" y="479549"/>
                    <a:pt x="428331" y="316338"/>
                  </a:cubicBezTo>
                  <a:close/>
                </a:path>
              </a:pathLst>
            </a:custGeom>
            <a:solidFill>
              <a:srgbClr val="57585A"/>
            </a:solidFill>
            <a:ln w="658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1C5E8F50-DD12-46CE-BBD6-BA4D66A44AE2}"/>
                </a:ext>
              </a:extLst>
            </p:cNvPr>
            <p:cNvSpPr/>
            <p:nvPr/>
          </p:nvSpPr>
          <p:spPr>
            <a:xfrm>
              <a:off x="21839509" y="10015179"/>
              <a:ext cx="936027" cy="936027"/>
            </a:xfrm>
            <a:custGeom>
              <a:avLst/>
              <a:gdLst>
                <a:gd name="connsiteX0" fmla="*/ 468541 w 936027"/>
                <a:gd name="connsiteY0" fmla="*/ 0 h 936027"/>
                <a:gd name="connsiteX1" fmla="*/ 0 w 936027"/>
                <a:gd name="connsiteY1" fmla="*/ 468541 h 936027"/>
                <a:gd name="connsiteX2" fmla="*/ 468541 w 936027"/>
                <a:gd name="connsiteY2" fmla="*/ 936950 h 936027"/>
                <a:gd name="connsiteX3" fmla="*/ 936950 w 936027"/>
                <a:gd name="connsiteY3" fmla="*/ 468541 h 936027"/>
                <a:gd name="connsiteX4" fmla="*/ 468541 w 936027"/>
                <a:gd name="connsiteY4" fmla="*/ 0 h 936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027" h="936027">
                  <a:moveTo>
                    <a:pt x="468541" y="0"/>
                  </a:moveTo>
                  <a:cubicBezTo>
                    <a:pt x="209749" y="0"/>
                    <a:pt x="0" y="209749"/>
                    <a:pt x="0" y="468541"/>
                  </a:cubicBezTo>
                  <a:cubicBezTo>
                    <a:pt x="0" y="727201"/>
                    <a:pt x="209683" y="936950"/>
                    <a:pt x="468541" y="936950"/>
                  </a:cubicBezTo>
                  <a:cubicBezTo>
                    <a:pt x="727135" y="936950"/>
                    <a:pt x="936950" y="727201"/>
                    <a:pt x="936950" y="468541"/>
                  </a:cubicBezTo>
                  <a:cubicBezTo>
                    <a:pt x="936950" y="209749"/>
                    <a:pt x="727135" y="0"/>
                    <a:pt x="468541" y="0"/>
                  </a:cubicBezTo>
                  <a:close/>
                </a:path>
              </a:pathLst>
            </a:custGeom>
            <a:solidFill>
              <a:srgbClr val="929597"/>
            </a:solidFill>
            <a:ln w="658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7FC6989B-8D38-4D04-B20F-95211B9E2D75}"/>
                </a:ext>
              </a:extLst>
            </p:cNvPr>
            <p:cNvSpPr/>
            <p:nvPr/>
          </p:nvSpPr>
          <p:spPr>
            <a:xfrm>
              <a:off x="22082217" y="10258151"/>
              <a:ext cx="448238" cy="448238"/>
            </a:xfrm>
            <a:custGeom>
              <a:avLst/>
              <a:gdLst>
                <a:gd name="connsiteX0" fmla="*/ 225833 w 448238"/>
                <a:gd name="connsiteY0" fmla="*/ 0 h 448238"/>
                <a:gd name="connsiteX1" fmla="*/ 0 w 448238"/>
                <a:gd name="connsiteY1" fmla="*/ 225569 h 448238"/>
                <a:gd name="connsiteX2" fmla="*/ 225833 w 448238"/>
                <a:gd name="connsiteY2" fmla="*/ 451204 h 448238"/>
                <a:gd name="connsiteX3" fmla="*/ 451270 w 448238"/>
                <a:gd name="connsiteY3" fmla="*/ 225569 h 448238"/>
                <a:gd name="connsiteX4" fmla="*/ 225833 w 448238"/>
                <a:gd name="connsiteY4" fmla="*/ 0 h 448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38" h="448238">
                  <a:moveTo>
                    <a:pt x="225833" y="0"/>
                  </a:moveTo>
                  <a:cubicBezTo>
                    <a:pt x="101249" y="0"/>
                    <a:pt x="0" y="100919"/>
                    <a:pt x="0" y="225569"/>
                  </a:cubicBezTo>
                  <a:cubicBezTo>
                    <a:pt x="0" y="350021"/>
                    <a:pt x="101249" y="451204"/>
                    <a:pt x="225833" y="451204"/>
                  </a:cubicBezTo>
                  <a:cubicBezTo>
                    <a:pt x="350219" y="451204"/>
                    <a:pt x="451270" y="350021"/>
                    <a:pt x="451270" y="225569"/>
                  </a:cubicBezTo>
                  <a:cubicBezTo>
                    <a:pt x="451336" y="100919"/>
                    <a:pt x="350219" y="0"/>
                    <a:pt x="225833" y="0"/>
                  </a:cubicBezTo>
                  <a:close/>
                </a:path>
              </a:pathLst>
            </a:custGeom>
            <a:solidFill>
              <a:srgbClr val="D0D2D3"/>
            </a:solidFill>
            <a:ln w="658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82A1B265-FD7E-4885-A77B-B64B75F85899}"/>
                </a:ext>
              </a:extLst>
            </p:cNvPr>
            <p:cNvSpPr/>
            <p:nvPr/>
          </p:nvSpPr>
          <p:spPr>
            <a:xfrm>
              <a:off x="18312062" y="5498715"/>
              <a:ext cx="632807" cy="1173330"/>
            </a:xfrm>
            <a:custGeom>
              <a:avLst/>
              <a:gdLst>
                <a:gd name="connsiteX0" fmla="*/ 177721 w 632807"/>
                <a:gd name="connsiteY0" fmla="*/ 8503 h 1173330"/>
                <a:gd name="connsiteX1" fmla="*/ 5083 w 632807"/>
                <a:gd name="connsiteY1" fmla="*/ 535711 h 1173330"/>
                <a:gd name="connsiteX2" fmla="*/ 318389 w 632807"/>
                <a:gd name="connsiteY2" fmla="*/ 1153555 h 1173330"/>
                <a:gd name="connsiteX3" fmla="*/ 637166 w 632807"/>
                <a:gd name="connsiteY3" fmla="*/ 812761 h 1173330"/>
                <a:gd name="connsiteX4" fmla="*/ 637166 w 632807"/>
                <a:gd name="connsiteY4" fmla="*/ 272437 h 1173330"/>
                <a:gd name="connsiteX5" fmla="*/ 177721 w 632807"/>
                <a:gd name="connsiteY5" fmla="*/ 8503 h 117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2807" h="1173330">
                  <a:moveTo>
                    <a:pt x="177721" y="8503"/>
                  </a:moveTo>
                  <a:cubicBezTo>
                    <a:pt x="-46596" y="73761"/>
                    <a:pt x="5215" y="410468"/>
                    <a:pt x="5083" y="535711"/>
                  </a:cubicBezTo>
                  <a:cubicBezTo>
                    <a:pt x="4886" y="661217"/>
                    <a:pt x="192618" y="1104908"/>
                    <a:pt x="318389" y="1153555"/>
                  </a:cubicBezTo>
                  <a:cubicBezTo>
                    <a:pt x="636968" y="1277150"/>
                    <a:pt x="637166" y="812761"/>
                    <a:pt x="637166" y="812761"/>
                  </a:cubicBezTo>
                  <a:lnTo>
                    <a:pt x="637166" y="272437"/>
                  </a:lnTo>
                  <a:cubicBezTo>
                    <a:pt x="637100" y="272437"/>
                    <a:pt x="401840" y="-56491"/>
                    <a:pt x="177721" y="8503"/>
                  </a:cubicBezTo>
                  <a:close/>
                </a:path>
              </a:pathLst>
            </a:custGeom>
            <a:solidFill>
              <a:srgbClr val="FFBA7F"/>
            </a:solidFill>
            <a:ln w="658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11694122-9167-4B51-BC39-80BA50464A34}"/>
                </a:ext>
              </a:extLst>
            </p:cNvPr>
            <p:cNvSpPr/>
            <p:nvPr/>
          </p:nvSpPr>
          <p:spPr>
            <a:xfrm>
              <a:off x="22597559" y="5504221"/>
              <a:ext cx="632807" cy="1173330"/>
            </a:xfrm>
            <a:custGeom>
              <a:avLst/>
              <a:gdLst>
                <a:gd name="connsiteX0" fmla="*/ 459576 w 632807"/>
                <a:gd name="connsiteY0" fmla="*/ 8534 h 1173330"/>
                <a:gd name="connsiteX1" fmla="*/ 0 w 632807"/>
                <a:gd name="connsiteY1" fmla="*/ 271743 h 1173330"/>
                <a:gd name="connsiteX2" fmla="*/ 0 w 632807"/>
                <a:gd name="connsiteY2" fmla="*/ 812332 h 1173330"/>
                <a:gd name="connsiteX3" fmla="*/ 318249 w 632807"/>
                <a:gd name="connsiteY3" fmla="*/ 1153520 h 1173330"/>
                <a:gd name="connsiteX4" fmla="*/ 632016 w 632807"/>
                <a:gd name="connsiteY4" fmla="*/ 535676 h 1173330"/>
                <a:gd name="connsiteX5" fmla="*/ 459576 w 632807"/>
                <a:gd name="connsiteY5" fmla="*/ 8534 h 117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2807" h="1173330">
                  <a:moveTo>
                    <a:pt x="459576" y="8534"/>
                  </a:moveTo>
                  <a:cubicBezTo>
                    <a:pt x="235193" y="-56526"/>
                    <a:pt x="0" y="271743"/>
                    <a:pt x="0" y="271743"/>
                  </a:cubicBezTo>
                  <a:lnTo>
                    <a:pt x="0" y="812332"/>
                  </a:lnTo>
                  <a:cubicBezTo>
                    <a:pt x="0" y="812332"/>
                    <a:pt x="-527" y="1291156"/>
                    <a:pt x="318249" y="1153520"/>
                  </a:cubicBezTo>
                  <a:cubicBezTo>
                    <a:pt x="441910" y="1099929"/>
                    <a:pt x="631818" y="661051"/>
                    <a:pt x="632016" y="535676"/>
                  </a:cubicBezTo>
                  <a:cubicBezTo>
                    <a:pt x="632082" y="410367"/>
                    <a:pt x="683893" y="73661"/>
                    <a:pt x="459576" y="8534"/>
                  </a:cubicBezTo>
                  <a:close/>
                </a:path>
              </a:pathLst>
            </a:custGeom>
            <a:solidFill>
              <a:srgbClr val="FFBA7F"/>
            </a:solidFill>
            <a:ln w="658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9EF87B92-EBDD-44AA-8AEF-766DA69641D8}"/>
                </a:ext>
              </a:extLst>
            </p:cNvPr>
            <p:cNvSpPr/>
            <p:nvPr/>
          </p:nvSpPr>
          <p:spPr>
            <a:xfrm>
              <a:off x="18760374" y="3138937"/>
              <a:ext cx="4040738" cy="5359086"/>
            </a:xfrm>
            <a:custGeom>
              <a:avLst/>
              <a:gdLst>
                <a:gd name="connsiteX0" fmla="*/ 2580140 w 4040738"/>
                <a:gd name="connsiteY0" fmla="*/ 264 h 5359086"/>
                <a:gd name="connsiteX1" fmla="*/ 1465674 w 4040738"/>
                <a:gd name="connsiteY1" fmla="*/ 0 h 5359086"/>
                <a:gd name="connsiteX2" fmla="*/ 396 w 4040738"/>
                <a:gd name="connsiteY2" fmla="*/ 1909957 h 5359086"/>
                <a:gd name="connsiteX3" fmla="*/ 0 w 4040738"/>
                <a:gd name="connsiteY3" fmla="*/ 3363569 h 5359086"/>
                <a:gd name="connsiteX4" fmla="*/ 1464026 w 4040738"/>
                <a:gd name="connsiteY4" fmla="*/ 5274712 h 5359086"/>
                <a:gd name="connsiteX5" fmla="*/ 2578492 w 4040738"/>
                <a:gd name="connsiteY5" fmla="*/ 5274976 h 5359086"/>
                <a:gd name="connsiteX6" fmla="*/ 4043903 w 4040738"/>
                <a:gd name="connsiteY6" fmla="*/ 3365019 h 5359086"/>
                <a:gd name="connsiteX7" fmla="*/ 4044298 w 4040738"/>
                <a:gd name="connsiteY7" fmla="*/ 1911276 h 5359086"/>
                <a:gd name="connsiteX8" fmla="*/ 2580140 w 4040738"/>
                <a:gd name="connsiteY8" fmla="*/ 264 h 535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40738" h="5359086">
                  <a:moveTo>
                    <a:pt x="2580140" y="264"/>
                  </a:moveTo>
                  <a:lnTo>
                    <a:pt x="1465674" y="0"/>
                  </a:lnTo>
                  <a:cubicBezTo>
                    <a:pt x="656736" y="-395"/>
                    <a:pt x="989" y="854751"/>
                    <a:pt x="396" y="1909957"/>
                  </a:cubicBezTo>
                  <a:lnTo>
                    <a:pt x="0" y="3363569"/>
                  </a:lnTo>
                  <a:cubicBezTo>
                    <a:pt x="-461" y="4418840"/>
                    <a:pt x="1099371" y="5158500"/>
                    <a:pt x="1464026" y="5274712"/>
                  </a:cubicBezTo>
                  <a:cubicBezTo>
                    <a:pt x="1847798" y="5396857"/>
                    <a:pt x="2223461" y="5379587"/>
                    <a:pt x="2578492" y="5274976"/>
                  </a:cubicBezTo>
                  <a:cubicBezTo>
                    <a:pt x="2961670" y="5161928"/>
                    <a:pt x="4043375" y="4420093"/>
                    <a:pt x="4043903" y="3365019"/>
                  </a:cubicBezTo>
                  <a:lnTo>
                    <a:pt x="4044298" y="1911276"/>
                  </a:lnTo>
                  <a:cubicBezTo>
                    <a:pt x="4044562" y="856136"/>
                    <a:pt x="3389013" y="462"/>
                    <a:pt x="2580140" y="264"/>
                  </a:cubicBezTo>
                  <a:close/>
                </a:path>
              </a:pathLst>
            </a:custGeom>
            <a:solidFill>
              <a:srgbClr val="FFBA7F"/>
            </a:solidFill>
            <a:ln w="6585"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61E2F30E-633D-4B3B-8C2B-441D73D5CD15}"/>
                </a:ext>
              </a:extLst>
            </p:cNvPr>
            <p:cNvSpPr/>
            <p:nvPr/>
          </p:nvSpPr>
          <p:spPr>
            <a:xfrm>
              <a:off x="18659752" y="3615059"/>
              <a:ext cx="639399" cy="2260968"/>
            </a:xfrm>
            <a:custGeom>
              <a:avLst/>
              <a:gdLst>
                <a:gd name="connsiteX0" fmla="*/ 100688 w 639399"/>
                <a:gd name="connsiteY0" fmla="*/ 2260309 h 2260967"/>
                <a:gd name="connsiteX1" fmla="*/ 642858 w 639399"/>
                <a:gd name="connsiteY1" fmla="*/ 0 h 2260967"/>
                <a:gd name="connsiteX2" fmla="*/ 3921 w 639399"/>
                <a:gd name="connsiteY2" fmla="*/ 203751 h 2260967"/>
                <a:gd name="connsiteX3" fmla="*/ 100688 w 639399"/>
                <a:gd name="connsiteY3" fmla="*/ 2260309 h 2260967"/>
              </a:gdLst>
              <a:ahLst/>
              <a:cxnLst>
                <a:cxn ang="0">
                  <a:pos x="connsiteX0" y="connsiteY0"/>
                </a:cxn>
                <a:cxn ang="0">
                  <a:pos x="connsiteX1" y="connsiteY1"/>
                </a:cxn>
                <a:cxn ang="0">
                  <a:pos x="connsiteX2" y="connsiteY2"/>
                </a:cxn>
                <a:cxn ang="0">
                  <a:pos x="connsiteX3" y="connsiteY3"/>
                </a:cxn>
              </a:cxnLst>
              <a:rect l="l" t="t" r="r" b="b"/>
              <a:pathLst>
                <a:path w="639399" h="2260967">
                  <a:moveTo>
                    <a:pt x="100688" y="2260309"/>
                  </a:moveTo>
                  <a:cubicBezTo>
                    <a:pt x="250584" y="2139614"/>
                    <a:pt x="623742" y="107314"/>
                    <a:pt x="642858" y="0"/>
                  </a:cubicBezTo>
                  <a:lnTo>
                    <a:pt x="3921" y="203751"/>
                  </a:lnTo>
                  <a:cubicBezTo>
                    <a:pt x="3855" y="203751"/>
                    <a:pt x="-29697" y="2365513"/>
                    <a:pt x="100688" y="2260309"/>
                  </a:cubicBezTo>
                  <a:close/>
                </a:path>
              </a:pathLst>
            </a:custGeom>
            <a:solidFill>
              <a:srgbClr val="3B2314"/>
            </a:solidFill>
            <a:ln w="6585"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44A81874-0104-4FA0-84D1-EEABFD318A70}"/>
                </a:ext>
              </a:extLst>
            </p:cNvPr>
            <p:cNvSpPr/>
            <p:nvPr/>
          </p:nvSpPr>
          <p:spPr>
            <a:xfrm>
              <a:off x="22328089" y="3743136"/>
              <a:ext cx="586665" cy="2175275"/>
            </a:xfrm>
            <a:custGeom>
              <a:avLst/>
              <a:gdLst>
                <a:gd name="connsiteX0" fmla="*/ 0 w 586665"/>
                <a:gd name="connsiteY0" fmla="*/ 0 h 2175274"/>
                <a:gd name="connsiteX1" fmla="*/ 495831 w 586665"/>
                <a:gd name="connsiteY1" fmla="*/ 2176462 h 2175274"/>
                <a:gd name="connsiteX2" fmla="*/ 584292 w 586665"/>
                <a:gd name="connsiteY2" fmla="*/ 318579 h 2175274"/>
                <a:gd name="connsiteX3" fmla="*/ 0 w 586665"/>
                <a:gd name="connsiteY3" fmla="*/ 0 h 2175274"/>
              </a:gdLst>
              <a:ahLst/>
              <a:cxnLst>
                <a:cxn ang="0">
                  <a:pos x="connsiteX0" y="connsiteY0"/>
                </a:cxn>
                <a:cxn ang="0">
                  <a:pos x="connsiteX1" y="connsiteY1"/>
                </a:cxn>
                <a:cxn ang="0">
                  <a:pos x="connsiteX2" y="connsiteY2"/>
                </a:cxn>
                <a:cxn ang="0">
                  <a:pos x="connsiteX3" y="connsiteY3"/>
                </a:cxn>
              </a:cxnLst>
              <a:rect l="l" t="t" r="r" b="b"/>
              <a:pathLst>
                <a:path w="586665" h="2175274">
                  <a:moveTo>
                    <a:pt x="0" y="0"/>
                  </a:moveTo>
                  <a:cubicBezTo>
                    <a:pt x="0" y="0"/>
                    <a:pt x="378300" y="2077519"/>
                    <a:pt x="495831" y="2176462"/>
                  </a:cubicBezTo>
                  <a:cubicBezTo>
                    <a:pt x="613164" y="2275206"/>
                    <a:pt x="584292" y="318579"/>
                    <a:pt x="584292" y="318579"/>
                  </a:cubicBezTo>
                  <a:lnTo>
                    <a:pt x="0" y="0"/>
                  </a:lnTo>
                  <a:close/>
                </a:path>
              </a:pathLst>
            </a:custGeom>
            <a:solidFill>
              <a:srgbClr val="3B2314"/>
            </a:solidFill>
            <a:ln w="6585"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827C2E8F-656F-47AF-9BF5-9CCB42F4A08E}"/>
                </a:ext>
              </a:extLst>
            </p:cNvPr>
            <p:cNvSpPr/>
            <p:nvPr/>
          </p:nvSpPr>
          <p:spPr>
            <a:xfrm>
              <a:off x="19640701" y="5734040"/>
              <a:ext cx="474605" cy="474605"/>
            </a:xfrm>
            <a:custGeom>
              <a:avLst/>
              <a:gdLst>
                <a:gd name="connsiteX0" fmla="*/ 240203 w 474605"/>
                <a:gd name="connsiteY0" fmla="*/ 0 h 474605"/>
                <a:gd name="connsiteX1" fmla="*/ 0 w 474605"/>
                <a:gd name="connsiteY1" fmla="*/ 240137 h 474605"/>
                <a:gd name="connsiteX2" fmla="*/ 239939 w 474605"/>
                <a:gd name="connsiteY2" fmla="*/ 480011 h 474605"/>
                <a:gd name="connsiteX3" fmla="*/ 480011 w 474605"/>
                <a:gd name="connsiteY3" fmla="*/ 240203 h 474605"/>
                <a:gd name="connsiteX4" fmla="*/ 240203 w 474605"/>
                <a:gd name="connsiteY4" fmla="*/ 0 h 474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605" h="474605">
                  <a:moveTo>
                    <a:pt x="240203" y="0"/>
                  </a:moveTo>
                  <a:cubicBezTo>
                    <a:pt x="107511" y="0"/>
                    <a:pt x="0" y="107379"/>
                    <a:pt x="0" y="240137"/>
                  </a:cubicBezTo>
                  <a:cubicBezTo>
                    <a:pt x="0" y="372631"/>
                    <a:pt x="107511" y="480011"/>
                    <a:pt x="239939" y="480011"/>
                  </a:cubicBezTo>
                  <a:cubicBezTo>
                    <a:pt x="372367" y="480143"/>
                    <a:pt x="480011" y="372631"/>
                    <a:pt x="480011" y="240203"/>
                  </a:cubicBezTo>
                  <a:cubicBezTo>
                    <a:pt x="480143" y="107577"/>
                    <a:pt x="372697" y="132"/>
                    <a:pt x="240203" y="0"/>
                  </a:cubicBezTo>
                  <a:close/>
                </a:path>
              </a:pathLst>
            </a:custGeom>
            <a:solidFill>
              <a:srgbClr val="221F1F"/>
            </a:solidFill>
            <a:ln w="6585"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7DA66F12-9F33-4578-874B-2D2DABA51E3D}"/>
                </a:ext>
              </a:extLst>
            </p:cNvPr>
            <p:cNvSpPr/>
            <p:nvPr/>
          </p:nvSpPr>
          <p:spPr>
            <a:xfrm>
              <a:off x="21468855" y="5734568"/>
              <a:ext cx="474605" cy="474605"/>
            </a:xfrm>
            <a:custGeom>
              <a:avLst/>
              <a:gdLst>
                <a:gd name="connsiteX0" fmla="*/ 240072 w 474605"/>
                <a:gd name="connsiteY0" fmla="*/ 0 h 474605"/>
                <a:gd name="connsiteX1" fmla="*/ 0 w 474605"/>
                <a:gd name="connsiteY1" fmla="*/ 240071 h 474605"/>
                <a:gd name="connsiteX2" fmla="*/ 239874 w 474605"/>
                <a:gd name="connsiteY2" fmla="*/ 480077 h 474605"/>
                <a:gd name="connsiteX3" fmla="*/ 479945 w 474605"/>
                <a:gd name="connsiteY3" fmla="*/ 240071 h 474605"/>
                <a:gd name="connsiteX4" fmla="*/ 240072 w 474605"/>
                <a:gd name="connsiteY4" fmla="*/ 0 h 474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605" h="474605">
                  <a:moveTo>
                    <a:pt x="240072" y="0"/>
                  </a:moveTo>
                  <a:cubicBezTo>
                    <a:pt x="107775" y="-66"/>
                    <a:pt x="0" y="107380"/>
                    <a:pt x="0" y="240071"/>
                  </a:cubicBezTo>
                  <a:cubicBezTo>
                    <a:pt x="0" y="372565"/>
                    <a:pt x="107446" y="480077"/>
                    <a:pt x="239874" y="480077"/>
                  </a:cubicBezTo>
                  <a:cubicBezTo>
                    <a:pt x="372499" y="480077"/>
                    <a:pt x="479945" y="372565"/>
                    <a:pt x="479945" y="240071"/>
                  </a:cubicBezTo>
                  <a:cubicBezTo>
                    <a:pt x="479945" y="107709"/>
                    <a:pt x="372433" y="0"/>
                    <a:pt x="240072" y="0"/>
                  </a:cubicBezTo>
                  <a:close/>
                </a:path>
              </a:pathLst>
            </a:custGeom>
            <a:solidFill>
              <a:srgbClr val="221F1F"/>
            </a:solidFill>
            <a:ln w="6585"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CE9D9046-1277-480E-AB90-ECE86850A4A2}"/>
                </a:ext>
              </a:extLst>
            </p:cNvPr>
            <p:cNvSpPr/>
            <p:nvPr/>
          </p:nvSpPr>
          <p:spPr>
            <a:xfrm>
              <a:off x="21214544" y="5206053"/>
              <a:ext cx="1245839" cy="309812"/>
            </a:xfrm>
            <a:custGeom>
              <a:avLst/>
              <a:gdLst>
                <a:gd name="connsiteX0" fmla="*/ 1104053 w 1245839"/>
                <a:gd name="connsiteY0" fmla="*/ 131296 h 309811"/>
                <a:gd name="connsiteX1" fmla="*/ 209686 w 1245839"/>
                <a:gd name="connsiteY1" fmla="*/ 17589 h 309811"/>
                <a:gd name="connsiteX2" fmla="*/ 266 w 1245839"/>
                <a:gd name="connsiteY2" fmla="*/ 159179 h 309811"/>
                <a:gd name="connsiteX3" fmla="*/ 328534 w 1245839"/>
                <a:gd name="connsiteY3" fmla="*/ 275787 h 309811"/>
                <a:gd name="connsiteX4" fmla="*/ 1233054 w 1245839"/>
                <a:gd name="connsiteY4" fmla="*/ 311317 h 309811"/>
                <a:gd name="connsiteX5" fmla="*/ 1104053 w 1245839"/>
                <a:gd name="connsiteY5" fmla="*/ 131296 h 309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5839" h="309811">
                  <a:moveTo>
                    <a:pt x="1104053" y="131296"/>
                  </a:moveTo>
                  <a:cubicBezTo>
                    <a:pt x="824695" y="-55711"/>
                    <a:pt x="291093" y="9349"/>
                    <a:pt x="209686" y="17589"/>
                  </a:cubicBezTo>
                  <a:cubicBezTo>
                    <a:pt x="138560" y="24444"/>
                    <a:pt x="-7051" y="87989"/>
                    <a:pt x="266" y="159179"/>
                  </a:cubicBezTo>
                  <a:cubicBezTo>
                    <a:pt x="7253" y="230634"/>
                    <a:pt x="257542" y="282906"/>
                    <a:pt x="328534" y="275787"/>
                  </a:cubicBezTo>
                  <a:cubicBezTo>
                    <a:pt x="599785" y="248959"/>
                    <a:pt x="850799" y="222790"/>
                    <a:pt x="1233054" y="311317"/>
                  </a:cubicBezTo>
                  <a:cubicBezTo>
                    <a:pt x="1302794" y="327467"/>
                    <a:pt x="1163510" y="171176"/>
                    <a:pt x="1104053" y="131296"/>
                  </a:cubicBezTo>
                  <a:close/>
                </a:path>
              </a:pathLst>
            </a:custGeom>
            <a:solidFill>
              <a:srgbClr val="3B2314"/>
            </a:solidFill>
            <a:ln w="6585"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F61953AC-041E-4B20-B975-2ED11E30CBA3}"/>
                </a:ext>
              </a:extLst>
            </p:cNvPr>
            <p:cNvSpPr/>
            <p:nvPr/>
          </p:nvSpPr>
          <p:spPr>
            <a:xfrm>
              <a:off x="19158753" y="5216937"/>
              <a:ext cx="1252431" cy="309812"/>
            </a:xfrm>
            <a:custGeom>
              <a:avLst/>
              <a:gdLst>
                <a:gd name="connsiteX0" fmla="*/ 1042576 w 1252431"/>
                <a:gd name="connsiteY0" fmla="*/ 17515 h 309811"/>
                <a:gd name="connsiteX1" fmla="*/ 148076 w 1252431"/>
                <a:gd name="connsiteY1" fmla="*/ 131025 h 309811"/>
                <a:gd name="connsiteX2" fmla="*/ 19142 w 1252431"/>
                <a:gd name="connsiteY2" fmla="*/ 310913 h 309811"/>
                <a:gd name="connsiteX3" fmla="*/ 923463 w 1252431"/>
                <a:gd name="connsiteY3" fmla="*/ 275845 h 309811"/>
                <a:gd name="connsiteX4" fmla="*/ 1252325 w 1252431"/>
                <a:gd name="connsiteY4" fmla="*/ 159699 h 309811"/>
                <a:gd name="connsiteX5" fmla="*/ 1042576 w 1252431"/>
                <a:gd name="connsiteY5" fmla="*/ 17515 h 309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2431" h="309811">
                  <a:moveTo>
                    <a:pt x="1042576" y="17515"/>
                  </a:moveTo>
                  <a:cubicBezTo>
                    <a:pt x="961366" y="9539"/>
                    <a:pt x="427632" y="-55851"/>
                    <a:pt x="148076" y="131025"/>
                  </a:cubicBezTo>
                  <a:cubicBezTo>
                    <a:pt x="88487" y="170641"/>
                    <a:pt x="-50665" y="328579"/>
                    <a:pt x="19142" y="310913"/>
                  </a:cubicBezTo>
                  <a:cubicBezTo>
                    <a:pt x="408516" y="211906"/>
                    <a:pt x="652411" y="249017"/>
                    <a:pt x="923463" y="275845"/>
                  </a:cubicBezTo>
                  <a:cubicBezTo>
                    <a:pt x="994654" y="283096"/>
                    <a:pt x="1245140" y="230956"/>
                    <a:pt x="1252325" y="159699"/>
                  </a:cubicBezTo>
                  <a:cubicBezTo>
                    <a:pt x="1259180" y="88310"/>
                    <a:pt x="1113899" y="24832"/>
                    <a:pt x="1042576" y="17515"/>
                  </a:cubicBezTo>
                  <a:close/>
                </a:path>
              </a:pathLst>
            </a:custGeom>
            <a:solidFill>
              <a:srgbClr val="3B2314"/>
            </a:solidFill>
            <a:ln w="6585"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B791699D-7CF6-4D97-A135-2F79857D14E9}"/>
                </a:ext>
              </a:extLst>
            </p:cNvPr>
            <p:cNvSpPr/>
            <p:nvPr/>
          </p:nvSpPr>
          <p:spPr>
            <a:xfrm>
              <a:off x="20057036" y="7058782"/>
              <a:ext cx="1694078" cy="830559"/>
            </a:xfrm>
            <a:custGeom>
              <a:avLst/>
              <a:gdLst>
                <a:gd name="connsiteX0" fmla="*/ 0 w 1694077"/>
                <a:gd name="connsiteY0" fmla="*/ 198148 h 830559"/>
                <a:gd name="connsiteX1" fmla="*/ 810125 w 1694077"/>
                <a:gd name="connsiteY1" fmla="*/ 834976 h 830559"/>
                <a:gd name="connsiteX2" fmla="*/ 1694935 w 1694077"/>
                <a:gd name="connsiteY2" fmla="*/ 0 h 830559"/>
                <a:gd name="connsiteX3" fmla="*/ 0 w 1694077"/>
                <a:gd name="connsiteY3" fmla="*/ 198148 h 830559"/>
              </a:gdLst>
              <a:ahLst/>
              <a:cxnLst>
                <a:cxn ang="0">
                  <a:pos x="connsiteX0" y="connsiteY0"/>
                </a:cxn>
                <a:cxn ang="0">
                  <a:pos x="connsiteX1" y="connsiteY1"/>
                </a:cxn>
                <a:cxn ang="0">
                  <a:pos x="connsiteX2" y="connsiteY2"/>
                </a:cxn>
                <a:cxn ang="0">
                  <a:pos x="connsiteX3" y="connsiteY3"/>
                </a:cxn>
              </a:cxnLst>
              <a:rect l="l" t="t" r="r" b="b"/>
              <a:pathLst>
                <a:path w="1694077" h="830559">
                  <a:moveTo>
                    <a:pt x="0" y="198148"/>
                  </a:moveTo>
                  <a:cubicBezTo>
                    <a:pt x="116872" y="440460"/>
                    <a:pt x="288850" y="835767"/>
                    <a:pt x="810125" y="834976"/>
                  </a:cubicBezTo>
                  <a:cubicBezTo>
                    <a:pt x="1356581" y="834119"/>
                    <a:pt x="1694935" y="0"/>
                    <a:pt x="1694935" y="0"/>
                  </a:cubicBezTo>
                  <a:cubicBezTo>
                    <a:pt x="1005702" y="326555"/>
                    <a:pt x="612703" y="365578"/>
                    <a:pt x="0" y="198148"/>
                  </a:cubicBezTo>
                  <a:close/>
                </a:path>
              </a:pathLst>
            </a:custGeom>
            <a:solidFill>
              <a:srgbClr val="D15C58"/>
            </a:solidFill>
            <a:ln w="6585"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0ABB5BA1-5F08-4D39-818E-B99B9DF98CA6}"/>
                </a:ext>
              </a:extLst>
            </p:cNvPr>
            <p:cNvSpPr/>
            <p:nvPr/>
          </p:nvSpPr>
          <p:spPr>
            <a:xfrm>
              <a:off x="20194408" y="7140257"/>
              <a:ext cx="1377674" cy="329587"/>
            </a:xfrm>
            <a:custGeom>
              <a:avLst/>
              <a:gdLst>
                <a:gd name="connsiteX0" fmla="*/ 0 w 1377674"/>
                <a:gd name="connsiteY0" fmla="*/ 151412 h 329587"/>
                <a:gd name="connsiteX1" fmla="*/ 652055 w 1377674"/>
                <a:gd name="connsiteY1" fmla="*/ 324775 h 329587"/>
                <a:gd name="connsiteX2" fmla="*/ 1377872 w 1377674"/>
                <a:gd name="connsiteY2" fmla="*/ 0 h 329587"/>
                <a:gd name="connsiteX3" fmla="*/ 0 w 1377674"/>
                <a:gd name="connsiteY3" fmla="*/ 151412 h 329587"/>
              </a:gdLst>
              <a:ahLst/>
              <a:cxnLst>
                <a:cxn ang="0">
                  <a:pos x="connsiteX0" y="connsiteY0"/>
                </a:cxn>
                <a:cxn ang="0">
                  <a:pos x="connsiteX1" y="connsiteY1"/>
                </a:cxn>
                <a:cxn ang="0">
                  <a:pos x="connsiteX2" y="connsiteY2"/>
                </a:cxn>
                <a:cxn ang="0">
                  <a:pos x="connsiteX3" y="connsiteY3"/>
                </a:cxn>
              </a:cxnLst>
              <a:rect l="l" t="t" r="r" b="b"/>
              <a:pathLst>
                <a:path w="1377674" h="329587">
                  <a:moveTo>
                    <a:pt x="0" y="151412"/>
                  </a:moveTo>
                  <a:cubicBezTo>
                    <a:pt x="43571" y="294717"/>
                    <a:pt x="245015" y="353647"/>
                    <a:pt x="652055" y="324775"/>
                  </a:cubicBezTo>
                  <a:cubicBezTo>
                    <a:pt x="1191128" y="286081"/>
                    <a:pt x="1311163" y="153390"/>
                    <a:pt x="1377872" y="0"/>
                  </a:cubicBezTo>
                  <a:cubicBezTo>
                    <a:pt x="943278" y="199202"/>
                    <a:pt x="350153" y="227415"/>
                    <a:pt x="0" y="151412"/>
                  </a:cubicBezTo>
                  <a:close/>
                </a:path>
              </a:pathLst>
            </a:custGeom>
            <a:solidFill>
              <a:srgbClr val="FFFFFF"/>
            </a:solidFill>
            <a:ln w="6585"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60F29DAB-9379-42DA-9D6D-40613B8C5B22}"/>
                </a:ext>
              </a:extLst>
            </p:cNvPr>
            <p:cNvSpPr/>
            <p:nvPr/>
          </p:nvSpPr>
          <p:spPr>
            <a:xfrm>
              <a:off x="20289395" y="7567731"/>
              <a:ext cx="1100821" cy="322995"/>
            </a:xfrm>
            <a:custGeom>
              <a:avLst/>
              <a:gdLst>
                <a:gd name="connsiteX0" fmla="*/ 569922 w 1100821"/>
                <a:gd name="connsiteY0" fmla="*/ 80881 h 322995"/>
                <a:gd name="connsiteX1" fmla="*/ 347451 w 1100821"/>
                <a:gd name="connsiteY1" fmla="*/ 0 h 322995"/>
                <a:gd name="connsiteX2" fmla="*/ 0 w 1100821"/>
                <a:gd name="connsiteY2" fmla="*/ 75542 h 322995"/>
                <a:gd name="connsiteX3" fmla="*/ 562276 w 1100821"/>
                <a:gd name="connsiteY3" fmla="*/ 324314 h 322995"/>
                <a:gd name="connsiteX4" fmla="*/ 1105963 w 1100821"/>
                <a:gd name="connsiteY4" fmla="*/ 52932 h 322995"/>
                <a:gd name="connsiteX5" fmla="*/ 748295 w 1100821"/>
                <a:gd name="connsiteY5" fmla="*/ 132 h 322995"/>
                <a:gd name="connsiteX6" fmla="*/ 569922 w 1100821"/>
                <a:gd name="connsiteY6" fmla="*/ 80881 h 322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0821" h="322995">
                  <a:moveTo>
                    <a:pt x="569922" y="80881"/>
                  </a:moveTo>
                  <a:cubicBezTo>
                    <a:pt x="569922" y="80881"/>
                    <a:pt x="468014" y="0"/>
                    <a:pt x="347451" y="0"/>
                  </a:cubicBezTo>
                  <a:cubicBezTo>
                    <a:pt x="227086" y="0"/>
                    <a:pt x="0" y="75542"/>
                    <a:pt x="0" y="75542"/>
                  </a:cubicBezTo>
                  <a:cubicBezTo>
                    <a:pt x="104216" y="219241"/>
                    <a:pt x="295046" y="323061"/>
                    <a:pt x="562276" y="324314"/>
                  </a:cubicBezTo>
                  <a:cubicBezTo>
                    <a:pt x="900300" y="326094"/>
                    <a:pt x="1105963" y="52932"/>
                    <a:pt x="1105963" y="52932"/>
                  </a:cubicBezTo>
                  <a:cubicBezTo>
                    <a:pt x="1105963" y="52932"/>
                    <a:pt x="895159" y="1450"/>
                    <a:pt x="748295" y="132"/>
                  </a:cubicBezTo>
                  <a:cubicBezTo>
                    <a:pt x="654626" y="-791"/>
                    <a:pt x="569922" y="80881"/>
                    <a:pt x="569922" y="80881"/>
                  </a:cubicBezTo>
                  <a:close/>
                </a:path>
              </a:pathLst>
            </a:custGeom>
            <a:solidFill>
              <a:srgbClr val="F88976"/>
            </a:solidFill>
            <a:ln w="6585"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678A0E0B-716A-474E-B495-8D92B9A57E43}"/>
                </a:ext>
              </a:extLst>
            </p:cNvPr>
            <p:cNvSpPr/>
            <p:nvPr/>
          </p:nvSpPr>
          <p:spPr>
            <a:xfrm>
              <a:off x="20511075" y="6718115"/>
              <a:ext cx="659174" cy="336179"/>
            </a:xfrm>
            <a:custGeom>
              <a:avLst/>
              <a:gdLst>
                <a:gd name="connsiteX0" fmla="*/ 591609 w 659174"/>
                <a:gd name="connsiteY0" fmla="*/ 38832 h 336178"/>
                <a:gd name="connsiteX1" fmla="*/ 0 w 659174"/>
                <a:gd name="connsiteY1" fmla="*/ 38569 h 336178"/>
                <a:gd name="connsiteX2" fmla="*/ 295771 w 659174"/>
                <a:gd name="connsiteY2" fmla="*/ 341525 h 336178"/>
                <a:gd name="connsiteX3" fmla="*/ 591609 w 659174"/>
                <a:gd name="connsiteY3" fmla="*/ 38832 h 336178"/>
              </a:gdLst>
              <a:ahLst/>
              <a:cxnLst>
                <a:cxn ang="0">
                  <a:pos x="connsiteX0" y="connsiteY0"/>
                </a:cxn>
                <a:cxn ang="0">
                  <a:pos x="connsiteX1" y="connsiteY1"/>
                </a:cxn>
                <a:cxn ang="0">
                  <a:pos x="connsiteX2" y="connsiteY2"/>
                </a:cxn>
                <a:cxn ang="0">
                  <a:pos x="connsiteX3" y="connsiteY3"/>
                </a:cxn>
              </a:cxnLst>
              <a:rect l="l" t="t" r="r" b="b"/>
              <a:pathLst>
                <a:path w="659174" h="336178">
                  <a:moveTo>
                    <a:pt x="591609" y="38832"/>
                  </a:moveTo>
                  <a:cubicBezTo>
                    <a:pt x="382915" y="212920"/>
                    <a:pt x="86879" y="160120"/>
                    <a:pt x="0" y="38569"/>
                  </a:cubicBezTo>
                  <a:cubicBezTo>
                    <a:pt x="0" y="38569"/>
                    <a:pt x="86945" y="351347"/>
                    <a:pt x="295771" y="341525"/>
                  </a:cubicBezTo>
                  <a:cubicBezTo>
                    <a:pt x="504532" y="331506"/>
                    <a:pt x="800369" y="-135190"/>
                    <a:pt x="591609" y="38832"/>
                  </a:cubicBezTo>
                  <a:close/>
                </a:path>
              </a:pathLst>
            </a:custGeom>
            <a:solidFill>
              <a:srgbClr val="F69D5E"/>
            </a:solidFill>
            <a:ln w="6585"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26602496-EC79-4F42-94C8-F8E301B009AC}"/>
                </a:ext>
              </a:extLst>
            </p:cNvPr>
            <p:cNvSpPr/>
            <p:nvPr/>
          </p:nvSpPr>
          <p:spPr>
            <a:xfrm>
              <a:off x="18598595" y="2458340"/>
              <a:ext cx="4363734" cy="2452128"/>
            </a:xfrm>
            <a:custGeom>
              <a:avLst/>
              <a:gdLst>
                <a:gd name="connsiteX0" fmla="*/ 2754773 w 4363733"/>
                <a:gd name="connsiteY0" fmla="*/ 105006 h 2452128"/>
                <a:gd name="connsiteX1" fmla="*/ 1315005 w 4363733"/>
                <a:gd name="connsiteY1" fmla="*/ 249102 h 2452128"/>
                <a:gd name="connsiteX2" fmla="*/ 1284023 w 4363733"/>
                <a:gd name="connsiteY2" fmla="*/ 0 h 2452128"/>
                <a:gd name="connsiteX3" fmla="*/ 875401 w 4363733"/>
                <a:gd name="connsiteY3" fmla="*/ 502027 h 2452128"/>
                <a:gd name="connsiteX4" fmla="*/ 412529 w 4363733"/>
                <a:gd name="connsiteY4" fmla="*/ 529185 h 2452128"/>
                <a:gd name="connsiteX5" fmla="*/ 397038 w 4363733"/>
                <a:gd name="connsiteY5" fmla="*/ 871494 h 2452128"/>
                <a:gd name="connsiteX6" fmla="*/ 70154 w 4363733"/>
                <a:gd name="connsiteY6" fmla="*/ 1984180 h 2452128"/>
                <a:gd name="connsiteX7" fmla="*/ 408574 w 4363733"/>
                <a:gd name="connsiteY7" fmla="*/ 2439472 h 2452128"/>
                <a:gd name="connsiteX8" fmla="*/ 1208284 w 4363733"/>
                <a:gd name="connsiteY8" fmla="*/ 1453084 h 2452128"/>
                <a:gd name="connsiteX9" fmla="*/ 2227565 w 4363733"/>
                <a:gd name="connsiteY9" fmla="*/ 2147590 h 2452128"/>
                <a:gd name="connsiteX10" fmla="*/ 3560020 w 4363733"/>
                <a:gd name="connsiteY10" fmla="*/ 2299463 h 2452128"/>
                <a:gd name="connsiteX11" fmla="*/ 3279871 w 4363733"/>
                <a:gd name="connsiteY11" fmla="*/ 1668963 h 2452128"/>
                <a:gd name="connsiteX12" fmla="*/ 4306931 w 4363733"/>
                <a:gd name="connsiteY12" fmla="*/ 1995782 h 2452128"/>
                <a:gd name="connsiteX13" fmla="*/ 2754773 w 4363733"/>
                <a:gd name="connsiteY13" fmla="*/ 105006 h 245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63733" h="2452128">
                  <a:moveTo>
                    <a:pt x="2754773" y="105006"/>
                  </a:moveTo>
                  <a:cubicBezTo>
                    <a:pt x="1828699" y="-108962"/>
                    <a:pt x="1315005" y="249102"/>
                    <a:pt x="1315005" y="249102"/>
                  </a:cubicBezTo>
                  <a:cubicBezTo>
                    <a:pt x="1315005" y="249102"/>
                    <a:pt x="1179017" y="140075"/>
                    <a:pt x="1284023" y="0"/>
                  </a:cubicBezTo>
                  <a:cubicBezTo>
                    <a:pt x="1027275" y="35134"/>
                    <a:pt x="957139" y="299595"/>
                    <a:pt x="875401" y="502027"/>
                  </a:cubicBezTo>
                  <a:cubicBezTo>
                    <a:pt x="618719" y="420224"/>
                    <a:pt x="412529" y="529185"/>
                    <a:pt x="412529" y="529185"/>
                  </a:cubicBezTo>
                  <a:cubicBezTo>
                    <a:pt x="412529" y="529185"/>
                    <a:pt x="618719" y="688573"/>
                    <a:pt x="397038" y="871494"/>
                  </a:cubicBezTo>
                  <a:cubicBezTo>
                    <a:pt x="-225486" y="1385189"/>
                    <a:pt x="70154" y="1984180"/>
                    <a:pt x="70154" y="1984180"/>
                  </a:cubicBezTo>
                  <a:cubicBezTo>
                    <a:pt x="70154" y="1984180"/>
                    <a:pt x="299415" y="2554630"/>
                    <a:pt x="408574" y="2439472"/>
                  </a:cubicBezTo>
                  <a:cubicBezTo>
                    <a:pt x="817064" y="2007515"/>
                    <a:pt x="1138148" y="1779902"/>
                    <a:pt x="1208284" y="1453084"/>
                  </a:cubicBezTo>
                  <a:cubicBezTo>
                    <a:pt x="1208284" y="1453084"/>
                    <a:pt x="1642482" y="2015623"/>
                    <a:pt x="2227565" y="2147590"/>
                  </a:cubicBezTo>
                  <a:cubicBezTo>
                    <a:pt x="2709883" y="2256617"/>
                    <a:pt x="3307095" y="2350022"/>
                    <a:pt x="3560020" y="2299463"/>
                  </a:cubicBezTo>
                  <a:cubicBezTo>
                    <a:pt x="3342031" y="2081474"/>
                    <a:pt x="3279871" y="1668963"/>
                    <a:pt x="3279871" y="1668963"/>
                  </a:cubicBezTo>
                  <a:cubicBezTo>
                    <a:pt x="3279871" y="1668963"/>
                    <a:pt x="3972927" y="2938796"/>
                    <a:pt x="4306931" y="1995782"/>
                  </a:cubicBezTo>
                  <a:cubicBezTo>
                    <a:pt x="4661303" y="996012"/>
                    <a:pt x="3417045" y="258199"/>
                    <a:pt x="2754773" y="105006"/>
                  </a:cubicBezTo>
                  <a:close/>
                </a:path>
              </a:pathLst>
            </a:custGeom>
            <a:solidFill>
              <a:srgbClr val="3B2314"/>
            </a:solidFill>
            <a:ln w="6585"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E1E9E223-3D49-49E7-9355-C22D246ACF01}"/>
                </a:ext>
              </a:extLst>
            </p:cNvPr>
            <p:cNvSpPr/>
            <p:nvPr/>
          </p:nvSpPr>
          <p:spPr>
            <a:xfrm>
              <a:off x="19059178" y="5688096"/>
              <a:ext cx="1410633" cy="777826"/>
            </a:xfrm>
            <a:custGeom>
              <a:avLst/>
              <a:gdLst>
                <a:gd name="connsiteX0" fmla="*/ 1411160 w 1410632"/>
                <a:gd name="connsiteY0" fmla="*/ 50625 h 777825"/>
                <a:gd name="connsiteX1" fmla="*/ 1155269 w 1410632"/>
                <a:gd name="connsiteY1" fmla="*/ 714281 h 777825"/>
                <a:gd name="connsiteX2" fmla="*/ 222999 w 1410632"/>
                <a:gd name="connsiteY2" fmla="*/ 660954 h 777825"/>
                <a:gd name="connsiteX3" fmla="*/ 0 w 1410632"/>
                <a:gd name="connsiteY3" fmla="*/ 0 h 777825"/>
              </a:gdLst>
              <a:ahLst/>
              <a:cxnLst>
                <a:cxn ang="0">
                  <a:pos x="connsiteX0" y="connsiteY0"/>
                </a:cxn>
                <a:cxn ang="0">
                  <a:pos x="connsiteX1" y="connsiteY1"/>
                </a:cxn>
                <a:cxn ang="0">
                  <a:pos x="connsiteX2" y="connsiteY2"/>
                </a:cxn>
                <a:cxn ang="0">
                  <a:pos x="connsiteX3" y="connsiteY3"/>
                </a:cxn>
              </a:cxnLst>
              <a:rect l="l" t="t" r="r" b="b"/>
              <a:pathLst>
                <a:path w="1410632" h="777825">
                  <a:moveTo>
                    <a:pt x="1411160" y="50625"/>
                  </a:moveTo>
                  <a:cubicBezTo>
                    <a:pt x="1411160" y="50625"/>
                    <a:pt x="1411160" y="584885"/>
                    <a:pt x="1155269" y="714281"/>
                  </a:cubicBezTo>
                  <a:cubicBezTo>
                    <a:pt x="951320" y="817442"/>
                    <a:pt x="379552" y="806961"/>
                    <a:pt x="222999" y="660954"/>
                  </a:cubicBezTo>
                  <a:cubicBezTo>
                    <a:pt x="66379" y="514683"/>
                    <a:pt x="0" y="0"/>
                    <a:pt x="0" y="0"/>
                  </a:cubicBezTo>
                </a:path>
              </a:pathLst>
            </a:custGeom>
            <a:noFill/>
            <a:ln w="65638" cap="flat">
              <a:solidFill>
                <a:srgbClr val="221F1F"/>
              </a:solid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D4857157-0DFB-4C37-B5DE-52B8B501E3D7}"/>
                </a:ext>
              </a:extLst>
            </p:cNvPr>
            <p:cNvSpPr/>
            <p:nvPr/>
          </p:nvSpPr>
          <p:spPr>
            <a:xfrm>
              <a:off x="19012113" y="5646086"/>
              <a:ext cx="1502917" cy="98876"/>
            </a:xfrm>
            <a:custGeom>
              <a:avLst/>
              <a:gdLst>
                <a:gd name="connsiteX0" fmla="*/ 0 w 1502917"/>
                <a:gd name="connsiteY0" fmla="*/ 81230 h 98876"/>
                <a:gd name="connsiteX1" fmla="*/ 1505225 w 1502917"/>
                <a:gd name="connsiteY1" fmla="*/ 101006 h 98876"/>
              </a:gdLst>
              <a:ahLst/>
              <a:cxnLst>
                <a:cxn ang="0">
                  <a:pos x="connsiteX0" y="connsiteY0"/>
                </a:cxn>
                <a:cxn ang="0">
                  <a:pos x="connsiteX1" y="connsiteY1"/>
                </a:cxn>
              </a:cxnLst>
              <a:rect l="l" t="t" r="r" b="b"/>
              <a:pathLst>
                <a:path w="1502917" h="98876">
                  <a:moveTo>
                    <a:pt x="0" y="81230"/>
                  </a:moveTo>
                  <a:cubicBezTo>
                    <a:pt x="0" y="81230"/>
                    <a:pt x="955341" y="-114083"/>
                    <a:pt x="1505225" y="101006"/>
                  </a:cubicBezTo>
                </a:path>
              </a:pathLst>
            </a:custGeom>
            <a:noFill/>
            <a:ln w="141868" cap="rnd">
              <a:solidFill>
                <a:srgbClr val="221F1F"/>
              </a:solid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99FD0294-EABE-4958-8B21-943849392482}"/>
                </a:ext>
              </a:extLst>
            </p:cNvPr>
            <p:cNvSpPr/>
            <p:nvPr/>
          </p:nvSpPr>
          <p:spPr>
            <a:xfrm>
              <a:off x="18598613" y="5449870"/>
              <a:ext cx="500972" cy="342771"/>
            </a:xfrm>
            <a:custGeom>
              <a:avLst/>
              <a:gdLst>
                <a:gd name="connsiteX0" fmla="*/ 503148 w 500972"/>
                <a:gd name="connsiteY0" fmla="*/ 344089 h 342770"/>
                <a:gd name="connsiteX1" fmla="*/ 0 w 500972"/>
                <a:gd name="connsiteY1" fmla="*/ 0 h 342770"/>
              </a:gdLst>
              <a:ahLst/>
              <a:cxnLst>
                <a:cxn ang="0">
                  <a:pos x="connsiteX0" y="connsiteY0"/>
                </a:cxn>
                <a:cxn ang="0">
                  <a:pos x="connsiteX1" y="connsiteY1"/>
                </a:cxn>
              </a:cxnLst>
              <a:rect l="l" t="t" r="r" b="b"/>
              <a:pathLst>
                <a:path w="500972" h="342770">
                  <a:moveTo>
                    <a:pt x="503148" y="344089"/>
                  </a:moveTo>
                  <a:lnTo>
                    <a:pt x="0" y="0"/>
                  </a:lnTo>
                </a:path>
              </a:pathLst>
            </a:custGeom>
            <a:ln w="128281" cap="flat">
              <a:solidFill>
                <a:srgbClr val="221F1F"/>
              </a:solid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ADCE46F8-7202-4A4D-9BB1-90DB02B21134}"/>
                </a:ext>
              </a:extLst>
            </p:cNvPr>
            <p:cNvSpPr/>
            <p:nvPr/>
          </p:nvSpPr>
          <p:spPr>
            <a:xfrm>
              <a:off x="21122789" y="5688030"/>
              <a:ext cx="1410633" cy="784417"/>
            </a:xfrm>
            <a:custGeom>
              <a:avLst/>
              <a:gdLst>
                <a:gd name="connsiteX0" fmla="*/ 0 w 1410632"/>
                <a:gd name="connsiteY0" fmla="*/ 50691 h 784417"/>
                <a:gd name="connsiteX1" fmla="*/ 256814 w 1410632"/>
                <a:gd name="connsiteY1" fmla="*/ 716918 h 784417"/>
                <a:gd name="connsiteX2" fmla="*/ 1192710 w 1410632"/>
                <a:gd name="connsiteY2" fmla="*/ 663327 h 784417"/>
                <a:gd name="connsiteX3" fmla="*/ 1416566 w 1410632"/>
                <a:gd name="connsiteY3" fmla="*/ 0 h 784417"/>
              </a:gdLst>
              <a:ahLst/>
              <a:cxnLst>
                <a:cxn ang="0">
                  <a:pos x="connsiteX0" y="connsiteY0"/>
                </a:cxn>
                <a:cxn ang="0">
                  <a:pos x="connsiteX1" y="connsiteY1"/>
                </a:cxn>
                <a:cxn ang="0">
                  <a:pos x="connsiteX2" y="connsiteY2"/>
                </a:cxn>
                <a:cxn ang="0">
                  <a:pos x="connsiteX3" y="connsiteY3"/>
                </a:cxn>
              </a:cxnLst>
              <a:rect l="l" t="t" r="r" b="b"/>
              <a:pathLst>
                <a:path w="1410632" h="784417">
                  <a:moveTo>
                    <a:pt x="0" y="50691"/>
                  </a:moveTo>
                  <a:cubicBezTo>
                    <a:pt x="0" y="50691"/>
                    <a:pt x="0" y="586995"/>
                    <a:pt x="256814" y="716918"/>
                  </a:cubicBezTo>
                  <a:cubicBezTo>
                    <a:pt x="461488" y="820408"/>
                    <a:pt x="1035497" y="809928"/>
                    <a:pt x="1192710" y="663327"/>
                  </a:cubicBezTo>
                  <a:cubicBezTo>
                    <a:pt x="1350055" y="516595"/>
                    <a:pt x="1416566" y="0"/>
                    <a:pt x="1416566" y="0"/>
                  </a:cubicBezTo>
                </a:path>
              </a:pathLst>
            </a:custGeom>
            <a:noFill/>
            <a:ln w="65638" cap="flat">
              <a:solidFill>
                <a:srgbClr val="221F1F"/>
              </a:solid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F9ED4B44-53A9-4106-A66B-D8621472352B}"/>
                </a:ext>
              </a:extLst>
            </p:cNvPr>
            <p:cNvSpPr/>
            <p:nvPr/>
          </p:nvSpPr>
          <p:spPr>
            <a:xfrm>
              <a:off x="21075592" y="5653880"/>
              <a:ext cx="1509509" cy="92284"/>
            </a:xfrm>
            <a:custGeom>
              <a:avLst/>
              <a:gdLst>
                <a:gd name="connsiteX0" fmla="*/ 0 w 1509509"/>
                <a:gd name="connsiteY0" fmla="*/ 93278 h 92284"/>
                <a:gd name="connsiteX1" fmla="*/ 1511091 w 1509509"/>
                <a:gd name="connsiteY1" fmla="*/ 73371 h 92284"/>
              </a:gdLst>
              <a:ahLst/>
              <a:cxnLst>
                <a:cxn ang="0">
                  <a:pos x="connsiteX0" y="connsiteY0"/>
                </a:cxn>
                <a:cxn ang="0">
                  <a:pos x="connsiteX1" y="connsiteY1"/>
                </a:cxn>
              </a:cxnLst>
              <a:rect l="l" t="t" r="r" b="b"/>
              <a:pathLst>
                <a:path w="1509509" h="92284">
                  <a:moveTo>
                    <a:pt x="0" y="93278"/>
                  </a:moveTo>
                  <a:cubicBezTo>
                    <a:pt x="593191" y="-104277"/>
                    <a:pt x="1511091" y="73371"/>
                    <a:pt x="1511091" y="73371"/>
                  </a:cubicBezTo>
                </a:path>
              </a:pathLst>
            </a:custGeom>
            <a:noFill/>
            <a:ln w="142409" cap="rnd">
              <a:solidFill>
                <a:srgbClr val="221F1F"/>
              </a:solid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A76EB0BA-E049-4D9B-97DC-18C59751741C}"/>
                </a:ext>
              </a:extLst>
            </p:cNvPr>
            <p:cNvSpPr/>
            <p:nvPr/>
          </p:nvSpPr>
          <p:spPr>
            <a:xfrm>
              <a:off x="22496442" y="5449870"/>
              <a:ext cx="500972" cy="342771"/>
            </a:xfrm>
            <a:custGeom>
              <a:avLst/>
              <a:gdLst>
                <a:gd name="connsiteX0" fmla="*/ 0 w 500972"/>
                <a:gd name="connsiteY0" fmla="*/ 344089 h 342770"/>
                <a:gd name="connsiteX1" fmla="*/ 503675 w 500972"/>
                <a:gd name="connsiteY1" fmla="*/ 0 h 342770"/>
              </a:gdLst>
              <a:ahLst/>
              <a:cxnLst>
                <a:cxn ang="0">
                  <a:pos x="connsiteX0" y="connsiteY0"/>
                </a:cxn>
                <a:cxn ang="0">
                  <a:pos x="connsiteX1" y="connsiteY1"/>
                </a:cxn>
              </a:cxnLst>
              <a:rect l="l" t="t" r="r" b="b"/>
              <a:pathLst>
                <a:path w="500972" h="342770">
                  <a:moveTo>
                    <a:pt x="0" y="344089"/>
                  </a:moveTo>
                  <a:lnTo>
                    <a:pt x="503675" y="0"/>
                  </a:lnTo>
                </a:path>
              </a:pathLst>
            </a:custGeom>
            <a:ln w="128281" cap="flat">
              <a:solidFill>
                <a:srgbClr val="221F1F"/>
              </a:solid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E4DFD577-FF08-4789-BAF6-413C1F211BF9}"/>
                </a:ext>
              </a:extLst>
            </p:cNvPr>
            <p:cNvSpPr/>
            <p:nvPr/>
          </p:nvSpPr>
          <p:spPr>
            <a:xfrm>
              <a:off x="20517403" y="5750190"/>
              <a:ext cx="553706" cy="85693"/>
            </a:xfrm>
            <a:custGeom>
              <a:avLst/>
              <a:gdLst>
                <a:gd name="connsiteX0" fmla="*/ 0 w 553706"/>
                <a:gd name="connsiteY0" fmla="*/ 87604 h 85692"/>
                <a:gd name="connsiteX1" fmla="*/ 290564 w 553706"/>
                <a:gd name="connsiteY1" fmla="*/ 0 h 85692"/>
                <a:gd name="connsiteX2" fmla="*/ 558255 w 553706"/>
                <a:gd name="connsiteY2" fmla="*/ 72113 h 85692"/>
              </a:gdLst>
              <a:ahLst/>
              <a:cxnLst>
                <a:cxn ang="0">
                  <a:pos x="connsiteX0" y="connsiteY0"/>
                </a:cxn>
                <a:cxn ang="0">
                  <a:pos x="connsiteX1" y="connsiteY1"/>
                </a:cxn>
                <a:cxn ang="0">
                  <a:pos x="connsiteX2" y="connsiteY2"/>
                </a:cxn>
              </a:cxnLst>
              <a:rect l="l" t="t" r="r" b="b"/>
              <a:pathLst>
                <a:path w="553706" h="85692">
                  <a:moveTo>
                    <a:pt x="0" y="87604"/>
                  </a:moveTo>
                  <a:cubicBezTo>
                    <a:pt x="0" y="87604"/>
                    <a:pt x="171979" y="0"/>
                    <a:pt x="290564" y="0"/>
                  </a:cubicBezTo>
                  <a:cubicBezTo>
                    <a:pt x="433935" y="0"/>
                    <a:pt x="558255" y="72113"/>
                    <a:pt x="558255" y="72113"/>
                  </a:cubicBezTo>
                </a:path>
              </a:pathLst>
            </a:custGeom>
            <a:noFill/>
            <a:ln w="118533" cap="sq">
              <a:solidFill>
                <a:srgbClr val="221F1F"/>
              </a:solidFill>
              <a:prstDash val="solid"/>
              <a:miter/>
            </a:ln>
          </p:spPr>
          <p:txBody>
            <a:bodyPr rtlCol="0" anchor="ctr"/>
            <a:lstStyle/>
            <a:p>
              <a:endParaRPr lang="en-US"/>
            </a:p>
          </p:txBody>
        </p:sp>
      </p:grpSp>
      <p:sp>
        <p:nvSpPr>
          <p:cNvPr id="121" name="Rectangle 120">
            <a:extLst>
              <a:ext uri="{FF2B5EF4-FFF2-40B4-BE49-F238E27FC236}">
                <a16:creationId xmlns:a16="http://schemas.microsoft.com/office/drawing/2014/main" id="{40AAABCB-4419-4092-985C-42BFC73FB3C6}"/>
              </a:ext>
            </a:extLst>
          </p:cNvPr>
          <p:cNvSpPr/>
          <p:nvPr/>
        </p:nvSpPr>
        <p:spPr>
          <a:xfrm>
            <a:off x="9130929" y="6431179"/>
            <a:ext cx="6854881" cy="707886"/>
          </a:xfrm>
          <a:prstGeom prst="rect">
            <a:avLst/>
          </a:prstGeom>
        </p:spPr>
        <p:txBody>
          <a:bodyPr wrap="square">
            <a:spAutoFit/>
          </a:bodyPr>
          <a:lstStyle/>
          <a:p>
            <a:r>
              <a:rPr lang="en-US" sz="4000" dirty="0">
                <a:solidFill>
                  <a:schemeClr val="accent2"/>
                </a:solidFill>
              </a:rPr>
              <a:t>YOUR TITLE HERE</a:t>
            </a:r>
          </a:p>
        </p:txBody>
      </p:sp>
      <p:sp>
        <p:nvSpPr>
          <p:cNvPr id="122" name="Rectangle 121">
            <a:extLst>
              <a:ext uri="{FF2B5EF4-FFF2-40B4-BE49-F238E27FC236}">
                <a16:creationId xmlns:a16="http://schemas.microsoft.com/office/drawing/2014/main" id="{29D56BD4-DC62-4125-822C-D233484A2895}"/>
              </a:ext>
            </a:extLst>
          </p:cNvPr>
          <p:cNvSpPr/>
          <p:nvPr/>
        </p:nvSpPr>
        <p:spPr>
          <a:xfrm>
            <a:off x="9130930" y="11260679"/>
            <a:ext cx="6854880" cy="707886"/>
          </a:xfrm>
          <a:prstGeom prst="rect">
            <a:avLst/>
          </a:prstGeom>
        </p:spPr>
        <p:txBody>
          <a:bodyPr wrap="square">
            <a:spAutoFit/>
          </a:bodyPr>
          <a:lstStyle/>
          <a:p>
            <a:r>
              <a:rPr lang="en-US" sz="4000" dirty="0">
                <a:solidFill>
                  <a:schemeClr val="accent2"/>
                </a:solidFill>
              </a:rPr>
              <a:t>YOUR TITLE HERE</a:t>
            </a:r>
          </a:p>
        </p:txBody>
      </p:sp>
      <p:sp>
        <p:nvSpPr>
          <p:cNvPr id="123" name="Rectangle 122">
            <a:extLst>
              <a:ext uri="{FF2B5EF4-FFF2-40B4-BE49-F238E27FC236}">
                <a16:creationId xmlns:a16="http://schemas.microsoft.com/office/drawing/2014/main" id="{8C50FCF0-F48B-4358-AC5B-369F8F8F29E3}"/>
              </a:ext>
            </a:extLst>
          </p:cNvPr>
          <p:cNvSpPr/>
          <p:nvPr/>
        </p:nvSpPr>
        <p:spPr>
          <a:xfrm>
            <a:off x="9130930" y="7172009"/>
            <a:ext cx="6854880" cy="2245871"/>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a:t>
            </a:r>
          </a:p>
        </p:txBody>
      </p:sp>
      <p:sp>
        <p:nvSpPr>
          <p:cNvPr id="124" name="Rectangle 123">
            <a:extLst>
              <a:ext uri="{FF2B5EF4-FFF2-40B4-BE49-F238E27FC236}">
                <a16:creationId xmlns:a16="http://schemas.microsoft.com/office/drawing/2014/main" id="{BB5469B3-12D3-45CB-9C13-4E61E3D0237C}"/>
              </a:ext>
            </a:extLst>
          </p:cNvPr>
          <p:cNvSpPr/>
          <p:nvPr/>
        </p:nvSpPr>
        <p:spPr>
          <a:xfrm>
            <a:off x="9130930" y="12057622"/>
            <a:ext cx="6854880" cy="2245871"/>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a:t>
            </a:r>
          </a:p>
        </p:txBody>
      </p:sp>
      <p:sp>
        <p:nvSpPr>
          <p:cNvPr id="125" name="Shape 3660">
            <a:extLst>
              <a:ext uri="{FF2B5EF4-FFF2-40B4-BE49-F238E27FC236}">
                <a16:creationId xmlns:a16="http://schemas.microsoft.com/office/drawing/2014/main" id="{ACE891D1-0E67-402D-B07D-771BCFEA8E87}"/>
              </a:ext>
            </a:extLst>
          </p:cNvPr>
          <p:cNvSpPr/>
          <p:nvPr/>
        </p:nvSpPr>
        <p:spPr>
          <a:xfrm>
            <a:off x="1128915" y="5383596"/>
            <a:ext cx="708488" cy="708488"/>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1"/>
                </a:lnTo>
                <a:cubicBezTo>
                  <a:pt x="19655" y="2641"/>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1"/>
                  <a:pt x="21380" y="0"/>
                  <a:pt x="21109" y="0"/>
                </a:cubicBezTo>
                <a:cubicBezTo>
                  <a:pt x="21034" y="0"/>
                  <a:pt x="20964" y="20"/>
                  <a:pt x="20900" y="52"/>
                </a:cubicBezTo>
                <a:lnTo>
                  <a:pt x="20898" y="48"/>
                </a:lnTo>
                <a:lnTo>
                  <a:pt x="302" y="8875"/>
                </a:lnTo>
                <a:cubicBezTo>
                  <a:pt x="301" y="8876"/>
                  <a:pt x="299" y="8876"/>
                  <a:pt x="297" y="8877"/>
                </a:cubicBezTo>
                <a:lnTo>
                  <a:pt x="280" y="8884"/>
                </a:lnTo>
                <a:lnTo>
                  <a:pt x="281" y="8887"/>
                </a:lnTo>
                <a:cubicBezTo>
                  <a:pt x="116" y="8967"/>
                  <a:pt x="0" y="9133"/>
                  <a:pt x="0" y="9327"/>
                </a:cubicBezTo>
                <a:cubicBezTo>
                  <a:pt x="0" y="9551"/>
                  <a:pt x="151" y="9732"/>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700"/>
                </a:lnTo>
                <a:cubicBezTo>
                  <a:pt x="21578" y="637"/>
                  <a:pt x="21600" y="567"/>
                  <a:pt x="21600" y="491"/>
                </a:cubicBezTo>
                <a:moveTo>
                  <a:pt x="7855" y="16200"/>
                </a:moveTo>
                <a:cubicBezTo>
                  <a:pt x="7719" y="16200"/>
                  <a:pt x="7596" y="16256"/>
                  <a:pt x="7507" y="16344"/>
                </a:cubicBezTo>
                <a:lnTo>
                  <a:pt x="6035" y="17817"/>
                </a:lnTo>
                <a:cubicBezTo>
                  <a:pt x="5946" y="17906"/>
                  <a:pt x="5891" y="18028"/>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1"/>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0"/>
                  <a:pt x="1964" y="19145"/>
                </a:cubicBezTo>
                <a:cubicBezTo>
                  <a:pt x="1964" y="19417"/>
                  <a:pt x="2184" y="19636"/>
                  <a:pt x="2455" y="19636"/>
                </a:cubicBezTo>
                <a:cubicBezTo>
                  <a:pt x="2590" y="19636"/>
                  <a:pt x="2713" y="19582"/>
                  <a:pt x="2802" y="19493"/>
                </a:cubicBezTo>
                <a:lnTo>
                  <a:pt x="7711" y="14583"/>
                </a:lnTo>
                <a:cubicBezTo>
                  <a:pt x="7800" y="14495"/>
                  <a:pt x="7855" y="14373"/>
                  <a:pt x="7855" y="14237"/>
                </a:cubicBezTo>
                <a:moveTo>
                  <a:pt x="4765" y="14583"/>
                </a:moveTo>
                <a:lnTo>
                  <a:pt x="5256" y="14093"/>
                </a:lnTo>
                <a:cubicBezTo>
                  <a:pt x="5345" y="14004"/>
                  <a:pt x="5400" y="13882"/>
                  <a:pt x="5400" y="13745"/>
                </a:cubicBezTo>
                <a:cubicBezTo>
                  <a:pt x="5400" y="13475"/>
                  <a:pt x="5180" y="13255"/>
                  <a:pt x="4909" y="13255"/>
                </a:cubicBezTo>
                <a:cubicBezTo>
                  <a:pt x="4774" y="13255"/>
                  <a:pt x="4651" y="13310"/>
                  <a:pt x="4562" y="13398"/>
                </a:cubicBezTo>
                <a:lnTo>
                  <a:pt x="4071" y="13889"/>
                </a:lnTo>
                <a:cubicBezTo>
                  <a:pt x="3982" y="13978"/>
                  <a:pt x="3927" y="14101"/>
                  <a:pt x="3927" y="14237"/>
                </a:cubicBezTo>
                <a:cubicBezTo>
                  <a:pt x="3927" y="14508"/>
                  <a:pt x="4147" y="14727"/>
                  <a:pt x="4418" y="14727"/>
                </a:cubicBezTo>
                <a:cubicBezTo>
                  <a:pt x="4554" y="14727"/>
                  <a:pt x="4676" y="14673"/>
                  <a:pt x="4765" y="14583"/>
                </a:cubicBezTo>
              </a:path>
            </a:pathLst>
          </a:custGeom>
          <a:solidFill>
            <a:schemeClr val="accent4"/>
          </a:solidFill>
          <a:ln w="12700">
            <a:miter lim="400000"/>
          </a:ln>
        </p:spPr>
        <p:txBody>
          <a:bodyPr lIns="38100" tIns="38100" rIns="38100" bIns="38100" anchor="ctr"/>
          <a:lstStyle/>
          <a:p>
            <a:endParaRPr>
              <a:solidFill>
                <a:prstClr val="black"/>
              </a:solidFill>
            </a:endParaRPr>
          </a:p>
        </p:txBody>
      </p:sp>
      <p:sp>
        <p:nvSpPr>
          <p:cNvPr id="126" name="Shape 3690">
            <a:extLst>
              <a:ext uri="{FF2B5EF4-FFF2-40B4-BE49-F238E27FC236}">
                <a16:creationId xmlns:a16="http://schemas.microsoft.com/office/drawing/2014/main" id="{C0B5BF51-3B3F-4E39-B84A-CD5489374FAF}"/>
              </a:ext>
            </a:extLst>
          </p:cNvPr>
          <p:cNvSpPr/>
          <p:nvPr/>
        </p:nvSpPr>
        <p:spPr>
          <a:xfrm>
            <a:off x="1128915" y="10306812"/>
            <a:ext cx="708488" cy="579734"/>
          </a:xfrm>
          <a:custGeom>
            <a:avLst/>
            <a:gdLst/>
            <a:ahLst/>
            <a:cxnLst>
              <a:cxn ang="0">
                <a:pos x="wd2" y="hd2"/>
              </a:cxn>
              <a:cxn ang="5400000">
                <a:pos x="wd2" y="hd2"/>
              </a:cxn>
              <a:cxn ang="10800000">
                <a:pos x="wd2" y="hd2"/>
              </a:cxn>
              <a:cxn ang="16200000">
                <a:pos x="wd2" y="hd2"/>
              </a:cxn>
            </a:cxnLst>
            <a:rect l="0" t="0" r="r" b="b"/>
            <a:pathLst>
              <a:path w="21600" h="21600" extrusionOk="0">
                <a:moveTo>
                  <a:pt x="4457" y="20400"/>
                </a:moveTo>
                <a:cubicBezTo>
                  <a:pt x="4686" y="18710"/>
                  <a:pt x="5897" y="18036"/>
                  <a:pt x="7134" y="17493"/>
                </a:cubicBezTo>
                <a:lnTo>
                  <a:pt x="7173" y="17477"/>
                </a:lnTo>
                <a:cubicBezTo>
                  <a:pt x="8055" y="17190"/>
                  <a:pt x="9626" y="16039"/>
                  <a:pt x="9626" y="13569"/>
                </a:cubicBezTo>
                <a:cubicBezTo>
                  <a:pt x="9626" y="11474"/>
                  <a:pt x="8932" y="10452"/>
                  <a:pt x="8558" y="9902"/>
                </a:cubicBezTo>
                <a:cubicBezTo>
                  <a:pt x="8484" y="9791"/>
                  <a:pt x="8394" y="9649"/>
                  <a:pt x="8414" y="9680"/>
                </a:cubicBezTo>
                <a:cubicBezTo>
                  <a:pt x="8384" y="9599"/>
                  <a:pt x="8237" y="9129"/>
                  <a:pt x="8449" y="8035"/>
                </a:cubicBezTo>
                <a:cubicBezTo>
                  <a:pt x="8549" y="7523"/>
                  <a:pt x="8380" y="7241"/>
                  <a:pt x="8380" y="7241"/>
                </a:cubicBezTo>
                <a:cubicBezTo>
                  <a:pt x="8112" y="6504"/>
                  <a:pt x="7614" y="5133"/>
                  <a:pt x="7988" y="4025"/>
                </a:cubicBezTo>
                <a:cubicBezTo>
                  <a:pt x="8490" y="2492"/>
                  <a:pt x="8935" y="2190"/>
                  <a:pt x="9741" y="1747"/>
                </a:cubicBezTo>
                <a:cubicBezTo>
                  <a:pt x="9788" y="1721"/>
                  <a:pt x="9834" y="1692"/>
                  <a:pt x="9877" y="1657"/>
                </a:cubicBezTo>
                <a:cubicBezTo>
                  <a:pt x="10029" y="1535"/>
                  <a:pt x="10674" y="1200"/>
                  <a:pt x="11403" y="1200"/>
                </a:cubicBezTo>
                <a:cubicBezTo>
                  <a:pt x="11768" y="1200"/>
                  <a:pt x="12075" y="1285"/>
                  <a:pt x="12318" y="1454"/>
                </a:cubicBezTo>
                <a:cubicBezTo>
                  <a:pt x="12610" y="1656"/>
                  <a:pt x="12890" y="2039"/>
                  <a:pt x="13313" y="3272"/>
                </a:cubicBezTo>
                <a:cubicBezTo>
                  <a:pt x="14101" y="5469"/>
                  <a:pt x="13602" y="6698"/>
                  <a:pt x="13350" y="7124"/>
                </a:cubicBezTo>
                <a:cubicBezTo>
                  <a:pt x="13183" y="7407"/>
                  <a:pt x="13126" y="7764"/>
                  <a:pt x="13191" y="8103"/>
                </a:cubicBezTo>
                <a:cubicBezTo>
                  <a:pt x="13386" y="9109"/>
                  <a:pt x="13260" y="9535"/>
                  <a:pt x="13227" y="9619"/>
                </a:cubicBezTo>
                <a:cubicBezTo>
                  <a:pt x="13219" y="9631"/>
                  <a:pt x="13101" y="9813"/>
                  <a:pt x="13041" y="9902"/>
                </a:cubicBezTo>
                <a:cubicBezTo>
                  <a:pt x="12668" y="10452"/>
                  <a:pt x="11973" y="11474"/>
                  <a:pt x="11973" y="13569"/>
                </a:cubicBezTo>
                <a:cubicBezTo>
                  <a:pt x="11973" y="16039"/>
                  <a:pt x="13545" y="17190"/>
                  <a:pt x="14427" y="17477"/>
                </a:cubicBezTo>
                <a:lnTo>
                  <a:pt x="14466" y="17493"/>
                </a:lnTo>
                <a:cubicBezTo>
                  <a:pt x="15703" y="18036"/>
                  <a:pt x="16914" y="18710"/>
                  <a:pt x="17143" y="20400"/>
                </a:cubicBezTo>
                <a:cubicBezTo>
                  <a:pt x="17143" y="20400"/>
                  <a:pt x="4457" y="20400"/>
                  <a:pt x="4457" y="20400"/>
                </a:cubicBezTo>
                <a:close/>
                <a:moveTo>
                  <a:pt x="14715" y="16328"/>
                </a:moveTo>
                <a:cubicBezTo>
                  <a:pt x="14715" y="16328"/>
                  <a:pt x="12955" y="15815"/>
                  <a:pt x="12955" y="13569"/>
                </a:cubicBezTo>
                <a:cubicBezTo>
                  <a:pt x="12955" y="11596"/>
                  <a:pt x="13678" y="10901"/>
                  <a:pt x="13957" y="10422"/>
                </a:cubicBezTo>
                <a:cubicBezTo>
                  <a:pt x="13957" y="10422"/>
                  <a:pt x="14531" y="9808"/>
                  <a:pt x="14146" y="7826"/>
                </a:cubicBezTo>
                <a:cubicBezTo>
                  <a:pt x="14787" y="6740"/>
                  <a:pt x="14995" y="4972"/>
                  <a:pt x="14211" y="2789"/>
                </a:cubicBezTo>
                <a:cubicBezTo>
                  <a:pt x="13774" y="1514"/>
                  <a:pt x="13389" y="814"/>
                  <a:pt x="12801" y="409"/>
                </a:cubicBezTo>
                <a:cubicBezTo>
                  <a:pt x="12370" y="110"/>
                  <a:pt x="11880" y="0"/>
                  <a:pt x="11403" y="0"/>
                </a:cubicBezTo>
                <a:cubicBezTo>
                  <a:pt x="10516" y="0"/>
                  <a:pt x="9675" y="384"/>
                  <a:pt x="9339" y="653"/>
                </a:cubicBezTo>
                <a:cubicBezTo>
                  <a:pt x="8357" y="1192"/>
                  <a:pt x="7697" y="1688"/>
                  <a:pt x="7077" y="3580"/>
                </a:cubicBezTo>
                <a:cubicBezTo>
                  <a:pt x="6540" y="5169"/>
                  <a:pt x="7179" y="6892"/>
                  <a:pt x="7494" y="7758"/>
                </a:cubicBezTo>
                <a:cubicBezTo>
                  <a:pt x="7110" y="9740"/>
                  <a:pt x="7642" y="10422"/>
                  <a:pt x="7642" y="10422"/>
                </a:cubicBezTo>
                <a:cubicBezTo>
                  <a:pt x="7922" y="10901"/>
                  <a:pt x="8644" y="11596"/>
                  <a:pt x="8644" y="13569"/>
                </a:cubicBezTo>
                <a:cubicBezTo>
                  <a:pt x="8644" y="15815"/>
                  <a:pt x="6885" y="16328"/>
                  <a:pt x="6885" y="16328"/>
                </a:cubicBezTo>
                <a:cubicBezTo>
                  <a:pt x="5768" y="16819"/>
                  <a:pt x="3436" y="17760"/>
                  <a:pt x="3436" y="21000"/>
                </a:cubicBezTo>
                <a:cubicBezTo>
                  <a:pt x="3436" y="21000"/>
                  <a:pt x="3436" y="21600"/>
                  <a:pt x="3927" y="21600"/>
                </a:cubicBezTo>
                <a:lnTo>
                  <a:pt x="17673" y="21600"/>
                </a:lnTo>
                <a:cubicBezTo>
                  <a:pt x="18164" y="21600"/>
                  <a:pt x="18164" y="21000"/>
                  <a:pt x="18164" y="21000"/>
                </a:cubicBezTo>
                <a:cubicBezTo>
                  <a:pt x="18164" y="17760"/>
                  <a:pt x="15832" y="16819"/>
                  <a:pt x="14715" y="16328"/>
                </a:cubicBezTo>
                <a:moveTo>
                  <a:pt x="19516" y="15007"/>
                </a:moveTo>
                <a:cubicBezTo>
                  <a:pt x="19516" y="15007"/>
                  <a:pt x="18416" y="14701"/>
                  <a:pt x="18416" y="12954"/>
                </a:cubicBezTo>
                <a:cubicBezTo>
                  <a:pt x="18416" y="11419"/>
                  <a:pt x="18794" y="10879"/>
                  <a:pt x="19017" y="10506"/>
                </a:cubicBezTo>
                <a:cubicBezTo>
                  <a:pt x="19017" y="10506"/>
                  <a:pt x="19443" y="9975"/>
                  <a:pt x="19136" y="8434"/>
                </a:cubicBezTo>
                <a:cubicBezTo>
                  <a:pt x="19388" y="7760"/>
                  <a:pt x="19900" y="6420"/>
                  <a:pt x="19470" y="5184"/>
                </a:cubicBezTo>
                <a:cubicBezTo>
                  <a:pt x="18974" y="3713"/>
                  <a:pt x="18645" y="3327"/>
                  <a:pt x="17860" y="2908"/>
                </a:cubicBezTo>
                <a:cubicBezTo>
                  <a:pt x="17591" y="2699"/>
                  <a:pt x="16918" y="2400"/>
                  <a:pt x="16208" y="2400"/>
                </a:cubicBezTo>
                <a:cubicBezTo>
                  <a:pt x="15873" y="2400"/>
                  <a:pt x="15531" y="2474"/>
                  <a:pt x="15218" y="2647"/>
                </a:cubicBezTo>
                <a:cubicBezTo>
                  <a:pt x="15343" y="3035"/>
                  <a:pt x="15449" y="3420"/>
                  <a:pt x="15525" y="3799"/>
                </a:cubicBezTo>
                <a:cubicBezTo>
                  <a:pt x="15537" y="3791"/>
                  <a:pt x="15550" y="3779"/>
                  <a:pt x="15563" y="3770"/>
                </a:cubicBezTo>
                <a:cubicBezTo>
                  <a:pt x="15730" y="3657"/>
                  <a:pt x="15948" y="3600"/>
                  <a:pt x="16208" y="3600"/>
                </a:cubicBezTo>
                <a:cubicBezTo>
                  <a:pt x="16716" y="3600"/>
                  <a:pt x="17211" y="3826"/>
                  <a:pt x="17332" y="3919"/>
                </a:cubicBezTo>
                <a:cubicBezTo>
                  <a:pt x="17375" y="3953"/>
                  <a:pt x="17421" y="3983"/>
                  <a:pt x="17467" y="4007"/>
                </a:cubicBezTo>
                <a:cubicBezTo>
                  <a:pt x="17950" y="4265"/>
                  <a:pt x="18131" y="4361"/>
                  <a:pt x="18562" y="5641"/>
                </a:cubicBezTo>
                <a:cubicBezTo>
                  <a:pt x="18822" y="6387"/>
                  <a:pt x="18452" y="7378"/>
                  <a:pt x="18253" y="7910"/>
                </a:cubicBezTo>
                <a:cubicBezTo>
                  <a:pt x="18161" y="8155"/>
                  <a:pt x="18130" y="8457"/>
                  <a:pt x="18182" y="8719"/>
                </a:cubicBezTo>
                <a:cubicBezTo>
                  <a:pt x="18316" y="9392"/>
                  <a:pt x="18254" y="9707"/>
                  <a:pt x="18232" y="9784"/>
                </a:cubicBezTo>
                <a:cubicBezTo>
                  <a:pt x="18230" y="9789"/>
                  <a:pt x="18227" y="9793"/>
                  <a:pt x="18224" y="9798"/>
                </a:cubicBezTo>
                <a:lnTo>
                  <a:pt x="18191" y="9853"/>
                </a:lnTo>
                <a:cubicBezTo>
                  <a:pt x="17926" y="10290"/>
                  <a:pt x="17434" y="11106"/>
                  <a:pt x="17434" y="12954"/>
                </a:cubicBezTo>
                <a:cubicBezTo>
                  <a:pt x="17434" y="15019"/>
                  <a:pt x="18570" y="15932"/>
                  <a:pt x="19229" y="16155"/>
                </a:cubicBezTo>
                <a:cubicBezTo>
                  <a:pt x="19856" y="16429"/>
                  <a:pt x="20435" y="16859"/>
                  <a:pt x="20582" y="17999"/>
                </a:cubicBezTo>
                <a:lnTo>
                  <a:pt x="18459" y="18000"/>
                </a:lnTo>
                <a:cubicBezTo>
                  <a:pt x="18647" y="18353"/>
                  <a:pt x="18802" y="18755"/>
                  <a:pt x="18920" y="19200"/>
                </a:cubicBezTo>
                <a:lnTo>
                  <a:pt x="21109" y="19199"/>
                </a:lnTo>
                <a:cubicBezTo>
                  <a:pt x="21600" y="19199"/>
                  <a:pt x="21600" y="18599"/>
                  <a:pt x="21600" y="18599"/>
                </a:cubicBezTo>
                <a:cubicBezTo>
                  <a:pt x="21600" y="16199"/>
                  <a:pt x="20410" y="15387"/>
                  <a:pt x="19516" y="15007"/>
                </a:cubicBezTo>
                <a:moveTo>
                  <a:pt x="2371" y="16155"/>
                </a:moveTo>
                <a:cubicBezTo>
                  <a:pt x="3030" y="15932"/>
                  <a:pt x="4166" y="15019"/>
                  <a:pt x="4166" y="12954"/>
                </a:cubicBezTo>
                <a:cubicBezTo>
                  <a:pt x="4166" y="11106"/>
                  <a:pt x="3673" y="10290"/>
                  <a:pt x="3409" y="9853"/>
                </a:cubicBezTo>
                <a:lnTo>
                  <a:pt x="3376" y="9798"/>
                </a:lnTo>
                <a:cubicBezTo>
                  <a:pt x="3373" y="9793"/>
                  <a:pt x="3370" y="9789"/>
                  <a:pt x="3367" y="9784"/>
                </a:cubicBezTo>
                <a:cubicBezTo>
                  <a:pt x="3346" y="9707"/>
                  <a:pt x="3283" y="9392"/>
                  <a:pt x="3418" y="8719"/>
                </a:cubicBezTo>
                <a:cubicBezTo>
                  <a:pt x="3470" y="8457"/>
                  <a:pt x="3439" y="8155"/>
                  <a:pt x="3347" y="7910"/>
                </a:cubicBezTo>
                <a:cubicBezTo>
                  <a:pt x="3148" y="7378"/>
                  <a:pt x="2778" y="6387"/>
                  <a:pt x="3038" y="5641"/>
                </a:cubicBezTo>
                <a:cubicBezTo>
                  <a:pt x="3469" y="4361"/>
                  <a:pt x="3649" y="4265"/>
                  <a:pt x="4133" y="4007"/>
                </a:cubicBezTo>
                <a:cubicBezTo>
                  <a:pt x="4180" y="3983"/>
                  <a:pt x="4225" y="3953"/>
                  <a:pt x="4268" y="3919"/>
                </a:cubicBezTo>
                <a:cubicBezTo>
                  <a:pt x="4389" y="3826"/>
                  <a:pt x="4884" y="3600"/>
                  <a:pt x="5392" y="3600"/>
                </a:cubicBezTo>
                <a:cubicBezTo>
                  <a:pt x="5636" y="3600"/>
                  <a:pt x="5839" y="3655"/>
                  <a:pt x="6002" y="3754"/>
                </a:cubicBezTo>
                <a:cubicBezTo>
                  <a:pt x="6045" y="3548"/>
                  <a:pt x="6096" y="3341"/>
                  <a:pt x="6165" y="3133"/>
                </a:cubicBezTo>
                <a:cubicBezTo>
                  <a:pt x="6225" y="2950"/>
                  <a:pt x="6289" y="2793"/>
                  <a:pt x="6351" y="2631"/>
                </a:cubicBezTo>
                <a:cubicBezTo>
                  <a:pt x="6046" y="2469"/>
                  <a:pt x="5716" y="2400"/>
                  <a:pt x="5392" y="2400"/>
                </a:cubicBezTo>
                <a:cubicBezTo>
                  <a:pt x="4682" y="2400"/>
                  <a:pt x="4009" y="2699"/>
                  <a:pt x="3740" y="2908"/>
                </a:cubicBezTo>
                <a:cubicBezTo>
                  <a:pt x="2955" y="3327"/>
                  <a:pt x="2625" y="3713"/>
                  <a:pt x="2130" y="5184"/>
                </a:cubicBezTo>
                <a:cubicBezTo>
                  <a:pt x="1700" y="6420"/>
                  <a:pt x="2212" y="7760"/>
                  <a:pt x="2464" y="8434"/>
                </a:cubicBezTo>
                <a:cubicBezTo>
                  <a:pt x="2156" y="9975"/>
                  <a:pt x="2583" y="10506"/>
                  <a:pt x="2583" y="10506"/>
                </a:cubicBezTo>
                <a:cubicBezTo>
                  <a:pt x="2806" y="10879"/>
                  <a:pt x="3185" y="11419"/>
                  <a:pt x="3185" y="12954"/>
                </a:cubicBezTo>
                <a:cubicBezTo>
                  <a:pt x="3185" y="14701"/>
                  <a:pt x="2084" y="15007"/>
                  <a:pt x="2084" y="15007"/>
                </a:cubicBezTo>
                <a:cubicBezTo>
                  <a:pt x="1191" y="15387"/>
                  <a:pt x="0" y="16199"/>
                  <a:pt x="0" y="18599"/>
                </a:cubicBezTo>
                <a:cubicBezTo>
                  <a:pt x="0" y="18599"/>
                  <a:pt x="0" y="19199"/>
                  <a:pt x="491" y="19199"/>
                </a:cubicBezTo>
                <a:lnTo>
                  <a:pt x="2680" y="19200"/>
                </a:lnTo>
                <a:cubicBezTo>
                  <a:pt x="2798" y="18755"/>
                  <a:pt x="2952" y="18353"/>
                  <a:pt x="3141" y="18000"/>
                </a:cubicBezTo>
                <a:lnTo>
                  <a:pt x="1018" y="17999"/>
                </a:lnTo>
                <a:cubicBezTo>
                  <a:pt x="1165" y="16859"/>
                  <a:pt x="1744" y="16429"/>
                  <a:pt x="2371" y="16155"/>
                </a:cubicBezTo>
              </a:path>
            </a:pathLst>
          </a:custGeom>
          <a:solidFill>
            <a:schemeClr val="accent4"/>
          </a:solidFill>
          <a:ln w="12700">
            <a:miter lim="400000"/>
          </a:ln>
        </p:spPr>
        <p:txBody>
          <a:bodyPr lIns="38100" tIns="38100" rIns="38100" bIns="38100" anchor="ctr"/>
          <a:lstStyle/>
          <a:p>
            <a:endParaRPr>
              <a:solidFill>
                <a:prstClr val="black"/>
              </a:solidFill>
            </a:endParaRPr>
          </a:p>
        </p:txBody>
      </p:sp>
      <p:sp>
        <p:nvSpPr>
          <p:cNvPr id="127" name="Shape 3707">
            <a:extLst>
              <a:ext uri="{FF2B5EF4-FFF2-40B4-BE49-F238E27FC236}">
                <a16:creationId xmlns:a16="http://schemas.microsoft.com/office/drawing/2014/main" id="{4AACF5E9-8D7A-41AE-B0D0-EDFB6FED0F87}"/>
              </a:ext>
            </a:extLst>
          </p:cNvPr>
          <p:cNvSpPr/>
          <p:nvPr/>
        </p:nvSpPr>
        <p:spPr>
          <a:xfrm>
            <a:off x="9192381" y="10267738"/>
            <a:ext cx="708488" cy="681261"/>
          </a:xfrm>
          <a:custGeom>
            <a:avLst/>
            <a:gdLst/>
            <a:ahLst/>
            <a:cxnLst>
              <a:cxn ang="0">
                <a:pos x="wd2" y="hd2"/>
              </a:cxn>
              <a:cxn ang="5400000">
                <a:pos x="wd2" y="hd2"/>
              </a:cxn>
              <a:cxn ang="10800000">
                <a:pos x="wd2" y="hd2"/>
              </a:cxn>
              <a:cxn ang="16200000">
                <a:pos x="wd2" y="hd2"/>
              </a:cxn>
            </a:cxnLst>
            <a:rect l="0" t="0" r="r" b="b"/>
            <a:pathLst>
              <a:path w="21600" h="21600" extrusionOk="0">
                <a:moveTo>
                  <a:pt x="20579" y="7009"/>
                </a:moveTo>
                <a:cubicBezTo>
                  <a:pt x="20006" y="12260"/>
                  <a:pt x="12624" y="19437"/>
                  <a:pt x="10800" y="20538"/>
                </a:cubicBezTo>
                <a:cubicBezTo>
                  <a:pt x="8976" y="19437"/>
                  <a:pt x="1594" y="12260"/>
                  <a:pt x="1021" y="7002"/>
                </a:cubicBezTo>
                <a:cubicBezTo>
                  <a:pt x="1021" y="7002"/>
                  <a:pt x="982" y="6718"/>
                  <a:pt x="982" y="6382"/>
                </a:cubicBezTo>
                <a:cubicBezTo>
                  <a:pt x="982" y="3405"/>
                  <a:pt x="3404" y="983"/>
                  <a:pt x="6382" y="983"/>
                </a:cubicBezTo>
                <a:cubicBezTo>
                  <a:pt x="7780" y="983"/>
                  <a:pt x="9107" y="1519"/>
                  <a:pt x="10120" y="2492"/>
                </a:cubicBezTo>
                <a:lnTo>
                  <a:pt x="10800" y="3146"/>
                </a:lnTo>
                <a:lnTo>
                  <a:pt x="11480" y="2492"/>
                </a:lnTo>
                <a:cubicBezTo>
                  <a:pt x="12493" y="1519"/>
                  <a:pt x="13820" y="983"/>
                  <a:pt x="15218" y="983"/>
                </a:cubicBezTo>
                <a:cubicBezTo>
                  <a:pt x="18196" y="983"/>
                  <a:pt x="20618" y="3405"/>
                  <a:pt x="20618" y="6382"/>
                </a:cubicBezTo>
                <a:cubicBezTo>
                  <a:pt x="20618" y="6725"/>
                  <a:pt x="20579" y="7009"/>
                  <a:pt x="20579" y="7009"/>
                </a:cubicBezTo>
                <a:moveTo>
                  <a:pt x="21600" y="6382"/>
                </a:moveTo>
                <a:cubicBezTo>
                  <a:pt x="21600" y="2857"/>
                  <a:pt x="18743" y="0"/>
                  <a:pt x="15218" y="0"/>
                </a:cubicBezTo>
                <a:cubicBezTo>
                  <a:pt x="13502" y="0"/>
                  <a:pt x="11947" y="682"/>
                  <a:pt x="10800" y="1784"/>
                </a:cubicBezTo>
                <a:cubicBezTo>
                  <a:pt x="9653" y="682"/>
                  <a:pt x="8098" y="0"/>
                  <a:pt x="6382" y="0"/>
                </a:cubicBezTo>
                <a:cubicBezTo>
                  <a:pt x="2857" y="0"/>
                  <a:pt x="0" y="2857"/>
                  <a:pt x="0" y="6382"/>
                </a:cubicBezTo>
                <a:cubicBezTo>
                  <a:pt x="0" y="6792"/>
                  <a:pt x="65" y="7282"/>
                  <a:pt x="45" y="7115"/>
                </a:cubicBezTo>
                <a:cubicBezTo>
                  <a:pt x="733" y="13419"/>
                  <a:pt x="9855" y="21600"/>
                  <a:pt x="10800" y="21600"/>
                </a:cubicBezTo>
                <a:cubicBezTo>
                  <a:pt x="11745" y="21600"/>
                  <a:pt x="20867" y="13419"/>
                  <a:pt x="21555" y="7115"/>
                </a:cubicBezTo>
                <a:cubicBezTo>
                  <a:pt x="21536" y="7282"/>
                  <a:pt x="21600" y="6792"/>
                  <a:pt x="21600" y="6382"/>
                </a:cubicBezTo>
              </a:path>
            </a:pathLst>
          </a:custGeom>
          <a:solidFill>
            <a:schemeClr val="accent4"/>
          </a:solidFill>
          <a:ln w="12700">
            <a:miter lim="400000"/>
          </a:ln>
        </p:spPr>
        <p:txBody>
          <a:bodyPr lIns="38100" tIns="38100" rIns="38100" bIns="38100" anchor="ctr"/>
          <a:lstStyle/>
          <a:p>
            <a:endParaRPr>
              <a:solidFill>
                <a:prstClr val="black"/>
              </a:solidFill>
            </a:endParaRPr>
          </a:p>
        </p:txBody>
      </p:sp>
      <p:sp>
        <p:nvSpPr>
          <p:cNvPr id="128" name="Shape 3790">
            <a:extLst>
              <a:ext uri="{FF2B5EF4-FFF2-40B4-BE49-F238E27FC236}">
                <a16:creationId xmlns:a16="http://schemas.microsoft.com/office/drawing/2014/main" id="{05E066C3-FAFD-4D50-AE9E-6A190DF5EA58}"/>
              </a:ext>
            </a:extLst>
          </p:cNvPr>
          <p:cNvSpPr/>
          <p:nvPr/>
        </p:nvSpPr>
        <p:spPr>
          <a:xfrm>
            <a:off x="9192381" y="5383596"/>
            <a:ext cx="708488" cy="708488"/>
          </a:xfrm>
          <a:custGeom>
            <a:avLst/>
            <a:gdLst/>
            <a:ahLst/>
            <a:cxnLst>
              <a:cxn ang="0">
                <a:pos x="wd2" y="hd2"/>
              </a:cxn>
              <a:cxn ang="5400000">
                <a:pos x="wd2" y="hd2"/>
              </a:cxn>
              <a:cxn ang="10800000">
                <a:pos x="wd2" y="hd2"/>
              </a:cxn>
              <a:cxn ang="16200000">
                <a:pos x="wd2" y="hd2"/>
              </a:cxn>
            </a:cxnLst>
            <a:rect l="0" t="0" r="r" b="b"/>
            <a:pathLst>
              <a:path w="21600" h="21600" extrusionOk="0">
                <a:moveTo>
                  <a:pt x="19594" y="9980"/>
                </a:moveTo>
                <a:cubicBezTo>
                  <a:pt x="19587" y="9895"/>
                  <a:pt x="19575" y="9811"/>
                  <a:pt x="19564" y="9726"/>
                </a:cubicBezTo>
                <a:cubicBezTo>
                  <a:pt x="19542" y="9539"/>
                  <a:pt x="19514" y="9355"/>
                  <a:pt x="19480" y="9172"/>
                </a:cubicBezTo>
                <a:cubicBezTo>
                  <a:pt x="19462" y="9079"/>
                  <a:pt x="19444" y="8986"/>
                  <a:pt x="19424" y="8893"/>
                </a:cubicBezTo>
                <a:cubicBezTo>
                  <a:pt x="19384" y="8712"/>
                  <a:pt x="19337" y="8533"/>
                  <a:pt x="19286" y="8356"/>
                </a:cubicBezTo>
                <a:cubicBezTo>
                  <a:pt x="19263" y="8276"/>
                  <a:pt x="19243" y="8195"/>
                  <a:pt x="19218" y="8116"/>
                </a:cubicBezTo>
                <a:cubicBezTo>
                  <a:pt x="19143" y="7879"/>
                  <a:pt x="19057" y="7646"/>
                  <a:pt x="18962" y="7418"/>
                </a:cubicBezTo>
                <a:cubicBezTo>
                  <a:pt x="18922" y="7321"/>
                  <a:pt x="18876" y="7229"/>
                  <a:pt x="18832" y="7134"/>
                </a:cubicBezTo>
                <a:cubicBezTo>
                  <a:pt x="18771" y="6999"/>
                  <a:pt x="18708" y="6865"/>
                  <a:pt x="18640" y="6734"/>
                </a:cubicBezTo>
                <a:cubicBezTo>
                  <a:pt x="18579" y="6618"/>
                  <a:pt x="18516" y="6505"/>
                  <a:pt x="18450" y="6391"/>
                </a:cubicBezTo>
                <a:cubicBezTo>
                  <a:pt x="18392" y="6291"/>
                  <a:pt x="18331" y="6192"/>
                  <a:pt x="18269" y="6094"/>
                </a:cubicBezTo>
                <a:cubicBezTo>
                  <a:pt x="18192" y="5971"/>
                  <a:pt x="18114" y="5850"/>
                  <a:pt x="18031" y="5732"/>
                </a:cubicBezTo>
                <a:cubicBezTo>
                  <a:pt x="17985" y="5667"/>
                  <a:pt x="17936" y="5605"/>
                  <a:pt x="17889" y="5541"/>
                </a:cubicBezTo>
                <a:cubicBezTo>
                  <a:pt x="17544" y="5080"/>
                  <a:pt x="17159" y="4651"/>
                  <a:pt x="16732" y="4265"/>
                </a:cubicBezTo>
                <a:cubicBezTo>
                  <a:pt x="16705" y="4241"/>
                  <a:pt x="16679" y="4216"/>
                  <a:pt x="16652" y="4192"/>
                </a:cubicBezTo>
                <a:cubicBezTo>
                  <a:pt x="16499" y="4058"/>
                  <a:pt x="16343" y="3927"/>
                  <a:pt x="16181" y="3803"/>
                </a:cubicBezTo>
                <a:cubicBezTo>
                  <a:pt x="16173" y="3796"/>
                  <a:pt x="16165" y="3790"/>
                  <a:pt x="16156" y="3784"/>
                </a:cubicBezTo>
                <a:cubicBezTo>
                  <a:pt x="15458" y="3252"/>
                  <a:pt x="14680" y="2821"/>
                  <a:pt x="13842" y="2513"/>
                </a:cubicBezTo>
                <a:cubicBezTo>
                  <a:pt x="13592" y="2912"/>
                  <a:pt x="13337" y="3420"/>
                  <a:pt x="13039" y="3590"/>
                </a:cubicBezTo>
                <a:cubicBezTo>
                  <a:pt x="12610" y="3835"/>
                  <a:pt x="12641" y="4817"/>
                  <a:pt x="13469" y="4725"/>
                </a:cubicBezTo>
                <a:cubicBezTo>
                  <a:pt x="13469" y="4725"/>
                  <a:pt x="13223" y="4970"/>
                  <a:pt x="13469" y="5860"/>
                </a:cubicBezTo>
                <a:cubicBezTo>
                  <a:pt x="13714" y="6750"/>
                  <a:pt x="14126" y="6944"/>
                  <a:pt x="15341" y="6443"/>
                </a:cubicBezTo>
                <a:cubicBezTo>
                  <a:pt x="15862" y="6228"/>
                  <a:pt x="16258" y="6341"/>
                  <a:pt x="16200" y="6873"/>
                </a:cubicBezTo>
                <a:cubicBezTo>
                  <a:pt x="16077" y="8008"/>
                  <a:pt x="15202" y="7960"/>
                  <a:pt x="15862" y="9788"/>
                </a:cubicBezTo>
                <a:cubicBezTo>
                  <a:pt x="16261" y="10892"/>
                  <a:pt x="17243" y="11322"/>
                  <a:pt x="17611" y="12181"/>
                </a:cubicBezTo>
                <a:cubicBezTo>
                  <a:pt x="17814" y="12653"/>
                  <a:pt x="18591" y="13088"/>
                  <a:pt x="19250" y="13384"/>
                </a:cubicBezTo>
                <a:cubicBezTo>
                  <a:pt x="19320" y="13153"/>
                  <a:pt x="19380" y="12917"/>
                  <a:pt x="19432" y="12677"/>
                </a:cubicBezTo>
                <a:cubicBezTo>
                  <a:pt x="19451" y="12587"/>
                  <a:pt x="19467" y="12494"/>
                  <a:pt x="19483" y="12402"/>
                </a:cubicBezTo>
                <a:cubicBezTo>
                  <a:pt x="19517" y="12224"/>
                  <a:pt x="19544" y="12045"/>
                  <a:pt x="19566" y="11862"/>
                </a:cubicBezTo>
                <a:cubicBezTo>
                  <a:pt x="19576" y="11776"/>
                  <a:pt x="19587" y="11691"/>
                  <a:pt x="19595" y="11604"/>
                </a:cubicBezTo>
                <a:cubicBezTo>
                  <a:pt x="19619" y="11340"/>
                  <a:pt x="19636" y="11072"/>
                  <a:pt x="19636" y="10800"/>
                </a:cubicBezTo>
                <a:cubicBezTo>
                  <a:pt x="19636" y="10523"/>
                  <a:pt x="19619" y="10251"/>
                  <a:pt x="19594" y="9980"/>
                </a:cubicBezTo>
                <a:moveTo>
                  <a:pt x="10800" y="20618"/>
                </a:moveTo>
                <a:cubicBezTo>
                  <a:pt x="5377" y="20618"/>
                  <a:pt x="982" y="16223"/>
                  <a:pt x="982" y="10800"/>
                </a:cubicBezTo>
                <a:cubicBezTo>
                  <a:pt x="982" y="5378"/>
                  <a:pt x="5377" y="982"/>
                  <a:pt x="10800" y="982"/>
                </a:cubicBezTo>
                <a:cubicBezTo>
                  <a:pt x="16222" y="982"/>
                  <a:pt x="20618" y="5378"/>
                  <a:pt x="20618" y="10800"/>
                </a:cubicBezTo>
                <a:cubicBezTo>
                  <a:pt x="20618" y="16223"/>
                  <a:pt x="16222" y="20618"/>
                  <a:pt x="10800" y="20618"/>
                </a:cubicBezTo>
                <a:moveTo>
                  <a:pt x="10800" y="0"/>
                </a:moveTo>
                <a:cubicBezTo>
                  <a:pt x="4835" y="0"/>
                  <a:pt x="0" y="4836"/>
                  <a:pt x="0" y="10800"/>
                </a:cubicBezTo>
                <a:cubicBezTo>
                  <a:pt x="0" y="16765"/>
                  <a:pt x="4835" y="21600"/>
                  <a:pt x="10800" y="21600"/>
                </a:cubicBezTo>
                <a:cubicBezTo>
                  <a:pt x="16764" y="21600"/>
                  <a:pt x="21600" y="16765"/>
                  <a:pt x="21600" y="10800"/>
                </a:cubicBezTo>
                <a:cubicBezTo>
                  <a:pt x="21600" y="4836"/>
                  <a:pt x="16764" y="0"/>
                  <a:pt x="10800" y="0"/>
                </a:cubicBezTo>
                <a:moveTo>
                  <a:pt x="8407" y="9726"/>
                </a:moveTo>
                <a:cubicBezTo>
                  <a:pt x="8468" y="9020"/>
                  <a:pt x="9603" y="8284"/>
                  <a:pt x="10370" y="7947"/>
                </a:cubicBezTo>
                <a:cubicBezTo>
                  <a:pt x="11137" y="7609"/>
                  <a:pt x="11843" y="7486"/>
                  <a:pt x="11751" y="6903"/>
                </a:cubicBezTo>
                <a:cubicBezTo>
                  <a:pt x="11659" y="6320"/>
                  <a:pt x="11444" y="5891"/>
                  <a:pt x="10248" y="5891"/>
                </a:cubicBezTo>
                <a:cubicBezTo>
                  <a:pt x="9051" y="5891"/>
                  <a:pt x="9573" y="7486"/>
                  <a:pt x="8591" y="6535"/>
                </a:cubicBezTo>
                <a:cubicBezTo>
                  <a:pt x="7609" y="5584"/>
                  <a:pt x="8805" y="5830"/>
                  <a:pt x="9296" y="5615"/>
                </a:cubicBezTo>
                <a:cubicBezTo>
                  <a:pt x="9787" y="5400"/>
                  <a:pt x="10278" y="4510"/>
                  <a:pt x="9419" y="4449"/>
                </a:cubicBezTo>
                <a:cubicBezTo>
                  <a:pt x="8560" y="4388"/>
                  <a:pt x="8744" y="4817"/>
                  <a:pt x="8069" y="4572"/>
                </a:cubicBezTo>
                <a:cubicBezTo>
                  <a:pt x="7394" y="4326"/>
                  <a:pt x="7087" y="5431"/>
                  <a:pt x="6657" y="5277"/>
                </a:cubicBezTo>
                <a:cubicBezTo>
                  <a:pt x="6373" y="5176"/>
                  <a:pt x="5613" y="4605"/>
                  <a:pt x="5109" y="4044"/>
                </a:cubicBezTo>
                <a:cubicBezTo>
                  <a:pt x="4094" y="4900"/>
                  <a:pt x="3276" y="5983"/>
                  <a:pt x="2729" y="7212"/>
                </a:cubicBezTo>
                <a:cubicBezTo>
                  <a:pt x="2875" y="8862"/>
                  <a:pt x="3773" y="9726"/>
                  <a:pt x="3773" y="9726"/>
                </a:cubicBezTo>
                <a:cubicBezTo>
                  <a:pt x="3773" y="9726"/>
                  <a:pt x="4234" y="10800"/>
                  <a:pt x="6995" y="12119"/>
                </a:cubicBezTo>
                <a:cubicBezTo>
                  <a:pt x="6995" y="12119"/>
                  <a:pt x="7517" y="12150"/>
                  <a:pt x="6903" y="11536"/>
                </a:cubicBezTo>
                <a:cubicBezTo>
                  <a:pt x="6289" y="10923"/>
                  <a:pt x="5614" y="10156"/>
                  <a:pt x="6382" y="9757"/>
                </a:cubicBezTo>
                <a:cubicBezTo>
                  <a:pt x="7148" y="9358"/>
                  <a:pt x="7364" y="9389"/>
                  <a:pt x="7548" y="10125"/>
                </a:cubicBezTo>
                <a:cubicBezTo>
                  <a:pt x="7732" y="10861"/>
                  <a:pt x="8345" y="10432"/>
                  <a:pt x="8407" y="9726"/>
                </a:cubicBezTo>
                <a:moveTo>
                  <a:pt x="16245" y="12871"/>
                </a:moveTo>
                <a:cubicBezTo>
                  <a:pt x="15893" y="13086"/>
                  <a:pt x="15908" y="13561"/>
                  <a:pt x="16200" y="13822"/>
                </a:cubicBezTo>
                <a:cubicBezTo>
                  <a:pt x="16491" y="14083"/>
                  <a:pt x="17074" y="14420"/>
                  <a:pt x="17258" y="13822"/>
                </a:cubicBezTo>
                <a:cubicBezTo>
                  <a:pt x="17442" y="13224"/>
                  <a:pt x="16598" y="12656"/>
                  <a:pt x="16245" y="12871"/>
                </a:cubicBezTo>
                <a:moveTo>
                  <a:pt x="12027" y="12948"/>
                </a:moveTo>
                <a:cubicBezTo>
                  <a:pt x="10984" y="12058"/>
                  <a:pt x="11107" y="11659"/>
                  <a:pt x="9787" y="11659"/>
                </a:cubicBezTo>
                <a:cubicBezTo>
                  <a:pt x="8468" y="11659"/>
                  <a:pt x="7639" y="11966"/>
                  <a:pt x="7977" y="13807"/>
                </a:cubicBezTo>
                <a:cubicBezTo>
                  <a:pt x="8314" y="15648"/>
                  <a:pt x="9296" y="14819"/>
                  <a:pt x="9205" y="16231"/>
                </a:cubicBezTo>
                <a:cubicBezTo>
                  <a:pt x="9112" y="17642"/>
                  <a:pt x="9450" y="17949"/>
                  <a:pt x="9664" y="18286"/>
                </a:cubicBezTo>
                <a:cubicBezTo>
                  <a:pt x="9880" y="18624"/>
                  <a:pt x="10523" y="19606"/>
                  <a:pt x="10769" y="18225"/>
                </a:cubicBezTo>
                <a:cubicBezTo>
                  <a:pt x="11014" y="16844"/>
                  <a:pt x="11475" y="16077"/>
                  <a:pt x="11996" y="15402"/>
                </a:cubicBezTo>
                <a:cubicBezTo>
                  <a:pt x="12518" y="14727"/>
                  <a:pt x="13070" y="13837"/>
                  <a:pt x="12027" y="12948"/>
                </a:cubicBezTo>
              </a:path>
            </a:pathLst>
          </a:custGeom>
          <a:solidFill>
            <a:schemeClr val="accent4"/>
          </a:solidFill>
          <a:ln w="12700">
            <a:miter lim="400000"/>
          </a:ln>
        </p:spPr>
        <p:txBody>
          <a:bodyPr lIns="38100" tIns="38100" rIns="38100" bIns="38100" anchor="ctr"/>
          <a:lstStyle/>
          <a:p>
            <a:endParaRPr>
              <a:solidFill>
                <a:prstClr val="black"/>
              </a:solidFill>
            </a:endParaRPr>
          </a:p>
        </p:txBody>
      </p:sp>
    </p:spTree>
    <p:extLst>
      <p:ext uri="{BB962C8B-B14F-4D97-AF65-F5344CB8AC3E}">
        <p14:creationId xmlns:p14="http://schemas.microsoft.com/office/powerpoint/2010/main" val="34810212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p:txBody>
          <a:bodyPr/>
          <a:lstStyle/>
          <a:p>
            <a:fld id="{92B485D1-D61A-494D-A8A9-04DC541B8AAB}" type="slidenum">
              <a:rPr lang="en-US" smtClean="0">
                <a:solidFill>
                  <a:schemeClr val="accent2"/>
                </a:solidFill>
              </a:rPr>
              <a:pPr/>
              <a:t>31</a:t>
            </a:fld>
            <a:endParaRPr lang="en-US" dirty="0">
              <a:solidFill>
                <a:schemeClr val="accent2"/>
              </a:solidFill>
            </a:endParaRPr>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p:txBody>
          <a:bodyPr/>
          <a:lstStyle/>
          <a:p>
            <a:r>
              <a:rPr lang="en-US">
                <a:solidFill>
                  <a:schemeClr val="accent2"/>
                </a:solidFill>
              </a:rPr>
              <a:t>WWW.SQUARE.COM</a:t>
            </a:r>
            <a:endParaRPr lang="en-US" dirty="0">
              <a:solidFill>
                <a:schemeClr val="accent2"/>
              </a:solidFill>
            </a:endParaRPr>
          </a:p>
        </p:txBody>
      </p:sp>
      <p:sp>
        <p:nvSpPr>
          <p:cNvPr id="5" name="Rectangle 4">
            <a:extLst>
              <a:ext uri="{FF2B5EF4-FFF2-40B4-BE49-F238E27FC236}">
                <a16:creationId xmlns:a16="http://schemas.microsoft.com/office/drawing/2014/main" id="{E1E987E2-E592-4EFC-8B02-DADBC536D181}"/>
              </a:ext>
            </a:extLst>
          </p:cNvPr>
          <p:cNvSpPr/>
          <p:nvPr/>
        </p:nvSpPr>
        <p:spPr>
          <a:xfrm>
            <a:off x="993720" y="1125796"/>
            <a:ext cx="22742580" cy="1332544"/>
          </a:xfrm>
          <a:prstGeom prst="rect">
            <a:avLst/>
          </a:prstGeom>
        </p:spPr>
        <p:txBody>
          <a:bodyPr wrap="square">
            <a:spAutoFit/>
          </a:bodyPr>
          <a:lstStyle/>
          <a:p>
            <a:pPr>
              <a:lnSpc>
                <a:spcPct val="80000"/>
              </a:lnSpc>
            </a:pPr>
            <a:r>
              <a:rPr lang="en-US" sz="10000" dirty="0">
                <a:solidFill>
                  <a:schemeClr val="accent2"/>
                </a:solidFill>
              </a:rPr>
              <a:t>GROWTH </a:t>
            </a:r>
            <a:r>
              <a:rPr lang="en-US" sz="10000" b="1" dirty="0">
                <a:solidFill>
                  <a:schemeClr val="accent2"/>
                </a:solidFill>
              </a:rPr>
              <a:t>REPORT</a:t>
            </a:r>
          </a:p>
        </p:txBody>
      </p:sp>
      <p:sp>
        <p:nvSpPr>
          <p:cNvPr id="6" name="Rectangle 5">
            <a:extLst>
              <a:ext uri="{FF2B5EF4-FFF2-40B4-BE49-F238E27FC236}">
                <a16:creationId xmlns:a16="http://schemas.microsoft.com/office/drawing/2014/main" id="{94D712BF-9BF1-40D0-9723-DCCB4DC86687}"/>
              </a:ext>
            </a:extLst>
          </p:cNvPr>
          <p:cNvSpPr/>
          <p:nvPr/>
        </p:nvSpPr>
        <p:spPr>
          <a:xfrm>
            <a:off x="1146975" y="2805710"/>
            <a:ext cx="1911486" cy="2389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p:txBody>
      </p:sp>
      <p:grpSp>
        <p:nvGrpSpPr>
          <p:cNvPr id="7" name="Group 6">
            <a:extLst>
              <a:ext uri="{FF2B5EF4-FFF2-40B4-BE49-F238E27FC236}">
                <a16:creationId xmlns:a16="http://schemas.microsoft.com/office/drawing/2014/main" id="{A9ECA254-2B38-471E-88A9-01470CE3B0F4}"/>
              </a:ext>
            </a:extLst>
          </p:cNvPr>
          <p:cNvGrpSpPr/>
          <p:nvPr/>
        </p:nvGrpSpPr>
        <p:grpSpPr>
          <a:xfrm>
            <a:off x="25715132" y="1201996"/>
            <a:ext cx="2513847" cy="491928"/>
            <a:chOff x="1296153" y="8434415"/>
            <a:chExt cx="6501414" cy="1272244"/>
          </a:xfrm>
          <a:solidFill>
            <a:schemeClr val="accent4"/>
          </a:solidFill>
        </p:grpSpPr>
        <p:sp>
          <p:nvSpPr>
            <p:cNvPr id="8" name="Freeform: Shape 7">
              <a:extLst>
                <a:ext uri="{FF2B5EF4-FFF2-40B4-BE49-F238E27FC236}">
                  <a16:creationId xmlns:a16="http://schemas.microsoft.com/office/drawing/2014/main" id="{8C22F569-60FD-41B0-8774-A238CBC1B516}"/>
                </a:ext>
              </a:extLst>
            </p:cNvPr>
            <p:cNvSpPr/>
            <p:nvPr/>
          </p:nvSpPr>
          <p:spPr>
            <a:xfrm>
              <a:off x="1296153" y="8434415"/>
              <a:ext cx="2116797" cy="1272244"/>
            </a:xfrm>
            <a:custGeom>
              <a:avLst/>
              <a:gdLst>
                <a:gd name="connsiteX0" fmla="*/ 1507635 w 2116797"/>
                <a:gd name="connsiteY0" fmla="*/ 201110 h 1272244"/>
                <a:gd name="connsiteX1" fmla="*/ 1344416 w 2116797"/>
                <a:gd name="connsiteY1" fmla="*/ 242644 h 1272244"/>
                <a:gd name="connsiteX2" fmla="*/ 1230015 w 2116797"/>
                <a:gd name="connsiteY2" fmla="*/ 358502 h 1272244"/>
                <a:gd name="connsiteX3" fmla="*/ 1188481 w 2116797"/>
                <a:gd name="connsiteY3" fmla="*/ 527551 h 1272244"/>
                <a:gd name="connsiteX4" fmla="*/ 1230015 w 2116797"/>
                <a:gd name="connsiteY4" fmla="*/ 696601 h 1272244"/>
                <a:gd name="connsiteX5" fmla="*/ 1344416 w 2116797"/>
                <a:gd name="connsiteY5" fmla="*/ 812458 h 1272244"/>
                <a:gd name="connsiteX6" fmla="*/ 1507635 w 2116797"/>
                <a:gd name="connsiteY6" fmla="*/ 853992 h 1272244"/>
                <a:gd name="connsiteX7" fmla="*/ 1670856 w 2116797"/>
                <a:gd name="connsiteY7" fmla="*/ 812458 h 1272244"/>
                <a:gd name="connsiteX8" fmla="*/ 1785255 w 2116797"/>
                <a:gd name="connsiteY8" fmla="*/ 696601 h 1272244"/>
                <a:gd name="connsiteX9" fmla="*/ 1826791 w 2116797"/>
                <a:gd name="connsiteY9" fmla="*/ 527551 h 1272244"/>
                <a:gd name="connsiteX10" fmla="*/ 1785255 w 2116797"/>
                <a:gd name="connsiteY10" fmla="*/ 358502 h 1272244"/>
                <a:gd name="connsiteX11" fmla="*/ 1670856 w 2116797"/>
                <a:gd name="connsiteY11" fmla="*/ 242644 h 1272244"/>
                <a:gd name="connsiteX12" fmla="*/ 1507635 w 2116797"/>
                <a:gd name="connsiteY12" fmla="*/ 201110 h 1272244"/>
                <a:gd name="connsiteX13" fmla="*/ 1507635 w 2116797"/>
                <a:gd name="connsiteY13" fmla="*/ 0 h 1272244"/>
                <a:gd name="connsiteX14" fmla="*/ 1793271 w 2116797"/>
                <a:gd name="connsiteY14" fmla="*/ 68494 h 1272244"/>
                <a:gd name="connsiteX15" fmla="*/ 1992925 w 2116797"/>
                <a:gd name="connsiteY15" fmla="*/ 257217 h 1272244"/>
                <a:gd name="connsiteX16" fmla="*/ 2065790 w 2116797"/>
                <a:gd name="connsiteY16" fmla="*/ 527551 h 1272244"/>
                <a:gd name="connsiteX17" fmla="*/ 1965965 w 2116797"/>
                <a:gd name="connsiteY17" fmla="*/ 839419 h 1272244"/>
                <a:gd name="connsiteX18" fmla="*/ 1701461 w 2116797"/>
                <a:gd name="connsiteY18" fmla="*/ 1025957 h 1272244"/>
                <a:gd name="connsiteX19" fmla="*/ 1772141 w 2116797"/>
                <a:gd name="connsiteY19" fmla="*/ 1080606 h 1272244"/>
                <a:gd name="connsiteX20" fmla="*/ 1845736 w 2116797"/>
                <a:gd name="connsiteY20" fmla="*/ 1097365 h 1272244"/>
                <a:gd name="connsiteX21" fmla="*/ 2011870 w 2116797"/>
                <a:gd name="connsiteY21" fmla="*/ 1021585 h 1272244"/>
                <a:gd name="connsiteX22" fmla="*/ 2116797 w 2116797"/>
                <a:gd name="connsiteY22" fmla="*/ 1146914 h 1272244"/>
                <a:gd name="connsiteX23" fmla="*/ 1996568 w 2116797"/>
                <a:gd name="connsiteY23" fmla="*/ 1240183 h 1272244"/>
                <a:gd name="connsiteX24" fmla="*/ 1841363 w 2116797"/>
                <a:gd name="connsiteY24" fmla="*/ 1272244 h 1272244"/>
                <a:gd name="connsiteX25" fmla="*/ 1635880 w 2116797"/>
                <a:gd name="connsiteY25" fmla="*/ 1223424 h 1272244"/>
                <a:gd name="connsiteX26" fmla="*/ 1426025 w 2116797"/>
                <a:gd name="connsiteY26" fmla="*/ 1050731 h 1272244"/>
                <a:gd name="connsiteX27" fmla="*/ 1179008 w 2116797"/>
                <a:gd name="connsiteY27" fmla="*/ 961834 h 1272244"/>
                <a:gd name="connsiteX28" fmla="*/ 1009959 w 2116797"/>
                <a:gd name="connsiteY28" fmla="*/ 777483 h 1272244"/>
                <a:gd name="connsiteX29" fmla="*/ 949480 w 2116797"/>
                <a:gd name="connsiteY29" fmla="*/ 527551 h 1272244"/>
                <a:gd name="connsiteX30" fmla="*/ 1021618 w 2116797"/>
                <a:gd name="connsiteY30" fmla="*/ 257217 h 1272244"/>
                <a:gd name="connsiteX31" fmla="*/ 1221272 w 2116797"/>
                <a:gd name="connsiteY31" fmla="*/ 68494 h 1272244"/>
                <a:gd name="connsiteX32" fmla="*/ 1507635 w 2116797"/>
                <a:gd name="connsiteY32" fmla="*/ 0 h 1272244"/>
                <a:gd name="connsiteX33" fmla="*/ 450314 w 2116797"/>
                <a:gd name="connsiteY33" fmla="*/ 0 h 1272244"/>
                <a:gd name="connsiteX34" fmla="*/ 641223 w 2116797"/>
                <a:gd name="connsiteY34" fmla="*/ 23317 h 1272244"/>
                <a:gd name="connsiteX35" fmla="*/ 804442 w 2116797"/>
                <a:gd name="connsiteY35" fmla="*/ 90354 h 1272244"/>
                <a:gd name="connsiteX36" fmla="*/ 731577 w 2116797"/>
                <a:gd name="connsiteY36" fmla="*/ 269605 h 1272244"/>
                <a:gd name="connsiteX37" fmla="*/ 448855 w 2116797"/>
                <a:gd name="connsiteY37" fmla="*/ 189452 h 1272244"/>
                <a:gd name="connsiteX38" fmla="*/ 302395 w 2116797"/>
                <a:gd name="connsiteY38" fmla="*/ 221513 h 1272244"/>
                <a:gd name="connsiteX39" fmla="*/ 255031 w 2116797"/>
                <a:gd name="connsiteY39" fmla="*/ 306038 h 1272244"/>
                <a:gd name="connsiteX40" fmla="*/ 309681 w 2116797"/>
                <a:gd name="connsiteY40" fmla="*/ 384005 h 1272244"/>
                <a:gd name="connsiteX41" fmla="*/ 476545 w 2116797"/>
                <a:gd name="connsiteY41" fmla="*/ 434283 h 1272244"/>
                <a:gd name="connsiteX42" fmla="*/ 667454 w 2116797"/>
                <a:gd name="connsiteY42" fmla="*/ 489661 h 1272244"/>
                <a:gd name="connsiteX43" fmla="*/ 794971 w 2116797"/>
                <a:gd name="connsiteY43" fmla="*/ 577100 h 1272244"/>
                <a:gd name="connsiteX44" fmla="*/ 848164 w 2116797"/>
                <a:gd name="connsiteY44" fmla="*/ 738863 h 1272244"/>
                <a:gd name="connsiteX45" fmla="*/ 799342 w 2116797"/>
                <a:gd name="connsiteY45" fmla="*/ 898441 h 1272244"/>
                <a:gd name="connsiteX46" fmla="*/ 652882 w 2116797"/>
                <a:gd name="connsiteY46" fmla="*/ 1012841 h 1272244"/>
                <a:gd name="connsiteX47" fmla="*/ 415338 w 2116797"/>
                <a:gd name="connsiteY47" fmla="*/ 1055103 h 1272244"/>
                <a:gd name="connsiteX48" fmla="*/ 181436 w 2116797"/>
                <a:gd name="connsiteY48" fmla="*/ 1022313 h 1272244"/>
                <a:gd name="connsiteX49" fmla="*/ 0 w 2116797"/>
                <a:gd name="connsiteY49" fmla="*/ 937059 h 1272244"/>
                <a:gd name="connsiteX50" fmla="*/ 80153 w 2116797"/>
                <a:gd name="connsiteY50" fmla="*/ 759266 h 1272244"/>
                <a:gd name="connsiteX51" fmla="*/ 236086 w 2116797"/>
                <a:gd name="connsiteY51" fmla="*/ 836504 h 1272244"/>
                <a:gd name="connsiteX52" fmla="*/ 416794 w 2116797"/>
                <a:gd name="connsiteY52" fmla="*/ 865651 h 1272244"/>
                <a:gd name="connsiteX53" fmla="*/ 565441 w 2116797"/>
                <a:gd name="connsiteY53" fmla="*/ 835775 h 1272244"/>
                <a:gd name="connsiteX54" fmla="*/ 613533 w 2116797"/>
                <a:gd name="connsiteY54" fmla="*/ 756351 h 1272244"/>
                <a:gd name="connsiteX55" fmla="*/ 585115 w 2116797"/>
                <a:gd name="connsiteY55" fmla="*/ 695872 h 1272244"/>
                <a:gd name="connsiteX56" fmla="*/ 512250 w 2116797"/>
                <a:gd name="connsiteY56" fmla="*/ 657253 h 1272244"/>
                <a:gd name="connsiteX57" fmla="*/ 392021 w 2116797"/>
                <a:gd name="connsiteY57" fmla="*/ 625192 h 1272244"/>
                <a:gd name="connsiteX58" fmla="*/ 201110 w 2116797"/>
                <a:gd name="connsiteY58" fmla="*/ 569814 h 1272244"/>
                <a:gd name="connsiteX59" fmla="*/ 73595 w 2116797"/>
                <a:gd name="connsiteY59" fmla="*/ 480917 h 1272244"/>
                <a:gd name="connsiteX60" fmla="*/ 20402 w 2116797"/>
                <a:gd name="connsiteY60" fmla="*/ 317697 h 1272244"/>
                <a:gd name="connsiteX61" fmla="*/ 68495 w 2116797"/>
                <a:gd name="connsiteY61" fmla="*/ 156662 h 1272244"/>
                <a:gd name="connsiteX62" fmla="*/ 213498 w 2116797"/>
                <a:gd name="connsiteY62" fmla="*/ 42262 h 1272244"/>
                <a:gd name="connsiteX63" fmla="*/ 450314 w 2116797"/>
                <a:gd name="connsiteY63" fmla="*/ 0 h 127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116797" h="1272244">
                  <a:moveTo>
                    <a:pt x="1507635" y="201110"/>
                  </a:moveTo>
                  <a:cubicBezTo>
                    <a:pt x="1447400" y="201110"/>
                    <a:pt x="1392993" y="214955"/>
                    <a:pt x="1344416" y="242644"/>
                  </a:cubicBezTo>
                  <a:cubicBezTo>
                    <a:pt x="1295838" y="270333"/>
                    <a:pt x="1257705" y="308953"/>
                    <a:pt x="1230015" y="358502"/>
                  </a:cubicBezTo>
                  <a:cubicBezTo>
                    <a:pt x="1202327" y="408051"/>
                    <a:pt x="1188481" y="464401"/>
                    <a:pt x="1188481" y="527551"/>
                  </a:cubicBezTo>
                  <a:cubicBezTo>
                    <a:pt x="1188481" y="590702"/>
                    <a:pt x="1202327" y="647052"/>
                    <a:pt x="1230015" y="696601"/>
                  </a:cubicBezTo>
                  <a:cubicBezTo>
                    <a:pt x="1257705" y="746150"/>
                    <a:pt x="1295838" y="784769"/>
                    <a:pt x="1344416" y="812458"/>
                  </a:cubicBezTo>
                  <a:cubicBezTo>
                    <a:pt x="1392993" y="840147"/>
                    <a:pt x="1447400" y="853992"/>
                    <a:pt x="1507635" y="853992"/>
                  </a:cubicBezTo>
                  <a:cubicBezTo>
                    <a:pt x="1567872" y="853992"/>
                    <a:pt x="1622279" y="840147"/>
                    <a:pt x="1670856" y="812458"/>
                  </a:cubicBezTo>
                  <a:cubicBezTo>
                    <a:pt x="1719434" y="784769"/>
                    <a:pt x="1757567" y="746150"/>
                    <a:pt x="1785255" y="696601"/>
                  </a:cubicBezTo>
                  <a:cubicBezTo>
                    <a:pt x="1812945" y="647052"/>
                    <a:pt x="1826791" y="590702"/>
                    <a:pt x="1826791" y="527551"/>
                  </a:cubicBezTo>
                  <a:cubicBezTo>
                    <a:pt x="1826791" y="464401"/>
                    <a:pt x="1812945" y="408051"/>
                    <a:pt x="1785255" y="358502"/>
                  </a:cubicBezTo>
                  <a:cubicBezTo>
                    <a:pt x="1757567" y="308953"/>
                    <a:pt x="1719434" y="270333"/>
                    <a:pt x="1670856" y="242644"/>
                  </a:cubicBezTo>
                  <a:cubicBezTo>
                    <a:pt x="1622279" y="214955"/>
                    <a:pt x="1567872" y="201110"/>
                    <a:pt x="1507635" y="201110"/>
                  </a:cubicBezTo>
                  <a:close/>
                  <a:moveTo>
                    <a:pt x="1507635" y="0"/>
                  </a:moveTo>
                  <a:cubicBezTo>
                    <a:pt x="1613534" y="0"/>
                    <a:pt x="1708747" y="22831"/>
                    <a:pt x="1793271" y="68494"/>
                  </a:cubicBezTo>
                  <a:cubicBezTo>
                    <a:pt x="1877796" y="114157"/>
                    <a:pt x="1944348" y="177065"/>
                    <a:pt x="1992925" y="257217"/>
                  </a:cubicBezTo>
                  <a:cubicBezTo>
                    <a:pt x="2041502" y="337370"/>
                    <a:pt x="2065790" y="427482"/>
                    <a:pt x="2065790" y="527551"/>
                  </a:cubicBezTo>
                  <a:cubicBezTo>
                    <a:pt x="2065790" y="646080"/>
                    <a:pt x="2032515" y="750036"/>
                    <a:pt x="1965965" y="839419"/>
                  </a:cubicBezTo>
                  <a:cubicBezTo>
                    <a:pt x="1899413" y="928801"/>
                    <a:pt x="1811246" y="990981"/>
                    <a:pt x="1701461" y="1025957"/>
                  </a:cubicBezTo>
                  <a:cubicBezTo>
                    <a:pt x="1725749" y="1051217"/>
                    <a:pt x="1749308" y="1069433"/>
                    <a:pt x="1772141" y="1080606"/>
                  </a:cubicBezTo>
                  <a:cubicBezTo>
                    <a:pt x="1794972" y="1091779"/>
                    <a:pt x="1819503" y="1097365"/>
                    <a:pt x="1845736" y="1097365"/>
                  </a:cubicBezTo>
                  <a:cubicBezTo>
                    <a:pt x="1908886" y="1097365"/>
                    <a:pt x="1964264" y="1072105"/>
                    <a:pt x="2011870" y="1021585"/>
                  </a:cubicBezTo>
                  <a:lnTo>
                    <a:pt x="2116797" y="1146914"/>
                  </a:lnTo>
                  <a:cubicBezTo>
                    <a:pt x="2083765" y="1187719"/>
                    <a:pt x="2043689" y="1218809"/>
                    <a:pt x="1996568" y="1240183"/>
                  </a:cubicBezTo>
                  <a:cubicBezTo>
                    <a:pt x="1949447" y="1261557"/>
                    <a:pt x="1897713" y="1272244"/>
                    <a:pt x="1841363" y="1272244"/>
                  </a:cubicBezTo>
                  <a:cubicBezTo>
                    <a:pt x="1765582" y="1272244"/>
                    <a:pt x="1697089" y="1255971"/>
                    <a:pt x="1635880" y="1223424"/>
                  </a:cubicBezTo>
                  <a:cubicBezTo>
                    <a:pt x="1574672" y="1190877"/>
                    <a:pt x="1504720" y="1133313"/>
                    <a:pt x="1426025" y="1050731"/>
                  </a:cubicBezTo>
                  <a:cubicBezTo>
                    <a:pt x="1333729" y="1039072"/>
                    <a:pt x="1251390" y="1009440"/>
                    <a:pt x="1179008" y="961834"/>
                  </a:cubicBezTo>
                  <a:cubicBezTo>
                    <a:pt x="1106629" y="914228"/>
                    <a:pt x="1050279" y="852778"/>
                    <a:pt x="1009959" y="777483"/>
                  </a:cubicBezTo>
                  <a:cubicBezTo>
                    <a:pt x="969639" y="702187"/>
                    <a:pt x="949480" y="618877"/>
                    <a:pt x="949480" y="527551"/>
                  </a:cubicBezTo>
                  <a:cubicBezTo>
                    <a:pt x="949480" y="427482"/>
                    <a:pt x="973525" y="337370"/>
                    <a:pt x="1021618" y="257217"/>
                  </a:cubicBezTo>
                  <a:cubicBezTo>
                    <a:pt x="1069710" y="177065"/>
                    <a:pt x="1136261" y="114157"/>
                    <a:pt x="1221272" y="68494"/>
                  </a:cubicBezTo>
                  <a:cubicBezTo>
                    <a:pt x="1306282" y="22831"/>
                    <a:pt x="1401736" y="0"/>
                    <a:pt x="1507635" y="0"/>
                  </a:cubicBezTo>
                  <a:close/>
                  <a:moveTo>
                    <a:pt x="450314" y="0"/>
                  </a:moveTo>
                  <a:cubicBezTo>
                    <a:pt x="515407" y="0"/>
                    <a:pt x="579044" y="7772"/>
                    <a:pt x="641223" y="23317"/>
                  </a:cubicBezTo>
                  <a:cubicBezTo>
                    <a:pt x="703402" y="38862"/>
                    <a:pt x="757809" y="61207"/>
                    <a:pt x="804442" y="90354"/>
                  </a:cubicBezTo>
                  <a:lnTo>
                    <a:pt x="731577" y="269605"/>
                  </a:lnTo>
                  <a:cubicBezTo>
                    <a:pt x="637337" y="216169"/>
                    <a:pt x="543097" y="189452"/>
                    <a:pt x="448855" y="189452"/>
                  </a:cubicBezTo>
                  <a:cubicBezTo>
                    <a:pt x="382791" y="189452"/>
                    <a:pt x="333971" y="200139"/>
                    <a:pt x="302395" y="221513"/>
                  </a:cubicBezTo>
                  <a:cubicBezTo>
                    <a:pt x="270819" y="242887"/>
                    <a:pt x="255031" y="271062"/>
                    <a:pt x="255031" y="306038"/>
                  </a:cubicBezTo>
                  <a:cubicBezTo>
                    <a:pt x="255031" y="341014"/>
                    <a:pt x="273248" y="367003"/>
                    <a:pt x="309681" y="384005"/>
                  </a:cubicBezTo>
                  <a:cubicBezTo>
                    <a:pt x="346114" y="401007"/>
                    <a:pt x="401736" y="417766"/>
                    <a:pt x="476545" y="434283"/>
                  </a:cubicBezTo>
                  <a:cubicBezTo>
                    <a:pt x="554269" y="452742"/>
                    <a:pt x="617906" y="471201"/>
                    <a:pt x="667454" y="489661"/>
                  </a:cubicBezTo>
                  <a:cubicBezTo>
                    <a:pt x="717003" y="508120"/>
                    <a:pt x="759509" y="537267"/>
                    <a:pt x="794971" y="577100"/>
                  </a:cubicBezTo>
                  <a:cubicBezTo>
                    <a:pt x="830433" y="616934"/>
                    <a:pt x="848164" y="670855"/>
                    <a:pt x="848164" y="738863"/>
                  </a:cubicBezTo>
                  <a:cubicBezTo>
                    <a:pt x="848164" y="797156"/>
                    <a:pt x="831889" y="850349"/>
                    <a:pt x="799342" y="898441"/>
                  </a:cubicBezTo>
                  <a:cubicBezTo>
                    <a:pt x="766796" y="946532"/>
                    <a:pt x="717976" y="984665"/>
                    <a:pt x="652882" y="1012841"/>
                  </a:cubicBezTo>
                  <a:cubicBezTo>
                    <a:pt x="587787" y="1041015"/>
                    <a:pt x="508606" y="1055103"/>
                    <a:pt x="415338" y="1055103"/>
                  </a:cubicBezTo>
                  <a:cubicBezTo>
                    <a:pt x="334699" y="1055103"/>
                    <a:pt x="256731" y="1044173"/>
                    <a:pt x="181436" y="1022313"/>
                  </a:cubicBezTo>
                  <a:cubicBezTo>
                    <a:pt x="106142" y="1000453"/>
                    <a:pt x="45662" y="972035"/>
                    <a:pt x="0" y="937059"/>
                  </a:cubicBezTo>
                  <a:lnTo>
                    <a:pt x="80153" y="759266"/>
                  </a:lnTo>
                  <a:cubicBezTo>
                    <a:pt x="123873" y="791327"/>
                    <a:pt x="175851" y="817073"/>
                    <a:pt x="236086" y="836504"/>
                  </a:cubicBezTo>
                  <a:cubicBezTo>
                    <a:pt x="296323" y="855935"/>
                    <a:pt x="356559" y="865651"/>
                    <a:pt x="416794" y="865651"/>
                  </a:cubicBezTo>
                  <a:cubicBezTo>
                    <a:pt x="483831" y="865651"/>
                    <a:pt x="533380" y="855692"/>
                    <a:pt x="565441" y="835775"/>
                  </a:cubicBezTo>
                  <a:cubicBezTo>
                    <a:pt x="597504" y="815859"/>
                    <a:pt x="613533" y="789384"/>
                    <a:pt x="613533" y="756351"/>
                  </a:cubicBezTo>
                  <a:cubicBezTo>
                    <a:pt x="613533" y="732063"/>
                    <a:pt x="604062" y="711903"/>
                    <a:pt x="585115" y="695872"/>
                  </a:cubicBezTo>
                  <a:cubicBezTo>
                    <a:pt x="566171" y="679842"/>
                    <a:pt x="541882" y="666969"/>
                    <a:pt x="512250" y="657253"/>
                  </a:cubicBezTo>
                  <a:cubicBezTo>
                    <a:pt x="482618" y="647538"/>
                    <a:pt x="442540" y="636851"/>
                    <a:pt x="392021" y="625192"/>
                  </a:cubicBezTo>
                  <a:cubicBezTo>
                    <a:pt x="314297" y="606733"/>
                    <a:pt x="250660" y="588273"/>
                    <a:pt x="201110" y="569814"/>
                  </a:cubicBezTo>
                  <a:cubicBezTo>
                    <a:pt x="151562" y="551354"/>
                    <a:pt x="109056" y="521722"/>
                    <a:pt x="73595" y="480917"/>
                  </a:cubicBezTo>
                  <a:cubicBezTo>
                    <a:pt x="38133" y="440112"/>
                    <a:pt x="20402" y="385705"/>
                    <a:pt x="20402" y="317697"/>
                  </a:cubicBezTo>
                  <a:cubicBezTo>
                    <a:pt x="20402" y="258432"/>
                    <a:pt x="36432" y="204754"/>
                    <a:pt x="68495" y="156662"/>
                  </a:cubicBezTo>
                  <a:cubicBezTo>
                    <a:pt x="100555" y="108570"/>
                    <a:pt x="148890" y="70437"/>
                    <a:pt x="213498" y="42262"/>
                  </a:cubicBezTo>
                  <a:cubicBezTo>
                    <a:pt x="278106" y="14087"/>
                    <a:pt x="357045" y="0"/>
                    <a:pt x="45031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D67D0029-808A-43DD-A49E-E32F10B5A9C4}"/>
                </a:ext>
              </a:extLst>
            </p:cNvPr>
            <p:cNvSpPr/>
            <p:nvPr/>
          </p:nvSpPr>
          <p:spPr>
            <a:xfrm>
              <a:off x="3665203" y="8434415"/>
              <a:ext cx="4132364" cy="1037616"/>
            </a:xfrm>
            <a:custGeom>
              <a:avLst/>
              <a:gdLst>
                <a:gd name="connsiteX0" fmla="*/ 1597009 w 4132364"/>
                <a:gd name="connsiteY0" fmla="*/ 231715 h 1037616"/>
                <a:gd name="connsiteX1" fmla="*/ 1435246 w 4132364"/>
                <a:gd name="connsiteY1" fmla="*/ 622278 h 1037616"/>
                <a:gd name="connsiteX2" fmla="*/ 1758773 w 4132364"/>
                <a:gd name="connsiteY2" fmla="*/ 622278 h 1037616"/>
                <a:gd name="connsiteX3" fmla="*/ 2511781 w 4132364"/>
                <a:gd name="connsiteY3" fmla="*/ 192367 h 1037616"/>
                <a:gd name="connsiteX4" fmla="*/ 2511781 w 4132364"/>
                <a:gd name="connsiteY4" fmla="*/ 547955 h 1037616"/>
                <a:gd name="connsiteX5" fmla="*/ 2704148 w 4132364"/>
                <a:gd name="connsiteY5" fmla="*/ 547955 h 1037616"/>
                <a:gd name="connsiteX6" fmla="*/ 2865911 w 4132364"/>
                <a:gd name="connsiteY6" fmla="*/ 501320 h 1037616"/>
                <a:gd name="connsiteX7" fmla="*/ 2921289 w 4132364"/>
                <a:gd name="connsiteY7" fmla="*/ 370161 h 1037616"/>
                <a:gd name="connsiteX8" fmla="*/ 2865911 w 4132364"/>
                <a:gd name="connsiteY8" fmla="*/ 238273 h 1037616"/>
                <a:gd name="connsiteX9" fmla="*/ 2704148 w 4132364"/>
                <a:gd name="connsiteY9" fmla="*/ 192367 h 1037616"/>
                <a:gd name="connsiteX10" fmla="*/ 3342494 w 4132364"/>
                <a:gd name="connsiteY10" fmla="*/ 0 h 1037616"/>
                <a:gd name="connsiteX11" fmla="*/ 4113419 w 4132364"/>
                <a:gd name="connsiteY11" fmla="*/ 0 h 1037616"/>
                <a:gd name="connsiteX12" fmla="*/ 4113419 w 4132364"/>
                <a:gd name="connsiteY12" fmla="*/ 189453 h 1037616"/>
                <a:gd name="connsiteX13" fmla="*/ 3577124 w 4132364"/>
                <a:gd name="connsiteY13" fmla="*/ 189453 h 1037616"/>
                <a:gd name="connsiteX14" fmla="*/ 3577124 w 4132364"/>
                <a:gd name="connsiteY14" fmla="*/ 410966 h 1037616"/>
                <a:gd name="connsiteX15" fmla="*/ 4050754 w 4132364"/>
                <a:gd name="connsiteY15" fmla="*/ 410966 h 1037616"/>
                <a:gd name="connsiteX16" fmla="*/ 4050754 w 4132364"/>
                <a:gd name="connsiteY16" fmla="*/ 594589 h 1037616"/>
                <a:gd name="connsiteX17" fmla="*/ 3577124 w 4132364"/>
                <a:gd name="connsiteY17" fmla="*/ 594589 h 1037616"/>
                <a:gd name="connsiteX18" fmla="*/ 3577124 w 4132364"/>
                <a:gd name="connsiteY18" fmla="*/ 830676 h 1037616"/>
                <a:gd name="connsiteX19" fmla="*/ 4132364 w 4132364"/>
                <a:gd name="connsiteY19" fmla="*/ 830676 h 1037616"/>
                <a:gd name="connsiteX20" fmla="*/ 4132364 w 4132364"/>
                <a:gd name="connsiteY20" fmla="*/ 1020128 h 1037616"/>
                <a:gd name="connsiteX21" fmla="*/ 3342494 w 4132364"/>
                <a:gd name="connsiteY21" fmla="*/ 1020128 h 1037616"/>
                <a:gd name="connsiteX22" fmla="*/ 2275694 w 4132364"/>
                <a:gd name="connsiteY22" fmla="*/ 0 h 1037616"/>
                <a:gd name="connsiteX23" fmla="*/ 2717263 w 4132364"/>
                <a:gd name="connsiteY23" fmla="*/ 0 h 1037616"/>
                <a:gd name="connsiteX24" fmla="*/ 2952622 w 4132364"/>
                <a:gd name="connsiteY24" fmla="*/ 45178 h 1037616"/>
                <a:gd name="connsiteX25" fmla="*/ 3106370 w 4132364"/>
                <a:gd name="connsiteY25" fmla="*/ 173422 h 1037616"/>
                <a:gd name="connsiteX26" fmla="*/ 3160290 w 4132364"/>
                <a:gd name="connsiteY26" fmla="*/ 370161 h 1037616"/>
                <a:gd name="connsiteX27" fmla="*/ 3105641 w 4132364"/>
                <a:gd name="connsiteY27" fmla="*/ 566171 h 1037616"/>
                <a:gd name="connsiteX28" fmla="*/ 2950436 w 4132364"/>
                <a:gd name="connsiteY28" fmla="*/ 692230 h 1037616"/>
                <a:gd name="connsiteX29" fmla="*/ 3179236 w 4132364"/>
                <a:gd name="connsiteY29" fmla="*/ 1020128 h 1037616"/>
                <a:gd name="connsiteX30" fmla="*/ 2925661 w 4132364"/>
                <a:gd name="connsiteY30" fmla="*/ 1020128 h 1037616"/>
                <a:gd name="connsiteX31" fmla="*/ 2728922 w 4132364"/>
                <a:gd name="connsiteY31" fmla="*/ 735950 h 1037616"/>
                <a:gd name="connsiteX32" fmla="*/ 2717263 w 4132364"/>
                <a:gd name="connsiteY32" fmla="*/ 735950 h 1037616"/>
                <a:gd name="connsiteX33" fmla="*/ 2511781 w 4132364"/>
                <a:gd name="connsiteY33" fmla="*/ 735950 h 1037616"/>
                <a:gd name="connsiteX34" fmla="*/ 2511781 w 4132364"/>
                <a:gd name="connsiteY34" fmla="*/ 1020128 h 1037616"/>
                <a:gd name="connsiteX35" fmla="*/ 2275694 w 4132364"/>
                <a:gd name="connsiteY35" fmla="*/ 1020128 h 1037616"/>
                <a:gd name="connsiteX36" fmla="*/ 1481880 w 4132364"/>
                <a:gd name="connsiteY36" fmla="*/ 0 h 1037616"/>
                <a:gd name="connsiteX37" fmla="*/ 1715052 w 4132364"/>
                <a:gd name="connsiteY37" fmla="*/ 0 h 1037616"/>
                <a:gd name="connsiteX38" fmla="*/ 2171195 w 4132364"/>
                <a:gd name="connsiteY38" fmla="*/ 1020128 h 1037616"/>
                <a:gd name="connsiteX39" fmla="*/ 1923450 w 4132364"/>
                <a:gd name="connsiteY39" fmla="*/ 1020128 h 1037616"/>
                <a:gd name="connsiteX40" fmla="*/ 1833096 w 4132364"/>
                <a:gd name="connsiteY40" fmla="*/ 801529 h 1037616"/>
                <a:gd name="connsiteX41" fmla="*/ 1359465 w 4132364"/>
                <a:gd name="connsiteY41" fmla="*/ 801529 h 1037616"/>
                <a:gd name="connsiteX42" fmla="*/ 1269111 w 4132364"/>
                <a:gd name="connsiteY42" fmla="*/ 1020128 h 1037616"/>
                <a:gd name="connsiteX43" fmla="*/ 1027195 w 4132364"/>
                <a:gd name="connsiteY43" fmla="*/ 1020128 h 1037616"/>
                <a:gd name="connsiteX44" fmla="*/ 0 w 4132364"/>
                <a:gd name="connsiteY44" fmla="*/ 0 h 1037616"/>
                <a:gd name="connsiteX45" fmla="*/ 236087 w 4132364"/>
                <a:gd name="connsiteY45" fmla="*/ 0 h 1037616"/>
                <a:gd name="connsiteX46" fmla="*/ 236087 w 4132364"/>
                <a:gd name="connsiteY46" fmla="*/ 562528 h 1037616"/>
                <a:gd name="connsiteX47" fmla="*/ 463429 w 4132364"/>
                <a:gd name="connsiteY47" fmla="*/ 836505 h 1037616"/>
                <a:gd name="connsiteX48" fmla="*/ 632479 w 4132364"/>
                <a:gd name="connsiteY48" fmla="*/ 770197 h 1037616"/>
                <a:gd name="connsiteX49" fmla="*/ 690772 w 4132364"/>
                <a:gd name="connsiteY49" fmla="*/ 562528 h 1037616"/>
                <a:gd name="connsiteX50" fmla="*/ 690772 w 4132364"/>
                <a:gd name="connsiteY50" fmla="*/ 0 h 1037616"/>
                <a:gd name="connsiteX51" fmla="*/ 923944 w 4132364"/>
                <a:gd name="connsiteY51" fmla="*/ 0 h 1037616"/>
                <a:gd name="connsiteX52" fmla="*/ 923944 w 4132364"/>
                <a:gd name="connsiteY52" fmla="*/ 571272 h 1037616"/>
                <a:gd name="connsiteX53" fmla="*/ 802257 w 4132364"/>
                <a:gd name="connsiteY53" fmla="*/ 916658 h 1037616"/>
                <a:gd name="connsiteX54" fmla="*/ 461972 w 4132364"/>
                <a:gd name="connsiteY54" fmla="*/ 1037616 h 1037616"/>
                <a:gd name="connsiteX55" fmla="*/ 121686 w 4132364"/>
                <a:gd name="connsiteY55" fmla="*/ 916658 h 1037616"/>
                <a:gd name="connsiteX56" fmla="*/ 0 w 4132364"/>
                <a:gd name="connsiteY56" fmla="*/ 571272 h 10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132364" h="1037616">
                  <a:moveTo>
                    <a:pt x="1597009" y="231715"/>
                  </a:moveTo>
                  <a:lnTo>
                    <a:pt x="1435246" y="622278"/>
                  </a:lnTo>
                  <a:lnTo>
                    <a:pt x="1758773" y="622278"/>
                  </a:lnTo>
                  <a:close/>
                  <a:moveTo>
                    <a:pt x="2511781" y="192367"/>
                  </a:moveTo>
                  <a:lnTo>
                    <a:pt x="2511781" y="547955"/>
                  </a:lnTo>
                  <a:lnTo>
                    <a:pt x="2704148" y="547955"/>
                  </a:lnTo>
                  <a:cubicBezTo>
                    <a:pt x="2775071" y="547955"/>
                    <a:pt x="2828992" y="532410"/>
                    <a:pt x="2865911" y="501320"/>
                  </a:cubicBezTo>
                  <a:cubicBezTo>
                    <a:pt x="2902830" y="470231"/>
                    <a:pt x="2921289" y="426511"/>
                    <a:pt x="2921289" y="370161"/>
                  </a:cubicBezTo>
                  <a:cubicBezTo>
                    <a:pt x="2921289" y="312840"/>
                    <a:pt x="2902830" y="268877"/>
                    <a:pt x="2865911" y="238273"/>
                  </a:cubicBezTo>
                  <a:cubicBezTo>
                    <a:pt x="2828992" y="207669"/>
                    <a:pt x="2775071" y="192367"/>
                    <a:pt x="2704148" y="192367"/>
                  </a:cubicBezTo>
                  <a:close/>
                  <a:moveTo>
                    <a:pt x="3342494" y="0"/>
                  </a:moveTo>
                  <a:lnTo>
                    <a:pt x="4113419" y="0"/>
                  </a:lnTo>
                  <a:lnTo>
                    <a:pt x="4113419" y="189453"/>
                  </a:lnTo>
                  <a:lnTo>
                    <a:pt x="3577124" y="189453"/>
                  </a:lnTo>
                  <a:lnTo>
                    <a:pt x="3577124" y="410966"/>
                  </a:lnTo>
                  <a:lnTo>
                    <a:pt x="4050754" y="410966"/>
                  </a:lnTo>
                  <a:lnTo>
                    <a:pt x="4050754" y="594589"/>
                  </a:lnTo>
                  <a:lnTo>
                    <a:pt x="3577124" y="594589"/>
                  </a:lnTo>
                  <a:lnTo>
                    <a:pt x="3577124" y="830676"/>
                  </a:lnTo>
                  <a:lnTo>
                    <a:pt x="4132364" y="830676"/>
                  </a:lnTo>
                  <a:lnTo>
                    <a:pt x="4132364" y="1020128"/>
                  </a:lnTo>
                  <a:lnTo>
                    <a:pt x="3342494" y="1020128"/>
                  </a:lnTo>
                  <a:close/>
                  <a:moveTo>
                    <a:pt x="2275694" y="0"/>
                  </a:moveTo>
                  <a:lnTo>
                    <a:pt x="2717263" y="0"/>
                  </a:lnTo>
                  <a:cubicBezTo>
                    <a:pt x="2807618" y="0"/>
                    <a:pt x="2886070" y="15059"/>
                    <a:pt x="2952622" y="45178"/>
                  </a:cubicBezTo>
                  <a:cubicBezTo>
                    <a:pt x="3019173" y="75296"/>
                    <a:pt x="3070422" y="118044"/>
                    <a:pt x="3106370" y="173422"/>
                  </a:cubicBezTo>
                  <a:cubicBezTo>
                    <a:pt x="3142316" y="228801"/>
                    <a:pt x="3160290" y="294380"/>
                    <a:pt x="3160290" y="370161"/>
                  </a:cubicBezTo>
                  <a:cubicBezTo>
                    <a:pt x="3160290" y="445942"/>
                    <a:pt x="3142074" y="511279"/>
                    <a:pt x="3105641" y="566171"/>
                  </a:cubicBezTo>
                  <a:cubicBezTo>
                    <a:pt x="3069208" y="621064"/>
                    <a:pt x="3017473" y="663083"/>
                    <a:pt x="2950436" y="692230"/>
                  </a:cubicBezTo>
                  <a:lnTo>
                    <a:pt x="3179236" y="1020128"/>
                  </a:lnTo>
                  <a:lnTo>
                    <a:pt x="2925661" y="1020128"/>
                  </a:lnTo>
                  <a:lnTo>
                    <a:pt x="2728922" y="735950"/>
                  </a:lnTo>
                  <a:lnTo>
                    <a:pt x="2717263" y="735950"/>
                  </a:lnTo>
                  <a:lnTo>
                    <a:pt x="2511781" y="735950"/>
                  </a:lnTo>
                  <a:lnTo>
                    <a:pt x="2511781" y="1020128"/>
                  </a:lnTo>
                  <a:lnTo>
                    <a:pt x="2275694" y="1020128"/>
                  </a:lnTo>
                  <a:close/>
                  <a:moveTo>
                    <a:pt x="1481880" y="0"/>
                  </a:moveTo>
                  <a:lnTo>
                    <a:pt x="1715052" y="0"/>
                  </a:lnTo>
                  <a:lnTo>
                    <a:pt x="2171195" y="1020128"/>
                  </a:lnTo>
                  <a:lnTo>
                    <a:pt x="1923450" y="1020128"/>
                  </a:lnTo>
                  <a:lnTo>
                    <a:pt x="1833096" y="801529"/>
                  </a:lnTo>
                  <a:lnTo>
                    <a:pt x="1359465" y="801529"/>
                  </a:lnTo>
                  <a:lnTo>
                    <a:pt x="1269111" y="1020128"/>
                  </a:lnTo>
                  <a:lnTo>
                    <a:pt x="1027195" y="1020128"/>
                  </a:lnTo>
                  <a:close/>
                  <a:moveTo>
                    <a:pt x="0" y="0"/>
                  </a:moveTo>
                  <a:lnTo>
                    <a:pt x="236087" y="0"/>
                  </a:lnTo>
                  <a:lnTo>
                    <a:pt x="236087" y="562528"/>
                  </a:lnTo>
                  <a:cubicBezTo>
                    <a:pt x="236087" y="745179"/>
                    <a:pt x="311868" y="836505"/>
                    <a:pt x="463429" y="836505"/>
                  </a:cubicBezTo>
                  <a:cubicBezTo>
                    <a:pt x="537267" y="836505"/>
                    <a:pt x="593617" y="814402"/>
                    <a:pt x="632479" y="770197"/>
                  </a:cubicBezTo>
                  <a:cubicBezTo>
                    <a:pt x="671341" y="725991"/>
                    <a:pt x="690772" y="656768"/>
                    <a:pt x="690772" y="562528"/>
                  </a:cubicBezTo>
                  <a:lnTo>
                    <a:pt x="690772" y="0"/>
                  </a:lnTo>
                  <a:lnTo>
                    <a:pt x="923944" y="0"/>
                  </a:lnTo>
                  <a:lnTo>
                    <a:pt x="923944" y="571272"/>
                  </a:lnTo>
                  <a:cubicBezTo>
                    <a:pt x="923944" y="720891"/>
                    <a:pt x="883382" y="836019"/>
                    <a:pt x="802257" y="916658"/>
                  </a:cubicBezTo>
                  <a:cubicBezTo>
                    <a:pt x="721133" y="997297"/>
                    <a:pt x="607705" y="1037616"/>
                    <a:pt x="461972" y="1037616"/>
                  </a:cubicBezTo>
                  <a:cubicBezTo>
                    <a:pt x="316240" y="1037616"/>
                    <a:pt x="202811" y="997297"/>
                    <a:pt x="121686" y="916658"/>
                  </a:cubicBezTo>
                  <a:cubicBezTo>
                    <a:pt x="40562" y="836019"/>
                    <a:pt x="0" y="720891"/>
                    <a:pt x="0" y="57127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A8C99044-1A04-4708-A8A3-066712A3A06D}"/>
              </a:ext>
            </a:extLst>
          </p:cNvPr>
          <p:cNvGrpSpPr/>
          <p:nvPr/>
        </p:nvGrpSpPr>
        <p:grpSpPr>
          <a:xfrm>
            <a:off x="6442668" y="3353945"/>
            <a:ext cx="23824125" cy="13362299"/>
            <a:chOff x="2718338" y="3392045"/>
            <a:chExt cx="23824125" cy="13362299"/>
          </a:xfrm>
        </p:grpSpPr>
        <p:sp>
          <p:nvSpPr>
            <p:cNvPr id="147" name="Shape 2413">
              <a:extLst>
                <a:ext uri="{FF2B5EF4-FFF2-40B4-BE49-F238E27FC236}">
                  <a16:creationId xmlns:a16="http://schemas.microsoft.com/office/drawing/2014/main" id="{9E12BD2D-0B97-4487-87DA-D4DF3EEEF944}"/>
                </a:ext>
              </a:extLst>
            </p:cNvPr>
            <p:cNvSpPr/>
            <p:nvPr/>
          </p:nvSpPr>
          <p:spPr>
            <a:xfrm>
              <a:off x="2718338" y="3392045"/>
              <a:ext cx="23824125" cy="11808125"/>
            </a:xfrm>
            <a:custGeom>
              <a:avLst/>
              <a:gdLst/>
              <a:ahLst/>
              <a:cxnLst>
                <a:cxn ang="0">
                  <a:pos x="wd2" y="hd2"/>
                </a:cxn>
                <a:cxn ang="5400000">
                  <a:pos x="wd2" y="hd2"/>
                </a:cxn>
                <a:cxn ang="10800000">
                  <a:pos x="wd2" y="hd2"/>
                </a:cxn>
                <a:cxn ang="16200000">
                  <a:pos x="wd2" y="hd2"/>
                </a:cxn>
              </a:cxnLst>
              <a:rect l="0" t="0" r="r" b="b"/>
              <a:pathLst>
                <a:path w="21600" h="21600" extrusionOk="0">
                  <a:moveTo>
                    <a:pt x="10801" y="0"/>
                  </a:moveTo>
                  <a:cubicBezTo>
                    <a:pt x="8036" y="0"/>
                    <a:pt x="5271" y="2128"/>
                    <a:pt x="3161" y="6384"/>
                  </a:cubicBezTo>
                  <a:cubicBezTo>
                    <a:pt x="1077" y="10590"/>
                    <a:pt x="25" y="16088"/>
                    <a:pt x="0" y="21600"/>
                  </a:cubicBezTo>
                  <a:lnTo>
                    <a:pt x="21600" y="21600"/>
                  </a:lnTo>
                  <a:cubicBezTo>
                    <a:pt x="21575" y="16088"/>
                    <a:pt x="20523" y="10590"/>
                    <a:pt x="18439" y="6384"/>
                  </a:cubicBezTo>
                  <a:cubicBezTo>
                    <a:pt x="16329" y="2128"/>
                    <a:pt x="13565" y="0"/>
                    <a:pt x="10801" y="0"/>
                  </a:cubicBezTo>
                  <a:close/>
                </a:path>
              </a:pathLst>
            </a:custGeom>
            <a:gradFill flip="none" rotWithShape="1">
              <a:gsLst>
                <a:gs pos="35611">
                  <a:srgbClr val="FFFFFF">
                    <a:alpha val="7960"/>
                  </a:srgbClr>
                </a:gs>
                <a:gs pos="100000">
                  <a:schemeClr val="accent2">
                    <a:alpha val="10000"/>
                  </a:schemeClr>
                </a:gs>
              </a:gsLst>
              <a:lin ang="16200000" scaled="0"/>
            </a:gradFill>
            <a:ln w="12700" cap="flat">
              <a:noFill/>
              <a:miter lim="400000"/>
            </a:ln>
            <a:effectLst/>
          </p:spPr>
          <p:txBody>
            <a:bodyPr wrap="square" lIns="22860" tIns="22860" rIns="22860" bIns="22860" numCol="1" anchor="ctr">
              <a:noAutofit/>
            </a:bodyPr>
            <a:lstStyle/>
            <a:p>
              <a:pPr>
                <a:defRPr>
                  <a:solidFill>
                    <a:srgbClr val="FFFFFF"/>
                  </a:solidFill>
                </a:defRPr>
              </a:pPr>
              <a:endParaRPr sz="600"/>
            </a:p>
          </p:txBody>
        </p:sp>
        <p:sp>
          <p:nvSpPr>
            <p:cNvPr id="148" name="Shape 2414">
              <a:extLst>
                <a:ext uri="{FF2B5EF4-FFF2-40B4-BE49-F238E27FC236}">
                  <a16:creationId xmlns:a16="http://schemas.microsoft.com/office/drawing/2014/main" id="{596AB89C-6AD9-47DB-B611-9F5AFA886291}"/>
                </a:ext>
              </a:extLst>
            </p:cNvPr>
            <p:cNvSpPr/>
            <p:nvPr/>
          </p:nvSpPr>
          <p:spPr>
            <a:xfrm>
              <a:off x="5107055" y="6250290"/>
              <a:ext cx="19056386" cy="9445055"/>
            </a:xfrm>
            <a:custGeom>
              <a:avLst/>
              <a:gdLst/>
              <a:ahLst/>
              <a:cxnLst>
                <a:cxn ang="0">
                  <a:pos x="wd2" y="hd2"/>
                </a:cxn>
                <a:cxn ang="5400000">
                  <a:pos x="wd2" y="hd2"/>
                </a:cxn>
                <a:cxn ang="10800000">
                  <a:pos x="wd2" y="hd2"/>
                </a:cxn>
                <a:cxn ang="16200000">
                  <a:pos x="wd2" y="hd2"/>
                </a:cxn>
              </a:cxnLst>
              <a:rect l="0" t="0" r="r" b="b"/>
              <a:pathLst>
                <a:path w="21600" h="21600" extrusionOk="0">
                  <a:moveTo>
                    <a:pt x="10801" y="0"/>
                  </a:moveTo>
                  <a:cubicBezTo>
                    <a:pt x="8036" y="0"/>
                    <a:pt x="5271" y="2128"/>
                    <a:pt x="3161" y="6384"/>
                  </a:cubicBezTo>
                  <a:cubicBezTo>
                    <a:pt x="1077" y="10590"/>
                    <a:pt x="25" y="16088"/>
                    <a:pt x="0" y="21600"/>
                  </a:cubicBezTo>
                  <a:lnTo>
                    <a:pt x="21600" y="21600"/>
                  </a:lnTo>
                  <a:cubicBezTo>
                    <a:pt x="21575" y="16088"/>
                    <a:pt x="20523" y="10590"/>
                    <a:pt x="18439" y="6384"/>
                  </a:cubicBezTo>
                  <a:cubicBezTo>
                    <a:pt x="16329" y="2128"/>
                    <a:pt x="13565" y="0"/>
                    <a:pt x="10801" y="0"/>
                  </a:cubicBezTo>
                  <a:close/>
                </a:path>
              </a:pathLst>
            </a:custGeom>
            <a:gradFill flip="none" rotWithShape="1">
              <a:gsLst>
                <a:gs pos="35611">
                  <a:srgbClr val="FFFFFF">
                    <a:alpha val="7960"/>
                  </a:srgbClr>
                </a:gs>
                <a:gs pos="100000">
                  <a:schemeClr val="accent2">
                    <a:alpha val="10000"/>
                  </a:schemeClr>
                </a:gs>
              </a:gsLst>
              <a:lin ang="16200000" scaled="0"/>
            </a:gradFill>
            <a:ln w="12700" cap="flat">
              <a:noFill/>
              <a:miter lim="400000"/>
            </a:ln>
            <a:effectLst/>
          </p:spPr>
          <p:txBody>
            <a:bodyPr wrap="square" lIns="22860" tIns="22860" rIns="22860" bIns="22860" numCol="1" anchor="ctr">
              <a:noAutofit/>
            </a:bodyPr>
            <a:lstStyle/>
            <a:p>
              <a:endParaRPr sz="600" dirty="0">
                <a:solidFill>
                  <a:srgbClr val="FFFFFF"/>
                </a:solidFill>
              </a:endParaRPr>
            </a:p>
          </p:txBody>
        </p:sp>
        <p:sp>
          <p:nvSpPr>
            <p:cNvPr id="149" name="Shape 2415">
              <a:extLst>
                <a:ext uri="{FF2B5EF4-FFF2-40B4-BE49-F238E27FC236}">
                  <a16:creationId xmlns:a16="http://schemas.microsoft.com/office/drawing/2014/main" id="{1C1B390C-5C11-4DFD-8545-7F1050F94F22}"/>
                </a:ext>
              </a:extLst>
            </p:cNvPr>
            <p:cNvSpPr/>
            <p:nvPr/>
          </p:nvSpPr>
          <p:spPr>
            <a:xfrm>
              <a:off x="7486851" y="9108535"/>
              <a:ext cx="14291885" cy="7083590"/>
            </a:xfrm>
            <a:custGeom>
              <a:avLst/>
              <a:gdLst/>
              <a:ahLst/>
              <a:cxnLst>
                <a:cxn ang="0">
                  <a:pos x="wd2" y="hd2"/>
                </a:cxn>
                <a:cxn ang="5400000">
                  <a:pos x="wd2" y="hd2"/>
                </a:cxn>
                <a:cxn ang="10800000">
                  <a:pos x="wd2" y="hd2"/>
                </a:cxn>
                <a:cxn ang="16200000">
                  <a:pos x="wd2" y="hd2"/>
                </a:cxn>
              </a:cxnLst>
              <a:rect l="0" t="0" r="r" b="b"/>
              <a:pathLst>
                <a:path w="21600" h="21600" extrusionOk="0">
                  <a:moveTo>
                    <a:pt x="10801" y="0"/>
                  </a:moveTo>
                  <a:cubicBezTo>
                    <a:pt x="8036" y="0"/>
                    <a:pt x="5271" y="2128"/>
                    <a:pt x="3161" y="6384"/>
                  </a:cubicBezTo>
                  <a:cubicBezTo>
                    <a:pt x="1077" y="10590"/>
                    <a:pt x="25" y="16088"/>
                    <a:pt x="0" y="21600"/>
                  </a:cubicBezTo>
                  <a:lnTo>
                    <a:pt x="21600" y="21600"/>
                  </a:lnTo>
                  <a:cubicBezTo>
                    <a:pt x="21575" y="16088"/>
                    <a:pt x="20523" y="10590"/>
                    <a:pt x="18439" y="6384"/>
                  </a:cubicBezTo>
                  <a:cubicBezTo>
                    <a:pt x="16329" y="2128"/>
                    <a:pt x="13565" y="0"/>
                    <a:pt x="10801" y="0"/>
                  </a:cubicBezTo>
                  <a:close/>
                </a:path>
              </a:pathLst>
            </a:custGeom>
            <a:gradFill flip="none" rotWithShape="1">
              <a:gsLst>
                <a:gs pos="35611">
                  <a:srgbClr val="FFFFFF">
                    <a:alpha val="7960"/>
                  </a:srgbClr>
                </a:gs>
                <a:gs pos="100000">
                  <a:schemeClr val="accent4">
                    <a:alpha val="10000"/>
                  </a:schemeClr>
                </a:gs>
              </a:gsLst>
              <a:lin ang="16200000" scaled="0"/>
            </a:gradFill>
            <a:ln w="12700" cap="flat">
              <a:noFill/>
              <a:miter lim="400000"/>
            </a:ln>
            <a:effectLst/>
          </p:spPr>
          <p:txBody>
            <a:bodyPr wrap="square" lIns="22860" tIns="22860" rIns="22860" bIns="22860" numCol="1" anchor="ctr">
              <a:noAutofit/>
            </a:bodyPr>
            <a:lstStyle/>
            <a:p>
              <a:endParaRPr sz="600" dirty="0">
                <a:solidFill>
                  <a:srgbClr val="FFFFFF"/>
                </a:solidFill>
              </a:endParaRPr>
            </a:p>
          </p:txBody>
        </p:sp>
        <p:sp>
          <p:nvSpPr>
            <p:cNvPr id="150" name="Shape 2416">
              <a:extLst>
                <a:ext uri="{FF2B5EF4-FFF2-40B4-BE49-F238E27FC236}">
                  <a16:creationId xmlns:a16="http://schemas.microsoft.com/office/drawing/2014/main" id="{B65EA309-D756-4694-8036-6A298319EAC0}"/>
                </a:ext>
              </a:extLst>
            </p:cNvPr>
            <p:cNvSpPr/>
            <p:nvPr/>
          </p:nvSpPr>
          <p:spPr>
            <a:xfrm>
              <a:off x="9860817" y="11966781"/>
              <a:ext cx="9535322" cy="4726061"/>
            </a:xfrm>
            <a:custGeom>
              <a:avLst/>
              <a:gdLst/>
              <a:ahLst/>
              <a:cxnLst>
                <a:cxn ang="0">
                  <a:pos x="wd2" y="hd2"/>
                </a:cxn>
                <a:cxn ang="5400000">
                  <a:pos x="wd2" y="hd2"/>
                </a:cxn>
                <a:cxn ang="10800000">
                  <a:pos x="wd2" y="hd2"/>
                </a:cxn>
                <a:cxn ang="16200000">
                  <a:pos x="wd2" y="hd2"/>
                </a:cxn>
              </a:cxnLst>
              <a:rect l="0" t="0" r="r" b="b"/>
              <a:pathLst>
                <a:path w="21600" h="21600" extrusionOk="0">
                  <a:moveTo>
                    <a:pt x="10801" y="0"/>
                  </a:moveTo>
                  <a:cubicBezTo>
                    <a:pt x="8036" y="0"/>
                    <a:pt x="5271" y="2128"/>
                    <a:pt x="3161" y="6384"/>
                  </a:cubicBezTo>
                  <a:cubicBezTo>
                    <a:pt x="1077" y="10590"/>
                    <a:pt x="25" y="16088"/>
                    <a:pt x="0" y="21600"/>
                  </a:cubicBezTo>
                  <a:lnTo>
                    <a:pt x="21600" y="21600"/>
                  </a:lnTo>
                  <a:cubicBezTo>
                    <a:pt x="21575" y="16088"/>
                    <a:pt x="20523" y="10590"/>
                    <a:pt x="18439" y="6384"/>
                  </a:cubicBezTo>
                  <a:cubicBezTo>
                    <a:pt x="16329" y="2128"/>
                    <a:pt x="13565" y="0"/>
                    <a:pt x="10801" y="0"/>
                  </a:cubicBezTo>
                  <a:close/>
                </a:path>
              </a:pathLst>
            </a:custGeom>
            <a:gradFill flip="none" rotWithShape="1">
              <a:gsLst>
                <a:gs pos="35611">
                  <a:srgbClr val="FFFFFF">
                    <a:alpha val="7960"/>
                  </a:srgbClr>
                </a:gs>
                <a:gs pos="100000">
                  <a:schemeClr val="accent2">
                    <a:alpha val="10000"/>
                  </a:schemeClr>
                </a:gs>
              </a:gsLst>
              <a:lin ang="16200000" scaled="0"/>
            </a:gradFill>
            <a:ln w="12700" cap="flat">
              <a:noFill/>
              <a:miter lim="400000"/>
            </a:ln>
            <a:effectLst/>
          </p:spPr>
          <p:txBody>
            <a:bodyPr wrap="square" lIns="22860" tIns="22860" rIns="22860" bIns="22860" numCol="1" anchor="ctr">
              <a:noAutofit/>
            </a:bodyPr>
            <a:lstStyle/>
            <a:p>
              <a:endParaRPr sz="600">
                <a:solidFill>
                  <a:srgbClr val="FFFFFF"/>
                </a:solidFill>
              </a:endParaRPr>
            </a:p>
          </p:txBody>
        </p:sp>
        <p:sp>
          <p:nvSpPr>
            <p:cNvPr id="151" name="Shape 2417">
              <a:extLst>
                <a:ext uri="{FF2B5EF4-FFF2-40B4-BE49-F238E27FC236}">
                  <a16:creationId xmlns:a16="http://schemas.microsoft.com/office/drawing/2014/main" id="{75753076-2D1B-47DC-A6E5-58645FA8642D}"/>
                </a:ext>
              </a:extLst>
            </p:cNvPr>
            <p:cNvSpPr/>
            <p:nvPr/>
          </p:nvSpPr>
          <p:spPr>
            <a:xfrm>
              <a:off x="2725189" y="3392045"/>
              <a:ext cx="23817274" cy="11933175"/>
            </a:xfrm>
            <a:custGeom>
              <a:avLst/>
              <a:gdLst/>
              <a:ahLst/>
              <a:cxnLst>
                <a:cxn ang="0">
                  <a:pos x="wd2" y="hd2"/>
                </a:cxn>
                <a:cxn ang="5400000">
                  <a:pos x="wd2" y="hd2"/>
                </a:cxn>
                <a:cxn ang="10800000">
                  <a:pos x="wd2" y="hd2"/>
                </a:cxn>
                <a:cxn ang="16200000">
                  <a:pos x="wd2" y="hd2"/>
                </a:cxn>
              </a:cxnLst>
              <a:rect l="0" t="0" r="r" b="b"/>
              <a:pathLst>
                <a:path w="21589" h="19754" extrusionOk="0">
                  <a:moveTo>
                    <a:pt x="10795" y="0"/>
                  </a:moveTo>
                  <a:cubicBezTo>
                    <a:pt x="8032" y="0"/>
                    <a:pt x="5269" y="1925"/>
                    <a:pt x="3161" y="5774"/>
                  </a:cubicBezTo>
                  <a:cubicBezTo>
                    <a:pt x="1048" y="9634"/>
                    <a:pt x="-5" y="14696"/>
                    <a:pt x="1" y="19754"/>
                  </a:cubicBezTo>
                  <a:cubicBezTo>
                    <a:pt x="6" y="14722"/>
                    <a:pt x="1059" y="9692"/>
                    <a:pt x="3161" y="5853"/>
                  </a:cubicBezTo>
                  <a:cubicBezTo>
                    <a:pt x="7377" y="-1846"/>
                    <a:pt x="14213" y="-1846"/>
                    <a:pt x="18429" y="5853"/>
                  </a:cubicBezTo>
                  <a:cubicBezTo>
                    <a:pt x="20531" y="9692"/>
                    <a:pt x="21584" y="14722"/>
                    <a:pt x="21589" y="19754"/>
                  </a:cubicBezTo>
                  <a:cubicBezTo>
                    <a:pt x="21595" y="14696"/>
                    <a:pt x="20542" y="9634"/>
                    <a:pt x="18429" y="5774"/>
                  </a:cubicBezTo>
                  <a:cubicBezTo>
                    <a:pt x="16321" y="1925"/>
                    <a:pt x="13558" y="0"/>
                    <a:pt x="10795" y="0"/>
                  </a:cubicBezTo>
                  <a:close/>
                </a:path>
              </a:pathLst>
            </a:custGeom>
            <a:gradFill flip="none" rotWithShape="1">
              <a:gsLst>
                <a:gs pos="51352">
                  <a:srgbClr val="FFFFFF"/>
                </a:gs>
                <a:gs pos="100000">
                  <a:schemeClr val="accent2"/>
                </a:gs>
              </a:gsLst>
              <a:lin ang="16200000" scaled="0"/>
            </a:gradFill>
            <a:ln w="12700" cap="flat">
              <a:noFill/>
              <a:miter lim="400000"/>
            </a:ln>
            <a:effectLst/>
          </p:spPr>
          <p:txBody>
            <a:bodyPr wrap="square" lIns="22860" tIns="22860" rIns="22860" bIns="22860" numCol="1" anchor="ctr">
              <a:noAutofit/>
            </a:bodyPr>
            <a:lstStyle/>
            <a:p>
              <a:endParaRPr sz="600"/>
            </a:p>
          </p:txBody>
        </p:sp>
        <p:sp>
          <p:nvSpPr>
            <p:cNvPr id="152" name="Shape 2418">
              <a:extLst>
                <a:ext uri="{FF2B5EF4-FFF2-40B4-BE49-F238E27FC236}">
                  <a16:creationId xmlns:a16="http://schemas.microsoft.com/office/drawing/2014/main" id="{AE7586F2-BA01-44E3-88FC-2E5FEFE148FF}"/>
                </a:ext>
              </a:extLst>
            </p:cNvPr>
            <p:cNvSpPr/>
            <p:nvPr/>
          </p:nvSpPr>
          <p:spPr>
            <a:xfrm>
              <a:off x="5107055" y="6250290"/>
              <a:ext cx="19053542" cy="9551306"/>
            </a:xfrm>
            <a:custGeom>
              <a:avLst/>
              <a:gdLst/>
              <a:ahLst/>
              <a:cxnLst>
                <a:cxn ang="0">
                  <a:pos x="wd2" y="hd2"/>
                </a:cxn>
                <a:cxn ang="5400000">
                  <a:pos x="wd2" y="hd2"/>
                </a:cxn>
                <a:cxn ang="10800000">
                  <a:pos x="wd2" y="hd2"/>
                </a:cxn>
                <a:cxn ang="16200000">
                  <a:pos x="wd2" y="hd2"/>
                </a:cxn>
              </a:cxnLst>
              <a:rect l="0" t="0" r="r" b="b"/>
              <a:pathLst>
                <a:path w="21586" h="19773" extrusionOk="0">
                  <a:moveTo>
                    <a:pt x="10793" y="0"/>
                  </a:moveTo>
                  <a:cubicBezTo>
                    <a:pt x="8031" y="0"/>
                    <a:pt x="5268" y="1926"/>
                    <a:pt x="3160" y="5777"/>
                  </a:cubicBezTo>
                  <a:cubicBezTo>
                    <a:pt x="1046" y="9641"/>
                    <a:pt x="-7" y="14709"/>
                    <a:pt x="0" y="19773"/>
                  </a:cubicBezTo>
                  <a:cubicBezTo>
                    <a:pt x="7" y="14742"/>
                    <a:pt x="1060" y="9714"/>
                    <a:pt x="3160" y="5876"/>
                  </a:cubicBezTo>
                  <a:cubicBezTo>
                    <a:pt x="7376" y="-1827"/>
                    <a:pt x="14210" y="-1827"/>
                    <a:pt x="18426" y="5876"/>
                  </a:cubicBezTo>
                  <a:cubicBezTo>
                    <a:pt x="20526" y="9714"/>
                    <a:pt x="21579" y="14742"/>
                    <a:pt x="21586" y="19773"/>
                  </a:cubicBezTo>
                  <a:cubicBezTo>
                    <a:pt x="21593" y="14709"/>
                    <a:pt x="20540" y="9641"/>
                    <a:pt x="18426" y="5777"/>
                  </a:cubicBezTo>
                  <a:cubicBezTo>
                    <a:pt x="16318" y="1926"/>
                    <a:pt x="13555" y="0"/>
                    <a:pt x="10793" y="0"/>
                  </a:cubicBezTo>
                  <a:close/>
                </a:path>
              </a:pathLst>
            </a:custGeom>
            <a:gradFill flip="none" rotWithShape="1">
              <a:gsLst>
                <a:gs pos="51352">
                  <a:srgbClr val="FFFFFF"/>
                </a:gs>
                <a:gs pos="100000">
                  <a:schemeClr val="accent3"/>
                </a:gs>
              </a:gsLst>
              <a:lin ang="16200000" scaled="0"/>
            </a:gradFill>
            <a:ln w="12700" cap="flat">
              <a:noFill/>
              <a:miter lim="400000"/>
            </a:ln>
            <a:effectLst/>
          </p:spPr>
          <p:txBody>
            <a:bodyPr wrap="square" lIns="22860" tIns="22860" rIns="22860" bIns="22860" numCol="1" anchor="ctr">
              <a:noAutofit/>
            </a:bodyPr>
            <a:lstStyle/>
            <a:p>
              <a:endParaRPr sz="600" dirty="0"/>
            </a:p>
          </p:txBody>
        </p:sp>
        <p:sp>
          <p:nvSpPr>
            <p:cNvPr id="153" name="Shape 2419">
              <a:extLst>
                <a:ext uri="{FF2B5EF4-FFF2-40B4-BE49-F238E27FC236}">
                  <a16:creationId xmlns:a16="http://schemas.microsoft.com/office/drawing/2014/main" id="{8F7ACF0A-7F0C-4958-95C3-8F6B533B4B59}"/>
                </a:ext>
              </a:extLst>
            </p:cNvPr>
            <p:cNvSpPr/>
            <p:nvPr/>
          </p:nvSpPr>
          <p:spPr>
            <a:xfrm>
              <a:off x="7488916" y="9108535"/>
              <a:ext cx="14289820" cy="7169434"/>
            </a:xfrm>
            <a:custGeom>
              <a:avLst/>
              <a:gdLst/>
              <a:ahLst/>
              <a:cxnLst>
                <a:cxn ang="0">
                  <a:pos x="wd2" y="hd2"/>
                </a:cxn>
                <a:cxn ang="5400000">
                  <a:pos x="wd2" y="hd2"/>
                </a:cxn>
                <a:cxn ang="10800000">
                  <a:pos x="wd2" y="hd2"/>
                </a:cxn>
                <a:cxn ang="16200000">
                  <a:pos x="wd2" y="hd2"/>
                </a:cxn>
              </a:cxnLst>
              <a:rect l="0" t="0" r="r" b="b"/>
              <a:pathLst>
                <a:path w="21582" h="19805" extrusionOk="0">
                  <a:moveTo>
                    <a:pt x="10791" y="0"/>
                  </a:moveTo>
                  <a:cubicBezTo>
                    <a:pt x="8029" y="0"/>
                    <a:pt x="5267" y="1928"/>
                    <a:pt x="3160" y="5782"/>
                  </a:cubicBezTo>
                  <a:cubicBezTo>
                    <a:pt x="1044" y="9653"/>
                    <a:pt x="-9" y="14731"/>
                    <a:pt x="0" y="19805"/>
                  </a:cubicBezTo>
                  <a:cubicBezTo>
                    <a:pt x="9" y="14775"/>
                    <a:pt x="1062" y="9751"/>
                    <a:pt x="3160" y="5914"/>
                  </a:cubicBezTo>
                  <a:cubicBezTo>
                    <a:pt x="7375" y="-1795"/>
                    <a:pt x="14207" y="-1795"/>
                    <a:pt x="18422" y="5914"/>
                  </a:cubicBezTo>
                  <a:cubicBezTo>
                    <a:pt x="20520" y="9751"/>
                    <a:pt x="21573" y="14775"/>
                    <a:pt x="21582" y="19805"/>
                  </a:cubicBezTo>
                  <a:cubicBezTo>
                    <a:pt x="21591" y="14731"/>
                    <a:pt x="20538" y="9653"/>
                    <a:pt x="18422" y="5782"/>
                  </a:cubicBezTo>
                  <a:cubicBezTo>
                    <a:pt x="16315" y="1928"/>
                    <a:pt x="13553" y="0"/>
                    <a:pt x="10791" y="0"/>
                  </a:cubicBezTo>
                  <a:close/>
                </a:path>
              </a:pathLst>
            </a:custGeom>
            <a:gradFill flip="none" rotWithShape="1">
              <a:gsLst>
                <a:gs pos="51352">
                  <a:srgbClr val="FFFFFF"/>
                </a:gs>
                <a:gs pos="100000">
                  <a:schemeClr val="accent4"/>
                </a:gs>
              </a:gsLst>
              <a:lin ang="16200000" scaled="0"/>
            </a:gradFill>
            <a:ln w="12700" cap="flat">
              <a:noFill/>
              <a:miter lim="400000"/>
            </a:ln>
            <a:effectLst/>
          </p:spPr>
          <p:txBody>
            <a:bodyPr wrap="square" lIns="22860" tIns="22860" rIns="22860" bIns="22860" numCol="1" anchor="ctr">
              <a:noAutofit/>
            </a:bodyPr>
            <a:lstStyle/>
            <a:p>
              <a:endParaRPr sz="600" dirty="0"/>
            </a:p>
          </p:txBody>
        </p:sp>
        <p:sp>
          <p:nvSpPr>
            <p:cNvPr id="154" name="Shape 2420">
              <a:extLst>
                <a:ext uri="{FF2B5EF4-FFF2-40B4-BE49-F238E27FC236}">
                  <a16:creationId xmlns:a16="http://schemas.microsoft.com/office/drawing/2014/main" id="{E54EB859-C218-410A-95AB-13A734CC9245}"/>
                </a:ext>
              </a:extLst>
            </p:cNvPr>
            <p:cNvSpPr/>
            <p:nvPr/>
          </p:nvSpPr>
          <p:spPr>
            <a:xfrm>
              <a:off x="9871512" y="11966781"/>
              <a:ext cx="9524629" cy="4787563"/>
            </a:xfrm>
            <a:custGeom>
              <a:avLst/>
              <a:gdLst/>
              <a:ahLst/>
              <a:cxnLst>
                <a:cxn ang="0">
                  <a:pos x="wd2" y="hd2"/>
                </a:cxn>
                <a:cxn ang="5400000">
                  <a:pos x="wd2" y="hd2"/>
                </a:cxn>
                <a:cxn ang="10800000">
                  <a:pos x="wd2" y="hd2"/>
                </a:cxn>
                <a:cxn ang="16200000">
                  <a:pos x="wd2" y="hd2"/>
                </a:cxn>
              </a:cxnLst>
              <a:rect l="0" t="0" r="r" b="b"/>
              <a:pathLst>
                <a:path w="21573" h="19869" extrusionOk="0">
                  <a:moveTo>
                    <a:pt x="10786" y="0"/>
                  </a:moveTo>
                  <a:cubicBezTo>
                    <a:pt x="8025" y="0"/>
                    <a:pt x="5264" y="1932"/>
                    <a:pt x="3157" y="5792"/>
                  </a:cubicBezTo>
                  <a:cubicBezTo>
                    <a:pt x="1037" y="9678"/>
                    <a:pt x="-14" y="14776"/>
                    <a:pt x="0" y="19869"/>
                  </a:cubicBezTo>
                  <a:cubicBezTo>
                    <a:pt x="14" y="14842"/>
                    <a:pt x="1064" y="9825"/>
                    <a:pt x="3157" y="5990"/>
                  </a:cubicBezTo>
                  <a:cubicBezTo>
                    <a:pt x="7371" y="-1731"/>
                    <a:pt x="14201" y="-1731"/>
                    <a:pt x="18415" y="5990"/>
                  </a:cubicBezTo>
                  <a:cubicBezTo>
                    <a:pt x="20508" y="9825"/>
                    <a:pt x="21558" y="14842"/>
                    <a:pt x="21572" y="19869"/>
                  </a:cubicBezTo>
                  <a:cubicBezTo>
                    <a:pt x="21586" y="14776"/>
                    <a:pt x="20535" y="9678"/>
                    <a:pt x="18415" y="5792"/>
                  </a:cubicBezTo>
                  <a:cubicBezTo>
                    <a:pt x="16308" y="1932"/>
                    <a:pt x="13547" y="0"/>
                    <a:pt x="10786" y="0"/>
                  </a:cubicBezTo>
                  <a:close/>
                </a:path>
              </a:pathLst>
            </a:custGeom>
            <a:gradFill flip="none" rotWithShape="1">
              <a:gsLst>
                <a:gs pos="51352">
                  <a:srgbClr val="FFFFFF"/>
                </a:gs>
                <a:gs pos="100000">
                  <a:schemeClr val="accent5"/>
                </a:gs>
              </a:gsLst>
              <a:lin ang="16200000" scaled="0"/>
            </a:gradFill>
            <a:ln w="12700" cap="flat">
              <a:noFill/>
              <a:miter lim="400000"/>
            </a:ln>
            <a:effectLst/>
          </p:spPr>
          <p:txBody>
            <a:bodyPr wrap="square" lIns="22860" tIns="22860" rIns="22860" bIns="22860" numCol="1" anchor="ctr">
              <a:noAutofit/>
            </a:bodyPr>
            <a:lstStyle/>
            <a:p>
              <a:endParaRPr sz="600" dirty="0"/>
            </a:p>
          </p:txBody>
        </p:sp>
      </p:grpSp>
      <p:sp>
        <p:nvSpPr>
          <p:cNvPr id="155" name="Shape 2436">
            <a:extLst>
              <a:ext uri="{FF2B5EF4-FFF2-40B4-BE49-F238E27FC236}">
                <a16:creationId xmlns:a16="http://schemas.microsoft.com/office/drawing/2014/main" id="{7F2AFF93-4916-4E73-854D-333506B20B7D}"/>
              </a:ext>
            </a:extLst>
          </p:cNvPr>
          <p:cNvSpPr/>
          <p:nvPr/>
        </p:nvSpPr>
        <p:spPr>
          <a:xfrm>
            <a:off x="16636015" y="4414489"/>
            <a:ext cx="3443250" cy="605294"/>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p>
            <a:pPr algn="ctr"/>
            <a:r>
              <a:rPr lang="en-US" sz="3600" dirty="0">
                <a:solidFill>
                  <a:schemeClr val="accent2"/>
                </a:solidFill>
              </a:rPr>
              <a:t>SPECULATION</a:t>
            </a:r>
          </a:p>
        </p:txBody>
      </p:sp>
      <p:sp>
        <p:nvSpPr>
          <p:cNvPr id="156" name="Shape 2437">
            <a:extLst>
              <a:ext uri="{FF2B5EF4-FFF2-40B4-BE49-F238E27FC236}">
                <a16:creationId xmlns:a16="http://schemas.microsoft.com/office/drawing/2014/main" id="{7F9E3092-E03D-437E-8BF8-7C9593BFD370}"/>
              </a:ext>
            </a:extLst>
          </p:cNvPr>
          <p:cNvSpPr/>
          <p:nvPr/>
        </p:nvSpPr>
        <p:spPr>
          <a:xfrm>
            <a:off x="17216302" y="7416173"/>
            <a:ext cx="2282677" cy="605294"/>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p>
            <a:pPr algn="ctr"/>
            <a:r>
              <a:rPr lang="en-US" sz="3600" dirty="0">
                <a:solidFill>
                  <a:schemeClr val="accent2"/>
                </a:solidFill>
              </a:rPr>
              <a:t>GROWTH</a:t>
            </a:r>
          </a:p>
        </p:txBody>
      </p:sp>
      <p:sp>
        <p:nvSpPr>
          <p:cNvPr id="157" name="Shape 2438">
            <a:extLst>
              <a:ext uri="{FF2B5EF4-FFF2-40B4-BE49-F238E27FC236}">
                <a16:creationId xmlns:a16="http://schemas.microsoft.com/office/drawing/2014/main" id="{6A357D50-4E68-4C31-B558-E379360207A2}"/>
              </a:ext>
            </a:extLst>
          </p:cNvPr>
          <p:cNvSpPr/>
          <p:nvPr/>
        </p:nvSpPr>
        <p:spPr>
          <a:xfrm>
            <a:off x="15719097" y="10189258"/>
            <a:ext cx="5277086" cy="605294"/>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p>
            <a:pPr algn="ctr"/>
            <a:r>
              <a:rPr lang="en-US" sz="3600" b="1" dirty="0">
                <a:solidFill>
                  <a:schemeClr val="accent4"/>
                </a:solidFill>
              </a:rPr>
              <a:t>SAFETY AND INCOME</a:t>
            </a:r>
          </a:p>
        </p:txBody>
      </p:sp>
      <p:sp>
        <p:nvSpPr>
          <p:cNvPr id="158" name="Shape 2439">
            <a:extLst>
              <a:ext uri="{FF2B5EF4-FFF2-40B4-BE49-F238E27FC236}">
                <a16:creationId xmlns:a16="http://schemas.microsoft.com/office/drawing/2014/main" id="{07559346-511A-46E6-B758-0B4529638E67}"/>
              </a:ext>
            </a:extLst>
          </p:cNvPr>
          <p:cNvSpPr/>
          <p:nvPr/>
        </p:nvSpPr>
        <p:spPr>
          <a:xfrm>
            <a:off x="15818484" y="13305242"/>
            <a:ext cx="5078313" cy="605294"/>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p>
            <a:pPr algn="ctr"/>
            <a:r>
              <a:rPr lang="en-US" sz="3600" dirty="0">
                <a:solidFill>
                  <a:schemeClr val="accent2"/>
                </a:solidFill>
              </a:rPr>
              <a:t>FINANCIAL SECURITY</a:t>
            </a:r>
          </a:p>
        </p:txBody>
      </p:sp>
      <p:sp>
        <p:nvSpPr>
          <p:cNvPr id="161" name="Rectangle 160">
            <a:extLst>
              <a:ext uri="{FF2B5EF4-FFF2-40B4-BE49-F238E27FC236}">
                <a16:creationId xmlns:a16="http://schemas.microsoft.com/office/drawing/2014/main" id="{99141E26-8B52-4156-AF82-570962941400}"/>
              </a:ext>
            </a:extLst>
          </p:cNvPr>
          <p:cNvSpPr/>
          <p:nvPr/>
        </p:nvSpPr>
        <p:spPr>
          <a:xfrm>
            <a:off x="993720" y="9279651"/>
            <a:ext cx="6854880" cy="707886"/>
          </a:xfrm>
          <a:prstGeom prst="rect">
            <a:avLst/>
          </a:prstGeom>
        </p:spPr>
        <p:txBody>
          <a:bodyPr wrap="square">
            <a:spAutoFit/>
          </a:bodyPr>
          <a:lstStyle/>
          <a:p>
            <a:r>
              <a:rPr lang="en-US" sz="4000" b="1" dirty="0">
                <a:solidFill>
                  <a:schemeClr val="accent4"/>
                </a:solidFill>
              </a:rPr>
              <a:t>SAFETY AND INCOME</a:t>
            </a:r>
          </a:p>
        </p:txBody>
      </p:sp>
      <p:sp>
        <p:nvSpPr>
          <p:cNvPr id="162" name="Rectangle 161">
            <a:extLst>
              <a:ext uri="{FF2B5EF4-FFF2-40B4-BE49-F238E27FC236}">
                <a16:creationId xmlns:a16="http://schemas.microsoft.com/office/drawing/2014/main" id="{2808874E-402D-45FD-94DC-3CFF2334BF55}"/>
              </a:ext>
            </a:extLst>
          </p:cNvPr>
          <p:cNvSpPr/>
          <p:nvPr/>
        </p:nvSpPr>
        <p:spPr>
          <a:xfrm>
            <a:off x="993720" y="10216474"/>
            <a:ext cx="8112180" cy="2938368"/>
          </a:xfrm>
          <a:prstGeom prst="rect">
            <a:avLst/>
          </a:prstGeom>
        </p:spPr>
        <p:txBody>
          <a:bodyPr wrap="square">
            <a:spAutoFit/>
          </a:bodyPr>
          <a:lstStyle/>
          <a:p>
            <a:pPr algn="just">
              <a:lnSpc>
                <a:spcPct val="200000"/>
              </a:lnSpc>
            </a:pPr>
            <a:r>
              <a:rPr lang="en-US" sz="2400" dirty="0">
                <a:solidFill>
                  <a:schemeClr val="tx1">
                    <a:lumMod val="85000"/>
                    <a:lumOff val="15000"/>
                  </a:schemeClr>
                </a:solidFill>
              </a:rPr>
              <a:t>Watch this slideshow about fibromyalgia (fibrositis) with pictures about this chronic condition that causes pain and stiffness of the tendons, muscles, and joints. Watch this slideshow about.</a:t>
            </a:r>
          </a:p>
        </p:txBody>
      </p:sp>
      <p:pic>
        <p:nvPicPr>
          <p:cNvPr id="16" name="Graphic 15" descr="DNA">
            <a:extLst>
              <a:ext uri="{FF2B5EF4-FFF2-40B4-BE49-F238E27FC236}">
                <a16:creationId xmlns:a16="http://schemas.microsoft.com/office/drawing/2014/main" id="{105930B0-CAA3-4E30-B3E9-B6FD0AD8179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5329" y="7420083"/>
            <a:ext cx="1458772" cy="1458772"/>
          </a:xfrm>
          <a:prstGeom prst="rect">
            <a:avLst/>
          </a:prstGeom>
        </p:spPr>
      </p:pic>
    </p:spTree>
    <p:extLst>
      <p:ext uri="{BB962C8B-B14F-4D97-AF65-F5344CB8AC3E}">
        <p14:creationId xmlns:p14="http://schemas.microsoft.com/office/powerpoint/2010/main" val="14924839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p:txBody>
          <a:bodyPr/>
          <a:lstStyle/>
          <a:p>
            <a:fld id="{92B485D1-D61A-494D-A8A9-04DC541B8AAB}" type="slidenum">
              <a:rPr lang="en-US" smtClean="0">
                <a:solidFill>
                  <a:schemeClr val="accent2"/>
                </a:solidFill>
              </a:rPr>
              <a:pPr/>
              <a:t>32</a:t>
            </a:fld>
            <a:endParaRPr lang="en-US" dirty="0">
              <a:solidFill>
                <a:schemeClr val="accent2"/>
              </a:solidFill>
            </a:endParaRPr>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p:txBody>
          <a:bodyPr/>
          <a:lstStyle/>
          <a:p>
            <a:r>
              <a:rPr lang="en-US">
                <a:solidFill>
                  <a:schemeClr val="accent2"/>
                </a:solidFill>
              </a:rPr>
              <a:t>WWW.SQUARE.COM</a:t>
            </a:r>
            <a:endParaRPr lang="en-US" dirty="0">
              <a:solidFill>
                <a:schemeClr val="accent2"/>
              </a:solidFill>
            </a:endParaRPr>
          </a:p>
        </p:txBody>
      </p:sp>
      <p:sp>
        <p:nvSpPr>
          <p:cNvPr id="5" name="Rectangle 4">
            <a:extLst>
              <a:ext uri="{FF2B5EF4-FFF2-40B4-BE49-F238E27FC236}">
                <a16:creationId xmlns:a16="http://schemas.microsoft.com/office/drawing/2014/main" id="{E1E987E2-E592-4EFC-8B02-DADBC536D181}"/>
              </a:ext>
            </a:extLst>
          </p:cNvPr>
          <p:cNvSpPr/>
          <p:nvPr/>
        </p:nvSpPr>
        <p:spPr>
          <a:xfrm>
            <a:off x="993720" y="1125796"/>
            <a:ext cx="22742580" cy="1332544"/>
          </a:xfrm>
          <a:prstGeom prst="rect">
            <a:avLst/>
          </a:prstGeom>
        </p:spPr>
        <p:txBody>
          <a:bodyPr wrap="square">
            <a:spAutoFit/>
          </a:bodyPr>
          <a:lstStyle/>
          <a:p>
            <a:pPr>
              <a:lnSpc>
                <a:spcPct val="80000"/>
              </a:lnSpc>
            </a:pPr>
            <a:r>
              <a:rPr lang="en-US" sz="10000" dirty="0">
                <a:solidFill>
                  <a:schemeClr val="accent2"/>
                </a:solidFill>
              </a:rPr>
              <a:t>KEY </a:t>
            </a:r>
            <a:r>
              <a:rPr lang="en-US" sz="10000" b="1" dirty="0">
                <a:solidFill>
                  <a:schemeClr val="accent2"/>
                </a:solidFill>
              </a:rPr>
              <a:t>FACTORS</a:t>
            </a:r>
          </a:p>
        </p:txBody>
      </p:sp>
      <p:sp>
        <p:nvSpPr>
          <p:cNvPr id="6" name="Rectangle 5">
            <a:extLst>
              <a:ext uri="{FF2B5EF4-FFF2-40B4-BE49-F238E27FC236}">
                <a16:creationId xmlns:a16="http://schemas.microsoft.com/office/drawing/2014/main" id="{94D712BF-9BF1-40D0-9723-DCCB4DC86687}"/>
              </a:ext>
            </a:extLst>
          </p:cNvPr>
          <p:cNvSpPr/>
          <p:nvPr/>
        </p:nvSpPr>
        <p:spPr>
          <a:xfrm>
            <a:off x="1146975" y="2805710"/>
            <a:ext cx="1911486" cy="2389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p:txBody>
      </p:sp>
      <p:grpSp>
        <p:nvGrpSpPr>
          <p:cNvPr id="7" name="Group 6">
            <a:extLst>
              <a:ext uri="{FF2B5EF4-FFF2-40B4-BE49-F238E27FC236}">
                <a16:creationId xmlns:a16="http://schemas.microsoft.com/office/drawing/2014/main" id="{A9ECA254-2B38-471E-88A9-01470CE3B0F4}"/>
              </a:ext>
            </a:extLst>
          </p:cNvPr>
          <p:cNvGrpSpPr/>
          <p:nvPr/>
        </p:nvGrpSpPr>
        <p:grpSpPr>
          <a:xfrm>
            <a:off x="25715132" y="1201996"/>
            <a:ext cx="2513847" cy="491928"/>
            <a:chOff x="1296153" y="8434415"/>
            <a:chExt cx="6501414" cy="1272244"/>
          </a:xfrm>
          <a:solidFill>
            <a:schemeClr val="accent4"/>
          </a:solidFill>
        </p:grpSpPr>
        <p:sp>
          <p:nvSpPr>
            <p:cNvPr id="8" name="Freeform: Shape 7">
              <a:extLst>
                <a:ext uri="{FF2B5EF4-FFF2-40B4-BE49-F238E27FC236}">
                  <a16:creationId xmlns:a16="http://schemas.microsoft.com/office/drawing/2014/main" id="{8C22F569-60FD-41B0-8774-A238CBC1B516}"/>
                </a:ext>
              </a:extLst>
            </p:cNvPr>
            <p:cNvSpPr/>
            <p:nvPr/>
          </p:nvSpPr>
          <p:spPr>
            <a:xfrm>
              <a:off x="1296153" y="8434415"/>
              <a:ext cx="2116797" cy="1272244"/>
            </a:xfrm>
            <a:custGeom>
              <a:avLst/>
              <a:gdLst>
                <a:gd name="connsiteX0" fmla="*/ 1507635 w 2116797"/>
                <a:gd name="connsiteY0" fmla="*/ 201110 h 1272244"/>
                <a:gd name="connsiteX1" fmla="*/ 1344416 w 2116797"/>
                <a:gd name="connsiteY1" fmla="*/ 242644 h 1272244"/>
                <a:gd name="connsiteX2" fmla="*/ 1230015 w 2116797"/>
                <a:gd name="connsiteY2" fmla="*/ 358502 h 1272244"/>
                <a:gd name="connsiteX3" fmla="*/ 1188481 w 2116797"/>
                <a:gd name="connsiteY3" fmla="*/ 527551 h 1272244"/>
                <a:gd name="connsiteX4" fmla="*/ 1230015 w 2116797"/>
                <a:gd name="connsiteY4" fmla="*/ 696601 h 1272244"/>
                <a:gd name="connsiteX5" fmla="*/ 1344416 w 2116797"/>
                <a:gd name="connsiteY5" fmla="*/ 812458 h 1272244"/>
                <a:gd name="connsiteX6" fmla="*/ 1507635 w 2116797"/>
                <a:gd name="connsiteY6" fmla="*/ 853992 h 1272244"/>
                <a:gd name="connsiteX7" fmla="*/ 1670856 w 2116797"/>
                <a:gd name="connsiteY7" fmla="*/ 812458 h 1272244"/>
                <a:gd name="connsiteX8" fmla="*/ 1785255 w 2116797"/>
                <a:gd name="connsiteY8" fmla="*/ 696601 h 1272244"/>
                <a:gd name="connsiteX9" fmla="*/ 1826791 w 2116797"/>
                <a:gd name="connsiteY9" fmla="*/ 527551 h 1272244"/>
                <a:gd name="connsiteX10" fmla="*/ 1785255 w 2116797"/>
                <a:gd name="connsiteY10" fmla="*/ 358502 h 1272244"/>
                <a:gd name="connsiteX11" fmla="*/ 1670856 w 2116797"/>
                <a:gd name="connsiteY11" fmla="*/ 242644 h 1272244"/>
                <a:gd name="connsiteX12" fmla="*/ 1507635 w 2116797"/>
                <a:gd name="connsiteY12" fmla="*/ 201110 h 1272244"/>
                <a:gd name="connsiteX13" fmla="*/ 1507635 w 2116797"/>
                <a:gd name="connsiteY13" fmla="*/ 0 h 1272244"/>
                <a:gd name="connsiteX14" fmla="*/ 1793271 w 2116797"/>
                <a:gd name="connsiteY14" fmla="*/ 68494 h 1272244"/>
                <a:gd name="connsiteX15" fmla="*/ 1992925 w 2116797"/>
                <a:gd name="connsiteY15" fmla="*/ 257217 h 1272244"/>
                <a:gd name="connsiteX16" fmla="*/ 2065790 w 2116797"/>
                <a:gd name="connsiteY16" fmla="*/ 527551 h 1272244"/>
                <a:gd name="connsiteX17" fmla="*/ 1965965 w 2116797"/>
                <a:gd name="connsiteY17" fmla="*/ 839419 h 1272244"/>
                <a:gd name="connsiteX18" fmla="*/ 1701461 w 2116797"/>
                <a:gd name="connsiteY18" fmla="*/ 1025957 h 1272244"/>
                <a:gd name="connsiteX19" fmla="*/ 1772141 w 2116797"/>
                <a:gd name="connsiteY19" fmla="*/ 1080606 h 1272244"/>
                <a:gd name="connsiteX20" fmla="*/ 1845736 w 2116797"/>
                <a:gd name="connsiteY20" fmla="*/ 1097365 h 1272244"/>
                <a:gd name="connsiteX21" fmla="*/ 2011870 w 2116797"/>
                <a:gd name="connsiteY21" fmla="*/ 1021585 h 1272244"/>
                <a:gd name="connsiteX22" fmla="*/ 2116797 w 2116797"/>
                <a:gd name="connsiteY22" fmla="*/ 1146914 h 1272244"/>
                <a:gd name="connsiteX23" fmla="*/ 1996568 w 2116797"/>
                <a:gd name="connsiteY23" fmla="*/ 1240183 h 1272244"/>
                <a:gd name="connsiteX24" fmla="*/ 1841363 w 2116797"/>
                <a:gd name="connsiteY24" fmla="*/ 1272244 h 1272244"/>
                <a:gd name="connsiteX25" fmla="*/ 1635880 w 2116797"/>
                <a:gd name="connsiteY25" fmla="*/ 1223424 h 1272244"/>
                <a:gd name="connsiteX26" fmla="*/ 1426025 w 2116797"/>
                <a:gd name="connsiteY26" fmla="*/ 1050731 h 1272244"/>
                <a:gd name="connsiteX27" fmla="*/ 1179008 w 2116797"/>
                <a:gd name="connsiteY27" fmla="*/ 961834 h 1272244"/>
                <a:gd name="connsiteX28" fmla="*/ 1009959 w 2116797"/>
                <a:gd name="connsiteY28" fmla="*/ 777483 h 1272244"/>
                <a:gd name="connsiteX29" fmla="*/ 949480 w 2116797"/>
                <a:gd name="connsiteY29" fmla="*/ 527551 h 1272244"/>
                <a:gd name="connsiteX30" fmla="*/ 1021618 w 2116797"/>
                <a:gd name="connsiteY30" fmla="*/ 257217 h 1272244"/>
                <a:gd name="connsiteX31" fmla="*/ 1221272 w 2116797"/>
                <a:gd name="connsiteY31" fmla="*/ 68494 h 1272244"/>
                <a:gd name="connsiteX32" fmla="*/ 1507635 w 2116797"/>
                <a:gd name="connsiteY32" fmla="*/ 0 h 1272244"/>
                <a:gd name="connsiteX33" fmla="*/ 450314 w 2116797"/>
                <a:gd name="connsiteY33" fmla="*/ 0 h 1272244"/>
                <a:gd name="connsiteX34" fmla="*/ 641223 w 2116797"/>
                <a:gd name="connsiteY34" fmla="*/ 23317 h 1272244"/>
                <a:gd name="connsiteX35" fmla="*/ 804442 w 2116797"/>
                <a:gd name="connsiteY35" fmla="*/ 90354 h 1272244"/>
                <a:gd name="connsiteX36" fmla="*/ 731577 w 2116797"/>
                <a:gd name="connsiteY36" fmla="*/ 269605 h 1272244"/>
                <a:gd name="connsiteX37" fmla="*/ 448855 w 2116797"/>
                <a:gd name="connsiteY37" fmla="*/ 189452 h 1272244"/>
                <a:gd name="connsiteX38" fmla="*/ 302395 w 2116797"/>
                <a:gd name="connsiteY38" fmla="*/ 221513 h 1272244"/>
                <a:gd name="connsiteX39" fmla="*/ 255031 w 2116797"/>
                <a:gd name="connsiteY39" fmla="*/ 306038 h 1272244"/>
                <a:gd name="connsiteX40" fmla="*/ 309681 w 2116797"/>
                <a:gd name="connsiteY40" fmla="*/ 384005 h 1272244"/>
                <a:gd name="connsiteX41" fmla="*/ 476545 w 2116797"/>
                <a:gd name="connsiteY41" fmla="*/ 434283 h 1272244"/>
                <a:gd name="connsiteX42" fmla="*/ 667454 w 2116797"/>
                <a:gd name="connsiteY42" fmla="*/ 489661 h 1272244"/>
                <a:gd name="connsiteX43" fmla="*/ 794971 w 2116797"/>
                <a:gd name="connsiteY43" fmla="*/ 577100 h 1272244"/>
                <a:gd name="connsiteX44" fmla="*/ 848164 w 2116797"/>
                <a:gd name="connsiteY44" fmla="*/ 738863 h 1272244"/>
                <a:gd name="connsiteX45" fmla="*/ 799342 w 2116797"/>
                <a:gd name="connsiteY45" fmla="*/ 898441 h 1272244"/>
                <a:gd name="connsiteX46" fmla="*/ 652882 w 2116797"/>
                <a:gd name="connsiteY46" fmla="*/ 1012841 h 1272244"/>
                <a:gd name="connsiteX47" fmla="*/ 415338 w 2116797"/>
                <a:gd name="connsiteY47" fmla="*/ 1055103 h 1272244"/>
                <a:gd name="connsiteX48" fmla="*/ 181436 w 2116797"/>
                <a:gd name="connsiteY48" fmla="*/ 1022313 h 1272244"/>
                <a:gd name="connsiteX49" fmla="*/ 0 w 2116797"/>
                <a:gd name="connsiteY49" fmla="*/ 937059 h 1272244"/>
                <a:gd name="connsiteX50" fmla="*/ 80153 w 2116797"/>
                <a:gd name="connsiteY50" fmla="*/ 759266 h 1272244"/>
                <a:gd name="connsiteX51" fmla="*/ 236086 w 2116797"/>
                <a:gd name="connsiteY51" fmla="*/ 836504 h 1272244"/>
                <a:gd name="connsiteX52" fmla="*/ 416794 w 2116797"/>
                <a:gd name="connsiteY52" fmla="*/ 865651 h 1272244"/>
                <a:gd name="connsiteX53" fmla="*/ 565441 w 2116797"/>
                <a:gd name="connsiteY53" fmla="*/ 835775 h 1272244"/>
                <a:gd name="connsiteX54" fmla="*/ 613533 w 2116797"/>
                <a:gd name="connsiteY54" fmla="*/ 756351 h 1272244"/>
                <a:gd name="connsiteX55" fmla="*/ 585115 w 2116797"/>
                <a:gd name="connsiteY55" fmla="*/ 695872 h 1272244"/>
                <a:gd name="connsiteX56" fmla="*/ 512250 w 2116797"/>
                <a:gd name="connsiteY56" fmla="*/ 657253 h 1272244"/>
                <a:gd name="connsiteX57" fmla="*/ 392021 w 2116797"/>
                <a:gd name="connsiteY57" fmla="*/ 625192 h 1272244"/>
                <a:gd name="connsiteX58" fmla="*/ 201110 w 2116797"/>
                <a:gd name="connsiteY58" fmla="*/ 569814 h 1272244"/>
                <a:gd name="connsiteX59" fmla="*/ 73595 w 2116797"/>
                <a:gd name="connsiteY59" fmla="*/ 480917 h 1272244"/>
                <a:gd name="connsiteX60" fmla="*/ 20402 w 2116797"/>
                <a:gd name="connsiteY60" fmla="*/ 317697 h 1272244"/>
                <a:gd name="connsiteX61" fmla="*/ 68495 w 2116797"/>
                <a:gd name="connsiteY61" fmla="*/ 156662 h 1272244"/>
                <a:gd name="connsiteX62" fmla="*/ 213498 w 2116797"/>
                <a:gd name="connsiteY62" fmla="*/ 42262 h 1272244"/>
                <a:gd name="connsiteX63" fmla="*/ 450314 w 2116797"/>
                <a:gd name="connsiteY63" fmla="*/ 0 h 127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116797" h="1272244">
                  <a:moveTo>
                    <a:pt x="1507635" y="201110"/>
                  </a:moveTo>
                  <a:cubicBezTo>
                    <a:pt x="1447400" y="201110"/>
                    <a:pt x="1392993" y="214955"/>
                    <a:pt x="1344416" y="242644"/>
                  </a:cubicBezTo>
                  <a:cubicBezTo>
                    <a:pt x="1295838" y="270333"/>
                    <a:pt x="1257705" y="308953"/>
                    <a:pt x="1230015" y="358502"/>
                  </a:cubicBezTo>
                  <a:cubicBezTo>
                    <a:pt x="1202327" y="408051"/>
                    <a:pt x="1188481" y="464401"/>
                    <a:pt x="1188481" y="527551"/>
                  </a:cubicBezTo>
                  <a:cubicBezTo>
                    <a:pt x="1188481" y="590702"/>
                    <a:pt x="1202327" y="647052"/>
                    <a:pt x="1230015" y="696601"/>
                  </a:cubicBezTo>
                  <a:cubicBezTo>
                    <a:pt x="1257705" y="746150"/>
                    <a:pt x="1295838" y="784769"/>
                    <a:pt x="1344416" y="812458"/>
                  </a:cubicBezTo>
                  <a:cubicBezTo>
                    <a:pt x="1392993" y="840147"/>
                    <a:pt x="1447400" y="853992"/>
                    <a:pt x="1507635" y="853992"/>
                  </a:cubicBezTo>
                  <a:cubicBezTo>
                    <a:pt x="1567872" y="853992"/>
                    <a:pt x="1622279" y="840147"/>
                    <a:pt x="1670856" y="812458"/>
                  </a:cubicBezTo>
                  <a:cubicBezTo>
                    <a:pt x="1719434" y="784769"/>
                    <a:pt x="1757567" y="746150"/>
                    <a:pt x="1785255" y="696601"/>
                  </a:cubicBezTo>
                  <a:cubicBezTo>
                    <a:pt x="1812945" y="647052"/>
                    <a:pt x="1826791" y="590702"/>
                    <a:pt x="1826791" y="527551"/>
                  </a:cubicBezTo>
                  <a:cubicBezTo>
                    <a:pt x="1826791" y="464401"/>
                    <a:pt x="1812945" y="408051"/>
                    <a:pt x="1785255" y="358502"/>
                  </a:cubicBezTo>
                  <a:cubicBezTo>
                    <a:pt x="1757567" y="308953"/>
                    <a:pt x="1719434" y="270333"/>
                    <a:pt x="1670856" y="242644"/>
                  </a:cubicBezTo>
                  <a:cubicBezTo>
                    <a:pt x="1622279" y="214955"/>
                    <a:pt x="1567872" y="201110"/>
                    <a:pt x="1507635" y="201110"/>
                  </a:cubicBezTo>
                  <a:close/>
                  <a:moveTo>
                    <a:pt x="1507635" y="0"/>
                  </a:moveTo>
                  <a:cubicBezTo>
                    <a:pt x="1613534" y="0"/>
                    <a:pt x="1708747" y="22831"/>
                    <a:pt x="1793271" y="68494"/>
                  </a:cubicBezTo>
                  <a:cubicBezTo>
                    <a:pt x="1877796" y="114157"/>
                    <a:pt x="1944348" y="177065"/>
                    <a:pt x="1992925" y="257217"/>
                  </a:cubicBezTo>
                  <a:cubicBezTo>
                    <a:pt x="2041502" y="337370"/>
                    <a:pt x="2065790" y="427482"/>
                    <a:pt x="2065790" y="527551"/>
                  </a:cubicBezTo>
                  <a:cubicBezTo>
                    <a:pt x="2065790" y="646080"/>
                    <a:pt x="2032515" y="750036"/>
                    <a:pt x="1965965" y="839419"/>
                  </a:cubicBezTo>
                  <a:cubicBezTo>
                    <a:pt x="1899413" y="928801"/>
                    <a:pt x="1811246" y="990981"/>
                    <a:pt x="1701461" y="1025957"/>
                  </a:cubicBezTo>
                  <a:cubicBezTo>
                    <a:pt x="1725749" y="1051217"/>
                    <a:pt x="1749308" y="1069433"/>
                    <a:pt x="1772141" y="1080606"/>
                  </a:cubicBezTo>
                  <a:cubicBezTo>
                    <a:pt x="1794972" y="1091779"/>
                    <a:pt x="1819503" y="1097365"/>
                    <a:pt x="1845736" y="1097365"/>
                  </a:cubicBezTo>
                  <a:cubicBezTo>
                    <a:pt x="1908886" y="1097365"/>
                    <a:pt x="1964264" y="1072105"/>
                    <a:pt x="2011870" y="1021585"/>
                  </a:cubicBezTo>
                  <a:lnTo>
                    <a:pt x="2116797" y="1146914"/>
                  </a:lnTo>
                  <a:cubicBezTo>
                    <a:pt x="2083765" y="1187719"/>
                    <a:pt x="2043689" y="1218809"/>
                    <a:pt x="1996568" y="1240183"/>
                  </a:cubicBezTo>
                  <a:cubicBezTo>
                    <a:pt x="1949447" y="1261557"/>
                    <a:pt x="1897713" y="1272244"/>
                    <a:pt x="1841363" y="1272244"/>
                  </a:cubicBezTo>
                  <a:cubicBezTo>
                    <a:pt x="1765582" y="1272244"/>
                    <a:pt x="1697089" y="1255971"/>
                    <a:pt x="1635880" y="1223424"/>
                  </a:cubicBezTo>
                  <a:cubicBezTo>
                    <a:pt x="1574672" y="1190877"/>
                    <a:pt x="1504720" y="1133313"/>
                    <a:pt x="1426025" y="1050731"/>
                  </a:cubicBezTo>
                  <a:cubicBezTo>
                    <a:pt x="1333729" y="1039072"/>
                    <a:pt x="1251390" y="1009440"/>
                    <a:pt x="1179008" y="961834"/>
                  </a:cubicBezTo>
                  <a:cubicBezTo>
                    <a:pt x="1106629" y="914228"/>
                    <a:pt x="1050279" y="852778"/>
                    <a:pt x="1009959" y="777483"/>
                  </a:cubicBezTo>
                  <a:cubicBezTo>
                    <a:pt x="969639" y="702187"/>
                    <a:pt x="949480" y="618877"/>
                    <a:pt x="949480" y="527551"/>
                  </a:cubicBezTo>
                  <a:cubicBezTo>
                    <a:pt x="949480" y="427482"/>
                    <a:pt x="973525" y="337370"/>
                    <a:pt x="1021618" y="257217"/>
                  </a:cubicBezTo>
                  <a:cubicBezTo>
                    <a:pt x="1069710" y="177065"/>
                    <a:pt x="1136261" y="114157"/>
                    <a:pt x="1221272" y="68494"/>
                  </a:cubicBezTo>
                  <a:cubicBezTo>
                    <a:pt x="1306282" y="22831"/>
                    <a:pt x="1401736" y="0"/>
                    <a:pt x="1507635" y="0"/>
                  </a:cubicBezTo>
                  <a:close/>
                  <a:moveTo>
                    <a:pt x="450314" y="0"/>
                  </a:moveTo>
                  <a:cubicBezTo>
                    <a:pt x="515407" y="0"/>
                    <a:pt x="579044" y="7772"/>
                    <a:pt x="641223" y="23317"/>
                  </a:cubicBezTo>
                  <a:cubicBezTo>
                    <a:pt x="703402" y="38862"/>
                    <a:pt x="757809" y="61207"/>
                    <a:pt x="804442" y="90354"/>
                  </a:cubicBezTo>
                  <a:lnTo>
                    <a:pt x="731577" y="269605"/>
                  </a:lnTo>
                  <a:cubicBezTo>
                    <a:pt x="637337" y="216169"/>
                    <a:pt x="543097" y="189452"/>
                    <a:pt x="448855" y="189452"/>
                  </a:cubicBezTo>
                  <a:cubicBezTo>
                    <a:pt x="382791" y="189452"/>
                    <a:pt x="333971" y="200139"/>
                    <a:pt x="302395" y="221513"/>
                  </a:cubicBezTo>
                  <a:cubicBezTo>
                    <a:pt x="270819" y="242887"/>
                    <a:pt x="255031" y="271062"/>
                    <a:pt x="255031" y="306038"/>
                  </a:cubicBezTo>
                  <a:cubicBezTo>
                    <a:pt x="255031" y="341014"/>
                    <a:pt x="273248" y="367003"/>
                    <a:pt x="309681" y="384005"/>
                  </a:cubicBezTo>
                  <a:cubicBezTo>
                    <a:pt x="346114" y="401007"/>
                    <a:pt x="401736" y="417766"/>
                    <a:pt x="476545" y="434283"/>
                  </a:cubicBezTo>
                  <a:cubicBezTo>
                    <a:pt x="554269" y="452742"/>
                    <a:pt x="617906" y="471201"/>
                    <a:pt x="667454" y="489661"/>
                  </a:cubicBezTo>
                  <a:cubicBezTo>
                    <a:pt x="717003" y="508120"/>
                    <a:pt x="759509" y="537267"/>
                    <a:pt x="794971" y="577100"/>
                  </a:cubicBezTo>
                  <a:cubicBezTo>
                    <a:pt x="830433" y="616934"/>
                    <a:pt x="848164" y="670855"/>
                    <a:pt x="848164" y="738863"/>
                  </a:cubicBezTo>
                  <a:cubicBezTo>
                    <a:pt x="848164" y="797156"/>
                    <a:pt x="831889" y="850349"/>
                    <a:pt x="799342" y="898441"/>
                  </a:cubicBezTo>
                  <a:cubicBezTo>
                    <a:pt x="766796" y="946532"/>
                    <a:pt x="717976" y="984665"/>
                    <a:pt x="652882" y="1012841"/>
                  </a:cubicBezTo>
                  <a:cubicBezTo>
                    <a:pt x="587787" y="1041015"/>
                    <a:pt x="508606" y="1055103"/>
                    <a:pt x="415338" y="1055103"/>
                  </a:cubicBezTo>
                  <a:cubicBezTo>
                    <a:pt x="334699" y="1055103"/>
                    <a:pt x="256731" y="1044173"/>
                    <a:pt x="181436" y="1022313"/>
                  </a:cubicBezTo>
                  <a:cubicBezTo>
                    <a:pt x="106142" y="1000453"/>
                    <a:pt x="45662" y="972035"/>
                    <a:pt x="0" y="937059"/>
                  </a:cubicBezTo>
                  <a:lnTo>
                    <a:pt x="80153" y="759266"/>
                  </a:lnTo>
                  <a:cubicBezTo>
                    <a:pt x="123873" y="791327"/>
                    <a:pt x="175851" y="817073"/>
                    <a:pt x="236086" y="836504"/>
                  </a:cubicBezTo>
                  <a:cubicBezTo>
                    <a:pt x="296323" y="855935"/>
                    <a:pt x="356559" y="865651"/>
                    <a:pt x="416794" y="865651"/>
                  </a:cubicBezTo>
                  <a:cubicBezTo>
                    <a:pt x="483831" y="865651"/>
                    <a:pt x="533380" y="855692"/>
                    <a:pt x="565441" y="835775"/>
                  </a:cubicBezTo>
                  <a:cubicBezTo>
                    <a:pt x="597504" y="815859"/>
                    <a:pt x="613533" y="789384"/>
                    <a:pt x="613533" y="756351"/>
                  </a:cubicBezTo>
                  <a:cubicBezTo>
                    <a:pt x="613533" y="732063"/>
                    <a:pt x="604062" y="711903"/>
                    <a:pt x="585115" y="695872"/>
                  </a:cubicBezTo>
                  <a:cubicBezTo>
                    <a:pt x="566171" y="679842"/>
                    <a:pt x="541882" y="666969"/>
                    <a:pt x="512250" y="657253"/>
                  </a:cubicBezTo>
                  <a:cubicBezTo>
                    <a:pt x="482618" y="647538"/>
                    <a:pt x="442540" y="636851"/>
                    <a:pt x="392021" y="625192"/>
                  </a:cubicBezTo>
                  <a:cubicBezTo>
                    <a:pt x="314297" y="606733"/>
                    <a:pt x="250660" y="588273"/>
                    <a:pt x="201110" y="569814"/>
                  </a:cubicBezTo>
                  <a:cubicBezTo>
                    <a:pt x="151562" y="551354"/>
                    <a:pt x="109056" y="521722"/>
                    <a:pt x="73595" y="480917"/>
                  </a:cubicBezTo>
                  <a:cubicBezTo>
                    <a:pt x="38133" y="440112"/>
                    <a:pt x="20402" y="385705"/>
                    <a:pt x="20402" y="317697"/>
                  </a:cubicBezTo>
                  <a:cubicBezTo>
                    <a:pt x="20402" y="258432"/>
                    <a:pt x="36432" y="204754"/>
                    <a:pt x="68495" y="156662"/>
                  </a:cubicBezTo>
                  <a:cubicBezTo>
                    <a:pt x="100555" y="108570"/>
                    <a:pt x="148890" y="70437"/>
                    <a:pt x="213498" y="42262"/>
                  </a:cubicBezTo>
                  <a:cubicBezTo>
                    <a:pt x="278106" y="14087"/>
                    <a:pt x="357045" y="0"/>
                    <a:pt x="45031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D67D0029-808A-43DD-A49E-E32F10B5A9C4}"/>
                </a:ext>
              </a:extLst>
            </p:cNvPr>
            <p:cNvSpPr/>
            <p:nvPr/>
          </p:nvSpPr>
          <p:spPr>
            <a:xfrm>
              <a:off x="3665203" y="8434415"/>
              <a:ext cx="4132364" cy="1037616"/>
            </a:xfrm>
            <a:custGeom>
              <a:avLst/>
              <a:gdLst>
                <a:gd name="connsiteX0" fmla="*/ 1597009 w 4132364"/>
                <a:gd name="connsiteY0" fmla="*/ 231715 h 1037616"/>
                <a:gd name="connsiteX1" fmla="*/ 1435246 w 4132364"/>
                <a:gd name="connsiteY1" fmla="*/ 622278 h 1037616"/>
                <a:gd name="connsiteX2" fmla="*/ 1758773 w 4132364"/>
                <a:gd name="connsiteY2" fmla="*/ 622278 h 1037616"/>
                <a:gd name="connsiteX3" fmla="*/ 2511781 w 4132364"/>
                <a:gd name="connsiteY3" fmla="*/ 192367 h 1037616"/>
                <a:gd name="connsiteX4" fmla="*/ 2511781 w 4132364"/>
                <a:gd name="connsiteY4" fmla="*/ 547955 h 1037616"/>
                <a:gd name="connsiteX5" fmla="*/ 2704148 w 4132364"/>
                <a:gd name="connsiteY5" fmla="*/ 547955 h 1037616"/>
                <a:gd name="connsiteX6" fmla="*/ 2865911 w 4132364"/>
                <a:gd name="connsiteY6" fmla="*/ 501320 h 1037616"/>
                <a:gd name="connsiteX7" fmla="*/ 2921289 w 4132364"/>
                <a:gd name="connsiteY7" fmla="*/ 370161 h 1037616"/>
                <a:gd name="connsiteX8" fmla="*/ 2865911 w 4132364"/>
                <a:gd name="connsiteY8" fmla="*/ 238273 h 1037616"/>
                <a:gd name="connsiteX9" fmla="*/ 2704148 w 4132364"/>
                <a:gd name="connsiteY9" fmla="*/ 192367 h 1037616"/>
                <a:gd name="connsiteX10" fmla="*/ 3342494 w 4132364"/>
                <a:gd name="connsiteY10" fmla="*/ 0 h 1037616"/>
                <a:gd name="connsiteX11" fmla="*/ 4113419 w 4132364"/>
                <a:gd name="connsiteY11" fmla="*/ 0 h 1037616"/>
                <a:gd name="connsiteX12" fmla="*/ 4113419 w 4132364"/>
                <a:gd name="connsiteY12" fmla="*/ 189453 h 1037616"/>
                <a:gd name="connsiteX13" fmla="*/ 3577124 w 4132364"/>
                <a:gd name="connsiteY13" fmla="*/ 189453 h 1037616"/>
                <a:gd name="connsiteX14" fmla="*/ 3577124 w 4132364"/>
                <a:gd name="connsiteY14" fmla="*/ 410966 h 1037616"/>
                <a:gd name="connsiteX15" fmla="*/ 4050754 w 4132364"/>
                <a:gd name="connsiteY15" fmla="*/ 410966 h 1037616"/>
                <a:gd name="connsiteX16" fmla="*/ 4050754 w 4132364"/>
                <a:gd name="connsiteY16" fmla="*/ 594589 h 1037616"/>
                <a:gd name="connsiteX17" fmla="*/ 3577124 w 4132364"/>
                <a:gd name="connsiteY17" fmla="*/ 594589 h 1037616"/>
                <a:gd name="connsiteX18" fmla="*/ 3577124 w 4132364"/>
                <a:gd name="connsiteY18" fmla="*/ 830676 h 1037616"/>
                <a:gd name="connsiteX19" fmla="*/ 4132364 w 4132364"/>
                <a:gd name="connsiteY19" fmla="*/ 830676 h 1037616"/>
                <a:gd name="connsiteX20" fmla="*/ 4132364 w 4132364"/>
                <a:gd name="connsiteY20" fmla="*/ 1020128 h 1037616"/>
                <a:gd name="connsiteX21" fmla="*/ 3342494 w 4132364"/>
                <a:gd name="connsiteY21" fmla="*/ 1020128 h 1037616"/>
                <a:gd name="connsiteX22" fmla="*/ 2275694 w 4132364"/>
                <a:gd name="connsiteY22" fmla="*/ 0 h 1037616"/>
                <a:gd name="connsiteX23" fmla="*/ 2717263 w 4132364"/>
                <a:gd name="connsiteY23" fmla="*/ 0 h 1037616"/>
                <a:gd name="connsiteX24" fmla="*/ 2952622 w 4132364"/>
                <a:gd name="connsiteY24" fmla="*/ 45178 h 1037616"/>
                <a:gd name="connsiteX25" fmla="*/ 3106370 w 4132364"/>
                <a:gd name="connsiteY25" fmla="*/ 173422 h 1037616"/>
                <a:gd name="connsiteX26" fmla="*/ 3160290 w 4132364"/>
                <a:gd name="connsiteY26" fmla="*/ 370161 h 1037616"/>
                <a:gd name="connsiteX27" fmla="*/ 3105641 w 4132364"/>
                <a:gd name="connsiteY27" fmla="*/ 566171 h 1037616"/>
                <a:gd name="connsiteX28" fmla="*/ 2950436 w 4132364"/>
                <a:gd name="connsiteY28" fmla="*/ 692230 h 1037616"/>
                <a:gd name="connsiteX29" fmla="*/ 3179236 w 4132364"/>
                <a:gd name="connsiteY29" fmla="*/ 1020128 h 1037616"/>
                <a:gd name="connsiteX30" fmla="*/ 2925661 w 4132364"/>
                <a:gd name="connsiteY30" fmla="*/ 1020128 h 1037616"/>
                <a:gd name="connsiteX31" fmla="*/ 2728922 w 4132364"/>
                <a:gd name="connsiteY31" fmla="*/ 735950 h 1037616"/>
                <a:gd name="connsiteX32" fmla="*/ 2717263 w 4132364"/>
                <a:gd name="connsiteY32" fmla="*/ 735950 h 1037616"/>
                <a:gd name="connsiteX33" fmla="*/ 2511781 w 4132364"/>
                <a:gd name="connsiteY33" fmla="*/ 735950 h 1037616"/>
                <a:gd name="connsiteX34" fmla="*/ 2511781 w 4132364"/>
                <a:gd name="connsiteY34" fmla="*/ 1020128 h 1037616"/>
                <a:gd name="connsiteX35" fmla="*/ 2275694 w 4132364"/>
                <a:gd name="connsiteY35" fmla="*/ 1020128 h 1037616"/>
                <a:gd name="connsiteX36" fmla="*/ 1481880 w 4132364"/>
                <a:gd name="connsiteY36" fmla="*/ 0 h 1037616"/>
                <a:gd name="connsiteX37" fmla="*/ 1715052 w 4132364"/>
                <a:gd name="connsiteY37" fmla="*/ 0 h 1037616"/>
                <a:gd name="connsiteX38" fmla="*/ 2171195 w 4132364"/>
                <a:gd name="connsiteY38" fmla="*/ 1020128 h 1037616"/>
                <a:gd name="connsiteX39" fmla="*/ 1923450 w 4132364"/>
                <a:gd name="connsiteY39" fmla="*/ 1020128 h 1037616"/>
                <a:gd name="connsiteX40" fmla="*/ 1833096 w 4132364"/>
                <a:gd name="connsiteY40" fmla="*/ 801529 h 1037616"/>
                <a:gd name="connsiteX41" fmla="*/ 1359465 w 4132364"/>
                <a:gd name="connsiteY41" fmla="*/ 801529 h 1037616"/>
                <a:gd name="connsiteX42" fmla="*/ 1269111 w 4132364"/>
                <a:gd name="connsiteY42" fmla="*/ 1020128 h 1037616"/>
                <a:gd name="connsiteX43" fmla="*/ 1027195 w 4132364"/>
                <a:gd name="connsiteY43" fmla="*/ 1020128 h 1037616"/>
                <a:gd name="connsiteX44" fmla="*/ 0 w 4132364"/>
                <a:gd name="connsiteY44" fmla="*/ 0 h 1037616"/>
                <a:gd name="connsiteX45" fmla="*/ 236087 w 4132364"/>
                <a:gd name="connsiteY45" fmla="*/ 0 h 1037616"/>
                <a:gd name="connsiteX46" fmla="*/ 236087 w 4132364"/>
                <a:gd name="connsiteY46" fmla="*/ 562528 h 1037616"/>
                <a:gd name="connsiteX47" fmla="*/ 463429 w 4132364"/>
                <a:gd name="connsiteY47" fmla="*/ 836505 h 1037616"/>
                <a:gd name="connsiteX48" fmla="*/ 632479 w 4132364"/>
                <a:gd name="connsiteY48" fmla="*/ 770197 h 1037616"/>
                <a:gd name="connsiteX49" fmla="*/ 690772 w 4132364"/>
                <a:gd name="connsiteY49" fmla="*/ 562528 h 1037616"/>
                <a:gd name="connsiteX50" fmla="*/ 690772 w 4132364"/>
                <a:gd name="connsiteY50" fmla="*/ 0 h 1037616"/>
                <a:gd name="connsiteX51" fmla="*/ 923944 w 4132364"/>
                <a:gd name="connsiteY51" fmla="*/ 0 h 1037616"/>
                <a:gd name="connsiteX52" fmla="*/ 923944 w 4132364"/>
                <a:gd name="connsiteY52" fmla="*/ 571272 h 1037616"/>
                <a:gd name="connsiteX53" fmla="*/ 802257 w 4132364"/>
                <a:gd name="connsiteY53" fmla="*/ 916658 h 1037616"/>
                <a:gd name="connsiteX54" fmla="*/ 461972 w 4132364"/>
                <a:gd name="connsiteY54" fmla="*/ 1037616 h 1037616"/>
                <a:gd name="connsiteX55" fmla="*/ 121686 w 4132364"/>
                <a:gd name="connsiteY55" fmla="*/ 916658 h 1037616"/>
                <a:gd name="connsiteX56" fmla="*/ 0 w 4132364"/>
                <a:gd name="connsiteY56" fmla="*/ 571272 h 10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132364" h="1037616">
                  <a:moveTo>
                    <a:pt x="1597009" y="231715"/>
                  </a:moveTo>
                  <a:lnTo>
                    <a:pt x="1435246" y="622278"/>
                  </a:lnTo>
                  <a:lnTo>
                    <a:pt x="1758773" y="622278"/>
                  </a:lnTo>
                  <a:close/>
                  <a:moveTo>
                    <a:pt x="2511781" y="192367"/>
                  </a:moveTo>
                  <a:lnTo>
                    <a:pt x="2511781" y="547955"/>
                  </a:lnTo>
                  <a:lnTo>
                    <a:pt x="2704148" y="547955"/>
                  </a:lnTo>
                  <a:cubicBezTo>
                    <a:pt x="2775071" y="547955"/>
                    <a:pt x="2828992" y="532410"/>
                    <a:pt x="2865911" y="501320"/>
                  </a:cubicBezTo>
                  <a:cubicBezTo>
                    <a:pt x="2902830" y="470231"/>
                    <a:pt x="2921289" y="426511"/>
                    <a:pt x="2921289" y="370161"/>
                  </a:cubicBezTo>
                  <a:cubicBezTo>
                    <a:pt x="2921289" y="312840"/>
                    <a:pt x="2902830" y="268877"/>
                    <a:pt x="2865911" y="238273"/>
                  </a:cubicBezTo>
                  <a:cubicBezTo>
                    <a:pt x="2828992" y="207669"/>
                    <a:pt x="2775071" y="192367"/>
                    <a:pt x="2704148" y="192367"/>
                  </a:cubicBezTo>
                  <a:close/>
                  <a:moveTo>
                    <a:pt x="3342494" y="0"/>
                  </a:moveTo>
                  <a:lnTo>
                    <a:pt x="4113419" y="0"/>
                  </a:lnTo>
                  <a:lnTo>
                    <a:pt x="4113419" y="189453"/>
                  </a:lnTo>
                  <a:lnTo>
                    <a:pt x="3577124" y="189453"/>
                  </a:lnTo>
                  <a:lnTo>
                    <a:pt x="3577124" y="410966"/>
                  </a:lnTo>
                  <a:lnTo>
                    <a:pt x="4050754" y="410966"/>
                  </a:lnTo>
                  <a:lnTo>
                    <a:pt x="4050754" y="594589"/>
                  </a:lnTo>
                  <a:lnTo>
                    <a:pt x="3577124" y="594589"/>
                  </a:lnTo>
                  <a:lnTo>
                    <a:pt x="3577124" y="830676"/>
                  </a:lnTo>
                  <a:lnTo>
                    <a:pt x="4132364" y="830676"/>
                  </a:lnTo>
                  <a:lnTo>
                    <a:pt x="4132364" y="1020128"/>
                  </a:lnTo>
                  <a:lnTo>
                    <a:pt x="3342494" y="1020128"/>
                  </a:lnTo>
                  <a:close/>
                  <a:moveTo>
                    <a:pt x="2275694" y="0"/>
                  </a:moveTo>
                  <a:lnTo>
                    <a:pt x="2717263" y="0"/>
                  </a:lnTo>
                  <a:cubicBezTo>
                    <a:pt x="2807618" y="0"/>
                    <a:pt x="2886070" y="15059"/>
                    <a:pt x="2952622" y="45178"/>
                  </a:cubicBezTo>
                  <a:cubicBezTo>
                    <a:pt x="3019173" y="75296"/>
                    <a:pt x="3070422" y="118044"/>
                    <a:pt x="3106370" y="173422"/>
                  </a:cubicBezTo>
                  <a:cubicBezTo>
                    <a:pt x="3142316" y="228801"/>
                    <a:pt x="3160290" y="294380"/>
                    <a:pt x="3160290" y="370161"/>
                  </a:cubicBezTo>
                  <a:cubicBezTo>
                    <a:pt x="3160290" y="445942"/>
                    <a:pt x="3142074" y="511279"/>
                    <a:pt x="3105641" y="566171"/>
                  </a:cubicBezTo>
                  <a:cubicBezTo>
                    <a:pt x="3069208" y="621064"/>
                    <a:pt x="3017473" y="663083"/>
                    <a:pt x="2950436" y="692230"/>
                  </a:cubicBezTo>
                  <a:lnTo>
                    <a:pt x="3179236" y="1020128"/>
                  </a:lnTo>
                  <a:lnTo>
                    <a:pt x="2925661" y="1020128"/>
                  </a:lnTo>
                  <a:lnTo>
                    <a:pt x="2728922" y="735950"/>
                  </a:lnTo>
                  <a:lnTo>
                    <a:pt x="2717263" y="735950"/>
                  </a:lnTo>
                  <a:lnTo>
                    <a:pt x="2511781" y="735950"/>
                  </a:lnTo>
                  <a:lnTo>
                    <a:pt x="2511781" y="1020128"/>
                  </a:lnTo>
                  <a:lnTo>
                    <a:pt x="2275694" y="1020128"/>
                  </a:lnTo>
                  <a:close/>
                  <a:moveTo>
                    <a:pt x="1481880" y="0"/>
                  </a:moveTo>
                  <a:lnTo>
                    <a:pt x="1715052" y="0"/>
                  </a:lnTo>
                  <a:lnTo>
                    <a:pt x="2171195" y="1020128"/>
                  </a:lnTo>
                  <a:lnTo>
                    <a:pt x="1923450" y="1020128"/>
                  </a:lnTo>
                  <a:lnTo>
                    <a:pt x="1833096" y="801529"/>
                  </a:lnTo>
                  <a:lnTo>
                    <a:pt x="1359465" y="801529"/>
                  </a:lnTo>
                  <a:lnTo>
                    <a:pt x="1269111" y="1020128"/>
                  </a:lnTo>
                  <a:lnTo>
                    <a:pt x="1027195" y="1020128"/>
                  </a:lnTo>
                  <a:close/>
                  <a:moveTo>
                    <a:pt x="0" y="0"/>
                  </a:moveTo>
                  <a:lnTo>
                    <a:pt x="236087" y="0"/>
                  </a:lnTo>
                  <a:lnTo>
                    <a:pt x="236087" y="562528"/>
                  </a:lnTo>
                  <a:cubicBezTo>
                    <a:pt x="236087" y="745179"/>
                    <a:pt x="311868" y="836505"/>
                    <a:pt x="463429" y="836505"/>
                  </a:cubicBezTo>
                  <a:cubicBezTo>
                    <a:pt x="537267" y="836505"/>
                    <a:pt x="593617" y="814402"/>
                    <a:pt x="632479" y="770197"/>
                  </a:cubicBezTo>
                  <a:cubicBezTo>
                    <a:pt x="671341" y="725991"/>
                    <a:pt x="690772" y="656768"/>
                    <a:pt x="690772" y="562528"/>
                  </a:cubicBezTo>
                  <a:lnTo>
                    <a:pt x="690772" y="0"/>
                  </a:lnTo>
                  <a:lnTo>
                    <a:pt x="923944" y="0"/>
                  </a:lnTo>
                  <a:lnTo>
                    <a:pt x="923944" y="571272"/>
                  </a:lnTo>
                  <a:cubicBezTo>
                    <a:pt x="923944" y="720891"/>
                    <a:pt x="883382" y="836019"/>
                    <a:pt x="802257" y="916658"/>
                  </a:cubicBezTo>
                  <a:cubicBezTo>
                    <a:pt x="721133" y="997297"/>
                    <a:pt x="607705" y="1037616"/>
                    <a:pt x="461972" y="1037616"/>
                  </a:cubicBezTo>
                  <a:cubicBezTo>
                    <a:pt x="316240" y="1037616"/>
                    <a:pt x="202811" y="997297"/>
                    <a:pt x="121686" y="916658"/>
                  </a:cubicBezTo>
                  <a:cubicBezTo>
                    <a:pt x="40562" y="836019"/>
                    <a:pt x="0" y="720891"/>
                    <a:pt x="0" y="57127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5F5D94E4-3A4C-493A-85CF-0DFE7E5EC7F6}"/>
              </a:ext>
            </a:extLst>
          </p:cNvPr>
          <p:cNvGrpSpPr/>
          <p:nvPr/>
        </p:nvGrpSpPr>
        <p:grpSpPr>
          <a:xfrm>
            <a:off x="22235615" y="8353603"/>
            <a:ext cx="5147199" cy="4058368"/>
            <a:chOff x="4429126" y="4600575"/>
            <a:chExt cx="1981200" cy="1562100"/>
          </a:xfrm>
        </p:grpSpPr>
        <p:sp>
          <p:nvSpPr>
            <p:cNvPr id="34" name="Freeform 449">
              <a:extLst>
                <a:ext uri="{FF2B5EF4-FFF2-40B4-BE49-F238E27FC236}">
                  <a16:creationId xmlns:a16="http://schemas.microsoft.com/office/drawing/2014/main" id="{F371824F-866A-4675-90D4-17E98CAD4E99}"/>
                </a:ext>
              </a:extLst>
            </p:cNvPr>
            <p:cNvSpPr>
              <a:spLocks/>
            </p:cNvSpPr>
            <p:nvPr/>
          </p:nvSpPr>
          <p:spPr bwMode="auto">
            <a:xfrm>
              <a:off x="4429126" y="5130800"/>
              <a:ext cx="1981200" cy="504825"/>
            </a:xfrm>
            <a:custGeom>
              <a:avLst/>
              <a:gdLst>
                <a:gd name="T0" fmla="*/ 79 w 624"/>
                <a:gd name="T1" fmla="*/ 159 h 159"/>
                <a:gd name="T2" fmla="*/ 545 w 624"/>
                <a:gd name="T3" fmla="*/ 159 h 159"/>
                <a:gd name="T4" fmla="*/ 624 w 624"/>
                <a:gd name="T5" fmla="*/ 79 h 159"/>
                <a:gd name="T6" fmla="*/ 545 w 624"/>
                <a:gd name="T7" fmla="*/ 0 h 159"/>
                <a:gd name="T8" fmla="*/ 79 w 624"/>
                <a:gd name="T9" fmla="*/ 0 h 159"/>
                <a:gd name="T10" fmla="*/ 0 w 624"/>
                <a:gd name="T11" fmla="*/ 79 h 159"/>
                <a:gd name="T12" fmla="*/ 79 w 624"/>
                <a:gd name="T13" fmla="*/ 159 h 159"/>
              </a:gdLst>
              <a:ahLst/>
              <a:cxnLst>
                <a:cxn ang="0">
                  <a:pos x="T0" y="T1"/>
                </a:cxn>
                <a:cxn ang="0">
                  <a:pos x="T2" y="T3"/>
                </a:cxn>
                <a:cxn ang="0">
                  <a:pos x="T4" y="T5"/>
                </a:cxn>
                <a:cxn ang="0">
                  <a:pos x="T6" y="T7"/>
                </a:cxn>
                <a:cxn ang="0">
                  <a:pos x="T8" y="T9"/>
                </a:cxn>
                <a:cxn ang="0">
                  <a:pos x="T10" y="T11"/>
                </a:cxn>
                <a:cxn ang="0">
                  <a:pos x="T12" y="T13"/>
                </a:cxn>
              </a:cxnLst>
              <a:rect l="0" t="0" r="r" b="b"/>
              <a:pathLst>
                <a:path w="624" h="159">
                  <a:moveTo>
                    <a:pt x="79" y="159"/>
                  </a:moveTo>
                  <a:cubicBezTo>
                    <a:pt x="545" y="159"/>
                    <a:pt x="545" y="159"/>
                    <a:pt x="545" y="159"/>
                  </a:cubicBezTo>
                  <a:cubicBezTo>
                    <a:pt x="589" y="159"/>
                    <a:pt x="624" y="123"/>
                    <a:pt x="624" y="79"/>
                  </a:cubicBezTo>
                  <a:cubicBezTo>
                    <a:pt x="624" y="35"/>
                    <a:pt x="589" y="0"/>
                    <a:pt x="545" y="0"/>
                  </a:cubicBezTo>
                  <a:cubicBezTo>
                    <a:pt x="79" y="0"/>
                    <a:pt x="79" y="0"/>
                    <a:pt x="79" y="0"/>
                  </a:cubicBezTo>
                  <a:cubicBezTo>
                    <a:pt x="35" y="0"/>
                    <a:pt x="0" y="35"/>
                    <a:pt x="0" y="79"/>
                  </a:cubicBezTo>
                  <a:cubicBezTo>
                    <a:pt x="0" y="123"/>
                    <a:pt x="35" y="159"/>
                    <a:pt x="79" y="159"/>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4400" dirty="0">
                <a:solidFill>
                  <a:schemeClr val="bg1"/>
                </a:solidFill>
              </a:endParaRPr>
            </a:p>
          </p:txBody>
        </p:sp>
        <p:sp>
          <p:nvSpPr>
            <p:cNvPr id="35" name="Freeform 450">
              <a:extLst>
                <a:ext uri="{FF2B5EF4-FFF2-40B4-BE49-F238E27FC236}">
                  <a16:creationId xmlns:a16="http://schemas.microsoft.com/office/drawing/2014/main" id="{5FC725DE-678F-4572-BB03-2B29CC0A46D7}"/>
                </a:ext>
              </a:extLst>
            </p:cNvPr>
            <p:cNvSpPr>
              <a:spLocks/>
            </p:cNvSpPr>
            <p:nvPr/>
          </p:nvSpPr>
          <p:spPr bwMode="auto">
            <a:xfrm>
              <a:off x="4429126" y="4600575"/>
              <a:ext cx="1031875" cy="1562100"/>
            </a:xfrm>
            <a:custGeom>
              <a:avLst/>
              <a:gdLst>
                <a:gd name="T0" fmla="*/ 0 w 325"/>
                <a:gd name="T1" fmla="*/ 246 h 492"/>
                <a:gd name="T2" fmla="*/ 24 w 325"/>
                <a:gd name="T3" fmla="*/ 304 h 492"/>
                <a:gd name="T4" fmla="*/ 25 w 325"/>
                <a:gd name="T5" fmla="*/ 304 h 492"/>
                <a:gd name="T6" fmla="*/ 182 w 325"/>
                <a:gd name="T7" fmla="*/ 461 h 492"/>
                <a:gd name="T8" fmla="*/ 294 w 325"/>
                <a:gd name="T9" fmla="*/ 461 h 492"/>
                <a:gd name="T10" fmla="*/ 294 w 325"/>
                <a:gd name="T11" fmla="*/ 349 h 492"/>
                <a:gd name="T12" fmla="*/ 191 w 325"/>
                <a:gd name="T13" fmla="*/ 246 h 492"/>
                <a:gd name="T14" fmla="*/ 294 w 325"/>
                <a:gd name="T15" fmla="*/ 144 h 492"/>
                <a:gd name="T16" fmla="*/ 294 w 325"/>
                <a:gd name="T17" fmla="*/ 31 h 492"/>
                <a:gd name="T18" fmla="*/ 182 w 325"/>
                <a:gd name="T19" fmla="*/ 31 h 492"/>
                <a:gd name="T20" fmla="*/ 25 w 325"/>
                <a:gd name="T21" fmla="*/ 188 h 492"/>
                <a:gd name="T22" fmla="*/ 24 w 325"/>
                <a:gd name="T23" fmla="*/ 188 h 492"/>
                <a:gd name="T24" fmla="*/ 0 w 325"/>
                <a:gd name="T25" fmla="*/ 246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5" h="492">
                  <a:moveTo>
                    <a:pt x="0" y="246"/>
                  </a:moveTo>
                  <a:cubicBezTo>
                    <a:pt x="0" y="269"/>
                    <a:pt x="9" y="289"/>
                    <a:pt x="24" y="304"/>
                  </a:cubicBezTo>
                  <a:cubicBezTo>
                    <a:pt x="25" y="304"/>
                    <a:pt x="25" y="304"/>
                    <a:pt x="25" y="304"/>
                  </a:cubicBezTo>
                  <a:cubicBezTo>
                    <a:pt x="182" y="461"/>
                    <a:pt x="182" y="461"/>
                    <a:pt x="182" y="461"/>
                  </a:cubicBezTo>
                  <a:cubicBezTo>
                    <a:pt x="213" y="492"/>
                    <a:pt x="263" y="492"/>
                    <a:pt x="294" y="461"/>
                  </a:cubicBezTo>
                  <a:cubicBezTo>
                    <a:pt x="325" y="430"/>
                    <a:pt x="325" y="380"/>
                    <a:pt x="294" y="349"/>
                  </a:cubicBezTo>
                  <a:cubicBezTo>
                    <a:pt x="191" y="246"/>
                    <a:pt x="191" y="246"/>
                    <a:pt x="191" y="246"/>
                  </a:cubicBezTo>
                  <a:cubicBezTo>
                    <a:pt x="294" y="144"/>
                    <a:pt x="294" y="144"/>
                    <a:pt x="294" y="144"/>
                  </a:cubicBezTo>
                  <a:cubicBezTo>
                    <a:pt x="325" y="113"/>
                    <a:pt x="325" y="62"/>
                    <a:pt x="294" y="31"/>
                  </a:cubicBezTo>
                  <a:cubicBezTo>
                    <a:pt x="263" y="0"/>
                    <a:pt x="213" y="0"/>
                    <a:pt x="182" y="31"/>
                  </a:cubicBezTo>
                  <a:cubicBezTo>
                    <a:pt x="25" y="188"/>
                    <a:pt x="25" y="188"/>
                    <a:pt x="25" y="188"/>
                  </a:cubicBezTo>
                  <a:cubicBezTo>
                    <a:pt x="25" y="188"/>
                    <a:pt x="25" y="188"/>
                    <a:pt x="24" y="188"/>
                  </a:cubicBezTo>
                  <a:cubicBezTo>
                    <a:pt x="9" y="203"/>
                    <a:pt x="0" y="223"/>
                    <a:pt x="0" y="246"/>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4400" dirty="0">
                <a:solidFill>
                  <a:schemeClr val="bg1"/>
                </a:solidFill>
              </a:endParaRPr>
            </a:p>
          </p:txBody>
        </p:sp>
        <p:sp>
          <p:nvSpPr>
            <p:cNvPr id="36" name="Freeform 451">
              <a:extLst>
                <a:ext uri="{FF2B5EF4-FFF2-40B4-BE49-F238E27FC236}">
                  <a16:creationId xmlns:a16="http://schemas.microsoft.com/office/drawing/2014/main" id="{CB7D9AD5-5523-4A0A-AAEA-7F5A2EEECC12}"/>
                </a:ext>
              </a:extLst>
            </p:cNvPr>
            <p:cNvSpPr>
              <a:spLocks/>
            </p:cNvSpPr>
            <p:nvPr/>
          </p:nvSpPr>
          <p:spPr bwMode="auto">
            <a:xfrm>
              <a:off x="4429126" y="5130800"/>
              <a:ext cx="606425" cy="504825"/>
            </a:xfrm>
            <a:custGeom>
              <a:avLst/>
              <a:gdLst>
                <a:gd name="T0" fmla="*/ 0 w 191"/>
                <a:gd name="T1" fmla="*/ 79 h 159"/>
                <a:gd name="T2" fmla="*/ 79 w 191"/>
                <a:gd name="T3" fmla="*/ 159 h 159"/>
                <a:gd name="T4" fmla="*/ 129 w 191"/>
                <a:gd name="T5" fmla="*/ 141 h 159"/>
                <a:gd name="T6" fmla="*/ 141 w 191"/>
                <a:gd name="T7" fmla="*/ 129 h 159"/>
                <a:gd name="T8" fmla="*/ 191 w 191"/>
                <a:gd name="T9" fmla="*/ 79 h 159"/>
                <a:gd name="T10" fmla="*/ 141 w 191"/>
                <a:gd name="T11" fmla="*/ 29 h 159"/>
                <a:gd name="T12" fmla="*/ 129 w 191"/>
                <a:gd name="T13" fmla="*/ 18 h 159"/>
                <a:gd name="T14" fmla="*/ 79 w 191"/>
                <a:gd name="T15" fmla="*/ 0 h 159"/>
                <a:gd name="T16" fmla="*/ 0 w 191"/>
                <a:gd name="T17" fmla="*/ 7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 h="159">
                  <a:moveTo>
                    <a:pt x="0" y="79"/>
                  </a:moveTo>
                  <a:cubicBezTo>
                    <a:pt x="0" y="123"/>
                    <a:pt x="35" y="159"/>
                    <a:pt x="79" y="159"/>
                  </a:cubicBezTo>
                  <a:cubicBezTo>
                    <a:pt x="98" y="159"/>
                    <a:pt x="115" y="152"/>
                    <a:pt x="129" y="141"/>
                  </a:cubicBezTo>
                  <a:cubicBezTo>
                    <a:pt x="141" y="129"/>
                    <a:pt x="141" y="129"/>
                    <a:pt x="141" y="129"/>
                  </a:cubicBezTo>
                  <a:cubicBezTo>
                    <a:pt x="191" y="79"/>
                    <a:pt x="191" y="79"/>
                    <a:pt x="191" y="79"/>
                  </a:cubicBezTo>
                  <a:cubicBezTo>
                    <a:pt x="141" y="29"/>
                    <a:pt x="141" y="29"/>
                    <a:pt x="141" y="29"/>
                  </a:cubicBezTo>
                  <a:cubicBezTo>
                    <a:pt x="129" y="18"/>
                    <a:pt x="129" y="18"/>
                    <a:pt x="129" y="18"/>
                  </a:cubicBezTo>
                  <a:cubicBezTo>
                    <a:pt x="116" y="6"/>
                    <a:pt x="98" y="0"/>
                    <a:pt x="79" y="0"/>
                  </a:cubicBezTo>
                  <a:cubicBezTo>
                    <a:pt x="35" y="0"/>
                    <a:pt x="0" y="35"/>
                    <a:pt x="0" y="79"/>
                  </a:cubicBezTo>
                  <a:close/>
                </a:path>
              </a:pathLst>
            </a:custGeom>
            <a:solidFill>
              <a:schemeClr val="tx1">
                <a:alpha val="20000"/>
              </a:schemeClr>
            </a:solidFill>
            <a:ln>
              <a:noFill/>
            </a:ln>
          </p:spPr>
          <p:txBody>
            <a:bodyPr vert="horz" wrap="square" lIns="91440" tIns="45720" rIns="91440" bIns="45720" numCol="1" anchor="t" anchorCtr="0" compatLnSpc="1">
              <a:prstTxWarp prst="textNoShape">
                <a:avLst/>
              </a:prstTxWarp>
            </a:bodyPr>
            <a:lstStyle/>
            <a:p>
              <a:endParaRPr lang="en-US" sz="4400" dirty="0">
                <a:solidFill>
                  <a:schemeClr val="bg1"/>
                </a:solidFill>
              </a:endParaRPr>
            </a:p>
          </p:txBody>
        </p:sp>
        <p:sp>
          <p:nvSpPr>
            <p:cNvPr id="37" name="Freeform 452">
              <a:extLst>
                <a:ext uri="{FF2B5EF4-FFF2-40B4-BE49-F238E27FC236}">
                  <a16:creationId xmlns:a16="http://schemas.microsoft.com/office/drawing/2014/main" id="{7A2DE97C-6D42-4C82-8134-35134303CE7A}"/>
                </a:ext>
              </a:extLst>
            </p:cNvPr>
            <p:cNvSpPr>
              <a:spLocks/>
            </p:cNvSpPr>
            <p:nvPr/>
          </p:nvSpPr>
          <p:spPr bwMode="auto">
            <a:xfrm>
              <a:off x="4679951" y="5130800"/>
              <a:ext cx="609600" cy="250825"/>
            </a:xfrm>
            <a:custGeom>
              <a:avLst/>
              <a:gdLst>
                <a:gd name="T0" fmla="*/ 0 w 192"/>
                <a:gd name="T1" fmla="*/ 0 h 79"/>
                <a:gd name="T2" fmla="*/ 50 w 192"/>
                <a:gd name="T3" fmla="*/ 17 h 79"/>
                <a:gd name="T4" fmla="*/ 62 w 192"/>
                <a:gd name="T5" fmla="*/ 29 h 79"/>
                <a:gd name="T6" fmla="*/ 112 w 192"/>
                <a:gd name="T7" fmla="*/ 79 h 79"/>
                <a:gd name="T8" fmla="*/ 192 w 192"/>
                <a:gd name="T9" fmla="*/ 0 h 79"/>
                <a:gd name="T10" fmla="*/ 0 w 192"/>
                <a:gd name="T11" fmla="*/ 0 h 79"/>
              </a:gdLst>
              <a:ahLst/>
              <a:cxnLst>
                <a:cxn ang="0">
                  <a:pos x="T0" y="T1"/>
                </a:cxn>
                <a:cxn ang="0">
                  <a:pos x="T2" y="T3"/>
                </a:cxn>
                <a:cxn ang="0">
                  <a:pos x="T4" y="T5"/>
                </a:cxn>
                <a:cxn ang="0">
                  <a:pos x="T6" y="T7"/>
                </a:cxn>
                <a:cxn ang="0">
                  <a:pos x="T8" y="T9"/>
                </a:cxn>
                <a:cxn ang="0">
                  <a:pos x="T10" y="T11"/>
                </a:cxn>
              </a:cxnLst>
              <a:rect l="0" t="0" r="r" b="b"/>
              <a:pathLst>
                <a:path w="192" h="79">
                  <a:moveTo>
                    <a:pt x="0" y="0"/>
                  </a:moveTo>
                  <a:cubicBezTo>
                    <a:pt x="19" y="0"/>
                    <a:pt x="36" y="6"/>
                    <a:pt x="50" y="17"/>
                  </a:cubicBezTo>
                  <a:cubicBezTo>
                    <a:pt x="62" y="29"/>
                    <a:pt x="62" y="29"/>
                    <a:pt x="62" y="29"/>
                  </a:cubicBezTo>
                  <a:cubicBezTo>
                    <a:pt x="112" y="79"/>
                    <a:pt x="112" y="79"/>
                    <a:pt x="112" y="79"/>
                  </a:cubicBezTo>
                  <a:cubicBezTo>
                    <a:pt x="192" y="0"/>
                    <a:pt x="192" y="0"/>
                    <a:pt x="192" y="0"/>
                  </a:cubicBezTo>
                  <a:lnTo>
                    <a:pt x="0" y="0"/>
                  </a:lnTo>
                  <a:close/>
                </a:path>
              </a:pathLst>
            </a:custGeom>
            <a:solidFill>
              <a:schemeClr val="tx1">
                <a:alpha val="10000"/>
              </a:schemeClr>
            </a:solidFill>
            <a:ln>
              <a:noFill/>
            </a:ln>
          </p:spPr>
          <p:txBody>
            <a:bodyPr vert="horz" wrap="square" lIns="91440" tIns="45720" rIns="91440" bIns="45720" numCol="1" anchor="t" anchorCtr="0" compatLnSpc="1">
              <a:prstTxWarp prst="textNoShape">
                <a:avLst/>
              </a:prstTxWarp>
            </a:bodyPr>
            <a:lstStyle/>
            <a:p>
              <a:endParaRPr lang="en-US" sz="4400" dirty="0">
                <a:solidFill>
                  <a:schemeClr val="bg1"/>
                </a:solidFill>
              </a:endParaRPr>
            </a:p>
          </p:txBody>
        </p:sp>
        <p:sp>
          <p:nvSpPr>
            <p:cNvPr id="38" name="Freeform 453">
              <a:extLst>
                <a:ext uri="{FF2B5EF4-FFF2-40B4-BE49-F238E27FC236}">
                  <a16:creationId xmlns:a16="http://schemas.microsoft.com/office/drawing/2014/main" id="{78B7D5D7-67B6-44C8-B390-C6CDE0BB72BA}"/>
                </a:ext>
              </a:extLst>
            </p:cNvPr>
            <p:cNvSpPr>
              <a:spLocks/>
            </p:cNvSpPr>
            <p:nvPr/>
          </p:nvSpPr>
          <p:spPr bwMode="auto">
            <a:xfrm>
              <a:off x="4679951" y="5381625"/>
              <a:ext cx="609600" cy="254000"/>
            </a:xfrm>
            <a:custGeom>
              <a:avLst/>
              <a:gdLst>
                <a:gd name="T0" fmla="*/ 0 w 192"/>
                <a:gd name="T1" fmla="*/ 80 h 80"/>
                <a:gd name="T2" fmla="*/ 50 w 192"/>
                <a:gd name="T3" fmla="*/ 62 h 80"/>
                <a:gd name="T4" fmla="*/ 62 w 192"/>
                <a:gd name="T5" fmla="*/ 50 h 80"/>
                <a:gd name="T6" fmla="*/ 112 w 192"/>
                <a:gd name="T7" fmla="*/ 0 h 80"/>
                <a:gd name="T8" fmla="*/ 192 w 192"/>
                <a:gd name="T9" fmla="*/ 80 h 80"/>
                <a:gd name="T10" fmla="*/ 0 w 192"/>
                <a:gd name="T11" fmla="*/ 80 h 80"/>
              </a:gdLst>
              <a:ahLst/>
              <a:cxnLst>
                <a:cxn ang="0">
                  <a:pos x="T0" y="T1"/>
                </a:cxn>
                <a:cxn ang="0">
                  <a:pos x="T2" y="T3"/>
                </a:cxn>
                <a:cxn ang="0">
                  <a:pos x="T4" y="T5"/>
                </a:cxn>
                <a:cxn ang="0">
                  <a:pos x="T6" y="T7"/>
                </a:cxn>
                <a:cxn ang="0">
                  <a:pos x="T8" y="T9"/>
                </a:cxn>
                <a:cxn ang="0">
                  <a:pos x="T10" y="T11"/>
                </a:cxn>
              </a:cxnLst>
              <a:rect l="0" t="0" r="r" b="b"/>
              <a:pathLst>
                <a:path w="192" h="80">
                  <a:moveTo>
                    <a:pt x="0" y="80"/>
                  </a:moveTo>
                  <a:cubicBezTo>
                    <a:pt x="19" y="80"/>
                    <a:pt x="36" y="73"/>
                    <a:pt x="50" y="62"/>
                  </a:cubicBezTo>
                  <a:cubicBezTo>
                    <a:pt x="62" y="50"/>
                    <a:pt x="62" y="50"/>
                    <a:pt x="62" y="50"/>
                  </a:cubicBezTo>
                  <a:cubicBezTo>
                    <a:pt x="112" y="0"/>
                    <a:pt x="112" y="0"/>
                    <a:pt x="112" y="0"/>
                  </a:cubicBezTo>
                  <a:cubicBezTo>
                    <a:pt x="192" y="80"/>
                    <a:pt x="192" y="80"/>
                    <a:pt x="192" y="80"/>
                  </a:cubicBezTo>
                  <a:lnTo>
                    <a:pt x="0" y="80"/>
                  </a:lnTo>
                  <a:close/>
                </a:path>
              </a:pathLst>
            </a:custGeom>
            <a:solidFill>
              <a:schemeClr val="tx1">
                <a:alpha val="10000"/>
              </a:schemeClr>
            </a:solidFill>
            <a:ln>
              <a:noFill/>
            </a:ln>
          </p:spPr>
          <p:txBody>
            <a:bodyPr vert="horz" wrap="square" lIns="91440" tIns="45720" rIns="91440" bIns="45720" numCol="1" anchor="t" anchorCtr="0" compatLnSpc="1">
              <a:prstTxWarp prst="textNoShape">
                <a:avLst/>
              </a:prstTxWarp>
            </a:bodyPr>
            <a:lstStyle/>
            <a:p>
              <a:endParaRPr lang="en-US" sz="4400" dirty="0">
                <a:solidFill>
                  <a:schemeClr val="bg1"/>
                </a:solidFill>
              </a:endParaRPr>
            </a:p>
          </p:txBody>
        </p:sp>
      </p:grpSp>
      <p:grpSp>
        <p:nvGrpSpPr>
          <p:cNvPr id="39" name="Group 38">
            <a:extLst>
              <a:ext uri="{FF2B5EF4-FFF2-40B4-BE49-F238E27FC236}">
                <a16:creationId xmlns:a16="http://schemas.microsoft.com/office/drawing/2014/main" id="{7C12C30C-A5EF-42EF-9AFA-F9025D51EFC2}"/>
              </a:ext>
            </a:extLst>
          </p:cNvPr>
          <p:cNvGrpSpPr/>
          <p:nvPr/>
        </p:nvGrpSpPr>
        <p:grpSpPr>
          <a:xfrm>
            <a:off x="17830800" y="5911983"/>
            <a:ext cx="5147199" cy="4050120"/>
            <a:chOff x="2733676" y="3660775"/>
            <a:chExt cx="1981200" cy="1558925"/>
          </a:xfrm>
        </p:grpSpPr>
        <p:sp>
          <p:nvSpPr>
            <p:cNvPr id="40" name="Freeform 439">
              <a:extLst>
                <a:ext uri="{FF2B5EF4-FFF2-40B4-BE49-F238E27FC236}">
                  <a16:creationId xmlns:a16="http://schemas.microsoft.com/office/drawing/2014/main" id="{9CDF9442-E8DF-4E15-9E40-FF4C0740914F}"/>
                </a:ext>
              </a:extLst>
            </p:cNvPr>
            <p:cNvSpPr>
              <a:spLocks/>
            </p:cNvSpPr>
            <p:nvPr/>
          </p:nvSpPr>
          <p:spPr bwMode="auto">
            <a:xfrm>
              <a:off x="2733676" y="4187825"/>
              <a:ext cx="1981200" cy="504825"/>
            </a:xfrm>
            <a:custGeom>
              <a:avLst/>
              <a:gdLst>
                <a:gd name="T0" fmla="*/ 545 w 624"/>
                <a:gd name="T1" fmla="*/ 159 h 159"/>
                <a:gd name="T2" fmla="*/ 79 w 624"/>
                <a:gd name="T3" fmla="*/ 159 h 159"/>
                <a:gd name="T4" fmla="*/ 0 w 624"/>
                <a:gd name="T5" fmla="*/ 79 h 159"/>
                <a:gd name="T6" fmla="*/ 79 w 624"/>
                <a:gd name="T7" fmla="*/ 0 h 159"/>
                <a:gd name="T8" fmla="*/ 545 w 624"/>
                <a:gd name="T9" fmla="*/ 0 h 159"/>
                <a:gd name="T10" fmla="*/ 624 w 624"/>
                <a:gd name="T11" fmla="*/ 79 h 159"/>
                <a:gd name="T12" fmla="*/ 545 w 624"/>
                <a:gd name="T13" fmla="*/ 159 h 159"/>
              </a:gdLst>
              <a:ahLst/>
              <a:cxnLst>
                <a:cxn ang="0">
                  <a:pos x="T0" y="T1"/>
                </a:cxn>
                <a:cxn ang="0">
                  <a:pos x="T2" y="T3"/>
                </a:cxn>
                <a:cxn ang="0">
                  <a:pos x="T4" y="T5"/>
                </a:cxn>
                <a:cxn ang="0">
                  <a:pos x="T6" y="T7"/>
                </a:cxn>
                <a:cxn ang="0">
                  <a:pos x="T8" y="T9"/>
                </a:cxn>
                <a:cxn ang="0">
                  <a:pos x="T10" y="T11"/>
                </a:cxn>
                <a:cxn ang="0">
                  <a:pos x="T12" y="T13"/>
                </a:cxn>
              </a:cxnLst>
              <a:rect l="0" t="0" r="r" b="b"/>
              <a:pathLst>
                <a:path w="624" h="159">
                  <a:moveTo>
                    <a:pt x="545" y="159"/>
                  </a:moveTo>
                  <a:cubicBezTo>
                    <a:pt x="79" y="159"/>
                    <a:pt x="79" y="159"/>
                    <a:pt x="79" y="159"/>
                  </a:cubicBezTo>
                  <a:cubicBezTo>
                    <a:pt x="35" y="159"/>
                    <a:pt x="0" y="123"/>
                    <a:pt x="0" y="79"/>
                  </a:cubicBezTo>
                  <a:cubicBezTo>
                    <a:pt x="0" y="36"/>
                    <a:pt x="35" y="0"/>
                    <a:pt x="79" y="0"/>
                  </a:cubicBezTo>
                  <a:cubicBezTo>
                    <a:pt x="545" y="0"/>
                    <a:pt x="545" y="0"/>
                    <a:pt x="545" y="0"/>
                  </a:cubicBezTo>
                  <a:cubicBezTo>
                    <a:pt x="589" y="0"/>
                    <a:pt x="624" y="36"/>
                    <a:pt x="624" y="79"/>
                  </a:cubicBezTo>
                  <a:cubicBezTo>
                    <a:pt x="624" y="123"/>
                    <a:pt x="589" y="159"/>
                    <a:pt x="545" y="159"/>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sz="4400" dirty="0">
                <a:solidFill>
                  <a:schemeClr val="bg1"/>
                </a:solidFill>
              </a:endParaRPr>
            </a:p>
          </p:txBody>
        </p:sp>
        <p:sp>
          <p:nvSpPr>
            <p:cNvPr id="41" name="Freeform 440">
              <a:extLst>
                <a:ext uri="{FF2B5EF4-FFF2-40B4-BE49-F238E27FC236}">
                  <a16:creationId xmlns:a16="http://schemas.microsoft.com/office/drawing/2014/main" id="{E190EEA1-8678-4698-AF02-955A46EA6E8D}"/>
                </a:ext>
              </a:extLst>
            </p:cNvPr>
            <p:cNvSpPr>
              <a:spLocks/>
            </p:cNvSpPr>
            <p:nvPr/>
          </p:nvSpPr>
          <p:spPr bwMode="auto">
            <a:xfrm>
              <a:off x="3683001" y="3660775"/>
              <a:ext cx="1031875" cy="1558925"/>
            </a:xfrm>
            <a:custGeom>
              <a:avLst/>
              <a:gdLst>
                <a:gd name="T0" fmla="*/ 325 w 325"/>
                <a:gd name="T1" fmla="*/ 245 h 491"/>
                <a:gd name="T2" fmla="*/ 301 w 325"/>
                <a:gd name="T3" fmla="*/ 303 h 491"/>
                <a:gd name="T4" fmla="*/ 300 w 325"/>
                <a:gd name="T5" fmla="*/ 303 h 491"/>
                <a:gd name="T6" fmla="*/ 143 w 325"/>
                <a:gd name="T7" fmla="*/ 460 h 491"/>
                <a:gd name="T8" fmla="*/ 31 w 325"/>
                <a:gd name="T9" fmla="*/ 460 h 491"/>
                <a:gd name="T10" fmla="*/ 31 w 325"/>
                <a:gd name="T11" fmla="*/ 348 h 491"/>
                <a:gd name="T12" fmla="*/ 134 w 325"/>
                <a:gd name="T13" fmla="*/ 245 h 491"/>
                <a:gd name="T14" fmla="*/ 31 w 325"/>
                <a:gd name="T15" fmla="*/ 143 h 491"/>
                <a:gd name="T16" fmla="*/ 31 w 325"/>
                <a:gd name="T17" fmla="*/ 31 h 491"/>
                <a:gd name="T18" fmla="*/ 143 w 325"/>
                <a:gd name="T19" fmla="*/ 31 h 491"/>
                <a:gd name="T20" fmla="*/ 300 w 325"/>
                <a:gd name="T21" fmla="*/ 188 h 491"/>
                <a:gd name="T22" fmla="*/ 301 w 325"/>
                <a:gd name="T23" fmla="*/ 188 h 491"/>
                <a:gd name="T24" fmla="*/ 325 w 325"/>
                <a:gd name="T25" fmla="*/ 245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5" h="491">
                  <a:moveTo>
                    <a:pt x="325" y="245"/>
                  </a:moveTo>
                  <a:cubicBezTo>
                    <a:pt x="325" y="268"/>
                    <a:pt x="316" y="289"/>
                    <a:pt x="301" y="303"/>
                  </a:cubicBezTo>
                  <a:cubicBezTo>
                    <a:pt x="300" y="303"/>
                    <a:pt x="300" y="303"/>
                    <a:pt x="300" y="303"/>
                  </a:cubicBezTo>
                  <a:cubicBezTo>
                    <a:pt x="143" y="460"/>
                    <a:pt x="143" y="460"/>
                    <a:pt x="143" y="460"/>
                  </a:cubicBezTo>
                  <a:cubicBezTo>
                    <a:pt x="112" y="491"/>
                    <a:pt x="62" y="491"/>
                    <a:pt x="31" y="460"/>
                  </a:cubicBezTo>
                  <a:cubicBezTo>
                    <a:pt x="0" y="429"/>
                    <a:pt x="0" y="379"/>
                    <a:pt x="31" y="348"/>
                  </a:cubicBezTo>
                  <a:cubicBezTo>
                    <a:pt x="134" y="245"/>
                    <a:pt x="134" y="245"/>
                    <a:pt x="134" y="245"/>
                  </a:cubicBezTo>
                  <a:cubicBezTo>
                    <a:pt x="31" y="143"/>
                    <a:pt x="31" y="143"/>
                    <a:pt x="31" y="143"/>
                  </a:cubicBezTo>
                  <a:cubicBezTo>
                    <a:pt x="0" y="112"/>
                    <a:pt x="0" y="62"/>
                    <a:pt x="31" y="31"/>
                  </a:cubicBezTo>
                  <a:cubicBezTo>
                    <a:pt x="62" y="0"/>
                    <a:pt x="112" y="0"/>
                    <a:pt x="143" y="31"/>
                  </a:cubicBezTo>
                  <a:cubicBezTo>
                    <a:pt x="300" y="188"/>
                    <a:pt x="300" y="188"/>
                    <a:pt x="300" y="188"/>
                  </a:cubicBezTo>
                  <a:cubicBezTo>
                    <a:pt x="300" y="188"/>
                    <a:pt x="300" y="188"/>
                    <a:pt x="301" y="188"/>
                  </a:cubicBezTo>
                  <a:cubicBezTo>
                    <a:pt x="316" y="202"/>
                    <a:pt x="325" y="223"/>
                    <a:pt x="325" y="245"/>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sz="4400" dirty="0">
                <a:solidFill>
                  <a:schemeClr val="bg1"/>
                </a:solidFill>
              </a:endParaRPr>
            </a:p>
          </p:txBody>
        </p:sp>
        <p:sp>
          <p:nvSpPr>
            <p:cNvPr id="42" name="Freeform 441">
              <a:extLst>
                <a:ext uri="{FF2B5EF4-FFF2-40B4-BE49-F238E27FC236}">
                  <a16:creationId xmlns:a16="http://schemas.microsoft.com/office/drawing/2014/main" id="{99DADB9D-A5A1-4AAB-936F-C450E76728A4}"/>
                </a:ext>
              </a:extLst>
            </p:cNvPr>
            <p:cNvSpPr>
              <a:spLocks/>
            </p:cNvSpPr>
            <p:nvPr/>
          </p:nvSpPr>
          <p:spPr bwMode="auto">
            <a:xfrm>
              <a:off x="4108451" y="4187825"/>
              <a:ext cx="606425" cy="504825"/>
            </a:xfrm>
            <a:custGeom>
              <a:avLst/>
              <a:gdLst>
                <a:gd name="T0" fmla="*/ 191 w 191"/>
                <a:gd name="T1" fmla="*/ 79 h 159"/>
                <a:gd name="T2" fmla="*/ 112 w 191"/>
                <a:gd name="T3" fmla="*/ 159 h 159"/>
                <a:gd name="T4" fmla="*/ 62 w 191"/>
                <a:gd name="T5" fmla="*/ 141 h 159"/>
                <a:gd name="T6" fmla="*/ 50 w 191"/>
                <a:gd name="T7" fmla="*/ 130 h 159"/>
                <a:gd name="T8" fmla="*/ 0 w 191"/>
                <a:gd name="T9" fmla="*/ 79 h 159"/>
                <a:gd name="T10" fmla="*/ 50 w 191"/>
                <a:gd name="T11" fmla="*/ 29 h 159"/>
                <a:gd name="T12" fmla="*/ 62 w 191"/>
                <a:gd name="T13" fmla="*/ 18 h 159"/>
                <a:gd name="T14" fmla="*/ 112 w 191"/>
                <a:gd name="T15" fmla="*/ 0 h 159"/>
                <a:gd name="T16" fmla="*/ 191 w 191"/>
                <a:gd name="T17" fmla="*/ 7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 h="159">
                  <a:moveTo>
                    <a:pt x="191" y="79"/>
                  </a:moveTo>
                  <a:cubicBezTo>
                    <a:pt x="191" y="123"/>
                    <a:pt x="156" y="159"/>
                    <a:pt x="112" y="159"/>
                  </a:cubicBezTo>
                  <a:cubicBezTo>
                    <a:pt x="93" y="159"/>
                    <a:pt x="76" y="152"/>
                    <a:pt x="62" y="141"/>
                  </a:cubicBezTo>
                  <a:cubicBezTo>
                    <a:pt x="50" y="130"/>
                    <a:pt x="50" y="130"/>
                    <a:pt x="50" y="130"/>
                  </a:cubicBezTo>
                  <a:cubicBezTo>
                    <a:pt x="0" y="79"/>
                    <a:pt x="0" y="79"/>
                    <a:pt x="0" y="79"/>
                  </a:cubicBezTo>
                  <a:cubicBezTo>
                    <a:pt x="50" y="29"/>
                    <a:pt x="50" y="29"/>
                    <a:pt x="50" y="29"/>
                  </a:cubicBezTo>
                  <a:cubicBezTo>
                    <a:pt x="62" y="18"/>
                    <a:pt x="62" y="18"/>
                    <a:pt x="62" y="18"/>
                  </a:cubicBezTo>
                  <a:cubicBezTo>
                    <a:pt x="75" y="7"/>
                    <a:pt x="93" y="0"/>
                    <a:pt x="112" y="0"/>
                  </a:cubicBezTo>
                  <a:cubicBezTo>
                    <a:pt x="156" y="0"/>
                    <a:pt x="191" y="36"/>
                    <a:pt x="191" y="79"/>
                  </a:cubicBezTo>
                  <a:close/>
                </a:path>
              </a:pathLst>
            </a:custGeom>
            <a:solidFill>
              <a:schemeClr val="tx1">
                <a:alpha val="20000"/>
              </a:schemeClr>
            </a:solidFill>
            <a:ln>
              <a:noFill/>
            </a:ln>
          </p:spPr>
          <p:txBody>
            <a:bodyPr vert="horz" wrap="square" lIns="91440" tIns="45720" rIns="91440" bIns="45720" numCol="1" anchor="t" anchorCtr="0" compatLnSpc="1">
              <a:prstTxWarp prst="textNoShape">
                <a:avLst/>
              </a:prstTxWarp>
            </a:bodyPr>
            <a:lstStyle/>
            <a:p>
              <a:endParaRPr lang="en-US" sz="4400" dirty="0">
                <a:solidFill>
                  <a:schemeClr val="bg1"/>
                </a:solidFill>
              </a:endParaRPr>
            </a:p>
          </p:txBody>
        </p:sp>
        <p:sp>
          <p:nvSpPr>
            <p:cNvPr id="43" name="Freeform 442">
              <a:extLst>
                <a:ext uri="{FF2B5EF4-FFF2-40B4-BE49-F238E27FC236}">
                  <a16:creationId xmlns:a16="http://schemas.microsoft.com/office/drawing/2014/main" id="{03766E33-D9C3-46C6-86B1-254C4755F629}"/>
                </a:ext>
              </a:extLst>
            </p:cNvPr>
            <p:cNvSpPr>
              <a:spLocks/>
            </p:cNvSpPr>
            <p:nvPr/>
          </p:nvSpPr>
          <p:spPr bwMode="auto">
            <a:xfrm>
              <a:off x="3854451" y="4187825"/>
              <a:ext cx="609600" cy="250825"/>
            </a:xfrm>
            <a:custGeom>
              <a:avLst/>
              <a:gdLst>
                <a:gd name="T0" fmla="*/ 192 w 192"/>
                <a:gd name="T1" fmla="*/ 0 h 79"/>
                <a:gd name="T2" fmla="*/ 142 w 192"/>
                <a:gd name="T3" fmla="*/ 18 h 79"/>
                <a:gd name="T4" fmla="*/ 130 w 192"/>
                <a:gd name="T5" fmla="*/ 29 h 79"/>
                <a:gd name="T6" fmla="*/ 80 w 192"/>
                <a:gd name="T7" fmla="*/ 79 h 79"/>
                <a:gd name="T8" fmla="*/ 0 w 192"/>
                <a:gd name="T9" fmla="*/ 0 h 79"/>
                <a:gd name="T10" fmla="*/ 192 w 192"/>
                <a:gd name="T11" fmla="*/ 0 h 79"/>
              </a:gdLst>
              <a:ahLst/>
              <a:cxnLst>
                <a:cxn ang="0">
                  <a:pos x="T0" y="T1"/>
                </a:cxn>
                <a:cxn ang="0">
                  <a:pos x="T2" y="T3"/>
                </a:cxn>
                <a:cxn ang="0">
                  <a:pos x="T4" y="T5"/>
                </a:cxn>
                <a:cxn ang="0">
                  <a:pos x="T6" y="T7"/>
                </a:cxn>
                <a:cxn ang="0">
                  <a:pos x="T8" y="T9"/>
                </a:cxn>
                <a:cxn ang="0">
                  <a:pos x="T10" y="T11"/>
                </a:cxn>
              </a:cxnLst>
              <a:rect l="0" t="0" r="r" b="b"/>
              <a:pathLst>
                <a:path w="192" h="79">
                  <a:moveTo>
                    <a:pt x="192" y="0"/>
                  </a:moveTo>
                  <a:cubicBezTo>
                    <a:pt x="173" y="0"/>
                    <a:pt x="156" y="7"/>
                    <a:pt x="142" y="18"/>
                  </a:cubicBezTo>
                  <a:cubicBezTo>
                    <a:pt x="130" y="29"/>
                    <a:pt x="130" y="29"/>
                    <a:pt x="130" y="29"/>
                  </a:cubicBezTo>
                  <a:cubicBezTo>
                    <a:pt x="80" y="79"/>
                    <a:pt x="80" y="79"/>
                    <a:pt x="80" y="79"/>
                  </a:cubicBezTo>
                  <a:cubicBezTo>
                    <a:pt x="0" y="0"/>
                    <a:pt x="0" y="0"/>
                    <a:pt x="0" y="0"/>
                  </a:cubicBezTo>
                  <a:lnTo>
                    <a:pt x="192" y="0"/>
                  </a:lnTo>
                  <a:close/>
                </a:path>
              </a:pathLst>
            </a:custGeom>
            <a:solidFill>
              <a:schemeClr val="tx1">
                <a:alpha val="10000"/>
              </a:schemeClr>
            </a:solidFill>
            <a:ln>
              <a:noFill/>
            </a:ln>
          </p:spPr>
          <p:txBody>
            <a:bodyPr vert="horz" wrap="square" lIns="91440" tIns="45720" rIns="91440" bIns="45720" numCol="1" anchor="t" anchorCtr="0" compatLnSpc="1">
              <a:prstTxWarp prst="textNoShape">
                <a:avLst/>
              </a:prstTxWarp>
            </a:bodyPr>
            <a:lstStyle/>
            <a:p>
              <a:endParaRPr lang="en-US" sz="4400" dirty="0">
                <a:solidFill>
                  <a:schemeClr val="bg1"/>
                </a:solidFill>
              </a:endParaRPr>
            </a:p>
          </p:txBody>
        </p:sp>
        <p:sp>
          <p:nvSpPr>
            <p:cNvPr id="44" name="Freeform 443">
              <a:extLst>
                <a:ext uri="{FF2B5EF4-FFF2-40B4-BE49-F238E27FC236}">
                  <a16:creationId xmlns:a16="http://schemas.microsoft.com/office/drawing/2014/main" id="{60A4FACA-5BB0-4470-BE12-7BE537EED0FA}"/>
                </a:ext>
              </a:extLst>
            </p:cNvPr>
            <p:cNvSpPr>
              <a:spLocks/>
            </p:cNvSpPr>
            <p:nvPr/>
          </p:nvSpPr>
          <p:spPr bwMode="auto">
            <a:xfrm>
              <a:off x="3854451" y="4438650"/>
              <a:ext cx="609600" cy="254000"/>
            </a:xfrm>
            <a:custGeom>
              <a:avLst/>
              <a:gdLst>
                <a:gd name="T0" fmla="*/ 192 w 192"/>
                <a:gd name="T1" fmla="*/ 80 h 80"/>
                <a:gd name="T2" fmla="*/ 142 w 192"/>
                <a:gd name="T3" fmla="*/ 62 h 80"/>
                <a:gd name="T4" fmla="*/ 130 w 192"/>
                <a:gd name="T5" fmla="*/ 51 h 80"/>
                <a:gd name="T6" fmla="*/ 80 w 192"/>
                <a:gd name="T7" fmla="*/ 0 h 80"/>
                <a:gd name="T8" fmla="*/ 0 w 192"/>
                <a:gd name="T9" fmla="*/ 80 h 80"/>
                <a:gd name="T10" fmla="*/ 192 w 192"/>
                <a:gd name="T11" fmla="*/ 80 h 80"/>
              </a:gdLst>
              <a:ahLst/>
              <a:cxnLst>
                <a:cxn ang="0">
                  <a:pos x="T0" y="T1"/>
                </a:cxn>
                <a:cxn ang="0">
                  <a:pos x="T2" y="T3"/>
                </a:cxn>
                <a:cxn ang="0">
                  <a:pos x="T4" y="T5"/>
                </a:cxn>
                <a:cxn ang="0">
                  <a:pos x="T6" y="T7"/>
                </a:cxn>
                <a:cxn ang="0">
                  <a:pos x="T8" y="T9"/>
                </a:cxn>
                <a:cxn ang="0">
                  <a:pos x="T10" y="T11"/>
                </a:cxn>
              </a:cxnLst>
              <a:rect l="0" t="0" r="r" b="b"/>
              <a:pathLst>
                <a:path w="192" h="80">
                  <a:moveTo>
                    <a:pt x="192" y="80"/>
                  </a:moveTo>
                  <a:cubicBezTo>
                    <a:pt x="173" y="80"/>
                    <a:pt x="156" y="73"/>
                    <a:pt x="142" y="62"/>
                  </a:cubicBezTo>
                  <a:cubicBezTo>
                    <a:pt x="130" y="51"/>
                    <a:pt x="130" y="51"/>
                    <a:pt x="130" y="51"/>
                  </a:cubicBezTo>
                  <a:cubicBezTo>
                    <a:pt x="80" y="0"/>
                    <a:pt x="80" y="0"/>
                    <a:pt x="80" y="0"/>
                  </a:cubicBezTo>
                  <a:cubicBezTo>
                    <a:pt x="0" y="80"/>
                    <a:pt x="0" y="80"/>
                    <a:pt x="0" y="80"/>
                  </a:cubicBezTo>
                  <a:lnTo>
                    <a:pt x="192" y="80"/>
                  </a:lnTo>
                  <a:close/>
                </a:path>
              </a:pathLst>
            </a:custGeom>
            <a:solidFill>
              <a:schemeClr val="tx1">
                <a:alpha val="10000"/>
              </a:schemeClr>
            </a:solidFill>
            <a:ln>
              <a:noFill/>
            </a:ln>
          </p:spPr>
          <p:txBody>
            <a:bodyPr vert="horz" wrap="square" lIns="91440" tIns="45720" rIns="91440" bIns="45720" numCol="1" anchor="t" anchorCtr="0" compatLnSpc="1">
              <a:prstTxWarp prst="textNoShape">
                <a:avLst/>
              </a:prstTxWarp>
            </a:bodyPr>
            <a:lstStyle/>
            <a:p>
              <a:endParaRPr lang="en-US" sz="4400" dirty="0">
                <a:solidFill>
                  <a:schemeClr val="bg1"/>
                </a:solidFill>
              </a:endParaRPr>
            </a:p>
          </p:txBody>
        </p:sp>
      </p:grpSp>
      <p:grpSp>
        <p:nvGrpSpPr>
          <p:cNvPr id="45" name="Group 44">
            <a:extLst>
              <a:ext uri="{FF2B5EF4-FFF2-40B4-BE49-F238E27FC236}">
                <a16:creationId xmlns:a16="http://schemas.microsoft.com/office/drawing/2014/main" id="{E1743B7E-6A94-4532-A90C-CCBDD04AB6B9}"/>
              </a:ext>
            </a:extLst>
          </p:cNvPr>
          <p:cNvGrpSpPr/>
          <p:nvPr/>
        </p:nvGrpSpPr>
        <p:grpSpPr>
          <a:xfrm>
            <a:off x="22235615" y="3462114"/>
            <a:ext cx="5147199" cy="4058368"/>
            <a:chOff x="4429126" y="2717800"/>
            <a:chExt cx="1981200" cy="1562100"/>
          </a:xfrm>
        </p:grpSpPr>
        <p:sp>
          <p:nvSpPr>
            <p:cNvPr id="46" name="Freeform 444">
              <a:extLst>
                <a:ext uri="{FF2B5EF4-FFF2-40B4-BE49-F238E27FC236}">
                  <a16:creationId xmlns:a16="http://schemas.microsoft.com/office/drawing/2014/main" id="{02E08130-F6F5-4260-A8CF-45EEFC62EDCA}"/>
                </a:ext>
              </a:extLst>
            </p:cNvPr>
            <p:cNvSpPr>
              <a:spLocks/>
            </p:cNvSpPr>
            <p:nvPr/>
          </p:nvSpPr>
          <p:spPr bwMode="auto">
            <a:xfrm>
              <a:off x="4429126" y="3244850"/>
              <a:ext cx="1981200" cy="504825"/>
            </a:xfrm>
            <a:custGeom>
              <a:avLst/>
              <a:gdLst>
                <a:gd name="T0" fmla="*/ 79 w 624"/>
                <a:gd name="T1" fmla="*/ 159 h 159"/>
                <a:gd name="T2" fmla="*/ 545 w 624"/>
                <a:gd name="T3" fmla="*/ 159 h 159"/>
                <a:gd name="T4" fmla="*/ 624 w 624"/>
                <a:gd name="T5" fmla="*/ 80 h 159"/>
                <a:gd name="T6" fmla="*/ 545 w 624"/>
                <a:gd name="T7" fmla="*/ 0 h 159"/>
                <a:gd name="T8" fmla="*/ 79 w 624"/>
                <a:gd name="T9" fmla="*/ 0 h 159"/>
                <a:gd name="T10" fmla="*/ 0 w 624"/>
                <a:gd name="T11" fmla="*/ 80 h 159"/>
                <a:gd name="T12" fmla="*/ 79 w 624"/>
                <a:gd name="T13" fmla="*/ 159 h 159"/>
              </a:gdLst>
              <a:ahLst/>
              <a:cxnLst>
                <a:cxn ang="0">
                  <a:pos x="T0" y="T1"/>
                </a:cxn>
                <a:cxn ang="0">
                  <a:pos x="T2" y="T3"/>
                </a:cxn>
                <a:cxn ang="0">
                  <a:pos x="T4" y="T5"/>
                </a:cxn>
                <a:cxn ang="0">
                  <a:pos x="T6" y="T7"/>
                </a:cxn>
                <a:cxn ang="0">
                  <a:pos x="T8" y="T9"/>
                </a:cxn>
                <a:cxn ang="0">
                  <a:pos x="T10" y="T11"/>
                </a:cxn>
                <a:cxn ang="0">
                  <a:pos x="T12" y="T13"/>
                </a:cxn>
              </a:cxnLst>
              <a:rect l="0" t="0" r="r" b="b"/>
              <a:pathLst>
                <a:path w="624" h="159">
                  <a:moveTo>
                    <a:pt x="79" y="159"/>
                  </a:moveTo>
                  <a:cubicBezTo>
                    <a:pt x="545" y="159"/>
                    <a:pt x="545" y="159"/>
                    <a:pt x="545" y="159"/>
                  </a:cubicBezTo>
                  <a:cubicBezTo>
                    <a:pt x="589" y="159"/>
                    <a:pt x="624" y="124"/>
                    <a:pt x="624" y="80"/>
                  </a:cubicBezTo>
                  <a:cubicBezTo>
                    <a:pt x="624" y="36"/>
                    <a:pt x="589" y="0"/>
                    <a:pt x="545" y="0"/>
                  </a:cubicBezTo>
                  <a:cubicBezTo>
                    <a:pt x="79" y="0"/>
                    <a:pt x="79" y="0"/>
                    <a:pt x="79" y="0"/>
                  </a:cubicBezTo>
                  <a:cubicBezTo>
                    <a:pt x="35" y="0"/>
                    <a:pt x="0" y="36"/>
                    <a:pt x="0" y="80"/>
                  </a:cubicBezTo>
                  <a:cubicBezTo>
                    <a:pt x="0" y="124"/>
                    <a:pt x="35" y="159"/>
                    <a:pt x="79" y="159"/>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4400" dirty="0">
                <a:solidFill>
                  <a:schemeClr val="bg1"/>
                </a:solidFill>
              </a:endParaRPr>
            </a:p>
          </p:txBody>
        </p:sp>
        <p:sp>
          <p:nvSpPr>
            <p:cNvPr id="47" name="Freeform 445">
              <a:extLst>
                <a:ext uri="{FF2B5EF4-FFF2-40B4-BE49-F238E27FC236}">
                  <a16:creationId xmlns:a16="http://schemas.microsoft.com/office/drawing/2014/main" id="{BBBA46E0-12A5-4675-A2BB-8CDC039E1C50}"/>
                </a:ext>
              </a:extLst>
            </p:cNvPr>
            <p:cNvSpPr>
              <a:spLocks/>
            </p:cNvSpPr>
            <p:nvPr/>
          </p:nvSpPr>
          <p:spPr bwMode="auto">
            <a:xfrm>
              <a:off x="4429126" y="2717800"/>
              <a:ext cx="1031875" cy="1562100"/>
            </a:xfrm>
            <a:custGeom>
              <a:avLst/>
              <a:gdLst>
                <a:gd name="T0" fmla="*/ 0 w 325"/>
                <a:gd name="T1" fmla="*/ 246 h 492"/>
                <a:gd name="T2" fmla="*/ 24 w 325"/>
                <a:gd name="T3" fmla="*/ 303 h 492"/>
                <a:gd name="T4" fmla="*/ 25 w 325"/>
                <a:gd name="T5" fmla="*/ 304 h 492"/>
                <a:gd name="T6" fmla="*/ 182 w 325"/>
                <a:gd name="T7" fmla="*/ 461 h 492"/>
                <a:gd name="T8" fmla="*/ 294 w 325"/>
                <a:gd name="T9" fmla="*/ 461 h 492"/>
                <a:gd name="T10" fmla="*/ 294 w 325"/>
                <a:gd name="T11" fmla="*/ 348 h 492"/>
                <a:gd name="T12" fmla="*/ 191 w 325"/>
                <a:gd name="T13" fmla="*/ 246 h 492"/>
                <a:gd name="T14" fmla="*/ 294 w 325"/>
                <a:gd name="T15" fmla="*/ 143 h 492"/>
                <a:gd name="T16" fmla="*/ 294 w 325"/>
                <a:gd name="T17" fmla="*/ 31 h 492"/>
                <a:gd name="T18" fmla="*/ 182 w 325"/>
                <a:gd name="T19" fmla="*/ 31 h 492"/>
                <a:gd name="T20" fmla="*/ 25 w 325"/>
                <a:gd name="T21" fmla="*/ 188 h 492"/>
                <a:gd name="T22" fmla="*/ 24 w 325"/>
                <a:gd name="T23" fmla="*/ 188 h 492"/>
                <a:gd name="T24" fmla="*/ 0 w 325"/>
                <a:gd name="T25" fmla="*/ 246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5" h="492">
                  <a:moveTo>
                    <a:pt x="0" y="246"/>
                  </a:moveTo>
                  <a:cubicBezTo>
                    <a:pt x="0" y="268"/>
                    <a:pt x="9" y="289"/>
                    <a:pt x="24" y="303"/>
                  </a:cubicBezTo>
                  <a:cubicBezTo>
                    <a:pt x="25" y="304"/>
                    <a:pt x="25" y="304"/>
                    <a:pt x="25" y="304"/>
                  </a:cubicBezTo>
                  <a:cubicBezTo>
                    <a:pt x="182" y="461"/>
                    <a:pt x="182" y="461"/>
                    <a:pt x="182" y="461"/>
                  </a:cubicBezTo>
                  <a:cubicBezTo>
                    <a:pt x="213" y="492"/>
                    <a:pt x="263" y="492"/>
                    <a:pt x="294" y="461"/>
                  </a:cubicBezTo>
                  <a:cubicBezTo>
                    <a:pt x="325" y="430"/>
                    <a:pt x="325" y="379"/>
                    <a:pt x="294" y="348"/>
                  </a:cubicBezTo>
                  <a:cubicBezTo>
                    <a:pt x="191" y="246"/>
                    <a:pt x="191" y="246"/>
                    <a:pt x="191" y="246"/>
                  </a:cubicBezTo>
                  <a:cubicBezTo>
                    <a:pt x="294" y="143"/>
                    <a:pt x="294" y="143"/>
                    <a:pt x="294" y="143"/>
                  </a:cubicBezTo>
                  <a:cubicBezTo>
                    <a:pt x="325" y="112"/>
                    <a:pt x="325" y="62"/>
                    <a:pt x="294" y="31"/>
                  </a:cubicBezTo>
                  <a:cubicBezTo>
                    <a:pt x="263" y="0"/>
                    <a:pt x="213" y="0"/>
                    <a:pt x="182" y="31"/>
                  </a:cubicBezTo>
                  <a:cubicBezTo>
                    <a:pt x="25" y="188"/>
                    <a:pt x="25" y="188"/>
                    <a:pt x="25" y="188"/>
                  </a:cubicBezTo>
                  <a:cubicBezTo>
                    <a:pt x="25" y="188"/>
                    <a:pt x="25" y="188"/>
                    <a:pt x="24" y="188"/>
                  </a:cubicBezTo>
                  <a:cubicBezTo>
                    <a:pt x="9" y="203"/>
                    <a:pt x="0" y="223"/>
                    <a:pt x="0" y="24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4400" dirty="0">
                <a:solidFill>
                  <a:schemeClr val="bg1"/>
                </a:solidFill>
              </a:endParaRPr>
            </a:p>
          </p:txBody>
        </p:sp>
        <p:sp>
          <p:nvSpPr>
            <p:cNvPr id="48" name="Freeform 446">
              <a:extLst>
                <a:ext uri="{FF2B5EF4-FFF2-40B4-BE49-F238E27FC236}">
                  <a16:creationId xmlns:a16="http://schemas.microsoft.com/office/drawing/2014/main" id="{37835DB6-2B30-48E3-921F-3BD64AADDB5D}"/>
                </a:ext>
              </a:extLst>
            </p:cNvPr>
            <p:cNvSpPr>
              <a:spLocks/>
            </p:cNvSpPr>
            <p:nvPr/>
          </p:nvSpPr>
          <p:spPr bwMode="auto">
            <a:xfrm>
              <a:off x="4429126" y="3244850"/>
              <a:ext cx="606425" cy="504825"/>
            </a:xfrm>
            <a:custGeom>
              <a:avLst/>
              <a:gdLst>
                <a:gd name="T0" fmla="*/ 0 w 191"/>
                <a:gd name="T1" fmla="*/ 80 h 159"/>
                <a:gd name="T2" fmla="*/ 79 w 191"/>
                <a:gd name="T3" fmla="*/ 159 h 159"/>
                <a:gd name="T4" fmla="*/ 129 w 191"/>
                <a:gd name="T5" fmla="*/ 141 h 159"/>
                <a:gd name="T6" fmla="*/ 141 w 191"/>
                <a:gd name="T7" fmla="*/ 130 h 159"/>
                <a:gd name="T8" fmla="*/ 191 w 191"/>
                <a:gd name="T9" fmla="*/ 80 h 159"/>
                <a:gd name="T10" fmla="*/ 141 w 191"/>
                <a:gd name="T11" fmla="*/ 29 h 159"/>
                <a:gd name="T12" fmla="*/ 129 w 191"/>
                <a:gd name="T13" fmla="*/ 18 h 159"/>
                <a:gd name="T14" fmla="*/ 79 w 191"/>
                <a:gd name="T15" fmla="*/ 0 h 159"/>
                <a:gd name="T16" fmla="*/ 0 w 191"/>
                <a:gd name="T17" fmla="*/ 8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 h="159">
                  <a:moveTo>
                    <a:pt x="0" y="80"/>
                  </a:moveTo>
                  <a:cubicBezTo>
                    <a:pt x="0" y="124"/>
                    <a:pt x="35" y="159"/>
                    <a:pt x="79" y="159"/>
                  </a:cubicBezTo>
                  <a:cubicBezTo>
                    <a:pt x="98" y="159"/>
                    <a:pt x="115" y="153"/>
                    <a:pt x="129" y="141"/>
                  </a:cubicBezTo>
                  <a:cubicBezTo>
                    <a:pt x="141" y="130"/>
                    <a:pt x="141" y="130"/>
                    <a:pt x="141" y="130"/>
                  </a:cubicBezTo>
                  <a:cubicBezTo>
                    <a:pt x="191" y="80"/>
                    <a:pt x="191" y="80"/>
                    <a:pt x="191" y="80"/>
                  </a:cubicBezTo>
                  <a:cubicBezTo>
                    <a:pt x="141" y="29"/>
                    <a:pt x="141" y="29"/>
                    <a:pt x="141" y="29"/>
                  </a:cubicBezTo>
                  <a:cubicBezTo>
                    <a:pt x="129" y="18"/>
                    <a:pt x="129" y="18"/>
                    <a:pt x="129" y="18"/>
                  </a:cubicBezTo>
                  <a:cubicBezTo>
                    <a:pt x="116" y="7"/>
                    <a:pt x="98" y="0"/>
                    <a:pt x="79" y="0"/>
                  </a:cubicBezTo>
                  <a:cubicBezTo>
                    <a:pt x="35" y="0"/>
                    <a:pt x="0" y="36"/>
                    <a:pt x="0" y="80"/>
                  </a:cubicBezTo>
                  <a:close/>
                </a:path>
              </a:pathLst>
            </a:custGeom>
            <a:solidFill>
              <a:schemeClr val="tx1">
                <a:alpha val="20000"/>
              </a:schemeClr>
            </a:solidFill>
            <a:ln>
              <a:noFill/>
            </a:ln>
          </p:spPr>
          <p:txBody>
            <a:bodyPr vert="horz" wrap="square" lIns="91440" tIns="45720" rIns="91440" bIns="45720" numCol="1" anchor="t" anchorCtr="0" compatLnSpc="1">
              <a:prstTxWarp prst="textNoShape">
                <a:avLst/>
              </a:prstTxWarp>
            </a:bodyPr>
            <a:lstStyle/>
            <a:p>
              <a:endParaRPr lang="en-US" sz="4400" dirty="0">
                <a:solidFill>
                  <a:schemeClr val="bg1"/>
                </a:solidFill>
              </a:endParaRPr>
            </a:p>
          </p:txBody>
        </p:sp>
        <p:sp>
          <p:nvSpPr>
            <p:cNvPr id="49" name="Freeform 447">
              <a:extLst>
                <a:ext uri="{FF2B5EF4-FFF2-40B4-BE49-F238E27FC236}">
                  <a16:creationId xmlns:a16="http://schemas.microsoft.com/office/drawing/2014/main" id="{3C3381BD-857B-4E57-B4C4-9D6BD61D04FC}"/>
                </a:ext>
              </a:extLst>
            </p:cNvPr>
            <p:cNvSpPr>
              <a:spLocks/>
            </p:cNvSpPr>
            <p:nvPr/>
          </p:nvSpPr>
          <p:spPr bwMode="auto">
            <a:xfrm>
              <a:off x="4679951" y="3244850"/>
              <a:ext cx="609600" cy="254000"/>
            </a:xfrm>
            <a:custGeom>
              <a:avLst/>
              <a:gdLst>
                <a:gd name="T0" fmla="*/ 0 w 192"/>
                <a:gd name="T1" fmla="*/ 0 h 80"/>
                <a:gd name="T2" fmla="*/ 50 w 192"/>
                <a:gd name="T3" fmla="*/ 18 h 80"/>
                <a:gd name="T4" fmla="*/ 62 w 192"/>
                <a:gd name="T5" fmla="*/ 30 h 80"/>
                <a:gd name="T6" fmla="*/ 112 w 192"/>
                <a:gd name="T7" fmla="*/ 80 h 80"/>
                <a:gd name="T8" fmla="*/ 192 w 192"/>
                <a:gd name="T9" fmla="*/ 0 h 80"/>
                <a:gd name="T10" fmla="*/ 0 w 192"/>
                <a:gd name="T11" fmla="*/ 0 h 80"/>
              </a:gdLst>
              <a:ahLst/>
              <a:cxnLst>
                <a:cxn ang="0">
                  <a:pos x="T0" y="T1"/>
                </a:cxn>
                <a:cxn ang="0">
                  <a:pos x="T2" y="T3"/>
                </a:cxn>
                <a:cxn ang="0">
                  <a:pos x="T4" y="T5"/>
                </a:cxn>
                <a:cxn ang="0">
                  <a:pos x="T6" y="T7"/>
                </a:cxn>
                <a:cxn ang="0">
                  <a:pos x="T8" y="T9"/>
                </a:cxn>
                <a:cxn ang="0">
                  <a:pos x="T10" y="T11"/>
                </a:cxn>
              </a:cxnLst>
              <a:rect l="0" t="0" r="r" b="b"/>
              <a:pathLst>
                <a:path w="192" h="80">
                  <a:moveTo>
                    <a:pt x="0" y="0"/>
                  </a:moveTo>
                  <a:cubicBezTo>
                    <a:pt x="19" y="0"/>
                    <a:pt x="36" y="7"/>
                    <a:pt x="50" y="18"/>
                  </a:cubicBezTo>
                  <a:cubicBezTo>
                    <a:pt x="62" y="30"/>
                    <a:pt x="62" y="30"/>
                    <a:pt x="62" y="30"/>
                  </a:cubicBezTo>
                  <a:cubicBezTo>
                    <a:pt x="112" y="80"/>
                    <a:pt x="112" y="80"/>
                    <a:pt x="112" y="80"/>
                  </a:cubicBezTo>
                  <a:cubicBezTo>
                    <a:pt x="192" y="0"/>
                    <a:pt x="192" y="0"/>
                    <a:pt x="192" y="0"/>
                  </a:cubicBezTo>
                  <a:lnTo>
                    <a:pt x="0" y="0"/>
                  </a:lnTo>
                  <a:close/>
                </a:path>
              </a:pathLst>
            </a:custGeom>
            <a:solidFill>
              <a:schemeClr val="tx1">
                <a:alpha val="10000"/>
              </a:schemeClr>
            </a:solidFill>
            <a:ln>
              <a:noFill/>
            </a:ln>
          </p:spPr>
          <p:txBody>
            <a:bodyPr vert="horz" wrap="square" lIns="91440" tIns="45720" rIns="91440" bIns="45720" numCol="1" anchor="t" anchorCtr="0" compatLnSpc="1">
              <a:prstTxWarp prst="textNoShape">
                <a:avLst/>
              </a:prstTxWarp>
            </a:bodyPr>
            <a:lstStyle/>
            <a:p>
              <a:endParaRPr lang="en-US" sz="4400" dirty="0">
                <a:solidFill>
                  <a:schemeClr val="bg1"/>
                </a:solidFill>
              </a:endParaRPr>
            </a:p>
          </p:txBody>
        </p:sp>
        <p:sp>
          <p:nvSpPr>
            <p:cNvPr id="50" name="Freeform 448">
              <a:extLst>
                <a:ext uri="{FF2B5EF4-FFF2-40B4-BE49-F238E27FC236}">
                  <a16:creationId xmlns:a16="http://schemas.microsoft.com/office/drawing/2014/main" id="{D4E860F1-ACAB-430E-8B89-7C6CDA4DB65D}"/>
                </a:ext>
              </a:extLst>
            </p:cNvPr>
            <p:cNvSpPr>
              <a:spLocks/>
            </p:cNvSpPr>
            <p:nvPr/>
          </p:nvSpPr>
          <p:spPr bwMode="auto">
            <a:xfrm>
              <a:off x="4679951" y="3498850"/>
              <a:ext cx="609600" cy="250825"/>
            </a:xfrm>
            <a:custGeom>
              <a:avLst/>
              <a:gdLst>
                <a:gd name="T0" fmla="*/ 0 w 192"/>
                <a:gd name="T1" fmla="*/ 79 h 79"/>
                <a:gd name="T2" fmla="*/ 50 w 192"/>
                <a:gd name="T3" fmla="*/ 61 h 79"/>
                <a:gd name="T4" fmla="*/ 62 w 192"/>
                <a:gd name="T5" fmla="*/ 50 h 79"/>
                <a:gd name="T6" fmla="*/ 112 w 192"/>
                <a:gd name="T7" fmla="*/ 0 h 79"/>
                <a:gd name="T8" fmla="*/ 192 w 192"/>
                <a:gd name="T9" fmla="*/ 79 h 79"/>
                <a:gd name="T10" fmla="*/ 0 w 192"/>
                <a:gd name="T11" fmla="*/ 79 h 79"/>
              </a:gdLst>
              <a:ahLst/>
              <a:cxnLst>
                <a:cxn ang="0">
                  <a:pos x="T0" y="T1"/>
                </a:cxn>
                <a:cxn ang="0">
                  <a:pos x="T2" y="T3"/>
                </a:cxn>
                <a:cxn ang="0">
                  <a:pos x="T4" y="T5"/>
                </a:cxn>
                <a:cxn ang="0">
                  <a:pos x="T6" y="T7"/>
                </a:cxn>
                <a:cxn ang="0">
                  <a:pos x="T8" y="T9"/>
                </a:cxn>
                <a:cxn ang="0">
                  <a:pos x="T10" y="T11"/>
                </a:cxn>
              </a:cxnLst>
              <a:rect l="0" t="0" r="r" b="b"/>
              <a:pathLst>
                <a:path w="192" h="79">
                  <a:moveTo>
                    <a:pt x="0" y="79"/>
                  </a:moveTo>
                  <a:cubicBezTo>
                    <a:pt x="19" y="79"/>
                    <a:pt x="36" y="73"/>
                    <a:pt x="50" y="61"/>
                  </a:cubicBezTo>
                  <a:cubicBezTo>
                    <a:pt x="62" y="50"/>
                    <a:pt x="62" y="50"/>
                    <a:pt x="62" y="50"/>
                  </a:cubicBezTo>
                  <a:cubicBezTo>
                    <a:pt x="112" y="0"/>
                    <a:pt x="112" y="0"/>
                    <a:pt x="112" y="0"/>
                  </a:cubicBezTo>
                  <a:cubicBezTo>
                    <a:pt x="192" y="79"/>
                    <a:pt x="192" y="79"/>
                    <a:pt x="192" y="79"/>
                  </a:cubicBezTo>
                  <a:lnTo>
                    <a:pt x="0" y="79"/>
                  </a:lnTo>
                  <a:close/>
                </a:path>
              </a:pathLst>
            </a:custGeom>
            <a:solidFill>
              <a:schemeClr val="tx1">
                <a:alpha val="10000"/>
              </a:schemeClr>
            </a:solidFill>
            <a:ln>
              <a:noFill/>
            </a:ln>
          </p:spPr>
          <p:txBody>
            <a:bodyPr vert="horz" wrap="square" lIns="91440" tIns="45720" rIns="91440" bIns="45720" numCol="1" anchor="t" anchorCtr="0" compatLnSpc="1">
              <a:prstTxWarp prst="textNoShape">
                <a:avLst/>
              </a:prstTxWarp>
            </a:bodyPr>
            <a:lstStyle/>
            <a:p>
              <a:endParaRPr lang="en-US" sz="4400" dirty="0">
                <a:solidFill>
                  <a:schemeClr val="bg1"/>
                </a:solidFill>
              </a:endParaRPr>
            </a:p>
          </p:txBody>
        </p:sp>
      </p:grpSp>
      <p:grpSp>
        <p:nvGrpSpPr>
          <p:cNvPr id="51" name="Group 50">
            <a:extLst>
              <a:ext uri="{FF2B5EF4-FFF2-40B4-BE49-F238E27FC236}">
                <a16:creationId xmlns:a16="http://schemas.microsoft.com/office/drawing/2014/main" id="{822227E5-B637-458D-8C56-25A39FC54FB6}"/>
              </a:ext>
            </a:extLst>
          </p:cNvPr>
          <p:cNvGrpSpPr/>
          <p:nvPr/>
        </p:nvGrpSpPr>
        <p:grpSpPr>
          <a:xfrm>
            <a:off x="17830800" y="10727538"/>
            <a:ext cx="5147199" cy="4058368"/>
            <a:chOff x="2733676" y="1774825"/>
            <a:chExt cx="1981200" cy="1562100"/>
          </a:xfrm>
        </p:grpSpPr>
        <p:sp>
          <p:nvSpPr>
            <p:cNvPr id="52" name="Freeform 434">
              <a:extLst>
                <a:ext uri="{FF2B5EF4-FFF2-40B4-BE49-F238E27FC236}">
                  <a16:creationId xmlns:a16="http://schemas.microsoft.com/office/drawing/2014/main" id="{5760232D-5BB8-4818-9A46-D0466C1C3BAC}"/>
                </a:ext>
              </a:extLst>
            </p:cNvPr>
            <p:cNvSpPr>
              <a:spLocks/>
            </p:cNvSpPr>
            <p:nvPr/>
          </p:nvSpPr>
          <p:spPr bwMode="auto">
            <a:xfrm>
              <a:off x="2733676" y="2305050"/>
              <a:ext cx="1981200" cy="501650"/>
            </a:xfrm>
            <a:custGeom>
              <a:avLst/>
              <a:gdLst>
                <a:gd name="T0" fmla="*/ 545 w 624"/>
                <a:gd name="T1" fmla="*/ 158 h 158"/>
                <a:gd name="T2" fmla="*/ 79 w 624"/>
                <a:gd name="T3" fmla="*/ 158 h 158"/>
                <a:gd name="T4" fmla="*/ 0 w 624"/>
                <a:gd name="T5" fmla="*/ 79 h 158"/>
                <a:gd name="T6" fmla="*/ 79 w 624"/>
                <a:gd name="T7" fmla="*/ 0 h 158"/>
                <a:gd name="T8" fmla="*/ 545 w 624"/>
                <a:gd name="T9" fmla="*/ 0 h 158"/>
                <a:gd name="T10" fmla="*/ 624 w 624"/>
                <a:gd name="T11" fmla="*/ 79 h 158"/>
                <a:gd name="T12" fmla="*/ 545 w 624"/>
                <a:gd name="T13" fmla="*/ 158 h 158"/>
              </a:gdLst>
              <a:ahLst/>
              <a:cxnLst>
                <a:cxn ang="0">
                  <a:pos x="T0" y="T1"/>
                </a:cxn>
                <a:cxn ang="0">
                  <a:pos x="T2" y="T3"/>
                </a:cxn>
                <a:cxn ang="0">
                  <a:pos x="T4" y="T5"/>
                </a:cxn>
                <a:cxn ang="0">
                  <a:pos x="T6" y="T7"/>
                </a:cxn>
                <a:cxn ang="0">
                  <a:pos x="T8" y="T9"/>
                </a:cxn>
                <a:cxn ang="0">
                  <a:pos x="T10" y="T11"/>
                </a:cxn>
                <a:cxn ang="0">
                  <a:pos x="T12" y="T13"/>
                </a:cxn>
              </a:cxnLst>
              <a:rect l="0" t="0" r="r" b="b"/>
              <a:pathLst>
                <a:path w="624" h="158">
                  <a:moveTo>
                    <a:pt x="545" y="158"/>
                  </a:moveTo>
                  <a:cubicBezTo>
                    <a:pt x="79" y="158"/>
                    <a:pt x="79" y="158"/>
                    <a:pt x="79" y="158"/>
                  </a:cubicBezTo>
                  <a:cubicBezTo>
                    <a:pt x="35" y="158"/>
                    <a:pt x="0" y="123"/>
                    <a:pt x="0" y="79"/>
                  </a:cubicBezTo>
                  <a:cubicBezTo>
                    <a:pt x="0" y="35"/>
                    <a:pt x="35" y="0"/>
                    <a:pt x="79" y="0"/>
                  </a:cubicBezTo>
                  <a:cubicBezTo>
                    <a:pt x="545" y="0"/>
                    <a:pt x="545" y="0"/>
                    <a:pt x="545" y="0"/>
                  </a:cubicBezTo>
                  <a:cubicBezTo>
                    <a:pt x="589" y="0"/>
                    <a:pt x="624" y="35"/>
                    <a:pt x="624" y="79"/>
                  </a:cubicBezTo>
                  <a:cubicBezTo>
                    <a:pt x="624" y="123"/>
                    <a:pt x="589" y="158"/>
                    <a:pt x="545" y="15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4400" dirty="0">
                <a:solidFill>
                  <a:schemeClr val="bg1"/>
                </a:solidFill>
              </a:endParaRPr>
            </a:p>
          </p:txBody>
        </p:sp>
        <p:sp>
          <p:nvSpPr>
            <p:cNvPr id="53" name="Freeform 435">
              <a:extLst>
                <a:ext uri="{FF2B5EF4-FFF2-40B4-BE49-F238E27FC236}">
                  <a16:creationId xmlns:a16="http://schemas.microsoft.com/office/drawing/2014/main" id="{6C08A563-EB41-4609-8479-D8A8CFD6EDD3}"/>
                </a:ext>
              </a:extLst>
            </p:cNvPr>
            <p:cNvSpPr>
              <a:spLocks/>
            </p:cNvSpPr>
            <p:nvPr/>
          </p:nvSpPr>
          <p:spPr bwMode="auto">
            <a:xfrm>
              <a:off x="3683001" y="1774825"/>
              <a:ext cx="1031875" cy="1562100"/>
            </a:xfrm>
            <a:custGeom>
              <a:avLst/>
              <a:gdLst>
                <a:gd name="T0" fmla="*/ 325 w 325"/>
                <a:gd name="T1" fmla="*/ 246 h 492"/>
                <a:gd name="T2" fmla="*/ 301 w 325"/>
                <a:gd name="T3" fmla="*/ 304 h 492"/>
                <a:gd name="T4" fmla="*/ 300 w 325"/>
                <a:gd name="T5" fmla="*/ 304 h 492"/>
                <a:gd name="T6" fmla="*/ 143 w 325"/>
                <a:gd name="T7" fmla="*/ 461 h 492"/>
                <a:gd name="T8" fmla="*/ 31 w 325"/>
                <a:gd name="T9" fmla="*/ 461 h 492"/>
                <a:gd name="T10" fmla="*/ 31 w 325"/>
                <a:gd name="T11" fmla="*/ 349 h 492"/>
                <a:gd name="T12" fmla="*/ 134 w 325"/>
                <a:gd name="T13" fmla="*/ 246 h 492"/>
                <a:gd name="T14" fmla="*/ 31 w 325"/>
                <a:gd name="T15" fmla="*/ 144 h 492"/>
                <a:gd name="T16" fmla="*/ 31 w 325"/>
                <a:gd name="T17" fmla="*/ 31 h 492"/>
                <a:gd name="T18" fmla="*/ 143 w 325"/>
                <a:gd name="T19" fmla="*/ 31 h 492"/>
                <a:gd name="T20" fmla="*/ 300 w 325"/>
                <a:gd name="T21" fmla="*/ 188 h 492"/>
                <a:gd name="T22" fmla="*/ 301 w 325"/>
                <a:gd name="T23" fmla="*/ 188 h 492"/>
                <a:gd name="T24" fmla="*/ 325 w 325"/>
                <a:gd name="T25" fmla="*/ 246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5" h="492">
                  <a:moveTo>
                    <a:pt x="325" y="246"/>
                  </a:moveTo>
                  <a:cubicBezTo>
                    <a:pt x="325" y="269"/>
                    <a:pt x="316" y="289"/>
                    <a:pt x="301" y="304"/>
                  </a:cubicBezTo>
                  <a:cubicBezTo>
                    <a:pt x="300" y="304"/>
                    <a:pt x="300" y="304"/>
                    <a:pt x="300" y="304"/>
                  </a:cubicBezTo>
                  <a:cubicBezTo>
                    <a:pt x="143" y="461"/>
                    <a:pt x="143" y="461"/>
                    <a:pt x="143" y="461"/>
                  </a:cubicBezTo>
                  <a:cubicBezTo>
                    <a:pt x="112" y="492"/>
                    <a:pt x="62" y="492"/>
                    <a:pt x="31" y="461"/>
                  </a:cubicBezTo>
                  <a:cubicBezTo>
                    <a:pt x="0" y="430"/>
                    <a:pt x="0" y="380"/>
                    <a:pt x="31" y="349"/>
                  </a:cubicBezTo>
                  <a:cubicBezTo>
                    <a:pt x="134" y="246"/>
                    <a:pt x="134" y="246"/>
                    <a:pt x="134" y="246"/>
                  </a:cubicBezTo>
                  <a:cubicBezTo>
                    <a:pt x="31" y="144"/>
                    <a:pt x="31" y="144"/>
                    <a:pt x="31" y="144"/>
                  </a:cubicBezTo>
                  <a:cubicBezTo>
                    <a:pt x="0" y="113"/>
                    <a:pt x="0" y="62"/>
                    <a:pt x="31" y="31"/>
                  </a:cubicBezTo>
                  <a:cubicBezTo>
                    <a:pt x="62" y="0"/>
                    <a:pt x="112" y="0"/>
                    <a:pt x="143" y="31"/>
                  </a:cubicBezTo>
                  <a:cubicBezTo>
                    <a:pt x="300" y="188"/>
                    <a:pt x="300" y="188"/>
                    <a:pt x="300" y="188"/>
                  </a:cubicBezTo>
                  <a:cubicBezTo>
                    <a:pt x="300" y="188"/>
                    <a:pt x="300" y="188"/>
                    <a:pt x="301" y="188"/>
                  </a:cubicBezTo>
                  <a:cubicBezTo>
                    <a:pt x="316" y="203"/>
                    <a:pt x="325" y="223"/>
                    <a:pt x="325" y="24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4400" dirty="0">
                <a:solidFill>
                  <a:schemeClr val="bg1"/>
                </a:solidFill>
              </a:endParaRPr>
            </a:p>
          </p:txBody>
        </p:sp>
        <p:sp>
          <p:nvSpPr>
            <p:cNvPr id="54" name="Freeform 436">
              <a:extLst>
                <a:ext uri="{FF2B5EF4-FFF2-40B4-BE49-F238E27FC236}">
                  <a16:creationId xmlns:a16="http://schemas.microsoft.com/office/drawing/2014/main" id="{B5787B1F-E4B3-404F-9269-7CE72E84C181}"/>
                </a:ext>
              </a:extLst>
            </p:cNvPr>
            <p:cNvSpPr>
              <a:spLocks/>
            </p:cNvSpPr>
            <p:nvPr/>
          </p:nvSpPr>
          <p:spPr bwMode="auto">
            <a:xfrm>
              <a:off x="4108451" y="2305050"/>
              <a:ext cx="606425" cy="501650"/>
            </a:xfrm>
            <a:custGeom>
              <a:avLst/>
              <a:gdLst>
                <a:gd name="T0" fmla="*/ 191 w 191"/>
                <a:gd name="T1" fmla="*/ 79 h 158"/>
                <a:gd name="T2" fmla="*/ 112 w 191"/>
                <a:gd name="T3" fmla="*/ 158 h 158"/>
                <a:gd name="T4" fmla="*/ 62 w 191"/>
                <a:gd name="T5" fmla="*/ 141 h 158"/>
                <a:gd name="T6" fmla="*/ 50 w 191"/>
                <a:gd name="T7" fmla="*/ 129 h 158"/>
                <a:gd name="T8" fmla="*/ 0 w 191"/>
                <a:gd name="T9" fmla="*/ 79 h 158"/>
                <a:gd name="T10" fmla="*/ 50 w 191"/>
                <a:gd name="T11" fmla="*/ 29 h 158"/>
                <a:gd name="T12" fmla="*/ 62 w 191"/>
                <a:gd name="T13" fmla="*/ 18 h 158"/>
                <a:gd name="T14" fmla="*/ 112 w 191"/>
                <a:gd name="T15" fmla="*/ 0 h 158"/>
                <a:gd name="T16" fmla="*/ 191 w 191"/>
                <a:gd name="T17" fmla="*/ 79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 h="158">
                  <a:moveTo>
                    <a:pt x="191" y="79"/>
                  </a:moveTo>
                  <a:cubicBezTo>
                    <a:pt x="191" y="123"/>
                    <a:pt x="156" y="158"/>
                    <a:pt x="112" y="158"/>
                  </a:cubicBezTo>
                  <a:cubicBezTo>
                    <a:pt x="93" y="158"/>
                    <a:pt x="76" y="152"/>
                    <a:pt x="62" y="141"/>
                  </a:cubicBezTo>
                  <a:cubicBezTo>
                    <a:pt x="50" y="129"/>
                    <a:pt x="50" y="129"/>
                    <a:pt x="50" y="129"/>
                  </a:cubicBezTo>
                  <a:cubicBezTo>
                    <a:pt x="0" y="79"/>
                    <a:pt x="0" y="79"/>
                    <a:pt x="0" y="79"/>
                  </a:cubicBezTo>
                  <a:cubicBezTo>
                    <a:pt x="50" y="29"/>
                    <a:pt x="50" y="29"/>
                    <a:pt x="50" y="29"/>
                  </a:cubicBezTo>
                  <a:cubicBezTo>
                    <a:pt x="62" y="18"/>
                    <a:pt x="62" y="18"/>
                    <a:pt x="62" y="18"/>
                  </a:cubicBezTo>
                  <a:cubicBezTo>
                    <a:pt x="75" y="6"/>
                    <a:pt x="93" y="0"/>
                    <a:pt x="112" y="0"/>
                  </a:cubicBezTo>
                  <a:cubicBezTo>
                    <a:pt x="156" y="0"/>
                    <a:pt x="191" y="35"/>
                    <a:pt x="191" y="79"/>
                  </a:cubicBezTo>
                  <a:close/>
                </a:path>
              </a:pathLst>
            </a:custGeom>
            <a:solidFill>
              <a:schemeClr val="tx1">
                <a:alpha val="20000"/>
              </a:schemeClr>
            </a:solidFill>
            <a:ln>
              <a:noFill/>
            </a:ln>
          </p:spPr>
          <p:txBody>
            <a:bodyPr vert="horz" wrap="square" lIns="91440" tIns="45720" rIns="91440" bIns="45720" numCol="1" anchor="t" anchorCtr="0" compatLnSpc="1">
              <a:prstTxWarp prst="textNoShape">
                <a:avLst/>
              </a:prstTxWarp>
            </a:bodyPr>
            <a:lstStyle/>
            <a:p>
              <a:endParaRPr lang="en-US" sz="4400" dirty="0">
                <a:solidFill>
                  <a:schemeClr val="bg1"/>
                </a:solidFill>
              </a:endParaRPr>
            </a:p>
          </p:txBody>
        </p:sp>
        <p:sp>
          <p:nvSpPr>
            <p:cNvPr id="55" name="Freeform 437">
              <a:extLst>
                <a:ext uri="{FF2B5EF4-FFF2-40B4-BE49-F238E27FC236}">
                  <a16:creationId xmlns:a16="http://schemas.microsoft.com/office/drawing/2014/main" id="{F8D008F5-E373-478E-85BD-CDAA55B778B1}"/>
                </a:ext>
              </a:extLst>
            </p:cNvPr>
            <p:cNvSpPr>
              <a:spLocks/>
            </p:cNvSpPr>
            <p:nvPr/>
          </p:nvSpPr>
          <p:spPr bwMode="auto">
            <a:xfrm>
              <a:off x="3854451" y="2305050"/>
              <a:ext cx="609600" cy="250825"/>
            </a:xfrm>
            <a:custGeom>
              <a:avLst/>
              <a:gdLst>
                <a:gd name="T0" fmla="*/ 192 w 192"/>
                <a:gd name="T1" fmla="*/ 0 h 79"/>
                <a:gd name="T2" fmla="*/ 142 w 192"/>
                <a:gd name="T3" fmla="*/ 17 h 79"/>
                <a:gd name="T4" fmla="*/ 130 w 192"/>
                <a:gd name="T5" fmla="*/ 29 h 79"/>
                <a:gd name="T6" fmla="*/ 80 w 192"/>
                <a:gd name="T7" fmla="*/ 79 h 79"/>
                <a:gd name="T8" fmla="*/ 0 w 192"/>
                <a:gd name="T9" fmla="*/ 0 h 79"/>
                <a:gd name="T10" fmla="*/ 192 w 192"/>
                <a:gd name="T11" fmla="*/ 0 h 79"/>
              </a:gdLst>
              <a:ahLst/>
              <a:cxnLst>
                <a:cxn ang="0">
                  <a:pos x="T0" y="T1"/>
                </a:cxn>
                <a:cxn ang="0">
                  <a:pos x="T2" y="T3"/>
                </a:cxn>
                <a:cxn ang="0">
                  <a:pos x="T4" y="T5"/>
                </a:cxn>
                <a:cxn ang="0">
                  <a:pos x="T6" y="T7"/>
                </a:cxn>
                <a:cxn ang="0">
                  <a:pos x="T8" y="T9"/>
                </a:cxn>
                <a:cxn ang="0">
                  <a:pos x="T10" y="T11"/>
                </a:cxn>
              </a:cxnLst>
              <a:rect l="0" t="0" r="r" b="b"/>
              <a:pathLst>
                <a:path w="192" h="79">
                  <a:moveTo>
                    <a:pt x="192" y="0"/>
                  </a:moveTo>
                  <a:cubicBezTo>
                    <a:pt x="173" y="0"/>
                    <a:pt x="156" y="6"/>
                    <a:pt x="142" y="17"/>
                  </a:cubicBezTo>
                  <a:cubicBezTo>
                    <a:pt x="130" y="29"/>
                    <a:pt x="130" y="29"/>
                    <a:pt x="130" y="29"/>
                  </a:cubicBezTo>
                  <a:cubicBezTo>
                    <a:pt x="80" y="79"/>
                    <a:pt x="80" y="79"/>
                    <a:pt x="80" y="79"/>
                  </a:cubicBezTo>
                  <a:cubicBezTo>
                    <a:pt x="0" y="0"/>
                    <a:pt x="0" y="0"/>
                    <a:pt x="0" y="0"/>
                  </a:cubicBezTo>
                  <a:lnTo>
                    <a:pt x="192" y="0"/>
                  </a:lnTo>
                  <a:close/>
                </a:path>
              </a:pathLst>
            </a:custGeom>
            <a:solidFill>
              <a:schemeClr val="tx1">
                <a:alpha val="10000"/>
              </a:schemeClr>
            </a:solidFill>
            <a:ln>
              <a:noFill/>
            </a:ln>
          </p:spPr>
          <p:txBody>
            <a:bodyPr vert="horz" wrap="square" lIns="91440" tIns="45720" rIns="91440" bIns="45720" numCol="1" anchor="t" anchorCtr="0" compatLnSpc="1">
              <a:prstTxWarp prst="textNoShape">
                <a:avLst/>
              </a:prstTxWarp>
            </a:bodyPr>
            <a:lstStyle/>
            <a:p>
              <a:endParaRPr lang="en-US" sz="4400" dirty="0">
                <a:solidFill>
                  <a:schemeClr val="bg1"/>
                </a:solidFill>
              </a:endParaRPr>
            </a:p>
          </p:txBody>
        </p:sp>
        <p:sp>
          <p:nvSpPr>
            <p:cNvPr id="56" name="Freeform 438">
              <a:extLst>
                <a:ext uri="{FF2B5EF4-FFF2-40B4-BE49-F238E27FC236}">
                  <a16:creationId xmlns:a16="http://schemas.microsoft.com/office/drawing/2014/main" id="{B8E3E572-5B3D-48AF-9885-3F941BC37B16}"/>
                </a:ext>
              </a:extLst>
            </p:cNvPr>
            <p:cNvSpPr>
              <a:spLocks/>
            </p:cNvSpPr>
            <p:nvPr/>
          </p:nvSpPr>
          <p:spPr bwMode="auto">
            <a:xfrm>
              <a:off x="3854451" y="2555875"/>
              <a:ext cx="609600" cy="250825"/>
            </a:xfrm>
            <a:custGeom>
              <a:avLst/>
              <a:gdLst>
                <a:gd name="T0" fmla="*/ 192 w 192"/>
                <a:gd name="T1" fmla="*/ 79 h 79"/>
                <a:gd name="T2" fmla="*/ 142 w 192"/>
                <a:gd name="T3" fmla="*/ 62 h 79"/>
                <a:gd name="T4" fmla="*/ 130 w 192"/>
                <a:gd name="T5" fmla="*/ 50 h 79"/>
                <a:gd name="T6" fmla="*/ 80 w 192"/>
                <a:gd name="T7" fmla="*/ 0 h 79"/>
                <a:gd name="T8" fmla="*/ 0 w 192"/>
                <a:gd name="T9" fmla="*/ 79 h 79"/>
                <a:gd name="T10" fmla="*/ 192 w 192"/>
                <a:gd name="T11" fmla="*/ 79 h 79"/>
              </a:gdLst>
              <a:ahLst/>
              <a:cxnLst>
                <a:cxn ang="0">
                  <a:pos x="T0" y="T1"/>
                </a:cxn>
                <a:cxn ang="0">
                  <a:pos x="T2" y="T3"/>
                </a:cxn>
                <a:cxn ang="0">
                  <a:pos x="T4" y="T5"/>
                </a:cxn>
                <a:cxn ang="0">
                  <a:pos x="T6" y="T7"/>
                </a:cxn>
                <a:cxn ang="0">
                  <a:pos x="T8" y="T9"/>
                </a:cxn>
                <a:cxn ang="0">
                  <a:pos x="T10" y="T11"/>
                </a:cxn>
              </a:cxnLst>
              <a:rect l="0" t="0" r="r" b="b"/>
              <a:pathLst>
                <a:path w="192" h="79">
                  <a:moveTo>
                    <a:pt x="192" y="79"/>
                  </a:moveTo>
                  <a:cubicBezTo>
                    <a:pt x="173" y="79"/>
                    <a:pt x="156" y="73"/>
                    <a:pt x="142" y="62"/>
                  </a:cubicBezTo>
                  <a:cubicBezTo>
                    <a:pt x="130" y="50"/>
                    <a:pt x="130" y="50"/>
                    <a:pt x="130" y="50"/>
                  </a:cubicBezTo>
                  <a:cubicBezTo>
                    <a:pt x="80" y="0"/>
                    <a:pt x="80" y="0"/>
                    <a:pt x="80" y="0"/>
                  </a:cubicBezTo>
                  <a:cubicBezTo>
                    <a:pt x="0" y="79"/>
                    <a:pt x="0" y="79"/>
                    <a:pt x="0" y="79"/>
                  </a:cubicBezTo>
                  <a:lnTo>
                    <a:pt x="192" y="79"/>
                  </a:lnTo>
                  <a:close/>
                </a:path>
              </a:pathLst>
            </a:custGeom>
            <a:solidFill>
              <a:schemeClr val="tx1">
                <a:alpha val="10000"/>
              </a:schemeClr>
            </a:solidFill>
            <a:ln>
              <a:noFill/>
            </a:ln>
          </p:spPr>
          <p:txBody>
            <a:bodyPr vert="horz" wrap="square" lIns="91440" tIns="45720" rIns="91440" bIns="45720" numCol="1" anchor="t" anchorCtr="0" compatLnSpc="1">
              <a:prstTxWarp prst="textNoShape">
                <a:avLst/>
              </a:prstTxWarp>
            </a:bodyPr>
            <a:lstStyle/>
            <a:p>
              <a:endParaRPr lang="en-US" sz="4400" dirty="0">
                <a:solidFill>
                  <a:schemeClr val="bg1"/>
                </a:solidFill>
              </a:endParaRPr>
            </a:p>
          </p:txBody>
        </p:sp>
      </p:grpSp>
      <p:sp>
        <p:nvSpPr>
          <p:cNvPr id="57" name="TextBox 56">
            <a:extLst>
              <a:ext uri="{FF2B5EF4-FFF2-40B4-BE49-F238E27FC236}">
                <a16:creationId xmlns:a16="http://schemas.microsoft.com/office/drawing/2014/main" id="{AF78E1B4-000D-4589-AED0-8D085325C687}"/>
              </a:ext>
            </a:extLst>
          </p:cNvPr>
          <p:cNvSpPr txBox="1">
            <a:spLocks/>
          </p:cNvSpPr>
          <p:nvPr/>
        </p:nvSpPr>
        <p:spPr>
          <a:xfrm>
            <a:off x="18390933" y="12406564"/>
            <a:ext cx="3028056" cy="651960"/>
          </a:xfrm>
          <a:prstGeom prst="rect">
            <a:avLst/>
          </a:prstGeom>
          <a:noFill/>
        </p:spPr>
        <p:txBody>
          <a:bodyPr wrap="square" lIns="0" tIns="0" rIns="0" bIns="0" rtlCol="0">
            <a:spAutoFit/>
          </a:bodyPr>
          <a:lstStyle/>
          <a:p>
            <a:r>
              <a:rPr lang="en-US" sz="4000" b="1" dirty="0">
                <a:solidFill>
                  <a:schemeClr val="bg1"/>
                </a:solidFill>
              </a:rPr>
              <a:t>DUMMY</a:t>
            </a:r>
          </a:p>
        </p:txBody>
      </p:sp>
      <p:sp>
        <p:nvSpPr>
          <p:cNvPr id="58" name="TextBox 57">
            <a:extLst>
              <a:ext uri="{FF2B5EF4-FFF2-40B4-BE49-F238E27FC236}">
                <a16:creationId xmlns:a16="http://schemas.microsoft.com/office/drawing/2014/main" id="{84172C67-C098-45FF-A40A-756ACF549107}"/>
              </a:ext>
            </a:extLst>
          </p:cNvPr>
          <p:cNvSpPr txBox="1">
            <a:spLocks/>
          </p:cNvSpPr>
          <p:nvPr/>
        </p:nvSpPr>
        <p:spPr>
          <a:xfrm>
            <a:off x="18390933" y="7592886"/>
            <a:ext cx="3028056" cy="651960"/>
          </a:xfrm>
          <a:prstGeom prst="rect">
            <a:avLst/>
          </a:prstGeom>
          <a:noFill/>
        </p:spPr>
        <p:txBody>
          <a:bodyPr wrap="square" lIns="0" tIns="0" rIns="0" bIns="0" rtlCol="0">
            <a:spAutoFit/>
          </a:bodyPr>
          <a:lstStyle/>
          <a:p>
            <a:r>
              <a:rPr lang="en-US" sz="4000" b="1" dirty="0">
                <a:solidFill>
                  <a:schemeClr val="bg1"/>
                </a:solidFill>
              </a:rPr>
              <a:t>DUMMY</a:t>
            </a:r>
          </a:p>
        </p:txBody>
      </p:sp>
      <p:sp>
        <p:nvSpPr>
          <p:cNvPr id="59" name="TextBox 58">
            <a:extLst>
              <a:ext uri="{FF2B5EF4-FFF2-40B4-BE49-F238E27FC236}">
                <a16:creationId xmlns:a16="http://schemas.microsoft.com/office/drawing/2014/main" id="{1D49B046-D7AE-49B3-ACBB-80D806A94492}"/>
              </a:ext>
            </a:extLst>
          </p:cNvPr>
          <p:cNvSpPr txBox="1">
            <a:spLocks/>
          </p:cNvSpPr>
          <p:nvPr/>
        </p:nvSpPr>
        <p:spPr>
          <a:xfrm>
            <a:off x="23803767" y="5142080"/>
            <a:ext cx="3028056" cy="651960"/>
          </a:xfrm>
          <a:prstGeom prst="rect">
            <a:avLst/>
          </a:prstGeom>
          <a:noFill/>
        </p:spPr>
        <p:txBody>
          <a:bodyPr wrap="square" lIns="0" tIns="0" rIns="0" bIns="0" rtlCol="0">
            <a:spAutoFit/>
          </a:bodyPr>
          <a:lstStyle/>
          <a:p>
            <a:pPr algn="r"/>
            <a:r>
              <a:rPr lang="en-US" sz="4000" b="1" dirty="0">
                <a:solidFill>
                  <a:schemeClr val="bg1"/>
                </a:solidFill>
              </a:rPr>
              <a:t>DUMMY</a:t>
            </a:r>
          </a:p>
        </p:txBody>
      </p:sp>
      <p:sp>
        <p:nvSpPr>
          <p:cNvPr id="60" name="TextBox 59">
            <a:extLst>
              <a:ext uri="{FF2B5EF4-FFF2-40B4-BE49-F238E27FC236}">
                <a16:creationId xmlns:a16="http://schemas.microsoft.com/office/drawing/2014/main" id="{5040C253-7BBD-49E6-83EC-B75ED0DB61D3}"/>
              </a:ext>
            </a:extLst>
          </p:cNvPr>
          <p:cNvSpPr txBox="1">
            <a:spLocks/>
          </p:cNvSpPr>
          <p:nvPr/>
        </p:nvSpPr>
        <p:spPr>
          <a:xfrm>
            <a:off x="23803767" y="10043696"/>
            <a:ext cx="3028056" cy="651960"/>
          </a:xfrm>
          <a:prstGeom prst="rect">
            <a:avLst/>
          </a:prstGeom>
          <a:noFill/>
        </p:spPr>
        <p:txBody>
          <a:bodyPr wrap="square" lIns="0" tIns="0" rIns="0" bIns="0" rtlCol="0">
            <a:spAutoFit/>
          </a:bodyPr>
          <a:lstStyle/>
          <a:p>
            <a:pPr algn="r"/>
            <a:r>
              <a:rPr lang="en-US" sz="4000" b="1" dirty="0">
                <a:solidFill>
                  <a:schemeClr val="bg1"/>
                </a:solidFill>
              </a:rPr>
              <a:t>DUMMY</a:t>
            </a:r>
          </a:p>
        </p:txBody>
      </p:sp>
      <p:sp>
        <p:nvSpPr>
          <p:cNvPr id="61" name="Rectangle 60">
            <a:extLst>
              <a:ext uri="{FF2B5EF4-FFF2-40B4-BE49-F238E27FC236}">
                <a16:creationId xmlns:a16="http://schemas.microsoft.com/office/drawing/2014/main" id="{45024762-0FB9-4303-91D2-D0FD2ED26F6A}"/>
              </a:ext>
            </a:extLst>
          </p:cNvPr>
          <p:cNvSpPr/>
          <p:nvPr/>
        </p:nvSpPr>
        <p:spPr>
          <a:xfrm>
            <a:off x="1031819" y="5433706"/>
            <a:ext cx="6854881" cy="707886"/>
          </a:xfrm>
          <a:prstGeom prst="rect">
            <a:avLst/>
          </a:prstGeom>
        </p:spPr>
        <p:txBody>
          <a:bodyPr wrap="square">
            <a:spAutoFit/>
          </a:bodyPr>
          <a:lstStyle/>
          <a:p>
            <a:r>
              <a:rPr lang="en-US" sz="4000" dirty="0">
                <a:solidFill>
                  <a:schemeClr val="accent2"/>
                </a:solidFill>
              </a:rPr>
              <a:t>YOUR TITLE HERE</a:t>
            </a:r>
          </a:p>
        </p:txBody>
      </p:sp>
      <p:sp>
        <p:nvSpPr>
          <p:cNvPr id="62" name="Rectangle 61">
            <a:extLst>
              <a:ext uri="{FF2B5EF4-FFF2-40B4-BE49-F238E27FC236}">
                <a16:creationId xmlns:a16="http://schemas.microsoft.com/office/drawing/2014/main" id="{DE7A6331-8AEA-4B11-B1F4-6DC9D72E58D3}"/>
              </a:ext>
            </a:extLst>
          </p:cNvPr>
          <p:cNvSpPr/>
          <p:nvPr/>
        </p:nvSpPr>
        <p:spPr>
          <a:xfrm>
            <a:off x="1031820" y="10263206"/>
            <a:ext cx="6854880" cy="707886"/>
          </a:xfrm>
          <a:prstGeom prst="rect">
            <a:avLst/>
          </a:prstGeom>
        </p:spPr>
        <p:txBody>
          <a:bodyPr wrap="square">
            <a:spAutoFit/>
          </a:bodyPr>
          <a:lstStyle/>
          <a:p>
            <a:r>
              <a:rPr lang="en-US" sz="4000" dirty="0">
                <a:solidFill>
                  <a:schemeClr val="accent2"/>
                </a:solidFill>
              </a:rPr>
              <a:t>YOUR TITLE HERE</a:t>
            </a:r>
          </a:p>
        </p:txBody>
      </p:sp>
      <p:sp>
        <p:nvSpPr>
          <p:cNvPr id="63" name="Rectangle 62">
            <a:extLst>
              <a:ext uri="{FF2B5EF4-FFF2-40B4-BE49-F238E27FC236}">
                <a16:creationId xmlns:a16="http://schemas.microsoft.com/office/drawing/2014/main" id="{E5E0055E-2C99-4ED6-8E75-68AF5450DEAC}"/>
              </a:ext>
            </a:extLst>
          </p:cNvPr>
          <p:cNvSpPr/>
          <p:nvPr/>
        </p:nvSpPr>
        <p:spPr>
          <a:xfrm>
            <a:off x="1031820" y="6174536"/>
            <a:ext cx="6854880" cy="2245871"/>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a:t>
            </a:r>
          </a:p>
        </p:txBody>
      </p:sp>
      <p:sp>
        <p:nvSpPr>
          <p:cNvPr id="64" name="Rectangle 63">
            <a:extLst>
              <a:ext uri="{FF2B5EF4-FFF2-40B4-BE49-F238E27FC236}">
                <a16:creationId xmlns:a16="http://schemas.microsoft.com/office/drawing/2014/main" id="{A85B2F12-89C5-40F5-B8F5-B0BB6055F5AF}"/>
              </a:ext>
            </a:extLst>
          </p:cNvPr>
          <p:cNvSpPr/>
          <p:nvPr/>
        </p:nvSpPr>
        <p:spPr>
          <a:xfrm>
            <a:off x="1031820" y="11060149"/>
            <a:ext cx="6854880" cy="2245871"/>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a:t>
            </a:r>
          </a:p>
        </p:txBody>
      </p:sp>
      <p:sp>
        <p:nvSpPr>
          <p:cNvPr id="65" name="Rectangle 64">
            <a:extLst>
              <a:ext uri="{FF2B5EF4-FFF2-40B4-BE49-F238E27FC236}">
                <a16:creationId xmlns:a16="http://schemas.microsoft.com/office/drawing/2014/main" id="{BFF70F5C-B03D-4596-ABF2-ECCC006F747F}"/>
              </a:ext>
            </a:extLst>
          </p:cNvPr>
          <p:cNvSpPr/>
          <p:nvPr/>
        </p:nvSpPr>
        <p:spPr>
          <a:xfrm>
            <a:off x="9130929" y="5433706"/>
            <a:ext cx="6854881" cy="707886"/>
          </a:xfrm>
          <a:prstGeom prst="rect">
            <a:avLst/>
          </a:prstGeom>
        </p:spPr>
        <p:txBody>
          <a:bodyPr wrap="square">
            <a:spAutoFit/>
          </a:bodyPr>
          <a:lstStyle/>
          <a:p>
            <a:r>
              <a:rPr lang="en-US" sz="4000" dirty="0">
                <a:solidFill>
                  <a:schemeClr val="accent2"/>
                </a:solidFill>
              </a:rPr>
              <a:t>YOUR TITLE HERE</a:t>
            </a:r>
          </a:p>
        </p:txBody>
      </p:sp>
      <p:sp>
        <p:nvSpPr>
          <p:cNvPr id="66" name="Rectangle 65">
            <a:extLst>
              <a:ext uri="{FF2B5EF4-FFF2-40B4-BE49-F238E27FC236}">
                <a16:creationId xmlns:a16="http://schemas.microsoft.com/office/drawing/2014/main" id="{BEA110EB-E4F7-4886-B3D3-FAB388437C6C}"/>
              </a:ext>
            </a:extLst>
          </p:cNvPr>
          <p:cNvSpPr/>
          <p:nvPr/>
        </p:nvSpPr>
        <p:spPr>
          <a:xfrm>
            <a:off x="9130930" y="10263206"/>
            <a:ext cx="6854880" cy="707886"/>
          </a:xfrm>
          <a:prstGeom prst="rect">
            <a:avLst/>
          </a:prstGeom>
        </p:spPr>
        <p:txBody>
          <a:bodyPr wrap="square">
            <a:spAutoFit/>
          </a:bodyPr>
          <a:lstStyle/>
          <a:p>
            <a:r>
              <a:rPr lang="en-US" sz="4000" dirty="0">
                <a:solidFill>
                  <a:schemeClr val="accent2"/>
                </a:solidFill>
              </a:rPr>
              <a:t>YOUR TITLE HERE</a:t>
            </a:r>
          </a:p>
        </p:txBody>
      </p:sp>
      <p:sp>
        <p:nvSpPr>
          <p:cNvPr id="67" name="Rectangle 66">
            <a:extLst>
              <a:ext uri="{FF2B5EF4-FFF2-40B4-BE49-F238E27FC236}">
                <a16:creationId xmlns:a16="http://schemas.microsoft.com/office/drawing/2014/main" id="{14F2271A-B903-4259-9F15-88B39C6B6760}"/>
              </a:ext>
            </a:extLst>
          </p:cNvPr>
          <p:cNvSpPr/>
          <p:nvPr/>
        </p:nvSpPr>
        <p:spPr>
          <a:xfrm>
            <a:off x="9130930" y="6174536"/>
            <a:ext cx="6854880" cy="2245871"/>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a:t>
            </a:r>
          </a:p>
        </p:txBody>
      </p:sp>
      <p:sp>
        <p:nvSpPr>
          <p:cNvPr id="68" name="Rectangle 67">
            <a:extLst>
              <a:ext uri="{FF2B5EF4-FFF2-40B4-BE49-F238E27FC236}">
                <a16:creationId xmlns:a16="http://schemas.microsoft.com/office/drawing/2014/main" id="{995F414B-9E24-4B1B-8671-39659F32F1BF}"/>
              </a:ext>
            </a:extLst>
          </p:cNvPr>
          <p:cNvSpPr/>
          <p:nvPr/>
        </p:nvSpPr>
        <p:spPr>
          <a:xfrm>
            <a:off x="9130930" y="11060149"/>
            <a:ext cx="6854880" cy="2245871"/>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a:t>
            </a:r>
          </a:p>
        </p:txBody>
      </p:sp>
      <p:sp>
        <p:nvSpPr>
          <p:cNvPr id="69" name="Shape 3660">
            <a:extLst>
              <a:ext uri="{FF2B5EF4-FFF2-40B4-BE49-F238E27FC236}">
                <a16:creationId xmlns:a16="http://schemas.microsoft.com/office/drawing/2014/main" id="{4C38FE18-A2A5-4B74-A75B-F751E3924F95}"/>
              </a:ext>
            </a:extLst>
          </p:cNvPr>
          <p:cNvSpPr/>
          <p:nvPr/>
        </p:nvSpPr>
        <p:spPr>
          <a:xfrm>
            <a:off x="1128915" y="4386123"/>
            <a:ext cx="708488" cy="708488"/>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1"/>
                </a:lnTo>
                <a:cubicBezTo>
                  <a:pt x="19655" y="2641"/>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1"/>
                  <a:pt x="21380" y="0"/>
                  <a:pt x="21109" y="0"/>
                </a:cubicBezTo>
                <a:cubicBezTo>
                  <a:pt x="21034" y="0"/>
                  <a:pt x="20964" y="20"/>
                  <a:pt x="20900" y="52"/>
                </a:cubicBezTo>
                <a:lnTo>
                  <a:pt x="20898" y="48"/>
                </a:lnTo>
                <a:lnTo>
                  <a:pt x="302" y="8875"/>
                </a:lnTo>
                <a:cubicBezTo>
                  <a:pt x="301" y="8876"/>
                  <a:pt x="299" y="8876"/>
                  <a:pt x="297" y="8877"/>
                </a:cubicBezTo>
                <a:lnTo>
                  <a:pt x="280" y="8884"/>
                </a:lnTo>
                <a:lnTo>
                  <a:pt x="281" y="8887"/>
                </a:lnTo>
                <a:cubicBezTo>
                  <a:pt x="116" y="8967"/>
                  <a:pt x="0" y="9133"/>
                  <a:pt x="0" y="9327"/>
                </a:cubicBezTo>
                <a:cubicBezTo>
                  <a:pt x="0" y="9551"/>
                  <a:pt x="151" y="9732"/>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700"/>
                </a:lnTo>
                <a:cubicBezTo>
                  <a:pt x="21578" y="637"/>
                  <a:pt x="21600" y="567"/>
                  <a:pt x="21600" y="491"/>
                </a:cubicBezTo>
                <a:moveTo>
                  <a:pt x="7855" y="16200"/>
                </a:moveTo>
                <a:cubicBezTo>
                  <a:pt x="7719" y="16200"/>
                  <a:pt x="7596" y="16256"/>
                  <a:pt x="7507" y="16344"/>
                </a:cubicBezTo>
                <a:lnTo>
                  <a:pt x="6035" y="17817"/>
                </a:lnTo>
                <a:cubicBezTo>
                  <a:pt x="5946" y="17906"/>
                  <a:pt x="5891" y="18028"/>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1"/>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0"/>
                  <a:pt x="1964" y="19145"/>
                </a:cubicBezTo>
                <a:cubicBezTo>
                  <a:pt x="1964" y="19417"/>
                  <a:pt x="2184" y="19636"/>
                  <a:pt x="2455" y="19636"/>
                </a:cubicBezTo>
                <a:cubicBezTo>
                  <a:pt x="2590" y="19636"/>
                  <a:pt x="2713" y="19582"/>
                  <a:pt x="2802" y="19493"/>
                </a:cubicBezTo>
                <a:lnTo>
                  <a:pt x="7711" y="14583"/>
                </a:lnTo>
                <a:cubicBezTo>
                  <a:pt x="7800" y="14495"/>
                  <a:pt x="7855" y="14373"/>
                  <a:pt x="7855" y="14237"/>
                </a:cubicBezTo>
                <a:moveTo>
                  <a:pt x="4765" y="14583"/>
                </a:moveTo>
                <a:lnTo>
                  <a:pt x="5256" y="14093"/>
                </a:lnTo>
                <a:cubicBezTo>
                  <a:pt x="5345" y="14004"/>
                  <a:pt x="5400" y="13882"/>
                  <a:pt x="5400" y="13745"/>
                </a:cubicBezTo>
                <a:cubicBezTo>
                  <a:pt x="5400" y="13475"/>
                  <a:pt x="5180" y="13255"/>
                  <a:pt x="4909" y="13255"/>
                </a:cubicBezTo>
                <a:cubicBezTo>
                  <a:pt x="4774" y="13255"/>
                  <a:pt x="4651" y="13310"/>
                  <a:pt x="4562" y="13398"/>
                </a:cubicBezTo>
                <a:lnTo>
                  <a:pt x="4071" y="13889"/>
                </a:lnTo>
                <a:cubicBezTo>
                  <a:pt x="3982" y="13978"/>
                  <a:pt x="3927" y="14101"/>
                  <a:pt x="3927" y="14237"/>
                </a:cubicBezTo>
                <a:cubicBezTo>
                  <a:pt x="3927" y="14508"/>
                  <a:pt x="4147" y="14727"/>
                  <a:pt x="4418" y="14727"/>
                </a:cubicBezTo>
                <a:cubicBezTo>
                  <a:pt x="4554" y="14727"/>
                  <a:pt x="4676" y="14673"/>
                  <a:pt x="4765" y="14583"/>
                </a:cubicBezTo>
              </a:path>
            </a:pathLst>
          </a:custGeom>
          <a:solidFill>
            <a:schemeClr val="accent4"/>
          </a:solidFill>
          <a:ln w="12700">
            <a:miter lim="400000"/>
          </a:ln>
        </p:spPr>
        <p:txBody>
          <a:bodyPr lIns="38100" tIns="38100" rIns="38100" bIns="38100" anchor="ctr"/>
          <a:lstStyle/>
          <a:p>
            <a:endParaRPr>
              <a:solidFill>
                <a:prstClr val="black"/>
              </a:solidFill>
            </a:endParaRPr>
          </a:p>
        </p:txBody>
      </p:sp>
      <p:sp>
        <p:nvSpPr>
          <p:cNvPr id="70" name="Shape 3690">
            <a:extLst>
              <a:ext uri="{FF2B5EF4-FFF2-40B4-BE49-F238E27FC236}">
                <a16:creationId xmlns:a16="http://schemas.microsoft.com/office/drawing/2014/main" id="{7D758BF3-D7A7-4349-8E6C-264BDB4A50D9}"/>
              </a:ext>
            </a:extLst>
          </p:cNvPr>
          <p:cNvSpPr/>
          <p:nvPr/>
        </p:nvSpPr>
        <p:spPr>
          <a:xfrm>
            <a:off x="1128915" y="9309339"/>
            <a:ext cx="708488" cy="579734"/>
          </a:xfrm>
          <a:custGeom>
            <a:avLst/>
            <a:gdLst/>
            <a:ahLst/>
            <a:cxnLst>
              <a:cxn ang="0">
                <a:pos x="wd2" y="hd2"/>
              </a:cxn>
              <a:cxn ang="5400000">
                <a:pos x="wd2" y="hd2"/>
              </a:cxn>
              <a:cxn ang="10800000">
                <a:pos x="wd2" y="hd2"/>
              </a:cxn>
              <a:cxn ang="16200000">
                <a:pos x="wd2" y="hd2"/>
              </a:cxn>
            </a:cxnLst>
            <a:rect l="0" t="0" r="r" b="b"/>
            <a:pathLst>
              <a:path w="21600" h="21600" extrusionOk="0">
                <a:moveTo>
                  <a:pt x="4457" y="20400"/>
                </a:moveTo>
                <a:cubicBezTo>
                  <a:pt x="4686" y="18710"/>
                  <a:pt x="5897" y="18036"/>
                  <a:pt x="7134" y="17493"/>
                </a:cubicBezTo>
                <a:lnTo>
                  <a:pt x="7173" y="17477"/>
                </a:lnTo>
                <a:cubicBezTo>
                  <a:pt x="8055" y="17190"/>
                  <a:pt x="9626" y="16039"/>
                  <a:pt x="9626" y="13569"/>
                </a:cubicBezTo>
                <a:cubicBezTo>
                  <a:pt x="9626" y="11474"/>
                  <a:pt x="8932" y="10452"/>
                  <a:pt x="8558" y="9902"/>
                </a:cubicBezTo>
                <a:cubicBezTo>
                  <a:pt x="8484" y="9791"/>
                  <a:pt x="8394" y="9649"/>
                  <a:pt x="8414" y="9680"/>
                </a:cubicBezTo>
                <a:cubicBezTo>
                  <a:pt x="8384" y="9599"/>
                  <a:pt x="8237" y="9129"/>
                  <a:pt x="8449" y="8035"/>
                </a:cubicBezTo>
                <a:cubicBezTo>
                  <a:pt x="8549" y="7523"/>
                  <a:pt x="8380" y="7241"/>
                  <a:pt x="8380" y="7241"/>
                </a:cubicBezTo>
                <a:cubicBezTo>
                  <a:pt x="8112" y="6504"/>
                  <a:pt x="7614" y="5133"/>
                  <a:pt x="7988" y="4025"/>
                </a:cubicBezTo>
                <a:cubicBezTo>
                  <a:pt x="8490" y="2492"/>
                  <a:pt x="8935" y="2190"/>
                  <a:pt x="9741" y="1747"/>
                </a:cubicBezTo>
                <a:cubicBezTo>
                  <a:pt x="9788" y="1721"/>
                  <a:pt x="9834" y="1692"/>
                  <a:pt x="9877" y="1657"/>
                </a:cubicBezTo>
                <a:cubicBezTo>
                  <a:pt x="10029" y="1535"/>
                  <a:pt x="10674" y="1200"/>
                  <a:pt x="11403" y="1200"/>
                </a:cubicBezTo>
                <a:cubicBezTo>
                  <a:pt x="11768" y="1200"/>
                  <a:pt x="12075" y="1285"/>
                  <a:pt x="12318" y="1454"/>
                </a:cubicBezTo>
                <a:cubicBezTo>
                  <a:pt x="12610" y="1656"/>
                  <a:pt x="12890" y="2039"/>
                  <a:pt x="13313" y="3272"/>
                </a:cubicBezTo>
                <a:cubicBezTo>
                  <a:pt x="14101" y="5469"/>
                  <a:pt x="13602" y="6698"/>
                  <a:pt x="13350" y="7124"/>
                </a:cubicBezTo>
                <a:cubicBezTo>
                  <a:pt x="13183" y="7407"/>
                  <a:pt x="13126" y="7764"/>
                  <a:pt x="13191" y="8103"/>
                </a:cubicBezTo>
                <a:cubicBezTo>
                  <a:pt x="13386" y="9109"/>
                  <a:pt x="13260" y="9535"/>
                  <a:pt x="13227" y="9619"/>
                </a:cubicBezTo>
                <a:cubicBezTo>
                  <a:pt x="13219" y="9631"/>
                  <a:pt x="13101" y="9813"/>
                  <a:pt x="13041" y="9902"/>
                </a:cubicBezTo>
                <a:cubicBezTo>
                  <a:pt x="12668" y="10452"/>
                  <a:pt x="11973" y="11474"/>
                  <a:pt x="11973" y="13569"/>
                </a:cubicBezTo>
                <a:cubicBezTo>
                  <a:pt x="11973" y="16039"/>
                  <a:pt x="13545" y="17190"/>
                  <a:pt x="14427" y="17477"/>
                </a:cubicBezTo>
                <a:lnTo>
                  <a:pt x="14466" y="17493"/>
                </a:lnTo>
                <a:cubicBezTo>
                  <a:pt x="15703" y="18036"/>
                  <a:pt x="16914" y="18710"/>
                  <a:pt x="17143" y="20400"/>
                </a:cubicBezTo>
                <a:cubicBezTo>
                  <a:pt x="17143" y="20400"/>
                  <a:pt x="4457" y="20400"/>
                  <a:pt x="4457" y="20400"/>
                </a:cubicBezTo>
                <a:close/>
                <a:moveTo>
                  <a:pt x="14715" y="16328"/>
                </a:moveTo>
                <a:cubicBezTo>
                  <a:pt x="14715" y="16328"/>
                  <a:pt x="12955" y="15815"/>
                  <a:pt x="12955" y="13569"/>
                </a:cubicBezTo>
                <a:cubicBezTo>
                  <a:pt x="12955" y="11596"/>
                  <a:pt x="13678" y="10901"/>
                  <a:pt x="13957" y="10422"/>
                </a:cubicBezTo>
                <a:cubicBezTo>
                  <a:pt x="13957" y="10422"/>
                  <a:pt x="14531" y="9808"/>
                  <a:pt x="14146" y="7826"/>
                </a:cubicBezTo>
                <a:cubicBezTo>
                  <a:pt x="14787" y="6740"/>
                  <a:pt x="14995" y="4972"/>
                  <a:pt x="14211" y="2789"/>
                </a:cubicBezTo>
                <a:cubicBezTo>
                  <a:pt x="13774" y="1514"/>
                  <a:pt x="13389" y="814"/>
                  <a:pt x="12801" y="409"/>
                </a:cubicBezTo>
                <a:cubicBezTo>
                  <a:pt x="12370" y="110"/>
                  <a:pt x="11880" y="0"/>
                  <a:pt x="11403" y="0"/>
                </a:cubicBezTo>
                <a:cubicBezTo>
                  <a:pt x="10516" y="0"/>
                  <a:pt x="9675" y="384"/>
                  <a:pt x="9339" y="653"/>
                </a:cubicBezTo>
                <a:cubicBezTo>
                  <a:pt x="8357" y="1192"/>
                  <a:pt x="7697" y="1688"/>
                  <a:pt x="7077" y="3580"/>
                </a:cubicBezTo>
                <a:cubicBezTo>
                  <a:pt x="6540" y="5169"/>
                  <a:pt x="7179" y="6892"/>
                  <a:pt x="7494" y="7758"/>
                </a:cubicBezTo>
                <a:cubicBezTo>
                  <a:pt x="7110" y="9740"/>
                  <a:pt x="7642" y="10422"/>
                  <a:pt x="7642" y="10422"/>
                </a:cubicBezTo>
                <a:cubicBezTo>
                  <a:pt x="7922" y="10901"/>
                  <a:pt x="8644" y="11596"/>
                  <a:pt x="8644" y="13569"/>
                </a:cubicBezTo>
                <a:cubicBezTo>
                  <a:pt x="8644" y="15815"/>
                  <a:pt x="6885" y="16328"/>
                  <a:pt x="6885" y="16328"/>
                </a:cubicBezTo>
                <a:cubicBezTo>
                  <a:pt x="5768" y="16819"/>
                  <a:pt x="3436" y="17760"/>
                  <a:pt x="3436" y="21000"/>
                </a:cubicBezTo>
                <a:cubicBezTo>
                  <a:pt x="3436" y="21000"/>
                  <a:pt x="3436" y="21600"/>
                  <a:pt x="3927" y="21600"/>
                </a:cubicBezTo>
                <a:lnTo>
                  <a:pt x="17673" y="21600"/>
                </a:lnTo>
                <a:cubicBezTo>
                  <a:pt x="18164" y="21600"/>
                  <a:pt x="18164" y="21000"/>
                  <a:pt x="18164" y="21000"/>
                </a:cubicBezTo>
                <a:cubicBezTo>
                  <a:pt x="18164" y="17760"/>
                  <a:pt x="15832" y="16819"/>
                  <a:pt x="14715" y="16328"/>
                </a:cubicBezTo>
                <a:moveTo>
                  <a:pt x="19516" y="15007"/>
                </a:moveTo>
                <a:cubicBezTo>
                  <a:pt x="19516" y="15007"/>
                  <a:pt x="18416" y="14701"/>
                  <a:pt x="18416" y="12954"/>
                </a:cubicBezTo>
                <a:cubicBezTo>
                  <a:pt x="18416" y="11419"/>
                  <a:pt x="18794" y="10879"/>
                  <a:pt x="19017" y="10506"/>
                </a:cubicBezTo>
                <a:cubicBezTo>
                  <a:pt x="19017" y="10506"/>
                  <a:pt x="19443" y="9975"/>
                  <a:pt x="19136" y="8434"/>
                </a:cubicBezTo>
                <a:cubicBezTo>
                  <a:pt x="19388" y="7760"/>
                  <a:pt x="19900" y="6420"/>
                  <a:pt x="19470" y="5184"/>
                </a:cubicBezTo>
                <a:cubicBezTo>
                  <a:pt x="18974" y="3713"/>
                  <a:pt x="18645" y="3327"/>
                  <a:pt x="17860" y="2908"/>
                </a:cubicBezTo>
                <a:cubicBezTo>
                  <a:pt x="17591" y="2699"/>
                  <a:pt x="16918" y="2400"/>
                  <a:pt x="16208" y="2400"/>
                </a:cubicBezTo>
                <a:cubicBezTo>
                  <a:pt x="15873" y="2400"/>
                  <a:pt x="15531" y="2474"/>
                  <a:pt x="15218" y="2647"/>
                </a:cubicBezTo>
                <a:cubicBezTo>
                  <a:pt x="15343" y="3035"/>
                  <a:pt x="15449" y="3420"/>
                  <a:pt x="15525" y="3799"/>
                </a:cubicBezTo>
                <a:cubicBezTo>
                  <a:pt x="15537" y="3791"/>
                  <a:pt x="15550" y="3779"/>
                  <a:pt x="15563" y="3770"/>
                </a:cubicBezTo>
                <a:cubicBezTo>
                  <a:pt x="15730" y="3657"/>
                  <a:pt x="15948" y="3600"/>
                  <a:pt x="16208" y="3600"/>
                </a:cubicBezTo>
                <a:cubicBezTo>
                  <a:pt x="16716" y="3600"/>
                  <a:pt x="17211" y="3826"/>
                  <a:pt x="17332" y="3919"/>
                </a:cubicBezTo>
                <a:cubicBezTo>
                  <a:pt x="17375" y="3953"/>
                  <a:pt x="17421" y="3983"/>
                  <a:pt x="17467" y="4007"/>
                </a:cubicBezTo>
                <a:cubicBezTo>
                  <a:pt x="17950" y="4265"/>
                  <a:pt x="18131" y="4361"/>
                  <a:pt x="18562" y="5641"/>
                </a:cubicBezTo>
                <a:cubicBezTo>
                  <a:pt x="18822" y="6387"/>
                  <a:pt x="18452" y="7378"/>
                  <a:pt x="18253" y="7910"/>
                </a:cubicBezTo>
                <a:cubicBezTo>
                  <a:pt x="18161" y="8155"/>
                  <a:pt x="18130" y="8457"/>
                  <a:pt x="18182" y="8719"/>
                </a:cubicBezTo>
                <a:cubicBezTo>
                  <a:pt x="18316" y="9392"/>
                  <a:pt x="18254" y="9707"/>
                  <a:pt x="18232" y="9784"/>
                </a:cubicBezTo>
                <a:cubicBezTo>
                  <a:pt x="18230" y="9789"/>
                  <a:pt x="18227" y="9793"/>
                  <a:pt x="18224" y="9798"/>
                </a:cubicBezTo>
                <a:lnTo>
                  <a:pt x="18191" y="9853"/>
                </a:lnTo>
                <a:cubicBezTo>
                  <a:pt x="17926" y="10290"/>
                  <a:pt x="17434" y="11106"/>
                  <a:pt x="17434" y="12954"/>
                </a:cubicBezTo>
                <a:cubicBezTo>
                  <a:pt x="17434" y="15019"/>
                  <a:pt x="18570" y="15932"/>
                  <a:pt x="19229" y="16155"/>
                </a:cubicBezTo>
                <a:cubicBezTo>
                  <a:pt x="19856" y="16429"/>
                  <a:pt x="20435" y="16859"/>
                  <a:pt x="20582" y="17999"/>
                </a:cubicBezTo>
                <a:lnTo>
                  <a:pt x="18459" y="18000"/>
                </a:lnTo>
                <a:cubicBezTo>
                  <a:pt x="18647" y="18353"/>
                  <a:pt x="18802" y="18755"/>
                  <a:pt x="18920" y="19200"/>
                </a:cubicBezTo>
                <a:lnTo>
                  <a:pt x="21109" y="19199"/>
                </a:lnTo>
                <a:cubicBezTo>
                  <a:pt x="21600" y="19199"/>
                  <a:pt x="21600" y="18599"/>
                  <a:pt x="21600" y="18599"/>
                </a:cubicBezTo>
                <a:cubicBezTo>
                  <a:pt x="21600" y="16199"/>
                  <a:pt x="20410" y="15387"/>
                  <a:pt x="19516" y="15007"/>
                </a:cubicBezTo>
                <a:moveTo>
                  <a:pt x="2371" y="16155"/>
                </a:moveTo>
                <a:cubicBezTo>
                  <a:pt x="3030" y="15932"/>
                  <a:pt x="4166" y="15019"/>
                  <a:pt x="4166" y="12954"/>
                </a:cubicBezTo>
                <a:cubicBezTo>
                  <a:pt x="4166" y="11106"/>
                  <a:pt x="3673" y="10290"/>
                  <a:pt x="3409" y="9853"/>
                </a:cubicBezTo>
                <a:lnTo>
                  <a:pt x="3376" y="9798"/>
                </a:lnTo>
                <a:cubicBezTo>
                  <a:pt x="3373" y="9793"/>
                  <a:pt x="3370" y="9789"/>
                  <a:pt x="3367" y="9784"/>
                </a:cubicBezTo>
                <a:cubicBezTo>
                  <a:pt x="3346" y="9707"/>
                  <a:pt x="3283" y="9392"/>
                  <a:pt x="3418" y="8719"/>
                </a:cubicBezTo>
                <a:cubicBezTo>
                  <a:pt x="3470" y="8457"/>
                  <a:pt x="3439" y="8155"/>
                  <a:pt x="3347" y="7910"/>
                </a:cubicBezTo>
                <a:cubicBezTo>
                  <a:pt x="3148" y="7378"/>
                  <a:pt x="2778" y="6387"/>
                  <a:pt x="3038" y="5641"/>
                </a:cubicBezTo>
                <a:cubicBezTo>
                  <a:pt x="3469" y="4361"/>
                  <a:pt x="3649" y="4265"/>
                  <a:pt x="4133" y="4007"/>
                </a:cubicBezTo>
                <a:cubicBezTo>
                  <a:pt x="4180" y="3983"/>
                  <a:pt x="4225" y="3953"/>
                  <a:pt x="4268" y="3919"/>
                </a:cubicBezTo>
                <a:cubicBezTo>
                  <a:pt x="4389" y="3826"/>
                  <a:pt x="4884" y="3600"/>
                  <a:pt x="5392" y="3600"/>
                </a:cubicBezTo>
                <a:cubicBezTo>
                  <a:pt x="5636" y="3600"/>
                  <a:pt x="5839" y="3655"/>
                  <a:pt x="6002" y="3754"/>
                </a:cubicBezTo>
                <a:cubicBezTo>
                  <a:pt x="6045" y="3548"/>
                  <a:pt x="6096" y="3341"/>
                  <a:pt x="6165" y="3133"/>
                </a:cubicBezTo>
                <a:cubicBezTo>
                  <a:pt x="6225" y="2950"/>
                  <a:pt x="6289" y="2793"/>
                  <a:pt x="6351" y="2631"/>
                </a:cubicBezTo>
                <a:cubicBezTo>
                  <a:pt x="6046" y="2469"/>
                  <a:pt x="5716" y="2400"/>
                  <a:pt x="5392" y="2400"/>
                </a:cubicBezTo>
                <a:cubicBezTo>
                  <a:pt x="4682" y="2400"/>
                  <a:pt x="4009" y="2699"/>
                  <a:pt x="3740" y="2908"/>
                </a:cubicBezTo>
                <a:cubicBezTo>
                  <a:pt x="2955" y="3327"/>
                  <a:pt x="2625" y="3713"/>
                  <a:pt x="2130" y="5184"/>
                </a:cubicBezTo>
                <a:cubicBezTo>
                  <a:pt x="1700" y="6420"/>
                  <a:pt x="2212" y="7760"/>
                  <a:pt x="2464" y="8434"/>
                </a:cubicBezTo>
                <a:cubicBezTo>
                  <a:pt x="2156" y="9975"/>
                  <a:pt x="2583" y="10506"/>
                  <a:pt x="2583" y="10506"/>
                </a:cubicBezTo>
                <a:cubicBezTo>
                  <a:pt x="2806" y="10879"/>
                  <a:pt x="3185" y="11419"/>
                  <a:pt x="3185" y="12954"/>
                </a:cubicBezTo>
                <a:cubicBezTo>
                  <a:pt x="3185" y="14701"/>
                  <a:pt x="2084" y="15007"/>
                  <a:pt x="2084" y="15007"/>
                </a:cubicBezTo>
                <a:cubicBezTo>
                  <a:pt x="1191" y="15387"/>
                  <a:pt x="0" y="16199"/>
                  <a:pt x="0" y="18599"/>
                </a:cubicBezTo>
                <a:cubicBezTo>
                  <a:pt x="0" y="18599"/>
                  <a:pt x="0" y="19199"/>
                  <a:pt x="491" y="19199"/>
                </a:cubicBezTo>
                <a:lnTo>
                  <a:pt x="2680" y="19200"/>
                </a:lnTo>
                <a:cubicBezTo>
                  <a:pt x="2798" y="18755"/>
                  <a:pt x="2952" y="18353"/>
                  <a:pt x="3141" y="18000"/>
                </a:cubicBezTo>
                <a:lnTo>
                  <a:pt x="1018" y="17999"/>
                </a:lnTo>
                <a:cubicBezTo>
                  <a:pt x="1165" y="16859"/>
                  <a:pt x="1744" y="16429"/>
                  <a:pt x="2371" y="16155"/>
                </a:cubicBezTo>
              </a:path>
            </a:pathLst>
          </a:custGeom>
          <a:solidFill>
            <a:schemeClr val="accent4"/>
          </a:solidFill>
          <a:ln w="12700">
            <a:miter lim="400000"/>
          </a:ln>
        </p:spPr>
        <p:txBody>
          <a:bodyPr lIns="38100" tIns="38100" rIns="38100" bIns="38100" anchor="ctr"/>
          <a:lstStyle/>
          <a:p>
            <a:endParaRPr>
              <a:solidFill>
                <a:prstClr val="black"/>
              </a:solidFill>
            </a:endParaRPr>
          </a:p>
        </p:txBody>
      </p:sp>
      <p:sp>
        <p:nvSpPr>
          <p:cNvPr id="71" name="Shape 3707">
            <a:extLst>
              <a:ext uri="{FF2B5EF4-FFF2-40B4-BE49-F238E27FC236}">
                <a16:creationId xmlns:a16="http://schemas.microsoft.com/office/drawing/2014/main" id="{4A130F04-AFC3-4B29-8CCA-914912C4DF5F}"/>
              </a:ext>
            </a:extLst>
          </p:cNvPr>
          <p:cNvSpPr/>
          <p:nvPr/>
        </p:nvSpPr>
        <p:spPr>
          <a:xfrm>
            <a:off x="9192381" y="9270265"/>
            <a:ext cx="708488" cy="681261"/>
          </a:xfrm>
          <a:custGeom>
            <a:avLst/>
            <a:gdLst/>
            <a:ahLst/>
            <a:cxnLst>
              <a:cxn ang="0">
                <a:pos x="wd2" y="hd2"/>
              </a:cxn>
              <a:cxn ang="5400000">
                <a:pos x="wd2" y="hd2"/>
              </a:cxn>
              <a:cxn ang="10800000">
                <a:pos x="wd2" y="hd2"/>
              </a:cxn>
              <a:cxn ang="16200000">
                <a:pos x="wd2" y="hd2"/>
              </a:cxn>
            </a:cxnLst>
            <a:rect l="0" t="0" r="r" b="b"/>
            <a:pathLst>
              <a:path w="21600" h="21600" extrusionOk="0">
                <a:moveTo>
                  <a:pt x="20579" y="7009"/>
                </a:moveTo>
                <a:cubicBezTo>
                  <a:pt x="20006" y="12260"/>
                  <a:pt x="12624" y="19437"/>
                  <a:pt x="10800" y="20538"/>
                </a:cubicBezTo>
                <a:cubicBezTo>
                  <a:pt x="8976" y="19437"/>
                  <a:pt x="1594" y="12260"/>
                  <a:pt x="1021" y="7002"/>
                </a:cubicBezTo>
                <a:cubicBezTo>
                  <a:pt x="1021" y="7002"/>
                  <a:pt x="982" y="6718"/>
                  <a:pt x="982" y="6382"/>
                </a:cubicBezTo>
                <a:cubicBezTo>
                  <a:pt x="982" y="3405"/>
                  <a:pt x="3404" y="983"/>
                  <a:pt x="6382" y="983"/>
                </a:cubicBezTo>
                <a:cubicBezTo>
                  <a:pt x="7780" y="983"/>
                  <a:pt x="9107" y="1519"/>
                  <a:pt x="10120" y="2492"/>
                </a:cubicBezTo>
                <a:lnTo>
                  <a:pt x="10800" y="3146"/>
                </a:lnTo>
                <a:lnTo>
                  <a:pt x="11480" y="2492"/>
                </a:lnTo>
                <a:cubicBezTo>
                  <a:pt x="12493" y="1519"/>
                  <a:pt x="13820" y="983"/>
                  <a:pt x="15218" y="983"/>
                </a:cubicBezTo>
                <a:cubicBezTo>
                  <a:pt x="18196" y="983"/>
                  <a:pt x="20618" y="3405"/>
                  <a:pt x="20618" y="6382"/>
                </a:cubicBezTo>
                <a:cubicBezTo>
                  <a:pt x="20618" y="6725"/>
                  <a:pt x="20579" y="7009"/>
                  <a:pt x="20579" y="7009"/>
                </a:cubicBezTo>
                <a:moveTo>
                  <a:pt x="21600" y="6382"/>
                </a:moveTo>
                <a:cubicBezTo>
                  <a:pt x="21600" y="2857"/>
                  <a:pt x="18743" y="0"/>
                  <a:pt x="15218" y="0"/>
                </a:cubicBezTo>
                <a:cubicBezTo>
                  <a:pt x="13502" y="0"/>
                  <a:pt x="11947" y="682"/>
                  <a:pt x="10800" y="1784"/>
                </a:cubicBezTo>
                <a:cubicBezTo>
                  <a:pt x="9653" y="682"/>
                  <a:pt x="8098" y="0"/>
                  <a:pt x="6382" y="0"/>
                </a:cubicBezTo>
                <a:cubicBezTo>
                  <a:pt x="2857" y="0"/>
                  <a:pt x="0" y="2857"/>
                  <a:pt x="0" y="6382"/>
                </a:cubicBezTo>
                <a:cubicBezTo>
                  <a:pt x="0" y="6792"/>
                  <a:pt x="65" y="7282"/>
                  <a:pt x="45" y="7115"/>
                </a:cubicBezTo>
                <a:cubicBezTo>
                  <a:pt x="733" y="13419"/>
                  <a:pt x="9855" y="21600"/>
                  <a:pt x="10800" y="21600"/>
                </a:cubicBezTo>
                <a:cubicBezTo>
                  <a:pt x="11745" y="21600"/>
                  <a:pt x="20867" y="13419"/>
                  <a:pt x="21555" y="7115"/>
                </a:cubicBezTo>
                <a:cubicBezTo>
                  <a:pt x="21536" y="7282"/>
                  <a:pt x="21600" y="6792"/>
                  <a:pt x="21600" y="6382"/>
                </a:cubicBezTo>
              </a:path>
            </a:pathLst>
          </a:custGeom>
          <a:solidFill>
            <a:schemeClr val="accent4"/>
          </a:solidFill>
          <a:ln w="12700">
            <a:miter lim="400000"/>
          </a:ln>
        </p:spPr>
        <p:txBody>
          <a:bodyPr lIns="38100" tIns="38100" rIns="38100" bIns="38100" anchor="ctr"/>
          <a:lstStyle/>
          <a:p>
            <a:endParaRPr>
              <a:solidFill>
                <a:prstClr val="black"/>
              </a:solidFill>
            </a:endParaRPr>
          </a:p>
        </p:txBody>
      </p:sp>
      <p:sp>
        <p:nvSpPr>
          <p:cNvPr id="72" name="Shape 3790">
            <a:extLst>
              <a:ext uri="{FF2B5EF4-FFF2-40B4-BE49-F238E27FC236}">
                <a16:creationId xmlns:a16="http://schemas.microsoft.com/office/drawing/2014/main" id="{782577B7-D067-43FA-95EA-2FC5D45D665D}"/>
              </a:ext>
            </a:extLst>
          </p:cNvPr>
          <p:cNvSpPr/>
          <p:nvPr/>
        </p:nvSpPr>
        <p:spPr>
          <a:xfrm>
            <a:off x="9192381" y="4386123"/>
            <a:ext cx="708488" cy="708488"/>
          </a:xfrm>
          <a:custGeom>
            <a:avLst/>
            <a:gdLst/>
            <a:ahLst/>
            <a:cxnLst>
              <a:cxn ang="0">
                <a:pos x="wd2" y="hd2"/>
              </a:cxn>
              <a:cxn ang="5400000">
                <a:pos x="wd2" y="hd2"/>
              </a:cxn>
              <a:cxn ang="10800000">
                <a:pos x="wd2" y="hd2"/>
              </a:cxn>
              <a:cxn ang="16200000">
                <a:pos x="wd2" y="hd2"/>
              </a:cxn>
            </a:cxnLst>
            <a:rect l="0" t="0" r="r" b="b"/>
            <a:pathLst>
              <a:path w="21600" h="21600" extrusionOk="0">
                <a:moveTo>
                  <a:pt x="19594" y="9980"/>
                </a:moveTo>
                <a:cubicBezTo>
                  <a:pt x="19587" y="9895"/>
                  <a:pt x="19575" y="9811"/>
                  <a:pt x="19564" y="9726"/>
                </a:cubicBezTo>
                <a:cubicBezTo>
                  <a:pt x="19542" y="9539"/>
                  <a:pt x="19514" y="9355"/>
                  <a:pt x="19480" y="9172"/>
                </a:cubicBezTo>
                <a:cubicBezTo>
                  <a:pt x="19462" y="9079"/>
                  <a:pt x="19444" y="8986"/>
                  <a:pt x="19424" y="8893"/>
                </a:cubicBezTo>
                <a:cubicBezTo>
                  <a:pt x="19384" y="8712"/>
                  <a:pt x="19337" y="8533"/>
                  <a:pt x="19286" y="8356"/>
                </a:cubicBezTo>
                <a:cubicBezTo>
                  <a:pt x="19263" y="8276"/>
                  <a:pt x="19243" y="8195"/>
                  <a:pt x="19218" y="8116"/>
                </a:cubicBezTo>
                <a:cubicBezTo>
                  <a:pt x="19143" y="7879"/>
                  <a:pt x="19057" y="7646"/>
                  <a:pt x="18962" y="7418"/>
                </a:cubicBezTo>
                <a:cubicBezTo>
                  <a:pt x="18922" y="7321"/>
                  <a:pt x="18876" y="7229"/>
                  <a:pt x="18832" y="7134"/>
                </a:cubicBezTo>
                <a:cubicBezTo>
                  <a:pt x="18771" y="6999"/>
                  <a:pt x="18708" y="6865"/>
                  <a:pt x="18640" y="6734"/>
                </a:cubicBezTo>
                <a:cubicBezTo>
                  <a:pt x="18579" y="6618"/>
                  <a:pt x="18516" y="6505"/>
                  <a:pt x="18450" y="6391"/>
                </a:cubicBezTo>
                <a:cubicBezTo>
                  <a:pt x="18392" y="6291"/>
                  <a:pt x="18331" y="6192"/>
                  <a:pt x="18269" y="6094"/>
                </a:cubicBezTo>
                <a:cubicBezTo>
                  <a:pt x="18192" y="5971"/>
                  <a:pt x="18114" y="5850"/>
                  <a:pt x="18031" y="5732"/>
                </a:cubicBezTo>
                <a:cubicBezTo>
                  <a:pt x="17985" y="5667"/>
                  <a:pt x="17936" y="5605"/>
                  <a:pt x="17889" y="5541"/>
                </a:cubicBezTo>
                <a:cubicBezTo>
                  <a:pt x="17544" y="5080"/>
                  <a:pt x="17159" y="4651"/>
                  <a:pt x="16732" y="4265"/>
                </a:cubicBezTo>
                <a:cubicBezTo>
                  <a:pt x="16705" y="4241"/>
                  <a:pt x="16679" y="4216"/>
                  <a:pt x="16652" y="4192"/>
                </a:cubicBezTo>
                <a:cubicBezTo>
                  <a:pt x="16499" y="4058"/>
                  <a:pt x="16343" y="3927"/>
                  <a:pt x="16181" y="3803"/>
                </a:cubicBezTo>
                <a:cubicBezTo>
                  <a:pt x="16173" y="3796"/>
                  <a:pt x="16165" y="3790"/>
                  <a:pt x="16156" y="3784"/>
                </a:cubicBezTo>
                <a:cubicBezTo>
                  <a:pt x="15458" y="3252"/>
                  <a:pt x="14680" y="2821"/>
                  <a:pt x="13842" y="2513"/>
                </a:cubicBezTo>
                <a:cubicBezTo>
                  <a:pt x="13592" y="2912"/>
                  <a:pt x="13337" y="3420"/>
                  <a:pt x="13039" y="3590"/>
                </a:cubicBezTo>
                <a:cubicBezTo>
                  <a:pt x="12610" y="3835"/>
                  <a:pt x="12641" y="4817"/>
                  <a:pt x="13469" y="4725"/>
                </a:cubicBezTo>
                <a:cubicBezTo>
                  <a:pt x="13469" y="4725"/>
                  <a:pt x="13223" y="4970"/>
                  <a:pt x="13469" y="5860"/>
                </a:cubicBezTo>
                <a:cubicBezTo>
                  <a:pt x="13714" y="6750"/>
                  <a:pt x="14126" y="6944"/>
                  <a:pt x="15341" y="6443"/>
                </a:cubicBezTo>
                <a:cubicBezTo>
                  <a:pt x="15862" y="6228"/>
                  <a:pt x="16258" y="6341"/>
                  <a:pt x="16200" y="6873"/>
                </a:cubicBezTo>
                <a:cubicBezTo>
                  <a:pt x="16077" y="8008"/>
                  <a:pt x="15202" y="7960"/>
                  <a:pt x="15862" y="9788"/>
                </a:cubicBezTo>
                <a:cubicBezTo>
                  <a:pt x="16261" y="10892"/>
                  <a:pt x="17243" y="11322"/>
                  <a:pt x="17611" y="12181"/>
                </a:cubicBezTo>
                <a:cubicBezTo>
                  <a:pt x="17814" y="12653"/>
                  <a:pt x="18591" y="13088"/>
                  <a:pt x="19250" y="13384"/>
                </a:cubicBezTo>
                <a:cubicBezTo>
                  <a:pt x="19320" y="13153"/>
                  <a:pt x="19380" y="12917"/>
                  <a:pt x="19432" y="12677"/>
                </a:cubicBezTo>
                <a:cubicBezTo>
                  <a:pt x="19451" y="12587"/>
                  <a:pt x="19467" y="12494"/>
                  <a:pt x="19483" y="12402"/>
                </a:cubicBezTo>
                <a:cubicBezTo>
                  <a:pt x="19517" y="12224"/>
                  <a:pt x="19544" y="12045"/>
                  <a:pt x="19566" y="11862"/>
                </a:cubicBezTo>
                <a:cubicBezTo>
                  <a:pt x="19576" y="11776"/>
                  <a:pt x="19587" y="11691"/>
                  <a:pt x="19595" y="11604"/>
                </a:cubicBezTo>
                <a:cubicBezTo>
                  <a:pt x="19619" y="11340"/>
                  <a:pt x="19636" y="11072"/>
                  <a:pt x="19636" y="10800"/>
                </a:cubicBezTo>
                <a:cubicBezTo>
                  <a:pt x="19636" y="10523"/>
                  <a:pt x="19619" y="10251"/>
                  <a:pt x="19594" y="9980"/>
                </a:cubicBezTo>
                <a:moveTo>
                  <a:pt x="10800" y="20618"/>
                </a:moveTo>
                <a:cubicBezTo>
                  <a:pt x="5377" y="20618"/>
                  <a:pt x="982" y="16223"/>
                  <a:pt x="982" y="10800"/>
                </a:cubicBezTo>
                <a:cubicBezTo>
                  <a:pt x="982" y="5378"/>
                  <a:pt x="5377" y="982"/>
                  <a:pt x="10800" y="982"/>
                </a:cubicBezTo>
                <a:cubicBezTo>
                  <a:pt x="16222" y="982"/>
                  <a:pt x="20618" y="5378"/>
                  <a:pt x="20618" y="10800"/>
                </a:cubicBezTo>
                <a:cubicBezTo>
                  <a:pt x="20618" y="16223"/>
                  <a:pt x="16222" y="20618"/>
                  <a:pt x="10800" y="20618"/>
                </a:cubicBezTo>
                <a:moveTo>
                  <a:pt x="10800" y="0"/>
                </a:moveTo>
                <a:cubicBezTo>
                  <a:pt x="4835" y="0"/>
                  <a:pt x="0" y="4836"/>
                  <a:pt x="0" y="10800"/>
                </a:cubicBezTo>
                <a:cubicBezTo>
                  <a:pt x="0" y="16765"/>
                  <a:pt x="4835" y="21600"/>
                  <a:pt x="10800" y="21600"/>
                </a:cubicBezTo>
                <a:cubicBezTo>
                  <a:pt x="16764" y="21600"/>
                  <a:pt x="21600" y="16765"/>
                  <a:pt x="21600" y="10800"/>
                </a:cubicBezTo>
                <a:cubicBezTo>
                  <a:pt x="21600" y="4836"/>
                  <a:pt x="16764" y="0"/>
                  <a:pt x="10800" y="0"/>
                </a:cubicBezTo>
                <a:moveTo>
                  <a:pt x="8407" y="9726"/>
                </a:moveTo>
                <a:cubicBezTo>
                  <a:pt x="8468" y="9020"/>
                  <a:pt x="9603" y="8284"/>
                  <a:pt x="10370" y="7947"/>
                </a:cubicBezTo>
                <a:cubicBezTo>
                  <a:pt x="11137" y="7609"/>
                  <a:pt x="11843" y="7486"/>
                  <a:pt x="11751" y="6903"/>
                </a:cubicBezTo>
                <a:cubicBezTo>
                  <a:pt x="11659" y="6320"/>
                  <a:pt x="11444" y="5891"/>
                  <a:pt x="10248" y="5891"/>
                </a:cubicBezTo>
                <a:cubicBezTo>
                  <a:pt x="9051" y="5891"/>
                  <a:pt x="9573" y="7486"/>
                  <a:pt x="8591" y="6535"/>
                </a:cubicBezTo>
                <a:cubicBezTo>
                  <a:pt x="7609" y="5584"/>
                  <a:pt x="8805" y="5830"/>
                  <a:pt x="9296" y="5615"/>
                </a:cubicBezTo>
                <a:cubicBezTo>
                  <a:pt x="9787" y="5400"/>
                  <a:pt x="10278" y="4510"/>
                  <a:pt x="9419" y="4449"/>
                </a:cubicBezTo>
                <a:cubicBezTo>
                  <a:pt x="8560" y="4388"/>
                  <a:pt x="8744" y="4817"/>
                  <a:pt x="8069" y="4572"/>
                </a:cubicBezTo>
                <a:cubicBezTo>
                  <a:pt x="7394" y="4326"/>
                  <a:pt x="7087" y="5431"/>
                  <a:pt x="6657" y="5277"/>
                </a:cubicBezTo>
                <a:cubicBezTo>
                  <a:pt x="6373" y="5176"/>
                  <a:pt x="5613" y="4605"/>
                  <a:pt x="5109" y="4044"/>
                </a:cubicBezTo>
                <a:cubicBezTo>
                  <a:pt x="4094" y="4900"/>
                  <a:pt x="3276" y="5983"/>
                  <a:pt x="2729" y="7212"/>
                </a:cubicBezTo>
                <a:cubicBezTo>
                  <a:pt x="2875" y="8862"/>
                  <a:pt x="3773" y="9726"/>
                  <a:pt x="3773" y="9726"/>
                </a:cubicBezTo>
                <a:cubicBezTo>
                  <a:pt x="3773" y="9726"/>
                  <a:pt x="4234" y="10800"/>
                  <a:pt x="6995" y="12119"/>
                </a:cubicBezTo>
                <a:cubicBezTo>
                  <a:pt x="6995" y="12119"/>
                  <a:pt x="7517" y="12150"/>
                  <a:pt x="6903" y="11536"/>
                </a:cubicBezTo>
                <a:cubicBezTo>
                  <a:pt x="6289" y="10923"/>
                  <a:pt x="5614" y="10156"/>
                  <a:pt x="6382" y="9757"/>
                </a:cubicBezTo>
                <a:cubicBezTo>
                  <a:pt x="7148" y="9358"/>
                  <a:pt x="7364" y="9389"/>
                  <a:pt x="7548" y="10125"/>
                </a:cubicBezTo>
                <a:cubicBezTo>
                  <a:pt x="7732" y="10861"/>
                  <a:pt x="8345" y="10432"/>
                  <a:pt x="8407" y="9726"/>
                </a:cubicBezTo>
                <a:moveTo>
                  <a:pt x="16245" y="12871"/>
                </a:moveTo>
                <a:cubicBezTo>
                  <a:pt x="15893" y="13086"/>
                  <a:pt x="15908" y="13561"/>
                  <a:pt x="16200" y="13822"/>
                </a:cubicBezTo>
                <a:cubicBezTo>
                  <a:pt x="16491" y="14083"/>
                  <a:pt x="17074" y="14420"/>
                  <a:pt x="17258" y="13822"/>
                </a:cubicBezTo>
                <a:cubicBezTo>
                  <a:pt x="17442" y="13224"/>
                  <a:pt x="16598" y="12656"/>
                  <a:pt x="16245" y="12871"/>
                </a:cubicBezTo>
                <a:moveTo>
                  <a:pt x="12027" y="12948"/>
                </a:moveTo>
                <a:cubicBezTo>
                  <a:pt x="10984" y="12058"/>
                  <a:pt x="11107" y="11659"/>
                  <a:pt x="9787" y="11659"/>
                </a:cubicBezTo>
                <a:cubicBezTo>
                  <a:pt x="8468" y="11659"/>
                  <a:pt x="7639" y="11966"/>
                  <a:pt x="7977" y="13807"/>
                </a:cubicBezTo>
                <a:cubicBezTo>
                  <a:pt x="8314" y="15648"/>
                  <a:pt x="9296" y="14819"/>
                  <a:pt x="9205" y="16231"/>
                </a:cubicBezTo>
                <a:cubicBezTo>
                  <a:pt x="9112" y="17642"/>
                  <a:pt x="9450" y="17949"/>
                  <a:pt x="9664" y="18286"/>
                </a:cubicBezTo>
                <a:cubicBezTo>
                  <a:pt x="9880" y="18624"/>
                  <a:pt x="10523" y="19606"/>
                  <a:pt x="10769" y="18225"/>
                </a:cubicBezTo>
                <a:cubicBezTo>
                  <a:pt x="11014" y="16844"/>
                  <a:pt x="11475" y="16077"/>
                  <a:pt x="11996" y="15402"/>
                </a:cubicBezTo>
                <a:cubicBezTo>
                  <a:pt x="12518" y="14727"/>
                  <a:pt x="13070" y="13837"/>
                  <a:pt x="12027" y="12948"/>
                </a:cubicBezTo>
              </a:path>
            </a:pathLst>
          </a:custGeom>
          <a:solidFill>
            <a:schemeClr val="accent4"/>
          </a:solidFill>
          <a:ln w="12700">
            <a:miter lim="400000"/>
          </a:ln>
        </p:spPr>
        <p:txBody>
          <a:bodyPr lIns="38100" tIns="38100" rIns="38100" bIns="38100" anchor="ctr"/>
          <a:lstStyle/>
          <a:p>
            <a:endParaRPr>
              <a:solidFill>
                <a:prstClr val="black"/>
              </a:solidFill>
            </a:endParaRPr>
          </a:p>
        </p:txBody>
      </p:sp>
    </p:spTree>
    <p:extLst>
      <p:ext uri="{BB962C8B-B14F-4D97-AF65-F5344CB8AC3E}">
        <p14:creationId xmlns:p14="http://schemas.microsoft.com/office/powerpoint/2010/main" val="22578296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p:txBody>
          <a:bodyPr/>
          <a:lstStyle/>
          <a:p>
            <a:fld id="{92B485D1-D61A-494D-A8A9-04DC541B8AAB}" type="slidenum">
              <a:rPr lang="en-US" smtClean="0">
                <a:solidFill>
                  <a:schemeClr val="accent2"/>
                </a:solidFill>
              </a:rPr>
              <a:pPr/>
              <a:t>33</a:t>
            </a:fld>
            <a:endParaRPr lang="en-US" dirty="0">
              <a:solidFill>
                <a:schemeClr val="accent2"/>
              </a:solidFill>
            </a:endParaRPr>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p:txBody>
          <a:bodyPr/>
          <a:lstStyle/>
          <a:p>
            <a:r>
              <a:rPr lang="en-US">
                <a:solidFill>
                  <a:schemeClr val="accent2"/>
                </a:solidFill>
              </a:rPr>
              <a:t>WWW.SQUARE.COM</a:t>
            </a:r>
            <a:endParaRPr lang="en-US" dirty="0">
              <a:solidFill>
                <a:schemeClr val="accent2"/>
              </a:solidFill>
            </a:endParaRPr>
          </a:p>
        </p:txBody>
      </p:sp>
      <p:sp>
        <p:nvSpPr>
          <p:cNvPr id="5" name="Rectangle 4">
            <a:extLst>
              <a:ext uri="{FF2B5EF4-FFF2-40B4-BE49-F238E27FC236}">
                <a16:creationId xmlns:a16="http://schemas.microsoft.com/office/drawing/2014/main" id="{E1E987E2-E592-4EFC-8B02-DADBC536D181}"/>
              </a:ext>
            </a:extLst>
          </p:cNvPr>
          <p:cNvSpPr/>
          <p:nvPr/>
        </p:nvSpPr>
        <p:spPr>
          <a:xfrm>
            <a:off x="993720" y="1125796"/>
            <a:ext cx="22742580" cy="1332544"/>
          </a:xfrm>
          <a:prstGeom prst="rect">
            <a:avLst/>
          </a:prstGeom>
        </p:spPr>
        <p:txBody>
          <a:bodyPr wrap="square">
            <a:spAutoFit/>
          </a:bodyPr>
          <a:lstStyle/>
          <a:p>
            <a:pPr>
              <a:lnSpc>
                <a:spcPct val="80000"/>
              </a:lnSpc>
            </a:pPr>
            <a:r>
              <a:rPr lang="en-US" sz="10000" dirty="0">
                <a:solidFill>
                  <a:schemeClr val="accent2"/>
                </a:solidFill>
              </a:rPr>
              <a:t>HEART </a:t>
            </a:r>
            <a:r>
              <a:rPr lang="en-US" sz="10000" b="1" dirty="0">
                <a:solidFill>
                  <a:schemeClr val="accent2"/>
                </a:solidFill>
              </a:rPr>
              <a:t>DISEASES</a:t>
            </a:r>
          </a:p>
        </p:txBody>
      </p:sp>
      <p:sp>
        <p:nvSpPr>
          <p:cNvPr id="6" name="Rectangle 5">
            <a:extLst>
              <a:ext uri="{FF2B5EF4-FFF2-40B4-BE49-F238E27FC236}">
                <a16:creationId xmlns:a16="http://schemas.microsoft.com/office/drawing/2014/main" id="{94D712BF-9BF1-40D0-9723-DCCB4DC86687}"/>
              </a:ext>
            </a:extLst>
          </p:cNvPr>
          <p:cNvSpPr/>
          <p:nvPr/>
        </p:nvSpPr>
        <p:spPr>
          <a:xfrm>
            <a:off x="1146975" y="2805710"/>
            <a:ext cx="1911486" cy="2389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p:txBody>
      </p:sp>
      <p:grpSp>
        <p:nvGrpSpPr>
          <p:cNvPr id="7" name="Group 6">
            <a:extLst>
              <a:ext uri="{FF2B5EF4-FFF2-40B4-BE49-F238E27FC236}">
                <a16:creationId xmlns:a16="http://schemas.microsoft.com/office/drawing/2014/main" id="{A9ECA254-2B38-471E-88A9-01470CE3B0F4}"/>
              </a:ext>
            </a:extLst>
          </p:cNvPr>
          <p:cNvGrpSpPr/>
          <p:nvPr/>
        </p:nvGrpSpPr>
        <p:grpSpPr>
          <a:xfrm>
            <a:off x="25715132" y="1201996"/>
            <a:ext cx="2513847" cy="491928"/>
            <a:chOff x="1296153" y="8434415"/>
            <a:chExt cx="6501414" cy="1272244"/>
          </a:xfrm>
          <a:solidFill>
            <a:schemeClr val="accent4"/>
          </a:solidFill>
        </p:grpSpPr>
        <p:sp>
          <p:nvSpPr>
            <p:cNvPr id="8" name="Freeform: Shape 7">
              <a:extLst>
                <a:ext uri="{FF2B5EF4-FFF2-40B4-BE49-F238E27FC236}">
                  <a16:creationId xmlns:a16="http://schemas.microsoft.com/office/drawing/2014/main" id="{8C22F569-60FD-41B0-8774-A238CBC1B516}"/>
                </a:ext>
              </a:extLst>
            </p:cNvPr>
            <p:cNvSpPr/>
            <p:nvPr/>
          </p:nvSpPr>
          <p:spPr>
            <a:xfrm>
              <a:off x="1296153" y="8434415"/>
              <a:ext cx="2116797" cy="1272244"/>
            </a:xfrm>
            <a:custGeom>
              <a:avLst/>
              <a:gdLst>
                <a:gd name="connsiteX0" fmla="*/ 1507635 w 2116797"/>
                <a:gd name="connsiteY0" fmla="*/ 201110 h 1272244"/>
                <a:gd name="connsiteX1" fmla="*/ 1344416 w 2116797"/>
                <a:gd name="connsiteY1" fmla="*/ 242644 h 1272244"/>
                <a:gd name="connsiteX2" fmla="*/ 1230015 w 2116797"/>
                <a:gd name="connsiteY2" fmla="*/ 358502 h 1272244"/>
                <a:gd name="connsiteX3" fmla="*/ 1188481 w 2116797"/>
                <a:gd name="connsiteY3" fmla="*/ 527551 h 1272244"/>
                <a:gd name="connsiteX4" fmla="*/ 1230015 w 2116797"/>
                <a:gd name="connsiteY4" fmla="*/ 696601 h 1272244"/>
                <a:gd name="connsiteX5" fmla="*/ 1344416 w 2116797"/>
                <a:gd name="connsiteY5" fmla="*/ 812458 h 1272244"/>
                <a:gd name="connsiteX6" fmla="*/ 1507635 w 2116797"/>
                <a:gd name="connsiteY6" fmla="*/ 853992 h 1272244"/>
                <a:gd name="connsiteX7" fmla="*/ 1670856 w 2116797"/>
                <a:gd name="connsiteY7" fmla="*/ 812458 h 1272244"/>
                <a:gd name="connsiteX8" fmla="*/ 1785255 w 2116797"/>
                <a:gd name="connsiteY8" fmla="*/ 696601 h 1272244"/>
                <a:gd name="connsiteX9" fmla="*/ 1826791 w 2116797"/>
                <a:gd name="connsiteY9" fmla="*/ 527551 h 1272244"/>
                <a:gd name="connsiteX10" fmla="*/ 1785255 w 2116797"/>
                <a:gd name="connsiteY10" fmla="*/ 358502 h 1272244"/>
                <a:gd name="connsiteX11" fmla="*/ 1670856 w 2116797"/>
                <a:gd name="connsiteY11" fmla="*/ 242644 h 1272244"/>
                <a:gd name="connsiteX12" fmla="*/ 1507635 w 2116797"/>
                <a:gd name="connsiteY12" fmla="*/ 201110 h 1272244"/>
                <a:gd name="connsiteX13" fmla="*/ 1507635 w 2116797"/>
                <a:gd name="connsiteY13" fmla="*/ 0 h 1272244"/>
                <a:gd name="connsiteX14" fmla="*/ 1793271 w 2116797"/>
                <a:gd name="connsiteY14" fmla="*/ 68494 h 1272244"/>
                <a:gd name="connsiteX15" fmla="*/ 1992925 w 2116797"/>
                <a:gd name="connsiteY15" fmla="*/ 257217 h 1272244"/>
                <a:gd name="connsiteX16" fmla="*/ 2065790 w 2116797"/>
                <a:gd name="connsiteY16" fmla="*/ 527551 h 1272244"/>
                <a:gd name="connsiteX17" fmla="*/ 1965965 w 2116797"/>
                <a:gd name="connsiteY17" fmla="*/ 839419 h 1272244"/>
                <a:gd name="connsiteX18" fmla="*/ 1701461 w 2116797"/>
                <a:gd name="connsiteY18" fmla="*/ 1025957 h 1272244"/>
                <a:gd name="connsiteX19" fmla="*/ 1772141 w 2116797"/>
                <a:gd name="connsiteY19" fmla="*/ 1080606 h 1272244"/>
                <a:gd name="connsiteX20" fmla="*/ 1845736 w 2116797"/>
                <a:gd name="connsiteY20" fmla="*/ 1097365 h 1272244"/>
                <a:gd name="connsiteX21" fmla="*/ 2011870 w 2116797"/>
                <a:gd name="connsiteY21" fmla="*/ 1021585 h 1272244"/>
                <a:gd name="connsiteX22" fmla="*/ 2116797 w 2116797"/>
                <a:gd name="connsiteY22" fmla="*/ 1146914 h 1272244"/>
                <a:gd name="connsiteX23" fmla="*/ 1996568 w 2116797"/>
                <a:gd name="connsiteY23" fmla="*/ 1240183 h 1272244"/>
                <a:gd name="connsiteX24" fmla="*/ 1841363 w 2116797"/>
                <a:gd name="connsiteY24" fmla="*/ 1272244 h 1272244"/>
                <a:gd name="connsiteX25" fmla="*/ 1635880 w 2116797"/>
                <a:gd name="connsiteY25" fmla="*/ 1223424 h 1272244"/>
                <a:gd name="connsiteX26" fmla="*/ 1426025 w 2116797"/>
                <a:gd name="connsiteY26" fmla="*/ 1050731 h 1272244"/>
                <a:gd name="connsiteX27" fmla="*/ 1179008 w 2116797"/>
                <a:gd name="connsiteY27" fmla="*/ 961834 h 1272244"/>
                <a:gd name="connsiteX28" fmla="*/ 1009959 w 2116797"/>
                <a:gd name="connsiteY28" fmla="*/ 777483 h 1272244"/>
                <a:gd name="connsiteX29" fmla="*/ 949480 w 2116797"/>
                <a:gd name="connsiteY29" fmla="*/ 527551 h 1272244"/>
                <a:gd name="connsiteX30" fmla="*/ 1021618 w 2116797"/>
                <a:gd name="connsiteY30" fmla="*/ 257217 h 1272244"/>
                <a:gd name="connsiteX31" fmla="*/ 1221272 w 2116797"/>
                <a:gd name="connsiteY31" fmla="*/ 68494 h 1272244"/>
                <a:gd name="connsiteX32" fmla="*/ 1507635 w 2116797"/>
                <a:gd name="connsiteY32" fmla="*/ 0 h 1272244"/>
                <a:gd name="connsiteX33" fmla="*/ 450314 w 2116797"/>
                <a:gd name="connsiteY33" fmla="*/ 0 h 1272244"/>
                <a:gd name="connsiteX34" fmla="*/ 641223 w 2116797"/>
                <a:gd name="connsiteY34" fmla="*/ 23317 h 1272244"/>
                <a:gd name="connsiteX35" fmla="*/ 804442 w 2116797"/>
                <a:gd name="connsiteY35" fmla="*/ 90354 h 1272244"/>
                <a:gd name="connsiteX36" fmla="*/ 731577 w 2116797"/>
                <a:gd name="connsiteY36" fmla="*/ 269605 h 1272244"/>
                <a:gd name="connsiteX37" fmla="*/ 448855 w 2116797"/>
                <a:gd name="connsiteY37" fmla="*/ 189452 h 1272244"/>
                <a:gd name="connsiteX38" fmla="*/ 302395 w 2116797"/>
                <a:gd name="connsiteY38" fmla="*/ 221513 h 1272244"/>
                <a:gd name="connsiteX39" fmla="*/ 255031 w 2116797"/>
                <a:gd name="connsiteY39" fmla="*/ 306038 h 1272244"/>
                <a:gd name="connsiteX40" fmla="*/ 309681 w 2116797"/>
                <a:gd name="connsiteY40" fmla="*/ 384005 h 1272244"/>
                <a:gd name="connsiteX41" fmla="*/ 476545 w 2116797"/>
                <a:gd name="connsiteY41" fmla="*/ 434283 h 1272244"/>
                <a:gd name="connsiteX42" fmla="*/ 667454 w 2116797"/>
                <a:gd name="connsiteY42" fmla="*/ 489661 h 1272244"/>
                <a:gd name="connsiteX43" fmla="*/ 794971 w 2116797"/>
                <a:gd name="connsiteY43" fmla="*/ 577100 h 1272244"/>
                <a:gd name="connsiteX44" fmla="*/ 848164 w 2116797"/>
                <a:gd name="connsiteY44" fmla="*/ 738863 h 1272244"/>
                <a:gd name="connsiteX45" fmla="*/ 799342 w 2116797"/>
                <a:gd name="connsiteY45" fmla="*/ 898441 h 1272244"/>
                <a:gd name="connsiteX46" fmla="*/ 652882 w 2116797"/>
                <a:gd name="connsiteY46" fmla="*/ 1012841 h 1272244"/>
                <a:gd name="connsiteX47" fmla="*/ 415338 w 2116797"/>
                <a:gd name="connsiteY47" fmla="*/ 1055103 h 1272244"/>
                <a:gd name="connsiteX48" fmla="*/ 181436 w 2116797"/>
                <a:gd name="connsiteY48" fmla="*/ 1022313 h 1272244"/>
                <a:gd name="connsiteX49" fmla="*/ 0 w 2116797"/>
                <a:gd name="connsiteY49" fmla="*/ 937059 h 1272244"/>
                <a:gd name="connsiteX50" fmla="*/ 80153 w 2116797"/>
                <a:gd name="connsiteY50" fmla="*/ 759266 h 1272244"/>
                <a:gd name="connsiteX51" fmla="*/ 236086 w 2116797"/>
                <a:gd name="connsiteY51" fmla="*/ 836504 h 1272244"/>
                <a:gd name="connsiteX52" fmla="*/ 416794 w 2116797"/>
                <a:gd name="connsiteY52" fmla="*/ 865651 h 1272244"/>
                <a:gd name="connsiteX53" fmla="*/ 565441 w 2116797"/>
                <a:gd name="connsiteY53" fmla="*/ 835775 h 1272244"/>
                <a:gd name="connsiteX54" fmla="*/ 613533 w 2116797"/>
                <a:gd name="connsiteY54" fmla="*/ 756351 h 1272244"/>
                <a:gd name="connsiteX55" fmla="*/ 585115 w 2116797"/>
                <a:gd name="connsiteY55" fmla="*/ 695872 h 1272244"/>
                <a:gd name="connsiteX56" fmla="*/ 512250 w 2116797"/>
                <a:gd name="connsiteY56" fmla="*/ 657253 h 1272244"/>
                <a:gd name="connsiteX57" fmla="*/ 392021 w 2116797"/>
                <a:gd name="connsiteY57" fmla="*/ 625192 h 1272244"/>
                <a:gd name="connsiteX58" fmla="*/ 201110 w 2116797"/>
                <a:gd name="connsiteY58" fmla="*/ 569814 h 1272244"/>
                <a:gd name="connsiteX59" fmla="*/ 73595 w 2116797"/>
                <a:gd name="connsiteY59" fmla="*/ 480917 h 1272244"/>
                <a:gd name="connsiteX60" fmla="*/ 20402 w 2116797"/>
                <a:gd name="connsiteY60" fmla="*/ 317697 h 1272244"/>
                <a:gd name="connsiteX61" fmla="*/ 68495 w 2116797"/>
                <a:gd name="connsiteY61" fmla="*/ 156662 h 1272244"/>
                <a:gd name="connsiteX62" fmla="*/ 213498 w 2116797"/>
                <a:gd name="connsiteY62" fmla="*/ 42262 h 1272244"/>
                <a:gd name="connsiteX63" fmla="*/ 450314 w 2116797"/>
                <a:gd name="connsiteY63" fmla="*/ 0 h 127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116797" h="1272244">
                  <a:moveTo>
                    <a:pt x="1507635" y="201110"/>
                  </a:moveTo>
                  <a:cubicBezTo>
                    <a:pt x="1447400" y="201110"/>
                    <a:pt x="1392993" y="214955"/>
                    <a:pt x="1344416" y="242644"/>
                  </a:cubicBezTo>
                  <a:cubicBezTo>
                    <a:pt x="1295838" y="270333"/>
                    <a:pt x="1257705" y="308953"/>
                    <a:pt x="1230015" y="358502"/>
                  </a:cubicBezTo>
                  <a:cubicBezTo>
                    <a:pt x="1202327" y="408051"/>
                    <a:pt x="1188481" y="464401"/>
                    <a:pt x="1188481" y="527551"/>
                  </a:cubicBezTo>
                  <a:cubicBezTo>
                    <a:pt x="1188481" y="590702"/>
                    <a:pt x="1202327" y="647052"/>
                    <a:pt x="1230015" y="696601"/>
                  </a:cubicBezTo>
                  <a:cubicBezTo>
                    <a:pt x="1257705" y="746150"/>
                    <a:pt x="1295838" y="784769"/>
                    <a:pt x="1344416" y="812458"/>
                  </a:cubicBezTo>
                  <a:cubicBezTo>
                    <a:pt x="1392993" y="840147"/>
                    <a:pt x="1447400" y="853992"/>
                    <a:pt x="1507635" y="853992"/>
                  </a:cubicBezTo>
                  <a:cubicBezTo>
                    <a:pt x="1567872" y="853992"/>
                    <a:pt x="1622279" y="840147"/>
                    <a:pt x="1670856" y="812458"/>
                  </a:cubicBezTo>
                  <a:cubicBezTo>
                    <a:pt x="1719434" y="784769"/>
                    <a:pt x="1757567" y="746150"/>
                    <a:pt x="1785255" y="696601"/>
                  </a:cubicBezTo>
                  <a:cubicBezTo>
                    <a:pt x="1812945" y="647052"/>
                    <a:pt x="1826791" y="590702"/>
                    <a:pt x="1826791" y="527551"/>
                  </a:cubicBezTo>
                  <a:cubicBezTo>
                    <a:pt x="1826791" y="464401"/>
                    <a:pt x="1812945" y="408051"/>
                    <a:pt x="1785255" y="358502"/>
                  </a:cubicBezTo>
                  <a:cubicBezTo>
                    <a:pt x="1757567" y="308953"/>
                    <a:pt x="1719434" y="270333"/>
                    <a:pt x="1670856" y="242644"/>
                  </a:cubicBezTo>
                  <a:cubicBezTo>
                    <a:pt x="1622279" y="214955"/>
                    <a:pt x="1567872" y="201110"/>
                    <a:pt x="1507635" y="201110"/>
                  </a:cubicBezTo>
                  <a:close/>
                  <a:moveTo>
                    <a:pt x="1507635" y="0"/>
                  </a:moveTo>
                  <a:cubicBezTo>
                    <a:pt x="1613534" y="0"/>
                    <a:pt x="1708747" y="22831"/>
                    <a:pt x="1793271" y="68494"/>
                  </a:cubicBezTo>
                  <a:cubicBezTo>
                    <a:pt x="1877796" y="114157"/>
                    <a:pt x="1944348" y="177065"/>
                    <a:pt x="1992925" y="257217"/>
                  </a:cubicBezTo>
                  <a:cubicBezTo>
                    <a:pt x="2041502" y="337370"/>
                    <a:pt x="2065790" y="427482"/>
                    <a:pt x="2065790" y="527551"/>
                  </a:cubicBezTo>
                  <a:cubicBezTo>
                    <a:pt x="2065790" y="646080"/>
                    <a:pt x="2032515" y="750036"/>
                    <a:pt x="1965965" y="839419"/>
                  </a:cubicBezTo>
                  <a:cubicBezTo>
                    <a:pt x="1899413" y="928801"/>
                    <a:pt x="1811246" y="990981"/>
                    <a:pt x="1701461" y="1025957"/>
                  </a:cubicBezTo>
                  <a:cubicBezTo>
                    <a:pt x="1725749" y="1051217"/>
                    <a:pt x="1749308" y="1069433"/>
                    <a:pt x="1772141" y="1080606"/>
                  </a:cubicBezTo>
                  <a:cubicBezTo>
                    <a:pt x="1794972" y="1091779"/>
                    <a:pt x="1819503" y="1097365"/>
                    <a:pt x="1845736" y="1097365"/>
                  </a:cubicBezTo>
                  <a:cubicBezTo>
                    <a:pt x="1908886" y="1097365"/>
                    <a:pt x="1964264" y="1072105"/>
                    <a:pt x="2011870" y="1021585"/>
                  </a:cubicBezTo>
                  <a:lnTo>
                    <a:pt x="2116797" y="1146914"/>
                  </a:lnTo>
                  <a:cubicBezTo>
                    <a:pt x="2083765" y="1187719"/>
                    <a:pt x="2043689" y="1218809"/>
                    <a:pt x="1996568" y="1240183"/>
                  </a:cubicBezTo>
                  <a:cubicBezTo>
                    <a:pt x="1949447" y="1261557"/>
                    <a:pt x="1897713" y="1272244"/>
                    <a:pt x="1841363" y="1272244"/>
                  </a:cubicBezTo>
                  <a:cubicBezTo>
                    <a:pt x="1765582" y="1272244"/>
                    <a:pt x="1697089" y="1255971"/>
                    <a:pt x="1635880" y="1223424"/>
                  </a:cubicBezTo>
                  <a:cubicBezTo>
                    <a:pt x="1574672" y="1190877"/>
                    <a:pt x="1504720" y="1133313"/>
                    <a:pt x="1426025" y="1050731"/>
                  </a:cubicBezTo>
                  <a:cubicBezTo>
                    <a:pt x="1333729" y="1039072"/>
                    <a:pt x="1251390" y="1009440"/>
                    <a:pt x="1179008" y="961834"/>
                  </a:cubicBezTo>
                  <a:cubicBezTo>
                    <a:pt x="1106629" y="914228"/>
                    <a:pt x="1050279" y="852778"/>
                    <a:pt x="1009959" y="777483"/>
                  </a:cubicBezTo>
                  <a:cubicBezTo>
                    <a:pt x="969639" y="702187"/>
                    <a:pt x="949480" y="618877"/>
                    <a:pt x="949480" y="527551"/>
                  </a:cubicBezTo>
                  <a:cubicBezTo>
                    <a:pt x="949480" y="427482"/>
                    <a:pt x="973525" y="337370"/>
                    <a:pt x="1021618" y="257217"/>
                  </a:cubicBezTo>
                  <a:cubicBezTo>
                    <a:pt x="1069710" y="177065"/>
                    <a:pt x="1136261" y="114157"/>
                    <a:pt x="1221272" y="68494"/>
                  </a:cubicBezTo>
                  <a:cubicBezTo>
                    <a:pt x="1306282" y="22831"/>
                    <a:pt x="1401736" y="0"/>
                    <a:pt x="1507635" y="0"/>
                  </a:cubicBezTo>
                  <a:close/>
                  <a:moveTo>
                    <a:pt x="450314" y="0"/>
                  </a:moveTo>
                  <a:cubicBezTo>
                    <a:pt x="515407" y="0"/>
                    <a:pt x="579044" y="7772"/>
                    <a:pt x="641223" y="23317"/>
                  </a:cubicBezTo>
                  <a:cubicBezTo>
                    <a:pt x="703402" y="38862"/>
                    <a:pt x="757809" y="61207"/>
                    <a:pt x="804442" y="90354"/>
                  </a:cubicBezTo>
                  <a:lnTo>
                    <a:pt x="731577" y="269605"/>
                  </a:lnTo>
                  <a:cubicBezTo>
                    <a:pt x="637337" y="216169"/>
                    <a:pt x="543097" y="189452"/>
                    <a:pt x="448855" y="189452"/>
                  </a:cubicBezTo>
                  <a:cubicBezTo>
                    <a:pt x="382791" y="189452"/>
                    <a:pt x="333971" y="200139"/>
                    <a:pt x="302395" y="221513"/>
                  </a:cubicBezTo>
                  <a:cubicBezTo>
                    <a:pt x="270819" y="242887"/>
                    <a:pt x="255031" y="271062"/>
                    <a:pt x="255031" y="306038"/>
                  </a:cubicBezTo>
                  <a:cubicBezTo>
                    <a:pt x="255031" y="341014"/>
                    <a:pt x="273248" y="367003"/>
                    <a:pt x="309681" y="384005"/>
                  </a:cubicBezTo>
                  <a:cubicBezTo>
                    <a:pt x="346114" y="401007"/>
                    <a:pt x="401736" y="417766"/>
                    <a:pt x="476545" y="434283"/>
                  </a:cubicBezTo>
                  <a:cubicBezTo>
                    <a:pt x="554269" y="452742"/>
                    <a:pt x="617906" y="471201"/>
                    <a:pt x="667454" y="489661"/>
                  </a:cubicBezTo>
                  <a:cubicBezTo>
                    <a:pt x="717003" y="508120"/>
                    <a:pt x="759509" y="537267"/>
                    <a:pt x="794971" y="577100"/>
                  </a:cubicBezTo>
                  <a:cubicBezTo>
                    <a:pt x="830433" y="616934"/>
                    <a:pt x="848164" y="670855"/>
                    <a:pt x="848164" y="738863"/>
                  </a:cubicBezTo>
                  <a:cubicBezTo>
                    <a:pt x="848164" y="797156"/>
                    <a:pt x="831889" y="850349"/>
                    <a:pt x="799342" y="898441"/>
                  </a:cubicBezTo>
                  <a:cubicBezTo>
                    <a:pt x="766796" y="946532"/>
                    <a:pt x="717976" y="984665"/>
                    <a:pt x="652882" y="1012841"/>
                  </a:cubicBezTo>
                  <a:cubicBezTo>
                    <a:pt x="587787" y="1041015"/>
                    <a:pt x="508606" y="1055103"/>
                    <a:pt x="415338" y="1055103"/>
                  </a:cubicBezTo>
                  <a:cubicBezTo>
                    <a:pt x="334699" y="1055103"/>
                    <a:pt x="256731" y="1044173"/>
                    <a:pt x="181436" y="1022313"/>
                  </a:cubicBezTo>
                  <a:cubicBezTo>
                    <a:pt x="106142" y="1000453"/>
                    <a:pt x="45662" y="972035"/>
                    <a:pt x="0" y="937059"/>
                  </a:cubicBezTo>
                  <a:lnTo>
                    <a:pt x="80153" y="759266"/>
                  </a:lnTo>
                  <a:cubicBezTo>
                    <a:pt x="123873" y="791327"/>
                    <a:pt x="175851" y="817073"/>
                    <a:pt x="236086" y="836504"/>
                  </a:cubicBezTo>
                  <a:cubicBezTo>
                    <a:pt x="296323" y="855935"/>
                    <a:pt x="356559" y="865651"/>
                    <a:pt x="416794" y="865651"/>
                  </a:cubicBezTo>
                  <a:cubicBezTo>
                    <a:pt x="483831" y="865651"/>
                    <a:pt x="533380" y="855692"/>
                    <a:pt x="565441" y="835775"/>
                  </a:cubicBezTo>
                  <a:cubicBezTo>
                    <a:pt x="597504" y="815859"/>
                    <a:pt x="613533" y="789384"/>
                    <a:pt x="613533" y="756351"/>
                  </a:cubicBezTo>
                  <a:cubicBezTo>
                    <a:pt x="613533" y="732063"/>
                    <a:pt x="604062" y="711903"/>
                    <a:pt x="585115" y="695872"/>
                  </a:cubicBezTo>
                  <a:cubicBezTo>
                    <a:pt x="566171" y="679842"/>
                    <a:pt x="541882" y="666969"/>
                    <a:pt x="512250" y="657253"/>
                  </a:cubicBezTo>
                  <a:cubicBezTo>
                    <a:pt x="482618" y="647538"/>
                    <a:pt x="442540" y="636851"/>
                    <a:pt x="392021" y="625192"/>
                  </a:cubicBezTo>
                  <a:cubicBezTo>
                    <a:pt x="314297" y="606733"/>
                    <a:pt x="250660" y="588273"/>
                    <a:pt x="201110" y="569814"/>
                  </a:cubicBezTo>
                  <a:cubicBezTo>
                    <a:pt x="151562" y="551354"/>
                    <a:pt x="109056" y="521722"/>
                    <a:pt x="73595" y="480917"/>
                  </a:cubicBezTo>
                  <a:cubicBezTo>
                    <a:pt x="38133" y="440112"/>
                    <a:pt x="20402" y="385705"/>
                    <a:pt x="20402" y="317697"/>
                  </a:cubicBezTo>
                  <a:cubicBezTo>
                    <a:pt x="20402" y="258432"/>
                    <a:pt x="36432" y="204754"/>
                    <a:pt x="68495" y="156662"/>
                  </a:cubicBezTo>
                  <a:cubicBezTo>
                    <a:pt x="100555" y="108570"/>
                    <a:pt x="148890" y="70437"/>
                    <a:pt x="213498" y="42262"/>
                  </a:cubicBezTo>
                  <a:cubicBezTo>
                    <a:pt x="278106" y="14087"/>
                    <a:pt x="357045" y="0"/>
                    <a:pt x="45031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D67D0029-808A-43DD-A49E-E32F10B5A9C4}"/>
                </a:ext>
              </a:extLst>
            </p:cNvPr>
            <p:cNvSpPr/>
            <p:nvPr/>
          </p:nvSpPr>
          <p:spPr>
            <a:xfrm>
              <a:off x="3665203" y="8434415"/>
              <a:ext cx="4132364" cy="1037616"/>
            </a:xfrm>
            <a:custGeom>
              <a:avLst/>
              <a:gdLst>
                <a:gd name="connsiteX0" fmla="*/ 1597009 w 4132364"/>
                <a:gd name="connsiteY0" fmla="*/ 231715 h 1037616"/>
                <a:gd name="connsiteX1" fmla="*/ 1435246 w 4132364"/>
                <a:gd name="connsiteY1" fmla="*/ 622278 h 1037616"/>
                <a:gd name="connsiteX2" fmla="*/ 1758773 w 4132364"/>
                <a:gd name="connsiteY2" fmla="*/ 622278 h 1037616"/>
                <a:gd name="connsiteX3" fmla="*/ 2511781 w 4132364"/>
                <a:gd name="connsiteY3" fmla="*/ 192367 h 1037616"/>
                <a:gd name="connsiteX4" fmla="*/ 2511781 w 4132364"/>
                <a:gd name="connsiteY4" fmla="*/ 547955 h 1037616"/>
                <a:gd name="connsiteX5" fmla="*/ 2704148 w 4132364"/>
                <a:gd name="connsiteY5" fmla="*/ 547955 h 1037616"/>
                <a:gd name="connsiteX6" fmla="*/ 2865911 w 4132364"/>
                <a:gd name="connsiteY6" fmla="*/ 501320 h 1037616"/>
                <a:gd name="connsiteX7" fmla="*/ 2921289 w 4132364"/>
                <a:gd name="connsiteY7" fmla="*/ 370161 h 1037616"/>
                <a:gd name="connsiteX8" fmla="*/ 2865911 w 4132364"/>
                <a:gd name="connsiteY8" fmla="*/ 238273 h 1037616"/>
                <a:gd name="connsiteX9" fmla="*/ 2704148 w 4132364"/>
                <a:gd name="connsiteY9" fmla="*/ 192367 h 1037616"/>
                <a:gd name="connsiteX10" fmla="*/ 3342494 w 4132364"/>
                <a:gd name="connsiteY10" fmla="*/ 0 h 1037616"/>
                <a:gd name="connsiteX11" fmla="*/ 4113419 w 4132364"/>
                <a:gd name="connsiteY11" fmla="*/ 0 h 1037616"/>
                <a:gd name="connsiteX12" fmla="*/ 4113419 w 4132364"/>
                <a:gd name="connsiteY12" fmla="*/ 189453 h 1037616"/>
                <a:gd name="connsiteX13" fmla="*/ 3577124 w 4132364"/>
                <a:gd name="connsiteY13" fmla="*/ 189453 h 1037616"/>
                <a:gd name="connsiteX14" fmla="*/ 3577124 w 4132364"/>
                <a:gd name="connsiteY14" fmla="*/ 410966 h 1037616"/>
                <a:gd name="connsiteX15" fmla="*/ 4050754 w 4132364"/>
                <a:gd name="connsiteY15" fmla="*/ 410966 h 1037616"/>
                <a:gd name="connsiteX16" fmla="*/ 4050754 w 4132364"/>
                <a:gd name="connsiteY16" fmla="*/ 594589 h 1037616"/>
                <a:gd name="connsiteX17" fmla="*/ 3577124 w 4132364"/>
                <a:gd name="connsiteY17" fmla="*/ 594589 h 1037616"/>
                <a:gd name="connsiteX18" fmla="*/ 3577124 w 4132364"/>
                <a:gd name="connsiteY18" fmla="*/ 830676 h 1037616"/>
                <a:gd name="connsiteX19" fmla="*/ 4132364 w 4132364"/>
                <a:gd name="connsiteY19" fmla="*/ 830676 h 1037616"/>
                <a:gd name="connsiteX20" fmla="*/ 4132364 w 4132364"/>
                <a:gd name="connsiteY20" fmla="*/ 1020128 h 1037616"/>
                <a:gd name="connsiteX21" fmla="*/ 3342494 w 4132364"/>
                <a:gd name="connsiteY21" fmla="*/ 1020128 h 1037616"/>
                <a:gd name="connsiteX22" fmla="*/ 2275694 w 4132364"/>
                <a:gd name="connsiteY22" fmla="*/ 0 h 1037616"/>
                <a:gd name="connsiteX23" fmla="*/ 2717263 w 4132364"/>
                <a:gd name="connsiteY23" fmla="*/ 0 h 1037616"/>
                <a:gd name="connsiteX24" fmla="*/ 2952622 w 4132364"/>
                <a:gd name="connsiteY24" fmla="*/ 45178 h 1037616"/>
                <a:gd name="connsiteX25" fmla="*/ 3106370 w 4132364"/>
                <a:gd name="connsiteY25" fmla="*/ 173422 h 1037616"/>
                <a:gd name="connsiteX26" fmla="*/ 3160290 w 4132364"/>
                <a:gd name="connsiteY26" fmla="*/ 370161 h 1037616"/>
                <a:gd name="connsiteX27" fmla="*/ 3105641 w 4132364"/>
                <a:gd name="connsiteY27" fmla="*/ 566171 h 1037616"/>
                <a:gd name="connsiteX28" fmla="*/ 2950436 w 4132364"/>
                <a:gd name="connsiteY28" fmla="*/ 692230 h 1037616"/>
                <a:gd name="connsiteX29" fmla="*/ 3179236 w 4132364"/>
                <a:gd name="connsiteY29" fmla="*/ 1020128 h 1037616"/>
                <a:gd name="connsiteX30" fmla="*/ 2925661 w 4132364"/>
                <a:gd name="connsiteY30" fmla="*/ 1020128 h 1037616"/>
                <a:gd name="connsiteX31" fmla="*/ 2728922 w 4132364"/>
                <a:gd name="connsiteY31" fmla="*/ 735950 h 1037616"/>
                <a:gd name="connsiteX32" fmla="*/ 2717263 w 4132364"/>
                <a:gd name="connsiteY32" fmla="*/ 735950 h 1037616"/>
                <a:gd name="connsiteX33" fmla="*/ 2511781 w 4132364"/>
                <a:gd name="connsiteY33" fmla="*/ 735950 h 1037616"/>
                <a:gd name="connsiteX34" fmla="*/ 2511781 w 4132364"/>
                <a:gd name="connsiteY34" fmla="*/ 1020128 h 1037616"/>
                <a:gd name="connsiteX35" fmla="*/ 2275694 w 4132364"/>
                <a:gd name="connsiteY35" fmla="*/ 1020128 h 1037616"/>
                <a:gd name="connsiteX36" fmla="*/ 1481880 w 4132364"/>
                <a:gd name="connsiteY36" fmla="*/ 0 h 1037616"/>
                <a:gd name="connsiteX37" fmla="*/ 1715052 w 4132364"/>
                <a:gd name="connsiteY37" fmla="*/ 0 h 1037616"/>
                <a:gd name="connsiteX38" fmla="*/ 2171195 w 4132364"/>
                <a:gd name="connsiteY38" fmla="*/ 1020128 h 1037616"/>
                <a:gd name="connsiteX39" fmla="*/ 1923450 w 4132364"/>
                <a:gd name="connsiteY39" fmla="*/ 1020128 h 1037616"/>
                <a:gd name="connsiteX40" fmla="*/ 1833096 w 4132364"/>
                <a:gd name="connsiteY40" fmla="*/ 801529 h 1037616"/>
                <a:gd name="connsiteX41" fmla="*/ 1359465 w 4132364"/>
                <a:gd name="connsiteY41" fmla="*/ 801529 h 1037616"/>
                <a:gd name="connsiteX42" fmla="*/ 1269111 w 4132364"/>
                <a:gd name="connsiteY42" fmla="*/ 1020128 h 1037616"/>
                <a:gd name="connsiteX43" fmla="*/ 1027195 w 4132364"/>
                <a:gd name="connsiteY43" fmla="*/ 1020128 h 1037616"/>
                <a:gd name="connsiteX44" fmla="*/ 0 w 4132364"/>
                <a:gd name="connsiteY44" fmla="*/ 0 h 1037616"/>
                <a:gd name="connsiteX45" fmla="*/ 236087 w 4132364"/>
                <a:gd name="connsiteY45" fmla="*/ 0 h 1037616"/>
                <a:gd name="connsiteX46" fmla="*/ 236087 w 4132364"/>
                <a:gd name="connsiteY46" fmla="*/ 562528 h 1037616"/>
                <a:gd name="connsiteX47" fmla="*/ 463429 w 4132364"/>
                <a:gd name="connsiteY47" fmla="*/ 836505 h 1037616"/>
                <a:gd name="connsiteX48" fmla="*/ 632479 w 4132364"/>
                <a:gd name="connsiteY48" fmla="*/ 770197 h 1037616"/>
                <a:gd name="connsiteX49" fmla="*/ 690772 w 4132364"/>
                <a:gd name="connsiteY49" fmla="*/ 562528 h 1037616"/>
                <a:gd name="connsiteX50" fmla="*/ 690772 w 4132364"/>
                <a:gd name="connsiteY50" fmla="*/ 0 h 1037616"/>
                <a:gd name="connsiteX51" fmla="*/ 923944 w 4132364"/>
                <a:gd name="connsiteY51" fmla="*/ 0 h 1037616"/>
                <a:gd name="connsiteX52" fmla="*/ 923944 w 4132364"/>
                <a:gd name="connsiteY52" fmla="*/ 571272 h 1037616"/>
                <a:gd name="connsiteX53" fmla="*/ 802257 w 4132364"/>
                <a:gd name="connsiteY53" fmla="*/ 916658 h 1037616"/>
                <a:gd name="connsiteX54" fmla="*/ 461972 w 4132364"/>
                <a:gd name="connsiteY54" fmla="*/ 1037616 h 1037616"/>
                <a:gd name="connsiteX55" fmla="*/ 121686 w 4132364"/>
                <a:gd name="connsiteY55" fmla="*/ 916658 h 1037616"/>
                <a:gd name="connsiteX56" fmla="*/ 0 w 4132364"/>
                <a:gd name="connsiteY56" fmla="*/ 571272 h 10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132364" h="1037616">
                  <a:moveTo>
                    <a:pt x="1597009" y="231715"/>
                  </a:moveTo>
                  <a:lnTo>
                    <a:pt x="1435246" y="622278"/>
                  </a:lnTo>
                  <a:lnTo>
                    <a:pt x="1758773" y="622278"/>
                  </a:lnTo>
                  <a:close/>
                  <a:moveTo>
                    <a:pt x="2511781" y="192367"/>
                  </a:moveTo>
                  <a:lnTo>
                    <a:pt x="2511781" y="547955"/>
                  </a:lnTo>
                  <a:lnTo>
                    <a:pt x="2704148" y="547955"/>
                  </a:lnTo>
                  <a:cubicBezTo>
                    <a:pt x="2775071" y="547955"/>
                    <a:pt x="2828992" y="532410"/>
                    <a:pt x="2865911" y="501320"/>
                  </a:cubicBezTo>
                  <a:cubicBezTo>
                    <a:pt x="2902830" y="470231"/>
                    <a:pt x="2921289" y="426511"/>
                    <a:pt x="2921289" y="370161"/>
                  </a:cubicBezTo>
                  <a:cubicBezTo>
                    <a:pt x="2921289" y="312840"/>
                    <a:pt x="2902830" y="268877"/>
                    <a:pt x="2865911" y="238273"/>
                  </a:cubicBezTo>
                  <a:cubicBezTo>
                    <a:pt x="2828992" y="207669"/>
                    <a:pt x="2775071" y="192367"/>
                    <a:pt x="2704148" y="192367"/>
                  </a:cubicBezTo>
                  <a:close/>
                  <a:moveTo>
                    <a:pt x="3342494" y="0"/>
                  </a:moveTo>
                  <a:lnTo>
                    <a:pt x="4113419" y="0"/>
                  </a:lnTo>
                  <a:lnTo>
                    <a:pt x="4113419" y="189453"/>
                  </a:lnTo>
                  <a:lnTo>
                    <a:pt x="3577124" y="189453"/>
                  </a:lnTo>
                  <a:lnTo>
                    <a:pt x="3577124" y="410966"/>
                  </a:lnTo>
                  <a:lnTo>
                    <a:pt x="4050754" y="410966"/>
                  </a:lnTo>
                  <a:lnTo>
                    <a:pt x="4050754" y="594589"/>
                  </a:lnTo>
                  <a:lnTo>
                    <a:pt x="3577124" y="594589"/>
                  </a:lnTo>
                  <a:lnTo>
                    <a:pt x="3577124" y="830676"/>
                  </a:lnTo>
                  <a:lnTo>
                    <a:pt x="4132364" y="830676"/>
                  </a:lnTo>
                  <a:lnTo>
                    <a:pt x="4132364" y="1020128"/>
                  </a:lnTo>
                  <a:lnTo>
                    <a:pt x="3342494" y="1020128"/>
                  </a:lnTo>
                  <a:close/>
                  <a:moveTo>
                    <a:pt x="2275694" y="0"/>
                  </a:moveTo>
                  <a:lnTo>
                    <a:pt x="2717263" y="0"/>
                  </a:lnTo>
                  <a:cubicBezTo>
                    <a:pt x="2807618" y="0"/>
                    <a:pt x="2886070" y="15059"/>
                    <a:pt x="2952622" y="45178"/>
                  </a:cubicBezTo>
                  <a:cubicBezTo>
                    <a:pt x="3019173" y="75296"/>
                    <a:pt x="3070422" y="118044"/>
                    <a:pt x="3106370" y="173422"/>
                  </a:cubicBezTo>
                  <a:cubicBezTo>
                    <a:pt x="3142316" y="228801"/>
                    <a:pt x="3160290" y="294380"/>
                    <a:pt x="3160290" y="370161"/>
                  </a:cubicBezTo>
                  <a:cubicBezTo>
                    <a:pt x="3160290" y="445942"/>
                    <a:pt x="3142074" y="511279"/>
                    <a:pt x="3105641" y="566171"/>
                  </a:cubicBezTo>
                  <a:cubicBezTo>
                    <a:pt x="3069208" y="621064"/>
                    <a:pt x="3017473" y="663083"/>
                    <a:pt x="2950436" y="692230"/>
                  </a:cubicBezTo>
                  <a:lnTo>
                    <a:pt x="3179236" y="1020128"/>
                  </a:lnTo>
                  <a:lnTo>
                    <a:pt x="2925661" y="1020128"/>
                  </a:lnTo>
                  <a:lnTo>
                    <a:pt x="2728922" y="735950"/>
                  </a:lnTo>
                  <a:lnTo>
                    <a:pt x="2717263" y="735950"/>
                  </a:lnTo>
                  <a:lnTo>
                    <a:pt x="2511781" y="735950"/>
                  </a:lnTo>
                  <a:lnTo>
                    <a:pt x="2511781" y="1020128"/>
                  </a:lnTo>
                  <a:lnTo>
                    <a:pt x="2275694" y="1020128"/>
                  </a:lnTo>
                  <a:close/>
                  <a:moveTo>
                    <a:pt x="1481880" y="0"/>
                  </a:moveTo>
                  <a:lnTo>
                    <a:pt x="1715052" y="0"/>
                  </a:lnTo>
                  <a:lnTo>
                    <a:pt x="2171195" y="1020128"/>
                  </a:lnTo>
                  <a:lnTo>
                    <a:pt x="1923450" y="1020128"/>
                  </a:lnTo>
                  <a:lnTo>
                    <a:pt x="1833096" y="801529"/>
                  </a:lnTo>
                  <a:lnTo>
                    <a:pt x="1359465" y="801529"/>
                  </a:lnTo>
                  <a:lnTo>
                    <a:pt x="1269111" y="1020128"/>
                  </a:lnTo>
                  <a:lnTo>
                    <a:pt x="1027195" y="1020128"/>
                  </a:lnTo>
                  <a:close/>
                  <a:moveTo>
                    <a:pt x="0" y="0"/>
                  </a:moveTo>
                  <a:lnTo>
                    <a:pt x="236087" y="0"/>
                  </a:lnTo>
                  <a:lnTo>
                    <a:pt x="236087" y="562528"/>
                  </a:lnTo>
                  <a:cubicBezTo>
                    <a:pt x="236087" y="745179"/>
                    <a:pt x="311868" y="836505"/>
                    <a:pt x="463429" y="836505"/>
                  </a:cubicBezTo>
                  <a:cubicBezTo>
                    <a:pt x="537267" y="836505"/>
                    <a:pt x="593617" y="814402"/>
                    <a:pt x="632479" y="770197"/>
                  </a:cubicBezTo>
                  <a:cubicBezTo>
                    <a:pt x="671341" y="725991"/>
                    <a:pt x="690772" y="656768"/>
                    <a:pt x="690772" y="562528"/>
                  </a:cubicBezTo>
                  <a:lnTo>
                    <a:pt x="690772" y="0"/>
                  </a:lnTo>
                  <a:lnTo>
                    <a:pt x="923944" y="0"/>
                  </a:lnTo>
                  <a:lnTo>
                    <a:pt x="923944" y="571272"/>
                  </a:lnTo>
                  <a:cubicBezTo>
                    <a:pt x="923944" y="720891"/>
                    <a:pt x="883382" y="836019"/>
                    <a:pt x="802257" y="916658"/>
                  </a:cubicBezTo>
                  <a:cubicBezTo>
                    <a:pt x="721133" y="997297"/>
                    <a:pt x="607705" y="1037616"/>
                    <a:pt x="461972" y="1037616"/>
                  </a:cubicBezTo>
                  <a:cubicBezTo>
                    <a:pt x="316240" y="1037616"/>
                    <a:pt x="202811" y="997297"/>
                    <a:pt x="121686" y="916658"/>
                  </a:cubicBezTo>
                  <a:cubicBezTo>
                    <a:pt x="40562" y="836019"/>
                    <a:pt x="0" y="720891"/>
                    <a:pt x="0" y="57127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Rectangle 51">
            <a:extLst>
              <a:ext uri="{FF2B5EF4-FFF2-40B4-BE49-F238E27FC236}">
                <a16:creationId xmlns:a16="http://schemas.microsoft.com/office/drawing/2014/main" id="{2BCCFECB-530A-45CE-9C16-D6D34D102969}"/>
              </a:ext>
            </a:extLst>
          </p:cNvPr>
          <p:cNvSpPr/>
          <p:nvPr/>
        </p:nvSpPr>
        <p:spPr>
          <a:xfrm>
            <a:off x="993720" y="11091968"/>
            <a:ext cx="6854880" cy="707886"/>
          </a:xfrm>
          <a:prstGeom prst="rect">
            <a:avLst/>
          </a:prstGeom>
        </p:spPr>
        <p:txBody>
          <a:bodyPr wrap="square">
            <a:spAutoFit/>
          </a:bodyPr>
          <a:lstStyle/>
          <a:p>
            <a:r>
              <a:rPr lang="en-US" sz="4000" dirty="0">
                <a:solidFill>
                  <a:schemeClr val="accent2"/>
                </a:solidFill>
              </a:rPr>
              <a:t>FAINTING</a:t>
            </a:r>
          </a:p>
        </p:txBody>
      </p:sp>
      <p:sp>
        <p:nvSpPr>
          <p:cNvPr id="54" name="Rectangle 53">
            <a:extLst>
              <a:ext uri="{FF2B5EF4-FFF2-40B4-BE49-F238E27FC236}">
                <a16:creationId xmlns:a16="http://schemas.microsoft.com/office/drawing/2014/main" id="{D55FB4D0-16D4-4BCF-8E52-C8CB6F31E029}"/>
              </a:ext>
            </a:extLst>
          </p:cNvPr>
          <p:cNvSpPr/>
          <p:nvPr/>
        </p:nvSpPr>
        <p:spPr>
          <a:xfrm>
            <a:off x="993720" y="11643058"/>
            <a:ext cx="8034045" cy="2245871"/>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 muscles, and joints. Watch this slideshow about.</a:t>
            </a:r>
          </a:p>
        </p:txBody>
      </p:sp>
      <p:sp>
        <p:nvSpPr>
          <p:cNvPr id="55" name="Rectangle 54">
            <a:extLst>
              <a:ext uri="{FF2B5EF4-FFF2-40B4-BE49-F238E27FC236}">
                <a16:creationId xmlns:a16="http://schemas.microsoft.com/office/drawing/2014/main" id="{98E5E63C-F9A5-4728-BD41-3950A12200AE}"/>
              </a:ext>
            </a:extLst>
          </p:cNvPr>
          <p:cNvSpPr/>
          <p:nvPr/>
        </p:nvSpPr>
        <p:spPr>
          <a:xfrm>
            <a:off x="993720" y="6072745"/>
            <a:ext cx="6854880" cy="707886"/>
          </a:xfrm>
          <a:prstGeom prst="rect">
            <a:avLst/>
          </a:prstGeom>
        </p:spPr>
        <p:txBody>
          <a:bodyPr wrap="square">
            <a:spAutoFit/>
          </a:bodyPr>
          <a:lstStyle/>
          <a:p>
            <a:r>
              <a:rPr lang="en-US" sz="4000" dirty="0">
                <a:solidFill>
                  <a:schemeClr val="accent2"/>
                </a:solidFill>
              </a:rPr>
              <a:t>CHEST PAIN</a:t>
            </a:r>
          </a:p>
        </p:txBody>
      </p:sp>
      <p:sp>
        <p:nvSpPr>
          <p:cNvPr id="56" name="Rectangle 55">
            <a:extLst>
              <a:ext uri="{FF2B5EF4-FFF2-40B4-BE49-F238E27FC236}">
                <a16:creationId xmlns:a16="http://schemas.microsoft.com/office/drawing/2014/main" id="{1A50D226-01E2-44DA-AADA-22A6287215D5}"/>
              </a:ext>
            </a:extLst>
          </p:cNvPr>
          <p:cNvSpPr/>
          <p:nvPr/>
        </p:nvSpPr>
        <p:spPr>
          <a:xfrm>
            <a:off x="993720" y="7042299"/>
            <a:ext cx="8034045" cy="2245871"/>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 muscles, and joints. Watch this slideshow about.</a:t>
            </a:r>
          </a:p>
        </p:txBody>
      </p:sp>
      <p:grpSp>
        <p:nvGrpSpPr>
          <p:cNvPr id="358" name="Group 357">
            <a:extLst>
              <a:ext uri="{FF2B5EF4-FFF2-40B4-BE49-F238E27FC236}">
                <a16:creationId xmlns:a16="http://schemas.microsoft.com/office/drawing/2014/main" id="{6E9E3B42-2A95-4180-99DC-DE7988FF90C3}"/>
              </a:ext>
            </a:extLst>
          </p:cNvPr>
          <p:cNvGrpSpPr/>
          <p:nvPr/>
        </p:nvGrpSpPr>
        <p:grpSpPr>
          <a:xfrm>
            <a:off x="10639715" y="2458340"/>
            <a:ext cx="7981371" cy="13199155"/>
            <a:chOff x="15510904" y="1250957"/>
            <a:chExt cx="8519351" cy="14088837"/>
          </a:xfrm>
        </p:grpSpPr>
        <p:sp>
          <p:nvSpPr>
            <p:cNvPr id="327" name="Freeform: Shape 326">
              <a:extLst>
                <a:ext uri="{FF2B5EF4-FFF2-40B4-BE49-F238E27FC236}">
                  <a16:creationId xmlns:a16="http://schemas.microsoft.com/office/drawing/2014/main" id="{91987C1D-97C5-4A04-8B43-AB481B305A94}"/>
                </a:ext>
              </a:extLst>
            </p:cNvPr>
            <p:cNvSpPr/>
            <p:nvPr/>
          </p:nvSpPr>
          <p:spPr>
            <a:xfrm>
              <a:off x="16322980" y="6306166"/>
              <a:ext cx="7397617" cy="9033628"/>
            </a:xfrm>
            <a:custGeom>
              <a:avLst/>
              <a:gdLst>
                <a:gd name="connsiteX0" fmla="*/ 7424887 w 7397617"/>
                <a:gd name="connsiteY0" fmla="*/ 7420127 h 9033628"/>
                <a:gd name="connsiteX1" fmla="*/ 7422041 w 7397617"/>
                <a:gd name="connsiteY1" fmla="*/ 7159077 h 9033628"/>
                <a:gd name="connsiteX2" fmla="*/ 7387898 w 7397617"/>
                <a:gd name="connsiteY2" fmla="*/ 5821103 h 9033628"/>
                <a:gd name="connsiteX3" fmla="*/ 7323880 w 7397617"/>
                <a:gd name="connsiteY3" fmla="*/ 4935523 h 9033628"/>
                <a:gd name="connsiteX4" fmla="*/ 6934795 w 7397617"/>
                <a:gd name="connsiteY4" fmla="*/ 3564119 h 9033628"/>
                <a:gd name="connsiteX5" fmla="*/ 5982351 w 7397617"/>
                <a:gd name="connsiteY5" fmla="*/ 880349 h 9033628"/>
                <a:gd name="connsiteX6" fmla="*/ 3691224 w 7397617"/>
                <a:gd name="connsiteY6" fmla="*/ 26067 h 9033628"/>
                <a:gd name="connsiteX7" fmla="*/ 1637673 w 7397617"/>
                <a:gd name="connsiteY7" fmla="*/ 1411697 h 9033628"/>
                <a:gd name="connsiteX8" fmla="*/ 1301936 w 7397617"/>
                <a:gd name="connsiteY8" fmla="*/ 1917438 h 9033628"/>
                <a:gd name="connsiteX9" fmla="*/ 929921 w 7397617"/>
                <a:gd name="connsiteY9" fmla="*/ 2397572 h 9033628"/>
                <a:gd name="connsiteX10" fmla="*/ 954105 w 7397617"/>
                <a:gd name="connsiteY10" fmla="*/ 2495021 h 9033628"/>
                <a:gd name="connsiteX11" fmla="*/ 143924 w 7397617"/>
                <a:gd name="connsiteY11" fmla="*/ 3580479 h 9033628"/>
                <a:gd name="connsiteX12" fmla="*/ 8064 w 7397617"/>
                <a:gd name="connsiteY12" fmla="*/ 4968244 h 9033628"/>
                <a:gd name="connsiteX13" fmla="*/ 265558 w 7397617"/>
                <a:gd name="connsiteY13" fmla="*/ 6301949 h 9033628"/>
                <a:gd name="connsiteX14" fmla="*/ 1158962 w 7397617"/>
                <a:gd name="connsiteY14" fmla="*/ 7293514 h 9033628"/>
                <a:gd name="connsiteX15" fmla="*/ 2016090 w 7397617"/>
                <a:gd name="connsiteY15" fmla="*/ 7529668 h 9033628"/>
                <a:gd name="connsiteX16" fmla="*/ 5463095 w 7397617"/>
                <a:gd name="connsiteY16" fmla="*/ 8948730 h 9033628"/>
                <a:gd name="connsiteX17" fmla="*/ 6940485 w 7397617"/>
                <a:gd name="connsiteY17" fmla="*/ 8824251 h 9033628"/>
                <a:gd name="connsiteX18" fmla="*/ 7424887 w 7397617"/>
                <a:gd name="connsiteY18" fmla="*/ 7420127 h 9033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397617" h="9033628">
                  <a:moveTo>
                    <a:pt x="7424887" y="7420127"/>
                  </a:moveTo>
                  <a:cubicBezTo>
                    <a:pt x="7425598" y="7331924"/>
                    <a:pt x="7424175" y="7244434"/>
                    <a:pt x="7422041" y="7159077"/>
                  </a:cubicBezTo>
                  <a:cubicBezTo>
                    <a:pt x="7410660" y="6713086"/>
                    <a:pt x="7399280" y="6267094"/>
                    <a:pt x="7387898" y="5821103"/>
                  </a:cubicBezTo>
                  <a:cubicBezTo>
                    <a:pt x="7380074" y="5525199"/>
                    <a:pt x="7372249" y="5227871"/>
                    <a:pt x="7323880" y="4935523"/>
                  </a:cubicBezTo>
                  <a:cubicBezTo>
                    <a:pt x="7246348" y="4466060"/>
                    <a:pt x="7065675" y="4021491"/>
                    <a:pt x="6934795" y="3564119"/>
                  </a:cubicBezTo>
                  <a:cubicBezTo>
                    <a:pt x="6671610" y="2642974"/>
                    <a:pt x="6588387" y="1622245"/>
                    <a:pt x="5982351" y="880349"/>
                  </a:cubicBezTo>
                  <a:cubicBezTo>
                    <a:pt x="5443179" y="220254"/>
                    <a:pt x="4534837" y="-96990"/>
                    <a:pt x="3691224" y="26067"/>
                  </a:cubicBezTo>
                  <a:cubicBezTo>
                    <a:pt x="2847611" y="149123"/>
                    <a:pt x="2087221" y="687584"/>
                    <a:pt x="1637673" y="1411697"/>
                  </a:cubicBezTo>
                  <a:cubicBezTo>
                    <a:pt x="1530977" y="1583834"/>
                    <a:pt x="1438507" y="1768063"/>
                    <a:pt x="1301936" y="1917438"/>
                  </a:cubicBezTo>
                  <a:cubicBezTo>
                    <a:pt x="1163230" y="2068947"/>
                    <a:pt x="971888" y="2196271"/>
                    <a:pt x="929921" y="2397572"/>
                  </a:cubicBezTo>
                  <a:cubicBezTo>
                    <a:pt x="922808" y="2432426"/>
                    <a:pt x="924942" y="2476527"/>
                    <a:pt x="954105" y="2495021"/>
                  </a:cubicBezTo>
                  <a:cubicBezTo>
                    <a:pt x="556483" y="2729042"/>
                    <a:pt x="284052" y="3140179"/>
                    <a:pt x="143924" y="3580479"/>
                  </a:cubicBezTo>
                  <a:cubicBezTo>
                    <a:pt x="2373" y="4025759"/>
                    <a:pt x="-13987" y="4501625"/>
                    <a:pt x="8064" y="4968244"/>
                  </a:cubicBezTo>
                  <a:cubicBezTo>
                    <a:pt x="30114" y="5422771"/>
                    <a:pt x="89153" y="5882276"/>
                    <a:pt x="265558" y="6301949"/>
                  </a:cubicBezTo>
                  <a:cubicBezTo>
                    <a:pt x="441962" y="6721621"/>
                    <a:pt x="747114" y="7100749"/>
                    <a:pt x="1158962" y="7293514"/>
                  </a:cubicBezTo>
                  <a:cubicBezTo>
                    <a:pt x="1427837" y="7419415"/>
                    <a:pt x="1727299" y="7460671"/>
                    <a:pt x="2016090" y="7529668"/>
                  </a:cubicBezTo>
                  <a:cubicBezTo>
                    <a:pt x="3226027" y="7819883"/>
                    <a:pt x="4267385" y="8602323"/>
                    <a:pt x="5463095" y="8948730"/>
                  </a:cubicBezTo>
                  <a:cubicBezTo>
                    <a:pt x="5956744" y="9091704"/>
                    <a:pt x="6537172" y="9142206"/>
                    <a:pt x="6940485" y="8824251"/>
                  </a:cubicBezTo>
                  <a:cubicBezTo>
                    <a:pt x="7344508" y="8504874"/>
                    <a:pt x="7420619" y="7950052"/>
                    <a:pt x="7424887" y="7420127"/>
                  </a:cubicBezTo>
                  <a:close/>
                </a:path>
              </a:pathLst>
            </a:custGeom>
            <a:solidFill>
              <a:schemeClr val="accent3"/>
            </a:solidFill>
            <a:ln w="71120"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F0BC5841-3ED2-4760-AE7F-5ACAE57DEA65}"/>
                </a:ext>
              </a:extLst>
            </p:cNvPr>
            <p:cNvSpPr/>
            <p:nvPr/>
          </p:nvSpPr>
          <p:spPr>
            <a:xfrm>
              <a:off x="17797313" y="1303276"/>
              <a:ext cx="6188391" cy="11878865"/>
            </a:xfrm>
            <a:custGeom>
              <a:avLst/>
              <a:gdLst>
                <a:gd name="connsiteX0" fmla="*/ 5941306 w 6188391"/>
                <a:gd name="connsiteY0" fmla="*/ 11928656 h 11878865"/>
                <a:gd name="connsiteX1" fmla="*/ 4892836 w 6188391"/>
                <a:gd name="connsiteY1" fmla="*/ 8468137 h 11878865"/>
                <a:gd name="connsiteX2" fmla="*/ 4761244 w 6188391"/>
                <a:gd name="connsiteY2" fmla="*/ 8077629 h 11878865"/>
                <a:gd name="connsiteX3" fmla="*/ 3298080 w 6188391"/>
                <a:gd name="connsiteY3" fmla="*/ 5931609 h 11878865"/>
                <a:gd name="connsiteX4" fmla="*/ 3273896 w 6188391"/>
                <a:gd name="connsiteY4" fmla="*/ 5918094 h 11878865"/>
                <a:gd name="connsiteX5" fmla="*/ 3128788 w 6188391"/>
                <a:gd name="connsiteY5" fmla="*/ 5763740 h 11878865"/>
                <a:gd name="connsiteX6" fmla="*/ 1793661 w 6188391"/>
                <a:gd name="connsiteY6" fmla="*/ 5696876 h 11878865"/>
                <a:gd name="connsiteX7" fmla="*/ 774355 w 6188391"/>
                <a:gd name="connsiteY7" fmla="*/ 5864745 h 11878865"/>
                <a:gd name="connsiteX8" fmla="*/ 82962 w 6188391"/>
                <a:gd name="connsiteY8" fmla="*/ 5568840 h 11878865"/>
                <a:gd name="connsiteX9" fmla="*/ 872515 w 6188391"/>
                <a:gd name="connsiteY9" fmla="*/ 2424142 h 11878865"/>
                <a:gd name="connsiteX10" fmla="*/ 1074527 w 6188391"/>
                <a:gd name="connsiteY10" fmla="*/ 2100496 h 11878865"/>
                <a:gd name="connsiteX11" fmla="*/ 870381 w 6188391"/>
                <a:gd name="connsiteY11" fmla="*/ 1584797 h 11878865"/>
                <a:gd name="connsiteX12" fmla="*/ 295643 w 6188391"/>
                <a:gd name="connsiteY12" fmla="*/ 952443 h 11878865"/>
                <a:gd name="connsiteX13" fmla="*/ 192503 w 6188391"/>
                <a:gd name="connsiteY13" fmla="*/ 851437 h 11878865"/>
                <a:gd name="connsiteX14" fmla="*/ 1005530 w 6188391"/>
                <a:gd name="connsiteY14" fmla="*/ 546286 h 11878865"/>
                <a:gd name="connsiteX15" fmla="*/ 1422357 w 6188391"/>
                <a:gd name="connsiteY15" fmla="*/ 1372116 h 11878865"/>
                <a:gd name="connsiteX16" fmla="*/ 1423069 w 6188391"/>
                <a:gd name="connsiteY16" fmla="*/ 1372827 h 11878865"/>
                <a:gd name="connsiteX17" fmla="*/ 1605164 w 6188391"/>
                <a:gd name="connsiteY17" fmla="*/ 1441824 h 11878865"/>
                <a:gd name="connsiteX18" fmla="*/ 1605875 w 6188391"/>
                <a:gd name="connsiteY18" fmla="*/ 1441824 h 11878865"/>
                <a:gd name="connsiteX19" fmla="*/ 1640018 w 6188391"/>
                <a:gd name="connsiteY19" fmla="*/ 1424753 h 11878865"/>
                <a:gd name="connsiteX20" fmla="*/ 1664203 w 6188391"/>
                <a:gd name="connsiteY20" fmla="*/ 0 h 11878865"/>
                <a:gd name="connsiteX21" fmla="*/ 2102369 w 6188391"/>
                <a:gd name="connsiteY21" fmla="*/ 36277 h 11878865"/>
                <a:gd name="connsiteX22" fmla="*/ 2409655 w 6188391"/>
                <a:gd name="connsiteY22" fmla="*/ 46946 h 11878865"/>
                <a:gd name="connsiteX23" fmla="*/ 2275929 w 6188391"/>
                <a:gd name="connsiteY23" fmla="*/ 928970 h 11878865"/>
                <a:gd name="connsiteX24" fmla="*/ 2271661 w 6188391"/>
                <a:gd name="connsiteY24" fmla="*/ 1276089 h 11878865"/>
                <a:gd name="connsiteX25" fmla="*/ 2271661 w 6188391"/>
                <a:gd name="connsiteY25" fmla="*/ 1276800 h 11878865"/>
                <a:gd name="connsiteX26" fmla="*/ 2286598 w 6188391"/>
                <a:gd name="connsiteY26" fmla="*/ 1320901 h 11878865"/>
                <a:gd name="connsiteX27" fmla="*/ 2499991 w 6188391"/>
                <a:gd name="connsiteY27" fmla="*/ 1496595 h 11878865"/>
                <a:gd name="connsiteX28" fmla="*/ 2603131 w 6188391"/>
                <a:gd name="connsiteY28" fmla="*/ 1483080 h 11878865"/>
                <a:gd name="connsiteX29" fmla="*/ 2876274 w 6188391"/>
                <a:gd name="connsiteY29" fmla="*/ 724824 h 11878865"/>
                <a:gd name="connsiteX30" fmla="*/ 3007155 w 6188391"/>
                <a:gd name="connsiteY30" fmla="*/ 827964 h 11878865"/>
                <a:gd name="connsiteX31" fmla="*/ 3433940 w 6188391"/>
                <a:gd name="connsiteY31" fmla="*/ 981607 h 11878865"/>
                <a:gd name="connsiteX32" fmla="*/ 2881965 w 6188391"/>
                <a:gd name="connsiteY32" fmla="*/ 1613961 h 11878865"/>
                <a:gd name="connsiteX33" fmla="*/ 3016402 w 6188391"/>
                <a:gd name="connsiteY33" fmla="*/ 2409205 h 11878865"/>
                <a:gd name="connsiteX34" fmla="*/ 3792440 w 6188391"/>
                <a:gd name="connsiteY34" fmla="*/ 4446395 h 11878865"/>
                <a:gd name="connsiteX35" fmla="*/ 3793152 w 6188391"/>
                <a:gd name="connsiteY35" fmla="*/ 4445683 h 11878865"/>
                <a:gd name="connsiteX36" fmla="*/ 3995163 w 6188391"/>
                <a:gd name="connsiteY36" fmla="*/ 4893097 h 11878865"/>
                <a:gd name="connsiteX37" fmla="*/ 4434042 w 6188391"/>
                <a:gd name="connsiteY37" fmla="*/ 5043183 h 11878865"/>
                <a:gd name="connsiteX38" fmla="*/ 5019449 w 6188391"/>
                <a:gd name="connsiteY38" fmla="*/ 4586523 h 11878865"/>
                <a:gd name="connsiteX39" fmla="*/ 5638999 w 6188391"/>
                <a:gd name="connsiteY39" fmla="*/ 5153436 h 11878865"/>
                <a:gd name="connsiteX40" fmla="*/ 5090580 w 6188391"/>
                <a:gd name="connsiteY40" fmla="*/ 5828468 h 11878865"/>
                <a:gd name="connsiteX41" fmla="*/ 5018026 w 6188391"/>
                <a:gd name="connsiteY41" fmla="*/ 6098055 h 11878865"/>
                <a:gd name="connsiteX42" fmla="*/ 5123300 w 6188391"/>
                <a:gd name="connsiteY42" fmla="*/ 6337766 h 11878865"/>
                <a:gd name="connsiteX43" fmla="*/ 5941306 w 6188391"/>
                <a:gd name="connsiteY43" fmla="*/ 11928656 h 11878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188391" h="11878865">
                  <a:moveTo>
                    <a:pt x="5941306" y="11928656"/>
                  </a:moveTo>
                  <a:cubicBezTo>
                    <a:pt x="5713687" y="10703071"/>
                    <a:pt x="5285478" y="9651756"/>
                    <a:pt x="4892836" y="8468137"/>
                  </a:cubicBezTo>
                  <a:cubicBezTo>
                    <a:pt x="4850868" y="8337257"/>
                    <a:pt x="4806056" y="8207798"/>
                    <a:pt x="4761244" y="8077629"/>
                  </a:cubicBezTo>
                  <a:cubicBezTo>
                    <a:pt x="4470318" y="7238995"/>
                    <a:pt x="4078387" y="6348436"/>
                    <a:pt x="3298080" y="5931609"/>
                  </a:cubicBezTo>
                  <a:cubicBezTo>
                    <a:pt x="3290967" y="5926629"/>
                    <a:pt x="3282431" y="5922361"/>
                    <a:pt x="3273896" y="5918094"/>
                  </a:cubicBezTo>
                  <a:cubicBezTo>
                    <a:pt x="3315863" y="5852653"/>
                    <a:pt x="3219125" y="5798594"/>
                    <a:pt x="3128788" y="5763740"/>
                  </a:cubicBezTo>
                  <a:cubicBezTo>
                    <a:pt x="2731167" y="5610808"/>
                    <a:pt x="1822113" y="5703278"/>
                    <a:pt x="1793661" y="5696876"/>
                  </a:cubicBezTo>
                  <a:cubicBezTo>
                    <a:pt x="1793661" y="5696876"/>
                    <a:pt x="1155616" y="5823489"/>
                    <a:pt x="774355" y="5864745"/>
                  </a:cubicBezTo>
                  <a:cubicBezTo>
                    <a:pt x="500501" y="5893909"/>
                    <a:pt x="144134" y="5837716"/>
                    <a:pt x="82962" y="5568840"/>
                  </a:cubicBezTo>
                  <a:cubicBezTo>
                    <a:pt x="-160306" y="4474847"/>
                    <a:pt x="139867" y="3272734"/>
                    <a:pt x="872515" y="2424142"/>
                  </a:cubicBezTo>
                  <a:cubicBezTo>
                    <a:pt x="956450" y="2326693"/>
                    <a:pt x="1048920" y="2226398"/>
                    <a:pt x="1074527" y="2100496"/>
                  </a:cubicBezTo>
                  <a:cubicBezTo>
                    <a:pt x="1111515" y="1912711"/>
                    <a:pt x="990593" y="1733461"/>
                    <a:pt x="870381" y="1584797"/>
                  </a:cubicBezTo>
                  <a:cubicBezTo>
                    <a:pt x="691131" y="1363580"/>
                    <a:pt x="499789" y="1150898"/>
                    <a:pt x="295643" y="952443"/>
                  </a:cubicBezTo>
                  <a:cubicBezTo>
                    <a:pt x="261501" y="916878"/>
                    <a:pt x="227358" y="883446"/>
                    <a:pt x="192503" y="851437"/>
                  </a:cubicBezTo>
                  <a:cubicBezTo>
                    <a:pt x="477739" y="790265"/>
                    <a:pt x="750881" y="689970"/>
                    <a:pt x="1005530" y="546286"/>
                  </a:cubicBezTo>
                  <a:cubicBezTo>
                    <a:pt x="1298590" y="1186464"/>
                    <a:pt x="1335578" y="1285336"/>
                    <a:pt x="1422357" y="1372116"/>
                  </a:cubicBezTo>
                  <a:cubicBezTo>
                    <a:pt x="1423069" y="1372116"/>
                    <a:pt x="1423069" y="1372827"/>
                    <a:pt x="1423069" y="1372827"/>
                  </a:cubicBezTo>
                  <a:cubicBezTo>
                    <a:pt x="1477839" y="1428309"/>
                    <a:pt x="1542569" y="1462452"/>
                    <a:pt x="1605164" y="1441824"/>
                  </a:cubicBezTo>
                  <a:lnTo>
                    <a:pt x="1605875" y="1441824"/>
                  </a:lnTo>
                  <a:cubicBezTo>
                    <a:pt x="1617967" y="1437556"/>
                    <a:pt x="1629348" y="1432577"/>
                    <a:pt x="1640018" y="1424753"/>
                  </a:cubicBezTo>
                  <a:cubicBezTo>
                    <a:pt x="1669182" y="950309"/>
                    <a:pt x="1677006" y="475155"/>
                    <a:pt x="1664203" y="0"/>
                  </a:cubicBezTo>
                  <a:cubicBezTo>
                    <a:pt x="1810021" y="12092"/>
                    <a:pt x="1955839" y="24185"/>
                    <a:pt x="2102369" y="36277"/>
                  </a:cubicBezTo>
                  <a:cubicBezTo>
                    <a:pt x="2204087" y="44101"/>
                    <a:pt x="2308649" y="38411"/>
                    <a:pt x="2409655" y="46946"/>
                  </a:cubicBezTo>
                  <a:cubicBezTo>
                    <a:pt x="2366265" y="336449"/>
                    <a:pt x="2318607" y="640178"/>
                    <a:pt x="2275929" y="928970"/>
                  </a:cubicBezTo>
                  <a:cubicBezTo>
                    <a:pt x="2258146" y="1044913"/>
                    <a:pt x="2241075" y="1165125"/>
                    <a:pt x="2271661" y="1276089"/>
                  </a:cubicBezTo>
                  <a:cubicBezTo>
                    <a:pt x="2271661" y="1276089"/>
                    <a:pt x="2271661" y="1276089"/>
                    <a:pt x="2271661" y="1276800"/>
                  </a:cubicBezTo>
                  <a:cubicBezTo>
                    <a:pt x="2275929" y="1291738"/>
                    <a:pt x="2280196" y="1306675"/>
                    <a:pt x="2286598" y="1320901"/>
                  </a:cubicBezTo>
                  <a:cubicBezTo>
                    <a:pt x="2322875" y="1409815"/>
                    <a:pt x="2408944" y="1484503"/>
                    <a:pt x="2499991" y="1496595"/>
                  </a:cubicBezTo>
                  <a:cubicBezTo>
                    <a:pt x="2534845" y="1501574"/>
                    <a:pt x="2569699" y="1498017"/>
                    <a:pt x="2603131" y="1483080"/>
                  </a:cubicBezTo>
                  <a:cubicBezTo>
                    <a:pt x="2725476" y="1243369"/>
                    <a:pt x="2817947" y="988009"/>
                    <a:pt x="2876274" y="724824"/>
                  </a:cubicBezTo>
                  <a:cubicBezTo>
                    <a:pt x="2917530" y="761812"/>
                    <a:pt x="2961631" y="795955"/>
                    <a:pt x="3007155" y="827964"/>
                  </a:cubicBezTo>
                  <a:cubicBezTo>
                    <a:pt x="3125232" y="909053"/>
                    <a:pt x="3298080" y="940351"/>
                    <a:pt x="3433940" y="981607"/>
                  </a:cubicBezTo>
                  <a:cubicBezTo>
                    <a:pt x="3237619" y="1158012"/>
                    <a:pt x="2992217" y="1374250"/>
                    <a:pt x="2881965" y="1613961"/>
                  </a:cubicBezTo>
                  <a:cubicBezTo>
                    <a:pt x="2698447" y="2011583"/>
                    <a:pt x="2868449" y="2250583"/>
                    <a:pt x="3016402" y="2409205"/>
                  </a:cubicBezTo>
                  <a:cubicBezTo>
                    <a:pt x="3530678" y="2949800"/>
                    <a:pt x="3804532" y="3701654"/>
                    <a:pt x="3792440" y="4446395"/>
                  </a:cubicBezTo>
                  <a:lnTo>
                    <a:pt x="3793152" y="4445683"/>
                  </a:lnTo>
                  <a:cubicBezTo>
                    <a:pt x="3840809" y="4604305"/>
                    <a:pt x="3889178" y="4766484"/>
                    <a:pt x="3995163" y="4893097"/>
                  </a:cubicBezTo>
                  <a:cubicBezTo>
                    <a:pt x="4101149" y="5018999"/>
                    <a:pt x="4279687" y="5100799"/>
                    <a:pt x="4434042" y="5043183"/>
                  </a:cubicBezTo>
                  <a:cubicBezTo>
                    <a:pt x="4673041" y="4954981"/>
                    <a:pt x="4764800" y="4588656"/>
                    <a:pt x="5019449" y="4586523"/>
                  </a:cubicBezTo>
                  <a:cubicBezTo>
                    <a:pt x="5310375" y="4582966"/>
                    <a:pt x="5371547" y="5041049"/>
                    <a:pt x="5638999" y="5153436"/>
                  </a:cubicBezTo>
                  <a:cubicBezTo>
                    <a:pt x="5413514" y="5338376"/>
                    <a:pt x="5225017" y="5570263"/>
                    <a:pt x="5090580" y="5828468"/>
                  </a:cubicBezTo>
                  <a:cubicBezTo>
                    <a:pt x="5047190" y="5912403"/>
                    <a:pt x="5008779" y="6004162"/>
                    <a:pt x="5018026" y="6098055"/>
                  </a:cubicBezTo>
                  <a:cubicBezTo>
                    <a:pt x="5027273" y="6185546"/>
                    <a:pt x="5076354" y="6263078"/>
                    <a:pt x="5123300" y="6337766"/>
                  </a:cubicBezTo>
                  <a:cubicBezTo>
                    <a:pt x="6181017" y="8027837"/>
                    <a:pt x="6561568" y="10033017"/>
                    <a:pt x="5941306" y="11928656"/>
                  </a:cubicBezTo>
                  <a:close/>
                </a:path>
              </a:pathLst>
            </a:custGeom>
            <a:solidFill>
              <a:schemeClr val="accent3"/>
            </a:solidFill>
            <a:ln w="71120"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8D41BFEE-8D00-4BCF-85C4-EDFC9EF69795}"/>
                </a:ext>
              </a:extLst>
            </p:cNvPr>
            <p:cNvSpPr/>
            <p:nvPr/>
          </p:nvSpPr>
          <p:spPr>
            <a:xfrm>
              <a:off x="17797734" y="2149022"/>
              <a:ext cx="3272023" cy="5050296"/>
            </a:xfrm>
            <a:custGeom>
              <a:avLst/>
              <a:gdLst>
                <a:gd name="connsiteX0" fmla="*/ 3273475 w 3272022"/>
                <a:gd name="connsiteY0" fmla="*/ 5072347 h 5050295"/>
                <a:gd name="connsiteX1" fmla="*/ 3128368 w 3272022"/>
                <a:gd name="connsiteY1" fmla="*/ 4917993 h 5050295"/>
                <a:gd name="connsiteX2" fmla="*/ 1793240 w 3272022"/>
                <a:gd name="connsiteY2" fmla="*/ 4851130 h 5050295"/>
                <a:gd name="connsiteX3" fmla="*/ 773934 w 3272022"/>
                <a:gd name="connsiteY3" fmla="*/ 5019710 h 5050295"/>
                <a:gd name="connsiteX4" fmla="*/ 83253 w 3272022"/>
                <a:gd name="connsiteY4" fmla="*/ 4723805 h 5050295"/>
                <a:gd name="connsiteX5" fmla="*/ 872806 w 3272022"/>
                <a:gd name="connsiteY5" fmla="*/ 1579107 h 5050295"/>
                <a:gd name="connsiteX6" fmla="*/ 1074818 w 3272022"/>
                <a:gd name="connsiteY6" fmla="*/ 1255461 h 5050295"/>
                <a:gd name="connsiteX7" fmla="*/ 870672 w 3272022"/>
                <a:gd name="connsiteY7" fmla="*/ 739762 h 5050295"/>
                <a:gd name="connsiteX8" fmla="*/ 295934 w 3272022"/>
                <a:gd name="connsiteY8" fmla="*/ 108119 h 5050295"/>
                <a:gd name="connsiteX9" fmla="*/ 775357 w 3272022"/>
                <a:gd name="connsiteY9" fmla="*/ 0 h 5050295"/>
                <a:gd name="connsiteX10" fmla="*/ 657279 w 3272022"/>
                <a:gd name="connsiteY10" fmla="*/ 320089 h 5050295"/>
                <a:gd name="connsiteX11" fmla="*/ 1025737 w 3272022"/>
                <a:gd name="connsiteY11" fmla="*/ 335027 h 5050295"/>
                <a:gd name="connsiteX12" fmla="*/ 944648 w 3272022"/>
                <a:gd name="connsiteY12" fmla="*/ 520678 h 5050295"/>
                <a:gd name="connsiteX13" fmla="*/ 1050633 w 3272022"/>
                <a:gd name="connsiteY13" fmla="*/ 673610 h 5050295"/>
                <a:gd name="connsiteX14" fmla="*/ 1189339 w 3272022"/>
                <a:gd name="connsiteY14" fmla="*/ 675033 h 5050295"/>
                <a:gd name="connsiteX15" fmla="*/ 1220636 w 3272022"/>
                <a:gd name="connsiteY15" fmla="*/ 848592 h 5050295"/>
                <a:gd name="connsiteX16" fmla="*/ 1404866 w 3272022"/>
                <a:gd name="connsiteY16" fmla="*/ 1137384 h 5050295"/>
                <a:gd name="connsiteX17" fmla="*/ 1219214 w 3272022"/>
                <a:gd name="connsiteY17" fmla="*/ 1481657 h 5050295"/>
                <a:gd name="connsiteX18" fmla="*/ 1747005 w 3272022"/>
                <a:gd name="connsiteY18" fmla="*/ 1396300 h 5050295"/>
                <a:gd name="connsiteX19" fmla="*/ 2187306 w 3272022"/>
                <a:gd name="connsiteY19" fmla="*/ 1590488 h 5050295"/>
                <a:gd name="connsiteX20" fmla="*/ 1325910 w 3272022"/>
                <a:gd name="connsiteY20" fmla="*/ 1818818 h 5050295"/>
                <a:gd name="connsiteX21" fmla="*/ 949627 w 3272022"/>
                <a:gd name="connsiteY21" fmla="*/ 2642514 h 5050295"/>
                <a:gd name="connsiteX22" fmla="*/ 1306705 w 3272022"/>
                <a:gd name="connsiteY22" fmla="*/ 2690883 h 5050295"/>
                <a:gd name="connsiteX23" fmla="*/ 1271850 w 3272022"/>
                <a:gd name="connsiteY23" fmla="*/ 2827454 h 5050295"/>
                <a:gd name="connsiteX24" fmla="*/ 1115363 w 3272022"/>
                <a:gd name="connsiteY24" fmla="*/ 2874401 h 5050295"/>
                <a:gd name="connsiteX25" fmla="*/ 864982 w 3272022"/>
                <a:gd name="connsiteY25" fmla="*/ 3097041 h 5050295"/>
                <a:gd name="connsiteX26" fmla="*/ 806654 w 3272022"/>
                <a:gd name="connsiteY26" fmla="*/ 3381565 h 5050295"/>
                <a:gd name="connsiteX27" fmla="*/ 921175 w 3272022"/>
                <a:gd name="connsiteY27" fmla="*/ 3442737 h 5050295"/>
                <a:gd name="connsiteX28" fmla="*/ 2547228 w 3272022"/>
                <a:gd name="connsiteY28" fmla="*/ 3557258 h 5050295"/>
                <a:gd name="connsiteX29" fmla="*/ 2865895 w 3272022"/>
                <a:gd name="connsiteY29" fmla="*/ 3560814 h 5050295"/>
                <a:gd name="connsiteX30" fmla="*/ 2980416 w 3272022"/>
                <a:gd name="connsiteY30" fmla="*/ 3817597 h 5050295"/>
                <a:gd name="connsiteX31" fmla="*/ 2716520 w 3272022"/>
                <a:gd name="connsiteY31" fmla="*/ 3899398 h 5050295"/>
                <a:gd name="connsiteX32" fmla="*/ 1406999 w 3272022"/>
                <a:gd name="connsiteY32" fmla="*/ 4128440 h 5050295"/>
                <a:gd name="connsiteX33" fmla="*/ 1266160 w 3272022"/>
                <a:gd name="connsiteY33" fmla="*/ 4294886 h 5050295"/>
                <a:gd name="connsiteX34" fmla="*/ 1391350 w 3272022"/>
                <a:gd name="connsiteY34" fmla="*/ 4380954 h 5050295"/>
                <a:gd name="connsiteX35" fmla="*/ 2673841 w 3272022"/>
                <a:gd name="connsiteY35" fmla="*/ 4365305 h 5050295"/>
                <a:gd name="connsiteX36" fmla="*/ 3296237 w 3272022"/>
                <a:gd name="connsiteY36" fmla="*/ 5060966 h 5050295"/>
                <a:gd name="connsiteX37" fmla="*/ 3298371 w 3272022"/>
                <a:gd name="connsiteY37" fmla="*/ 5086573 h 5050295"/>
                <a:gd name="connsiteX38" fmla="*/ 3273475 w 3272022"/>
                <a:gd name="connsiteY38" fmla="*/ 5072347 h 5050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272022" h="5050295">
                  <a:moveTo>
                    <a:pt x="3273475" y="5072347"/>
                  </a:moveTo>
                  <a:cubicBezTo>
                    <a:pt x="3314731" y="5006907"/>
                    <a:pt x="3218704" y="4952847"/>
                    <a:pt x="3128368" y="4917993"/>
                  </a:cubicBezTo>
                  <a:cubicBezTo>
                    <a:pt x="2730746" y="4765061"/>
                    <a:pt x="1820981" y="4857532"/>
                    <a:pt x="1793240" y="4851130"/>
                  </a:cubicBezTo>
                  <a:cubicBezTo>
                    <a:pt x="1793240" y="4851130"/>
                    <a:pt x="1155196" y="4977743"/>
                    <a:pt x="773934" y="5019710"/>
                  </a:cubicBezTo>
                  <a:cubicBezTo>
                    <a:pt x="500080" y="5048874"/>
                    <a:pt x="143714" y="4992680"/>
                    <a:pt x="83253" y="4723805"/>
                  </a:cubicBezTo>
                  <a:cubicBezTo>
                    <a:pt x="-160727" y="3629812"/>
                    <a:pt x="140157" y="2428410"/>
                    <a:pt x="872806" y="1579107"/>
                  </a:cubicBezTo>
                  <a:cubicBezTo>
                    <a:pt x="956740" y="1482369"/>
                    <a:pt x="1049211" y="1382074"/>
                    <a:pt x="1074818" y="1255461"/>
                  </a:cubicBezTo>
                  <a:cubicBezTo>
                    <a:pt x="1111806" y="1067675"/>
                    <a:pt x="990883" y="887714"/>
                    <a:pt x="870672" y="739762"/>
                  </a:cubicBezTo>
                  <a:cubicBezTo>
                    <a:pt x="691422" y="518544"/>
                    <a:pt x="500080" y="305863"/>
                    <a:pt x="295934" y="108119"/>
                  </a:cubicBezTo>
                  <a:cubicBezTo>
                    <a:pt x="460246" y="94604"/>
                    <a:pt x="621714" y="58327"/>
                    <a:pt x="775357" y="0"/>
                  </a:cubicBezTo>
                  <a:cubicBezTo>
                    <a:pt x="791717" y="118077"/>
                    <a:pt x="746193" y="241845"/>
                    <a:pt x="657279" y="320089"/>
                  </a:cubicBezTo>
                  <a:cubicBezTo>
                    <a:pt x="780336" y="325068"/>
                    <a:pt x="902681" y="330048"/>
                    <a:pt x="1025737" y="335027"/>
                  </a:cubicBezTo>
                  <a:cubicBezTo>
                    <a:pt x="987327" y="391931"/>
                    <a:pt x="949627" y="453104"/>
                    <a:pt x="944648" y="520678"/>
                  </a:cubicBezTo>
                  <a:cubicBezTo>
                    <a:pt x="939669" y="589675"/>
                    <a:pt x="983059" y="665786"/>
                    <a:pt x="1050633" y="673610"/>
                  </a:cubicBezTo>
                  <a:cubicBezTo>
                    <a:pt x="1096868" y="678589"/>
                    <a:pt x="1148794" y="652271"/>
                    <a:pt x="1189339" y="675033"/>
                  </a:cubicBezTo>
                  <a:cubicBezTo>
                    <a:pt x="1243398" y="705619"/>
                    <a:pt x="1225616" y="785997"/>
                    <a:pt x="1220636" y="848592"/>
                  </a:cubicBezTo>
                  <a:cubicBezTo>
                    <a:pt x="1210678" y="970226"/>
                    <a:pt x="1289633" y="1094705"/>
                    <a:pt x="1404866" y="1137384"/>
                  </a:cubicBezTo>
                  <a:cubicBezTo>
                    <a:pt x="1305282" y="1226297"/>
                    <a:pt x="1239130" y="1350065"/>
                    <a:pt x="1219214" y="1481657"/>
                  </a:cubicBezTo>
                  <a:cubicBezTo>
                    <a:pt x="1394196" y="1527181"/>
                    <a:pt x="1570600" y="1435422"/>
                    <a:pt x="1747005" y="1396300"/>
                  </a:cubicBezTo>
                  <a:cubicBezTo>
                    <a:pt x="1922699" y="1356467"/>
                    <a:pt x="2160276" y="1411949"/>
                    <a:pt x="2187306" y="1590488"/>
                  </a:cubicBezTo>
                  <a:cubicBezTo>
                    <a:pt x="1887133" y="1512244"/>
                    <a:pt x="1555663" y="1610404"/>
                    <a:pt x="1325910" y="1818818"/>
                  </a:cubicBezTo>
                  <a:cubicBezTo>
                    <a:pt x="1096157" y="2027231"/>
                    <a:pt x="967410" y="2333806"/>
                    <a:pt x="949627" y="2642514"/>
                  </a:cubicBezTo>
                  <a:cubicBezTo>
                    <a:pt x="1069127" y="2658874"/>
                    <a:pt x="1188627" y="2674523"/>
                    <a:pt x="1306705" y="2690883"/>
                  </a:cubicBezTo>
                  <a:cubicBezTo>
                    <a:pt x="1346538" y="2729294"/>
                    <a:pt x="1318086" y="2800425"/>
                    <a:pt x="1271850" y="2827454"/>
                  </a:cubicBezTo>
                  <a:cubicBezTo>
                    <a:pt x="1224904" y="2855907"/>
                    <a:pt x="1167288" y="2858041"/>
                    <a:pt x="1115363" y="2874401"/>
                  </a:cubicBezTo>
                  <a:cubicBezTo>
                    <a:pt x="1007244" y="2909966"/>
                    <a:pt x="933267" y="3005282"/>
                    <a:pt x="864982" y="3097041"/>
                  </a:cubicBezTo>
                  <a:cubicBezTo>
                    <a:pt x="801675" y="3180975"/>
                    <a:pt x="739080" y="3301186"/>
                    <a:pt x="806654" y="3381565"/>
                  </a:cubicBezTo>
                  <a:cubicBezTo>
                    <a:pt x="835107" y="3415707"/>
                    <a:pt x="878496" y="3430645"/>
                    <a:pt x="921175" y="3442737"/>
                  </a:cubicBezTo>
                  <a:cubicBezTo>
                    <a:pt x="1446121" y="3599225"/>
                    <a:pt x="2005922" y="3638347"/>
                    <a:pt x="2547228" y="3557258"/>
                  </a:cubicBezTo>
                  <a:cubicBezTo>
                    <a:pt x="2653213" y="3540898"/>
                    <a:pt x="2766312" y="3520981"/>
                    <a:pt x="2865895" y="3560814"/>
                  </a:cubicBezTo>
                  <a:cubicBezTo>
                    <a:pt x="2965478" y="3600648"/>
                    <a:pt x="3038743" y="3727261"/>
                    <a:pt x="2980416" y="3817597"/>
                  </a:cubicBezTo>
                  <a:cubicBezTo>
                    <a:pt x="2929201" y="3898686"/>
                    <a:pt x="2813969" y="3902243"/>
                    <a:pt x="2716520" y="3899398"/>
                  </a:cubicBezTo>
                  <a:cubicBezTo>
                    <a:pt x="2271240" y="3888728"/>
                    <a:pt x="1823115" y="3967683"/>
                    <a:pt x="1406999" y="4128440"/>
                  </a:cubicBezTo>
                  <a:cubicBezTo>
                    <a:pt x="1332312" y="4157603"/>
                    <a:pt x="1242687" y="4218064"/>
                    <a:pt x="1266160" y="4294886"/>
                  </a:cubicBezTo>
                  <a:cubicBezTo>
                    <a:pt x="1281098" y="4345389"/>
                    <a:pt x="1339425" y="4369573"/>
                    <a:pt x="1391350" y="4380954"/>
                  </a:cubicBezTo>
                  <a:cubicBezTo>
                    <a:pt x="1810312" y="4476981"/>
                    <a:pt x="2257014" y="4257186"/>
                    <a:pt x="2673841" y="4365305"/>
                  </a:cubicBezTo>
                  <a:cubicBezTo>
                    <a:pt x="2993219" y="4448529"/>
                    <a:pt x="3249291" y="4734475"/>
                    <a:pt x="3296237" y="5060966"/>
                  </a:cubicBezTo>
                  <a:cubicBezTo>
                    <a:pt x="3296948" y="5069502"/>
                    <a:pt x="3298371" y="5077326"/>
                    <a:pt x="3298371" y="5086573"/>
                  </a:cubicBezTo>
                  <a:cubicBezTo>
                    <a:pt x="3289835" y="5080171"/>
                    <a:pt x="3282011" y="5076615"/>
                    <a:pt x="3273475" y="5072347"/>
                  </a:cubicBezTo>
                  <a:close/>
                </a:path>
              </a:pathLst>
            </a:custGeom>
            <a:solidFill>
              <a:schemeClr val="accent5"/>
            </a:solidFill>
            <a:ln w="71120"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DA5CD2EF-E1CA-4F3B-9443-39E989DE8219}"/>
                </a:ext>
              </a:extLst>
            </p:cNvPr>
            <p:cNvSpPr/>
            <p:nvPr/>
          </p:nvSpPr>
          <p:spPr>
            <a:xfrm>
              <a:off x="19222516" y="1302564"/>
              <a:ext cx="640178" cy="1493750"/>
            </a:xfrm>
            <a:custGeom>
              <a:avLst/>
              <a:gdLst>
                <a:gd name="connsiteX0" fmla="*/ 660095 w 640178"/>
                <a:gd name="connsiteY0" fmla="*/ 109542 h 1493749"/>
                <a:gd name="connsiteX1" fmla="*/ 544152 w 640178"/>
                <a:gd name="connsiteY1" fmla="*/ 529925 h 1493749"/>
                <a:gd name="connsiteX2" fmla="*/ 521390 w 640178"/>
                <a:gd name="connsiteY2" fmla="*/ 771059 h 1493749"/>
                <a:gd name="connsiteX3" fmla="*/ 478711 w 640178"/>
                <a:gd name="connsiteY3" fmla="*/ 923991 h 1493749"/>
                <a:gd name="connsiteX4" fmla="*/ 559089 w 640178"/>
                <a:gd name="connsiteY4" fmla="*/ 983741 h 1493749"/>
                <a:gd name="connsiteX5" fmla="*/ 551265 w 640178"/>
                <a:gd name="connsiteY5" fmla="*/ 1010771 h 1493749"/>
                <a:gd name="connsiteX6" fmla="*/ 340006 w 640178"/>
                <a:gd name="connsiteY6" fmla="*/ 1466720 h 1493749"/>
                <a:gd name="connsiteX7" fmla="*/ 0 w 640178"/>
                <a:gd name="connsiteY7" fmla="*/ 1372827 h 1493749"/>
                <a:gd name="connsiteX8" fmla="*/ 182095 w 640178"/>
                <a:gd name="connsiteY8" fmla="*/ 1441824 h 1493749"/>
                <a:gd name="connsiteX9" fmla="*/ 182806 w 640178"/>
                <a:gd name="connsiteY9" fmla="*/ 1441824 h 1493749"/>
                <a:gd name="connsiteX10" fmla="*/ 216949 w 640178"/>
                <a:gd name="connsiteY10" fmla="*/ 1424753 h 1493749"/>
                <a:gd name="connsiteX11" fmla="*/ 241134 w 640178"/>
                <a:gd name="connsiteY11" fmla="*/ 0 h 1493749"/>
                <a:gd name="connsiteX12" fmla="*/ 679300 w 640178"/>
                <a:gd name="connsiteY12" fmla="*/ 36277 h 1493749"/>
                <a:gd name="connsiteX13" fmla="*/ 660095 w 640178"/>
                <a:gd name="connsiteY13" fmla="*/ 109542 h 1493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40178" h="1493749">
                  <a:moveTo>
                    <a:pt x="660095" y="109542"/>
                  </a:moveTo>
                  <a:cubicBezTo>
                    <a:pt x="618128" y="249670"/>
                    <a:pt x="546286" y="384107"/>
                    <a:pt x="544152" y="529925"/>
                  </a:cubicBezTo>
                  <a:cubicBezTo>
                    <a:pt x="542729" y="611726"/>
                    <a:pt x="562646" y="699928"/>
                    <a:pt x="521390" y="771059"/>
                  </a:cubicBezTo>
                  <a:cubicBezTo>
                    <a:pt x="493649" y="820851"/>
                    <a:pt x="436744" y="882735"/>
                    <a:pt x="478711" y="923991"/>
                  </a:cubicBezTo>
                  <a:cubicBezTo>
                    <a:pt x="503607" y="948887"/>
                    <a:pt x="556955" y="948887"/>
                    <a:pt x="559089" y="983741"/>
                  </a:cubicBezTo>
                  <a:cubicBezTo>
                    <a:pt x="559800" y="993699"/>
                    <a:pt x="556244" y="1002946"/>
                    <a:pt x="551265" y="1010771"/>
                  </a:cubicBezTo>
                  <a:cubicBezTo>
                    <a:pt x="480845" y="1163702"/>
                    <a:pt x="410426" y="1315211"/>
                    <a:pt x="340006" y="1466720"/>
                  </a:cubicBezTo>
                  <a:cubicBezTo>
                    <a:pt x="322223" y="1510821"/>
                    <a:pt x="221928" y="1663041"/>
                    <a:pt x="0" y="1372827"/>
                  </a:cubicBezTo>
                  <a:cubicBezTo>
                    <a:pt x="54771" y="1428309"/>
                    <a:pt x="119500" y="1462452"/>
                    <a:pt x="182095" y="1441824"/>
                  </a:cubicBezTo>
                  <a:lnTo>
                    <a:pt x="182806" y="1441824"/>
                  </a:lnTo>
                  <a:cubicBezTo>
                    <a:pt x="194899" y="1437556"/>
                    <a:pt x="206280" y="1432577"/>
                    <a:pt x="216949" y="1424753"/>
                  </a:cubicBezTo>
                  <a:cubicBezTo>
                    <a:pt x="246113" y="950309"/>
                    <a:pt x="253937" y="475155"/>
                    <a:pt x="241134" y="0"/>
                  </a:cubicBezTo>
                  <a:cubicBezTo>
                    <a:pt x="386952" y="12092"/>
                    <a:pt x="532771" y="24185"/>
                    <a:pt x="679300" y="36277"/>
                  </a:cubicBezTo>
                  <a:cubicBezTo>
                    <a:pt x="673610" y="61173"/>
                    <a:pt x="667208" y="85357"/>
                    <a:pt x="660095" y="109542"/>
                  </a:cubicBezTo>
                  <a:close/>
                </a:path>
              </a:pathLst>
            </a:custGeom>
            <a:solidFill>
              <a:schemeClr val="accent5"/>
            </a:solidFill>
            <a:ln w="71120"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530511C3-B2FE-447F-B6FE-7344C8AEDEFD}"/>
                </a:ext>
              </a:extLst>
            </p:cNvPr>
            <p:cNvSpPr/>
            <p:nvPr/>
          </p:nvSpPr>
          <p:spPr>
            <a:xfrm>
              <a:off x="20066580" y="2026677"/>
              <a:ext cx="711309" cy="853571"/>
            </a:xfrm>
            <a:custGeom>
              <a:avLst/>
              <a:gdLst>
                <a:gd name="connsiteX0" fmla="*/ 737177 w 711309"/>
                <a:gd name="connsiteY0" fmla="*/ 103851 h 853571"/>
                <a:gd name="connsiteX1" fmla="*/ 707302 w 711309"/>
                <a:gd name="connsiteY1" fmla="*/ 146530 h 853571"/>
                <a:gd name="connsiteX2" fmla="*/ 613409 w 711309"/>
                <a:gd name="connsiteY2" fmla="*/ 275988 h 853571"/>
                <a:gd name="connsiteX3" fmla="*/ 539433 w 711309"/>
                <a:gd name="connsiteY3" fmla="*/ 516411 h 853571"/>
                <a:gd name="connsiteX4" fmla="*/ 470436 w 711309"/>
                <a:gd name="connsiteY4" fmla="*/ 556244 h 853571"/>
                <a:gd name="connsiteX5" fmla="*/ 424201 w 711309"/>
                <a:gd name="connsiteY5" fmla="*/ 655827 h 853571"/>
                <a:gd name="connsiteX6" fmla="*/ 365873 w 711309"/>
                <a:gd name="connsiteY6" fmla="*/ 813027 h 853571"/>
                <a:gd name="connsiteX7" fmla="*/ 2394 w 711309"/>
                <a:gd name="connsiteY7" fmla="*/ 551976 h 853571"/>
                <a:gd name="connsiteX8" fmla="*/ 17332 w 711309"/>
                <a:gd name="connsiteY8" fmla="*/ 596077 h 853571"/>
                <a:gd name="connsiteX9" fmla="*/ 230725 w 711309"/>
                <a:gd name="connsiteY9" fmla="*/ 771771 h 853571"/>
                <a:gd name="connsiteX10" fmla="*/ 333864 w 711309"/>
                <a:gd name="connsiteY10" fmla="*/ 758256 h 853571"/>
                <a:gd name="connsiteX11" fmla="*/ 607007 w 711309"/>
                <a:gd name="connsiteY11" fmla="*/ 0 h 853571"/>
                <a:gd name="connsiteX12" fmla="*/ 737177 w 711309"/>
                <a:gd name="connsiteY12" fmla="*/ 103851 h 853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1309" h="853571">
                  <a:moveTo>
                    <a:pt x="737177" y="103851"/>
                  </a:moveTo>
                  <a:cubicBezTo>
                    <a:pt x="727930" y="118789"/>
                    <a:pt x="717971" y="133726"/>
                    <a:pt x="707302" y="146530"/>
                  </a:cubicBezTo>
                  <a:cubicBezTo>
                    <a:pt x="673870" y="188497"/>
                    <a:pt x="632614" y="225485"/>
                    <a:pt x="613409" y="275988"/>
                  </a:cubicBezTo>
                  <a:cubicBezTo>
                    <a:pt x="582112" y="356366"/>
                    <a:pt x="608430" y="465196"/>
                    <a:pt x="539433" y="516411"/>
                  </a:cubicBezTo>
                  <a:cubicBezTo>
                    <a:pt x="518094" y="532059"/>
                    <a:pt x="491775" y="539172"/>
                    <a:pt x="470436" y="556244"/>
                  </a:cubicBezTo>
                  <a:cubicBezTo>
                    <a:pt x="441272" y="580428"/>
                    <a:pt x="431314" y="619550"/>
                    <a:pt x="424201" y="655827"/>
                  </a:cubicBezTo>
                  <a:cubicBezTo>
                    <a:pt x="412820" y="711309"/>
                    <a:pt x="400016" y="768214"/>
                    <a:pt x="365873" y="813027"/>
                  </a:cubicBezTo>
                  <a:cubicBezTo>
                    <a:pt x="242105" y="982318"/>
                    <a:pt x="-28192" y="754699"/>
                    <a:pt x="2394" y="551976"/>
                  </a:cubicBezTo>
                  <a:cubicBezTo>
                    <a:pt x="6662" y="566914"/>
                    <a:pt x="10930" y="581851"/>
                    <a:pt x="17332" y="596077"/>
                  </a:cubicBezTo>
                  <a:cubicBezTo>
                    <a:pt x="53609" y="684991"/>
                    <a:pt x="139677" y="759678"/>
                    <a:pt x="230725" y="771771"/>
                  </a:cubicBezTo>
                  <a:cubicBezTo>
                    <a:pt x="265579" y="776750"/>
                    <a:pt x="300433" y="773193"/>
                    <a:pt x="333864" y="758256"/>
                  </a:cubicBezTo>
                  <a:cubicBezTo>
                    <a:pt x="456209" y="518545"/>
                    <a:pt x="548680" y="263185"/>
                    <a:pt x="607007" y="0"/>
                  </a:cubicBezTo>
                  <a:cubicBezTo>
                    <a:pt x="647552" y="38411"/>
                    <a:pt x="691653" y="72554"/>
                    <a:pt x="737177" y="103851"/>
                  </a:cubicBezTo>
                  <a:close/>
                </a:path>
              </a:pathLst>
            </a:custGeom>
            <a:solidFill>
              <a:schemeClr val="accent4"/>
            </a:solidFill>
            <a:ln w="71120"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DC9696E1-F1EE-4E9A-A7D2-43D9CA1E67A2}"/>
                </a:ext>
              </a:extLst>
            </p:cNvPr>
            <p:cNvSpPr/>
            <p:nvPr/>
          </p:nvSpPr>
          <p:spPr>
            <a:xfrm>
              <a:off x="20260316" y="3712480"/>
              <a:ext cx="3769939" cy="9460414"/>
            </a:xfrm>
            <a:custGeom>
              <a:avLst/>
              <a:gdLst>
                <a:gd name="connsiteX0" fmla="*/ 3478303 w 3769939"/>
                <a:gd name="connsiteY0" fmla="*/ 9519452 h 9460413"/>
                <a:gd name="connsiteX1" fmla="*/ 2429833 w 3769939"/>
                <a:gd name="connsiteY1" fmla="*/ 6058933 h 9460413"/>
                <a:gd name="connsiteX2" fmla="*/ 2251294 w 3769939"/>
                <a:gd name="connsiteY2" fmla="*/ 4772885 h 9460413"/>
                <a:gd name="connsiteX3" fmla="*/ 2042170 w 3769939"/>
                <a:gd name="connsiteY3" fmla="*/ 3989734 h 9460413"/>
                <a:gd name="connsiteX4" fmla="*/ 1544253 w 3769939"/>
                <a:gd name="connsiteY4" fmla="*/ 3311145 h 9460413"/>
                <a:gd name="connsiteX5" fmla="*/ 1047759 w 3769939"/>
                <a:gd name="connsiteY5" fmla="*/ 2850928 h 9460413"/>
                <a:gd name="connsiteX6" fmla="*/ 0 w 3769939"/>
                <a:gd name="connsiteY6" fmla="*/ 2189410 h 9460413"/>
                <a:gd name="connsiteX7" fmla="*/ 778884 w 3769939"/>
                <a:gd name="connsiteY7" fmla="*/ 825119 h 9460413"/>
                <a:gd name="connsiteX8" fmla="*/ 552688 w 3769939"/>
                <a:gd name="connsiteY8" fmla="*/ 0 h 9460413"/>
                <a:gd name="connsiteX9" fmla="*/ 1328726 w 3769939"/>
                <a:gd name="connsiteY9" fmla="*/ 2037190 h 9460413"/>
                <a:gd name="connsiteX10" fmla="*/ 1329437 w 3769939"/>
                <a:gd name="connsiteY10" fmla="*/ 2036479 h 9460413"/>
                <a:gd name="connsiteX11" fmla="*/ 1530738 w 3769939"/>
                <a:gd name="connsiteY11" fmla="*/ 2484604 h 9460413"/>
                <a:gd name="connsiteX12" fmla="*/ 1969616 w 3769939"/>
                <a:gd name="connsiteY12" fmla="*/ 2634690 h 9460413"/>
                <a:gd name="connsiteX13" fmla="*/ 2571383 w 3769939"/>
                <a:gd name="connsiteY13" fmla="*/ 2108321 h 9460413"/>
                <a:gd name="connsiteX14" fmla="*/ 3175285 w 3769939"/>
                <a:gd name="connsiteY14" fmla="*/ 2744943 h 9460413"/>
                <a:gd name="connsiteX15" fmla="*/ 2626866 w 3769939"/>
                <a:gd name="connsiteY15" fmla="*/ 3419975 h 9460413"/>
                <a:gd name="connsiteX16" fmla="*/ 2553601 w 3769939"/>
                <a:gd name="connsiteY16" fmla="*/ 3689562 h 9460413"/>
                <a:gd name="connsiteX17" fmla="*/ 2658875 w 3769939"/>
                <a:gd name="connsiteY17" fmla="*/ 3929273 h 9460413"/>
                <a:gd name="connsiteX18" fmla="*/ 3478303 w 3769939"/>
                <a:gd name="connsiteY18" fmla="*/ 9519452 h 946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69939" h="9460413">
                  <a:moveTo>
                    <a:pt x="3478303" y="9519452"/>
                  </a:moveTo>
                  <a:cubicBezTo>
                    <a:pt x="3251396" y="8293866"/>
                    <a:pt x="2823187" y="7242551"/>
                    <a:pt x="2429833" y="6058933"/>
                  </a:cubicBezTo>
                  <a:cubicBezTo>
                    <a:pt x="2396401" y="5628591"/>
                    <a:pt x="2324559" y="5198960"/>
                    <a:pt x="2251294" y="4772885"/>
                  </a:cubicBezTo>
                  <a:cubicBezTo>
                    <a:pt x="2205771" y="4506145"/>
                    <a:pt x="2159535" y="4234424"/>
                    <a:pt x="2042170" y="3989734"/>
                  </a:cubicBezTo>
                  <a:cubicBezTo>
                    <a:pt x="1921958" y="3735085"/>
                    <a:pt x="1732039" y="3520981"/>
                    <a:pt x="1544253" y="3311145"/>
                  </a:cubicBezTo>
                  <a:cubicBezTo>
                    <a:pt x="1393455" y="3141853"/>
                    <a:pt x="1239812" y="2970428"/>
                    <a:pt x="1047759" y="2850928"/>
                  </a:cubicBezTo>
                  <a:cubicBezTo>
                    <a:pt x="689970" y="2627577"/>
                    <a:pt x="187786" y="2566404"/>
                    <a:pt x="0" y="2189410"/>
                  </a:cubicBezTo>
                  <a:cubicBezTo>
                    <a:pt x="484402" y="1925514"/>
                    <a:pt x="798089" y="1375672"/>
                    <a:pt x="778884" y="825119"/>
                  </a:cubicBezTo>
                  <a:cubicBezTo>
                    <a:pt x="768926" y="537039"/>
                    <a:pt x="675744" y="260339"/>
                    <a:pt x="552688" y="0"/>
                  </a:cubicBezTo>
                  <a:cubicBezTo>
                    <a:pt x="1066964" y="540595"/>
                    <a:pt x="1340819" y="1292449"/>
                    <a:pt x="1328726" y="2037190"/>
                  </a:cubicBezTo>
                  <a:lnTo>
                    <a:pt x="1329437" y="2036479"/>
                  </a:lnTo>
                  <a:cubicBezTo>
                    <a:pt x="1376384" y="2195101"/>
                    <a:pt x="1425464" y="2357279"/>
                    <a:pt x="1530738" y="2484604"/>
                  </a:cubicBezTo>
                  <a:cubicBezTo>
                    <a:pt x="1636723" y="2610506"/>
                    <a:pt x="1815262" y="2692306"/>
                    <a:pt x="1969616" y="2634690"/>
                  </a:cubicBezTo>
                  <a:cubicBezTo>
                    <a:pt x="2208616" y="2546488"/>
                    <a:pt x="2316735" y="2104053"/>
                    <a:pt x="2571383" y="2108321"/>
                  </a:cubicBezTo>
                  <a:cubicBezTo>
                    <a:pt x="2766994" y="2111878"/>
                    <a:pt x="2907122" y="2632556"/>
                    <a:pt x="3175285" y="2744943"/>
                  </a:cubicBezTo>
                  <a:cubicBezTo>
                    <a:pt x="2949800" y="2929883"/>
                    <a:pt x="2761303" y="3161059"/>
                    <a:pt x="2626866" y="3419975"/>
                  </a:cubicBezTo>
                  <a:cubicBezTo>
                    <a:pt x="2583476" y="3503910"/>
                    <a:pt x="2545065" y="3595669"/>
                    <a:pt x="2553601" y="3689562"/>
                  </a:cubicBezTo>
                  <a:cubicBezTo>
                    <a:pt x="2562848" y="3777764"/>
                    <a:pt x="2612640" y="3854585"/>
                    <a:pt x="2658875" y="3929273"/>
                  </a:cubicBezTo>
                  <a:cubicBezTo>
                    <a:pt x="3718014" y="5618632"/>
                    <a:pt x="4098565" y="7623813"/>
                    <a:pt x="3478303" y="9519452"/>
                  </a:cubicBezTo>
                  <a:close/>
                </a:path>
              </a:pathLst>
            </a:custGeom>
            <a:solidFill>
              <a:schemeClr val="accent3"/>
            </a:solidFill>
            <a:ln w="71120"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3F517599-0956-4A01-90FF-DEF67CD65FBC}"/>
                </a:ext>
              </a:extLst>
            </p:cNvPr>
            <p:cNvSpPr/>
            <p:nvPr/>
          </p:nvSpPr>
          <p:spPr>
            <a:xfrm>
              <a:off x="18337190" y="7118444"/>
              <a:ext cx="4338987" cy="7113093"/>
            </a:xfrm>
            <a:custGeom>
              <a:avLst/>
              <a:gdLst>
                <a:gd name="connsiteX0" fmla="*/ 18951 w 4338986"/>
                <a:gd name="connsiteY0" fmla="*/ 4268353 h 7113092"/>
                <a:gd name="connsiteX1" fmla="*/ 370338 w 4338986"/>
                <a:gd name="connsiteY1" fmla="*/ 3396999 h 7113092"/>
                <a:gd name="connsiteX2" fmla="*/ 2563304 w 4338986"/>
                <a:gd name="connsiteY2" fmla="*/ 243765 h 7113092"/>
                <a:gd name="connsiteX3" fmla="*/ 3165784 w 4338986"/>
                <a:gd name="connsiteY3" fmla="*/ 54556 h 7113092"/>
                <a:gd name="connsiteX4" fmla="*/ 3295953 w 4338986"/>
                <a:gd name="connsiteY4" fmla="*/ 266526 h 7113092"/>
                <a:gd name="connsiteX5" fmla="*/ 3749768 w 4338986"/>
                <a:gd name="connsiteY5" fmla="*/ 2252502 h 7113092"/>
                <a:gd name="connsiteX6" fmla="*/ 4306724 w 4338986"/>
                <a:gd name="connsiteY6" fmla="*/ 5780596 h 7113092"/>
                <a:gd name="connsiteX7" fmla="*/ 3944668 w 4338986"/>
                <a:gd name="connsiteY7" fmla="*/ 7105054 h 7113092"/>
                <a:gd name="connsiteX8" fmla="*/ 2603849 w 4338986"/>
                <a:gd name="connsiteY8" fmla="*/ 6712412 h 7113092"/>
                <a:gd name="connsiteX9" fmla="*/ 1271567 w 4338986"/>
                <a:gd name="connsiteY9" fmla="*/ 6310521 h 7113092"/>
                <a:gd name="connsiteX10" fmla="*/ 18951 w 4338986"/>
                <a:gd name="connsiteY10" fmla="*/ 4268353 h 7113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38986" h="7113092">
                  <a:moveTo>
                    <a:pt x="18951" y="4268353"/>
                  </a:moveTo>
                  <a:cubicBezTo>
                    <a:pt x="70877" y="3958222"/>
                    <a:pt x="220252" y="3673698"/>
                    <a:pt x="370338" y="3396999"/>
                  </a:cubicBezTo>
                  <a:cubicBezTo>
                    <a:pt x="984198" y="2268862"/>
                    <a:pt x="1666344" y="1162776"/>
                    <a:pt x="2563304" y="243765"/>
                  </a:cubicBezTo>
                  <a:cubicBezTo>
                    <a:pt x="2724772" y="78029"/>
                    <a:pt x="2983689" y="-89128"/>
                    <a:pt x="3165784" y="54556"/>
                  </a:cubicBezTo>
                  <a:cubicBezTo>
                    <a:pt x="3231935" y="106482"/>
                    <a:pt x="3266078" y="188282"/>
                    <a:pt x="3295953" y="266526"/>
                  </a:cubicBezTo>
                  <a:cubicBezTo>
                    <a:pt x="3535665" y="903148"/>
                    <a:pt x="3643072" y="1581026"/>
                    <a:pt x="3749768" y="2252502"/>
                  </a:cubicBezTo>
                  <a:cubicBezTo>
                    <a:pt x="3935420" y="3428296"/>
                    <a:pt x="4121072" y="4604802"/>
                    <a:pt x="4306724" y="5780596"/>
                  </a:cubicBezTo>
                  <a:cubicBezTo>
                    <a:pt x="4383545" y="6267843"/>
                    <a:pt x="4391370" y="6895218"/>
                    <a:pt x="3944668" y="7105054"/>
                  </a:cubicBezTo>
                  <a:cubicBezTo>
                    <a:pt x="3505789" y="7310622"/>
                    <a:pt x="3040593" y="6923671"/>
                    <a:pt x="2603849" y="6712412"/>
                  </a:cubicBezTo>
                  <a:cubicBezTo>
                    <a:pt x="2185599" y="6509688"/>
                    <a:pt x="1709733" y="6464164"/>
                    <a:pt x="1271567" y="6310521"/>
                  </a:cubicBezTo>
                  <a:cubicBezTo>
                    <a:pt x="509755" y="6043069"/>
                    <a:pt x="-118332" y="5083513"/>
                    <a:pt x="18951" y="4268353"/>
                  </a:cubicBezTo>
                  <a:close/>
                </a:path>
              </a:pathLst>
            </a:custGeom>
            <a:solidFill>
              <a:schemeClr val="accent5"/>
            </a:solidFill>
            <a:ln w="71120"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3779EB1F-8B32-4BF2-9154-82D43F3D9ACF}"/>
                </a:ext>
              </a:extLst>
            </p:cNvPr>
            <p:cNvSpPr/>
            <p:nvPr/>
          </p:nvSpPr>
          <p:spPr>
            <a:xfrm>
              <a:off x="16057751" y="5990476"/>
              <a:ext cx="5974998" cy="9175890"/>
            </a:xfrm>
            <a:custGeom>
              <a:avLst/>
              <a:gdLst>
                <a:gd name="connsiteX0" fmla="*/ 3647033 w 5974998"/>
                <a:gd name="connsiteY0" fmla="*/ 1117795 h 9175889"/>
                <a:gd name="connsiteX1" fmla="*/ 3566655 w 5974998"/>
                <a:gd name="connsiteY1" fmla="*/ 1127042 h 9175889"/>
                <a:gd name="connsiteX2" fmla="*/ 3047399 w 5974998"/>
                <a:gd name="connsiteY2" fmla="*/ 1188926 h 9175889"/>
                <a:gd name="connsiteX3" fmla="*/ 2730867 w 5974998"/>
                <a:gd name="connsiteY3" fmla="*/ 1263613 h 9175889"/>
                <a:gd name="connsiteX4" fmla="*/ 2449899 w 5974998"/>
                <a:gd name="connsiteY4" fmla="*/ 1506881 h 9175889"/>
                <a:gd name="connsiteX5" fmla="*/ 1626203 w 5974998"/>
                <a:gd name="connsiteY5" fmla="*/ 2429449 h 9175889"/>
                <a:gd name="connsiteX6" fmla="*/ 763385 w 5974998"/>
                <a:gd name="connsiteY6" fmla="*/ 3650767 h 9175889"/>
                <a:gd name="connsiteX7" fmla="*/ 572754 w 5974998"/>
                <a:gd name="connsiteY7" fmla="*/ 4381993 h 9175889"/>
                <a:gd name="connsiteX8" fmla="*/ 1443396 w 5974998"/>
                <a:gd name="connsiteY8" fmla="*/ 7618450 h 9175889"/>
                <a:gd name="connsiteX9" fmla="*/ 263334 w 5974998"/>
                <a:gd name="connsiteY9" fmla="*/ 6649647 h 9175889"/>
                <a:gd name="connsiteX10" fmla="*/ 89063 w 5974998"/>
                <a:gd name="connsiteY10" fmla="*/ 5698627 h 9175889"/>
                <a:gd name="connsiteX11" fmla="*/ 247685 w 5974998"/>
                <a:gd name="connsiteY11" fmla="*/ 3247455 h 9175889"/>
                <a:gd name="connsiteX12" fmla="*/ 377855 w 5974998"/>
                <a:gd name="connsiteY12" fmla="*/ 2574556 h 9175889"/>
                <a:gd name="connsiteX13" fmla="*/ 2057968 w 5974998"/>
                <a:gd name="connsiteY13" fmla="*/ 770676 h 9175889"/>
                <a:gd name="connsiteX14" fmla="*/ 4321354 w 5974998"/>
                <a:gd name="connsiteY14" fmla="*/ 10286 h 9175889"/>
                <a:gd name="connsiteX15" fmla="*/ 4895381 w 5974998"/>
                <a:gd name="connsiteY15" fmla="*/ 414310 h 9175889"/>
                <a:gd name="connsiteX16" fmla="*/ 5653636 w 5974998"/>
                <a:gd name="connsiteY16" fmla="*/ 2546104 h 9175889"/>
                <a:gd name="connsiteX17" fmla="*/ 5711964 w 5974998"/>
                <a:gd name="connsiteY17" fmla="*/ 3401098 h 9175889"/>
                <a:gd name="connsiteX18" fmla="*/ 5939583 w 5974998"/>
                <a:gd name="connsiteY18" fmla="*/ 3731145 h 9175889"/>
                <a:gd name="connsiteX19" fmla="*/ 6017827 w 5974998"/>
                <a:gd name="connsiteY19" fmla="*/ 4433207 h 9175889"/>
                <a:gd name="connsiteX20" fmla="*/ 5901884 w 5974998"/>
                <a:gd name="connsiteY20" fmla="*/ 5852981 h 9175889"/>
                <a:gd name="connsiteX21" fmla="*/ 5637988 w 5974998"/>
                <a:gd name="connsiteY21" fmla="*/ 7506775 h 9175889"/>
                <a:gd name="connsiteX22" fmla="*/ 5375515 w 5974998"/>
                <a:gd name="connsiteY22" fmla="*/ 8349676 h 9175889"/>
                <a:gd name="connsiteX23" fmla="*/ 5608113 w 5974998"/>
                <a:gd name="connsiteY23" fmla="*/ 9227432 h 9175889"/>
                <a:gd name="connsiteX24" fmla="*/ 4891113 w 5974998"/>
                <a:gd name="connsiteY24" fmla="*/ 9107221 h 9175889"/>
                <a:gd name="connsiteX25" fmla="*/ 4463616 w 5974998"/>
                <a:gd name="connsiteY25" fmla="*/ 8606459 h 9175889"/>
                <a:gd name="connsiteX26" fmla="*/ 4800065 w 5974998"/>
                <a:gd name="connsiteY26" fmla="*/ 7903686 h 9175889"/>
                <a:gd name="connsiteX27" fmla="*/ 5268107 w 5974998"/>
                <a:gd name="connsiteY27" fmla="*/ 6528725 h 9175889"/>
                <a:gd name="connsiteX28" fmla="*/ 5685646 w 5974998"/>
                <a:gd name="connsiteY28" fmla="*/ 4423961 h 9175889"/>
                <a:gd name="connsiteX29" fmla="*/ 5709830 w 5974998"/>
                <a:gd name="connsiteY29" fmla="*/ 3603110 h 9175889"/>
                <a:gd name="connsiteX30" fmla="*/ 5532714 w 5974998"/>
                <a:gd name="connsiteY30" fmla="*/ 3205488 h 9175889"/>
                <a:gd name="connsiteX31" fmla="*/ 5125134 w 5974998"/>
                <a:gd name="connsiteY31" fmla="*/ 1457801 h 9175889"/>
                <a:gd name="connsiteX32" fmla="*/ 3647033 w 5974998"/>
                <a:gd name="connsiteY32" fmla="*/ 1117795 h 9175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974998" h="9175889">
                  <a:moveTo>
                    <a:pt x="3647033" y="1117795"/>
                  </a:moveTo>
                  <a:cubicBezTo>
                    <a:pt x="3620003" y="1120640"/>
                    <a:pt x="3593685" y="1123485"/>
                    <a:pt x="3566655" y="1127042"/>
                  </a:cubicBezTo>
                  <a:cubicBezTo>
                    <a:pt x="3393807" y="1147670"/>
                    <a:pt x="3220247" y="1168298"/>
                    <a:pt x="3047399" y="1188926"/>
                  </a:cubicBezTo>
                  <a:cubicBezTo>
                    <a:pt x="2939280" y="1201729"/>
                    <a:pt x="2829027" y="1215244"/>
                    <a:pt x="2730867" y="1263613"/>
                  </a:cubicBezTo>
                  <a:cubicBezTo>
                    <a:pt x="2618480" y="1318384"/>
                    <a:pt x="2532411" y="1413700"/>
                    <a:pt x="2449899" y="1506881"/>
                  </a:cubicBezTo>
                  <a:cubicBezTo>
                    <a:pt x="2175334" y="1814166"/>
                    <a:pt x="1900768" y="2122164"/>
                    <a:pt x="1626203" y="2429449"/>
                  </a:cubicBezTo>
                  <a:cubicBezTo>
                    <a:pt x="1292599" y="2802887"/>
                    <a:pt x="953304" y="3186994"/>
                    <a:pt x="763385" y="3650767"/>
                  </a:cubicBezTo>
                  <a:cubicBezTo>
                    <a:pt x="668069" y="3884077"/>
                    <a:pt x="613298" y="4133035"/>
                    <a:pt x="572754" y="4381993"/>
                  </a:cubicBezTo>
                  <a:cubicBezTo>
                    <a:pt x="382834" y="5554943"/>
                    <a:pt x="528653" y="6860196"/>
                    <a:pt x="1443396" y="7618450"/>
                  </a:cubicBezTo>
                  <a:cubicBezTo>
                    <a:pt x="804641" y="7433511"/>
                    <a:pt x="636772" y="7200201"/>
                    <a:pt x="263334" y="6649647"/>
                  </a:cubicBezTo>
                  <a:cubicBezTo>
                    <a:pt x="104712" y="6415627"/>
                    <a:pt x="158060" y="5973193"/>
                    <a:pt x="89063" y="5698627"/>
                  </a:cubicBezTo>
                  <a:cubicBezTo>
                    <a:pt x="-111526" y="4904806"/>
                    <a:pt x="64168" y="4045544"/>
                    <a:pt x="247685" y="3247455"/>
                  </a:cubicBezTo>
                  <a:cubicBezTo>
                    <a:pt x="298900" y="3024815"/>
                    <a:pt x="317394" y="2795062"/>
                    <a:pt x="377855" y="2574556"/>
                  </a:cubicBezTo>
                  <a:cubicBezTo>
                    <a:pt x="600495" y="1762241"/>
                    <a:pt x="1343813" y="1216667"/>
                    <a:pt x="2057968" y="770676"/>
                  </a:cubicBezTo>
                  <a:cubicBezTo>
                    <a:pt x="2745804" y="341045"/>
                    <a:pt x="3514018" y="-70803"/>
                    <a:pt x="4321354" y="10286"/>
                  </a:cubicBezTo>
                  <a:cubicBezTo>
                    <a:pt x="4573869" y="35893"/>
                    <a:pt x="4868351" y="161795"/>
                    <a:pt x="4895381" y="414310"/>
                  </a:cubicBezTo>
                  <a:cubicBezTo>
                    <a:pt x="5426018" y="950637"/>
                    <a:pt x="5699160" y="1793538"/>
                    <a:pt x="5653636" y="2546104"/>
                  </a:cubicBezTo>
                  <a:cubicBezTo>
                    <a:pt x="5635854" y="2835607"/>
                    <a:pt x="5575393" y="3145738"/>
                    <a:pt x="5711964" y="3401098"/>
                  </a:cubicBezTo>
                  <a:cubicBezTo>
                    <a:pt x="5775270" y="3519175"/>
                    <a:pt x="5875565" y="3613068"/>
                    <a:pt x="5939583" y="3731145"/>
                  </a:cubicBezTo>
                  <a:cubicBezTo>
                    <a:pt x="6053392" y="3940981"/>
                    <a:pt x="6037032" y="4194919"/>
                    <a:pt x="6017827" y="4433207"/>
                  </a:cubicBezTo>
                  <a:cubicBezTo>
                    <a:pt x="5979416" y="4906229"/>
                    <a:pt x="5941005" y="5379960"/>
                    <a:pt x="5901884" y="5852981"/>
                  </a:cubicBezTo>
                  <a:cubicBezTo>
                    <a:pt x="5856359" y="6410648"/>
                    <a:pt x="5810125" y="6974004"/>
                    <a:pt x="5637988" y="7506775"/>
                  </a:cubicBezTo>
                  <a:cubicBezTo>
                    <a:pt x="5547652" y="7787031"/>
                    <a:pt x="5422461" y="8058751"/>
                    <a:pt x="5375515" y="8349676"/>
                  </a:cubicBezTo>
                  <a:cubicBezTo>
                    <a:pt x="5328568" y="8640602"/>
                    <a:pt x="5401122" y="9018307"/>
                    <a:pt x="5608113" y="9227432"/>
                  </a:cubicBezTo>
                  <a:cubicBezTo>
                    <a:pt x="5376226" y="9233834"/>
                    <a:pt x="5108774" y="9188310"/>
                    <a:pt x="4891113" y="9107221"/>
                  </a:cubicBezTo>
                  <a:cubicBezTo>
                    <a:pt x="4673452" y="9026843"/>
                    <a:pt x="4479265" y="8838346"/>
                    <a:pt x="4463616" y="8606459"/>
                  </a:cubicBezTo>
                  <a:cubicBezTo>
                    <a:pt x="4445833" y="8341852"/>
                    <a:pt x="4652113" y="8124191"/>
                    <a:pt x="4800065" y="7903686"/>
                  </a:cubicBezTo>
                  <a:cubicBezTo>
                    <a:pt x="5072497" y="7499662"/>
                    <a:pt x="5173503" y="7006725"/>
                    <a:pt x="5268107" y="6528725"/>
                  </a:cubicBezTo>
                  <a:cubicBezTo>
                    <a:pt x="5407523" y="5827374"/>
                    <a:pt x="5546940" y="5125311"/>
                    <a:pt x="5685646" y="4423961"/>
                  </a:cubicBezTo>
                  <a:cubicBezTo>
                    <a:pt x="5739705" y="4152240"/>
                    <a:pt x="5793053" y="3867005"/>
                    <a:pt x="5709830" y="3603110"/>
                  </a:cubicBezTo>
                  <a:cubicBezTo>
                    <a:pt x="5666440" y="3464404"/>
                    <a:pt x="5587485" y="3339925"/>
                    <a:pt x="5532714" y="3205488"/>
                  </a:cubicBezTo>
                  <a:cubicBezTo>
                    <a:pt x="5305806" y="2642842"/>
                    <a:pt x="5513508" y="1923708"/>
                    <a:pt x="5125134" y="1457801"/>
                  </a:cubicBezTo>
                  <a:cubicBezTo>
                    <a:pt x="4787973" y="1052354"/>
                    <a:pt x="4181226" y="1059467"/>
                    <a:pt x="3647033" y="1117795"/>
                  </a:cubicBezTo>
                  <a:close/>
                </a:path>
              </a:pathLst>
            </a:custGeom>
            <a:solidFill>
              <a:srgbClr val="D89A50"/>
            </a:solidFill>
            <a:ln w="71120"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E0C6D72F-7D6F-47F2-AFAF-B810379FD717}"/>
                </a:ext>
              </a:extLst>
            </p:cNvPr>
            <p:cNvSpPr/>
            <p:nvPr/>
          </p:nvSpPr>
          <p:spPr>
            <a:xfrm>
              <a:off x="17988989" y="1834503"/>
              <a:ext cx="782440" cy="284524"/>
            </a:xfrm>
            <a:custGeom>
              <a:avLst/>
              <a:gdLst>
                <a:gd name="connsiteX0" fmla="*/ 814566 w 782440"/>
                <a:gd name="connsiteY0" fmla="*/ 15058 h 284523"/>
                <a:gd name="connsiteX1" fmla="*/ 433305 w 782440"/>
                <a:gd name="connsiteY1" fmla="*/ 236276 h 284523"/>
                <a:gd name="connsiteX2" fmla="*/ 828 w 782440"/>
                <a:gd name="connsiteY2" fmla="*/ 319499 h 284523"/>
                <a:gd name="connsiteX3" fmla="*/ 381379 w 782440"/>
                <a:gd name="connsiteY3" fmla="*/ 98281 h 284523"/>
                <a:gd name="connsiteX4" fmla="*/ 814566 w 782440"/>
                <a:gd name="connsiteY4" fmla="*/ 15058 h 284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440" h="284523">
                  <a:moveTo>
                    <a:pt x="814566" y="15058"/>
                  </a:moveTo>
                  <a:cubicBezTo>
                    <a:pt x="828793" y="52758"/>
                    <a:pt x="658078" y="151630"/>
                    <a:pt x="433305" y="236276"/>
                  </a:cubicBezTo>
                  <a:cubicBezTo>
                    <a:pt x="208531" y="320210"/>
                    <a:pt x="15055" y="357909"/>
                    <a:pt x="828" y="319499"/>
                  </a:cubicBezTo>
                  <a:cubicBezTo>
                    <a:pt x="-13398" y="281799"/>
                    <a:pt x="157316" y="182927"/>
                    <a:pt x="381379" y="98281"/>
                  </a:cubicBezTo>
                  <a:cubicBezTo>
                    <a:pt x="606864" y="14347"/>
                    <a:pt x="800340" y="-23352"/>
                    <a:pt x="814566" y="15058"/>
                  </a:cubicBezTo>
                  <a:close/>
                </a:path>
              </a:pathLst>
            </a:custGeom>
            <a:solidFill>
              <a:srgbClr val="FF9499"/>
            </a:solidFill>
            <a:ln w="71120"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97627897-2639-4D5D-9BFB-B153F6509A4C}"/>
                </a:ext>
              </a:extLst>
            </p:cNvPr>
            <p:cNvSpPr/>
            <p:nvPr/>
          </p:nvSpPr>
          <p:spPr>
            <a:xfrm>
              <a:off x="18008040" y="1848884"/>
              <a:ext cx="711309" cy="284524"/>
            </a:xfrm>
            <a:custGeom>
              <a:avLst/>
              <a:gdLst>
                <a:gd name="connsiteX0" fmla="*/ 779867 w 711309"/>
                <a:gd name="connsiteY0" fmla="*/ 6368 h 284523"/>
                <a:gd name="connsiteX1" fmla="*/ 408563 w 711309"/>
                <a:gd name="connsiteY1" fmla="*/ 201978 h 284523"/>
                <a:gd name="connsiteX2" fmla="*/ 272 w 711309"/>
                <a:gd name="connsiteY2" fmla="*/ 298005 h 284523"/>
                <a:gd name="connsiteX3" fmla="*/ 369441 w 711309"/>
                <a:gd name="connsiteY3" fmla="*/ 98127 h 284523"/>
                <a:gd name="connsiteX4" fmla="*/ 779867 w 711309"/>
                <a:gd name="connsiteY4" fmla="*/ 6368 h 284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309" h="284523">
                  <a:moveTo>
                    <a:pt x="779867" y="6368"/>
                  </a:moveTo>
                  <a:cubicBezTo>
                    <a:pt x="787691" y="27707"/>
                    <a:pt x="624090" y="121600"/>
                    <a:pt x="408563" y="201978"/>
                  </a:cubicBezTo>
                  <a:cubicBezTo>
                    <a:pt x="193036" y="282356"/>
                    <a:pt x="8096" y="319344"/>
                    <a:pt x="272" y="298005"/>
                  </a:cubicBezTo>
                  <a:cubicBezTo>
                    <a:pt x="-7553" y="276665"/>
                    <a:pt x="154626" y="178505"/>
                    <a:pt x="369441" y="98127"/>
                  </a:cubicBezTo>
                  <a:cubicBezTo>
                    <a:pt x="584968" y="17749"/>
                    <a:pt x="772042" y="-14972"/>
                    <a:pt x="779867" y="6368"/>
                  </a:cubicBezTo>
                  <a:close/>
                </a:path>
              </a:pathLst>
            </a:custGeom>
            <a:solidFill>
              <a:schemeClr val="accent4"/>
            </a:solidFill>
            <a:ln w="71120"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A8E09EC1-9B49-4B29-87F3-1749A4F504D7}"/>
                </a:ext>
              </a:extLst>
            </p:cNvPr>
            <p:cNvSpPr/>
            <p:nvPr/>
          </p:nvSpPr>
          <p:spPr>
            <a:xfrm>
              <a:off x="19462207" y="1250957"/>
              <a:ext cx="711309" cy="142262"/>
            </a:xfrm>
            <a:custGeom>
              <a:avLst/>
              <a:gdLst>
                <a:gd name="connsiteX0" fmla="*/ 744761 w 711309"/>
                <a:gd name="connsiteY0" fmla="*/ 97842 h 142261"/>
                <a:gd name="connsiteX1" fmla="*/ 369190 w 711309"/>
                <a:gd name="connsiteY1" fmla="*/ 149768 h 142261"/>
                <a:gd name="connsiteX2" fmla="*/ 20 w 711309"/>
                <a:gd name="connsiteY2" fmla="*/ 51607 h 142261"/>
                <a:gd name="connsiteX3" fmla="*/ 377726 w 711309"/>
                <a:gd name="connsiteY3" fmla="*/ 3238 h 142261"/>
                <a:gd name="connsiteX4" fmla="*/ 744761 w 711309"/>
                <a:gd name="connsiteY4" fmla="*/ 97842 h 142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309" h="142261">
                  <a:moveTo>
                    <a:pt x="744761" y="97842"/>
                  </a:moveTo>
                  <a:cubicBezTo>
                    <a:pt x="742627" y="138387"/>
                    <a:pt x="574047" y="161860"/>
                    <a:pt x="369190" y="149768"/>
                  </a:cubicBezTo>
                  <a:cubicBezTo>
                    <a:pt x="163621" y="138387"/>
                    <a:pt x="-2113" y="92152"/>
                    <a:pt x="20" y="51607"/>
                  </a:cubicBezTo>
                  <a:cubicBezTo>
                    <a:pt x="2154" y="11063"/>
                    <a:pt x="172157" y="-8143"/>
                    <a:pt x="377726" y="3238"/>
                  </a:cubicBezTo>
                  <a:cubicBezTo>
                    <a:pt x="582583" y="15331"/>
                    <a:pt x="746895" y="57298"/>
                    <a:pt x="744761" y="97842"/>
                  </a:cubicBezTo>
                  <a:close/>
                </a:path>
              </a:pathLst>
            </a:custGeom>
            <a:solidFill>
              <a:srgbClr val="FF9499"/>
            </a:solidFill>
            <a:ln w="71120"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A1A23D0D-C5F4-4B2F-8083-7048E2D6B1AC}"/>
                </a:ext>
              </a:extLst>
            </p:cNvPr>
            <p:cNvSpPr/>
            <p:nvPr/>
          </p:nvSpPr>
          <p:spPr>
            <a:xfrm>
              <a:off x="19480000" y="1267104"/>
              <a:ext cx="711309" cy="71131"/>
            </a:xfrm>
            <a:custGeom>
              <a:avLst/>
              <a:gdLst>
                <a:gd name="connsiteX0" fmla="*/ 712030 w 711309"/>
                <a:gd name="connsiteY0" fmla="*/ 80984 h 71130"/>
                <a:gd name="connsiteX1" fmla="*/ 352819 w 711309"/>
                <a:gd name="connsiteY1" fmla="*/ 114415 h 71130"/>
                <a:gd name="connsiteX2" fmla="*/ 10 w 711309"/>
                <a:gd name="connsiteY2" fmla="*/ 40439 h 71130"/>
                <a:gd name="connsiteX3" fmla="*/ 359221 w 711309"/>
                <a:gd name="connsiteY3" fmla="*/ 2740 h 71130"/>
                <a:gd name="connsiteX4" fmla="*/ 712030 w 711309"/>
                <a:gd name="connsiteY4" fmla="*/ 80984 h 71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309" h="71130">
                  <a:moveTo>
                    <a:pt x="712030" y="80984"/>
                  </a:moveTo>
                  <a:cubicBezTo>
                    <a:pt x="710608" y="103746"/>
                    <a:pt x="549852" y="125085"/>
                    <a:pt x="352819" y="114415"/>
                  </a:cubicBezTo>
                  <a:cubicBezTo>
                    <a:pt x="156498" y="103035"/>
                    <a:pt x="-1413" y="63201"/>
                    <a:pt x="10" y="40439"/>
                  </a:cubicBezTo>
                  <a:cubicBezTo>
                    <a:pt x="1432" y="17677"/>
                    <a:pt x="162899" y="-8641"/>
                    <a:pt x="359221" y="2740"/>
                  </a:cubicBezTo>
                  <a:cubicBezTo>
                    <a:pt x="556253" y="14121"/>
                    <a:pt x="713453" y="58222"/>
                    <a:pt x="712030" y="80984"/>
                  </a:cubicBezTo>
                  <a:close/>
                </a:path>
              </a:pathLst>
            </a:custGeom>
            <a:solidFill>
              <a:schemeClr val="accent4"/>
            </a:solidFill>
            <a:ln w="71120"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331E0386-BE38-4FA7-9A68-D6FB04921147}"/>
                </a:ext>
              </a:extLst>
            </p:cNvPr>
            <p:cNvSpPr/>
            <p:nvPr/>
          </p:nvSpPr>
          <p:spPr>
            <a:xfrm>
              <a:off x="20672014" y="2013187"/>
              <a:ext cx="497917" cy="284524"/>
            </a:xfrm>
            <a:custGeom>
              <a:avLst/>
              <a:gdLst>
                <a:gd name="connsiteX0" fmla="*/ 561374 w 497916"/>
                <a:gd name="connsiteY0" fmla="*/ 267428 h 284523"/>
                <a:gd name="connsiteX1" fmla="*/ 252666 w 497916"/>
                <a:gd name="connsiteY1" fmla="*/ 214791 h 284523"/>
                <a:gd name="connsiteX2" fmla="*/ 1574 w 497916"/>
                <a:gd name="connsiteY2" fmla="*/ 14913 h 284523"/>
                <a:gd name="connsiteX3" fmla="*/ 310993 w 497916"/>
                <a:gd name="connsiteY3" fmla="*/ 80354 h 284523"/>
                <a:gd name="connsiteX4" fmla="*/ 561374 w 497916"/>
                <a:gd name="connsiteY4" fmla="*/ 267428 h 284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916" h="284523">
                  <a:moveTo>
                    <a:pt x="561374" y="267428"/>
                  </a:moveTo>
                  <a:cubicBezTo>
                    <a:pt x="545725" y="304416"/>
                    <a:pt x="407020" y="280943"/>
                    <a:pt x="252666" y="214791"/>
                  </a:cubicBezTo>
                  <a:cubicBezTo>
                    <a:pt x="98312" y="148639"/>
                    <a:pt x="-14787" y="51901"/>
                    <a:pt x="1574" y="14913"/>
                  </a:cubicBezTo>
                  <a:cubicBezTo>
                    <a:pt x="17223" y="-22075"/>
                    <a:pt x="155928" y="13490"/>
                    <a:pt x="310993" y="80354"/>
                  </a:cubicBezTo>
                  <a:cubicBezTo>
                    <a:pt x="464636" y="145794"/>
                    <a:pt x="577023" y="230440"/>
                    <a:pt x="561374" y="267428"/>
                  </a:cubicBezTo>
                  <a:close/>
                </a:path>
              </a:pathLst>
            </a:custGeom>
            <a:solidFill>
              <a:schemeClr val="accent4"/>
            </a:solidFill>
            <a:ln w="71120"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DF8099C4-B7E2-4A3E-B2EF-721F84D7DD07}"/>
                </a:ext>
              </a:extLst>
            </p:cNvPr>
            <p:cNvSpPr/>
            <p:nvPr/>
          </p:nvSpPr>
          <p:spPr>
            <a:xfrm>
              <a:off x="20684420" y="2021655"/>
              <a:ext cx="497917" cy="213393"/>
            </a:xfrm>
            <a:custGeom>
              <a:avLst/>
              <a:gdLst>
                <a:gd name="connsiteX0" fmla="*/ 537587 w 497916"/>
                <a:gd name="connsiteY0" fmla="*/ 253980 h 213392"/>
                <a:gd name="connsiteX1" fmla="*/ 248084 w 497916"/>
                <a:gd name="connsiteY1" fmla="*/ 187828 h 213392"/>
                <a:gd name="connsiteX2" fmla="*/ 548 w 497916"/>
                <a:gd name="connsiteY2" fmla="*/ 5733 h 213392"/>
                <a:gd name="connsiteX3" fmla="*/ 292185 w 497916"/>
                <a:gd name="connsiteY3" fmla="*/ 85400 h 213392"/>
                <a:gd name="connsiteX4" fmla="*/ 537587 w 497916"/>
                <a:gd name="connsiteY4" fmla="*/ 253980 h 213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916" h="213392">
                  <a:moveTo>
                    <a:pt x="537587" y="253980"/>
                  </a:moveTo>
                  <a:cubicBezTo>
                    <a:pt x="528340" y="274608"/>
                    <a:pt x="396747" y="251846"/>
                    <a:pt x="248084" y="187828"/>
                  </a:cubicBezTo>
                  <a:cubicBezTo>
                    <a:pt x="100131" y="124522"/>
                    <a:pt x="-8699" y="26361"/>
                    <a:pt x="548" y="5733"/>
                  </a:cubicBezTo>
                  <a:cubicBezTo>
                    <a:pt x="9795" y="-14895"/>
                    <a:pt x="144233" y="22093"/>
                    <a:pt x="292185" y="85400"/>
                  </a:cubicBezTo>
                  <a:cubicBezTo>
                    <a:pt x="440137" y="149418"/>
                    <a:pt x="546834" y="233352"/>
                    <a:pt x="537587" y="253980"/>
                  </a:cubicBezTo>
                  <a:close/>
                </a:path>
              </a:pathLst>
            </a:custGeom>
            <a:solidFill>
              <a:schemeClr val="accent4"/>
            </a:solidFill>
            <a:ln w="71120"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1ADAE3D7-7392-465F-83FC-46FBC3382521}"/>
                </a:ext>
              </a:extLst>
            </p:cNvPr>
            <p:cNvSpPr/>
            <p:nvPr/>
          </p:nvSpPr>
          <p:spPr>
            <a:xfrm>
              <a:off x="22790359" y="5819008"/>
              <a:ext cx="640178" cy="640178"/>
            </a:xfrm>
            <a:custGeom>
              <a:avLst/>
              <a:gdLst>
                <a:gd name="connsiteX0" fmla="*/ 653067 w 640178"/>
                <a:gd name="connsiteY0" fmla="*/ 636281 h 640178"/>
                <a:gd name="connsiteX1" fmla="*/ 246198 w 640178"/>
                <a:gd name="connsiteY1" fmla="*/ 412930 h 640178"/>
                <a:gd name="connsiteX2" fmla="*/ 11466 w 640178"/>
                <a:gd name="connsiteY2" fmla="*/ 12463 h 640178"/>
                <a:gd name="connsiteX3" fmla="*/ 418335 w 640178"/>
                <a:gd name="connsiteY3" fmla="*/ 235814 h 640178"/>
                <a:gd name="connsiteX4" fmla="*/ 653067 w 640178"/>
                <a:gd name="connsiteY4" fmla="*/ 636281 h 640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178" h="640178">
                  <a:moveTo>
                    <a:pt x="653067" y="636281"/>
                  </a:moveTo>
                  <a:cubicBezTo>
                    <a:pt x="605409" y="685361"/>
                    <a:pt x="423314" y="585067"/>
                    <a:pt x="246198" y="412930"/>
                  </a:cubicBezTo>
                  <a:cubicBezTo>
                    <a:pt x="69082" y="240793"/>
                    <a:pt x="-36192" y="61543"/>
                    <a:pt x="11466" y="12463"/>
                  </a:cubicBezTo>
                  <a:cubicBezTo>
                    <a:pt x="59124" y="-36618"/>
                    <a:pt x="241219" y="63677"/>
                    <a:pt x="418335" y="235814"/>
                  </a:cubicBezTo>
                  <a:cubicBezTo>
                    <a:pt x="595451" y="407950"/>
                    <a:pt x="700725" y="587201"/>
                    <a:pt x="653067" y="636281"/>
                  </a:cubicBezTo>
                  <a:close/>
                </a:path>
              </a:pathLst>
            </a:custGeom>
            <a:solidFill>
              <a:srgbClr val="FF9499"/>
            </a:solidFill>
            <a:ln w="71120"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AF9E3A6E-82F2-4428-84CD-607ED75FF72B}"/>
                </a:ext>
              </a:extLst>
            </p:cNvPr>
            <p:cNvSpPr/>
            <p:nvPr/>
          </p:nvSpPr>
          <p:spPr>
            <a:xfrm>
              <a:off x="22812433" y="5840792"/>
              <a:ext cx="569047" cy="569047"/>
            </a:xfrm>
            <a:custGeom>
              <a:avLst/>
              <a:gdLst>
                <a:gd name="connsiteX0" fmla="*/ 618900 w 569047"/>
                <a:gd name="connsiteY0" fmla="*/ 602405 h 569047"/>
                <a:gd name="connsiteX1" fmla="*/ 249019 w 569047"/>
                <a:gd name="connsiteY1" fmla="*/ 368384 h 569047"/>
                <a:gd name="connsiteX2" fmla="*/ 4329 w 569047"/>
                <a:gd name="connsiteY2" fmla="*/ 4905 h 569047"/>
                <a:gd name="connsiteX3" fmla="*/ 379900 w 569047"/>
                <a:gd name="connsiteY3" fmla="*/ 233946 h 569047"/>
                <a:gd name="connsiteX4" fmla="*/ 618900 w 569047"/>
                <a:gd name="connsiteY4" fmla="*/ 602405 h 569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9047" h="569047">
                  <a:moveTo>
                    <a:pt x="618900" y="602405"/>
                  </a:moveTo>
                  <a:cubicBezTo>
                    <a:pt x="591870" y="630146"/>
                    <a:pt x="418311" y="533408"/>
                    <a:pt x="249019" y="368384"/>
                  </a:cubicBezTo>
                  <a:cubicBezTo>
                    <a:pt x="79016" y="203360"/>
                    <a:pt x="-22701" y="32646"/>
                    <a:pt x="4329" y="4905"/>
                  </a:cubicBezTo>
                  <a:cubicBezTo>
                    <a:pt x="31358" y="-22836"/>
                    <a:pt x="209897" y="68923"/>
                    <a:pt x="379900" y="233946"/>
                  </a:cubicBezTo>
                  <a:cubicBezTo>
                    <a:pt x="549192" y="398259"/>
                    <a:pt x="645219" y="574664"/>
                    <a:pt x="618900" y="602405"/>
                  </a:cubicBezTo>
                  <a:close/>
                </a:path>
              </a:pathLst>
            </a:custGeom>
            <a:solidFill>
              <a:schemeClr val="accent4"/>
            </a:solidFill>
            <a:ln w="71120"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6B9598B0-5BFF-46EA-86C7-C9B1BE841D42}"/>
                </a:ext>
              </a:extLst>
            </p:cNvPr>
            <p:cNvSpPr/>
            <p:nvPr/>
          </p:nvSpPr>
          <p:spPr>
            <a:xfrm>
              <a:off x="20825888" y="10149118"/>
              <a:ext cx="1138095" cy="3983332"/>
            </a:xfrm>
            <a:custGeom>
              <a:avLst/>
              <a:gdLst>
                <a:gd name="connsiteX0" fmla="*/ 1104583 w 1138094"/>
                <a:gd name="connsiteY0" fmla="*/ 0 h 3983332"/>
                <a:gd name="connsiteX1" fmla="*/ 1135169 w 1138094"/>
                <a:gd name="connsiteY1" fmla="*/ 1695761 h 3983332"/>
                <a:gd name="connsiteX2" fmla="*/ 657881 w 1138094"/>
                <a:gd name="connsiteY2" fmla="*/ 3974086 h 3983332"/>
                <a:gd name="connsiteX3" fmla="*/ 34062 w 1138094"/>
                <a:gd name="connsiteY3" fmla="*/ 3746466 h 3983332"/>
                <a:gd name="connsiteX4" fmla="*/ 814368 w 1138094"/>
                <a:gd name="connsiteY4" fmla="*/ 2194390 h 3983332"/>
                <a:gd name="connsiteX5" fmla="*/ 1104583 w 1138094"/>
                <a:gd name="connsiteY5" fmla="*/ 0 h 398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8094" h="3983332">
                  <a:moveTo>
                    <a:pt x="1104583" y="0"/>
                  </a:moveTo>
                  <a:cubicBezTo>
                    <a:pt x="1104583" y="0"/>
                    <a:pt x="1186384" y="1127426"/>
                    <a:pt x="1135169" y="1695761"/>
                  </a:cubicBezTo>
                  <a:cubicBezTo>
                    <a:pt x="1083243" y="2264098"/>
                    <a:pt x="657881" y="3974086"/>
                    <a:pt x="657881" y="3974086"/>
                  </a:cubicBezTo>
                  <a:cubicBezTo>
                    <a:pt x="657881" y="3974086"/>
                    <a:pt x="-176485" y="4148356"/>
                    <a:pt x="34062" y="3746466"/>
                  </a:cubicBezTo>
                  <a:cubicBezTo>
                    <a:pt x="244610" y="3344577"/>
                    <a:pt x="628006" y="2745654"/>
                    <a:pt x="814368" y="2194390"/>
                  </a:cubicBezTo>
                  <a:cubicBezTo>
                    <a:pt x="1000732" y="1643836"/>
                    <a:pt x="1104583" y="0"/>
                    <a:pt x="1104583" y="0"/>
                  </a:cubicBezTo>
                  <a:close/>
                </a:path>
              </a:pathLst>
            </a:custGeom>
            <a:solidFill>
              <a:srgbClr val="E5A661"/>
            </a:solidFill>
            <a:ln w="71120"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DE84AE8D-8BFD-459D-8704-6EF76CFD1B5C}"/>
                </a:ext>
              </a:extLst>
            </p:cNvPr>
            <p:cNvSpPr/>
            <p:nvPr/>
          </p:nvSpPr>
          <p:spPr>
            <a:xfrm>
              <a:off x="16283950" y="11869064"/>
              <a:ext cx="426786" cy="853571"/>
            </a:xfrm>
            <a:custGeom>
              <a:avLst/>
              <a:gdLst>
                <a:gd name="connsiteX0" fmla="*/ 175129 w 426785"/>
                <a:gd name="connsiteY0" fmla="*/ 0 h 853571"/>
                <a:gd name="connsiteX1" fmla="*/ 461787 w 426785"/>
                <a:gd name="connsiteY1" fmla="*/ 872065 h 853571"/>
                <a:gd name="connsiteX2" fmla="*/ 2281 w 426785"/>
                <a:gd name="connsiteY2" fmla="*/ 436032 h 853571"/>
                <a:gd name="connsiteX3" fmla="*/ 175129 w 426785"/>
                <a:gd name="connsiteY3" fmla="*/ 0 h 853571"/>
              </a:gdLst>
              <a:ahLst/>
              <a:cxnLst>
                <a:cxn ang="0">
                  <a:pos x="connsiteX0" y="connsiteY0"/>
                </a:cxn>
                <a:cxn ang="0">
                  <a:pos x="connsiteX1" y="connsiteY1"/>
                </a:cxn>
                <a:cxn ang="0">
                  <a:pos x="connsiteX2" y="connsiteY2"/>
                </a:cxn>
                <a:cxn ang="0">
                  <a:pos x="connsiteX3" y="connsiteY3"/>
                </a:cxn>
              </a:cxnLst>
              <a:rect l="l" t="t" r="r" b="b"/>
              <a:pathLst>
                <a:path w="426785" h="853571">
                  <a:moveTo>
                    <a:pt x="175129" y="0"/>
                  </a:moveTo>
                  <a:cubicBezTo>
                    <a:pt x="175129" y="0"/>
                    <a:pt x="274712" y="644446"/>
                    <a:pt x="461787" y="872065"/>
                  </a:cubicBezTo>
                  <a:cubicBezTo>
                    <a:pt x="461787" y="872065"/>
                    <a:pt x="27888" y="647291"/>
                    <a:pt x="2281" y="436032"/>
                  </a:cubicBezTo>
                  <a:cubicBezTo>
                    <a:pt x="-23326" y="224773"/>
                    <a:pt x="175129" y="0"/>
                    <a:pt x="175129" y="0"/>
                  </a:cubicBezTo>
                  <a:close/>
                </a:path>
              </a:pathLst>
            </a:custGeom>
            <a:solidFill>
              <a:srgbClr val="E5A661"/>
            </a:solidFill>
            <a:ln w="71120"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8D07AB95-861F-4A18-9130-B4A8D9723585}"/>
                </a:ext>
              </a:extLst>
            </p:cNvPr>
            <p:cNvSpPr/>
            <p:nvPr/>
          </p:nvSpPr>
          <p:spPr>
            <a:xfrm>
              <a:off x="17008188" y="9168173"/>
              <a:ext cx="3343154" cy="3556546"/>
            </a:xfrm>
            <a:custGeom>
              <a:avLst/>
              <a:gdLst>
                <a:gd name="connsiteX0" fmla="*/ 3254974 w 3343153"/>
                <a:gd name="connsiteY0" fmla="*/ 3030227 h 3556546"/>
                <a:gd name="connsiteX1" fmla="*/ 2996769 w 3343153"/>
                <a:gd name="connsiteY1" fmla="*/ 2838174 h 3556546"/>
                <a:gd name="connsiteX2" fmla="*/ 2616930 w 3343153"/>
                <a:gd name="connsiteY2" fmla="*/ 2753528 h 3556546"/>
                <a:gd name="connsiteX3" fmla="*/ 2183031 w 3343153"/>
                <a:gd name="connsiteY3" fmla="*/ 2686665 h 3556546"/>
                <a:gd name="connsiteX4" fmla="*/ 1829510 w 3343153"/>
                <a:gd name="connsiteY4" fmla="*/ 2469716 h 3556546"/>
                <a:gd name="connsiteX5" fmla="*/ 1884281 w 3343153"/>
                <a:gd name="connsiteY5" fmla="*/ 2416368 h 3556546"/>
                <a:gd name="connsiteX6" fmla="*/ 2018007 w 3343153"/>
                <a:gd name="connsiteY6" fmla="*/ 2409965 h 3556546"/>
                <a:gd name="connsiteX7" fmla="*/ 2196546 w 3343153"/>
                <a:gd name="connsiteY7" fmla="*/ 2461891 h 3556546"/>
                <a:gd name="connsiteX8" fmla="*/ 2538686 w 3343153"/>
                <a:gd name="connsiteY8" fmla="*/ 2441975 h 3556546"/>
                <a:gd name="connsiteX9" fmla="*/ 2664587 w 3343153"/>
                <a:gd name="connsiteY9" fmla="*/ 2376535 h 3556546"/>
                <a:gd name="connsiteX10" fmla="*/ 2530150 w 3343153"/>
                <a:gd name="connsiteY10" fmla="*/ 2410677 h 3556546"/>
                <a:gd name="connsiteX11" fmla="*/ 2205081 w 3343153"/>
                <a:gd name="connsiteY11" fmla="*/ 2417079 h 3556546"/>
                <a:gd name="connsiteX12" fmla="*/ 2027254 w 3343153"/>
                <a:gd name="connsiteY12" fmla="*/ 2368710 h 3556546"/>
                <a:gd name="connsiteX13" fmla="*/ 1867921 w 3343153"/>
                <a:gd name="connsiteY13" fmla="*/ 2387915 h 3556546"/>
                <a:gd name="connsiteX14" fmla="*/ 1815284 w 3343153"/>
                <a:gd name="connsiteY14" fmla="*/ 2449087 h 3556546"/>
                <a:gd name="connsiteX15" fmla="*/ 1799635 w 3343153"/>
                <a:gd name="connsiteY15" fmla="*/ 2427037 h 3556546"/>
                <a:gd name="connsiteX16" fmla="*/ 1627498 w 3343153"/>
                <a:gd name="connsiteY16" fmla="*/ 1941212 h 3556546"/>
                <a:gd name="connsiteX17" fmla="*/ 1618251 w 3343153"/>
                <a:gd name="connsiteY17" fmla="*/ 1907070 h 3556546"/>
                <a:gd name="connsiteX18" fmla="*/ 1695073 w 3343153"/>
                <a:gd name="connsiteY18" fmla="*/ 1771210 h 3556546"/>
                <a:gd name="connsiteX19" fmla="*/ 1837335 w 3343153"/>
                <a:gd name="connsiteY19" fmla="*/ 1638906 h 3556546"/>
                <a:gd name="connsiteX20" fmla="*/ 2079891 w 3343153"/>
                <a:gd name="connsiteY20" fmla="*/ 1594094 h 3556546"/>
                <a:gd name="connsiteX21" fmla="*/ 2541531 w 3343153"/>
                <a:gd name="connsiteY21" fmla="*/ 1562084 h 3556546"/>
                <a:gd name="connsiteX22" fmla="*/ 2732162 w 3343153"/>
                <a:gd name="connsiteY22" fmla="*/ 1535766 h 3556546"/>
                <a:gd name="connsiteX23" fmla="*/ 2540108 w 3343153"/>
                <a:gd name="connsiteY23" fmla="*/ 1530076 h 3556546"/>
                <a:gd name="connsiteX24" fmla="*/ 2077757 w 3343153"/>
                <a:gd name="connsiteY24" fmla="*/ 1548571 h 3556546"/>
                <a:gd name="connsiteX25" fmla="*/ 1822397 w 3343153"/>
                <a:gd name="connsiteY25" fmla="*/ 1599784 h 3556546"/>
                <a:gd name="connsiteX26" fmla="*/ 1669466 w 3343153"/>
                <a:gd name="connsiteY26" fmla="*/ 1752716 h 3556546"/>
                <a:gd name="connsiteX27" fmla="*/ 1611849 w 3343153"/>
                <a:gd name="connsiteY27" fmla="*/ 1878618 h 3556546"/>
                <a:gd name="connsiteX28" fmla="*/ 1404858 w 3343153"/>
                <a:gd name="connsiteY28" fmla="*/ 1458945 h 3556546"/>
                <a:gd name="connsiteX29" fmla="*/ 998701 w 3343153"/>
                <a:gd name="connsiteY29" fmla="*/ 1176555 h 3556546"/>
                <a:gd name="connsiteX30" fmla="*/ 731960 w 3343153"/>
                <a:gd name="connsiteY30" fmla="*/ 1059900 h 3556546"/>
                <a:gd name="connsiteX31" fmla="*/ 872088 w 3343153"/>
                <a:gd name="connsiteY31" fmla="*/ 916927 h 3556546"/>
                <a:gd name="connsiteX32" fmla="*/ 1062719 w 3343153"/>
                <a:gd name="connsiteY32" fmla="*/ 773243 h 3556546"/>
                <a:gd name="connsiteX33" fmla="*/ 1325903 w 3343153"/>
                <a:gd name="connsiteY33" fmla="*/ 647341 h 3556546"/>
                <a:gd name="connsiteX34" fmla="*/ 1848716 w 3343153"/>
                <a:gd name="connsiteY34" fmla="*/ 566963 h 3556546"/>
                <a:gd name="connsiteX35" fmla="*/ 2070644 w 3343153"/>
                <a:gd name="connsiteY35" fmla="*/ 581189 h 3556546"/>
                <a:gd name="connsiteX36" fmla="*/ 2013028 w 3343153"/>
                <a:gd name="connsiteY36" fmla="*/ 561273 h 3556546"/>
                <a:gd name="connsiteX37" fmla="*/ 1850138 w 3343153"/>
                <a:gd name="connsiteY37" fmla="*/ 534954 h 3556546"/>
                <a:gd name="connsiteX38" fmla="*/ 1310966 w 3343153"/>
                <a:gd name="connsiteY38" fmla="*/ 604663 h 3556546"/>
                <a:gd name="connsiteX39" fmla="*/ 1226320 w 3343153"/>
                <a:gd name="connsiteY39" fmla="*/ 638805 h 3556546"/>
                <a:gd name="connsiteX40" fmla="*/ 1298873 w 3343153"/>
                <a:gd name="connsiteY40" fmla="*/ 481606 h 3556546"/>
                <a:gd name="connsiteX41" fmla="*/ 1650260 w 3343153"/>
                <a:gd name="connsiteY41" fmla="*/ 145156 h 3556546"/>
                <a:gd name="connsiteX42" fmla="*/ 2124703 w 3343153"/>
                <a:gd name="connsiteY42" fmla="*/ 36326 h 3556546"/>
                <a:gd name="connsiteX43" fmla="*/ 2330272 w 3343153"/>
                <a:gd name="connsiteY43" fmla="*/ 59088 h 3556546"/>
                <a:gd name="connsiteX44" fmla="*/ 2126838 w 3343153"/>
                <a:gd name="connsiteY44" fmla="*/ 4318 h 3556546"/>
                <a:gd name="connsiteX45" fmla="*/ 1628209 w 3343153"/>
                <a:gd name="connsiteY45" fmla="*/ 105323 h 3556546"/>
                <a:gd name="connsiteX46" fmla="*/ 1270421 w 3343153"/>
                <a:gd name="connsiteY46" fmla="*/ 465957 h 3556546"/>
                <a:gd name="connsiteX47" fmla="*/ 1211382 w 3343153"/>
                <a:gd name="connsiteY47" fmla="*/ 645207 h 3556546"/>
                <a:gd name="connsiteX48" fmla="*/ 1039957 w 3343153"/>
                <a:gd name="connsiteY48" fmla="*/ 737677 h 3556546"/>
                <a:gd name="connsiteX49" fmla="*/ 850037 w 3343153"/>
                <a:gd name="connsiteY49" fmla="*/ 893454 h 3556546"/>
                <a:gd name="connsiteX50" fmla="*/ 744763 w 3343153"/>
                <a:gd name="connsiteY50" fmla="*/ 1020779 h 3556546"/>
                <a:gd name="connsiteX51" fmla="*/ 722713 w 3343153"/>
                <a:gd name="connsiteY51" fmla="*/ 1055633 h 3556546"/>
                <a:gd name="connsiteX52" fmla="*/ 593254 w 3343153"/>
                <a:gd name="connsiteY52" fmla="*/ 998728 h 3556546"/>
                <a:gd name="connsiteX53" fmla="*/ 268897 w 3343153"/>
                <a:gd name="connsiteY53" fmla="*/ 800984 h 3556546"/>
                <a:gd name="connsiteX54" fmla="*/ 17805 w 3343153"/>
                <a:gd name="connsiteY54" fmla="*/ 330097 h 3556546"/>
                <a:gd name="connsiteX55" fmla="*/ 48391 w 3343153"/>
                <a:gd name="connsiteY55" fmla="*/ 130930 h 3556546"/>
                <a:gd name="connsiteX56" fmla="*/ 24918 w 3343153"/>
                <a:gd name="connsiteY56" fmla="*/ 179300 h 3556546"/>
                <a:gd name="connsiteX57" fmla="*/ 22 w 3343153"/>
                <a:gd name="connsiteY57" fmla="*/ 330808 h 3556546"/>
                <a:gd name="connsiteX58" fmla="*/ 247558 w 3343153"/>
                <a:gd name="connsiteY58" fmla="*/ 825169 h 3556546"/>
                <a:gd name="connsiteX59" fmla="*/ 576894 w 3343153"/>
                <a:gd name="connsiteY59" fmla="*/ 1032871 h 3556546"/>
                <a:gd name="connsiteX60" fmla="*/ 980918 w 3343153"/>
                <a:gd name="connsiteY60" fmla="*/ 1214254 h 3556546"/>
                <a:gd name="connsiteX61" fmla="*/ 1111088 w 3343153"/>
                <a:gd name="connsiteY61" fmla="*/ 1284674 h 3556546"/>
                <a:gd name="connsiteX62" fmla="*/ 1160879 w 3343153"/>
                <a:gd name="connsiteY62" fmla="*/ 1369320 h 3556546"/>
                <a:gd name="connsiteX63" fmla="*/ 1215650 w 3343153"/>
                <a:gd name="connsiteY63" fmla="*/ 1635349 h 3556546"/>
                <a:gd name="connsiteX64" fmla="*/ 1195022 w 3343153"/>
                <a:gd name="connsiteY64" fmla="*/ 1755561 h 3556546"/>
                <a:gd name="connsiteX65" fmla="*/ 749743 w 3343153"/>
                <a:gd name="connsiteY65" fmla="*/ 1769076 h 3556546"/>
                <a:gd name="connsiteX66" fmla="*/ 319400 w 3343153"/>
                <a:gd name="connsiteY66" fmla="*/ 1935522 h 3556546"/>
                <a:gd name="connsiteX67" fmla="*/ 758278 w 3343153"/>
                <a:gd name="connsiteY67" fmla="*/ 1813177 h 3556546"/>
                <a:gd name="connsiteX68" fmla="*/ 1191466 w 3343153"/>
                <a:gd name="connsiteY68" fmla="*/ 1767653 h 3556546"/>
                <a:gd name="connsiteX69" fmla="*/ 1044936 w 3343153"/>
                <a:gd name="connsiteY69" fmla="*/ 1988159 h 3556546"/>
                <a:gd name="connsiteX70" fmla="*/ 853594 w 3343153"/>
                <a:gd name="connsiteY70" fmla="*/ 2141802 h 3556546"/>
                <a:gd name="connsiteX71" fmla="*/ 683591 w 3343153"/>
                <a:gd name="connsiteY71" fmla="*/ 2354483 h 3556546"/>
                <a:gd name="connsiteX72" fmla="*/ 655138 w 3343153"/>
                <a:gd name="connsiteY72" fmla="*/ 2494611 h 3556546"/>
                <a:gd name="connsiteX73" fmla="*/ 699951 w 3343153"/>
                <a:gd name="connsiteY73" fmla="*/ 2628338 h 3556546"/>
                <a:gd name="connsiteX74" fmla="*/ 853594 w 3343153"/>
                <a:gd name="connsiteY74" fmla="*/ 2814700 h 3556546"/>
                <a:gd name="connsiteX75" fmla="*/ 879912 w 3343153"/>
                <a:gd name="connsiteY75" fmla="*/ 3023114 h 3556546"/>
                <a:gd name="connsiteX76" fmla="*/ 855016 w 3343153"/>
                <a:gd name="connsiteY76" fmla="*/ 3215168 h 3556546"/>
                <a:gd name="connsiteX77" fmla="*/ 894138 w 3343153"/>
                <a:gd name="connsiteY77" fmla="*/ 3496847 h 3556546"/>
                <a:gd name="connsiteX78" fmla="*/ 944641 w 3343153"/>
                <a:gd name="connsiteY78" fmla="*/ 3557307 h 3556546"/>
                <a:gd name="connsiteX79" fmla="*/ 968114 w 3343153"/>
                <a:gd name="connsiteY79" fmla="*/ 3570822 h 3556546"/>
                <a:gd name="connsiteX80" fmla="*/ 909787 w 3343153"/>
                <a:gd name="connsiteY80" fmla="*/ 3489022 h 3556546"/>
                <a:gd name="connsiteX81" fmla="*/ 886314 w 3343153"/>
                <a:gd name="connsiteY81" fmla="*/ 3219435 h 3556546"/>
                <a:gd name="connsiteX82" fmla="*/ 916900 w 3343153"/>
                <a:gd name="connsiteY82" fmla="*/ 3026671 h 3556546"/>
                <a:gd name="connsiteX83" fmla="*/ 891293 w 3343153"/>
                <a:gd name="connsiteY83" fmla="*/ 2797630 h 3556546"/>
                <a:gd name="connsiteX84" fmla="*/ 735516 w 3343153"/>
                <a:gd name="connsiteY84" fmla="*/ 2603441 h 3556546"/>
                <a:gd name="connsiteX85" fmla="*/ 724847 w 3343153"/>
                <a:gd name="connsiteY85" fmla="*/ 2372266 h 3556546"/>
                <a:gd name="connsiteX86" fmla="*/ 1042802 w 3343153"/>
                <a:gd name="connsiteY86" fmla="*/ 2045775 h 3556546"/>
                <a:gd name="connsiteX87" fmla="*/ 1062719 w 3343153"/>
                <a:gd name="connsiteY87" fmla="*/ 2173100 h 3556546"/>
                <a:gd name="connsiteX88" fmla="*/ 1172260 w 3343153"/>
                <a:gd name="connsiteY88" fmla="*/ 2350927 h 3556546"/>
                <a:gd name="connsiteX89" fmla="*/ 1340841 w 3343153"/>
                <a:gd name="connsiteY89" fmla="*/ 2533733 h 3556546"/>
                <a:gd name="connsiteX90" fmla="*/ 1515111 w 3343153"/>
                <a:gd name="connsiteY90" fmla="*/ 2932778 h 3556546"/>
                <a:gd name="connsiteX91" fmla="*/ 1527204 w 3343153"/>
                <a:gd name="connsiteY91" fmla="*/ 3118430 h 3556546"/>
                <a:gd name="connsiteX92" fmla="*/ 1547120 w 3343153"/>
                <a:gd name="connsiteY92" fmla="*/ 2929933 h 3556546"/>
                <a:gd name="connsiteX93" fmla="*/ 1375695 w 3343153"/>
                <a:gd name="connsiteY93" fmla="*/ 2505281 h 3556546"/>
                <a:gd name="connsiteX94" fmla="*/ 1203558 w 3343153"/>
                <a:gd name="connsiteY94" fmla="*/ 2323897 h 3556546"/>
                <a:gd name="connsiteX95" fmla="*/ 1092594 w 3343153"/>
                <a:gd name="connsiteY95" fmla="*/ 2161719 h 3556546"/>
                <a:gd name="connsiteX96" fmla="*/ 1061296 w 3343153"/>
                <a:gd name="connsiteY96" fmla="*/ 2030126 h 3556546"/>
                <a:gd name="connsiteX97" fmla="*/ 1073388 w 3343153"/>
                <a:gd name="connsiteY97" fmla="*/ 2019457 h 3556546"/>
                <a:gd name="connsiteX98" fmla="*/ 1247659 w 3343153"/>
                <a:gd name="connsiteY98" fmla="*/ 1637484 h 3556546"/>
                <a:gd name="connsiteX99" fmla="*/ 1176528 w 3343153"/>
                <a:gd name="connsiteY99" fmla="*/ 1362207 h 3556546"/>
                <a:gd name="connsiteX100" fmla="*/ 1130293 w 3343153"/>
                <a:gd name="connsiteY100" fmla="*/ 1299612 h 3556546"/>
                <a:gd name="connsiteX101" fmla="*/ 1123891 w 3343153"/>
                <a:gd name="connsiteY101" fmla="*/ 1293210 h 3556546"/>
                <a:gd name="connsiteX102" fmla="*/ 1372849 w 3343153"/>
                <a:gd name="connsiteY102" fmla="*/ 1490243 h 3556546"/>
                <a:gd name="connsiteX103" fmla="*/ 1585531 w 3343153"/>
                <a:gd name="connsiteY103" fmla="*/ 1953305 h 3556546"/>
                <a:gd name="connsiteX104" fmla="*/ 1764781 w 3343153"/>
                <a:gd name="connsiteY104" fmla="*/ 2452644 h 3556546"/>
                <a:gd name="connsiteX105" fmla="*/ 1873611 w 3343153"/>
                <a:gd name="connsiteY105" fmla="*/ 2576412 h 3556546"/>
                <a:gd name="connsiteX106" fmla="*/ 2049305 w 3343153"/>
                <a:gd name="connsiteY106" fmla="*/ 2928510 h 3556546"/>
                <a:gd name="connsiteX107" fmla="*/ 2281903 w 3343153"/>
                <a:gd name="connsiteY107" fmla="*/ 3314040 h 3556546"/>
                <a:gd name="connsiteX108" fmla="*/ 2089138 w 3343153"/>
                <a:gd name="connsiteY108" fmla="*/ 2907171 h 3556546"/>
                <a:gd name="connsiteX109" fmla="*/ 1923403 w 3343153"/>
                <a:gd name="connsiteY109" fmla="*/ 2614823 h 3556546"/>
                <a:gd name="connsiteX110" fmla="*/ 2174495 w 3343153"/>
                <a:gd name="connsiteY110" fmla="*/ 2727920 h 3556546"/>
                <a:gd name="connsiteX111" fmla="*/ 2615507 w 3343153"/>
                <a:gd name="connsiteY111" fmla="*/ 2791939 h 3556546"/>
                <a:gd name="connsiteX112" fmla="*/ 2987522 w 3343153"/>
                <a:gd name="connsiteY112" fmla="*/ 2868760 h 3556546"/>
                <a:gd name="connsiteX113" fmla="*/ 3334641 w 3343153"/>
                <a:gd name="connsiteY113" fmla="*/ 3257847 h 3556546"/>
                <a:gd name="connsiteX114" fmla="*/ 3327528 w 3343153"/>
                <a:gd name="connsiteY114" fmla="*/ 3405087 h 3556546"/>
                <a:gd name="connsiteX115" fmla="*/ 3311879 w 3343153"/>
                <a:gd name="connsiteY115" fmla="*/ 3455591 h 3556546"/>
                <a:gd name="connsiteX116" fmla="*/ 3319703 w 3343153"/>
                <a:gd name="connsiteY116" fmla="*/ 3444209 h 3556546"/>
                <a:gd name="connsiteX117" fmla="*/ 3336063 w 3343153"/>
                <a:gd name="connsiteY117" fmla="*/ 3407933 h 3556546"/>
                <a:gd name="connsiteX118" fmla="*/ 3351712 w 3343153"/>
                <a:gd name="connsiteY118" fmla="*/ 3255001 h 3556546"/>
                <a:gd name="connsiteX119" fmla="*/ 3254974 w 3343153"/>
                <a:gd name="connsiteY119" fmla="*/ 3030227 h 355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3343153" h="3556546">
                  <a:moveTo>
                    <a:pt x="3254974" y="3030227"/>
                  </a:moveTo>
                  <a:cubicBezTo>
                    <a:pt x="3198780" y="2952694"/>
                    <a:pt x="3108444" y="2882276"/>
                    <a:pt x="2996769" y="2838174"/>
                  </a:cubicBezTo>
                  <a:cubicBezTo>
                    <a:pt x="2885093" y="2792650"/>
                    <a:pt x="2754924" y="2769889"/>
                    <a:pt x="2616930" y="2753528"/>
                  </a:cubicBezTo>
                  <a:cubicBezTo>
                    <a:pt x="2478936" y="2737168"/>
                    <a:pt x="2330983" y="2727210"/>
                    <a:pt x="2183031" y="2686665"/>
                  </a:cubicBezTo>
                  <a:cubicBezTo>
                    <a:pt x="2051439" y="2651100"/>
                    <a:pt x="1919135" y="2584237"/>
                    <a:pt x="1829510" y="2469716"/>
                  </a:cubicBezTo>
                  <a:cubicBezTo>
                    <a:pt x="1838757" y="2451221"/>
                    <a:pt x="1855829" y="2430594"/>
                    <a:pt x="1884281" y="2416368"/>
                  </a:cubicBezTo>
                  <a:cubicBezTo>
                    <a:pt x="1918424" y="2397162"/>
                    <a:pt x="1965370" y="2395739"/>
                    <a:pt x="2018007" y="2409965"/>
                  </a:cubicBezTo>
                  <a:cubicBezTo>
                    <a:pt x="2069933" y="2423480"/>
                    <a:pt x="2129683" y="2449799"/>
                    <a:pt x="2196546" y="2461891"/>
                  </a:cubicBezTo>
                  <a:cubicBezTo>
                    <a:pt x="2330272" y="2488210"/>
                    <a:pt x="2455462" y="2469716"/>
                    <a:pt x="2538686" y="2441975"/>
                  </a:cubicBezTo>
                  <a:cubicBezTo>
                    <a:pt x="2622620" y="2414234"/>
                    <a:pt x="2667433" y="2381513"/>
                    <a:pt x="2664587" y="2376535"/>
                  </a:cubicBezTo>
                  <a:cubicBezTo>
                    <a:pt x="2661742" y="2370132"/>
                    <a:pt x="2612662" y="2392182"/>
                    <a:pt x="2530150" y="2410677"/>
                  </a:cubicBezTo>
                  <a:cubicBezTo>
                    <a:pt x="2448349" y="2429171"/>
                    <a:pt x="2330983" y="2441263"/>
                    <a:pt x="2205081" y="2417079"/>
                  </a:cubicBezTo>
                  <a:cubicBezTo>
                    <a:pt x="2142486" y="2405697"/>
                    <a:pt x="2086293" y="2381513"/>
                    <a:pt x="2027254" y="2368710"/>
                  </a:cubicBezTo>
                  <a:cubicBezTo>
                    <a:pt x="1970349" y="2355195"/>
                    <a:pt x="1907043" y="2359463"/>
                    <a:pt x="1867921" y="2387915"/>
                  </a:cubicBezTo>
                  <a:cubicBezTo>
                    <a:pt x="1840891" y="2404987"/>
                    <a:pt x="1824531" y="2427748"/>
                    <a:pt x="1815284" y="2449087"/>
                  </a:cubicBezTo>
                  <a:cubicBezTo>
                    <a:pt x="1810305" y="2441975"/>
                    <a:pt x="1803903" y="2434861"/>
                    <a:pt x="1799635" y="2427037"/>
                  </a:cubicBezTo>
                  <a:cubicBezTo>
                    <a:pt x="1708588" y="2289043"/>
                    <a:pt x="1672311" y="2114772"/>
                    <a:pt x="1627498" y="1941212"/>
                  </a:cubicBezTo>
                  <a:cubicBezTo>
                    <a:pt x="1624653" y="1929831"/>
                    <a:pt x="1621808" y="1918451"/>
                    <a:pt x="1618251" y="1907070"/>
                  </a:cubicBezTo>
                  <a:cubicBezTo>
                    <a:pt x="1631766" y="1877906"/>
                    <a:pt x="1654528" y="1828825"/>
                    <a:pt x="1695073" y="1771210"/>
                  </a:cubicBezTo>
                  <a:cubicBezTo>
                    <a:pt x="1728504" y="1725686"/>
                    <a:pt x="1773317" y="1667359"/>
                    <a:pt x="1837335" y="1638906"/>
                  </a:cubicBezTo>
                  <a:cubicBezTo>
                    <a:pt x="1907043" y="1611877"/>
                    <a:pt x="1990977" y="1599784"/>
                    <a:pt x="2079891" y="1594094"/>
                  </a:cubicBezTo>
                  <a:cubicBezTo>
                    <a:pt x="2259852" y="1583424"/>
                    <a:pt x="2423453" y="1572755"/>
                    <a:pt x="2541531" y="1562084"/>
                  </a:cubicBezTo>
                  <a:cubicBezTo>
                    <a:pt x="2659608" y="1551415"/>
                    <a:pt x="2732162" y="1542168"/>
                    <a:pt x="2732162" y="1535766"/>
                  </a:cubicBezTo>
                  <a:cubicBezTo>
                    <a:pt x="2732162" y="1529365"/>
                    <a:pt x="2658185" y="1527942"/>
                    <a:pt x="2540108" y="1530076"/>
                  </a:cubicBezTo>
                  <a:cubicBezTo>
                    <a:pt x="2421320" y="1532922"/>
                    <a:pt x="2258430" y="1538611"/>
                    <a:pt x="2077757" y="1548571"/>
                  </a:cubicBezTo>
                  <a:cubicBezTo>
                    <a:pt x="1986709" y="1554972"/>
                    <a:pt x="1897796" y="1567775"/>
                    <a:pt x="1822397" y="1599784"/>
                  </a:cubicBezTo>
                  <a:cubicBezTo>
                    <a:pt x="1742019" y="1638906"/>
                    <a:pt x="1702186" y="1702925"/>
                    <a:pt x="1669466" y="1752716"/>
                  </a:cubicBezTo>
                  <a:cubicBezTo>
                    <a:pt x="1638879" y="1802507"/>
                    <a:pt x="1621097" y="1846608"/>
                    <a:pt x="1611849" y="1878618"/>
                  </a:cubicBezTo>
                  <a:cubicBezTo>
                    <a:pt x="1569882" y="1724975"/>
                    <a:pt x="1510844" y="1573466"/>
                    <a:pt x="1404858" y="1458945"/>
                  </a:cubicBezTo>
                  <a:cubicBezTo>
                    <a:pt x="1287493" y="1328775"/>
                    <a:pt x="1139540" y="1244129"/>
                    <a:pt x="998701" y="1176555"/>
                  </a:cubicBezTo>
                  <a:cubicBezTo>
                    <a:pt x="907653" y="1133166"/>
                    <a:pt x="818028" y="1096177"/>
                    <a:pt x="731960" y="1059900"/>
                  </a:cubicBezTo>
                  <a:cubicBezTo>
                    <a:pt x="754722" y="1035716"/>
                    <a:pt x="800245" y="981656"/>
                    <a:pt x="872088" y="916927"/>
                  </a:cubicBezTo>
                  <a:cubicBezTo>
                    <a:pt x="921879" y="870692"/>
                    <a:pt x="986608" y="821612"/>
                    <a:pt x="1062719" y="773243"/>
                  </a:cubicBezTo>
                  <a:cubicBezTo>
                    <a:pt x="1139540" y="727008"/>
                    <a:pt x="1228454" y="682907"/>
                    <a:pt x="1325903" y="647341"/>
                  </a:cubicBezTo>
                  <a:cubicBezTo>
                    <a:pt x="1522225" y="578344"/>
                    <a:pt x="1712144" y="562695"/>
                    <a:pt x="1848716" y="566963"/>
                  </a:cubicBezTo>
                  <a:cubicBezTo>
                    <a:pt x="1985287" y="571231"/>
                    <a:pt x="2069221" y="589014"/>
                    <a:pt x="2070644" y="581189"/>
                  </a:cubicBezTo>
                  <a:cubicBezTo>
                    <a:pt x="2071355" y="578344"/>
                    <a:pt x="2050727" y="571231"/>
                    <a:pt x="2013028" y="561273"/>
                  </a:cubicBezTo>
                  <a:cubicBezTo>
                    <a:pt x="1975329" y="550603"/>
                    <a:pt x="1919846" y="541356"/>
                    <a:pt x="1850138" y="534954"/>
                  </a:cubicBezTo>
                  <a:cubicBezTo>
                    <a:pt x="1711433" y="522151"/>
                    <a:pt x="1513689" y="533532"/>
                    <a:pt x="1310966" y="604663"/>
                  </a:cubicBezTo>
                  <a:cubicBezTo>
                    <a:pt x="1281802" y="615332"/>
                    <a:pt x="1254061" y="626713"/>
                    <a:pt x="1226320" y="638805"/>
                  </a:cubicBezTo>
                  <a:cubicBezTo>
                    <a:pt x="1238412" y="606085"/>
                    <a:pt x="1259751" y="549892"/>
                    <a:pt x="1298873" y="481606"/>
                  </a:cubicBezTo>
                  <a:cubicBezTo>
                    <a:pt x="1360046" y="371353"/>
                    <a:pt x="1479546" y="236915"/>
                    <a:pt x="1650260" y="145156"/>
                  </a:cubicBezTo>
                  <a:cubicBezTo>
                    <a:pt x="1819552" y="52687"/>
                    <a:pt x="1998802" y="29925"/>
                    <a:pt x="2124703" y="36326"/>
                  </a:cubicBezTo>
                  <a:cubicBezTo>
                    <a:pt x="2252028" y="41305"/>
                    <a:pt x="2328138" y="66913"/>
                    <a:pt x="2330272" y="59088"/>
                  </a:cubicBezTo>
                  <a:cubicBezTo>
                    <a:pt x="2332406" y="54820"/>
                    <a:pt x="2257718" y="17833"/>
                    <a:pt x="2126838" y="4318"/>
                  </a:cubicBezTo>
                  <a:cubicBezTo>
                    <a:pt x="1997379" y="-9908"/>
                    <a:pt x="1807459" y="7874"/>
                    <a:pt x="1628209" y="105323"/>
                  </a:cubicBezTo>
                  <a:cubicBezTo>
                    <a:pt x="1449671" y="200639"/>
                    <a:pt x="1326614" y="347880"/>
                    <a:pt x="1270421" y="465957"/>
                  </a:cubicBezTo>
                  <a:cubicBezTo>
                    <a:pt x="1230588" y="548469"/>
                    <a:pt x="1215650" y="612487"/>
                    <a:pt x="1211382" y="645207"/>
                  </a:cubicBezTo>
                  <a:cubicBezTo>
                    <a:pt x="1149498" y="672948"/>
                    <a:pt x="1091882" y="704957"/>
                    <a:pt x="1039957" y="737677"/>
                  </a:cubicBezTo>
                  <a:cubicBezTo>
                    <a:pt x="963135" y="789603"/>
                    <a:pt x="897695" y="842951"/>
                    <a:pt x="850037" y="893454"/>
                  </a:cubicBezTo>
                  <a:cubicBezTo>
                    <a:pt x="800957" y="943246"/>
                    <a:pt x="765391" y="987347"/>
                    <a:pt x="744763" y="1020779"/>
                  </a:cubicBezTo>
                  <a:cubicBezTo>
                    <a:pt x="734805" y="1035716"/>
                    <a:pt x="727692" y="1047097"/>
                    <a:pt x="722713" y="1055633"/>
                  </a:cubicBezTo>
                  <a:cubicBezTo>
                    <a:pt x="678612" y="1037138"/>
                    <a:pt x="634510" y="1017933"/>
                    <a:pt x="593254" y="998728"/>
                  </a:cubicBezTo>
                  <a:cubicBezTo>
                    <a:pt x="468064" y="941112"/>
                    <a:pt x="357100" y="876383"/>
                    <a:pt x="268897" y="800984"/>
                  </a:cubicBezTo>
                  <a:cubicBezTo>
                    <a:pt x="90359" y="650187"/>
                    <a:pt x="22073" y="457422"/>
                    <a:pt x="17805" y="330097"/>
                  </a:cubicBezTo>
                  <a:cubicBezTo>
                    <a:pt x="12826" y="199216"/>
                    <a:pt x="54793" y="132353"/>
                    <a:pt x="48391" y="130930"/>
                  </a:cubicBezTo>
                  <a:cubicBezTo>
                    <a:pt x="47680" y="130219"/>
                    <a:pt x="38433" y="146579"/>
                    <a:pt x="24918" y="179300"/>
                  </a:cubicBezTo>
                  <a:cubicBezTo>
                    <a:pt x="12826" y="212020"/>
                    <a:pt x="22" y="263234"/>
                    <a:pt x="22" y="330808"/>
                  </a:cubicBezTo>
                  <a:cubicBezTo>
                    <a:pt x="-1400" y="463112"/>
                    <a:pt x="64752" y="665124"/>
                    <a:pt x="247558" y="825169"/>
                  </a:cubicBezTo>
                  <a:cubicBezTo>
                    <a:pt x="337894" y="904835"/>
                    <a:pt x="450993" y="973121"/>
                    <a:pt x="576894" y="1032871"/>
                  </a:cubicBezTo>
                  <a:cubicBezTo>
                    <a:pt x="702796" y="1093332"/>
                    <a:pt x="841502" y="1146680"/>
                    <a:pt x="980918" y="1214254"/>
                  </a:cubicBezTo>
                  <a:cubicBezTo>
                    <a:pt x="1024308" y="1235594"/>
                    <a:pt x="1068409" y="1259067"/>
                    <a:pt x="1111088" y="1284674"/>
                  </a:cubicBezTo>
                  <a:cubicBezTo>
                    <a:pt x="1114644" y="1293210"/>
                    <a:pt x="1135272" y="1319529"/>
                    <a:pt x="1160879" y="1369320"/>
                  </a:cubicBezTo>
                  <a:cubicBezTo>
                    <a:pt x="1189332" y="1426936"/>
                    <a:pt x="1222052" y="1519407"/>
                    <a:pt x="1215650" y="1635349"/>
                  </a:cubicBezTo>
                  <a:cubicBezTo>
                    <a:pt x="1214227" y="1673761"/>
                    <a:pt x="1207114" y="1714305"/>
                    <a:pt x="1195022" y="1755561"/>
                  </a:cubicBezTo>
                  <a:cubicBezTo>
                    <a:pt x="1142385" y="1742758"/>
                    <a:pt x="961713" y="1727109"/>
                    <a:pt x="749743" y="1769076"/>
                  </a:cubicBezTo>
                  <a:cubicBezTo>
                    <a:pt x="495805" y="1817445"/>
                    <a:pt x="313710" y="1926276"/>
                    <a:pt x="319400" y="1935522"/>
                  </a:cubicBezTo>
                  <a:cubicBezTo>
                    <a:pt x="325091" y="1948326"/>
                    <a:pt x="511454" y="1860123"/>
                    <a:pt x="758278" y="1813177"/>
                  </a:cubicBezTo>
                  <a:cubicBezTo>
                    <a:pt x="960290" y="1773343"/>
                    <a:pt x="1134561" y="1774055"/>
                    <a:pt x="1191466" y="1767653"/>
                  </a:cubicBezTo>
                  <a:cubicBezTo>
                    <a:pt x="1165858" y="1845897"/>
                    <a:pt x="1118912" y="1924142"/>
                    <a:pt x="1044936" y="1988159"/>
                  </a:cubicBezTo>
                  <a:cubicBezTo>
                    <a:pt x="988031" y="2040084"/>
                    <a:pt x="920457" y="2086320"/>
                    <a:pt x="853594" y="2141802"/>
                  </a:cubicBezTo>
                  <a:cubicBezTo>
                    <a:pt x="786019" y="2195861"/>
                    <a:pt x="720579" y="2266281"/>
                    <a:pt x="683591" y="2354483"/>
                  </a:cubicBezTo>
                  <a:cubicBezTo>
                    <a:pt x="665097" y="2398585"/>
                    <a:pt x="653716" y="2446243"/>
                    <a:pt x="655138" y="2494611"/>
                  </a:cubicBezTo>
                  <a:cubicBezTo>
                    <a:pt x="656561" y="2542981"/>
                    <a:pt x="672921" y="2590638"/>
                    <a:pt x="699951" y="2628338"/>
                  </a:cubicBezTo>
                  <a:cubicBezTo>
                    <a:pt x="754722" y="2703025"/>
                    <a:pt x="825853" y="2746415"/>
                    <a:pt x="853594" y="2814700"/>
                  </a:cubicBezTo>
                  <a:cubicBezTo>
                    <a:pt x="884891" y="2880853"/>
                    <a:pt x="884891" y="2955540"/>
                    <a:pt x="879912" y="3023114"/>
                  </a:cubicBezTo>
                  <a:cubicBezTo>
                    <a:pt x="874222" y="3091400"/>
                    <a:pt x="862129" y="3154706"/>
                    <a:pt x="855016" y="3215168"/>
                  </a:cubicBezTo>
                  <a:cubicBezTo>
                    <a:pt x="841502" y="3335379"/>
                    <a:pt x="858573" y="3437096"/>
                    <a:pt x="894138" y="3496847"/>
                  </a:cubicBezTo>
                  <a:cubicBezTo>
                    <a:pt x="911210" y="3526722"/>
                    <a:pt x="931126" y="3545215"/>
                    <a:pt x="944641" y="3557307"/>
                  </a:cubicBezTo>
                  <a:cubicBezTo>
                    <a:pt x="959579" y="3567978"/>
                    <a:pt x="967403" y="3572245"/>
                    <a:pt x="968114" y="3570822"/>
                  </a:cubicBezTo>
                  <a:cubicBezTo>
                    <a:pt x="970960" y="3567266"/>
                    <a:pt x="938240" y="3546638"/>
                    <a:pt x="909787" y="3489022"/>
                  </a:cubicBezTo>
                  <a:cubicBezTo>
                    <a:pt x="881335" y="3431405"/>
                    <a:pt x="869243" y="3335379"/>
                    <a:pt x="886314" y="3219435"/>
                  </a:cubicBezTo>
                  <a:cubicBezTo>
                    <a:pt x="894850" y="3161820"/>
                    <a:pt x="909076" y="3097802"/>
                    <a:pt x="916900" y="3026671"/>
                  </a:cubicBezTo>
                  <a:cubicBezTo>
                    <a:pt x="924013" y="2956962"/>
                    <a:pt x="926147" y="2875873"/>
                    <a:pt x="891293" y="2797630"/>
                  </a:cubicBezTo>
                  <a:cubicBezTo>
                    <a:pt x="857862" y="2716540"/>
                    <a:pt x="780329" y="2667460"/>
                    <a:pt x="735516" y="2603441"/>
                  </a:cubicBezTo>
                  <a:cubicBezTo>
                    <a:pt x="689281" y="2539424"/>
                    <a:pt x="689993" y="2450510"/>
                    <a:pt x="724847" y="2372266"/>
                  </a:cubicBezTo>
                  <a:cubicBezTo>
                    <a:pt x="786731" y="2222891"/>
                    <a:pt x="930415" y="2142513"/>
                    <a:pt x="1042802" y="2045775"/>
                  </a:cubicBezTo>
                  <a:cubicBezTo>
                    <a:pt x="1040668" y="2078496"/>
                    <a:pt x="1043513" y="2121886"/>
                    <a:pt x="1062719" y="2173100"/>
                  </a:cubicBezTo>
                  <a:cubicBezTo>
                    <a:pt x="1082635" y="2230004"/>
                    <a:pt x="1121046" y="2292600"/>
                    <a:pt x="1172260" y="2350927"/>
                  </a:cubicBezTo>
                  <a:cubicBezTo>
                    <a:pt x="1222763" y="2409965"/>
                    <a:pt x="1285358" y="2467582"/>
                    <a:pt x="1340841" y="2533733"/>
                  </a:cubicBezTo>
                  <a:cubicBezTo>
                    <a:pt x="1451805" y="2666037"/>
                    <a:pt x="1500174" y="2821103"/>
                    <a:pt x="1515111" y="2932778"/>
                  </a:cubicBezTo>
                  <a:cubicBezTo>
                    <a:pt x="1530049" y="3045876"/>
                    <a:pt x="1519379" y="3117719"/>
                    <a:pt x="1527204" y="3118430"/>
                  </a:cubicBezTo>
                  <a:cubicBezTo>
                    <a:pt x="1531472" y="3119853"/>
                    <a:pt x="1554234" y="3048722"/>
                    <a:pt x="1547120" y="2929933"/>
                  </a:cubicBezTo>
                  <a:cubicBezTo>
                    <a:pt x="1540007" y="2812566"/>
                    <a:pt x="1494484" y="2646120"/>
                    <a:pt x="1375695" y="2505281"/>
                  </a:cubicBezTo>
                  <a:cubicBezTo>
                    <a:pt x="1317367" y="2435572"/>
                    <a:pt x="1254061" y="2379379"/>
                    <a:pt x="1203558" y="2323897"/>
                  </a:cubicBezTo>
                  <a:cubicBezTo>
                    <a:pt x="1152344" y="2269126"/>
                    <a:pt x="1114644" y="2212933"/>
                    <a:pt x="1092594" y="2161719"/>
                  </a:cubicBezTo>
                  <a:cubicBezTo>
                    <a:pt x="1068409" y="2106948"/>
                    <a:pt x="1062719" y="2061424"/>
                    <a:pt x="1061296" y="2030126"/>
                  </a:cubicBezTo>
                  <a:cubicBezTo>
                    <a:pt x="1065564" y="2026569"/>
                    <a:pt x="1069121" y="2023014"/>
                    <a:pt x="1073388" y="2019457"/>
                  </a:cubicBezTo>
                  <a:cubicBezTo>
                    <a:pt x="1196445" y="1911338"/>
                    <a:pt x="1248370" y="1758407"/>
                    <a:pt x="1247659" y="1637484"/>
                  </a:cubicBezTo>
                  <a:cubicBezTo>
                    <a:pt x="1249793" y="1514427"/>
                    <a:pt x="1211382" y="1419112"/>
                    <a:pt x="1176528" y="1362207"/>
                  </a:cubicBezTo>
                  <a:cubicBezTo>
                    <a:pt x="1158745" y="1333043"/>
                    <a:pt x="1143097" y="1312415"/>
                    <a:pt x="1130293" y="1299612"/>
                  </a:cubicBezTo>
                  <a:cubicBezTo>
                    <a:pt x="1127448" y="1296766"/>
                    <a:pt x="1126025" y="1295344"/>
                    <a:pt x="1123891" y="1293210"/>
                  </a:cubicBezTo>
                  <a:cubicBezTo>
                    <a:pt x="1213516" y="1346558"/>
                    <a:pt x="1300296" y="1409153"/>
                    <a:pt x="1372849" y="1490243"/>
                  </a:cubicBezTo>
                  <a:cubicBezTo>
                    <a:pt x="1485948" y="1612588"/>
                    <a:pt x="1542141" y="1780457"/>
                    <a:pt x="1585531" y="1953305"/>
                  </a:cubicBezTo>
                  <a:cubicBezTo>
                    <a:pt x="1630344" y="2126153"/>
                    <a:pt x="1667332" y="2304692"/>
                    <a:pt x="1764781" y="2452644"/>
                  </a:cubicBezTo>
                  <a:cubicBezTo>
                    <a:pt x="1795367" y="2500302"/>
                    <a:pt x="1832355" y="2540847"/>
                    <a:pt x="1873611" y="2576412"/>
                  </a:cubicBezTo>
                  <a:cubicBezTo>
                    <a:pt x="1903486" y="2646831"/>
                    <a:pt x="1968216" y="2778424"/>
                    <a:pt x="2049305" y="2928510"/>
                  </a:cubicBezTo>
                  <a:cubicBezTo>
                    <a:pt x="2166671" y="3146882"/>
                    <a:pt x="2270522" y="3319730"/>
                    <a:pt x="2281903" y="3314040"/>
                  </a:cubicBezTo>
                  <a:cubicBezTo>
                    <a:pt x="2292572" y="3308349"/>
                    <a:pt x="2206504" y="3126254"/>
                    <a:pt x="2089138" y="2907171"/>
                  </a:cubicBezTo>
                  <a:cubicBezTo>
                    <a:pt x="2025831" y="2789093"/>
                    <a:pt x="1966793" y="2685243"/>
                    <a:pt x="1923403" y="2614823"/>
                  </a:cubicBezTo>
                  <a:cubicBezTo>
                    <a:pt x="2001647" y="2668883"/>
                    <a:pt x="2089849" y="2705870"/>
                    <a:pt x="2174495" y="2727920"/>
                  </a:cubicBezTo>
                  <a:cubicBezTo>
                    <a:pt x="2328138" y="2769177"/>
                    <a:pt x="2478224" y="2777001"/>
                    <a:pt x="2615507" y="2791939"/>
                  </a:cubicBezTo>
                  <a:cubicBezTo>
                    <a:pt x="2752790" y="2806165"/>
                    <a:pt x="2880114" y="2826792"/>
                    <a:pt x="2987522" y="2868760"/>
                  </a:cubicBezTo>
                  <a:cubicBezTo>
                    <a:pt x="3208739" y="2948427"/>
                    <a:pt x="3316858" y="3132656"/>
                    <a:pt x="3334641" y="3257847"/>
                  </a:cubicBezTo>
                  <a:cubicBezTo>
                    <a:pt x="3346021" y="3321864"/>
                    <a:pt x="3337486" y="3373078"/>
                    <a:pt x="3327528" y="3405087"/>
                  </a:cubicBezTo>
                  <a:cubicBezTo>
                    <a:pt x="3318280" y="3437808"/>
                    <a:pt x="3309745" y="3454168"/>
                    <a:pt x="3311879" y="3455591"/>
                  </a:cubicBezTo>
                  <a:cubicBezTo>
                    <a:pt x="3312590" y="3455591"/>
                    <a:pt x="3314724" y="3452034"/>
                    <a:pt x="3319703" y="3444209"/>
                  </a:cubicBezTo>
                  <a:cubicBezTo>
                    <a:pt x="3323260" y="3436385"/>
                    <a:pt x="3331795" y="3425004"/>
                    <a:pt x="3336063" y="3407933"/>
                  </a:cubicBezTo>
                  <a:cubicBezTo>
                    <a:pt x="3348867" y="3375212"/>
                    <a:pt x="3360959" y="3322575"/>
                    <a:pt x="3351712" y="3255001"/>
                  </a:cubicBezTo>
                  <a:cubicBezTo>
                    <a:pt x="3341042" y="3187427"/>
                    <a:pt x="3312590" y="3107048"/>
                    <a:pt x="3254974" y="3030227"/>
                  </a:cubicBezTo>
                  <a:close/>
                </a:path>
              </a:pathLst>
            </a:custGeom>
            <a:solidFill>
              <a:srgbClr val="0B537F"/>
            </a:solidFill>
            <a:ln w="71120" cap="flat">
              <a:solidFill>
                <a:schemeClr val="accent4"/>
              </a:solid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F9FDA876-0463-4A8D-80AD-B7F64CF31F5E}"/>
                </a:ext>
              </a:extLst>
            </p:cNvPr>
            <p:cNvSpPr/>
            <p:nvPr/>
          </p:nvSpPr>
          <p:spPr>
            <a:xfrm>
              <a:off x="20184165" y="7345752"/>
              <a:ext cx="1707142" cy="3769939"/>
            </a:xfrm>
            <a:custGeom>
              <a:avLst/>
              <a:gdLst>
                <a:gd name="connsiteX0" fmla="*/ 1769779 w 1707142"/>
                <a:gd name="connsiteY0" fmla="*/ 3568736 h 3769939"/>
                <a:gd name="connsiteX1" fmla="*/ 1652413 w 1707142"/>
                <a:gd name="connsiteY1" fmla="*/ 3028851 h 3769939"/>
                <a:gd name="connsiteX2" fmla="*/ 1520821 w 1707142"/>
                <a:gd name="connsiteY2" fmla="*/ 2752863 h 3769939"/>
                <a:gd name="connsiteX3" fmla="*/ 1372157 w 1707142"/>
                <a:gd name="connsiteY3" fmla="*/ 2552274 h 3769939"/>
                <a:gd name="connsiteX4" fmla="*/ 1249811 w 1707142"/>
                <a:gd name="connsiteY4" fmla="*/ 2437042 h 3769939"/>
                <a:gd name="connsiteX5" fmla="*/ 1214957 w 1707142"/>
                <a:gd name="connsiteY5" fmla="*/ 2411435 h 3769939"/>
                <a:gd name="connsiteX6" fmla="*/ 1153785 w 1707142"/>
                <a:gd name="connsiteY6" fmla="*/ 1488867 h 3769939"/>
                <a:gd name="connsiteX7" fmla="*/ 441765 w 1707142"/>
                <a:gd name="connsiteY7" fmla="*/ 347926 h 3769939"/>
                <a:gd name="connsiteX8" fmla="*/ 120252 w 1707142"/>
                <a:gd name="connsiteY8" fmla="*/ 91144 h 3769939"/>
                <a:gd name="connsiteX9" fmla="*/ 41 w 1707142"/>
                <a:gd name="connsiteY9" fmla="*/ 96 h 3769939"/>
                <a:gd name="connsiteX10" fmla="*/ 26360 w 1707142"/>
                <a:gd name="connsiteY10" fmla="*/ 29260 h 3769939"/>
                <a:gd name="connsiteX11" fmla="*/ 108872 w 1707142"/>
                <a:gd name="connsiteY11" fmla="*/ 104659 h 3769939"/>
                <a:gd name="connsiteX12" fmla="*/ 420425 w 1707142"/>
                <a:gd name="connsiteY12" fmla="*/ 372111 h 3769939"/>
                <a:gd name="connsiteX13" fmla="*/ 623860 w 1707142"/>
                <a:gd name="connsiteY13" fmla="*/ 567010 h 3769939"/>
                <a:gd name="connsiteX14" fmla="*/ 817336 w 1707142"/>
                <a:gd name="connsiteY14" fmla="*/ 824504 h 3769939"/>
                <a:gd name="connsiteX15" fmla="*/ 924032 w 1707142"/>
                <a:gd name="connsiteY15" fmla="*/ 1013001 h 3769939"/>
                <a:gd name="connsiteX16" fmla="*/ 892023 w 1707142"/>
                <a:gd name="connsiteY16" fmla="*/ 1202920 h 3769939"/>
                <a:gd name="connsiteX17" fmla="*/ 711350 w 1707142"/>
                <a:gd name="connsiteY17" fmla="*/ 1631129 h 3769939"/>
                <a:gd name="connsiteX18" fmla="*/ 400508 w 1707142"/>
                <a:gd name="connsiteY18" fmla="*/ 1520875 h 3769939"/>
                <a:gd name="connsiteX19" fmla="*/ 149416 w 1707142"/>
                <a:gd name="connsiteY19" fmla="*/ 1522298 h 3769939"/>
                <a:gd name="connsiteX20" fmla="*/ 51967 w 1707142"/>
                <a:gd name="connsiteY20" fmla="*/ 1559998 h 3769939"/>
                <a:gd name="connsiteX21" fmla="*/ 393395 w 1707142"/>
                <a:gd name="connsiteY21" fmla="*/ 1564977 h 3769939"/>
                <a:gd name="connsiteX22" fmla="*/ 702815 w 1707142"/>
                <a:gd name="connsiteY22" fmla="*/ 1644644 h 3769939"/>
                <a:gd name="connsiteX23" fmla="*/ 702815 w 1707142"/>
                <a:gd name="connsiteY23" fmla="*/ 1644644 h 3769939"/>
                <a:gd name="connsiteX24" fmla="*/ 365654 w 1707142"/>
                <a:gd name="connsiteY24" fmla="*/ 1987495 h 3769939"/>
                <a:gd name="connsiteX25" fmla="*/ 194940 w 1707142"/>
                <a:gd name="connsiteY25" fmla="*/ 2096325 h 3769939"/>
                <a:gd name="connsiteX26" fmla="*/ 382726 w 1707142"/>
                <a:gd name="connsiteY26" fmla="*/ 2013813 h 3769939"/>
                <a:gd name="connsiteX27" fmla="*/ 739803 w 1707142"/>
                <a:gd name="connsiteY27" fmla="*/ 1669539 h 3769939"/>
                <a:gd name="connsiteX28" fmla="*/ 922609 w 1707142"/>
                <a:gd name="connsiteY28" fmla="*/ 1208611 h 3769939"/>
                <a:gd name="connsiteX29" fmla="*/ 932568 w 1707142"/>
                <a:gd name="connsiteY29" fmla="*/ 1032206 h 3769939"/>
                <a:gd name="connsiteX30" fmla="*/ 1108261 w 1707142"/>
                <a:gd name="connsiteY30" fmla="*/ 1500247 h 3769939"/>
                <a:gd name="connsiteX31" fmla="*/ 1185794 w 1707142"/>
                <a:gd name="connsiteY31" fmla="*/ 2034441 h 3769939"/>
                <a:gd name="connsiteX32" fmla="*/ 1091190 w 1707142"/>
                <a:gd name="connsiteY32" fmla="*/ 2172435 h 3769939"/>
                <a:gd name="connsiteX33" fmla="*/ 808088 w 1707142"/>
                <a:gd name="connsiteY33" fmla="*/ 2564367 h 3769939"/>
                <a:gd name="connsiteX34" fmla="*/ 497247 w 1707142"/>
                <a:gd name="connsiteY34" fmla="*/ 2934959 h 3769939"/>
                <a:gd name="connsiteX35" fmla="*/ 364943 w 1707142"/>
                <a:gd name="connsiteY35" fmla="*/ 3086468 h 3769939"/>
                <a:gd name="connsiteX36" fmla="*/ 520008 w 1707142"/>
                <a:gd name="connsiteY36" fmla="*/ 2957009 h 3769939"/>
                <a:gd name="connsiteX37" fmla="*/ 842943 w 1707142"/>
                <a:gd name="connsiteY37" fmla="*/ 2592108 h 3769939"/>
                <a:gd name="connsiteX38" fmla="*/ 1117508 w 1707142"/>
                <a:gd name="connsiteY38" fmla="*/ 2189506 h 3769939"/>
                <a:gd name="connsiteX39" fmla="*/ 1187216 w 1707142"/>
                <a:gd name="connsiteY39" fmla="*/ 2063605 h 3769939"/>
                <a:gd name="connsiteX40" fmla="*/ 1091190 w 1707142"/>
                <a:gd name="connsiteY40" fmla="*/ 2828973 h 3769939"/>
                <a:gd name="connsiteX41" fmla="*/ 879219 w 1707142"/>
                <a:gd name="connsiteY41" fmla="*/ 3346095 h 3769939"/>
                <a:gd name="connsiteX42" fmla="*/ 959598 w 1707142"/>
                <a:gd name="connsiteY42" fmla="*/ 3218059 h 3769939"/>
                <a:gd name="connsiteX43" fmla="*/ 1121065 w 1707142"/>
                <a:gd name="connsiteY43" fmla="*/ 2838221 h 3769939"/>
                <a:gd name="connsiteX44" fmla="*/ 1210690 w 1707142"/>
                <a:gd name="connsiteY44" fmla="*/ 2423527 h 3769939"/>
                <a:gd name="connsiteX45" fmla="*/ 1345127 w 1707142"/>
                <a:gd name="connsiteY45" fmla="*/ 2572191 h 3769939"/>
                <a:gd name="connsiteX46" fmla="*/ 1482410 w 1707142"/>
                <a:gd name="connsiteY46" fmla="*/ 2772780 h 3769939"/>
                <a:gd name="connsiteX47" fmla="*/ 1607601 w 1707142"/>
                <a:gd name="connsiteY47" fmla="*/ 3043078 h 3769939"/>
                <a:gd name="connsiteX48" fmla="*/ 1767645 w 1707142"/>
                <a:gd name="connsiteY48" fmla="*/ 3795642 h 3769939"/>
                <a:gd name="connsiteX49" fmla="*/ 1769779 w 1707142"/>
                <a:gd name="connsiteY49" fmla="*/ 3568736 h 3769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707142" h="3769939">
                  <a:moveTo>
                    <a:pt x="1769779" y="3568736"/>
                  </a:moveTo>
                  <a:cubicBezTo>
                    <a:pt x="1757687" y="3427896"/>
                    <a:pt x="1727101" y="3232997"/>
                    <a:pt x="1652413" y="3028851"/>
                  </a:cubicBezTo>
                  <a:cubicBezTo>
                    <a:pt x="1614714" y="2927134"/>
                    <a:pt x="1569190" y="2833952"/>
                    <a:pt x="1520821" y="2752863"/>
                  </a:cubicBezTo>
                  <a:cubicBezTo>
                    <a:pt x="1471029" y="2673197"/>
                    <a:pt x="1420526" y="2604200"/>
                    <a:pt x="1372157" y="2552274"/>
                  </a:cubicBezTo>
                  <a:cubicBezTo>
                    <a:pt x="1324499" y="2499637"/>
                    <a:pt x="1281821" y="2460515"/>
                    <a:pt x="1249811" y="2437042"/>
                  </a:cubicBezTo>
                  <a:cubicBezTo>
                    <a:pt x="1234874" y="2425661"/>
                    <a:pt x="1223493" y="2417837"/>
                    <a:pt x="1214957" y="2411435"/>
                  </a:cubicBezTo>
                  <a:cubicBezTo>
                    <a:pt x="1247678" y="2136870"/>
                    <a:pt x="1239853" y="1817492"/>
                    <a:pt x="1153785" y="1488867"/>
                  </a:cubicBezTo>
                  <a:cubicBezTo>
                    <a:pt x="1022193" y="968900"/>
                    <a:pt x="719886" y="557052"/>
                    <a:pt x="441765" y="347926"/>
                  </a:cubicBezTo>
                  <a:cubicBezTo>
                    <a:pt x="308750" y="236251"/>
                    <a:pt x="196362" y="150894"/>
                    <a:pt x="120252" y="91144"/>
                  </a:cubicBezTo>
                  <a:cubicBezTo>
                    <a:pt x="44142" y="31394"/>
                    <a:pt x="2175" y="-2038"/>
                    <a:pt x="41" y="96"/>
                  </a:cubicBezTo>
                  <a:cubicBezTo>
                    <a:pt x="-670" y="1519"/>
                    <a:pt x="7865" y="11477"/>
                    <a:pt x="26360" y="29260"/>
                  </a:cubicBezTo>
                  <a:cubicBezTo>
                    <a:pt x="44854" y="47042"/>
                    <a:pt x="72595" y="72650"/>
                    <a:pt x="108872" y="104659"/>
                  </a:cubicBezTo>
                  <a:cubicBezTo>
                    <a:pt x="182137" y="167965"/>
                    <a:pt x="288833" y="259013"/>
                    <a:pt x="420425" y="372111"/>
                  </a:cubicBezTo>
                  <a:cubicBezTo>
                    <a:pt x="485154" y="429727"/>
                    <a:pt x="554862" y="493745"/>
                    <a:pt x="623860" y="567010"/>
                  </a:cubicBezTo>
                  <a:cubicBezTo>
                    <a:pt x="692857" y="640275"/>
                    <a:pt x="754029" y="729900"/>
                    <a:pt x="817336" y="824504"/>
                  </a:cubicBezTo>
                  <a:cubicBezTo>
                    <a:pt x="855035" y="883542"/>
                    <a:pt x="890601" y="947560"/>
                    <a:pt x="924032" y="1013001"/>
                  </a:cubicBezTo>
                  <a:cubicBezTo>
                    <a:pt x="918342" y="1036474"/>
                    <a:pt x="913362" y="1105471"/>
                    <a:pt x="892023" y="1202920"/>
                  </a:cubicBezTo>
                  <a:cubicBezTo>
                    <a:pt x="867127" y="1320286"/>
                    <a:pt x="810934" y="1478197"/>
                    <a:pt x="711350" y="1631129"/>
                  </a:cubicBezTo>
                  <a:cubicBezTo>
                    <a:pt x="670095" y="1602676"/>
                    <a:pt x="553440" y="1545060"/>
                    <a:pt x="400508" y="1520875"/>
                  </a:cubicBezTo>
                  <a:cubicBezTo>
                    <a:pt x="303059" y="1505227"/>
                    <a:pt x="212723" y="1508783"/>
                    <a:pt x="149416" y="1522298"/>
                  </a:cubicBezTo>
                  <a:cubicBezTo>
                    <a:pt x="86110" y="1535102"/>
                    <a:pt x="50544" y="1555018"/>
                    <a:pt x="51967" y="1559998"/>
                  </a:cubicBezTo>
                  <a:cubicBezTo>
                    <a:pt x="55524" y="1571378"/>
                    <a:pt x="206321" y="1530834"/>
                    <a:pt x="393395" y="1564977"/>
                  </a:cubicBezTo>
                  <a:cubicBezTo>
                    <a:pt x="537080" y="1587739"/>
                    <a:pt x="653734" y="1631129"/>
                    <a:pt x="702815" y="1644644"/>
                  </a:cubicBezTo>
                  <a:cubicBezTo>
                    <a:pt x="702815" y="1644644"/>
                    <a:pt x="702815" y="1644644"/>
                    <a:pt x="702815" y="1644644"/>
                  </a:cubicBezTo>
                  <a:cubicBezTo>
                    <a:pt x="596829" y="1801843"/>
                    <a:pt x="468083" y="1917075"/>
                    <a:pt x="365654" y="1987495"/>
                  </a:cubicBezTo>
                  <a:cubicBezTo>
                    <a:pt x="263226" y="2057914"/>
                    <a:pt x="191383" y="2089212"/>
                    <a:pt x="194940" y="2096325"/>
                  </a:cubicBezTo>
                  <a:cubicBezTo>
                    <a:pt x="196362" y="2100593"/>
                    <a:pt x="273184" y="2079965"/>
                    <a:pt x="382726" y="2013813"/>
                  </a:cubicBezTo>
                  <a:cubicBezTo>
                    <a:pt x="492267" y="1949084"/>
                    <a:pt x="630261" y="1832429"/>
                    <a:pt x="739803" y="1669539"/>
                  </a:cubicBezTo>
                  <a:cubicBezTo>
                    <a:pt x="848633" y="1506649"/>
                    <a:pt x="904116" y="1334513"/>
                    <a:pt x="922609" y="1208611"/>
                  </a:cubicBezTo>
                  <a:cubicBezTo>
                    <a:pt x="934701" y="1126810"/>
                    <a:pt x="934701" y="1065638"/>
                    <a:pt x="932568" y="1032206"/>
                  </a:cubicBezTo>
                  <a:cubicBezTo>
                    <a:pt x="1003698" y="1175179"/>
                    <a:pt x="1064871" y="1331667"/>
                    <a:pt x="1108261" y="1500247"/>
                  </a:cubicBezTo>
                  <a:cubicBezTo>
                    <a:pt x="1156630" y="1683054"/>
                    <a:pt x="1179392" y="1863726"/>
                    <a:pt x="1185794" y="2034441"/>
                  </a:cubicBezTo>
                  <a:cubicBezTo>
                    <a:pt x="1165877" y="2062182"/>
                    <a:pt x="1133868" y="2109839"/>
                    <a:pt x="1091190" y="2172435"/>
                  </a:cubicBezTo>
                  <a:cubicBezTo>
                    <a:pt x="1021481" y="2274864"/>
                    <a:pt x="923321" y="2414991"/>
                    <a:pt x="808088" y="2564367"/>
                  </a:cubicBezTo>
                  <a:cubicBezTo>
                    <a:pt x="692145" y="2713741"/>
                    <a:pt x="581181" y="2843200"/>
                    <a:pt x="497247" y="2934959"/>
                  </a:cubicBezTo>
                  <a:cubicBezTo>
                    <a:pt x="414023" y="3026717"/>
                    <a:pt x="360675" y="3081488"/>
                    <a:pt x="364943" y="3086468"/>
                  </a:cubicBezTo>
                  <a:cubicBezTo>
                    <a:pt x="368499" y="3090736"/>
                    <a:pt x="430383" y="3043789"/>
                    <a:pt x="520008" y="2957009"/>
                  </a:cubicBezTo>
                  <a:cubicBezTo>
                    <a:pt x="609633" y="2870229"/>
                    <a:pt x="726288" y="2742905"/>
                    <a:pt x="842943" y="2592108"/>
                  </a:cubicBezTo>
                  <a:cubicBezTo>
                    <a:pt x="959598" y="2441310"/>
                    <a:pt x="1054201" y="2296914"/>
                    <a:pt x="1117508" y="2189506"/>
                  </a:cubicBezTo>
                  <a:cubicBezTo>
                    <a:pt x="1148094" y="2137581"/>
                    <a:pt x="1171568" y="2094191"/>
                    <a:pt x="1187216" y="2063605"/>
                  </a:cubicBezTo>
                  <a:cubicBezTo>
                    <a:pt x="1195041" y="2358798"/>
                    <a:pt x="1151651" y="2624828"/>
                    <a:pt x="1091190" y="2828973"/>
                  </a:cubicBezTo>
                  <a:cubicBezTo>
                    <a:pt x="993029" y="3160444"/>
                    <a:pt x="868550" y="3340405"/>
                    <a:pt x="879219" y="3346095"/>
                  </a:cubicBezTo>
                  <a:cubicBezTo>
                    <a:pt x="882065" y="3347518"/>
                    <a:pt x="910517" y="3301995"/>
                    <a:pt x="959598" y="3218059"/>
                  </a:cubicBezTo>
                  <a:cubicBezTo>
                    <a:pt x="1006544" y="3132703"/>
                    <a:pt x="1067005" y="3004667"/>
                    <a:pt x="1121065" y="2838221"/>
                  </a:cubicBezTo>
                  <a:cubicBezTo>
                    <a:pt x="1159475" y="2719432"/>
                    <a:pt x="1190773" y="2578593"/>
                    <a:pt x="1210690" y="2423527"/>
                  </a:cubicBezTo>
                  <a:cubicBezTo>
                    <a:pt x="1234874" y="2449134"/>
                    <a:pt x="1284666" y="2498215"/>
                    <a:pt x="1345127" y="2572191"/>
                  </a:cubicBezTo>
                  <a:cubicBezTo>
                    <a:pt x="1389940" y="2625539"/>
                    <a:pt x="1435463" y="2694536"/>
                    <a:pt x="1482410" y="2772780"/>
                  </a:cubicBezTo>
                  <a:cubicBezTo>
                    <a:pt x="1527222" y="2852447"/>
                    <a:pt x="1570612" y="2944206"/>
                    <a:pt x="1607601" y="3043078"/>
                  </a:cubicBezTo>
                  <a:cubicBezTo>
                    <a:pt x="1752707" y="3443544"/>
                    <a:pt x="1750573" y="3797777"/>
                    <a:pt x="1767645" y="3795642"/>
                  </a:cubicBezTo>
                  <a:cubicBezTo>
                    <a:pt x="1776181" y="3797065"/>
                    <a:pt x="1781160" y="3709574"/>
                    <a:pt x="1769779" y="3568736"/>
                  </a:cubicBezTo>
                  <a:close/>
                </a:path>
              </a:pathLst>
            </a:custGeom>
            <a:solidFill>
              <a:srgbClr val="0B537F"/>
            </a:solidFill>
            <a:ln w="71120" cap="flat">
              <a:solidFill>
                <a:schemeClr val="accent4"/>
              </a:solid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93F58783-70AC-413A-90F4-6A58F3028DD9}"/>
                </a:ext>
              </a:extLst>
            </p:cNvPr>
            <p:cNvSpPr/>
            <p:nvPr/>
          </p:nvSpPr>
          <p:spPr>
            <a:xfrm>
              <a:off x="17543890" y="8226179"/>
              <a:ext cx="2916368" cy="2560713"/>
            </a:xfrm>
            <a:custGeom>
              <a:avLst/>
              <a:gdLst>
                <a:gd name="connsiteX0" fmla="*/ 2355793 w 2916368"/>
                <a:gd name="connsiteY0" fmla="*/ 2121395 h 2560713"/>
                <a:gd name="connsiteX1" fmla="*/ 2107546 w 2916368"/>
                <a:gd name="connsiteY1" fmla="*/ 1590047 h 2560713"/>
                <a:gd name="connsiteX2" fmla="*/ 2249096 w 2916368"/>
                <a:gd name="connsiteY2" fmla="*/ 1603561 h 2560713"/>
                <a:gd name="connsiteX3" fmla="*/ 2480983 w 2916368"/>
                <a:gd name="connsiteY3" fmla="*/ 1617788 h 2560713"/>
                <a:gd name="connsiteX4" fmla="*/ 2929108 w 2916368"/>
                <a:gd name="connsiteY4" fmla="*/ 1725907 h 2560713"/>
                <a:gd name="connsiteX5" fmla="*/ 2816010 w 2916368"/>
                <a:gd name="connsiteY5" fmla="*/ 1673270 h 2560713"/>
                <a:gd name="connsiteX6" fmla="*/ 2485962 w 2916368"/>
                <a:gd name="connsiteY6" fmla="*/ 1586490 h 2560713"/>
                <a:gd name="connsiteX7" fmla="*/ 1995159 w 2916368"/>
                <a:gd name="connsiteY7" fmla="*/ 1515359 h 2560713"/>
                <a:gd name="connsiteX8" fmla="*/ 1730552 w 2916368"/>
                <a:gd name="connsiteY8" fmla="*/ 1383056 h 2560713"/>
                <a:gd name="connsiteX9" fmla="*/ 1436781 w 2916368"/>
                <a:gd name="connsiteY9" fmla="*/ 1252886 h 2560713"/>
                <a:gd name="connsiteX10" fmla="*/ 1393391 w 2916368"/>
                <a:gd name="connsiteY10" fmla="*/ 1237237 h 2560713"/>
                <a:gd name="connsiteX11" fmla="*/ 1887751 w 2916368"/>
                <a:gd name="connsiteY11" fmla="*/ 890830 h 2560713"/>
                <a:gd name="connsiteX12" fmla="*/ 2462489 w 2916368"/>
                <a:gd name="connsiteY12" fmla="*/ 667479 h 2560713"/>
                <a:gd name="connsiteX13" fmla="*/ 2280394 w 2916368"/>
                <a:gd name="connsiteY13" fmla="*/ 693086 h 2560713"/>
                <a:gd name="connsiteX14" fmla="*/ 1909090 w 2916368"/>
                <a:gd name="connsiteY14" fmla="*/ 830369 h 2560713"/>
                <a:gd name="connsiteX15" fmla="*/ 2141688 w 2916368"/>
                <a:gd name="connsiteY15" fmla="*/ 413541 h 2560713"/>
                <a:gd name="connsiteX16" fmla="*/ 2405584 w 2916368"/>
                <a:gd name="connsiteY16" fmla="*/ 270 h 2560713"/>
                <a:gd name="connsiteX17" fmla="*/ 2103278 w 2916368"/>
                <a:gd name="connsiteY17" fmla="*/ 390068 h 2560713"/>
                <a:gd name="connsiteX18" fmla="*/ 1898421 w 2916368"/>
                <a:gd name="connsiteY18" fmla="*/ 834636 h 2560713"/>
                <a:gd name="connsiteX19" fmla="*/ 1865700 w 2916368"/>
                <a:gd name="connsiteY19" fmla="*/ 850285 h 2560713"/>
                <a:gd name="connsiteX20" fmla="*/ 1502933 w 2916368"/>
                <a:gd name="connsiteY20" fmla="*/ 1104933 h 2560713"/>
                <a:gd name="connsiteX21" fmla="*/ 1384144 w 2916368"/>
                <a:gd name="connsiteY21" fmla="*/ 1232969 h 2560713"/>
                <a:gd name="connsiteX22" fmla="*/ 839281 w 2916368"/>
                <a:gd name="connsiteY22" fmla="*/ 1086440 h 2560713"/>
                <a:gd name="connsiteX23" fmla="*/ 340653 w 2916368"/>
                <a:gd name="connsiteY23" fmla="*/ 1023133 h 2560713"/>
                <a:gd name="connsiteX24" fmla="*/ 58975 w 2916368"/>
                <a:gd name="connsiteY24" fmla="*/ 862377 h 2560713"/>
                <a:gd name="connsiteX25" fmla="*/ 647 w 2916368"/>
                <a:gd name="connsiteY25" fmla="*/ 754969 h 2560713"/>
                <a:gd name="connsiteX26" fmla="*/ 4915 w 2916368"/>
                <a:gd name="connsiteY26" fmla="*/ 787690 h 2560713"/>
                <a:gd name="connsiteX27" fmla="*/ 44748 w 2916368"/>
                <a:gd name="connsiteY27" fmla="*/ 873047 h 2560713"/>
                <a:gd name="connsiteX28" fmla="*/ 332829 w 2916368"/>
                <a:gd name="connsiteY28" fmla="*/ 1054431 h 2560713"/>
                <a:gd name="connsiteX29" fmla="*/ 831457 w 2916368"/>
                <a:gd name="connsiteY29" fmla="*/ 1127696 h 2560713"/>
                <a:gd name="connsiteX30" fmla="*/ 1419710 w 2916368"/>
                <a:gd name="connsiteY30" fmla="*/ 1294142 h 2560713"/>
                <a:gd name="connsiteX31" fmla="*/ 1709924 w 2916368"/>
                <a:gd name="connsiteY31" fmla="*/ 1421466 h 2560713"/>
                <a:gd name="connsiteX32" fmla="*/ 1978799 w 2916368"/>
                <a:gd name="connsiteY32" fmla="*/ 1552347 h 2560713"/>
                <a:gd name="connsiteX33" fmla="*/ 2082650 w 2916368"/>
                <a:gd name="connsiteY33" fmla="*/ 1582933 h 2560713"/>
                <a:gd name="connsiteX34" fmla="*/ 2081938 w 2916368"/>
                <a:gd name="connsiteY34" fmla="*/ 1584356 h 2560713"/>
                <a:gd name="connsiteX35" fmla="*/ 2056331 w 2916368"/>
                <a:gd name="connsiteY35" fmla="*/ 1649085 h 2560713"/>
                <a:gd name="connsiteX36" fmla="*/ 1999426 w 2916368"/>
                <a:gd name="connsiteY36" fmla="*/ 1871725 h 2560713"/>
                <a:gd name="connsiteX37" fmla="*/ 1980933 w 2916368"/>
                <a:gd name="connsiteY37" fmla="*/ 2100767 h 2560713"/>
                <a:gd name="connsiteX38" fmla="*/ 1984489 w 2916368"/>
                <a:gd name="connsiteY38" fmla="*/ 2170476 h 2560713"/>
                <a:gd name="connsiteX39" fmla="*/ 1988046 w 2916368"/>
                <a:gd name="connsiteY39" fmla="*/ 2196082 h 2560713"/>
                <a:gd name="connsiteX40" fmla="*/ 1988757 w 2916368"/>
                <a:gd name="connsiteY40" fmla="*/ 2170476 h 2560713"/>
                <a:gd name="connsiteX41" fmla="*/ 1988757 w 2916368"/>
                <a:gd name="connsiteY41" fmla="*/ 2101478 h 2560713"/>
                <a:gd name="connsiteX42" fmla="*/ 2010807 w 2916368"/>
                <a:gd name="connsiteY42" fmla="*/ 1873859 h 2560713"/>
                <a:gd name="connsiteX43" fmla="*/ 2064156 w 2916368"/>
                <a:gd name="connsiteY43" fmla="*/ 1651930 h 2560713"/>
                <a:gd name="connsiteX44" fmla="*/ 2086206 w 2916368"/>
                <a:gd name="connsiteY44" fmla="*/ 1585779 h 2560713"/>
                <a:gd name="connsiteX45" fmla="*/ 2086917 w 2916368"/>
                <a:gd name="connsiteY45" fmla="*/ 1583645 h 2560713"/>
                <a:gd name="connsiteX46" fmla="*/ 2093319 w 2916368"/>
                <a:gd name="connsiteY46" fmla="*/ 1585067 h 2560713"/>
                <a:gd name="connsiteX47" fmla="*/ 2128885 w 2916368"/>
                <a:gd name="connsiteY47" fmla="*/ 1741556 h 2560713"/>
                <a:gd name="connsiteX48" fmla="*/ 2318093 w 2916368"/>
                <a:gd name="connsiteY48" fmla="*/ 2143446 h 2560713"/>
                <a:gd name="connsiteX49" fmla="*/ 2610441 w 2916368"/>
                <a:gd name="connsiteY49" fmla="*/ 2478472 h 2560713"/>
                <a:gd name="connsiteX50" fmla="*/ 2761239 w 2916368"/>
                <a:gd name="connsiteY50" fmla="*/ 2583746 h 2560713"/>
                <a:gd name="connsiteX51" fmla="*/ 2355793 w 2916368"/>
                <a:gd name="connsiteY51" fmla="*/ 2121395 h 256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916368" h="2560713">
                  <a:moveTo>
                    <a:pt x="2355793" y="2121395"/>
                  </a:moveTo>
                  <a:cubicBezTo>
                    <a:pt x="2203572" y="1890930"/>
                    <a:pt x="2135287" y="1666157"/>
                    <a:pt x="2107546" y="1590047"/>
                  </a:cubicBezTo>
                  <a:cubicBezTo>
                    <a:pt x="2155915" y="1598582"/>
                    <a:pt x="2203572" y="1602850"/>
                    <a:pt x="2249096" y="1603561"/>
                  </a:cubicBezTo>
                  <a:cubicBezTo>
                    <a:pt x="2333742" y="1604273"/>
                    <a:pt x="2410563" y="1608541"/>
                    <a:pt x="2480983" y="1617788"/>
                  </a:cubicBezTo>
                  <a:cubicBezTo>
                    <a:pt x="2763373" y="1656198"/>
                    <a:pt x="2926263" y="1735154"/>
                    <a:pt x="2929108" y="1725907"/>
                  </a:cubicBezTo>
                  <a:cubicBezTo>
                    <a:pt x="2930530" y="1723061"/>
                    <a:pt x="2890697" y="1702433"/>
                    <a:pt x="2816010" y="1673270"/>
                  </a:cubicBezTo>
                  <a:cubicBezTo>
                    <a:pt x="2740611" y="1644818"/>
                    <a:pt x="2628935" y="1608541"/>
                    <a:pt x="2485962" y="1586490"/>
                  </a:cubicBezTo>
                  <a:cubicBezTo>
                    <a:pt x="2343700" y="1555904"/>
                    <a:pt x="2165162" y="1587913"/>
                    <a:pt x="1995159" y="1515359"/>
                  </a:cubicBezTo>
                  <a:cubicBezTo>
                    <a:pt x="1909802" y="1480505"/>
                    <a:pt x="1823733" y="1430002"/>
                    <a:pt x="1730552" y="1383056"/>
                  </a:cubicBezTo>
                  <a:cubicBezTo>
                    <a:pt x="1638081" y="1336109"/>
                    <a:pt x="1539921" y="1292720"/>
                    <a:pt x="1436781" y="1252886"/>
                  </a:cubicBezTo>
                  <a:cubicBezTo>
                    <a:pt x="1421843" y="1247195"/>
                    <a:pt x="1407617" y="1242928"/>
                    <a:pt x="1393391" y="1237237"/>
                  </a:cubicBezTo>
                  <a:cubicBezTo>
                    <a:pt x="1441760" y="1203095"/>
                    <a:pt x="1623144" y="1029535"/>
                    <a:pt x="1887751" y="890830"/>
                  </a:cubicBezTo>
                  <a:cubicBezTo>
                    <a:pt x="2188635" y="729362"/>
                    <a:pt x="2466046" y="681705"/>
                    <a:pt x="2462489" y="667479"/>
                  </a:cubicBezTo>
                  <a:cubicBezTo>
                    <a:pt x="2461778" y="662500"/>
                    <a:pt x="2391358" y="666767"/>
                    <a:pt x="2280394" y="693086"/>
                  </a:cubicBezTo>
                  <a:cubicBezTo>
                    <a:pt x="2180099" y="716559"/>
                    <a:pt x="2047796" y="761371"/>
                    <a:pt x="1909090" y="830369"/>
                  </a:cubicBezTo>
                  <a:cubicBezTo>
                    <a:pt x="1937543" y="789112"/>
                    <a:pt x="2020766" y="612708"/>
                    <a:pt x="2141688" y="413541"/>
                  </a:cubicBezTo>
                  <a:cubicBezTo>
                    <a:pt x="2280394" y="182366"/>
                    <a:pt x="2415543" y="8806"/>
                    <a:pt x="2405584" y="270"/>
                  </a:cubicBezTo>
                  <a:cubicBezTo>
                    <a:pt x="2397048" y="-7554"/>
                    <a:pt x="2244117" y="155336"/>
                    <a:pt x="2103278" y="390068"/>
                  </a:cubicBezTo>
                  <a:cubicBezTo>
                    <a:pt x="1971685" y="607728"/>
                    <a:pt x="1899843" y="804761"/>
                    <a:pt x="1898421" y="834636"/>
                  </a:cubicBezTo>
                  <a:cubicBezTo>
                    <a:pt x="1887751" y="840327"/>
                    <a:pt x="1877081" y="844595"/>
                    <a:pt x="1865700" y="850285"/>
                  </a:cubicBezTo>
                  <a:cubicBezTo>
                    <a:pt x="1712058" y="932086"/>
                    <a:pt x="1586156" y="1028112"/>
                    <a:pt x="1502933" y="1104933"/>
                  </a:cubicBezTo>
                  <a:cubicBezTo>
                    <a:pt x="1436070" y="1166818"/>
                    <a:pt x="1395525" y="1213764"/>
                    <a:pt x="1384144" y="1232969"/>
                  </a:cubicBezTo>
                  <a:cubicBezTo>
                    <a:pt x="1196358" y="1164684"/>
                    <a:pt x="1010707" y="1116315"/>
                    <a:pt x="839281" y="1086440"/>
                  </a:cubicBezTo>
                  <a:cubicBezTo>
                    <a:pt x="651495" y="1050874"/>
                    <a:pt x="477936" y="1053008"/>
                    <a:pt x="340653" y="1023133"/>
                  </a:cubicBezTo>
                  <a:cubicBezTo>
                    <a:pt x="201948" y="995392"/>
                    <a:pt x="105921" y="924261"/>
                    <a:pt x="58975" y="862377"/>
                  </a:cubicBezTo>
                  <a:cubicBezTo>
                    <a:pt x="10606" y="799782"/>
                    <a:pt x="5626" y="753547"/>
                    <a:pt x="647" y="754969"/>
                  </a:cubicBezTo>
                  <a:cubicBezTo>
                    <a:pt x="-775" y="754969"/>
                    <a:pt x="-64" y="766351"/>
                    <a:pt x="4915" y="787690"/>
                  </a:cubicBezTo>
                  <a:cubicBezTo>
                    <a:pt x="9894" y="808318"/>
                    <a:pt x="21275" y="838904"/>
                    <a:pt x="44748" y="873047"/>
                  </a:cubicBezTo>
                  <a:cubicBezTo>
                    <a:pt x="89561" y="941333"/>
                    <a:pt x="189144" y="1020999"/>
                    <a:pt x="332829" y="1054431"/>
                  </a:cubicBezTo>
                  <a:cubicBezTo>
                    <a:pt x="475802" y="1089996"/>
                    <a:pt x="646516" y="1090708"/>
                    <a:pt x="831457" y="1127696"/>
                  </a:cubicBezTo>
                  <a:cubicBezTo>
                    <a:pt x="1016397" y="1161838"/>
                    <a:pt x="1216986" y="1215898"/>
                    <a:pt x="1419710" y="1294142"/>
                  </a:cubicBezTo>
                  <a:cubicBezTo>
                    <a:pt x="1520715" y="1333264"/>
                    <a:pt x="1618165" y="1375943"/>
                    <a:pt x="1709924" y="1421466"/>
                  </a:cubicBezTo>
                  <a:cubicBezTo>
                    <a:pt x="1801683" y="1466279"/>
                    <a:pt x="1888462" y="1516782"/>
                    <a:pt x="1978799" y="1552347"/>
                  </a:cubicBezTo>
                  <a:cubicBezTo>
                    <a:pt x="2012942" y="1566574"/>
                    <a:pt x="2047796" y="1575820"/>
                    <a:pt x="2082650" y="1582933"/>
                  </a:cubicBezTo>
                  <a:cubicBezTo>
                    <a:pt x="2082650" y="1583645"/>
                    <a:pt x="2082650" y="1583645"/>
                    <a:pt x="2081938" y="1584356"/>
                  </a:cubicBezTo>
                  <a:cubicBezTo>
                    <a:pt x="2074825" y="1599294"/>
                    <a:pt x="2066290" y="1621344"/>
                    <a:pt x="2056331" y="1649085"/>
                  </a:cubicBezTo>
                  <a:cubicBezTo>
                    <a:pt x="2036415" y="1704567"/>
                    <a:pt x="2014364" y="1782812"/>
                    <a:pt x="1999426" y="1871725"/>
                  </a:cubicBezTo>
                  <a:cubicBezTo>
                    <a:pt x="1984489" y="1960639"/>
                    <a:pt x="1979510" y="2041728"/>
                    <a:pt x="1980933" y="2100767"/>
                  </a:cubicBezTo>
                  <a:cubicBezTo>
                    <a:pt x="1980933" y="2129930"/>
                    <a:pt x="1982355" y="2154115"/>
                    <a:pt x="1984489" y="2170476"/>
                  </a:cubicBezTo>
                  <a:cubicBezTo>
                    <a:pt x="1985912" y="2186835"/>
                    <a:pt x="1987334" y="2196082"/>
                    <a:pt x="1988046" y="2196082"/>
                  </a:cubicBezTo>
                  <a:cubicBezTo>
                    <a:pt x="1988757" y="2196082"/>
                    <a:pt x="1988757" y="2186835"/>
                    <a:pt x="1988757" y="2170476"/>
                  </a:cubicBezTo>
                  <a:cubicBezTo>
                    <a:pt x="1988046" y="2154115"/>
                    <a:pt x="1988046" y="2130641"/>
                    <a:pt x="1988757" y="2101478"/>
                  </a:cubicBezTo>
                  <a:cubicBezTo>
                    <a:pt x="1990180" y="2043151"/>
                    <a:pt x="1995870" y="1962061"/>
                    <a:pt x="2010807" y="1873859"/>
                  </a:cubicBezTo>
                  <a:cubicBezTo>
                    <a:pt x="2025745" y="1785657"/>
                    <a:pt x="2046373" y="1707413"/>
                    <a:pt x="2064156" y="1651930"/>
                  </a:cubicBezTo>
                  <a:cubicBezTo>
                    <a:pt x="2073403" y="1624189"/>
                    <a:pt x="2080516" y="1601428"/>
                    <a:pt x="2086206" y="1585779"/>
                  </a:cubicBezTo>
                  <a:cubicBezTo>
                    <a:pt x="2086206" y="1585067"/>
                    <a:pt x="2086917" y="1584356"/>
                    <a:pt x="2086917" y="1583645"/>
                  </a:cubicBezTo>
                  <a:cubicBezTo>
                    <a:pt x="2089052" y="1584356"/>
                    <a:pt x="2091185" y="1584356"/>
                    <a:pt x="2093319" y="1585067"/>
                  </a:cubicBezTo>
                  <a:cubicBezTo>
                    <a:pt x="2096876" y="1614231"/>
                    <a:pt x="2107546" y="1669002"/>
                    <a:pt x="2128885" y="1741556"/>
                  </a:cubicBezTo>
                  <a:cubicBezTo>
                    <a:pt x="2161605" y="1850386"/>
                    <a:pt x="2222778" y="1997627"/>
                    <a:pt x="2318093" y="2143446"/>
                  </a:cubicBezTo>
                  <a:cubicBezTo>
                    <a:pt x="2413409" y="2289264"/>
                    <a:pt x="2523661" y="2405207"/>
                    <a:pt x="2610441" y="2478472"/>
                  </a:cubicBezTo>
                  <a:cubicBezTo>
                    <a:pt x="2697221" y="2552448"/>
                    <a:pt x="2758394" y="2588014"/>
                    <a:pt x="2761239" y="2583746"/>
                  </a:cubicBezTo>
                  <a:cubicBezTo>
                    <a:pt x="2771197" y="2575210"/>
                    <a:pt x="2541444" y="2409475"/>
                    <a:pt x="2355793" y="2121395"/>
                  </a:cubicBezTo>
                  <a:close/>
                </a:path>
              </a:pathLst>
            </a:custGeom>
            <a:solidFill>
              <a:srgbClr val="BC2222"/>
            </a:solidFill>
            <a:ln w="71120" cap="flat">
              <a:solidFill>
                <a:schemeClr val="accent4"/>
              </a:solid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4AC71F05-FC03-4DDA-8AE0-AD6B59BD1828}"/>
                </a:ext>
              </a:extLst>
            </p:cNvPr>
            <p:cNvSpPr/>
            <p:nvPr/>
          </p:nvSpPr>
          <p:spPr>
            <a:xfrm>
              <a:off x="19733071" y="7232727"/>
              <a:ext cx="1778273" cy="5477082"/>
            </a:xfrm>
            <a:custGeom>
              <a:avLst/>
              <a:gdLst>
                <a:gd name="connsiteX0" fmla="*/ 1728647 w 1778273"/>
                <a:gd name="connsiteY0" fmla="*/ 3621298 h 5477081"/>
                <a:gd name="connsiteX1" fmla="*/ 1533037 w 1778273"/>
                <a:gd name="connsiteY1" fmla="*/ 3102042 h 5477081"/>
                <a:gd name="connsiteX2" fmla="*/ 1222194 w 1778273"/>
                <a:gd name="connsiteY2" fmla="*/ 2640403 h 5477081"/>
                <a:gd name="connsiteX3" fmla="*/ 1074242 w 1778273"/>
                <a:gd name="connsiteY3" fmla="*/ 2509522 h 5477081"/>
                <a:gd name="connsiteX4" fmla="*/ 1074242 w 1778273"/>
                <a:gd name="connsiteY4" fmla="*/ 2507388 h 5477081"/>
                <a:gd name="connsiteX5" fmla="*/ 978215 w 1778273"/>
                <a:gd name="connsiteY5" fmla="*/ 1960391 h 5477081"/>
                <a:gd name="connsiteX6" fmla="*/ 801810 w 1778273"/>
                <a:gd name="connsiteY6" fmla="*/ 1472433 h 5477081"/>
                <a:gd name="connsiteX7" fmla="*/ 671641 w 1778273"/>
                <a:gd name="connsiteY7" fmla="*/ 1231299 h 5477081"/>
                <a:gd name="connsiteX8" fmla="*/ 744194 w 1778273"/>
                <a:gd name="connsiteY8" fmla="*/ 1229165 h 5477081"/>
                <a:gd name="connsiteX9" fmla="*/ 937671 w 1778273"/>
                <a:gd name="connsiteY9" fmla="*/ 1251216 h 5477081"/>
                <a:gd name="connsiteX10" fmla="*/ 1122611 w 1778273"/>
                <a:gd name="connsiteY10" fmla="*/ 1315234 h 5477081"/>
                <a:gd name="connsiteX11" fmla="*/ 1197299 w 1778273"/>
                <a:gd name="connsiteY11" fmla="*/ 1347954 h 5477081"/>
                <a:gd name="connsiteX12" fmla="*/ 1178804 w 1778273"/>
                <a:gd name="connsiteY12" fmla="*/ 1335862 h 5477081"/>
                <a:gd name="connsiteX13" fmla="*/ 1126168 w 1778273"/>
                <a:gd name="connsiteY13" fmla="*/ 1308121 h 5477081"/>
                <a:gd name="connsiteX14" fmla="*/ 940516 w 1778273"/>
                <a:gd name="connsiteY14" fmla="*/ 1240546 h 5477081"/>
                <a:gd name="connsiteX15" fmla="*/ 744194 w 1778273"/>
                <a:gd name="connsiteY15" fmla="*/ 1221341 h 5477081"/>
                <a:gd name="connsiteX16" fmla="*/ 684445 w 1778273"/>
                <a:gd name="connsiteY16" fmla="*/ 1226320 h 5477081"/>
                <a:gd name="connsiteX17" fmla="*/ 670930 w 1778273"/>
                <a:gd name="connsiteY17" fmla="*/ 1228454 h 5477081"/>
                <a:gd name="connsiteX18" fmla="*/ 578459 w 1778273"/>
                <a:gd name="connsiteY18" fmla="*/ 1062007 h 5477081"/>
                <a:gd name="connsiteX19" fmla="*/ 387828 w 1778273"/>
                <a:gd name="connsiteY19" fmla="*/ 704219 h 5477081"/>
                <a:gd name="connsiteX20" fmla="*/ 108284 w 1778273"/>
                <a:gd name="connsiteY20" fmla="*/ 187097 h 5477081"/>
                <a:gd name="connsiteX21" fmla="*/ 30040 w 1778273"/>
                <a:gd name="connsiteY21" fmla="*/ 47680 h 5477081"/>
                <a:gd name="connsiteX22" fmla="*/ 165 w 1778273"/>
                <a:gd name="connsiteY22" fmla="*/ 22 h 5477081"/>
                <a:gd name="connsiteX23" fmla="*/ 22215 w 1778273"/>
                <a:gd name="connsiteY23" fmla="*/ 51237 h 5477081"/>
                <a:gd name="connsiteX24" fmla="*/ 92635 w 1778273"/>
                <a:gd name="connsiteY24" fmla="*/ 194921 h 5477081"/>
                <a:gd name="connsiteX25" fmla="*/ 359376 w 1778273"/>
                <a:gd name="connsiteY25" fmla="*/ 719156 h 5477081"/>
                <a:gd name="connsiteX26" fmla="*/ 545739 w 1778273"/>
                <a:gd name="connsiteY26" fmla="*/ 1080501 h 5477081"/>
                <a:gd name="connsiteX27" fmla="*/ 764822 w 1778273"/>
                <a:gd name="connsiteY27" fmla="*/ 1490927 h 5477081"/>
                <a:gd name="connsiteX28" fmla="*/ 1029430 w 1778273"/>
                <a:gd name="connsiteY28" fmla="*/ 2513078 h 5477081"/>
                <a:gd name="connsiteX29" fmla="*/ 1173825 w 1778273"/>
                <a:gd name="connsiteY29" fmla="*/ 3537364 h 5477081"/>
                <a:gd name="connsiteX30" fmla="*/ 1057882 w 1778273"/>
                <a:gd name="connsiteY30" fmla="*/ 3716613 h 5477081"/>
                <a:gd name="connsiteX31" fmla="*/ 801810 w 1778273"/>
                <a:gd name="connsiteY31" fmla="*/ 4291352 h 5477081"/>
                <a:gd name="connsiteX32" fmla="*/ 670218 w 1778273"/>
                <a:gd name="connsiteY32" fmla="*/ 4906635 h 5477081"/>
                <a:gd name="connsiteX33" fmla="*/ 663105 w 1778273"/>
                <a:gd name="connsiteY33" fmla="*/ 5166973 h 5477081"/>
                <a:gd name="connsiteX34" fmla="*/ 702227 w 1778273"/>
                <a:gd name="connsiteY34" fmla="*/ 4910190 h 5477081"/>
                <a:gd name="connsiteX35" fmla="*/ 834530 w 1778273"/>
                <a:gd name="connsiteY35" fmla="*/ 4337587 h 5477081"/>
                <a:gd name="connsiteX36" fmla="*/ 855870 w 1778273"/>
                <a:gd name="connsiteY36" fmla="*/ 4467045 h 5477081"/>
                <a:gd name="connsiteX37" fmla="*/ 948340 w 1778273"/>
                <a:gd name="connsiteY37" fmla="*/ 4903078 h 5477081"/>
                <a:gd name="connsiteX38" fmla="*/ 1069263 w 1778273"/>
                <a:gd name="connsiteY38" fmla="*/ 5331997 h 5477081"/>
                <a:gd name="connsiteX39" fmla="*/ 1111941 w 1778273"/>
                <a:gd name="connsiteY39" fmla="*/ 5460033 h 5477081"/>
                <a:gd name="connsiteX40" fmla="*/ 1129013 w 1778273"/>
                <a:gd name="connsiteY40" fmla="*/ 5506268 h 5477081"/>
                <a:gd name="connsiteX41" fmla="*/ 1115498 w 1778273"/>
                <a:gd name="connsiteY41" fmla="*/ 5458610 h 5477081"/>
                <a:gd name="connsiteX42" fmla="*/ 1076376 w 1778273"/>
                <a:gd name="connsiteY42" fmla="*/ 5329152 h 5477081"/>
                <a:gd name="connsiteX43" fmla="*/ 958299 w 1778273"/>
                <a:gd name="connsiteY43" fmla="*/ 4899521 h 5477081"/>
                <a:gd name="connsiteX44" fmla="*/ 862272 w 1778273"/>
                <a:gd name="connsiteY44" fmla="*/ 4464911 h 5477081"/>
                <a:gd name="connsiteX45" fmla="*/ 836665 w 1778273"/>
                <a:gd name="connsiteY45" fmla="*/ 4332608 h 5477081"/>
                <a:gd name="connsiteX46" fmla="*/ 835953 w 1778273"/>
                <a:gd name="connsiteY46" fmla="*/ 4328340 h 5477081"/>
                <a:gd name="connsiteX47" fmla="*/ 843778 w 1778273"/>
                <a:gd name="connsiteY47" fmla="*/ 4304156 h 5477081"/>
                <a:gd name="connsiteX48" fmla="*/ 1084912 w 1778273"/>
                <a:gd name="connsiteY48" fmla="*/ 3730839 h 5477081"/>
                <a:gd name="connsiteX49" fmla="*/ 1176671 w 1778273"/>
                <a:gd name="connsiteY49" fmla="*/ 3560126 h 5477081"/>
                <a:gd name="connsiteX50" fmla="*/ 1178093 w 1778273"/>
                <a:gd name="connsiteY50" fmla="*/ 3570084 h 5477081"/>
                <a:gd name="connsiteX51" fmla="*/ 1284078 w 1778273"/>
                <a:gd name="connsiteY51" fmla="*/ 4434324 h 5477081"/>
                <a:gd name="connsiteX52" fmla="*/ 1286212 w 1778273"/>
                <a:gd name="connsiteY52" fmla="*/ 5019733 h 5477081"/>
                <a:gd name="connsiteX53" fmla="*/ 1270563 w 1778273"/>
                <a:gd name="connsiteY53" fmla="*/ 5178354 h 5477081"/>
                <a:gd name="connsiteX54" fmla="*/ 1266296 w 1778273"/>
                <a:gd name="connsiteY54" fmla="*/ 5233836 h 5477081"/>
                <a:gd name="connsiteX55" fmla="*/ 1279810 w 1778273"/>
                <a:gd name="connsiteY55" fmla="*/ 5179777 h 5477081"/>
                <a:gd name="connsiteX56" fmla="*/ 1303995 w 1778273"/>
                <a:gd name="connsiteY56" fmla="*/ 5021155 h 5477081"/>
                <a:gd name="connsiteX57" fmla="*/ 1316087 w 1778273"/>
                <a:gd name="connsiteY57" fmla="*/ 4431480 h 5477081"/>
                <a:gd name="connsiteX58" fmla="*/ 1219349 w 1778273"/>
                <a:gd name="connsiteY58" fmla="*/ 3563682 h 5477081"/>
                <a:gd name="connsiteX59" fmla="*/ 1077087 w 1778273"/>
                <a:gd name="connsiteY59" fmla="*/ 2528727 h 5477081"/>
                <a:gd name="connsiteX60" fmla="*/ 1198010 w 1778273"/>
                <a:gd name="connsiteY60" fmla="*/ 2659608 h 5477081"/>
                <a:gd name="connsiteX61" fmla="*/ 1491781 w 1778273"/>
                <a:gd name="connsiteY61" fmla="*/ 3119825 h 5477081"/>
                <a:gd name="connsiteX62" fmla="*/ 1698060 w 1778273"/>
                <a:gd name="connsiteY62" fmla="*/ 3629834 h 5477081"/>
                <a:gd name="connsiteX63" fmla="*/ 1782706 w 1778273"/>
                <a:gd name="connsiteY63" fmla="*/ 3843226 h 5477081"/>
                <a:gd name="connsiteX64" fmla="*/ 1728647 w 1778273"/>
                <a:gd name="connsiteY64" fmla="*/ 3621298 h 547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778273" h="5477081">
                  <a:moveTo>
                    <a:pt x="1728647" y="3621298"/>
                  </a:moveTo>
                  <a:cubicBezTo>
                    <a:pt x="1688102" y="3485438"/>
                    <a:pt x="1627640" y="3298364"/>
                    <a:pt x="1533037" y="3102042"/>
                  </a:cubicBezTo>
                  <a:cubicBezTo>
                    <a:pt x="1438432" y="2905721"/>
                    <a:pt x="1321778" y="2742831"/>
                    <a:pt x="1222194" y="2640403"/>
                  </a:cubicBezTo>
                  <a:cubicBezTo>
                    <a:pt x="1158888" y="2574251"/>
                    <a:pt x="1105540" y="2531572"/>
                    <a:pt x="1074242" y="2509522"/>
                  </a:cubicBezTo>
                  <a:cubicBezTo>
                    <a:pt x="1074242" y="2508811"/>
                    <a:pt x="1074242" y="2508099"/>
                    <a:pt x="1074242" y="2507388"/>
                  </a:cubicBezTo>
                  <a:cubicBezTo>
                    <a:pt x="1047923" y="2319602"/>
                    <a:pt x="1020894" y="2135373"/>
                    <a:pt x="978215" y="1960391"/>
                  </a:cubicBezTo>
                  <a:cubicBezTo>
                    <a:pt x="936959" y="1785409"/>
                    <a:pt x="876498" y="1619674"/>
                    <a:pt x="801810" y="1472433"/>
                  </a:cubicBezTo>
                  <a:cubicBezTo>
                    <a:pt x="760555" y="1387787"/>
                    <a:pt x="715742" y="1308121"/>
                    <a:pt x="671641" y="1231299"/>
                  </a:cubicBezTo>
                  <a:cubicBezTo>
                    <a:pt x="683733" y="1231299"/>
                    <a:pt x="708629" y="1229876"/>
                    <a:pt x="744194" y="1229165"/>
                  </a:cubicBezTo>
                  <a:cubicBezTo>
                    <a:pt x="793986" y="1229165"/>
                    <a:pt x="863694" y="1233433"/>
                    <a:pt x="937671" y="1251216"/>
                  </a:cubicBezTo>
                  <a:cubicBezTo>
                    <a:pt x="1011647" y="1268998"/>
                    <a:pt x="1076376" y="1295317"/>
                    <a:pt x="1122611" y="1315234"/>
                  </a:cubicBezTo>
                  <a:cubicBezTo>
                    <a:pt x="1168846" y="1335862"/>
                    <a:pt x="1196587" y="1349376"/>
                    <a:pt x="1197299" y="1347954"/>
                  </a:cubicBezTo>
                  <a:cubicBezTo>
                    <a:pt x="1197299" y="1347242"/>
                    <a:pt x="1190897" y="1342975"/>
                    <a:pt x="1178804" y="1335862"/>
                  </a:cubicBezTo>
                  <a:cubicBezTo>
                    <a:pt x="1166712" y="1328748"/>
                    <a:pt x="1148930" y="1318790"/>
                    <a:pt x="1126168" y="1308121"/>
                  </a:cubicBezTo>
                  <a:cubicBezTo>
                    <a:pt x="1080644" y="1286070"/>
                    <a:pt x="1015914" y="1258329"/>
                    <a:pt x="940516" y="1240546"/>
                  </a:cubicBezTo>
                  <a:cubicBezTo>
                    <a:pt x="865117" y="1222763"/>
                    <a:pt x="794697" y="1219207"/>
                    <a:pt x="744194" y="1221341"/>
                  </a:cubicBezTo>
                  <a:cubicBezTo>
                    <a:pt x="718587" y="1222763"/>
                    <a:pt x="698671" y="1224186"/>
                    <a:pt x="684445" y="1226320"/>
                  </a:cubicBezTo>
                  <a:cubicBezTo>
                    <a:pt x="678754" y="1227031"/>
                    <a:pt x="673775" y="1227742"/>
                    <a:pt x="670930" y="1228454"/>
                  </a:cubicBezTo>
                  <a:cubicBezTo>
                    <a:pt x="638920" y="1171549"/>
                    <a:pt x="607623" y="1116067"/>
                    <a:pt x="578459" y="1062007"/>
                  </a:cubicBezTo>
                  <a:cubicBezTo>
                    <a:pt x="510173" y="933260"/>
                    <a:pt x="446156" y="813049"/>
                    <a:pt x="387828" y="704219"/>
                  </a:cubicBezTo>
                  <a:cubicBezTo>
                    <a:pt x="269751" y="485847"/>
                    <a:pt x="174436" y="308731"/>
                    <a:pt x="108284" y="187097"/>
                  </a:cubicBezTo>
                  <a:cubicBezTo>
                    <a:pt x="74141" y="126636"/>
                    <a:pt x="47822" y="79689"/>
                    <a:pt x="30040" y="47680"/>
                  </a:cubicBezTo>
                  <a:cubicBezTo>
                    <a:pt x="11546" y="15671"/>
                    <a:pt x="1587" y="-689"/>
                    <a:pt x="165" y="22"/>
                  </a:cubicBezTo>
                  <a:cubicBezTo>
                    <a:pt x="-1258" y="734"/>
                    <a:pt x="6567" y="18516"/>
                    <a:pt x="22215" y="51237"/>
                  </a:cubicBezTo>
                  <a:cubicBezTo>
                    <a:pt x="38576" y="83957"/>
                    <a:pt x="62049" y="132326"/>
                    <a:pt x="92635" y="194921"/>
                  </a:cubicBezTo>
                  <a:cubicBezTo>
                    <a:pt x="155941" y="318689"/>
                    <a:pt x="246989" y="497939"/>
                    <a:pt x="359376" y="719156"/>
                  </a:cubicBezTo>
                  <a:cubicBezTo>
                    <a:pt x="416281" y="829409"/>
                    <a:pt x="478876" y="950332"/>
                    <a:pt x="545739" y="1080501"/>
                  </a:cubicBezTo>
                  <a:cubicBezTo>
                    <a:pt x="612602" y="1210671"/>
                    <a:pt x="693691" y="1343686"/>
                    <a:pt x="764822" y="1490927"/>
                  </a:cubicBezTo>
                  <a:cubicBezTo>
                    <a:pt x="915620" y="1781852"/>
                    <a:pt x="980349" y="2138930"/>
                    <a:pt x="1029430" y="2513078"/>
                  </a:cubicBezTo>
                  <a:cubicBezTo>
                    <a:pt x="1080644" y="2875846"/>
                    <a:pt x="1129013" y="3220831"/>
                    <a:pt x="1173825" y="3537364"/>
                  </a:cubicBezTo>
                  <a:cubicBezTo>
                    <a:pt x="1147507" y="3572930"/>
                    <a:pt x="1106251" y="3633390"/>
                    <a:pt x="1057882" y="3716613"/>
                  </a:cubicBezTo>
                  <a:cubicBezTo>
                    <a:pt x="976081" y="3855318"/>
                    <a:pt x="877920" y="4057331"/>
                    <a:pt x="801810" y="4291352"/>
                  </a:cubicBezTo>
                  <a:cubicBezTo>
                    <a:pt x="725700" y="4526084"/>
                    <a:pt x="686578" y="4746590"/>
                    <a:pt x="670218" y="4906635"/>
                  </a:cubicBezTo>
                  <a:cubicBezTo>
                    <a:pt x="654569" y="5067390"/>
                    <a:pt x="657415" y="5166973"/>
                    <a:pt x="663105" y="5166973"/>
                  </a:cubicBezTo>
                  <a:cubicBezTo>
                    <a:pt x="670218" y="5166973"/>
                    <a:pt x="678043" y="5068101"/>
                    <a:pt x="702227" y="4910190"/>
                  </a:cubicBezTo>
                  <a:cubicBezTo>
                    <a:pt x="724989" y="4760104"/>
                    <a:pt x="765534" y="4556670"/>
                    <a:pt x="834530" y="4337587"/>
                  </a:cubicBezTo>
                  <a:cubicBezTo>
                    <a:pt x="839510" y="4368884"/>
                    <a:pt x="847334" y="4412986"/>
                    <a:pt x="855870" y="4467045"/>
                  </a:cubicBezTo>
                  <a:cubicBezTo>
                    <a:pt x="875786" y="4579432"/>
                    <a:pt x="907084" y="4733786"/>
                    <a:pt x="948340" y="4903078"/>
                  </a:cubicBezTo>
                  <a:cubicBezTo>
                    <a:pt x="990307" y="5072369"/>
                    <a:pt x="1035120" y="5223167"/>
                    <a:pt x="1069263" y="5331997"/>
                  </a:cubicBezTo>
                  <a:cubicBezTo>
                    <a:pt x="1087045" y="5386057"/>
                    <a:pt x="1101983" y="5430157"/>
                    <a:pt x="1111941" y="5460033"/>
                  </a:cubicBezTo>
                  <a:cubicBezTo>
                    <a:pt x="1122611" y="5489908"/>
                    <a:pt x="1129013" y="5506268"/>
                    <a:pt x="1129013" y="5506268"/>
                  </a:cubicBezTo>
                  <a:cubicBezTo>
                    <a:pt x="1129013" y="5506268"/>
                    <a:pt x="1124745" y="5489196"/>
                    <a:pt x="1115498" y="5458610"/>
                  </a:cubicBezTo>
                  <a:cubicBezTo>
                    <a:pt x="1106251" y="5428024"/>
                    <a:pt x="1092736" y="5383923"/>
                    <a:pt x="1076376" y="5329152"/>
                  </a:cubicBezTo>
                  <a:cubicBezTo>
                    <a:pt x="1043656" y="5219610"/>
                    <a:pt x="1000266" y="5068813"/>
                    <a:pt x="958299" y="4899521"/>
                  </a:cubicBezTo>
                  <a:cubicBezTo>
                    <a:pt x="916331" y="4730941"/>
                    <a:pt x="884322" y="4576586"/>
                    <a:pt x="862272" y="4464911"/>
                  </a:cubicBezTo>
                  <a:cubicBezTo>
                    <a:pt x="851602" y="4408718"/>
                    <a:pt x="842355" y="4363905"/>
                    <a:pt x="836665" y="4332608"/>
                  </a:cubicBezTo>
                  <a:cubicBezTo>
                    <a:pt x="836665" y="4331185"/>
                    <a:pt x="835953" y="4329763"/>
                    <a:pt x="835953" y="4328340"/>
                  </a:cubicBezTo>
                  <a:cubicBezTo>
                    <a:pt x="838799" y="4320516"/>
                    <a:pt x="840932" y="4312691"/>
                    <a:pt x="843778" y="4304156"/>
                  </a:cubicBezTo>
                  <a:cubicBezTo>
                    <a:pt x="919176" y="4072980"/>
                    <a:pt x="1011647" y="3872390"/>
                    <a:pt x="1084912" y="3730839"/>
                  </a:cubicBezTo>
                  <a:cubicBezTo>
                    <a:pt x="1123322" y="3657575"/>
                    <a:pt x="1155331" y="3599959"/>
                    <a:pt x="1176671" y="3560126"/>
                  </a:cubicBezTo>
                  <a:cubicBezTo>
                    <a:pt x="1177382" y="3562970"/>
                    <a:pt x="1177382" y="3566527"/>
                    <a:pt x="1178093" y="3570084"/>
                  </a:cubicBezTo>
                  <a:cubicBezTo>
                    <a:pt x="1225040" y="3895153"/>
                    <a:pt x="1267007" y="4187501"/>
                    <a:pt x="1284078" y="4434324"/>
                  </a:cubicBezTo>
                  <a:cubicBezTo>
                    <a:pt x="1302572" y="4681149"/>
                    <a:pt x="1297593" y="4881738"/>
                    <a:pt x="1286212" y="5019733"/>
                  </a:cubicBezTo>
                  <a:cubicBezTo>
                    <a:pt x="1280522" y="5088730"/>
                    <a:pt x="1275543" y="5142078"/>
                    <a:pt x="1270563" y="5178354"/>
                  </a:cubicBezTo>
                  <a:cubicBezTo>
                    <a:pt x="1266296" y="5214631"/>
                    <a:pt x="1264873" y="5233836"/>
                    <a:pt x="1266296" y="5233836"/>
                  </a:cubicBezTo>
                  <a:cubicBezTo>
                    <a:pt x="1267718" y="5233836"/>
                    <a:pt x="1271986" y="5215343"/>
                    <a:pt x="1279810" y="5179777"/>
                  </a:cubicBezTo>
                  <a:cubicBezTo>
                    <a:pt x="1287635" y="5144212"/>
                    <a:pt x="1295459" y="5090152"/>
                    <a:pt x="1303995" y="5021155"/>
                  </a:cubicBezTo>
                  <a:cubicBezTo>
                    <a:pt x="1320355" y="4883161"/>
                    <a:pt x="1330313" y="4680438"/>
                    <a:pt x="1316087" y="4431480"/>
                  </a:cubicBezTo>
                  <a:cubicBezTo>
                    <a:pt x="1303284" y="4182521"/>
                    <a:pt x="1264161" y="3888750"/>
                    <a:pt x="1219349" y="3563682"/>
                  </a:cubicBezTo>
                  <a:cubicBezTo>
                    <a:pt x="1175248" y="3245016"/>
                    <a:pt x="1127590" y="2895763"/>
                    <a:pt x="1077087" y="2528727"/>
                  </a:cubicBezTo>
                  <a:cubicBezTo>
                    <a:pt x="1104828" y="2556468"/>
                    <a:pt x="1147507" y="2599858"/>
                    <a:pt x="1198010" y="2659608"/>
                  </a:cubicBezTo>
                  <a:cubicBezTo>
                    <a:pt x="1289768" y="2765593"/>
                    <a:pt x="1399310" y="2926349"/>
                    <a:pt x="1491781" y="3119825"/>
                  </a:cubicBezTo>
                  <a:cubicBezTo>
                    <a:pt x="1584962" y="3312590"/>
                    <a:pt x="1649691" y="3496819"/>
                    <a:pt x="1698060" y="3629834"/>
                  </a:cubicBezTo>
                  <a:cubicBezTo>
                    <a:pt x="1745718" y="3762849"/>
                    <a:pt x="1777015" y="3844649"/>
                    <a:pt x="1782706" y="3843226"/>
                  </a:cubicBezTo>
                  <a:cubicBezTo>
                    <a:pt x="1789108" y="3842515"/>
                    <a:pt x="1768480" y="3757159"/>
                    <a:pt x="1728647" y="3621298"/>
                  </a:cubicBezTo>
                  <a:close/>
                </a:path>
              </a:pathLst>
            </a:custGeom>
            <a:solidFill>
              <a:srgbClr val="BC2222"/>
            </a:solidFill>
            <a:ln w="71120" cap="flat">
              <a:solidFill>
                <a:schemeClr val="accent4"/>
              </a:solid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F3E412E1-D025-4991-AE6E-DE0923EF84F1}"/>
                </a:ext>
              </a:extLst>
            </p:cNvPr>
            <p:cNvSpPr/>
            <p:nvPr/>
          </p:nvSpPr>
          <p:spPr>
            <a:xfrm>
              <a:off x="15510904" y="3576620"/>
              <a:ext cx="3485416" cy="8180057"/>
            </a:xfrm>
            <a:custGeom>
              <a:avLst/>
              <a:gdLst>
                <a:gd name="connsiteX0" fmla="*/ 3352401 w 3485415"/>
                <a:gd name="connsiteY0" fmla="*/ 4479826 h 8180056"/>
                <a:gd name="connsiteX1" fmla="*/ 3168883 w 3485415"/>
                <a:gd name="connsiteY1" fmla="*/ 4713847 h 8180056"/>
                <a:gd name="connsiteX2" fmla="*/ 2135351 w 3485415"/>
                <a:gd name="connsiteY2" fmla="*/ 5423022 h 8180056"/>
                <a:gd name="connsiteX3" fmla="*/ 1382785 w 3485415"/>
                <a:gd name="connsiteY3" fmla="*/ 6652165 h 8180056"/>
                <a:gd name="connsiteX4" fmla="*/ 1272532 w 3485415"/>
                <a:gd name="connsiteY4" fmla="*/ 7454522 h 8180056"/>
                <a:gd name="connsiteX5" fmla="*/ 1015038 w 3485415"/>
                <a:gd name="connsiteY5" fmla="*/ 8086876 h 8180056"/>
                <a:gd name="connsiteX6" fmla="*/ 849303 w 3485415"/>
                <a:gd name="connsiteY6" fmla="*/ 8227715 h 8180056"/>
                <a:gd name="connsiteX7" fmla="*/ 636622 w 3485415"/>
                <a:gd name="connsiteY7" fmla="*/ 8113194 h 8180056"/>
                <a:gd name="connsiteX8" fmla="*/ 277411 w 3485415"/>
                <a:gd name="connsiteY8" fmla="*/ 6460822 h 8180056"/>
                <a:gd name="connsiteX9" fmla="*/ 291637 w 3485415"/>
                <a:gd name="connsiteY9" fmla="*/ 6402495 h 8180056"/>
                <a:gd name="connsiteX10" fmla="*/ 290214 w 3485415"/>
                <a:gd name="connsiteY10" fmla="*/ 6398227 h 8180056"/>
                <a:gd name="connsiteX11" fmla="*/ 282390 w 3485415"/>
                <a:gd name="connsiteY11" fmla="*/ 6370486 h 8180056"/>
                <a:gd name="connsiteX12" fmla="*/ 281679 w 3485415"/>
                <a:gd name="connsiteY12" fmla="*/ 6368353 h 8180056"/>
                <a:gd name="connsiteX13" fmla="*/ 281679 w 3485415"/>
                <a:gd name="connsiteY13" fmla="*/ 6367641 h 8180056"/>
                <a:gd name="connsiteX14" fmla="*/ 394065 w 3485415"/>
                <a:gd name="connsiteY14" fmla="*/ 5057409 h 8180056"/>
                <a:gd name="connsiteX15" fmla="*/ 419673 w 3485415"/>
                <a:gd name="connsiteY15" fmla="*/ 5008329 h 8180056"/>
                <a:gd name="connsiteX16" fmla="*/ 921146 w 3485415"/>
                <a:gd name="connsiteY16" fmla="*/ 4186055 h 8180056"/>
                <a:gd name="connsiteX17" fmla="*/ 1029976 w 3485415"/>
                <a:gd name="connsiteY17" fmla="*/ 3343154 h 8180056"/>
                <a:gd name="connsiteX18" fmla="*/ 1029976 w 3485415"/>
                <a:gd name="connsiteY18" fmla="*/ 2068488 h 8180056"/>
                <a:gd name="connsiteX19" fmla="*/ 973782 w 3485415"/>
                <a:gd name="connsiteY19" fmla="*/ 1631744 h 8180056"/>
                <a:gd name="connsiteX20" fmla="*/ 754699 w 3485415"/>
                <a:gd name="connsiteY20" fmla="*/ 1302407 h 8180056"/>
                <a:gd name="connsiteX21" fmla="*/ 0 w 3485415"/>
                <a:gd name="connsiteY21" fmla="*/ 398333 h 8180056"/>
                <a:gd name="connsiteX22" fmla="*/ 11381 w 3485415"/>
                <a:gd name="connsiteY22" fmla="*/ 390509 h 8180056"/>
                <a:gd name="connsiteX23" fmla="*/ 1275378 w 3485415"/>
                <a:gd name="connsiteY23" fmla="*/ 0 h 8180056"/>
                <a:gd name="connsiteX24" fmla="*/ 1555634 w 3485415"/>
                <a:gd name="connsiteY24" fmla="*/ 886292 h 8180056"/>
                <a:gd name="connsiteX25" fmla="*/ 1743419 w 3485415"/>
                <a:gd name="connsiteY25" fmla="*/ 986586 h 8180056"/>
                <a:gd name="connsiteX26" fmla="*/ 1826642 w 3485415"/>
                <a:gd name="connsiteY26" fmla="*/ 901940 h 8180056"/>
                <a:gd name="connsiteX27" fmla="*/ 1936184 w 3485415"/>
                <a:gd name="connsiteY27" fmla="*/ 359211 h 8180056"/>
                <a:gd name="connsiteX28" fmla="*/ 3352401 w 3485415"/>
                <a:gd name="connsiteY28" fmla="*/ 746164 h 8180056"/>
                <a:gd name="connsiteX29" fmla="*/ 2446193 w 3485415"/>
                <a:gd name="connsiteY29" fmla="*/ 2190122 h 8180056"/>
                <a:gd name="connsiteX30" fmla="*/ 2728583 w 3485415"/>
                <a:gd name="connsiteY30" fmla="*/ 3157502 h 8180056"/>
                <a:gd name="connsiteX31" fmla="*/ 3360226 w 3485415"/>
                <a:gd name="connsiteY31" fmla="*/ 3592112 h 8180056"/>
                <a:gd name="connsiteX32" fmla="*/ 3352401 w 3485415"/>
                <a:gd name="connsiteY32" fmla="*/ 4479826 h 8180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485415" h="8180056">
                  <a:moveTo>
                    <a:pt x="3352401" y="4479826"/>
                  </a:moveTo>
                  <a:cubicBezTo>
                    <a:pt x="3301187" y="4566606"/>
                    <a:pt x="3238591" y="4645561"/>
                    <a:pt x="3168883" y="4713847"/>
                  </a:cubicBezTo>
                  <a:cubicBezTo>
                    <a:pt x="2867999" y="5004773"/>
                    <a:pt x="2463976" y="5163394"/>
                    <a:pt x="2135351" y="5423022"/>
                  </a:cubicBezTo>
                  <a:cubicBezTo>
                    <a:pt x="1749821" y="5727463"/>
                    <a:pt x="1478101" y="6171320"/>
                    <a:pt x="1382785" y="6652165"/>
                  </a:cubicBezTo>
                  <a:cubicBezTo>
                    <a:pt x="1330149" y="6916771"/>
                    <a:pt x="1328726" y="7190626"/>
                    <a:pt x="1272532" y="7454522"/>
                  </a:cubicBezTo>
                  <a:cubicBezTo>
                    <a:pt x="1224875" y="7678584"/>
                    <a:pt x="1137384" y="7893400"/>
                    <a:pt x="1015038" y="8086876"/>
                  </a:cubicBezTo>
                  <a:cubicBezTo>
                    <a:pt x="975916" y="8150893"/>
                    <a:pt x="923280" y="8217046"/>
                    <a:pt x="849303" y="8227715"/>
                  </a:cubicBezTo>
                  <a:cubicBezTo>
                    <a:pt x="766080" y="8239807"/>
                    <a:pt x="690681" y="8176501"/>
                    <a:pt x="636622" y="8113194"/>
                  </a:cubicBezTo>
                  <a:cubicBezTo>
                    <a:pt x="258917" y="7675027"/>
                    <a:pt x="248958" y="7045519"/>
                    <a:pt x="277411" y="6460822"/>
                  </a:cubicBezTo>
                  <a:lnTo>
                    <a:pt x="291637" y="6402495"/>
                  </a:lnTo>
                  <a:cubicBezTo>
                    <a:pt x="290926" y="6401073"/>
                    <a:pt x="290926" y="6399650"/>
                    <a:pt x="290214" y="6398227"/>
                  </a:cubicBezTo>
                  <a:cubicBezTo>
                    <a:pt x="288080" y="6388981"/>
                    <a:pt x="284524" y="6376177"/>
                    <a:pt x="282390" y="6370486"/>
                  </a:cubicBezTo>
                  <a:cubicBezTo>
                    <a:pt x="282390" y="6369064"/>
                    <a:pt x="281679" y="6369064"/>
                    <a:pt x="281679" y="6368353"/>
                  </a:cubicBezTo>
                  <a:lnTo>
                    <a:pt x="281679" y="6367641"/>
                  </a:lnTo>
                  <a:cubicBezTo>
                    <a:pt x="150798" y="5938010"/>
                    <a:pt x="192765" y="5458588"/>
                    <a:pt x="394065" y="5057409"/>
                  </a:cubicBezTo>
                  <a:cubicBezTo>
                    <a:pt x="402601" y="5041049"/>
                    <a:pt x="411137" y="5024689"/>
                    <a:pt x="419673" y="5008329"/>
                  </a:cubicBezTo>
                  <a:cubicBezTo>
                    <a:pt x="574027" y="4725939"/>
                    <a:pt x="805202" y="4485517"/>
                    <a:pt x="921146" y="4186055"/>
                  </a:cubicBezTo>
                  <a:cubicBezTo>
                    <a:pt x="1024285" y="3920026"/>
                    <a:pt x="1027842" y="3627678"/>
                    <a:pt x="1029976" y="3343154"/>
                  </a:cubicBezTo>
                  <a:cubicBezTo>
                    <a:pt x="1032821" y="2917791"/>
                    <a:pt x="1032821" y="2493139"/>
                    <a:pt x="1029976" y="2068488"/>
                  </a:cubicBezTo>
                  <a:cubicBezTo>
                    <a:pt x="1029265" y="1920535"/>
                    <a:pt x="1027131" y="1769738"/>
                    <a:pt x="973782" y="1631744"/>
                  </a:cubicBezTo>
                  <a:cubicBezTo>
                    <a:pt x="925413" y="1508687"/>
                    <a:pt x="839345" y="1403413"/>
                    <a:pt x="754699" y="1302407"/>
                  </a:cubicBezTo>
                  <a:cubicBezTo>
                    <a:pt x="503607" y="1002235"/>
                    <a:pt x="251804" y="699928"/>
                    <a:pt x="0" y="398333"/>
                  </a:cubicBezTo>
                  <a:cubicBezTo>
                    <a:pt x="4268" y="395488"/>
                    <a:pt x="7824" y="393354"/>
                    <a:pt x="11381" y="390509"/>
                  </a:cubicBezTo>
                  <a:cubicBezTo>
                    <a:pt x="389086" y="152932"/>
                    <a:pt x="829387" y="17072"/>
                    <a:pt x="1275378" y="0"/>
                  </a:cubicBezTo>
                  <a:cubicBezTo>
                    <a:pt x="1269687" y="314399"/>
                    <a:pt x="1369982" y="631643"/>
                    <a:pt x="1555634" y="886292"/>
                  </a:cubicBezTo>
                  <a:cubicBezTo>
                    <a:pt x="1600446" y="947464"/>
                    <a:pt x="1671577" y="1012193"/>
                    <a:pt x="1743419" y="986586"/>
                  </a:cubicBezTo>
                  <a:cubicBezTo>
                    <a:pt x="1781830" y="972360"/>
                    <a:pt x="1806726" y="936795"/>
                    <a:pt x="1826642" y="901940"/>
                  </a:cubicBezTo>
                  <a:cubicBezTo>
                    <a:pt x="1919113" y="738339"/>
                    <a:pt x="1958235" y="546286"/>
                    <a:pt x="1936184" y="359211"/>
                  </a:cubicBezTo>
                  <a:cubicBezTo>
                    <a:pt x="2279746" y="412560"/>
                    <a:pt x="3037291" y="598211"/>
                    <a:pt x="3352401" y="746164"/>
                  </a:cubicBezTo>
                  <a:cubicBezTo>
                    <a:pt x="2934151" y="1106086"/>
                    <a:pt x="2446193" y="1638146"/>
                    <a:pt x="2446193" y="2190122"/>
                  </a:cubicBezTo>
                  <a:cubicBezTo>
                    <a:pt x="2446193" y="2535818"/>
                    <a:pt x="2477491" y="2919214"/>
                    <a:pt x="2728583" y="3157502"/>
                  </a:cubicBezTo>
                  <a:cubicBezTo>
                    <a:pt x="2914946" y="3333907"/>
                    <a:pt x="3193779" y="3396502"/>
                    <a:pt x="3360226" y="3592112"/>
                  </a:cubicBezTo>
                  <a:cubicBezTo>
                    <a:pt x="3569350" y="3836091"/>
                    <a:pt x="3521693" y="4194592"/>
                    <a:pt x="3352401" y="4479826"/>
                  </a:cubicBezTo>
                  <a:close/>
                </a:path>
              </a:pathLst>
            </a:custGeom>
            <a:solidFill>
              <a:schemeClr val="accent4"/>
            </a:solidFill>
            <a:ln w="71120"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37436968-0541-4C60-A0FD-20B77DA95806}"/>
                </a:ext>
              </a:extLst>
            </p:cNvPr>
            <p:cNvSpPr/>
            <p:nvPr/>
          </p:nvSpPr>
          <p:spPr>
            <a:xfrm>
              <a:off x="15717505" y="6732699"/>
              <a:ext cx="3272023" cy="5050296"/>
            </a:xfrm>
            <a:custGeom>
              <a:avLst/>
              <a:gdLst>
                <a:gd name="connsiteX0" fmla="*/ 3145800 w 3272022"/>
                <a:gd name="connsiteY0" fmla="*/ 1323747 h 5050295"/>
                <a:gd name="connsiteX1" fmla="*/ 2962282 w 3272022"/>
                <a:gd name="connsiteY1" fmla="*/ 1557768 h 5050295"/>
                <a:gd name="connsiteX2" fmla="*/ 1928750 w 3272022"/>
                <a:gd name="connsiteY2" fmla="*/ 2266943 h 5050295"/>
                <a:gd name="connsiteX3" fmla="*/ 1176185 w 3272022"/>
                <a:gd name="connsiteY3" fmla="*/ 3496085 h 5050295"/>
                <a:gd name="connsiteX4" fmla="*/ 1065932 w 3272022"/>
                <a:gd name="connsiteY4" fmla="*/ 4298443 h 5050295"/>
                <a:gd name="connsiteX5" fmla="*/ 808438 w 3272022"/>
                <a:gd name="connsiteY5" fmla="*/ 4930797 h 5050295"/>
                <a:gd name="connsiteX6" fmla="*/ 642702 w 3272022"/>
                <a:gd name="connsiteY6" fmla="*/ 5071636 h 5050295"/>
                <a:gd name="connsiteX7" fmla="*/ 430021 w 3272022"/>
                <a:gd name="connsiteY7" fmla="*/ 4957115 h 5050295"/>
                <a:gd name="connsiteX8" fmla="*/ 70810 w 3272022"/>
                <a:gd name="connsiteY8" fmla="*/ 3304743 h 5050295"/>
                <a:gd name="connsiteX9" fmla="*/ 85036 w 3272022"/>
                <a:gd name="connsiteY9" fmla="*/ 3246416 h 5050295"/>
                <a:gd name="connsiteX10" fmla="*/ 83613 w 3272022"/>
                <a:gd name="connsiteY10" fmla="*/ 3242148 h 5050295"/>
                <a:gd name="connsiteX11" fmla="*/ 75789 w 3272022"/>
                <a:gd name="connsiteY11" fmla="*/ 3215829 h 5050295"/>
                <a:gd name="connsiteX12" fmla="*/ 75789 w 3272022"/>
                <a:gd name="connsiteY12" fmla="*/ 3214407 h 5050295"/>
                <a:gd name="connsiteX13" fmla="*/ 76500 w 3272022"/>
                <a:gd name="connsiteY13" fmla="*/ 3198047 h 5050295"/>
                <a:gd name="connsiteX14" fmla="*/ 75078 w 3272022"/>
                <a:gd name="connsiteY14" fmla="*/ 3211562 h 5050295"/>
                <a:gd name="connsiteX15" fmla="*/ 187465 w 3272022"/>
                <a:gd name="connsiteY15" fmla="*/ 1901330 h 5050295"/>
                <a:gd name="connsiteX16" fmla="*/ 213072 w 3272022"/>
                <a:gd name="connsiteY16" fmla="*/ 1852250 h 5050295"/>
                <a:gd name="connsiteX17" fmla="*/ 714545 w 3272022"/>
                <a:gd name="connsiteY17" fmla="*/ 1029976 h 5050295"/>
                <a:gd name="connsiteX18" fmla="*/ 2071012 w 3272022"/>
                <a:gd name="connsiteY18" fmla="*/ 164313 h 5050295"/>
                <a:gd name="connsiteX19" fmla="*/ 2521270 w 3272022"/>
                <a:gd name="connsiteY19" fmla="*/ 0 h 5050295"/>
                <a:gd name="connsiteX20" fmla="*/ 3152913 w 3272022"/>
                <a:gd name="connsiteY20" fmla="*/ 434610 h 5050295"/>
                <a:gd name="connsiteX21" fmla="*/ 3145800 w 3272022"/>
                <a:gd name="connsiteY21" fmla="*/ 1323747 h 5050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72022" h="5050295">
                  <a:moveTo>
                    <a:pt x="3145800" y="1323747"/>
                  </a:moveTo>
                  <a:cubicBezTo>
                    <a:pt x="3094586" y="1410527"/>
                    <a:pt x="3031991" y="1489482"/>
                    <a:pt x="2962282" y="1557768"/>
                  </a:cubicBezTo>
                  <a:cubicBezTo>
                    <a:pt x="2661398" y="1848693"/>
                    <a:pt x="2257375" y="2007315"/>
                    <a:pt x="1928750" y="2266943"/>
                  </a:cubicBezTo>
                  <a:cubicBezTo>
                    <a:pt x="1543220" y="2571383"/>
                    <a:pt x="1271500" y="3015240"/>
                    <a:pt x="1176185" y="3496085"/>
                  </a:cubicBezTo>
                  <a:cubicBezTo>
                    <a:pt x="1123548" y="3760692"/>
                    <a:pt x="1122125" y="4034547"/>
                    <a:pt x="1065932" y="4298443"/>
                  </a:cubicBezTo>
                  <a:cubicBezTo>
                    <a:pt x="1018274" y="4522505"/>
                    <a:pt x="930783" y="4737321"/>
                    <a:pt x="808438" y="4930797"/>
                  </a:cubicBezTo>
                  <a:cubicBezTo>
                    <a:pt x="769316" y="4994814"/>
                    <a:pt x="716679" y="5060967"/>
                    <a:pt x="642702" y="5071636"/>
                  </a:cubicBezTo>
                  <a:cubicBezTo>
                    <a:pt x="559479" y="5083728"/>
                    <a:pt x="484081" y="5020421"/>
                    <a:pt x="430021" y="4957115"/>
                  </a:cubicBezTo>
                  <a:cubicBezTo>
                    <a:pt x="52316" y="4518948"/>
                    <a:pt x="42357" y="3889440"/>
                    <a:pt x="70810" y="3304743"/>
                  </a:cubicBezTo>
                  <a:lnTo>
                    <a:pt x="85036" y="3246416"/>
                  </a:lnTo>
                  <a:cubicBezTo>
                    <a:pt x="84325" y="3244993"/>
                    <a:pt x="84325" y="3243571"/>
                    <a:pt x="83613" y="3242148"/>
                  </a:cubicBezTo>
                  <a:cubicBezTo>
                    <a:pt x="80768" y="3232901"/>
                    <a:pt x="77923" y="3225077"/>
                    <a:pt x="75789" y="3215829"/>
                  </a:cubicBezTo>
                  <a:lnTo>
                    <a:pt x="75789" y="3214407"/>
                  </a:lnTo>
                  <a:cubicBezTo>
                    <a:pt x="75789" y="3208716"/>
                    <a:pt x="76500" y="3203026"/>
                    <a:pt x="76500" y="3198047"/>
                  </a:cubicBezTo>
                  <a:cubicBezTo>
                    <a:pt x="75789" y="3203737"/>
                    <a:pt x="75078" y="3207294"/>
                    <a:pt x="75078" y="3211562"/>
                  </a:cubicBezTo>
                  <a:cubicBezTo>
                    <a:pt x="-55803" y="2781931"/>
                    <a:pt x="-13836" y="2302509"/>
                    <a:pt x="187465" y="1901330"/>
                  </a:cubicBezTo>
                  <a:cubicBezTo>
                    <a:pt x="196000" y="1884970"/>
                    <a:pt x="204536" y="1868610"/>
                    <a:pt x="213072" y="1852250"/>
                  </a:cubicBezTo>
                  <a:cubicBezTo>
                    <a:pt x="367426" y="1569860"/>
                    <a:pt x="598601" y="1329437"/>
                    <a:pt x="714545" y="1029976"/>
                  </a:cubicBezTo>
                  <a:cubicBezTo>
                    <a:pt x="1129950" y="609592"/>
                    <a:pt x="1685482" y="325780"/>
                    <a:pt x="2071012" y="164313"/>
                  </a:cubicBezTo>
                  <a:cubicBezTo>
                    <a:pt x="2337041" y="52637"/>
                    <a:pt x="2521270" y="0"/>
                    <a:pt x="2521270" y="0"/>
                  </a:cubicBezTo>
                  <a:cubicBezTo>
                    <a:pt x="2707634" y="176405"/>
                    <a:pt x="2986467" y="239000"/>
                    <a:pt x="3152913" y="434610"/>
                  </a:cubicBezTo>
                  <a:cubicBezTo>
                    <a:pt x="3362750" y="680012"/>
                    <a:pt x="3315092" y="1038512"/>
                    <a:pt x="3145800" y="1323747"/>
                  </a:cubicBezTo>
                  <a:close/>
                </a:path>
              </a:pathLst>
            </a:custGeom>
            <a:solidFill>
              <a:schemeClr val="accent4"/>
            </a:solidFill>
            <a:ln w="71120"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9B98A78D-1EBF-4B71-AAC8-7879F1BBD1F5}"/>
                </a:ext>
              </a:extLst>
            </p:cNvPr>
            <p:cNvSpPr/>
            <p:nvPr/>
          </p:nvSpPr>
          <p:spPr>
            <a:xfrm>
              <a:off x="15510904" y="3843939"/>
              <a:ext cx="3343154" cy="7895533"/>
            </a:xfrm>
            <a:custGeom>
              <a:avLst/>
              <a:gdLst>
                <a:gd name="connsiteX0" fmla="*/ 3352401 w 3343153"/>
                <a:gd name="connsiteY0" fmla="*/ 4212507 h 7895533"/>
                <a:gd name="connsiteX1" fmla="*/ 3168883 w 3343153"/>
                <a:gd name="connsiteY1" fmla="*/ 4446528 h 7895533"/>
                <a:gd name="connsiteX2" fmla="*/ 2135351 w 3343153"/>
                <a:gd name="connsiteY2" fmla="*/ 5155703 h 7895533"/>
                <a:gd name="connsiteX3" fmla="*/ 1382785 w 3343153"/>
                <a:gd name="connsiteY3" fmla="*/ 6384845 h 7895533"/>
                <a:gd name="connsiteX4" fmla="*/ 1272532 w 3343153"/>
                <a:gd name="connsiteY4" fmla="*/ 7187203 h 7895533"/>
                <a:gd name="connsiteX5" fmla="*/ 1015038 w 3343153"/>
                <a:gd name="connsiteY5" fmla="*/ 7819557 h 7895533"/>
                <a:gd name="connsiteX6" fmla="*/ 849303 w 3343153"/>
                <a:gd name="connsiteY6" fmla="*/ 7960396 h 7895533"/>
                <a:gd name="connsiteX7" fmla="*/ 636622 w 3343153"/>
                <a:gd name="connsiteY7" fmla="*/ 7845875 h 7895533"/>
                <a:gd name="connsiteX8" fmla="*/ 277411 w 3343153"/>
                <a:gd name="connsiteY8" fmla="*/ 6193503 h 7895533"/>
                <a:gd name="connsiteX9" fmla="*/ 291637 w 3343153"/>
                <a:gd name="connsiteY9" fmla="*/ 6135176 h 7895533"/>
                <a:gd name="connsiteX10" fmla="*/ 290214 w 3343153"/>
                <a:gd name="connsiteY10" fmla="*/ 6130908 h 7895533"/>
                <a:gd name="connsiteX11" fmla="*/ 282390 w 3343153"/>
                <a:gd name="connsiteY11" fmla="*/ 6104589 h 7895533"/>
                <a:gd name="connsiteX12" fmla="*/ 282390 w 3343153"/>
                <a:gd name="connsiteY12" fmla="*/ 6103167 h 7895533"/>
                <a:gd name="connsiteX13" fmla="*/ 281679 w 3343153"/>
                <a:gd name="connsiteY13" fmla="*/ 6101033 h 7895533"/>
                <a:gd name="connsiteX14" fmla="*/ 281679 w 3343153"/>
                <a:gd name="connsiteY14" fmla="*/ 6100322 h 7895533"/>
                <a:gd name="connsiteX15" fmla="*/ 394065 w 3343153"/>
                <a:gd name="connsiteY15" fmla="*/ 4790090 h 7895533"/>
                <a:gd name="connsiteX16" fmla="*/ 419673 w 3343153"/>
                <a:gd name="connsiteY16" fmla="*/ 4741010 h 7895533"/>
                <a:gd name="connsiteX17" fmla="*/ 921146 w 3343153"/>
                <a:gd name="connsiteY17" fmla="*/ 3918736 h 7895533"/>
                <a:gd name="connsiteX18" fmla="*/ 1029976 w 3343153"/>
                <a:gd name="connsiteY18" fmla="*/ 3075835 h 7895533"/>
                <a:gd name="connsiteX19" fmla="*/ 1029976 w 3343153"/>
                <a:gd name="connsiteY19" fmla="*/ 1801168 h 7895533"/>
                <a:gd name="connsiteX20" fmla="*/ 973782 w 3343153"/>
                <a:gd name="connsiteY20" fmla="*/ 1364424 h 7895533"/>
                <a:gd name="connsiteX21" fmla="*/ 754699 w 3343153"/>
                <a:gd name="connsiteY21" fmla="*/ 1035088 h 7895533"/>
                <a:gd name="connsiteX22" fmla="*/ 0 w 3343153"/>
                <a:gd name="connsiteY22" fmla="*/ 131014 h 7895533"/>
                <a:gd name="connsiteX23" fmla="*/ 11381 w 3343153"/>
                <a:gd name="connsiteY23" fmla="*/ 123190 h 7895533"/>
                <a:gd name="connsiteX24" fmla="*/ 1052738 w 3343153"/>
                <a:gd name="connsiteY24" fmla="*/ 4401 h 7895533"/>
                <a:gd name="connsiteX25" fmla="*/ 810181 w 3343153"/>
                <a:gd name="connsiteY25" fmla="*/ 209258 h 7895533"/>
                <a:gd name="connsiteX26" fmla="*/ 669342 w 3343153"/>
                <a:gd name="connsiteY26" fmla="*/ 463907 h 7895533"/>
                <a:gd name="connsiteX27" fmla="*/ 1079056 w 3343153"/>
                <a:gd name="connsiteY27" fmla="*/ 480978 h 7895533"/>
                <a:gd name="connsiteX28" fmla="*/ 911899 w 3343153"/>
                <a:gd name="connsiteY28" fmla="*/ 802490 h 7895533"/>
                <a:gd name="connsiteX29" fmla="*/ 1190732 w 3343153"/>
                <a:gd name="connsiteY29" fmla="*/ 793954 h 7895533"/>
                <a:gd name="connsiteX30" fmla="*/ 1350065 w 3343153"/>
                <a:gd name="connsiteY30" fmla="*/ 997389 h 7895533"/>
                <a:gd name="connsiteX31" fmla="*/ 1270399 w 3343153"/>
                <a:gd name="connsiteY31" fmla="*/ 1207225 h 7895533"/>
                <a:gd name="connsiteX32" fmla="*/ 1576262 w 3343153"/>
                <a:gd name="connsiteY32" fmla="*/ 1638278 h 7895533"/>
                <a:gd name="connsiteX33" fmla="*/ 1480235 w 3343153"/>
                <a:gd name="connsiteY33" fmla="*/ 2037323 h 7895533"/>
                <a:gd name="connsiteX34" fmla="*/ 1921247 w 3343153"/>
                <a:gd name="connsiteY34" fmla="*/ 2355990 h 7895533"/>
                <a:gd name="connsiteX35" fmla="*/ 1876434 w 3343153"/>
                <a:gd name="connsiteY35" fmla="*/ 2836123 h 7895533"/>
                <a:gd name="connsiteX36" fmla="*/ 2279035 w 3343153"/>
                <a:gd name="connsiteY36" fmla="*/ 3053073 h 7895533"/>
                <a:gd name="connsiteX37" fmla="*/ 2569249 w 3343153"/>
                <a:gd name="connsiteY37" fmla="*/ 3247971 h 7895533"/>
                <a:gd name="connsiteX38" fmla="*/ 2619753 w 3343153"/>
                <a:gd name="connsiteY38" fmla="*/ 3371739 h 7895533"/>
                <a:gd name="connsiteX39" fmla="*/ 2780508 w 3343153"/>
                <a:gd name="connsiteY39" fmla="*/ 3401614 h 7895533"/>
                <a:gd name="connsiteX40" fmla="*/ 3219386 w 3343153"/>
                <a:gd name="connsiteY40" fmla="*/ 3613584 h 7895533"/>
                <a:gd name="connsiteX41" fmla="*/ 3072856 w 3343153"/>
                <a:gd name="connsiteY41" fmla="*/ 3969239 h 7895533"/>
                <a:gd name="connsiteX42" fmla="*/ 3352401 w 3343153"/>
                <a:gd name="connsiteY42" fmla="*/ 4212507 h 7895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343153" h="7895533">
                  <a:moveTo>
                    <a:pt x="3352401" y="4212507"/>
                  </a:moveTo>
                  <a:cubicBezTo>
                    <a:pt x="3301187" y="4299287"/>
                    <a:pt x="3238591" y="4378242"/>
                    <a:pt x="3168883" y="4446528"/>
                  </a:cubicBezTo>
                  <a:cubicBezTo>
                    <a:pt x="2867999" y="4737453"/>
                    <a:pt x="2463976" y="4896075"/>
                    <a:pt x="2135351" y="5155703"/>
                  </a:cubicBezTo>
                  <a:cubicBezTo>
                    <a:pt x="1749821" y="5460143"/>
                    <a:pt x="1478101" y="5904000"/>
                    <a:pt x="1382785" y="6384845"/>
                  </a:cubicBezTo>
                  <a:cubicBezTo>
                    <a:pt x="1330149" y="6649452"/>
                    <a:pt x="1328726" y="6923307"/>
                    <a:pt x="1272532" y="7187203"/>
                  </a:cubicBezTo>
                  <a:cubicBezTo>
                    <a:pt x="1224875" y="7411265"/>
                    <a:pt x="1137384" y="7626080"/>
                    <a:pt x="1015038" y="7819557"/>
                  </a:cubicBezTo>
                  <a:cubicBezTo>
                    <a:pt x="975916" y="7883574"/>
                    <a:pt x="923280" y="7949726"/>
                    <a:pt x="849303" y="7960396"/>
                  </a:cubicBezTo>
                  <a:cubicBezTo>
                    <a:pt x="766080" y="7972488"/>
                    <a:pt x="690681" y="7909181"/>
                    <a:pt x="636622" y="7845875"/>
                  </a:cubicBezTo>
                  <a:cubicBezTo>
                    <a:pt x="258917" y="7407708"/>
                    <a:pt x="248958" y="6778200"/>
                    <a:pt x="277411" y="6193503"/>
                  </a:cubicBezTo>
                  <a:lnTo>
                    <a:pt x="291637" y="6135176"/>
                  </a:lnTo>
                  <a:cubicBezTo>
                    <a:pt x="290926" y="6133753"/>
                    <a:pt x="290926" y="6132331"/>
                    <a:pt x="290214" y="6130908"/>
                  </a:cubicBezTo>
                  <a:cubicBezTo>
                    <a:pt x="287369" y="6121661"/>
                    <a:pt x="284524" y="6113837"/>
                    <a:pt x="282390" y="6104589"/>
                  </a:cubicBezTo>
                  <a:lnTo>
                    <a:pt x="282390" y="6103167"/>
                  </a:lnTo>
                  <a:cubicBezTo>
                    <a:pt x="282390" y="6101745"/>
                    <a:pt x="281679" y="6101745"/>
                    <a:pt x="281679" y="6101033"/>
                  </a:cubicBezTo>
                  <a:lnTo>
                    <a:pt x="281679" y="6100322"/>
                  </a:lnTo>
                  <a:cubicBezTo>
                    <a:pt x="150798" y="5670691"/>
                    <a:pt x="192765" y="5191269"/>
                    <a:pt x="394065" y="4790090"/>
                  </a:cubicBezTo>
                  <a:cubicBezTo>
                    <a:pt x="402601" y="4773730"/>
                    <a:pt x="411137" y="4757370"/>
                    <a:pt x="419673" y="4741010"/>
                  </a:cubicBezTo>
                  <a:cubicBezTo>
                    <a:pt x="574027" y="4458620"/>
                    <a:pt x="805202" y="4218197"/>
                    <a:pt x="921146" y="3918736"/>
                  </a:cubicBezTo>
                  <a:cubicBezTo>
                    <a:pt x="1024285" y="3652707"/>
                    <a:pt x="1027842" y="3360358"/>
                    <a:pt x="1029976" y="3075835"/>
                  </a:cubicBezTo>
                  <a:cubicBezTo>
                    <a:pt x="1032821" y="2650472"/>
                    <a:pt x="1032821" y="2225820"/>
                    <a:pt x="1029976" y="1801168"/>
                  </a:cubicBezTo>
                  <a:cubicBezTo>
                    <a:pt x="1029265" y="1653216"/>
                    <a:pt x="1027131" y="1502418"/>
                    <a:pt x="973782" y="1364424"/>
                  </a:cubicBezTo>
                  <a:cubicBezTo>
                    <a:pt x="925413" y="1241368"/>
                    <a:pt x="839345" y="1136094"/>
                    <a:pt x="754699" y="1035088"/>
                  </a:cubicBezTo>
                  <a:cubicBezTo>
                    <a:pt x="503607" y="734915"/>
                    <a:pt x="251804" y="432609"/>
                    <a:pt x="0" y="131014"/>
                  </a:cubicBezTo>
                  <a:cubicBezTo>
                    <a:pt x="4268" y="128169"/>
                    <a:pt x="7824" y="126035"/>
                    <a:pt x="11381" y="123190"/>
                  </a:cubicBezTo>
                  <a:cubicBezTo>
                    <a:pt x="349253" y="25740"/>
                    <a:pt x="702774" y="-14093"/>
                    <a:pt x="1052738" y="4401"/>
                  </a:cubicBezTo>
                  <a:cubicBezTo>
                    <a:pt x="1041357" y="115365"/>
                    <a:pt x="911899" y="164445"/>
                    <a:pt x="810181" y="209258"/>
                  </a:cubicBezTo>
                  <a:cubicBezTo>
                    <a:pt x="708464" y="254782"/>
                    <a:pt x="601768" y="374282"/>
                    <a:pt x="669342" y="463907"/>
                  </a:cubicBezTo>
                  <a:cubicBezTo>
                    <a:pt x="805202" y="469597"/>
                    <a:pt x="942485" y="475288"/>
                    <a:pt x="1079056" y="480978"/>
                  </a:cubicBezTo>
                  <a:cubicBezTo>
                    <a:pt x="992988" y="567758"/>
                    <a:pt x="933949" y="681567"/>
                    <a:pt x="911899" y="802490"/>
                  </a:cubicBezTo>
                  <a:cubicBezTo>
                    <a:pt x="1003657" y="783996"/>
                    <a:pt x="1099684" y="766924"/>
                    <a:pt x="1190732" y="793954"/>
                  </a:cubicBezTo>
                  <a:cubicBezTo>
                    <a:pt x="1280357" y="820273"/>
                    <a:pt x="1361446" y="904207"/>
                    <a:pt x="1350065" y="997389"/>
                  </a:cubicBezTo>
                  <a:cubicBezTo>
                    <a:pt x="1340818" y="1072076"/>
                    <a:pt x="1276089" y="1131826"/>
                    <a:pt x="1270399" y="1207225"/>
                  </a:cubicBezTo>
                  <a:cubicBezTo>
                    <a:pt x="1256884" y="1390743"/>
                    <a:pt x="1569148" y="1455472"/>
                    <a:pt x="1576262" y="1638278"/>
                  </a:cubicBezTo>
                  <a:cubicBezTo>
                    <a:pt x="1581952" y="1781963"/>
                    <a:pt x="1390610" y="1924225"/>
                    <a:pt x="1480235" y="2037323"/>
                  </a:cubicBezTo>
                  <a:cubicBezTo>
                    <a:pt x="1682247" y="1974728"/>
                    <a:pt x="1918401" y="2146153"/>
                    <a:pt x="1921247" y="2355990"/>
                  </a:cubicBezTo>
                  <a:cubicBezTo>
                    <a:pt x="1924092" y="2519591"/>
                    <a:pt x="1810994" y="2686748"/>
                    <a:pt x="1876434" y="2836123"/>
                  </a:cubicBezTo>
                  <a:cubicBezTo>
                    <a:pt x="1939029" y="2979097"/>
                    <a:pt x="2116857" y="3008971"/>
                    <a:pt x="2279035" y="3053073"/>
                  </a:cubicBezTo>
                  <a:cubicBezTo>
                    <a:pt x="2407782" y="3087927"/>
                    <a:pt x="2525859" y="3132028"/>
                    <a:pt x="2569249" y="3247971"/>
                  </a:cubicBezTo>
                  <a:cubicBezTo>
                    <a:pt x="2584187" y="3289938"/>
                    <a:pt x="2587744" y="3339019"/>
                    <a:pt x="2619753" y="3371739"/>
                  </a:cubicBezTo>
                  <a:cubicBezTo>
                    <a:pt x="2659586" y="3410861"/>
                    <a:pt x="2724315" y="3404459"/>
                    <a:pt x="2780508" y="3401614"/>
                  </a:cubicBezTo>
                  <a:cubicBezTo>
                    <a:pt x="2951934" y="3392367"/>
                    <a:pt x="3145410" y="3457807"/>
                    <a:pt x="3219386" y="3613584"/>
                  </a:cubicBezTo>
                  <a:cubicBezTo>
                    <a:pt x="3283404" y="3745888"/>
                    <a:pt x="3203026" y="3932251"/>
                    <a:pt x="3072856" y="3969239"/>
                  </a:cubicBezTo>
                  <a:cubicBezTo>
                    <a:pt x="3199469" y="3979909"/>
                    <a:pt x="3309011" y="4085182"/>
                    <a:pt x="3352401" y="4212507"/>
                  </a:cubicBezTo>
                  <a:close/>
                </a:path>
              </a:pathLst>
            </a:custGeom>
            <a:solidFill>
              <a:schemeClr val="accent4">
                <a:lumMod val="60000"/>
                <a:lumOff val="40000"/>
                <a:alpha val="28000"/>
              </a:schemeClr>
            </a:solidFill>
            <a:ln w="71120"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A55E2EE1-A558-4C92-81FB-B745AA5C8D12}"/>
                </a:ext>
              </a:extLst>
            </p:cNvPr>
            <p:cNvSpPr/>
            <p:nvPr/>
          </p:nvSpPr>
          <p:spPr>
            <a:xfrm>
              <a:off x="17634925" y="4277260"/>
              <a:ext cx="711309" cy="2062797"/>
            </a:xfrm>
            <a:custGeom>
              <a:avLst/>
              <a:gdLst>
                <a:gd name="connsiteX0" fmla="*/ 224723 w 711309"/>
                <a:gd name="connsiteY0" fmla="*/ 1786098 h 2062796"/>
                <a:gd name="connsiteX1" fmla="*/ 244639 w 711309"/>
                <a:gd name="connsiteY1" fmla="*/ 1008637 h 2062796"/>
                <a:gd name="connsiteX2" fmla="*/ 449497 w 711309"/>
                <a:gd name="connsiteY2" fmla="*/ 458795 h 2062796"/>
                <a:gd name="connsiteX3" fmla="*/ 713392 w 711309"/>
                <a:gd name="connsiteY3" fmla="*/ 231887 h 2062796"/>
                <a:gd name="connsiteX4" fmla="*/ 747535 w 711309"/>
                <a:gd name="connsiteY4" fmla="*/ 177827 h 2062796"/>
                <a:gd name="connsiteX5" fmla="*/ 724062 w 711309"/>
                <a:gd name="connsiteY5" fmla="*/ 151509 h 2062796"/>
                <a:gd name="connsiteX6" fmla="*/ 168529 w 711309"/>
                <a:gd name="connsiteY6" fmla="*/ 0 h 2062796"/>
                <a:gd name="connsiteX7" fmla="*/ 4217 w 711309"/>
                <a:gd name="connsiteY7" fmla="*/ 648003 h 2062796"/>
                <a:gd name="connsiteX8" fmla="*/ 270247 w 711309"/>
                <a:gd name="connsiteY8" fmla="*/ 2099074 h 2062796"/>
                <a:gd name="connsiteX9" fmla="*/ 224723 w 711309"/>
                <a:gd name="connsiteY9" fmla="*/ 1786098 h 2062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1309" h="2062796">
                  <a:moveTo>
                    <a:pt x="224723" y="1786098"/>
                  </a:moveTo>
                  <a:cubicBezTo>
                    <a:pt x="199827" y="1527181"/>
                    <a:pt x="206229" y="1266131"/>
                    <a:pt x="244639" y="1008637"/>
                  </a:cubicBezTo>
                  <a:cubicBezTo>
                    <a:pt x="273803" y="813027"/>
                    <a:pt x="325017" y="613149"/>
                    <a:pt x="449497" y="458795"/>
                  </a:cubicBezTo>
                  <a:cubicBezTo>
                    <a:pt x="522761" y="368458"/>
                    <a:pt x="617366" y="298039"/>
                    <a:pt x="713392" y="231887"/>
                  </a:cubicBezTo>
                  <a:cubicBezTo>
                    <a:pt x="731886" y="219083"/>
                    <a:pt x="753226" y="199878"/>
                    <a:pt x="747535" y="177827"/>
                  </a:cubicBezTo>
                  <a:cubicBezTo>
                    <a:pt x="744690" y="166446"/>
                    <a:pt x="734020" y="157910"/>
                    <a:pt x="724062" y="151509"/>
                  </a:cubicBezTo>
                  <a:cubicBezTo>
                    <a:pt x="563306" y="44101"/>
                    <a:pt x="319327" y="103140"/>
                    <a:pt x="168529" y="0"/>
                  </a:cubicBezTo>
                  <a:cubicBezTo>
                    <a:pt x="-5030" y="156488"/>
                    <a:pt x="-7875" y="417538"/>
                    <a:pt x="4217" y="648003"/>
                  </a:cubicBezTo>
                  <a:cubicBezTo>
                    <a:pt x="30535" y="1141651"/>
                    <a:pt x="75348" y="1644547"/>
                    <a:pt x="270247" y="2099074"/>
                  </a:cubicBezTo>
                  <a:cubicBezTo>
                    <a:pt x="250330" y="1996645"/>
                    <a:pt x="234681" y="1891371"/>
                    <a:pt x="224723" y="1786098"/>
                  </a:cubicBezTo>
                  <a:close/>
                </a:path>
              </a:pathLst>
            </a:custGeom>
            <a:solidFill>
              <a:schemeClr val="accent4">
                <a:lumMod val="60000"/>
                <a:lumOff val="40000"/>
              </a:schemeClr>
            </a:solidFill>
            <a:ln w="71120"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5F60FD6A-FB8F-4751-A7C3-82FA2659BCB8}"/>
                </a:ext>
              </a:extLst>
            </p:cNvPr>
            <p:cNvSpPr/>
            <p:nvPr/>
          </p:nvSpPr>
          <p:spPr>
            <a:xfrm>
              <a:off x="19325508" y="4328736"/>
              <a:ext cx="3912201" cy="2987499"/>
            </a:xfrm>
            <a:custGeom>
              <a:avLst/>
              <a:gdLst>
                <a:gd name="connsiteX0" fmla="*/ 3937957 w 3912201"/>
                <a:gd name="connsiteY0" fmla="*/ 1080928 h 2987499"/>
                <a:gd name="connsiteX1" fmla="*/ 3799252 w 3912201"/>
                <a:gd name="connsiteY1" fmla="*/ 1088041 h 2987499"/>
                <a:gd name="connsiteX2" fmla="*/ 3008987 w 3912201"/>
                <a:gd name="connsiteY2" fmla="*/ 1199006 h 2987499"/>
                <a:gd name="connsiteX3" fmla="*/ 2981246 w 3912201"/>
                <a:gd name="connsiteY3" fmla="*/ 1204696 h 2987499"/>
                <a:gd name="connsiteX4" fmla="*/ 2261401 w 3912201"/>
                <a:gd name="connsiteY4" fmla="*/ 1543991 h 2987499"/>
                <a:gd name="connsiteX5" fmla="*/ 1469714 w 3912201"/>
                <a:gd name="connsiteY5" fmla="*/ 2888365 h 2987499"/>
                <a:gd name="connsiteX6" fmla="*/ 1402850 w 3912201"/>
                <a:gd name="connsiteY6" fmla="*/ 2936735 h 2987499"/>
                <a:gd name="connsiteX7" fmla="*/ 109690 w 3912201"/>
                <a:gd name="connsiteY7" fmla="*/ 2837863 h 2987499"/>
                <a:gd name="connsiteX8" fmla="*/ 14375 w 3912201"/>
                <a:gd name="connsiteY8" fmla="*/ 2772422 h 2987499"/>
                <a:gd name="connsiteX9" fmla="*/ 27889 w 3912201"/>
                <a:gd name="connsiteY9" fmla="*/ 2606687 h 2987499"/>
                <a:gd name="connsiteX10" fmla="*/ 310990 w 3912201"/>
                <a:gd name="connsiteY10" fmla="*/ 1357627 h 2987499"/>
                <a:gd name="connsiteX11" fmla="*/ 372874 w 3912201"/>
                <a:gd name="connsiteY11" fmla="*/ 902390 h 2987499"/>
                <a:gd name="connsiteX12" fmla="*/ 787568 w 3912201"/>
                <a:gd name="connsiteY12" fmla="*/ 538199 h 2987499"/>
                <a:gd name="connsiteX13" fmla="*/ 1353770 w 3912201"/>
                <a:gd name="connsiteY13" fmla="*/ 317693 h 2987499"/>
                <a:gd name="connsiteX14" fmla="*/ 1513103 w 3912201"/>
                <a:gd name="connsiteY14" fmla="*/ 127062 h 2987499"/>
                <a:gd name="connsiteX15" fmla="*/ 1716538 w 3912201"/>
                <a:gd name="connsiteY15" fmla="*/ 70158 h 2987499"/>
                <a:gd name="connsiteX16" fmla="*/ 2127675 w 3912201"/>
                <a:gd name="connsiteY16" fmla="*/ 31747 h 2987499"/>
                <a:gd name="connsiteX17" fmla="*/ 3752305 w 3912201"/>
                <a:gd name="connsiteY17" fmla="*/ 33881 h 2987499"/>
                <a:gd name="connsiteX18" fmla="*/ 3937957 w 3912201"/>
                <a:gd name="connsiteY18" fmla="*/ 1080928 h 298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12201" h="2987499">
                  <a:moveTo>
                    <a:pt x="3937957" y="1080928"/>
                  </a:moveTo>
                  <a:cubicBezTo>
                    <a:pt x="3882475" y="1082351"/>
                    <a:pt x="3854022" y="1085907"/>
                    <a:pt x="3799252" y="1088041"/>
                  </a:cubicBezTo>
                  <a:cubicBezTo>
                    <a:pt x="3533222" y="1103690"/>
                    <a:pt x="3268615" y="1141390"/>
                    <a:pt x="3008987" y="1199006"/>
                  </a:cubicBezTo>
                  <a:cubicBezTo>
                    <a:pt x="2999740" y="1200428"/>
                    <a:pt x="2990493" y="1203274"/>
                    <a:pt x="2981246" y="1204696"/>
                  </a:cubicBezTo>
                  <a:cubicBezTo>
                    <a:pt x="2719484" y="1265157"/>
                    <a:pt x="2452743" y="1355494"/>
                    <a:pt x="2261401" y="1543991"/>
                  </a:cubicBezTo>
                  <a:cubicBezTo>
                    <a:pt x="1886541" y="1912449"/>
                    <a:pt x="1873026" y="2573255"/>
                    <a:pt x="1469714" y="2888365"/>
                  </a:cubicBezTo>
                  <a:cubicBezTo>
                    <a:pt x="1449085" y="2905437"/>
                    <a:pt x="1426324" y="2921797"/>
                    <a:pt x="1402850" y="2936735"/>
                  </a:cubicBezTo>
                  <a:cubicBezTo>
                    <a:pt x="1020166" y="3175023"/>
                    <a:pt x="526517" y="3008576"/>
                    <a:pt x="109690" y="2837863"/>
                  </a:cubicBezTo>
                  <a:cubicBezTo>
                    <a:pt x="73413" y="2822925"/>
                    <a:pt x="34291" y="2806565"/>
                    <a:pt x="14375" y="2772422"/>
                  </a:cubicBezTo>
                  <a:cubicBezTo>
                    <a:pt x="-15501" y="2722630"/>
                    <a:pt x="7261" y="2659324"/>
                    <a:pt x="27889" y="2606687"/>
                  </a:cubicBezTo>
                  <a:cubicBezTo>
                    <a:pt x="153080" y="2292999"/>
                    <a:pt x="246973" y="1792238"/>
                    <a:pt x="310990" y="1357627"/>
                  </a:cubicBezTo>
                  <a:cubicBezTo>
                    <a:pt x="335886" y="1191893"/>
                    <a:pt x="356514" y="1034693"/>
                    <a:pt x="372874" y="902390"/>
                  </a:cubicBezTo>
                  <a:cubicBezTo>
                    <a:pt x="398482" y="693265"/>
                    <a:pt x="577020" y="541756"/>
                    <a:pt x="787568" y="538199"/>
                  </a:cubicBezTo>
                  <a:cubicBezTo>
                    <a:pt x="1008785" y="534643"/>
                    <a:pt x="1219332" y="483429"/>
                    <a:pt x="1353770" y="317693"/>
                  </a:cubicBezTo>
                  <a:cubicBezTo>
                    <a:pt x="1407118" y="252964"/>
                    <a:pt x="1444106" y="173298"/>
                    <a:pt x="1513103" y="127062"/>
                  </a:cubicBezTo>
                  <a:cubicBezTo>
                    <a:pt x="1572142" y="87229"/>
                    <a:pt x="1646118" y="77271"/>
                    <a:pt x="1716538" y="70158"/>
                  </a:cubicBezTo>
                  <a:cubicBezTo>
                    <a:pt x="1853109" y="54509"/>
                    <a:pt x="1991103" y="41705"/>
                    <a:pt x="2127675" y="31747"/>
                  </a:cubicBezTo>
                  <a:cubicBezTo>
                    <a:pt x="2681785" y="-8798"/>
                    <a:pt x="3200329" y="-13065"/>
                    <a:pt x="3752305" y="33881"/>
                  </a:cubicBezTo>
                  <a:cubicBezTo>
                    <a:pt x="3785025" y="384556"/>
                    <a:pt x="3855445" y="738789"/>
                    <a:pt x="3937957" y="1080928"/>
                  </a:cubicBezTo>
                  <a:close/>
                </a:path>
              </a:pathLst>
            </a:custGeom>
            <a:solidFill>
              <a:schemeClr val="accent4"/>
            </a:solidFill>
            <a:ln w="71120"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8508E386-A33D-4EEC-AFF1-1FA04F0713CF}"/>
                </a:ext>
              </a:extLst>
            </p:cNvPr>
            <p:cNvSpPr/>
            <p:nvPr/>
          </p:nvSpPr>
          <p:spPr>
            <a:xfrm>
              <a:off x="19325508" y="5687075"/>
              <a:ext cx="1422619" cy="1636011"/>
            </a:xfrm>
            <a:custGeom>
              <a:avLst/>
              <a:gdLst>
                <a:gd name="connsiteX0" fmla="*/ 1469714 w 1422618"/>
                <a:gd name="connsiteY0" fmla="*/ 1530737 h 1636011"/>
                <a:gd name="connsiteX1" fmla="*/ 1402850 w 1422618"/>
                <a:gd name="connsiteY1" fmla="*/ 1579106 h 1636011"/>
                <a:gd name="connsiteX2" fmla="*/ 109690 w 1422618"/>
                <a:gd name="connsiteY2" fmla="*/ 1480235 h 1636011"/>
                <a:gd name="connsiteX3" fmla="*/ 14375 w 1422618"/>
                <a:gd name="connsiteY3" fmla="*/ 1414794 h 1636011"/>
                <a:gd name="connsiteX4" fmla="*/ 27889 w 1422618"/>
                <a:gd name="connsiteY4" fmla="*/ 1249059 h 1636011"/>
                <a:gd name="connsiteX5" fmla="*/ 310990 w 1422618"/>
                <a:gd name="connsiteY5" fmla="*/ 0 h 1636011"/>
                <a:gd name="connsiteX6" fmla="*/ 1469714 w 1422618"/>
                <a:gd name="connsiteY6" fmla="*/ 1530737 h 1636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2618" h="1636011">
                  <a:moveTo>
                    <a:pt x="1469714" y="1530737"/>
                  </a:moveTo>
                  <a:cubicBezTo>
                    <a:pt x="1449085" y="1547809"/>
                    <a:pt x="1426324" y="1564169"/>
                    <a:pt x="1402850" y="1579106"/>
                  </a:cubicBezTo>
                  <a:cubicBezTo>
                    <a:pt x="1020166" y="1817396"/>
                    <a:pt x="526517" y="1650949"/>
                    <a:pt x="109690" y="1480235"/>
                  </a:cubicBezTo>
                  <a:cubicBezTo>
                    <a:pt x="73413" y="1465297"/>
                    <a:pt x="34291" y="1448937"/>
                    <a:pt x="14375" y="1414794"/>
                  </a:cubicBezTo>
                  <a:cubicBezTo>
                    <a:pt x="-15501" y="1365003"/>
                    <a:pt x="7261" y="1301696"/>
                    <a:pt x="27889" y="1249059"/>
                  </a:cubicBezTo>
                  <a:cubicBezTo>
                    <a:pt x="153080" y="935372"/>
                    <a:pt x="246973" y="434610"/>
                    <a:pt x="310990" y="0"/>
                  </a:cubicBezTo>
                  <a:cubicBezTo>
                    <a:pt x="406306" y="406158"/>
                    <a:pt x="707901" y="1345797"/>
                    <a:pt x="1469714" y="1530737"/>
                  </a:cubicBezTo>
                  <a:close/>
                </a:path>
              </a:pathLst>
            </a:custGeom>
            <a:solidFill>
              <a:schemeClr val="accent4"/>
            </a:solidFill>
            <a:ln w="71120"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E74623E2-62B6-43AD-8D8F-A434B4B8A8E7}"/>
                </a:ext>
              </a:extLst>
            </p:cNvPr>
            <p:cNvSpPr/>
            <p:nvPr/>
          </p:nvSpPr>
          <p:spPr>
            <a:xfrm>
              <a:off x="19310300" y="4332161"/>
              <a:ext cx="3769939" cy="2987499"/>
            </a:xfrm>
            <a:custGeom>
              <a:avLst/>
              <a:gdLst>
                <a:gd name="connsiteX0" fmla="*/ 3833394 w 3769939"/>
                <a:gd name="connsiteY0" fmla="*/ 1017883 h 2987499"/>
                <a:gd name="connsiteX1" fmla="*/ 3799963 w 3769939"/>
                <a:gd name="connsiteY1" fmla="*/ 1056294 h 2987499"/>
                <a:gd name="connsiteX2" fmla="*/ 3009698 w 3769939"/>
                <a:gd name="connsiteY2" fmla="*/ 1167259 h 2987499"/>
                <a:gd name="connsiteX3" fmla="*/ 2981957 w 3769939"/>
                <a:gd name="connsiteY3" fmla="*/ 1172949 h 2987499"/>
                <a:gd name="connsiteX4" fmla="*/ 2262112 w 3769939"/>
                <a:gd name="connsiteY4" fmla="*/ 1512244 h 2987499"/>
                <a:gd name="connsiteX5" fmla="*/ 1402851 w 3769939"/>
                <a:gd name="connsiteY5" fmla="*/ 2904987 h 2987499"/>
                <a:gd name="connsiteX6" fmla="*/ 109690 w 3769939"/>
                <a:gd name="connsiteY6" fmla="*/ 2806115 h 2987499"/>
                <a:gd name="connsiteX7" fmla="*/ 14375 w 3769939"/>
                <a:gd name="connsiteY7" fmla="*/ 2740675 h 2987499"/>
                <a:gd name="connsiteX8" fmla="*/ 27889 w 3769939"/>
                <a:gd name="connsiteY8" fmla="*/ 2574940 h 2987499"/>
                <a:gd name="connsiteX9" fmla="*/ 372874 w 3769939"/>
                <a:gd name="connsiteY9" fmla="*/ 870642 h 2987499"/>
                <a:gd name="connsiteX10" fmla="*/ 787568 w 3769939"/>
                <a:gd name="connsiteY10" fmla="*/ 506452 h 2987499"/>
                <a:gd name="connsiteX11" fmla="*/ 1353770 w 3769939"/>
                <a:gd name="connsiteY11" fmla="*/ 285946 h 2987499"/>
                <a:gd name="connsiteX12" fmla="*/ 1513103 w 3769939"/>
                <a:gd name="connsiteY12" fmla="*/ 95315 h 2987499"/>
                <a:gd name="connsiteX13" fmla="*/ 1716538 w 3769939"/>
                <a:gd name="connsiteY13" fmla="*/ 38410 h 2987499"/>
                <a:gd name="connsiteX14" fmla="*/ 2127674 w 3769939"/>
                <a:gd name="connsiteY14" fmla="*/ 0 h 2987499"/>
                <a:gd name="connsiteX15" fmla="*/ 2131231 w 3769939"/>
                <a:gd name="connsiteY15" fmla="*/ 55482 h 2987499"/>
                <a:gd name="connsiteX16" fmla="*/ 1907169 w 3769939"/>
                <a:gd name="connsiteY16" fmla="*/ 150086 h 2987499"/>
                <a:gd name="connsiteX17" fmla="*/ 1863779 w 3769939"/>
                <a:gd name="connsiteY17" fmla="*/ 266030 h 2987499"/>
                <a:gd name="connsiteX18" fmla="*/ 1570720 w 3769939"/>
                <a:gd name="connsiteY18" fmla="*/ 356366 h 2987499"/>
                <a:gd name="connsiteX19" fmla="*/ 1600594 w 3769939"/>
                <a:gd name="connsiteY19" fmla="*/ 586830 h 2987499"/>
                <a:gd name="connsiteX20" fmla="*/ 1298999 w 3769939"/>
                <a:gd name="connsiteY20" fmla="*/ 542018 h 2987499"/>
                <a:gd name="connsiteX21" fmla="*/ 1321050 w 3769939"/>
                <a:gd name="connsiteY21" fmla="*/ 822273 h 2987499"/>
                <a:gd name="connsiteX22" fmla="*/ 955437 w 3769939"/>
                <a:gd name="connsiteY22" fmla="*/ 720556 h 2987499"/>
                <a:gd name="connsiteX23" fmla="*/ 966818 w 3769939"/>
                <a:gd name="connsiteY23" fmla="*/ 1040645 h 2987499"/>
                <a:gd name="connsiteX24" fmla="*/ 681583 w 3769939"/>
                <a:gd name="connsiteY24" fmla="*/ 872777 h 2987499"/>
                <a:gd name="connsiteX25" fmla="*/ 627523 w 3769939"/>
                <a:gd name="connsiteY25" fmla="*/ 949598 h 2987499"/>
                <a:gd name="connsiteX26" fmla="*/ 773342 w 3769939"/>
                <a:gd name="connsiteY26" fmla="*/ 1790365 h 2987499"/>
                <a:gd name="connsiteX27" fmla="*/ 846607 w 3769939"/>
                <a:gd name="connsiteY27" fmla="*/ 1905598 h 2987499"/>
                <a:gd name="connsiteX28" fmla="*/ 815309 w 3769939"/>
                <a:gd name="connsiteY28" fmla="*/ 2279746 h 2987499"/>
                <a:gd name="connsiteX29" fmla="*/ 1006651 w 3769939"/>
                <a:gd name="connsiteY29" fmla="*/ 2382886 h 2987499"/>
                <a:gd name="connsiteX30" fmla="*/ 1157448 w 3769939"/>
                <a:gd name="connsiteY30" fmla="*/ 2342342 h 2987499"/>
                <a:gd name="connsiteX31" fmla="*/ 1222178 w 3769939"/>
                <a:gd name="connsiteY31" fmla="*/ 2382886 h 2987499"/>
                <a:gd name="connsiteX32" fmla="*/ 1175231 w 3769939"/>
                <a:gd name="connsiteY32" fmla="*/ 2017984 h 2987499"/>
                <a:gd name="connsiteX33" fmla="*/ 1270547 w 3769939"/>
                <a:gd name="connsiteY33" fmla="*/ 2054973 h 2987499"/>
                <a:gd name="connsiteX34" fmla="*/ 1427035 w 3769939"/>
                <a:gd name="connsiteY34" fmla="*/ 2419163 h 2987499"/>
                <a:gd name="connsiteX35" fmla="*/ 1343100 w 3769939"/>
                <a:gd name="connsiteY35" fmla="*/ 1995222 h 2987499"/>
                <a:gd name="connsiteX36" fmla="*/ 1247785 w 3769939"/>
                <a:gd name="connsiteY36" fmla="*/ 1571282 h 2987499"/>
                <a:gd name="connsiteX37" fmla="*/ 1291886 w 3769939"/>
                <a:gd name="connsiteY37" fmla="*/ 1534294 h 2987499"/>
                <a:gd name="connsiteX38" fmla="*/ 1336699 w 3769939"/>
                <a:gd name="connsiteY38" fmla="*/ 1542830 h 2987499"/>
                <a:gd name="connsiteX39" fmla="*/ 1743568 w 3769939"/>
                <a:gd name="connsiteY39" fmla="*/ 1879279 h 2987499"/>
                <a:gd name="connsiteX40" fmla="*/ 1788380 w 3769939"/>
                <a:gd name="connsiteY40" fmla="*/ 1861496 h 2987499"/>
                <a:gd name="connsiteX41" fmla="*/ 1811853 w 3769939"/>
                <a:gd name="connsiteY41" fmla="*/ 1801035 h 2987499"/>
                <a:gd name="connsiteX42" fmla="*/ 1622645 w 3769939"/>
                <a:gd name="connsiteY42" fmla="*/ 1072654 h 2987499"/>
                <a:gd name="connsiteX43" fmla="*/ 1826079 w 3769939"/>
                <a:gd name="connsiteY43" fmla="*/ 1180773 h 2987499"/>
                <a:gd name="connsiteX44" fmla="*/ 1947713 w 3769939"/>
                <a:gd name="connsiteY44" fmla="*/ 1394878 h 2987499"/>
                <a:gd name="connsiteX45" fmla="*/ 2163951 w 3769939"/>
                <a:gd name="connsiteY45" fmla="*/ 1446092 h 2987499"/>
                <a:gd name="connsiteX46" fmla="*/ 2192404 w 3769939"/>
                <a:gd name="connsiteY46" fmla="*/ 1200690 h 2987499"/>
                <a:gd name="connsiteX47" fmla="*/ 2206630 w 3769939"/>
                <a:gd name="connsiteY47" fmla="*/ 649425 h 2987499"/>
                <a:gd name="connsiteX48" fmla="*/ 2536677 w 3769939"/>
                <a:gd name="connsiteY48" fmla="*/ 1118890 h 2987499"/>
                <a:gd name="connsiteX49" fmla="*/ 2562284 w 3769939"/>
                <a:gd name="connsiteY49" fmla="*/ 677878 h 2987499"/>
                <a:gd name="connsiteX50" fmla="*/ 2847520 w 3769939"/>
                <a:gd name="connsiteY50" fmla="*/ 1052738 h 2987499"/>
                <a:gd name="connsiteX51" fmla="*/ 2890910 w 3769939"/>
                <a:gd name="connsiteY51" fmla="*/ 177116 h 2987499"/>
                <a:gd name="connsiteX52" fmla="*/ 3230915 w 3769939"/>
                <a:gd name="connsiteY52" fmla="*/ 889848 h 2987499"/>
                <a:gd name="connsiteX53" fmla="*/ 3316273 w 3769939"/>
                <a:gd name="connsiteY53" fmla="*/ 190631 h 2987499"/>
                <a:gd name="connsiteX54" fmla="*/ 3399496 w 3769939"/>
                <a:gd name="connsiteY54" fmla="*/ 734071 h 2987499"/>
                <a:gd name="connsiteX55" fmla="*/ 3833394 w 3769939"/>
                <a:gd name="connsiteY55" fmla="*/ 1017883 h 298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769939" h="2987499">
                  <a:moveTo>
                    <a:pt x="3833394" y="1017883"/>
                  </a:moveTo>
                  <a:cubicBezTo>
                    <a:pt x="3823436" y="1032110"/>
                    <a:pt x="3812766" y="1044202"/>
                    <a:pt x="3799963" y="1056294"/>
                  </a:cubicBezTo>
                  <a:cubicBezTo>
                    <a:pt x="3533933" y="1071943"/>
                    <a:pt x="3269326" y="1109642"/>
                    <a:pt x="3009698" y="1167259"/>
                  </a:cubicBezTo>
                  <a:cubicBezTo>
                    <a:pt x="3000451" y="1168681"/>
                    <a:pt x="2991204" y="1171526"/>
                    <a:pt x="2981957" y="1172949"/>
                  </a:cubicBezTo>
                  <a:cubicBezTo>
                    <a:pt x="2720195" y="1233410"/>
                    <a:pt x="2453454" y="1323747"/>
                    <a:pt x="2262112" y="1512244"/>
                  </a:cubicBezTo>
                  <a:cubicBezTo>
                    <a:pt x="1867335" y="1900619"/>
                    <a:pt x="1873026" y="2612639"/>
                    <a:pt x="1402851" y="2904987"/>
                  </a:cubicBezTo>
                  <a:cubicBezTo>
                    <a:pt x="1020166" y="3143276"/>
                    <a:pt x="526517" y="2976829"/>
                    <a:pt x="109690" y="2806115"/>
                  </a:cubicBezTo>
                  <a:cubicBezTo>
                    <a:pt x="73413" y="2791178"/>
                    <a:pt x="34291" y="2774818"/>
                    <a:pt x="14375" y="2740675"/>
                  </a:cubicBezTo>
                  <a:cubicBezTo>
                    <a:pt x="-15501" y="2690883"/>
                    <a:pt x="7261" y="2627577"/>
                    <a:pt x="27889" y="2574940"/>
                  </a:cubicBezTo>
                  <a:cubicBezTo>
                    <a:pt x="201449" y="2141752"/>
                    <a:pt x="313124" y="1350065"/>
                    <a:pt x="372874" y="870642"/>
                  </a:cubicBezTo>
                  <a:cubicBezTo>
                    <a:pt x="398482" y="661518"/>
                    <a:pt x="577020" y="510009"/>
                    <a:pt x="787568" y="506452"/>
                  </a:cubicBezTo>
                  <a:cubicBezTo>
                    <a:pt x="1008785" y="502896"/>
                    <a:pt x="1219333" y="451681"/>
                    <a:pt x="1353770" y="285946"/>
                  </a:cubicBezTo>
                  <a:cubicBezTo>
                    <a:pt x="1407118" y="221217"/>
                    <a:pt x="1444107" y="141550"/>
                    <a:pt x="1513103" y="95315"/>
                  </a:cubicBezTo>
                  <a:cubicBezTo>
                    <a:pt x="1572142" y="55482"/>
                    <a:pt x="1646118" y="45524"/>
                    <a:pt x="1716538" y="38410"/>
                  </a:cubicBezTo>
                  <a:cubicBezTo>
                    <a:pt x="1853109" y="22762"/>
                    <a:pt x="1991103" y="9958"/>
                    <a:pt x="2127674" y="0"/>
                  </a:cubicBezTo>
                  <a:cubicBezTo>
                    <a:pt x="2136210" y="16360"/>
                    <a:pt x="2138344" y="35565"/>
                    <a:pt x="2131231" y="55482"/>
                  </a:cubicBezTo>
                  <a:cubicBezTo>
                    <a:pt x="2100645" y="133726"/>
                    <a:pt x="1966207" y="89625"/>
                    <a:pt x="1907169" y="150086"/>
                  </a:cubicBezTo>
                  <a:cubicBezTo>
                    <a:pt x="1878005" y="179961"/>
                    <a:pt x="1877294" y="226196"/>
                    <a:pt x="1863779" y="266030"/>
                  </a:cubicBezTo>
                  <a:cubicBezTo>
                    <a:pt x="1826791" y="379839"/>
                    <a:pt x="1665323" y="429631"/>
                    <a:pt x="1570720" y="356366"/>
                  </a:cubicBezTo>
                  <a:cubicBezTo>
                    <a:pt x="1611264" y="425363"/>
                    <a:pt x="1622645" y="510720"/>
                    <a:pt x="1600594" y="586830"/>
                  </a:cubicBezTo>
                  <a:cubicBezTo>
                    <a:pt x="1505990" y="546997"/>
                    <a:pt x="1400717" y="531348"/>
                    <a:pt x="1298999" y="542018"/>
                  </a:cubicBezTo>
                  <a:cubicBezTo>
                    <a:pt x="1322472" y="633065"/>
                    <a:pt x="1329586" y="728381"/>
                    <a:pt x="1321050" y="822273"/>
                  </a:cubicBezTo>
                  <a:cubicBezTo>
                    <a:pt x="1199416" y="788131"/>
                    <a:pt x="1077071" y="753988"/>
                    <a:pt x="955437" y="720556"/>
                  </a:cubicBezTo>
                  <a:cubicBezTo>
                    <a:pt x="982466" y="824408"/>
                    <a:pt x="986735" y="934660"/>
                    <a:pt x="966818" y="1040645"/>
                  </a:cubicBezTo>
                  <a:cubicBezTo>
                    <a:pt x="862966" y="1104663"/>
                    <a:pt x="792547" y="823696"/>
                    <a:pt x="681583" y="872777"/>
                  </a:cubicBezTo>
                  <a:cubicBezTo>
                    <a:pt x="652419" y="886291"/>
                    <a:pt x="637482" y="919012"/>
                    <a:pt x="627523" y="949598"/>
                  </a:cubicBezTo>
                  <a:cubicBezTo>
                    <a:pt x="535764" y="1230565"/>
                    <a:pt x="591958" y="1556345"/>
                    <a:pt x="773342" y="1790365"/>
                  </a:cubicBezTo>
                  <a:cubicBezTo>
                    <a:pt x="801794" y="1826642"/>
                    <a:pt x="833092" y="1862208"/>
                    <a:pt x="846607" y="1905598"/>
                  </a:cubicBezTo>
                  <a:cubicBezTo>
                    <a:pt x="882883" y="2028654"/>
                    <a:pt x="765517" y="2162380"/>
                    <a:pt x="815309" y="2279746"/>
                  </a:cubicBezTo>
                  <a:cubicBezTo>
                    <a:pt x="845895" y="2350877"/>
                    <a:pt x="929830" y="2385732"/>
                    <a:pt x="1006651" y="2382886"/>
                  </a:cubicBezTo>
                  <a:cubicBezTo>
                    <a:pt x="1058577" y="2380752"/>
                    <a:pt x="1108369" y="2362970"/>
                    <a:pt x="1157448" y="2342342"/>
                  </a:cubicBezTo>
                  <a:cubicBezTo>
                    <a:pt x="1178788" y="2355856"/>
                    <a:pt x="1200838" y="2369371"/>
                    <a:pt x="1222178" y="2382886"/>
                  </a:cubicBezTo>
                  <a:cubicBezTo>
                    <a:pt x="1236404" y="2259830"/>
                    <a:pt x="1219333" y="2133217"/>
                    <a:pt x="1175231" y="2017984"/>
                  </a:cubicBezTo>
                  <a:cubicBezTo>
                    <a:pt x="1185190" y="1973172"/>
                    <a:pt x="1252053" y="2013716"/>
                    <a:pt x="1270547" y="2054973"/>
                  </a:cubicBezTo>
                  <a:cubicBezTo>
                    <a:pt x="1322472" y="2175895"/>
                    <a:pt x="1375110" y="2296818"/>
                    <a:pt x="1427035" y="2419163"/>
                  </a:cubicBezTo>
                  <a:cubicBezTo>
                    <a:pt x="1513815" y="2292550"/>
                    <a:pt x="1429880" y="2122547"/>
                    <a:pt x="1343100" y="1995222"/>
                  </a:cubicBezTo>
                  <a:cubicBezTo>
                    <a:pt x="1257743" y="1867187"/>
                    <a:pt x="1167407" y="1702163"/>
                    <a:pt x="1247785" y="1571282"/>
                  </a:cubicBezTo>
                  <a:cubicBezTo>
                    <a:pt x="1257743" y="1554922"/>
                    <a:pt x="1272681" y="1537850"/>
                    <a:pt x="1291886" y="1534294"/>
                  </a:cubicBezTo>
                  <a:cubicBezTo>
                    <a:pt x="1307535" y="1530737"/>
                    <a:pt x="1322472" y="1535717"/>
                    <a:pt x="1336699" y="1542830"/>
                  </a:cubicBezTo>
                  <a:cubicBezTo>
                    <a:pt x="1503145" y="1619651"/>
                    <a:pt x="1561472" y="1897773"/>
                    <a:pt x="1743568" y="1879279"/>
                  </a:cubicBezTo>
                  <a:cubicBezTo>
                    <a:pt x="1759928" y="1877857"/>
                    <a:pt x="1776999" y="1873588"/>
                    <a:pt x="1788380" y="1861496"/>
                  </a:cubicBezTo>
                  <a:cubicBezTo>
                    <a:pt x="1804740" y="1846559"/>
                    <a:pt x="1809720" y="1823086"/>
                    <a:pt x="1811853" y="1801035"/>
                  </a:cubicBezTo>
                  <a:cubicBezTo>
                    <a:pt x="1831770" y="1546386"/>
                    <a:pt x="1563606" y="1321613"/>
                    <a:pt x="1622645" y="1072654"/>
                  </a:cubicBezTo>
                  <a:cubicBezTo>
                    <a:pt x="1702312" y="1051315"/>
                    <a:pt x="1781979" y="1111776"/>
                    <a:pt x="1826079" y="1180773"/>
                  </a:cubicBezTo>
                  <a:cubicBezTo>
                    <a:pt x="1870181" y="1250482"/>
                    <a:pt x="1895076" y="1331571"/>
                    <a:pt x="1947713" y="1394878"/>
                  </a:cubicBezTo>
                  <a:cubicBezTo>
                    <a:pt x="1999639" y="1458184"/>
                    <a:pt x="2098511" y="1495883"/>
                    <a:pt x="2163951" y="1446092"/>
                  </a:cubicBezTo>
                  <a:cubicBezTo>
                    <a:pt x="2234371" y="1392744"/>
                    <a:pt x="2218722" y="1285336"/>
                    <a:pt x="2192404" y="1200690"/>
                  </a:cubicBezTo>
                  <a:cubicBezTo>
                    <a:pt x="2135499" y="1015750"/>
                    <a:pt x="2072904" y="789553"/>
                    <a:pt x="2206630" y="649425"/>
                  </a:cubicBezTo>
                  <a:cubicBezTo>
                    <a:pt x="2264957" y="834366"/>
                    <a:pt x="2381612" y="1000812"/>
                    <a:pt x="2536677" y="1118890"/>
                  </a:cubicBezTo>
                  <a:cubicBezTo>
                    <a:pt x="2607808" y="980895"/>
                    <a:pt x="2435672" y="766080"/>
                    <a:pt x="2562284" y="677878"/>
                  </a:cubicBezTo>
                  <a:cubicBezTo>
                    <a:pt x="2613499" y="829387"/>
                    <a:pt x="2715928" y="963113"/>
                    <a:pt x="2847520" y="1052738"/>
                  </a:cubicBezTo>
                  <a:cubicBezTo>
                    <a:pt x="2743669" y="773904"/>
                    <a:pt x="2816933" y="464485"/>
                    <a:pt x="2890910" y="177116"/>
                  </a:cubicBezTo>
                  <a:cubicBezTo>
                    <a:pt x="2927897" y="441723"/>
                    <a:pt x="3048820" y="694949"/>
                    <a:pt x="3230915" y="889848"/>
                  </a:cubicBezTo>
                  <a:cubicBezTo>
                    <a:pt x="3169743" y="657961"/>
                    <a:pt x="3200329" y="401178"/>
                    <a:pt x="3316273" y="190631"/>
                  </a:cubicBezTo>
                  <a:cubicBezTo>
                    <a:pt x="3318407" y="374860"/>
                    <a:pt x="3321963" y="565491"/>
                    <a:pt x="3399496" y="734071"/>
                  </a:cubicBezTo>
                  <a:cubicBezTo>
                    <a:pt x="3478451" y="901229"/>
                    <a:pt x="3650588" y="1039223"/>
                    <a:pt x="3833394" y="1017883"/>
                  </a:cubicBezTo>
                  <a:close/>
                </a:path>
              </a:pathLst>
            </a:custGeom>
            <a:solidFill>
              <a:schemeClr val="accent4">
                <a:lumMod val="60000"/>
                <a:lumOff val="40000"/>
                <a:alpha val="28000"/>
              </a:schemeClr>
            </a:solidFill>
            <a:ln w="71120"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FB00E514-4E9C-45BE-8C14-5E23815A529E}"/>
                </a:ext>
              </a:extLst>
            </p:cNvPr>
            <p:cNvSpPr/>
            <p:nvPr/>
          </p:nvSpPr>
          <p:spPr>
            <a:xfrm>
              <a:off x="23053069" y="4363166"/>
              <a:ext cx="213393" cy="995833"/>
            </a:xfrm>
            <a:custGeom>
              <a:avLst/>
              <a:gdLst>
                <a:gd name="connsiteX0" fmla="*/ 210396 w 213392"/>
                <a:gd name="connsiteY0" fmla="*/ 1046498 h 995833"/>
                <a:gd name="connsiteX1" fmla="*/ 45372 w 213392"/>
                <a:gd name="connsiteY1" fmla="*/ 536489 h 995833"/>
                <a:gd name="connsiteX2" fmla="*/ 24744 w 213392"/>
                <a:gd name="connsiteY2" fmla="*/ 162 h 995833"/>
                <a:gd name="connsiteX3" fmla="*/ 189768 w 213392"/>
                <a:gd name="connsiteY3" fmla="*/ 510882 h 995833"/>
                <a:gd name="connsiteX4" fmla="*/ 210396 w 213392"/>
                <a:gd name="connsiteY4" fmla="*/ 1046498 h 995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92" h="995833">
                  <a:moveTo>
                    <a:pt x="210396" y="1046498"/>
                  </a:moveTo>
                  <a:cubicBezTo>
                    <a:pt x="170563" y="1053611"/>
                    <a:pt x="96586" y="825280"/>
                    <a:pt x="45372" y="536489"/>
                  </a:cubicBezTo>
                  <a:cubicBezTo>
                    <a:pt x="-5842" y="247697"/>
                    <a:pt x="-15089" y="7275"/>
                    <a:pt x="24744" y="162"/>
                  </a:cubicBezTo>
                  <a:cubicBezTo>
                    <a:pt x="64578" y="-6951"/>
                    <a:pt x="138554" y="221379"/>
                    <a:pt x="189768" y="510882"/>
                  </a:cubicBezTo>
                  <a:cubicBezTo>
                    <a:pt x="240982" y="798962"/>
                    <a:pt x="250229" y="1039385"/>
                    <a:pt x="210396" y="1046498"/>
                  </a:cubicBezTo>
                  <a:close/>
                </a:path>
              </a:pathLst>
            </a:custGeom>
            <a:solidFill>
              <a:srgbClr val="6CA8D8"/>
            </a:solidFill>
            <a:ln w="71120"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65F14D85-483A-479D-BE42-D9F0F081C90A}"/>
                </a:ext>
              </a:extLst>
            </p:cNvPr>
            <p:cNvSpPr/>
            <p:nvPr/>
          </p:nvSpPr>
          <p:spPr>
            <a:xfrm>
              <a:off x="23070461" y="4386029"/>
              <a:ext cx="142262" cy="995833"/>
            </a:xfrm>
            <a:custGeom>
              <a:avLst/>
              <a:gdLst>
                <a:gd name="connsiteX0" fmla="*/ 189447 w 142261"/>
                <a:gd name="connsiteY0" fmla="*/ 1003008 h 995833"/>
                <a:gd name="connsiteX1" fmla="*/ 47896 w 142261"/>
                <a:gd name="connsiteY1" fmla="*/ 510782 h 995833"/>
                <a:gd name="connsiteX2" fmla="*/ 11619 w 142261"/>
                <a:gd name="connsiteY2" fmla="*/ 62 h 995833"/>
                <a:gd name="connsiteX3" fmla="*/ 158149 w 142261"/>
                <a:gd name="connsiteY3" fmla="*/ 491576 h 995833"/>
                <a:gd name="connsiteX4" fmla="*/ 189447 w 142261"/>
                <a:gd name="connsiteY4" fmla="*/ 1003008 h 995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261" h="995833">
                  <a:moveTo>
                    <a:pt x="189447" y="1003008"/>
                  </a:moveTo>
                  <a:cubicBezTo>
                    <a:pt x="166685" y="1007275"/>
                    <a:pt x="96976" y="788192"/>
                    <a:pt x="47896" y="510782"/>
                  </a:cubicBezTo>
                  <a:cubicBezTo>
                    <a:pt x="-1184" y="234082"/>
                    <a:pt x="-11143" y="4329"/>
                    <a:pt x="11619" y="62"/>
                  </a:cubicBezTo>
                  <a:cubicBezTo>
                    <a:pt x="33670" y="-4206"/>
                    <a:pt x="108357" y="214166"/>
                    <a:pt x="158149" y="491576"/>
                  </a:cubicBezTo>
                  <a:cubicBezTo>
                    <a:pt x="206518" y="768276"/>
                    <a:pt x="211497" y="998740"/>
                    <a:pt x="189447" y="1003008"/>
                  </a:cubicBezTo>
                  <a:close/>
                </a:path>
              </a:pathLst>
            </a:custGeom>
            <a:solidFill>
              <a:schemeClr val="accent4"/>
            </a:solidFill>
            <a:ln w="71120" cap="flat">
              <a:noFill/>
              <a:prstDash val="solid"/>
              <a:miter/>
            </a:ln>
          </p:spPr>
          <p:txBody>
            <a:bodyPr rtlCol="0" anchor="ctr"/>
            <a:lstStyle/>
            <a:p>
              <a:endParaRPr lang="en-US"/>
            </a:p>
          </p:txBody>
        </p:sp>
      </p:grpSp>
      <p:sp>
        <p:nvSpPr>
          <p:cNvPr id="199" name="Rectangle 198">
            <a:extLst>
              <a:ext uri="{FF2B5EF4-FFF2-40B4-BE49-F238E27FC236}">
                <a16:creationId xmlns:a16="http://schemas.microsoft.com/office/drawing/2014/main" id="{E541313B-1C3F-4EEC-9BAA-8CFA07670B54}"/>
              </a:ext>
            </a:extLst>
          </p:cNvPr>
          <p:cNvSpPr/>
          <p:nvPr/>
        </p:nvSpPr>
        <p:spPr>
          <a:xfrm>
            <a:off x="21374098" y="6072745"/>
            <a:ext cx="6854881" cy="707886"/>
          </a:xfrm>
          <a:prstGeom prst="rect">
            <a:avLst/>
          </a:prstGeom>
        </p:spPr>
        <p:txBody>
          <a:bodyPr wrap="square">
            <a:spAutoFit/>
          </a:bodyPr>
          <a:lstStyle/>
          <a:p>
            <a:pPr algn="r"/>
            <a:r>
              <a:rPr lang="en-US" sz="4000" dirty="0">
                <a:solidFill>
                  <a:schemeClr val="accent2"/>
                </a:solidFill>
              </a:rPr>
              <a:t>SHORTNESS OF BREATH</a:t>
            </a:r>
          </a:p>
        </p:txBody>
      </p:sp>
      <p:sp>
        <p:nvSpPr>
          <p:cNvPr id="200" name="Rectangle 199">
            <a:extLst>
              <a:ext uri="{FF2B5EF4-FFF2-40B4-BE49-F238E27FC236}">
                <a16:creationId xmlns:a16="http://schemas.microsoft.com/office/drawing/2014/main" id="{1DA9E21B-7181-440A-BDE3-B94347F98CD3}"/>
              </a:ext>
            </a:extLst>
          </p:cNvPr>
          <p:cNvSpPr/>
          <p:nvPr/>
        </p:nvSpPr>
        <p:spPr>
          <a:xfrm>
            <a:off x="21374099" y="10635101"/>
            <a:ext cx="6854880" cy="707886"/>
          </a:xfrm>
          <a:prstGeom prst="rect">
            <a:avLst/>
          </a:prstGeom>
        </p:spPr>
        <p:txBody>
          <a:bodyPr wrap="square">
            <a:spAutoFit/>
          </a:bodyPr>
          <a:lstStyle/>
          <a:p>
            <a:pPr algn="r"/>
            <a:r>
              <a:rPr lang="en-US" sz="4000" dirty="0">
                <a:solidFill>
                  <a:schemeClr val="accent2"/>
                </a:solidFill>
              </a:rPr>
              <a:t>FAINTING</a:t>
            </a:r>
          </a:p>
        </p:txBody>
      </p:sp>
      <p:sp>
        <p:nvSpPr>
          <p:cNvPr id="201" name="Rectangle 200">
            <a:extLst>
              <a:ext uri="{FF2B5EF4-FFF2-40B4-BE49-F238E27FC236}">
                <a16:creationId xmlns:a16="http://schemas.microsoft.com/office/drawing/2014/main" id="{6B416662-204F-492E-9115-089693437740}"/>
              </a:ext>
            </a:extLst>
          </p:cNvPr>
          <p:cNvSpPr/>
          <p:nvPr/>
        </p:nvSpPr>
        <p:spPr>
          <a:xfrm>
            <a:off x="19960581" y="7042299"/>
            <a:ext cx="8268398" cy="2245871"/>
          </a:xfrm>
          <a:prstGeom prst="rect">
            <a:avLst/>
          </a:prstGeom>
        </p:spPr>
        <p:txBody>
          <a:bodyPr wrap="square">
            <a:spAutoFit/>
          </a:bodyPr>
          <a:lstStyle/>
          <a:p>
            <a:pPr algn="r">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 muscles, and joints. Watch this slideshow about.</a:t>
            </a:r>
          </a:p>
        </p:txBody>
      </p:sp>
      <p:sp>
        <p:nvSpPr>
          <p:cNvPr id="202" name="Rectangle 201">
            <a:extLst>
              <a:ext uri="{FF2B5EF4-FFF2-40B4-BE49-F238E27FC236}">
                <a16:creationId xmlns:a16="http://schemas.microsoft.com/office/drawing/2014/main" id="{17403101-6B22-4A3A-8A9D-B26132935F46}"/>
              </a:ext>
            </a:extLst>
          </p:cNvPr>
          <p:cNvSpPr/>
          <p:nvPr/>
        </p:nvSpPr>
        <p:spPr>
          <a:xfrm>
            <a:off x="19960580" y="11643058"/>
            <a:ext cx="8268399" cy="2245871"/>
          </a:xfrm>
          <a:prstGeom prst="rect">
            <a:avLst/>
          </a:prstGeom>
        </p:spPr>
        <p:txBody>
          <a:bodyPr wrap="square">
            <a:spAutoFit/>
          </a:bodyPr>
          <a:lstStyle/>
          <a:p>
            <a:pPr algn="r">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 muscles, and joints. Watch this slideshow about.</a:t>
            </a:r>
          </a:p>
        </p:txBody>
      </p:sp>
    </p:spTree>
    <p:extLst>
      <p:ext uri="{BB962C8B-B14F-4D97-AF65-F5344CB8AC3E}">
        <p14:creationId xmlns:p14="http://schemas.microsoft.com/office/powerpoint/2010/main" val="36819228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p:txBody>
          <a:bodyPr/>
          <a:lstStyle/>
          <a:p>
            <a:fld id="{92B485D1-D61A-494D-A8A9-04DC541B8AAB}" type="slidenum">
              <a:rPr lang="en-US" smtClean="0">
                <a:solidFill>
                  <a:schemeClr val="accent2"/>
                </a:solidFill>
              </a:rPr>
              <a:pPr/>
              <a:t>34</a:t>
            </a:fld>
            <a:endParaRPr lang="en-US" dirty="0">
              <a:solidFill>
                <a:schemeClr val="accent2"/>
              </a:solidFill>
            </a:endParaRPr>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p:txBody>
          <a:bodyPr/>
          <a:lstStyle/>
          <a:p>
            <a:r>
              <a:rPr lang="en-US">
                <a:solidFill>
                  <a:schemeClr val="accent2"/>
                </a:solidFill>
              </a:rPr>
              <a:t>WWW.SQUARE.COM</a:t>
            </a:r>
            <a:endParaRPr lang="en-US" dirty="0">
              <a:solidFill>
                <a:schemeClr val="accent2"/>
              </a:solidFill>
            </a:endParaRPr>
          </a:p>
        </p:txBody>
      </p:sp>
      <p:sp>
        <p:nvSpPr>
          <p:cNvPr id="5" name="Rectangle 4">
            <a:extLst>
              <a:ext uri="{FF2B5EF4-FFF2-40B4-BE49-F238E27FC236}">
                <a16:creationId xmlns:a16="http://schemas.microsoft.com/office/drawing/2014/main" id="{E1E987E2-E592-4EFC-8B02-DADBC536D181}"/>
              </a:ext>
            </a:extLst>
          </p:cNvPr>
          <p:cNvSpPr/>
          <p:nvPr/>
        </p:nvSpPr>
        <p:spPr>
          <a:xfrm>
            <a:off x="993720" y="1125796"/>
            <a:ext cx="22742580" cy="1332544"/>
          </a:xfrm>
          <a:prstGeom prst="rect">
            <a:avLst/>
          </a:prstGeom>
        </p:spPr>
        <p:txBody>
          <a:bodyPr wrap="square">
            <a:spAutoFit/>
          </a:bodyPr>
          <a:lstStyle/>
          <a:p>
            <a:pPr>
              <a:lnSpc>
                <a:spcPct val="80000"/>
              </a:lnSpc>
            </a:pPr>
            <a:r>
              <a:rPr lang="en-US" sz="10000" dirty="0">
                <a:solidFill>
                  <a:schemeClr val="accent2"/>
                </a:solidFill>
              </a:rPr>
              <a:t>KEY </a:t>
            </a:r>
            <a:r>
              <a:rPr lang="en-US" sz="10000" b="1" dirty="0">
                <a:solidFill>
                  <a:schemeClr val="accent2"/>
                </a:solidFill>
              </a:rPr>
              <a:t>FACTORS</a:t>
            </a:r>
          </a:p>
        </p:txBody>
      </p:sp>
      <p:sp>
        <p:nvSpPr>
          <p:cNvPr id="6" name="Rectangle 5">
            <a:extLst>
              <a:ext uri="{FF2B5EF4-FFF2-40B4-BE49-F238E27FC236}">
                <a16:creationId xmlns:a16="http://schemas.microsoft.com/office/drawing/2014/main" id="{94D712BF-9BF1-40D0-9723-DCCB4DC86687}"/>
              </a:ext>
            </a:extLst>
          </p:cNvPr>
          <p:cNvSpPr/>
          <p:nvPr/>
        </p:nvSpPr>
        <p:spPr>
          <a:xfrm>
            <a:off x="1146975" y="2805710"/>
            <a:ext cx="1911486" cy="2389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p:txBody>
      </p:sp>
      <p:grpSp>
        <p:nvGrpSpPr>
          <p:cNvPr id="7" name="Group 6">
            <a:extLst>
              <a:ext uri="{FF2B5EF4-FFF2-40B4-BE49-F238E27FC236}">
                <a16:creationId xmlns:a16="http://schemas.microsoft.com/office/drawing/2014/main" id="{A9ECA254-2B38-471E-88A9-01470CE3B0F4}"/>
              </a:ext>
            </a:extLst>
          </p:cNvPr>
          <p:cNvGrpSpPr/>
          <p:nvPr/>
        </p:nvGrpSpPr>
        <p:grpSpPr>
          <a:xfrm>
            <a:off x="25715132" y="1201996"/>
            <a:ext cx="2513847" cy="491928"/>
            <a:chOff x="1296153" y="8434415"/>
            <a:chExt cx="6501414" cy="1272244"/>
          </a:xfrm>
          <a:solidFill>
            <a:schemeClr val="accent4"/>
          </a:solidFill>
        </p:grpSpPr>
        <p:sp>
          <p:nvSpPr>
            <p:cNvPr id="8" name="Freeform: Shape 7">
              <a:extLst>
                <a:ext uri="{FF2B5EF4-FFF2-40B4-BE49-F238E27FC236}">
                  <a16:creationId xmlns:a16="http://schemas.microsoft.com/office/drawing/2014/main" id="{8C22F569-60FD-41B0-8774-A238CBC1B516}"/>
                </a:ext>
              </a:extLst>
            </p:cNvPr>
            <p:cNvSpPr/>
            <p:nvPr/>
          </p:nvSpPr>
          <p:spPr>
            <a:xfrm>
              <a:off x="1296153" y="8434415"/>
              <a:ext cx="2116797" cy="1272244"/>
            </a:xfrm>
            <a:custGeom>
              <a:avLst/>
              <a:gdLst>
                <a:gd name="connsiteX0" fmla="*/ 1507635 w 2116797"/>
                <a:gd name="connsiteY0" fmla="*/ 201110 h 1272244"/>
                <a:gd name="connsiteX1" fmla="*/ 1344416 w 2116797"/>
                <a:gd name="connsiteY1" fmla="*/ 242644 h 1272244"/>
                <a:gd name="connsiteX2" fmla="*/ 1230015 w 2116797"/>
                <a:gd name="connsiteY2" fmla="*/ 358502 h 1272244"/>
                <a:gd name="connsiteX3" fmla="*/ 1188481 w 2116797"/>
                <a:gd name="connsiteY3" fmla="*/ 527551 h 1272244"/>
                <a:gd name="connsiteX4" fmla="*/ 1230015 w 2116797"/>
                <a:gd name="connsiteY4" fmla="*/ 696601 h 1272244"/>
                <a:gd name="connsiteX5" fmla="*/ 1344416 w 2116797"/>
                <a:gd name="connsiteY5" fmla="*/ 812458 h 1272244"/>
                <a:gd name="connsiteX6" fmla="*/ 1507635 w 2116797"/>
                <a:gd name="connsiteY6" fmla="*/ 853992 h 1272244"/>
                <a:gd name="connsiteX7" fmla="*/ 1670856 w 2116797"/>
                <a:gd name="connsiteY7" fmla="*/ 812458 h 1272244"/>
                <a:gd name="connsiteX8" fmla="*/ 1785255 w 2116797"/>
                <a:gd name="connsiteY8" fmla="*/ 696601 h 1272244"/>
                <a:gd name="connsiteX9" fmla="*/ 1826791 w 2116797"/>
                <a:gd name="connsiteY9" fmla="*/ 527551 h 1272244"/>
                <a:gd name="connsiteX10" fmla="*/ 1785255 w 2116797"/>
                <a:gd name="connsiteY10" fmla="*/ 358502 h 1272244"/>
                <a:gd name="connsiteX11" fmla="*/ 1670856 w 2116797"/>
                <a:gd name="connsiteY11" fmla="*/ 242644 h 1272244"/>
                <a:gd name="connsiteX12" fmla="*/ 1507635 w 2116797"/>
                <a:gd name="connsiteY12" fmla="*/ 201110 h 1272244"/>
                <a:gd name="connsiteX13" fmla="*/ 1507635 w 2116797"/>
                <a:gd name="connsiteY13" fmla="*/ 0 h 1272244"/>
                <a:gd name="connsiteX14" fmla="*/ 1793271 w 2116797"/>
                <a:gd name="connsiteY14" fmla="*/ 68494 h 1272244"/>
                <a:gd name="connsiteX15" fmla="*/ 1992925 w 2116797"/>
                <a:gd name="connsiteY15" fmla="*/ 257217 h 1272244"/>
                <a:gd name="connsiteX16" fmla="*/ 2065790 w 2116797"/>
                <a:gd name="connsiteY16" fmla="*/ 527551 h 1272244"/>
                <a:gd name="connsiteX17" fmla="*/ 1965965 w 2116797"/>
                <a:gd name="connsiteY17" fmla="*/ 839419 h 1272244"/>
                <a:gd name="connsiteX18" fmla="*/ 1701461 w 2116797"/>
                <a:gd name="connsiteY18" fmla="*/ 1025957 h 1272244"/>
                <a:gd name="connsiteX19" fmla="*/ 1772141 w 2116797"/>
                <a:gd name="connsiteY19" fmla="*/ 1080606 h 1272244"/>
                <a:gd name="connsiteX20" fmla="*/ 1845736 w 2116797"/>
                <a:gd name="connsiteY20" fmla="*/ 1097365 h 1272244"/>
                <a:gd name="connsiteX21" fmla="*/ 2011870 w 2116797"/>
                <a:gd name="connsiteY21" fmla="*/ 1021585 h 1272244"/>
                <a:gd name="connsiteX22" fmla="*/ 2116797 w 2116797"/>
                <a:gd name="connsiteY22" fmla="*/ 1146914 h 1272244"/>
                <a:gd name="connsiteX23" fmla="*/ 1996568 w 2116797"/>
                <a:gd name="connsiteY23" fmla="*/ 1240183 h 1272244"/>
                <a:gd name="connsiteX24" fmla="*/ 1841363 w 2116797"/>
                <a:gd name="connsiteY24" fmla="*/ 1272244 h 1272244"/>
                <a:gd name="connsiteX25" fmla="*/ 1635880 w 2116797"/>
                <a:gd name="connsiteY25" fmla="*/ 1223424 h 1272244"/>
                <a:gd name="connsiteX26" fmla="*/ 1426025 w 2116797"/>
                <a:gd name="connsiteY26" fmla="*/ 1050731 h 1272244"/>
                <a:gd name="connsiteX27" fmla="*/ 1179008 w 2116797"/>
                <a:gd name="connsiteY27" fmla="*/ 961834 h 1272244"/>
                <a:gd name="connsiteX28" fmla="*/ 1009959 w 2116797"/>
                <a:gd name="connsiteY28" fmla="*/ 777483 h 1272244"/>
                <a:gd name="connsiteX29" fmla="*/ 949480 w 2116797"/>
                <a:gd name="connsiteY29" fmla="*/ 527551 h 1272244"/>
                <a:gd name="connsiteX30" fmla="*/ 1021618 w 2116797"/>
                <a:gd name="connsiteY30" fmla="*/ 257217 h 1272244"/>
                <a:gd name="connsiteX31" fmla="*/ 1221272 w 2116797"/>
                <a:gd name="connsiteY31" fmla="*/ 68494 h 1272244"/>
                <a:gd name="connsiteX32" fmla="*/ 1507635 w 2116797"/>
                <a:gd name="connsiteY32" fmla="*/ 0 h 1272244"/>
                <a:gd name="connsiteX33" fmla="*/ 450314 w 2116797"/>
                <a:gd name="connsiteY33" fmla="*/ 0 h 1272244"/>
                <a:gd name="connsiteX34" fmla="*/ 641223 w 2116797"/>
                <a:gd name="connsiteY34" fmla="*/ 23317 h 1272244"/>
                <a:gd name="connsiteX35" fmla="*/ 804442 w 2116797"/>
                <a:gd name="connsiteY35" fmla="*/ 90354 h 1272244"/>
                <a:gd name="connsiteX36" fmla="*/ 731577 w 2116797"/>
                <a:gd name="connsiteY36" fmla="*/ 269605 h 1272244"/>
                <a:gd name="connsiteX37" fmla="*/ 448855 w 2116797"/>
                <a:gd name="connsiteY37" fmla="*/ 189452 h 1272244"/>
                <a:gd name="connsiteX38" fmla="*/ 302395 w 2116797"/>
                <a:gd name="connsiteY38" fmla="*/ 221513 h 1272244"/>
                <a:gd name="connsiteX39" fmla="*/ 255031 w 2116797"/>
                <a:gd name="connsiteY39" fmla="*/ 306038 h 1272244"/>
                <a:gd name="connsiteX40" fmla="*/ 309681 w 2116797"/>
                <a:gd name="connsiteY40" fmla="*/ 384005 h 1272244"/>
                <a:gd name="connsiteX41" fmla="*/ 476545 w 2116797"/>
                <a:gd name="connsiteY41" fmla="*/ 434283 h 1272244"/>
                <a:gd name="connsiteX42" fmla="*/ 667454 w 2116797"/>
                <a:gd name="connsiteY42" fmla="*/ 489661 h 1272244"/>
                <a:gd name="connsiteX43" fmla="*/ 794971 w 2116797"/>
                <a:gd name="connsiteY43" fmla="*/ 577100 h 1272244"/>
                <a:gd name="connsiteX44" fmla="*/ 848164 w 2116797"/>
                <a:gd name="connsiteY44" fmla="*/ 738863 h 1272244"/>
                <a:gd name="connsiteX45" fmla="*/ 799342 w 2116797"/>
                <a:gd name="connsiteY45" fmla="*/ 898441 h 1272244"/>
                <a:gd name="connsiteX46" fmla="*/ 652882 w 2116797"/>
                <a:gd name="connsiteY46" fmla="*/ 1012841 h 1272244"/>
                <a:gd name="connsiteX47" fmla="*/ 415338 w 2116797"/>
                <a:gd name="connsiteY47" fmla="*/ 1055103 h 1272244"/>
                <a:gd name="connsiteX48" fmla="*/ 181436 w 2116797"/>
                <a:gd name="connsiteY48" fmla="*/ 1022313 h 1272244"/>
                <a:gd name="connsiteX49" fmla="*/ 0 w 2116797"/>
                <a:gd name="connsiteY49" fmla="*/ 937059 h 1272244"/>
                <a:gd name="connsiteX50" fmla="*/ 80153 w 2116797"/>
                <a:gd name="connsiteY50" fmla="*/ 759266 h 1272244"/>
                <a:gd name="connsiteX51" fmla="*/ 236086 w 2116797"/>
                <a:gd name="connsiteY51" fmla="*/ 836504 h 1272244"/>
                <a:gd name="connsiteX52" fmla="*/ 416794 w 2116797"/>
                <a:gd name="connsiteY52" fmla="*/ 865651 h 1272244"/>
                <a:gd name="connsiteX53" fmla="*/ 565441 w 2116797"/>
                <a:gd name="connsiteY53" fmla="*/ 835775 h 1272244"/>
                <a:gd name="connsiteX54" fmla="*/ 613533 w 2116797"/>
                <a:gd name="connsiteY54" fmla="*/ 756351 h 1272244"/>
                <a:gd name="connsiteX55" fmla="*/ 585115 w 2116797"/>
                <a:gd name="connsiteY55" fmla="*/ 695872 h 1272244"/>
                <a:gd name="connsiteX56" fmla="*/ 512250 w 2116797"/>
                <a:gd name="connsiteY56" fmla="*/ 657253 h 1272244"/>
                <a:gd name="connsiteX57" fmla="*/ 392021 w 2116797"/>
                <a:gd name="connsiteY57" fmla="*/ 625192 h 1272244"/>
                <a:gd name="connsiteX58" fmla="*/ 201110 w 2116797"/>
                <a:gd name="connsiteY58" fmla="*/ 569814 h 1272244"/>
                <a:gd name="connsiteX59" fmla="*/ 73595 w 2116797"/>
                <a:gd name="connsiteY59" fmla="*/ 480917 h 1272244"/>
                <a:gd name="connsiteX60" fmla="*/ 20402 w 2116797"/>
                <a:gd name="connsiteY60" fmla="*/ 317697 h 1272244"/>
                <a:gd name="connsiteX61" fmla="*/ 68495 w 2116797"/>
                <a:gd name="connsiteY61" fmla="*/ 156662 h 1272244"/>
                <a:gd name="connsiteX62" fmla="*/ 213498 w 2116797"/>
                <a:gd name="connsiteY62" fmla="*/ 42262 h 1272244"/>
                <a:gd name="connsiteX63" fmla="*/ 450314 w 2116797"/>
                <a:gd name="connsiteY63" fmla="*/ 0 h 127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116797" h="1272244">
                  <a:moveTo>
                    <a:pt x="1507635" y="201110"/>
                  </a:moveTo>
                  <a:cubicBezTo>
                    <a:pt x="1447400" y="201110"/>
                    <a:pt x="1392993" y="214955"/>
                    <a:pt x="1344416" y="242644"/>
                  </a:cubicBezTo>
                  <a:cubicBezTo>
                    <a:pt x="1295838" y="270333"/>
                    <a:pt x="1257705" y="308953"/>
                    <a:pt x="1230015" y="358502"/>
                  </a:cubicBezTo>
                  <a:cubicBezTo>
                    <a:pt x="1202327" y="408051"/>
                    <a:pt x="1188481" y="464401"/>
                    <a:pt x="1188481" y="527551"/>
                  </a:cubicBezTo>
                  <a:cubicBezTo>
                    <a:pt x="1188481" y="590702"/>
                    <a:pt x="1202327" y="647052"/>
                    <a:pt x="1230015" y="696601"/>
                  </a:cubicBezTo>
                  <a:cubicBezTo>
                    <a:pt x="1257705" y="746150"/>
                    <a:pt x="1295838" y="784769"/>
                    <a:pt x="1344416" y="812458"/>
                  </a:cubicBezTo>
                  <a:cubicBezTo>
                    <a:pt x="1392993" y="840147"/>
                    <a:pt x="1447400" y="853992"/>
                    <a:pt x="1507635" y="853992"/>
                  </a:cubicBezTo>
                  <a:cubicBezTo>
                    <a:pt x="1567872" y="853992"/>
                    <a:pt x="1622279" y="840147"/>
                    <a:pt x="1670856" y="812458"/>
                  </a:cubicBezTo>
                  <a:cubicBezTo>
                    <a:pt x="1719434" y="784769"/>
                    <a:pt x="1757567" y="746150"/>
                    <a:pt x="1785255" y="696601"/>
                  </a:cubicBezTo>
                  <a:cubicBezTo>
                    <a:pt x="1812945" y="647052"/>
                    <a:pt x="1826791" y="590702"/>
                    <a:pt x="1826791" y="527551"/>
                  </a:cubicBezTo>
                  <a:cubicBezTo>
                    <a:pt x="1826791" y="464401"/>
                    <a:pt x="1812945" y="408051"/>
                    <a:pt x="1785255" y="358502"/>
                  </a:cubicBezTo>
                  <a:cubicBezTo>
                    <a:pt x="1757567" y="308953"/>
                    <a:pt x="1719434" y="270333"/>
                    <a:pt x="1670856" y="242644"/>
                  </a:cubicBezTo>
                  <a:cubicBezTo>
                    <a:pt x="1622279" y="214955"/>
                    <a:pt x="1567872" y="201110"/>
                    <a:pt x="1507635" y="201110"/>
                  </a:cubicBezTo>
                  <a:close/>
                  <a:moveTo>
                    <a:pt x="1507635" y="0"/>
                  </a:moveTo>
                  <a:cubicBezTo>
                    <a:pt x="1613534" y="0"/>
                    <a:pt x="1708747" y="22831"/>
                    <a:pt x="1793271" y="68494"/>
                  </a:cubicBezTo>
                  <a:cubicBezTo>
                    <a:pt x="1877796" y="114157"/>
                    <a:pt x="1944348" y="177065"/>
                    <a:pt x="1992925" y="257217"/>
                  </a:cubicBezTo>
                  <a:cubicBezTo>
                    <a:pt x="2041502" y="337370"/>
                    <a:pt x="2065790" y="427482"/>
                    <a:pt x="2065790" y="527551"/>
                  </a:cubicBezTo>
                  <a:cubicBezTo>
                    <a:pt x="2065790" y="646080"/>
                    <a:pt x="2032515" y="750036"/>
                    <a:pt x="1965965" y="839419"/>
                  </a:cubicBezTo>
                  <a:cubicBezTo>
                    <a:pt x="1899413" y="928801"/>
                    <a:pt x="1811246" y="990981"/>
                    <a:pt x="1701461" y="1025957"/>
                  </a:cubicBezTo>
                  <a:cubicBezTo>
                    <a:pt x="1725749" y="1051217"/>
                    <a:pt x="1749308" y="1069433"/>
                    <a:pt x="1772141" y="1080606"/>
                  </a:cubicBezTo>
                  <a:cubicBezTo>
                    <a:pt x="1794972" y="1091779"/>
                    <a:pt x="1819503" y="1097365"/>
                    <a:pt x="1845736" y="1097365"/>
                  </a:cubicBezTo>
                  <a:cubicBezTo>
                    <a:pt x="1908886" y="1097365"/>
                    <a:pt x="1964264" y="1072105"/>
                    <a:pt x="2011870" y="1021585"/>
                  </a:cubicBezTo>
                  <a:lnTo>
                    <a:pt x="2116797" y="1146914"/>
                  </a:lnTo>
                  <a:cubicBezTo>
                    <a:pt x="2083765" y="1187719"/>
                    <a:pt x="2043689" y="1218809"/>
                    <a:pt x="1996568" y="1240183"/>
                  </a:cubicBezTo>
                  <a:cubicBezTo>
                    <a:pt x="1949447" y="1261557"/>
                    <a:pt x="1897713" y="1272244"/>
                    <a:pt x="1841363" y="1272244"/>
                  </a:cubicBezTo>
                  <a:cubicBezTo>
                    <a:pt x="1765582" y="1272244"/>
                    <a:pt x="1697089" y="1255971"/>
                    <a:pt x="1635880" y="1223424"/>
                  </a:cubicBezTo>
                  <a:cubicBezTo>
                    <a:pt x="1574672" y="1190877"/>
                    <a:pt x="1504720" y="1133313"/>
                    <a:pt x="1426025" y="1050731"/>
                  </a:cubicBezTo>
                  <a:cubicBezTo>
                    <a:pt x="1333729" y="1039072"/>
                    <a:pt x="1251390" y="1009440"/>
                    <a:pt x="1179008" y="961834"/>
                  </a:cubicBezTo>
                  <a:cubicBezTo>
                    <a:pt x="1106629" y="914228"/>
                    <a:pt x="1050279" y="852778"/>
                    <a:pt x="1009959" y="777483"/>
                  </a:cubicBezTo>
                  <a:cubicBezTo>
                    <a:pt x="969639" y="702187"/>
                    <a:pt x="949480" y="618877"/>
                    <a:pt x="949480" y="527551"/>
                  </a:cubicBezTo>
                  <a:cubicBezTo>
                    <a:pt x="949480" y="427482"/>
                    <a:pt x="973525" y="337370"/>
                    <a:pt x="1021618" y="257217"/>
                  </a:cubicBezTo>
                  <a:cubicBezTo>
                    <a:pt x="1069710" y="177065"/>
                    <a:pt x="1136261" y="114157"/>
                    <a:pt x="1221272" y="68494"/>
                  </a:cubicBezTo>
                  <a:cubicBezTo>
                    <a:pt x="1306282" y="22831"/>
                    <a:pt x="1401736" y="0"/>
                    <a:pt x="1507635" y="0"/>
                  </a:cubicBezTo>
                  <a:close/>
                  <a:moveTo>
                    <a:pt x="450314" y="0"/>
                  </a:moveTo>
                  <a:cubicBezTo>
                    <a:pt x="515407" y="0"/>
                    <a:pt x="579044" y="7772"/>
                    <a:pt x="641223" y="23317"/>
                  </a:cubicBezTo>
                  <a:cubicBezTo>
                    <a:pt x="703402" y="38862"/>
                    <a:pt x="757809" y="61207"/>
                    <a:pt x="804442" y="90354"/>
                  </a:cubicBezTo>
                  <a:lnTo>
                    <a:pt x="731577" y="269605"/>
                  </a:lnTo>
                  <a:cubicBezTo>
                    <a:pt x="637337" y="216169"/>
                    <a:pt x="543097" y="189452"/>
                    <a:pt x="448855" y="189452"/>
                  </a:cubicBezTo>
                  <a:cubicBezTo>
                    <a:pt x="382791" y="189452"/>
                    <a:pt x="333971" y="200139"/>
                    <a:pt x="302395" y="221513"/>
                  </a:cubicBezTo>
                  <a:cubicBezTo>
                    <a:pt x="270819" y="242887"/>
                    <a:pt x="255031" y="271062"/>
                    <a:pt x="255031" y="306038"/>
                  </a:cubicBezTo>
                  <a:cubicBezTo>
                    <a:pt x="255031" y="341014"/>
                    <a:pt x="273248" y="367003"/>
                    <a:pt x="309681" y="384005"/>
                  </a:cubicBezTo>
                  <a:cubicBezTo>
                    <a:pt x="346114" y="401007"/>
                    <a:pt x="401736" y="417766"/>
                    <a:pt x="476545" y="434283"/>
                  </a:cubicBezTo>
                  <a:cubicBezTo>
                    <a:pt x="554269" y="452742"/>
                    <a:pt x="617906" y="471201"/>
                    <a:pt x="667454" y="489661"/>
                  </a:cubicBezTo>
                  <a:cubicBezTo>
                    <a:pt x="717003" y="508120"/>
                    <a:pt x="759509" y="537267"/>
                    <a:pt x="794971" y="577100"/>
                  </a:cubicBezTo>
                  <a:cubicBezTo>
                    <a:pt x="830433" y="616934"/>
                    <a:pt x="848164" y="670855"/>
                    <a:pt x="848164" y="738863"/>
                  </a:cubicBezTo>
                  <a:cubicBezTo>
                    <a:pt x="848164" y="797156"/>
                    <a:pt x="831889" y="850349"/>
                    <a:pt x="799342" y="898441"/>
                  </a:cubicBezTo>
                  <a:cubicBezTo>
                    <a:pt x="766796" y="946532"/>
                    <a:pt x="717976" y="984665"/>
                    <a:pt x="652882" y="1012841"/>
                  </a:cubicBezTo>
                  <a:cubicBezTo>
                    <a:pt x="587787" y="1041015"/>
                    <a:pt x="508606" y="1055103"/>
                    <a:pt x="415338" y="1055103"/>
                  </a:cubicBezTo>
                  <a:cubicBezTo>
                    <a:pt x="334699" y="1055103"/>
                    <a:pt x="256731" y="1044173"/>
                    <a:pt x="181436" y="1022313"/>
                  </a:cubicBezTo>
                  <a:cubicBezTo>
                    <a:pt x="106142" y="1000453"/>
                    <a:pt x="45662" y="972035"/>
                    <a:pt x="0" y="937059"/>
                  </a:cubicBezTo>
                  <a:lnTo>
                    <a:pt x="80153" y="759266"/>
                  </a:lnTo>
                  <a:cubicBezTo>
                    <a:pt x="123873" y="791327"/>
                    <a:pt x="175851" y="817073"/>
                    <a:pt x="236086" y="836504"/>
                  </a:cubicBezTo>
                  <a:cubicBezTo>
                    <a:pt x="296323" y="855935"/>
                    <a:pt x="356559" y="865651"/>
                    <a:pt x="416794" y="865651"/>
                  </a:cubicBezTo>
                  <a:cubicBezTo>
                    <a:pt x="483831" y="865651"/>
                    <a:pt x="533380" y="855692"/>
                    <a:pt x="565441" y="835775"/>
                  </a:cubicBezTo>
                  <a:cubicBezTo>
                    <a:pt x="597504" y="815859"/>
                    <a:pt x="613533" y="789384"/>
                    <a:pt x="613533" y="756351"/>
                  </a:cubicBezTo>
                  <a:cubicBezTo>
                    <a:pt x="613533" y="732063"/>
                    <a:pt x="604062" y="711903"/>
                    <a:pt x="585115" y="695872"/>
                  </a:cubicBezTo>
                  <a:cubicBezTo>
                    <a:pt x="566171" y="679842"/>
                    <a:pt x="541882" y="666969"/>
                    <a:pt x="512250" y="657253"/>
                  </a:cubicBezTo>
                  <a:cubicBezTo>
                    <a:pt x="482618" y="647538"/>
                    <a:pt x="442540" y="636851"/>
                    <a:pt x="392021" y="625192"/>
                  </a:cubicBezTo>
                  <a:cubicBezTo>
                    <a:pt x="314297" y="606733"/>
                    <a:pt x="250660" y="588273"/>
                    <a:pt x="201110" y="569814"/>
                  </a:cubicBezTo>
                  <a:cubicBezTo>
                    <a:pt x="151562" y="551354"/>
                    <a:pt x="109056" y="521722"/>
                    <a:pt x="73595" y="480917"/>
                  </a:cubicBezTo>
                  <a:cubicBezTo>
                    <a:pt x="38133" y="440112"/>
                    <a:pt x="20402" y="385705"/>
                    <a:pt x="20402" y="317697"/>
                  </a:cubicBezTo>
                  <a:cubicBezTo>
                    <a:pt x="20402" y="258432"/>
                    <a:pt x="36432" y="204754"/>
                    <a:pt x="68495" y="156662"/>
                  </a:cubicBezTo>
                  <a:cubicBezTo>
                    <a:pt x="100555" y="108570"/>
                    <a:pt x="148890" y="70437"/>
                    <a:pt x="213498" y="42262"/>
                  </a:cubicBezTo>
                  <a:cubicBezTo>
                    <a:pt x="278106" y="14087"/>
                    <a:pt x="357045" y="0"/>
                    <a:pt x="45031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D67D0029-808A-43DD-A49E-E32F10B5A9C4}"/>
                </a:ext>
              </a:extLst>
            </p:cNvPr>
            <p:cNvSpPr/>
            <p:nvPr/>
          </p:nvSpPr>
          <p:spPr>
            <a:xfrm>
              <a:off x="3665203" y="8434415"/>
              <a:ext cx="4132364" cy="1037616"/>
            </a:xfrm>
            <a:custGeom>
              <a:avLst/>
              <a:gdLst>
                <a:gd name="connsiteX0" fmla="*/ 1597009 w 4132364"/>
                <a:gd name="connsiteY0" fmla="*/ 231715 h 1037616"/>
                <a:gd name="connsiteX1" fmla="*/ 1435246 w 4132364"/>
                <a:gd name="connsiteY1" fmla="*/ 622278 h 1037616"/>
                <a:gd name="connsiteX2" fmla="*/ 1758773 w 4132364"/>
                <a:gd name="connsiteY2" fmla="*/ 622278 h 1037616"/>
                <a:gd name="connsiteX3" fmla="*/ 2511781 w 4132364"/>
                <a:gd name="connsiteY3" fmla="*/ 192367 h 1037616"/>
                <a:gd name="connsiteX4" fmla="*/ 2511781 w 4132364"/>
                <a:gd name="connsiteY4" fmla="*/ 547955 h 1037616"/>
                <a:gd name="connsiteX5" fmla="*/ 2704148 w 4132364"/>
                <a:gd name="connsiteY5" fmla="*/ 547955 h 1037616"/>
                <a:gd name="connsiteX6" fmla="*/ 2865911 w 4132364"/>
                <a:gd name="connsiteY6" fmla="*/ 501320 h 1037616"/>
                <a:gd name="connsiteX7" fmla="*/ 2921289 w 4132364"/>
                <a:gd name="connsiteY7" fmla="*/ 370161 h 1037616"/>
                <a:gd name="connsiteX8" fmla="*/ 2865911 w 4132364"/>
                <a:gd name="connsiteY8" fmla="*/ 238273 h 1037616"/>
                <a:gd name="connsiteX9" fmla="*/ 2704148 w 4132364"/>
                <a:gd name="connsiteY9" fmla="*/ 192367 h 1037616"/>
                <a:gd name="connsiteX10" fmla="*/ 3342494 w 4132364"/>
                <a:gd name="connsiteY10" fmla="*/ 0 h 1037616"/>
                <a:gd name="connsiteX11" fmla="*/ 4113419 w 4132364"/>
                <a:gd name="connsiteY11" fmla="*/ 0 h 1037616"/>
                <a:gd name="connsiteX12" fmla="*/ 4113419 w 4132364"/>
                <a:gd name="connsiteY12" fmla="*/ 189453 h 1037616"/>
                <a:gd name="connsiteX13" fmla="*/ 3577124 w 4132364"/>
                <a:gd name="connsiteY13" fmla="*/ 189453 h 1037616"/>
                <a:gd name="connsiteX14" fmla="*/ 3577124 w 4132364"/>
                <a:gd name="connsiteY14" fmla="*/ 410966 h 1037616"/>
                <a:gd name="connsiteX15" fmla="*/ 4050754 w 4132364"/>
                <a:gd name="connsiteY15" fmla="*/ 410966 h 1037616"/>
                <a:gd name="connsiteX16" fmla="*/ 4050754 w 4132364"/>
                <a:gd name="connsiteY16" fmla="*/ 594589 h 1037616"/>
                <a:gd name="connsiteX17" fmla="*/ 3577124 w 4132364"/>
                <a:gd name="connsiteY17" fmla="*/ 594589 h 1037616"/>
                <a:gd name="connsiteX18" fmla="*/ 3577124 w 4132364"/>
                <a:gd name="connsiteY18" fmla="*/ 830676 h 1037616"/>
                <a:gd name="connsiteX19" fmla="*/ 4132364 w 4132364"/>
                <a:gd name="connsiteY19" fmla="*/ 830676 h 1037616"/>
                <a:gd name="connsiteX20" fmla="*/ 4132364 w 4132364"/>
                <a:gd name="connsiteY20" fmla="*/ 1020128 h 1037616"/>
                <a:gd name="connsiteX21" fmla="*/ 3342494 w 4132364"/>
                <a:gd name="connsiteY21" fmla="*/ 1020128 h 1037616"/>
                <a:gd name="connsiteX22" fmla="*/ 2275694 w 4132364"/>
                <a:gd name="connsiteY22" fmla="*/ 0 h 1037616"/>
                <a:gd name="connsiteX23" fmla="*/ 2717263 w 4132364"/>
                <a:gd name="connsiteY23" fmla="*/ 0 h 1037616"/>
                <a:gd name="connsiteX24" fmla="*/ 2952622 w 4132364"/>
                <a:gd name="connsiteY24" fmla="*/ 45178 h 1037616"/>
                <a:gd name="connsiteX25" fmla="*/ 3106370 w 4132364"/>
                <a:gd name="connsiteY25" fmla="*/ 173422 h 1037616"/>
                <a:gd name="connsiteX26" fmla="*/ 3160290 w 4132364"/>
                <a:gd name="connsiteY26" fmla="*/ 370161 h 1037616"/>
                <a:gd name="connsiteX27" fmla="*/ 3105641 w 4132364"/>
                <a:gd name="connsiteY27" fmla="*/ 566171 h 1037616"/>
                <a:gd name="connsiteX28" fmla="*/ 2950436 w 4132364"/>
                <a:gd name="connsiteY28" fmla="*/ 692230 h 1037616"/>
                <a:gd name="connsiteX29" fmla="*/ 3179236 w 4132364"/>
                <a:gd name="connsiteY29" fmla="*/ 1020128 h 1037616"/>
                <a:gd name="connsiteX30" fmla="*/ 2925661 w 4132364"/>
                <a:gd name="connsiteY30" fmla="*/ 1020128 h 1037616"/>
                <a:gd name="connsiteX31" fmla="*/ 2728922 w 4132364"/>
                <a:gd name="connsiteY31" fmla="*/ 735950 h 1037616"/>
                <a:gd name="connsiteX32" fmla="*/ 2717263 w 4132364"/>
                <a:gd name="connsiteY32" fmla="*/ 735950 h 1037616"/>
                <a:gd name="connsiteX33" fmla="*/ 2511781 w 4132364"/>
                <a:gd name="connsiteY33" fmla="*/ 735950 h 1037616"/>
                <a:gd name="connsiteX34" fmla="*/ 2511781 w 4132364"/>
                <a:gd name="connsiteY34" fmla="*/ 1020128 h 1037616"/>
                <a:gd name="connsiteX35" fmla="*/ 2275694 w 4132364"/>
                <a:gd name="connsiteY35" fmla="*/ 1020128 h 1037616"/>
                <a:gd name="connsiteX36" fmla="*/ 1481880 w 4132364"/>
                <a:gd name="connsiteY36" fmla="*/ 0 h 1037616"/>
                <a:gd name="connsiteX37" fmla="*/ 1715052 w 4132364"/>
                <a:gd name="connsiteY37" fmla="*/ 0 h 1037616"/>
                <a:gd name="connsiteX38" fmla="*/ 2171195 w 4132364"/>
                <a:gd name="connsiteY38" fmla="*/ 1020128 h 1037616"/>
                <a:gd name="connsiteX39" fmla="*/ 1923450 w 4132364"/>
                <a:gd name="connsiteY39" fmla="*/ 1020128 h 1037616"/>
                <a:gd name="connsiteX40" fmla="*/ 1833096 w 4132364"/>
                <a:gd name="connsiteY40" fmla="*/ 801529 h 1037616"/>
                <a:gd name="connsiteX41" fmla="*/ 1359465 w 4132364"/>
                <a:gd name="connsiteY41" fmla="*/ 801529 h 1037616"/>
                <a:gd name="connsiteX42" fmla="*/ 1269111 w 4132364"/>
                <a:gd name="connsiteY42" fmla="*/ 1020128 h 1037616"/>
                <a:gd name="connsiteX43" fmla="*/ 1027195 w 4132364"/>
                <a:gd name="connsiteY43" fmla="*/ 1020128 h 1037616"/>
                <a:gd name="connsiteX44" fmla="*/ 0 w 4132364"/>
                <a:gd name="connsiteY44" fmla="*/ 0 h 1037616"/>
                <a:gd name="connsiteX45" fmla="*/ 236087 w 4132364"/>
                <a:gd name="connsiteY45" fmla="*/ 0 h 1037616"/>
                <a:gd name="connsiteX46" fmla="*/ 236087 w 4132364"/>
                <a:gd name="connsiteY46" fmla="*/ 562528 h 1037616"/>
                <a:gd name="connsiteX47" fmla="*/ 463429 w 4132364"/>
                <a:gd name="connsiteY47" fmla="*/ 836505 h 1037616"/>
                <a:gd name="connsiteX48" fmla="*/ 632479 w 4132364"/>
                <a:gd name="connsiteY48" fmla="*/ 770197 h 1037616"/>
                <a:gd name="connsiteX49" fmla="*/ 690772 w 4132364"/>
                <a:gd name="connsiteY49" fmla="*/ 562528 h 1037616"/>
                <a:gd name="connsiteX50" fmla="*/ 690772 w 4132364"/>
                <a:gd name="connsiteY50" fmla="*/ 0 h 1037616"/>
                <a:gd name="connsiteX51" fmla="*/ 923944 w 4132364"/>
                <a:gd name="connsiteY51" fmla="*/ 0 h 1037616"/>
                <a:gd name="connsiteX52" fmla="*/ 923944 w 4132364"/>
                <a:gd name="connsiteY52" fmla="*/ 571272 h 1037616"/>
                <a:gd name="connsiteX53" fmla="*/ 802257 w 4132364"/>
                <a:gd name="connsiteY53" fmla="*/ 916658 h 1037616"/>
                <a:gd name="connsiteX54" fmla="*/ 461972 w 4132364"/>
                <a:gd name="connsiteY54" fmla="*/ 1037616 h 1037616"/>
                <a:gd name="connsiteX55" fmla="*/ 121686 w 4132364"/>
                <a:gd name="connsiteY55" fmla="*/ 916658 h 1037616"/>
                <a:gd name="connsiteX56" fmla="*/ 0 w 4132364"/>
                <a:gd name="connsiteY56" fmla="*/ 571272 h 10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132364" h="1037616">
                  <a:moveTo>
                    <a:pt x="1597009" y="231715"/>
                  </a:moveTo>
                  <a:lnTo>
                    <a:pt x="1435246" y="622278"/>
                  </a:lnTo>
                  <a:lnTo>
                    <a:pt x="1758773" y="622278"/>
                  </a:lnTo>
                  <a:close/>
                  <a:moveTo>
                    <a:pt x="2511781" y="192367"/>
                  </a:moveTo>
                  <a:lnTo>
                    <a:pt x="2511781" y="547955"/>
                  </a:lnTo>
                  <a:lnTo>
                    <a:pt x="2704148" y="547955"/>
                  </a:lnTo>
                  <a:cubicBezTo>
                    <a:pt x="2775071" y="547955"/>
                    <a:pt x="2828992" y="532410"/>
                    <a:pt x="2865911" y="501320"/>
                  </a:cubicBezTo>
                  <a:cubicBezTo>
                    <a:pt x="2902830" y="470231"/>
                    <a:pt x="2921289" y="426511"/>
                    <a:pt x="2921289" y="370161"/>
                  </a:cubicBezTo>
                  <a:cubicBezTo>
                    <a:pt x="2921289" y="312840"/>
                    <a:pt x="2902830" y="268877"/>
                    <a:pt x="2865911" y="238273"/>
                  </a:cubicBezTo>
                  <a:cubicBezTo>
                    <a:pt x="2828992" y="207669"/>
                    <a:pt x="2775071" y="192367"/>
                    <a:pt x="2704148" y="192367"/>
                  </a:cubicBezTo>
                  <a:close/>
                  <a:moveTo>
                    <a:pt x="3342494" y="0"/>
                  </a:moveTo>
                  <a:lnTo>
                    <a:pt x="4113419" y="0"/>
                  </a:lnTo>
                  <a:lnTo>
                    <a:pt x="4113419" y="189453"/>
                  </a:lnTo>
                  <a:lnTo>
                    <a:pt x="3577124" y="189453"/>
                  </a:lnTo>
                  <a:lnTo>
                    <a:pt x="3577124" y="410966"/>
                  </a:lnTo>
                  <a:lnTo>
                    <a:pt x="4050754" y="410966"/>
                  </a:lnTo>
                  <a:lnTo>
                    <a:pt x="4050754" y="594589"/>
                  </a:lnTo>
                  <a:lnTo>
                    <a:pt x="3577124" y="594589"/>
                  </a:lnTo>
                  <a:lnTo>
                    <a:pt x="3577124" y="830676"/>
                  </a:lnTo>
                  <a:lnTo>
                    <a:pt x="4132364" y="830676"/>
                  </a:lnTo>
                  <a:lnTo>
                    <a:pt x="4132364" y="1020128"/>
                  </a:lnTo>
                  <a:lnTo>
                    <a:pt x="3342494" y="1020128"/>
                  </a:lnTo>
                  <a:close/>
                  <a:moveTo>
                    <a:pt x="2275694" y="0"/>
                  </a:moveTo>
                  <a:lnTo>
                    <a:pt x="2717263" y="0"/>
                  </a:lnTo>
                  <a:cubicBezTo>
                    <a:pt x="2807618" y="0"/>
                    <a:pt x="2886070" y="15059"/>
                    <a:pt x="2952622" y="45178"/>
                  </a:cubicBezTo>
                  <a:cubicBezTo>
                    <a:pt x="3019173" y="75296"/>
                    <a:pt x="3070422" y="118044"/>
                    <a:pt x="3106370" y="173422"/>
                  </a:cubicBezTo>
                  <a:cubicBezTo>
                    <a:pt x="3142316" y="228801"/>
                    <a:pt x="3160290" y="294380"/>
                    <a:pt x="3160290" y="370161"/>
                  </a:cubicBezTo>
                  <a:cubicBezTo>
                    <a:pt x="3160290" y="445942"/>
                    <a:pt x="3142074" y="511279"/>
                    <a:pt x="3105641" y="566171"/>
                  </a:cubicBezTo>
                  <a:cubicBezTo>
                    <a:pt x="3069208" y="621064"/>
                    <a:pt x="3017473" y="663083"/>
                    <a:pt x="2950436" y="692230"/>
                  </a:cubicBezTo>
                  <a:lnTo>
                    <a:pt x="3179236" y="1020128"/>
                  </a:lnTo>
                  <a:lnTo>
                    <a:pt x="2925661" y="1020128"/>
                  </a:lnTo>
                  <a:lnTo>
                    <a:pt x="2728922" y="735950"/>
                  </a:lnTo>
                  <a:lnTo>
                    <a:pt x="2717263" y="735950"/>
                  </a:lnTo>
                  <a:lnTo>
                    <a:pt x="2511781" y="735950"/>
                  </a:lnTo>
                  <a:lnTo>
                    <a:pt x="2511781" y="1020128"/>
                  </a:lnTo>
                  <a:lnTo>
                    <a:pt x="2275694" y="1020128"/>
                  </a:lnTo>
                  <a:close/>
                  <a:moveTo>
                    <a:pt x="1481880" y="0"/>
                  </a:moveTo>
                  <a:lnTo>
                    <a:pt x="1715052" y="0"/>
                  </a:lnTo>
                  <a:lnTo>
                    <a:pt x="2171195" y="1020128"/>
                  </a:lnTo>
                  <a:lnTo>
                    <a:pt x="1923450" y="1020128"/>
                  </a:lnTo>
                  <a:lnTo>
                    <a:pt x="1833096" y="801529"/>
                  </a:lnTo>
                  <a:lnTo>
                    <a:pt x="1359465" y="801529"/>
                  </a:lnTo>
                  <a:lnTo>
                    <a:pt x="1269111" y="1020128"/>
                  </a:lnTo>
                  <a:lnTo>
                    <a:pt x="1027195" y="1020128"/>
                  </a:lnTo>
                  <a:close/>
                  <a:moveTo>
                    <a:pt x="0" y="0"/>
                  </a:moveTo>
                  <a:lnTo>
                    <a:pt x="236087" y="0"/>
                  </a:lnTo>
                  <a:lnTo>
                    <a:pt x="236087" y="562528"/>
                  </a:lnTo>
                  <a:cubicBezTo>
                    <a:pt x="236087" y="745179"/>
                    <a:pt x="311868" y="836505"/>
                    <a:pt x="463429" y="836505"/>
                  </a:cubicBezTo>
                  <a:cubicBezTo>
                    <a:pt x="537267" y="836505"/>
                    <a:pt x="593617" y="814402"/>
                    <a:pt x="632479" y="770197"/>
                  </a:cubicBezTo>
                  <a:cubicBezTo>
                    <a:pt x="671341" y="725991"/>
                    <a:pt x="690772" y="656768"/>
                    <a:pt x="690772" y="562528"/>
                  </a:cubicBezTo>
                  <a:lnTo>
                    <a:pt x="690772" y="0"/>
                  </a:lnTo>
                  <a:lnTo>
                    <a:pt x="923944" y="0"/>
                  </a:lnTo>
                  <a:lnTo>
                    <a:pt x="923944" y="571272"/>
                  </a:lnTo>
                  <a:cubicBezTo>
                    <a:pt x="923944" y="720891"/>
                    <a:pt x="883382" y="836019"/>
                    <a:pt x="802257" y="916658"/>
                  </a:cubicBezTo>
                  <a:cubicBezTo>
                    <a:pt x="721133" y="997297"/>
                    <a:pt x="607705" y="1037616"/>
                    <a:pt x="461972" y="1037616"/>
                  </a:cubicBezTo>
                  <a:cubicBezTo>
                    <a:pt x="316240" y="1037616"/>
                    <a:pt x="202811" y="997297"/>
                    <a:pt x="121686" y="916658"/>
                  </a:cubicBezTo>
                  <a:cubicBezTo>
                    <a:pt x="40562" y="836019"/>
                    <a:pt x="0" y="720891"/>
                    <a:pt x="0" y="57127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11">
            <a:extLst>
              <a:ext uri="{FF2B5EF4-FFF2-40B4-BE49-F238E27FC236}">
                <a16:creationId xmlns:a16="http://schemas.microsoft.com/office/drawing/2014/main" id="{A3044341-EA1D-4032-A5B7-5C4A2281A4A8}"/>
              </a:ext>
            </a:extLst>
          </p:cNvPr>
          <p:cNvSpPr>
            <a:spLocks/>
          </p:cNvSpPr>
          <p:nvPr/>
        </p:nvSpPr>
        <p:spPr bwMode="auto">
          <a:xfrm>
            <a:off x="1146975" y="3997071"/>
            <a:ext cx="4900087" cy="5773154"/>
          </a:xfrm>
          <a:custGeom>
            <a:avLst/>
            <a:gdLst>
              <a:gd name="T0" fmla="*/ 449 w 449"/>
              <a:gd name="T1" fmla="*/ 381 h 529"/>
              <a:gd name="T2" fmla="*/ 394 w 449"/>
              <a:gd name="T3" fmla="*/ 450 h 529"/>
              <a:gd name="T4" fmla="*/ 56 w 449"/>
              <a:gd name="T5" fmla="*/ 522 h 529"/>
              <a:gd name="T6" fmla="*/ 0 w 449"/>
              <a:gd name="T7" fmla="*/ 477 h 529"/>
              <a:gd name="T8" fmla="*/ 0 w 449"/>
              <a:gd name="T9" fmla="*/ 51 h 529"/>
              <a:gd name="T10" fmla="*/ 56 w 449"/>
              <a:gd name="T11" fmla="*/ 6 h 529"/>
              <a:gd name="T12" fmla="*/ 394 w 449"/>
              <a:gd name="T13" fmla="*/ 79 h 529"/>
              <a:gd name="T14" fmla="*/ 449 w 449"/>
              <a:gd name="T15" fmla="*/ 147 h 529"/>
              <a:gd name="T16" fmla="*/ 449 w 449"/>
              <a:gd name="T17" fmla="*/ 381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9" h="529">
                <a:moveTo>
                  <a:pt x="449" y="381"/>
                </a:moveTo>
                <a:cubicBezTo>
                  <a:pt x="449" y="412"/>
                  <a:pt x="424" y="443"/>
                  <a:pt x="394" y="450"/>
                </a:cubicBezTo>
                <a:cubicBezTo>
                  <a:pt x="56" y="522"/>
                  <a:pt x="56" y="522"/>
                  <a:pt x="56" y="522"/>
                </a:cubicBezTo>
                <a:cubicBezTo>
                  <a:pt x="25" y="529"/>
                  <a:pt x="0" y="509"/>
                  <a:pt x="0" y="477"/>
                </a:cubicBezTo>
                <a:cubicBezTo>
                  <a:pt x="0" y="51"/>
                  <a:pt x="0" y="51"/>
                  <a:pt x="0" y="51"/>
                </a:cubicBezTo>
                <a:cubicBezTo>
                  <a:pt x="0" y="20"/>
                  <a:pt x="25" y="0"/>
                  <a:pt x="56" y="6"/>
                </a:cubicBezTo>
                <a:cubicBezTo>
                  <a:pt x="394" y="79"/>
                  <a:pt x="394" y="79"/>
                  <a:pt x="394" y="79"/>
                </a:cubicBezTo>
                <a:cubicBezTo>
                  <a:pt x="424" y="85"/>
                  <a:pt x="449" y="116"/>
                  <a:pt x="449" y="147"/>
                </a:cubicBezTo>
                <a:lnTo>
                  <a:pt x="449" y="381"/>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4800" dirty="0">
              <a:solidFill>
                <a:schemeClr val="bg1"/>
              </a:solidFill>
            </a:endParaRPr>
          </a:p>
        </p:txBody>
      </p:sp>
      <p:sp>
        <p:nvSpPr>
          <p:cNvPr id="11" name="Freeform 12">
            <a:extLst>
              <a:ext uri="{FF2B5EF4-FFF2-40B4-BE49-F238E27FC236}">
                <a16:creationId xmlns:a16="http://schemas.microsoft.com/office/drawing/2014/main" id="{385E19BF-23CD-4B22-87ED-EF289EDF2797}"/>
              </a:ext>
            </a:extLst>
          </p:cNvPr>
          <p:cNvSpPr>
            <a:spLocks noEditPoints="1"/>
          </p:cNvSpPr>
          <p:nvPr/>
        </p:nvSpPr>
        <p:spPr bwMode="auto">
          <a:xfrm>
            <a:off x="3141150" y="5540824"/>
            <a:ext cx="911736" cy="1330641"/>
          </a:xfrm>
          <a:custGeom>
            <a:avLst/>
            <a:gdLst>
              <a:gd name="T0" fmla="*/ 30 w 111"/>
              <a:gd name="T1" fmla="*/ 124 h 162"/>
              <a:gd name="T2" fmla="*/ 31 w 111"/>
              <a:gd name="T3" fmla="*/ 133 h 162"/>
              <a:gd name="T4" fmla="*/ 56 w 111"/>
              <a:gd name="T5" fmla="*/ 137 h 162"/>
              <a:gd name="T6" fmla="*/ 80 w 111"/>
              <a:gd name="T7" fmla="*/ 133 h 162"/>
              <a:gd name="T8" fmla="*/ 81 w 111"/>
              <a:gd name="T9" fmla="*/ 124 h 162"/>
              <a:gd name="T10" fmla="*/ 56 w 111"/>
              <a:gd name="T11" fmla="*/ 129 h 162"/>
              <a:gd name="T12" fmla="*/ 30 w 111"/>
              <a:gd name="T13" fmla="*/ 124 h 162"/>
              <a:gd name="T14" fmla="*/ 32 w 111"/>
              <a:gd name="T15" fmla="*/ 140 h 162"/>
              <a:gd name="T16" fmla="*/ 33 w 111"/>
              <a:gd name="T17" fmla="*/ 149 h 162"/>
              <a:gd name="T18" fmla="*/ 41 w 111"/>
              <a:gd name="T19" fmla="*/ 153 h 162"/>
              <a:gd name="T20" fmla="*/ 41 w 111"/>
              <a:gd name="T21" fmla="*/ 158 h 162"/>
              <a:gd name="T22" fmla="*/ 56 w 111"/>
              <a:gd name="T23" fmla="*/ 162 h 162"/>
              <a:gd name="T24" fmla="*/ 70 w 111"/>
              <a:gd name="T25" fmla="*/ 158 h 162"/>
              <a:gd name="T26" fmla="*/ 70 w 111"/>
              <a:gd name="T27" fmla="*/ 153 h 162"/>
              <a:gd name="T28" fmla="*/ 78 w 111"/>
              <a:gd name="T29" fmla="*/ 149 h 162"/>
              <a:gd name="T30" fmla="*/ 79 w 111"/>
              <a:gd name="T31" fmla="*/ 140 h 162"/>
              <a:gd name="T32" fmla="*/ 56 w 111"/>
              <a:gd name="T33" fmla="*/ 144 h 162"/>
              <a:gd name="T34" fmla="*/ 32 w 111"/>
              <a:gd name="T35" fmla="*/ 140 h 162"/>
              <a:gd name="T36" fmla="*/ 56 w 111"/>
              <a:gd name="T37" fmla="*/ 22 h 162"/>
              <a:gd name="T38" fmla="*/ 59 w 111"/>
              <a:gd name="T39" fmla="*/ 20 h 162"/>
              <a:gd name="T40" fmla="*/ 56 w 111"/>
              <a:gd name="T41" fmla="*/ 17 h 162"/>
              <a:gd name="T42" fmla="*/ 17 w 111"/>
              <a:gd name="T43" fmla="*/ 55 h 162"/>
              <a:gd name="T44" fmla="*/ 20 w 111"/>
              <a:gd name="T45" fmla="*/ 58 h 162"/>
              <a:gd name="T46" fmla="*/ 23 w 111"/>
              <a:gd name="T47" fmla="*/ 55 h 162"/>
              <a:gd name="T48" fmla="*/ 56 w 111"/>
              <a:gd name="T49" fmla="*/ 22 h 162"/>
              <a:gd name="T50" fmla="*/ 56 w 111"/>
              <a:gd name="T51" fmla="*/ 0 h 162"/>
              <a:gd name="T52" fmla="*/ 0 w 111"/>
              <a:gd name="T53" fmla="*/ 55 h 162"/>
              <a:gd name="T54" fmla="*/ 27 w 111"/>
              <a:gd name="T55" fmla="*/ 103 h 162"/>
              <a:gd name="T56" fmla="*/ 29 w 111"/>
              <a:gd name="T57" fmla="*/ 117 h 162"/>
              <a:gd name="T58" fmla="*/ 56 w 111"/>
              <a:gd name="T59" fmla="*/ 122 h 162"/>
              <a:gd name="T60" fmla="*/ 82 w 111"/>
              <a:gd name="T61" fmla="*/ 117 h 162"/>
              <a:gd name="T62" fmla="*/ 84 w 111"/>
              <a:gd name="T63" fmla="*/ 103 h 162"/>
              <a:gd name="T64" fmla="*/ 111 w 111"/>
              <a:gd name="T65" fmla="*/ 55 h 162"/>
              <a:gd name="T66" fmla="*/ 56 w 111"/>
              <a:gd name="T67" fmla="*/ 0 h 162"/>
              <a:gd name="T68" fmla="*/ 76 w 111"/>
              <a:gd name="T69" fmla="*/ 96 h 162"/>
              <a:gd name="T70" fmla="*/ 75 w 111"/>
              <a:gd name="T71" fmla="*/ 110 h 162"/>
              <a:gd name="T72" fmla="*/ 56 w 111"/>
              <a:gd name="T73" fmla="*/ 113 h 162"/>
              <a:gd name="T74" fmla="*/ 36 w 111"/>
              <a:gd name="T75" fmla="*/ 110 h 162"/>
              <a:gd name="T76" fmla="*/ 35 w 111"/>
              <a:gd name="T77" fmla="*/ 96 h 162"/>
              <a:gd name="T78" fmla="*/ 10 w 111"/>
              <a:gd name="T79" fmla="*/ 55 h 162"/>
              <a:gd name="T80" fmla="*/ 56 w 111"/>
              <a:gd name="T81" fmla="*/ 9 h 162"/>
              <a:gd name="T82" fmla="*/ 102 w 111"/>
              <a:gd name="T83" fmla="*/ 55 h 162"/>
              <a:gd name="T84" fmla="*/ 76 w 111"/>
              <a:gd name="T85" fmla="*/ 96 h 162"/>
              <a:gd name="T86" fmla="*/ 68 w 111"/>
              <a:gd name="T87" fmla="*/ 76 h 162"/>
              <a:gd name="T88" fmla="*/ 56 w 111"/>
              <a:gd name="T89" fmla="*/ 53 h 162"/>
              <a:gd name="T90" fmla="*/ 43 w 111"/>
              <a:gd name="T91" fmla="*/ 76 h 162"/>
              <a:gd name="T92" fmla="*/ 38 w 111"/>
              <a:gd name="T93" fmla="*/ 65 h 162"/>
              <a:gd name="T94" fmla="*/ 30 w 111"/>
              <a:gd name="T95" fmla="*/ 69 h 162"/>
              <a:gd name="T96" fmla="*/ 43 w 111"/>
              <a:gd name="T97" fmla="*/ 95 h 162"/>
              <a:gd name="T98" fmla="*/ 56 w 111"/>
              <a:gd name="T99" fmla="*/ 72 h 162"/>
              <a:gd name="T100" fmla="*/ 69 w 111"/>
              <a:gd name="T101" fmla="*/ 95 h 162"/>
              <a:gd name="T102" fmla="*/ 81 w 111"/>
              <a:gd name="T103" fmla="*/ 69 h 162"/>
              <a:gd name="T104" fmla="*/ 73 w 111"/>
              <a:gd name="T105" fmla="*/ 65 h 162"/>
              <a:gd name="T106" fmla="*/ 68 w 111"/>
              <a:gd name="T107" fmla="*/ 76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1" h="162">
                <a:moveTo>
                  <a:pt x="30" y="124"/>
                </a:moveTo>
                <a:cubicBezTo>
                  <a:pt x="31" y="133"/>
                  <a:pt x="31" y="133"/>
                  <a:pt x="31" y="133"/>
                </a:cubicBezTo>
                <a:cubicBezTo>
                  <a:pt x="38" y="136"/>
                  <a:pt x="47" y="137"/>
                  <a:pt x="56" y="137"/>
                </a:cubicBezTo>
                <a:cubicBezTo>
                  <a:pt x="64" y="137"/>
                  <a:pt x="73" y="136"/>
                  <a:pt x="80" y="133"/>
                </a:cubicBezTo>
                <a:cubicBezTo>
                  <a:pt x="81" y="124"/>
                  <a:pt x="81" y="124"/>
                  <a:pt x="81" y="124"/>
                </a:cubicBezTo>
                <a:cubicBezTo>
                  <a:pt x="74" y="127"/>
                  <a:pt x="65" y="129"/>
                  <a:pt x="56" y="129"/>
                </a:cubicBezTo>
                <a:cubicBezTo>
                  <a:pt x="46" y="129"/>
                  <a:pt x="38" y="127"/>
                  <a:pt x="30" y="124"/>
                </a:cubicBezTo>
                <a:close/>
                <a:moveTo>
                  <a:pt x="32" y="140"/>
                </a:moveTo>
                <a:cubicBezTo>
                  <a:pt x="33" y="149"/>
                  <a:pt x="33" y="149"/>
                  <a:pt x="33" y="149"/>
                </a:cubicBezTo>
                <a:cubicBezTo>
                  <a:pt x="33" y="149"/>
                  <a:pt x="35" y="151"/>
                  <a:pt x="41" y="153"/>
                </a:cubicBezTo>
                <a:cubicBezTo>
                  <a:pt x="41" y="158"/>
                  <a:pt x="41" y="158"/>
                  <a:pt x="41" y="158"/>
                </a:cubicBezTo>
                <a:cubicBezTo>
                  <a:pt x="41" y="158"/>
                  <a:pt x="45" y="162"/>
                  <a:pt x="56" y="162"/>
                </a:cubicBezTo>
                <a:cubicBezTo>
                  <a:pt x="67" y="162"/>
                  <a:pt x="70" y="158"/>
                  <a:pt x="70" y="158"/>
                </a:cubicBezTo>
                <a:cubicBezTo>
                  <a:pt x="70" y="153"/>
                  <a:pt x="70" y="153"/>
                  <a:pt x="70" y="153"/>
                </a:cubicBezTo>
                <a:cubicBezTo>
                  <a:pt x="76" y="151"/>
                  <a:pt x="78" y="149"/>
                  <a:pt x="78" y="149"/>
                </a:cubicBezTo>
                <a:cubicBezTo>
                  <a:pt x="79" y="140"/>
                  <a:pt x="79" y="140"/>
                  <a:pt x="79" y="140"/>
                </a:cubicBezTo>
                <a:cubicBezTo>
                  <a:pt x="72" y="142"/>
                  <a:pt x="64" y="144"/>
                  <a:pt x="56" y="144"/>
                </a:cubicBezTo>
                <a:cubicBezTo>
                  <a:pt x="47" y="144"/>
                  <a:pt x="39" y="142"/>
                  <a:pt x="32" y="140"/>
                </a:cubicBezTo>
                <a:close/>
                <a:moveTo>
                  <a:pt x="56" y="22"/>
                </a:moveTo>
                <a:cubicBezTo>
                  <a:pt x="57" y="22"/>
                  <a:pt x="59" y="21"/>
                  <a:pt x="59" y="20"/>
                </a:cubicBezTo>
                <a:cubicBezTo>
                  <a:pt x="59" y="18"/>
                  <a:pt x="57" y="17"/>
                  <a:pt x="56" y="17"/>
                </a:cubicBezTo>
                <a:cubicBezTo>
                  <a:pt x="34" y="17"/>
                  <a:pt x="17" y="34"/>
                  <a:pt x="17" y="55"/>
                </a:cubicBezTo>
                <a:cubicBezTo>
                  <a:pt x="17" y="57"/>
                  <a:pt x="18" y="58"/>
                  <a:pt x="20" y="58"/>
                </a:cubicBezTo>
                <a:cubicBezTo>
                  <a:pt x="21" y="58"/>
                  <a:pt x="23" y="57"/>
                  <a:pt x="23" y="55"/>
                </a:cubicBezTo>
                <a:cubicBezTo>
                  <a:pt x="23" y="37"/>
                  <a:pt x="37" y="22"/>
                  <a:pt x="56" y="22"/>
                </a:cubicBezTo>
                <a:close/>
                <a:moveTo>
                  <a:pt x="56" y="0"/>
                </a:moveTo>
                <a:cubicBezTo>
                  <a:pt x="25" y="0"/>
                  <a:pt x="0" y="25"/>
                  <a:pt x="0" y="55"/>
                </a:cubicBezTo>
                <a:cubicBezTo>
                  <a:pt x="0" y="75"/>
                  <a:pt x="11" y="93"/>
                  <a:pt x="27" y="103"/>
                </a:cubicBezTo>
                <a:cubicBezTo>
                  <a:pt x="29" y="117"/>
                  <a:pt x="29" y="117"/>
                  <a:pt x="29" y="117"/>
                </a:cubicBezTo>
                <a:cubicBezTo>
                  <a:pt x="37" y="120"/>
                  <a:pt x="46" y="122"/>
                  <a:pt x="56" y="122"/>
                </a:cubicBezTo>
                <a:cubicBezTo>
                  <a:pt x="65" y="122"/>
                  <a:pt x="75" y="120"/>
                  <a:pt x="82" y="117"/>
                </a:cubicBezTo>
                <a:cubicBezTo>
                  <a:pt x="84" y="103"/>
                  <a:pt x="84" y="103"/>
                  <a:pt x="84" y="103"/>
                </a:cubicBezTo>
                <a:cubicBezTo>
                  <a:pt x="101" y="93"/>
                  <a:pt x="111" y="75"/>
                  <a:pt x="111" y="55"/>
                </a:cubicBezTo>
                <a:cubicBezTo>
                  <a:pt x="111" y="25"/>
                  <a:pt x="86" y="0"/>
                  <a:pt x="56" y="0"/>
                </a:cubicBezTo>
                <a:close/>
                <a:moveTo>
                  <a:pt x="76" y="96"/>
                </a:moveTo>
                <a:cubicBezTo>
                  <a:pt x="75" y="110"/>
                  <a:pt x="75" y="110"/>
                  <a:pt x="75" y="110"/>
                </a:cubicBezTo>
                <a:cubicBezTo>
                  <a:pt x="75" y="110"/>
                  <a:pt x="70" y="113"/>
                  <a:pt x="56" y="113"/>
                </a:cubicBezTo>
                <a:cubicBezTo>
                  <a:pt x="41" y="113"/>
                  <a:pt x="36" y="110"/>
                  <a:pt x="36" y="110"/>
                </a:cubicBezTo>
                <a:cubicBezTo>
                  <a:pt x="35" y="96"/>
                  <a:pt x="35" y="96"/>
                  <a:pt x="35" y="96"/>
                </a:cubicBezTo>
                <a:cubicBezTo>
                  <a:pt x="20" y="89"/>
                  <a:pt x="10" y="73"/>
                  <a:pt x="10" y="55"/>
                </a:cubicBezTo>
                <a:cubicBezTo>
                  <a:pt x="10" y="30"/>
                  <a:pt x="30" y="9"/>
                  <a:pt x="56" y="9"/>
                </a:cubicBezTo>
                <a:cubicBezTo>
                  <a:pt x="81" y="9"/>
                  <a:pt x="102" y="30"/>
                  <a:pt x="102" y="55"/>
                </a:cubicBezTo>
                <a:cubicBezTo>
                  <a:pt x="102" y="73"/>
                  <a:pt x="91" y="89"/>
                  <a:pt x="76" y="96"/>
                </a:cubicBezTo>
                <a:close/>
                <a:moveTo>
                  <a:pt x="68" y="76"/>
                </a:moveTo>
                <a:cubicBezTo>
                  <a:pt x="56" y="53"/>
                  <a:pt x="56" y="53"/>
                  <a:pt x="56" y="53"/>
                </a:cubicBezTo>
                <a:cubicBezTo>
                  <a:pt x="43" y="76"/>
                  <a:pt x="43" y="76"/>
                  <a:pt x="43" y="76"/>
                </a:cubicBezTo>
                <a:cubicBezTo>
                  <a:pt x="38" y="65"/>
                  <a:pt x="38" y="65"/>
                  <a:pt x="38" y="65"/>
                </a:cubicBezTo>
                <a:cubicBezTo>
                  <a:pt x="30" y="69"/>
                  <a:pt x="30" y="69"/>
                  <a:pt x="30" y="69"/>
                </a:cubicBezTo>
                <a:cubicBezTo>
                  <a:pt x="43" y="95"/>
                  <a:pt x="43" y="95"/>
                  <a:pt x="43" y="95"/>
                </a:cubicBezTo>
                <a:cubicBezTo>
                  <a:pt x="56" y="72"/>
                  <a:pt x="56" y="72"/>
                  <a:pt x="56" y="72"/>
                </a:cubicBezTo>
                <a:cubicBezTo>
                  <a:pt x="69" y="95"/>
                  <a:pt x="69" y="95"/>
                  <a:pt x="69" y="95"/>
                </a:cubicBezTo>
                <a:cubicBezTo>
                  <a:pt x="81" y="69"/>
                  <a:pt x="81" y="69"/>
                  <a:pt x="81" y="69"/>
                </a:cubicBezTo>
                <a:cubicBezTo>
                  <a:pt x="73" y="65"/>
                  <a:pt x="73" y="65"/>
                  <a:pt x="73" y="65"/>
                </a:cubicBezTo>
                <a:lnTo>
                  <a:pt x="68" y="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4800" dirty="0">
              <a:solidFill>
                <a:schemeClr val="bg1"/>
              </a:solidFill>
            </a:endParaRPr>
          </a:p>
        </p:txBody>
      </p:sp>
      <p:sp>
        <p:nvSpPr>
          <p:cNvPr id="12" name="Freeform 13">
            <a:extLst>
              <a:ext uri="{FF2B5EF4-FFF2-40B4-BE49-F238E27FC236}">
                <a16:creationId xmlns:a16="http://schemas.microsoft.com/office/drawing/2014/main" id="{3F3438E3-E8AF-4242-B563-E956BF1D835C}"/>
              </a:ext>
            </a:extLst>
          </p:cNvPr>
          <p:cNvSpPr>
            <a:spLocks/>
          </p:cNvSpPr>
          <p:nvPr/>
        </p:nvSpPr>
        <p:spPr bwMode="auto">
          <a:xfrm>
            <a:off x="6666394" y="3997071"/>
            <a:ext cx="4894632" cy="5773154"/>
          </a:xfrm>
          <a:custGeom>
            <a:avLst/>
            <a:gdLst>
              <a:gd name="T0" fmla="*/ 449 w 449"/>
              <a:gd name="T1" fmla="*/ 381 h 529"/>
              <a:gd name="T2" fmla="*/ 393 w 449"/>
              <a:gd name="T3" fmla="*/ 450 h 529"/>
              <a:gd name="T4" fmla="*/ 55 w 449"/>
              <a:gd name="T5" fmla="*/ 522 h 529"/>
              <a:gd name="T6" fmla="*/ 0 w 449"/>
              <a:gd name="T7" fmla="*/ 477 h 529"/>
              <a:gd name="T8" fmla="*/ 0 w 449"/>
              <a:gd name="T9" fmla="*/ 51 h 529"/>
              <a:gd name="T10" fmla="*/ 55 w 449"/>
              <a:gd name="T11" fmla="*/ 6 h 529"/>
              <a:gd name="T12" fmla="*/ 393 w 449"/>
              <a:gd name="T13" fmla="*/ 79 h 529"/>
              <a:gd name="T14" fmla="*/ 449 w 449"/>
              <a:gd name="T15" fmla="*/ 147 h 529"/>
              <a:gd name="T16" fmla="*/ 449 w 449"/>
              <a:gd name="T17" fmla="*/ 381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9" h="529">
                <a:moveTo>
                  <a:pt x="449" y="381"/>
                </a:moveTo>
                <a:cubicBezTo>
                  <a:pt x="449" y="412"/>
                  <a:pt x="424" y="443"/>
                  <a:pt x="393" y="450"/>
                </a:cubicBezTo>
                <a:cubicBezTo>
                  <a:pt x="55" y="522"/>
                  <a:pt x="55" y="522"/>
                  <a:pt x="55" y="522"/>
                </a:cubicBezTo>
                <a:cubicBezTo>
                  <a:pt x="25" y="529"/>
                  <a:pt x="0" y="509"/>
                  <a:pt x="0" y="477"/>
                </a:cubicBezTo>
                <a:cubicBezTo>
                  <a:pt x="0" y="51"/>
                  <a:pt x="0" y="51"/>
                  <a:pt x="0" y="51"/>
                </a:cubicBezTo>
                <a:cubicBezTo>
                  <a:pt x="0" y="20"/>
                  <a:pt x="25" y="0"/>
                  <a:pt x="55" y="6"/>
                </a:cubicBezTo>
                <a:cubicBezTo>
                  <a:pt x="393" y="79"/>
                  <a:pt x="393" y="79"/>
                  <a:pt x="393" y="79"/>
                </a:cubicBezTo>
                <a:cubicBezTo>
                  <a:pt x="424" y="85"/>
                  <a:pt x="449" y="116"/>
                  <a:pt x="449" y="147"/>
                </a:cubicBezTo>
                <a:lnTo>
                  <a:pt x="449" y="381"/>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4800" dirty="0">
              <a:solidFill>
                <a:schemeClr val="bg1"/>
              </a:solidFill>
            </a:endParaRPr>
          </a:p>
        </p:txBody>
      </p:sp>
      <p:sp>
        <p:nvSpPr>
          <p:cNvPr id="13" name="Freeform 14">
            <a:extLst>
              <a:ext uri="{FF2B5EF4-FFF2-40B4-BE49-F238E27FC236}">
                <a16:creationId xmlns:a16="http://schemas.microsoft.com/office/drawing/2014/main" id="{ACF3153F-2099-4300-8333-48C0F8E6A44A}"/>
              </a:ext>
            </a:extLst>
          </p:cNvPr>
          <p:cNvSpPr>
            <a:spLocks noEditPoints="1"/>
          </p:cNvSpPr>
          <p:nvPr/>
        </p:nvSpPr>
        <p:spPr bwMode="auto">
          <a:xfrm>
            <a:off x="8596239" y="5551738"/>
            <a:ext cx="1034943" cy="1306000"/>
          </a:xfrm>
          <a:custGeom>
            <a:avLst/>
            <a:gdLst>
              <a:gd name="T0" fmla="*/ 182 w 252"/>
              <a:gd name="T1" fmla="*/ 92 h 318"/>
              <a:gd name="T2" fmla="*/ 44 w 252"/>
              <a:gd name="T3" fmla="*/ 92 h 318"/>
              <a:gd name="T4" fmla="*/ 44 w 252"/>
              <a:gd name="T5" fmla="*/ 112 h 318"/>
              <a:gd name="T6" fmla="*/ 182 w 252"/>
              <a:gd name="T7" fmla="*/ 112 h 318"/>
              <a:gd name="T8" fmla="*/ 182 w 252"/>
              <a:gd name="T9" fmla="*/ 92 h 318"/>
              <a:gd name="T10" fmla="*/ 182 w 252"/>
              <a:gd name="T11" fmla="*/ 52 h 318"/>
              <a:gd name="T12" fmla="*/ 44 w 252"/>
              <a:gd name="T13" fmla="*/ 52 h 318"/>
              <a:gd name="T14" fmla="*/ 44 w 252"/>
              <a:gd name="T15" fmla="*/ 72 h 318"/>
              <a:gd name="T16" fmla="*/ 182 w 252"/>
              <a:gd name="T17" fmla="*/ 72 h 318"/>
              <a:gd name="T18" fmla="*/ 182 w 252"/>
              <a:gd name="T19" fmla="*/ 52 h 318"/>
              <a:gd name="T20" fmla="*/ 182 w 252"/>
              <a:gd name="T21" fmla="*/ 130 h 318"/>
              <a:gd name="T22" fmla="*/ 44 w 252"/>
              <a:gd name="T23" fmla="*/ 130 h 318"/>
              <a:gd name="T24" fmla="*/ 44 w 252"/>
              <a:gd name="T25" fmla="*/ 150 h 318"/>
              <a:gd name="T26" fmla="*/ 182 w 252"/>
              <a:gd name="T27" fmla="*/ 150 h 318"/>
              <a:gd name="T28" fmla="*/ 182 w 252"/>
              <a:gd name="T29" fmla="*/ 130 h 318"/>
              <a:gd name="T30" fmla="*/ 44 w 252"/>
              <a:gd name="T31" fmla="*/ 190 h 318"/>
              <a:gd name="T32" fmla="*/ 112 w 252"/>
              <a:gd name="T33" fmla="*/ 190 h 318"/>
              <a:gd name="T34" fmla="*/ 112 w 252"/>
              <a:gd name="T35" fmla="*/ 170 h 318"/>
              <a:gd name="T36" fmla="*/ 44 w 252"/>
              <a:gd name="T37" fmla="*/ 170 h 318"/>
              <a:gd name="T38" fmla="*/ 44 w 252"/>
              <a:gd name="T39" fmla="*/ 190 h 318"/>
              <a:gd name="T40" fmla="*/ 224 w 252"/>
              <a:gd name="T41" fmla="*/ 28 h 318"/>
              <a:gd name="T42" fmla="*/ 224 w 252"/>
              <a:gd name="T43" fmla="*/ 0 h 318"/>
              <a:gd name="T44" fmla="*/ 0 w 252"/>
              <a:gd name="T45" fmla="*/ 0 h 318"/>
              <a:gd name="T46" fmla="*/ 0 w 252"/>
              <a:gd name="T47" fmla="*/ 290 h 318"/>
              <a:gd name="T48" fmla="*/ 28 w 252"/>
              <a:gd name="T49" fmla="*/ 290 h 318"/>
              <a:gd name="T50" fmla="*/ 28 w 252"/>
              <a:gd name="T51" fmla="*/ 318 h 318"/>
              <a:gd name="T52" fmla="*/ 252 w 252"/>
              <a:gd name="T53" fmla="*/ 318 h 318"/>
              <a:gd name="T54" fmla="*/ 252 w 252"/>
              <a:gd name="T55" fmla="*/ 28 h 318"/>
              <a:gd name="T56" fmla="*/ 224 w 252"/>
              <a:gd name="T57" fmla="*/ 28 h 318"/>
              <a:gd name="T58" fmla="*/ 16 w 252"/>
              <a:gd name="T59" fmla="*/ 274 h 318"/>
              <a:gd name="T60" fmla="*/ 16 w 252"/>
              <a:gd name="T61" fmla="*/ 16 h 318"/>
              <a:gd name="T62" fmla="*/ 210 w 252"/>
              <a:gd name="T63" fmla="*/ 16 h 318"/>
              <a:gd name="T64" fmla="*/ 210 w 252"/>
              <a:gd name="T65" fmla="*/ 208 h 318"/>
              <a:gd name="T66" fmla="*/ 144 w 252"/>
              <a:gd name="T67" fmla="*/ 208 h 318"/>
              <a:gd name="T68" fmla="*/ 144 w 252"/>
              <a:gd name="T69" fmla="*/ 274 h 318"/>
              <a:gd name="T70" fmla="*/ 16 w 252"/>
              <a:gd name="T71" fmla="*/ 274 h 318"/>
              <a:gd name="T72" fmla="*/ 238 w 252"/>
              <a:gd name="T73" fmla="*/ 302 h 318"/>
              <a:gd name="T74" fmla="*/ 44 w 252"/>
              <a:gd name="T75" fmla="*/ 302 h 318"/>
              <a:gd name="T76" fmla="*/ 44 w 252"/>
              <a:gd name="T77" fmla="*/ 290 h 318"/>
              <a:gd name="T78" fmla="*/ 150 w 252"/>
              <a:gd name="T79" fmla="*/ 290 h 318"/>
              <a:gd name="T80" fmla="*/ 224 w 252"/>
              <a:gd name="T81" fmla="*/ 216 h 318"/>
              <a:gd name="T82" fmla="*/ 224 w 252"/>
              <a:gd name="T83" fmla="*/ 44 h 318"/>
              <a:gd name="T84" fmla="*/ 238 w 252"/>
              <a:gd name="T85" fmla="*/ 44 h 318"/>
              <a:gd name="T86" fmla="*/ 238 w 252"/>
              <a:gd name="T87" fmla="*/ 302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52" h="318">
                <a:moveTo>
                  <a:pt x="182" y="92"/>
                </a:moveTo>
                <a:lnTo>
                  <a:pt x="44" y="92"/>
                </a:lnTo>
                <a:lnTo>
                  <a:pt x="44" y="112"/>
                </a:lnTo>
                <a:lnTo>
                  <a:pt x="182" y="112"/>
                </a:lnTo>
                <a:lnTo>
                  <a:pt x="182" y="92"/>
                </a:lnTo>
                <a:close/>
                <a:moveTo>
                  <a:pt x="182" y="52"/>
                </a:moveTo>
                <a:lnTo>
                  <a:pt x="44" y="52"/>
                </a:lnTo>
                <a:lnTo>
                  <a:pt x="44" y="72"/>
                </a:lnTo>
                <a:lnTo>
                  <a:pt x="182" y="72"/>
                </a:lnTo>
                <a:lnTo>
                  <a:pt x="182" y="52"/>
                </a:lnTo>
                <a:close/>
                <a:moveTo>
                  <a:pt x="182" y="130"/>
                </a:moveTo>
                <a:lnTo>
                  <a:pt x="44" y="130"/>
                </a:lnTo>
                <a:lnTo>
                  <a:pt x="44" y="150"/>
                </a:lnTo>
                <a:lnTo>
                  <a:pt x="182" y="150"/>
                </a:lnTo>
                <a:lnTo>
                  <a:pt x="182" y="130"/>
                </a:lnTo>
                <a:close/>
                <a:moveTo>
                  <a:pt x="44" y="190"/>
                </a:moveTo>
                <a:lnTo>
                  <a:pt x="112" y="190"/>
                </a:lnTo>
                <a:lnTo>
                  <a:pt x="112" y="170"/>
                </a:lnTo>
                <a:lnTo>
                  <a:pt x="44" y="170"/>
                </a:lnTo>
                <a:lnTo>
                  <a:pt x="44" y="190"/>
                </a:lnTo>
                <a:close/>
                <a:moveTo>
                  <a:pt x="224" y="28"/>
                </a:moveTo>
                <a:lnTo>
                  <a:pt x="224" y="0"/>
                </a:lnTo>
                <a:lnTo>
                  <a:pt x="0" y="0"/>
                </a:lnTo>
                <a:lnTo>
                  <a:pt x="0" y="290"/>
                </a:lnTo>
                <a:lnTo>
                  <a:pt x="28" y="290"/>
                </a:lnTo>
                <a:lnTo>
                  <a:pt x="28" y="318"/>
                </a:lnTo>
                <a:lnTo>
                  <a:pt x="252" y="318"/>
                </a:lnTo>
                <a:lnTo>
                  <a:pt x="252" y="28"/>
                </a:lnTo>
                <a:lnTo>
                  <a:pt x="224" y="28"/>
                </a:lnTo>
                <a:close/>
                <a:moveTo>
                  <a:pt x="16" y="274"/>
                </a:moveTo>
                <a:lnTo>
                  <a:pt x="16" y="16"/>
                </a:lnTo>
                <a:lnTo>
                  <a:pt x="210" y="16"/>
                </a:lnTo>
                <a:lnTo>
                  <a:pt x="210" y="208"/>
                </a:lnTo>
                <a:lnTo>
                  <a:pt x="144" y="208"/>
                </a:lnTo>
                <a:lnTo>
                  <a:pt x="144" y="274"/>
                </a:lnTo>
                <a:lnTo>
                  <a:pt x="16" y="274"/>
                </a:lnTo>
                <a:close/>
                <a:moveTo>
                  <a:pt x="238" y="302"/>
                </a:moveTo>
                <a:lnTo>
                  <a:pt x="44" y="302"/>
                </a:lnTo>
                <a:lnTo>
                  <a:pt x="44" y="290"/>
                </a:lnTo>
                <a:lnTo>
                  <a:pt x="150" y="290"/>
                </a:lnTo>
                <a:lnTo>
                  <a:pt x="224" y="216"/>
                </a:lnTo>
                <a:lnTo>
                  <a:pt x="224" y="44"/>
                </a:lnTo>
                <a:lnTo>
                  <a:pt x="238" y="44"/>
                </a:lnTo>
                <a:lnTo>
                  <a:pt x="238" y="3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4800" dirty="0">
              <a:solidFill>
                <a:schemeClr val="bg1"/>
              </a:solidFill>
            </a:endParaRPr>
          </a:p>
        </p:txBody>
      </p:sp>
      <p:sp>
        <p:nvSpPr>
          <p:cNvPr id="14" name="Freeform 15">
            <a:extLst>
              <a:ext uri="{FF2B5EF4-FFF2-40B4-BE49-F238E27FC236}">
                <a16:creationId xmlns:a16="http://schemas.microsoft.com/office/drawing/2014/main" id="{0B2B0FEE-0B8B-4CE1-ABE3-EE600845E987}"/>
              </a:ext>
            </a:extLst>
          </p:cNvPr>
          <p:cNvSpPr>
            <a:spLocks/>
          </p:cNvSpPr>
          <p:nvPr/>
        </p:nvSpPr>
        <p:spPr bwMode="auto">
          <a:xfrm>
            <a:off x="12174901" y="4433604"/>
            <a:ext cx="4900087" cy="4900087"/>
          </a:xfrm>
          <a:custGeom>
            <a:avLst/>
            <a:gdLst>
              <a:gd name="T0" fmla="*/ 449 w 449"/>
              <a:gd name="T1" fmla="*/ 392 h 449"/>
              <a:gd name="T2" fmla="*/ 393 w 449"/>
              <a:gd name="T3" fmla="*/ 449 h 449"/>
              <a:gd name="T4" fmla="*/ 57 w 449"/>
              <a:gd name="T5" fmla="*/ 449 h 449"/>
              <a:gd name="T6" fmla="*/ 0 w 449"/>
              <a:gd name="T7" fmla="*/ 392 h 449"/>
              <a:gd name="T8" fmla="*/ 0 w 449"/>
              <a:gd name="T9" fmla="*/ 56 h 449"/>
              <a:gd name="T10" fmla="*/ 57 w 449"/>
              <a:gd name="T11" fmla="*/ 0 h 449"/>
              <a:gd name="T12" fmla="*/ 393 w 449"/>
              <a:gd name="T13" fmla="*/ 0 h 449"/>
              <a:gd name="T14" fmla="*/ 449 w 449"/>
              <a:gd name="T15" fmla="*/ 56 h 449"/>
              <a:gd name="T16" fmla="*/ 449 w 449"/>
              <a:gd name="T17" fmla="*/ 392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9" h="449">
                <a:moveTo>
                  <a:pt x="449" y="392"/>
                </a:moveTo>
                <a:cubicBezTo>
                  <a:pt x="449" y="423"/>
                  <a:pt x="424" y="449"/>
                  <a:pt x="393" y="449"/>
                </a:cubicBezTo>
                <a:cubicBezTo>
                  <a:pt x="57" y="449"/>
                  <a:pt x="57" y="449"/>
                  <a:pt x="57" y="449"/>
                </a:cubicBezTo>
                <a:cubicBezTo>
                  <a:pt x="26" y="449"/>
                  <a:pt x="0" y="423"/>
                  <a:pt x="0" y="392"/>
                </a:cubicBezTo>
                <a:cubicBezTo>
                  <a:pt x="0" y="56"/>
                  <a:pt x="0" y="56"/>
                  <a:pt x="0" y="56"/>
                </a:cubicBezTo>
                <a:cubicBezTo>
                  <a:pt x="0" y="25"/>
                  <a:pt x="26" y="0"/>
                  <a:pt x="57" y="0"/>
                </a:cubicBezTo>
                <a:cubicBezTo>
                  <a:pt x="393" y="0"/>
                  <a:pt x="393" y="0"/>
                  <a:pt x="393" y="0"/>
                </a:cubicBezTo>
                <a:cubicBezTo>
                  <a:pt x="424" y="0"/>
                  <a:pt x="449" y="25"/>
                  <a:pt x="449" y="56"/>
                </a:cubicBezTo>
                <a:lnTo>
                  <a:pt x="449" y="392"/>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4800" dirty="0">
              <a:solidFill>
                <a:schemeClr val="bg1"/>
              </a:solidFill>
            </a:endParaRPr>
          </a:p>
        </p:txBody>
      </p:sp>
      <p:sp>
        <p:nvSpPr>
          <p:cNvPr id="15" name="Freeform 16">
            <a:extLst>
              <a:ext uri="{FF2B5EF4-FFF2-40B4-BE49-F238E27FC236}">
                <a16:creationId xmlns:a16="http://schemas.microsoft.com/office/drawing/2014/main" id="{6D557128-73FC-4900-ABD6-55EDB512D0CE}"/>
              </a:ext>
            </a:extLst>
          </p:cNvPr>
          <p:cNvSpPr>
            <a:spLocks noEditPoints="1"/>
          </p:cNvSpPr>
          <p:nvPr/>
        </p:nvSpPr>
        <p:spPr bwMode="auto">
          <a:xfrm>
            <a:off x="14017121" y="5737265"/>
            <a:ext cx="1215647" cy="1026729"/>
          </a:xfrm>
          <a:custGeom>
            <a:avLst/>
            <a:gdLst>
              <a:gd name="T0" fmla="*/ 52 w 148"/>
              <a:gd name="T1" fmla="*/ 81 h 125"/>
              <a:gd name="T2" fmla="*/ 52 w 148"/>
              <a:gd name="T3" fmla="*/ 125 h 125"/>
              <a:gd name="T4" fmla="*/ 85 w 148"/>
              <a:gd name="T5" fmla="*/ 125 h 125"/>
              <a:gd name="T6" fmla="*/ 85 w 148"/>
              <a:gd name="T7" fmla="*/ 86 h 125"/>
              <a:gd name="T8" fmla="*/ 71 w 148"/>
              <a:gd name="T9" fmla="*/ 100 h 125"/>
              <a:gd name="T10" fmla="*/ 52 w 148"/>
              <a:gd name="T11" fmla="*/ 81 h 125"/>
              <a:gd name="T12" fmla="*/ 118 w 148"/>
              <a:gd name="T13" fmla="*/ 3 h 125"/>
              <a:gd name="T14" fmla="*/ 113 w 148"/>
              <a:gd name="T15" fmla="*/ 9 h 125"/>
              <a:gd name="T16" fmla="*/ 119 w 148"/>
              <a:gd name="T17" fmla="*/ 14 h 125"/>
              <a:gd name="T18" fmla="*/ 126 w 148"/>
              <a:gd name="T19" fmla="*/ 14 h 125"/>
              <a:gd name="T20" fmla="*/ 71 w 148"/>
              <a:gd name="T21" fmla="*/ 68 h 125"/>
              <a:gd name="T22" fmla="*/ 39 w 148"/>
              <a:gd name="T23" fmla="*/ 36 h 125"/>
              <a:gd name="T24" fmla="*/ 2 w 148"/>
              <a:gd name="T25" fmla="*/ 73 h 125"/>
              <a:gd name="T26" fmla="*/ 2 w 148"/>
              <a:gd name="T27" fmla="*/ 82 h 125"/>
              <a:gd name="T28" fmla="*/ 10 w 148"/>
              <a:gd name="T29" fmla="*/ 82 h 125"/>
              <a:gd name="T30" fmla="*/ 39 w 148"/>
              <a:gd name="T31" fmla="*/ 53 h 125"/>
              <a:gd name="T32" fmla="*/ 71 w 148"/>
              <a:gd name="T33" fmla="*/ 85 h 125"/>
              <a:gd name="T34" fmla="*/ 134 w 148"/>
              <a:gd name="T35" fmla="*/ 22 h 125"/>
              <a:gd name="T36" fmla="*/ 133 w 148"/>
              <a:gd name="T37" fmla="*/ 28 h 125"/>
              <a:gd name="T38" fmla="*/ 139 w 148"/>
              <a:gd name="T39" fmla="*/ 35 h 125"/>
              <a:gd name="T40" fmla="*/ 139 w 148"/>
              <a:gd name="T41" fmla="*/ 35 h 125"/>
              <a:gd name="T42" fmla="*/ 145 w 148"/>
              <a:gd name="T43" fmla="*/ 29 h 125"/>
              <a:gd name="T44" fmla="*/ 148 w 148"/>
              <a:gd name="T45" fmla="*/ 0 h 125"/>
              <a:gd name="T46" fmla="*/ 118 w 148"/>
              <a:gd name="T47" fmla="*/ 3 h 125"/>
              <a:gd name="T48" fmla="*/ 6 w 148"/>
              <a:gd name="T49" fmla="*/ 120 h 125"/>
              <a:gd name="T50" fmla="*/ 12 w 148"/>
              <a:gd name="T51" fmla="*/ 125 h 125"/>
              <a:gd name="T52" fmla="*/ 39 w 148"/>
              <a:gd name="T53" fmla="*/ 125 h 125"/>
              <a:gd name="T54" fmla="*/ 39 w 148"/>
              <a:gd name="T55" fmla="*/ 68 h 125"/>
              <a:gd name="T56" fmla="*/ 6 w 148"/>
              <a:gd name="T57" fmla="*/ 101 h 125"/>
              <a:gd name="T58" fmla="*/ 6 w 148"/>
              <a:gd name="T59" fmla="*/ 120 h 125"/>
              <a:gd name="T60" fmla="*/ 98 w 148"/>
              <a:gd name="T61" fmla="*/ 73 h 125"/>
              <a:gd name="T62" fmla="*/ 98 w 148"/>
              <a:gd name="T63" fmla="*/ 125 h 125"/>
              <a:gd name="T64" fmla="*/ 126 w 148"/>
              <a:gd name="T65" fmla="*/ 125 h 125"/>
              <a:gd name="T66" fmla="*/ 131 w 148"/>
              <a:gd name="T67" fmla="*/ 120 h 125"/>
              <a:gd name="T68" fmla="*/ 131 w 148"/>
              <a:gd name="T69" fmla="*/ 40 h 125"/>
              <a:gd name="T70" fmla="*/ 103 w 148"/>
              <a:gd name="T71" fmla="*/ 68 h 125"/>
              <a:gd name="T72" fmla="*/ 98 w 148"/>
              <a:gd name="T73" fmla="*/ 7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8" h="125">
                <a:moveTo>
                  <a:pt x="52" y="81"/>
                </a:moveTo>
                <a:cubicBezTo>
                  <a:pt x="52" y="125"/>
                  <a:pt x="52" y="125"/>
                  <a:pt x="52" y="125"/>
                </a:cubicBezTo>
                <a:cubicBezTo>
                  <a:pt x="85" y="125"/>
                  <a:pt x="85" y="125"/>
                  <a:pt x="85" y="125"/>
                </a:cubicBezTo>
                <a:cubicBezTo>
                  <a:pt x="85" y="86"/>
                  <a:pt x="85" y="86"/>
                  <a:pt x="85" y="86"/>
                </a:cubicBezTo>
                <a:cubicBezTo>
                  <a:pt x="71" y="100"/>
                  <a:pt x="71" y="100"/>
                  <a:pt x="71" y="100"/>
                </a:cubicBezTo>
                <a:lnTo>
                  <a:pt x="52" y="81"/>
                </a:lnTo>
                <a:close/>
                <a:moveTo>
                  <a:pt x="118" y="3"/>
                </a:moveTo>
                <a:cubicBezTo>
                  <a:pt x="115" y="3"/>
                  <a:pt x="113" y="6"/>
                  <a:pt x="113" y="9"/>
                </a:cubicBezTo>
                <a:cubicBezTo>
                  <a:pt x="113" y="12"/>
                  <a:pt x="116" y="15"/>
                  <a:pt x="119" y="14"/>
                </a:cubicBezTo>
                <a:cubicBezTo>
                  <a:pt x="126" y="14"/>
                  <a:pt x="126" y="14"/>
                  <a:pt x="126" y="14"/>
                </a:cubicBezTo>
                <a:cubicBezTo>
                  <a:pt x="71" y="68"/>
                  <a:pt x="71" y="68"/>
                  <a:pt x="71" y="68"/>
                </a:cubicBezTo>
                <a:cubicBezTo>
                  <a:pt x="39" y="36"/>
                  <a:pt x="39" y="36"/>
                  <a:pt x="39" y="36"/>
                </a:cubicBezTo>
                <a:cubicBezTo>
                  <a:pt x="2" y="73"/>
                  <a:pt x="2" y="73"/>
                  <a:pt x="2" y="73"/>
                </a:cubicBezTo>
                <a:cubicBezTo>
                  <a:pt x="0" y="76"/>
                  <a:pt x="0" y="79"/>
                  <a:pt x="2" y="82"/>
                </a:cubicBezTo>
                <a:cubicBezTo>
                  <a:pt x="4" y="84"/>
                  <a:pt x="8" y="84"/>
                  <a:pt x="10" y="82"/>
                </a:cubicBezTo>
                <a:cubicBezTo>
                  <a:pt x="39" y="53"/>
                  <a:pt x="39" y="53"/>
                  <a:pt x="39" y="53"/>
                </a:cubicBezTo>
                <a:cubicBezTo>
                  <a:pt x="71" y="85"/>
                  <a:pt x="71" y="85"/>
                  <a:pt x="71" y="85"/>
                </a:cubicBezTo>
                <a:cubicBezTo>
                  <a:pt x="134" y="22"/>
                  <a:pt x="134" y="22"/>
                  <a:pt x="134" y="22"/>
                </a:cubicBezTo>
                <a:cubicBezTo>
                  <a:pt x="133" y="28"/>
                  <a:pt x="133" y="28"/>
                  <a:pt x="133" y="28"/>
                </a:cubicBezTo>
                <a:cubicBezTo>
                  <a:pt x="133" y="32"/>
                  <a:pt x="135" y="35"/>
                  <a:pt x="139" y="35"/>
                </a:cubicBezTo>
                <a:cubicBezTo>
                  <a:pt x="139" y="35"/>
                  <a:pt x="139" y="35"/>
                  <a:pt x="139" y="35"/>
                </a:cubicBezTo>
                <a:cubicBezTo>
                  <a:pt x="142" y="35"/>
                  <a:pt x="145" y="33"/>
                  <a:pt x="145" y="29"/>
                </a:cubicBezTo>
                <a:cubicBezTo>
                  <a:pt x="148" y="0"/>
                  <a:pt x="148" y="0"/>
                  <a:pt x="148" y="0"/>
                </a:cubicBezTo>
                <a:lnTo>
                  <a:pt x="118" y="3"/>
                </a:lnTo>
                <a:close/>
                <a:moveTo>
                  <a:pt x="6" y="120"/>
                </a:moveTo>
                <a:cubicBezTo>
                  <a:pt x="6" y="123"/>
                  <a:pt x="9" y="125"/>
                  <a:pt x="12" y="125"/>
                </a:cubicBezTo>
                <a:cubicBezTo>
                  <a:pt x="39" y="125"/>
                  <a:pt x="39" y="125"/>
                  <a:pt x="39" y="125"/>
                </a:cubicBezTo>
                <a:cubicBezTo>
                  <a:pt x="39" y="68"/>
                  <a:pt x="39" y="68"/>
                  <a:pt x="39" y="68"/>
                </a:cubicBezTo>
                <a:cubicBezTo>
                  <a:pt x="6" y="101"/>
                  <a:pt x="6" y="101"/>
                  <a:pt x="6" y="101"/>
                </a:cubicBezTo>
                <a:lnTo>
                  <a:pt x="6" y="120"/>
                </a:lnTo>
                <a:close/>
                <a:moveTo>
                  <a:pt x="98" y="73"/>
                </a:moveTo>
                <a:cubicBezTo>
                  <a:pt x="98" y="125"/>
                  <a:pt x="98" y="125"/>
                  <a:pt x="98" y="125"/>
                </a:cubicBezTo>
                <a:cubicBezTo>
                  <a:pt x="126" y="125"/>
                  <a:pt x="126" y="125"/>
                  <a:pt x="126" y="125"/>
                </a:cubicBezTo>
                <a:cubicBezTo>
                  <a:pt x="129" y="125"/>
                  <a:pt x="131" y="123"/>
                  <a:pt x="131" y="120"/>
                </a:cubicBezTo>
                <a:cubicBezTo>
                  <a:pt x="131" y="40"/>
                  <a:pt x="131" y="40"/>
                  <a:pt x="131" y="40"/>
                </a:cubicBezTo>
                <a:cubicBezTo>
                  <a:pt x="103" y="68"/>
                  <a:pt x="103" y="68"/>
                  <a:pt x="103" y="68"/>
                </a:cubicBezTo>
                <a:lnTo>
                  <a:pt x="98" y="7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4800" dirty="0">
              <a:solidFill>
                <a:schemeClr val="bg1"/>
              </a:solidFill>
            </a:endParaRPr>
          </a:p>
        </p:txBody>
      </p:sp>
      <p:sp>
        <p:nvSpPr>
          <p:cNvPr id="16" name="Freeform 17">
            <a:extLst>
              <a:ext uri="{FF2B5EF4-FFF2-40B4-BE49-F238E27FC236}">
                <a16:creationId xmlns:a16="http://schemas.microsoft.com/office/drawing/2014/main" id="{46315EF1-CA1F-47B6-86A2-ECF51C140E59}"/>
              </a:ext>
            </a:extLst>
          </p:cNvPr>
          <p:cNvSpPr>
            <a:spLocks/>
          </p:cNvSpPr>
          <p:nvPr/>
        </p:nvSpPr>
        <p:spPr bwMode="auto">
          <a:xfrm>
            <a:off x="17694321" y="3997071"/>
            <a:ext cx="4894632" cy="5773154"/>
          </a:xfrm>
          <a:custGeom>
            <a:avLst/>
            <a:gdLst>
              <a:gd name="T0" fmla="*/ 449 w 449"/>
              <a:gd name="T1" fmla="*/ 477 h 529"/>
              <a:gd name="T2" fmla="*/ 394 w 449"/>
              <a:gd name="T3" fmla="*/ 522 h 529"/>
              <a:gd name="T4" fmla="*/ 56 w 449"/>
              <a:gd name="T5" fmla="*/ 450 h 529"/>
              <a:gd name="T6" fmla="*/ 0 w 449"/>
              <a:gd name="T7" fmla="*/ 381 h 529"/>
              <a:gd name="T8" fmla="*/ 0 w 449"/>
              <a:gd name="T9" fmla="*/ 147 h 529"/>
              <a:gd name="T10" fmla="*/ 56 w 449"/>
              <a:gd name="T11" fmla="*/ 79 h 529"/>
              <a:gd name="T12" fmla="*/ 394 w 449"/>
              <a:gd name="T13" fmla="*/ 6 h 529"/>
              <a:gd name="T14" fmla="*/ 449 w 449"/>
              <a:gd name="T15" fmla="*/ 51 h 529"/>
              <a:gd name="T16" fmla="*/ 449 w 449"/>
              <a:gd name="T17" fmla="*/ 477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9" h="529">
                <a:moveTo>
                  <a:pt x="449" y="477"/>
                </a:moveTo>
                <a:cubicBezTo>
                  <a:pt x="449" y="509"/>
                  <a:pt x="424" y="529"/>
                  <a:pt x="394" y="522"/>
                </a:cubicBezTo>
                <a:cubicBezTo>
                  <a:pt x="56" y="450"/>
                  <a:pt x="56" y="450"/>
                  <a:pt x="56" y="450"/>
                </a:cubicBezTo>
                <a:cubicBezTo>
                  <a:pt x="25" y="443"/>
                  <a:pt x="0" y="412"/>
                  <a:pt x="0" y="381"/>
                </a:cubicBezTo>
                <a:cubicBezTo>
                  <a:pt x="0" y="147"/>
                  <a:pt x="0" y="147"/>
                  <a:pt x="0" y="147"/>
                </a:cubicBezTo>
                <a:cubicBezTo>
                  <a:pt x="0" y="116"/>
                  <a:pt x="25" y="85"/>
                  <a:pt x="56" y="79"/>
                </a:cubicBezTo>
                <a:cubicBezTo>
                  <a:pt x="394" y="6"/>
                  <a:pt x="394" y="6"/>
                  <a:pt x="394" y="6"/>
                </a:cubicBezTo>
                <a:cubicBezTo>
                  <a:pt x="424" y="0"/>
                  <a:pt x="449" y="20"/>
                  <a:pt x="449" y="51"/>
                </a:cubicBezTo>
                <a:lnTo>
                  <a:pt x="449" y="477"/>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4800" dirty="0">
              <a:solidFill>
                <a:schemeClr val="bg1"/>
              </a:solidFill>
            </a:endParaRPr>
          </a:p>
        </p:txBody>
      </p:sp>
      <p:sp>
        <p:nvSpPr>
          <p:cNvPr id="17" name="Freeform 18">
            <a:extLst>
              <a:ext uri="{FF2B5EF4-FFF2-40B4-BE49-F238E27FC236}">
                <a16:creationId xmlns:a16="http://schemas.microsoft.com/office/drawing/2014/main" id="{A76C4C01-79A8-4BAC-990A-B1CE44C49424}"/>
              </a:ext>
            </a:extLst>
          </p:cNvPr>
          <p:cNvSpPr>
            <a:spLocks noEditPoints="1"/>
          </p:cNvSpPr>
          <p:nvPr/>
        </p:nvSpPr>
        <p:spPr bwMode="auto">
          <a:xfrm>
            <a:off x="19599524" y="5704526"/>
            <a:ext cx="1084226" cy="1076012"/>
          </a:xfrm>
          <a:custGeom>
            <a:avLst/>
            <a:gdLst>
              <a:gd name="T0" fmla="*/ 65 w 132"/>
              <a:gd name="T1" fmla="*/ 91 h 131"/>
              <a:gd name="T2" fmla="*/ 67 w 132"/>
              <a:gd name="T3" fmla="*/ 91 h 131"/>
              <a:gd name="T4" fmla="*/ 76 w 132"/>
              <a:gd name="T5" fmla="*/ 85 h 131"/>
              <a:gd name="T6" fmla="*/ 55 w 132"/>
              <a:gd name="T7" fmla="*/ 85 h 131"/>
              <a:gd name="T8" fmla="*/ 65 w 132"/>
              <a:gd name="T9" fmla="*/ 91 h 131"/>
              <a:gd name="T10" fmla="*/ 46 w 132"/>
              <a:gd name="T11" fmla="*/ 78 h 131"/>
              <a:gd name="T12" fmla="*/ 85 w 132"/>
              <a:gd name="T13" fmla="*/ 78 h 131"/>
              <a:gd name="T14" fmla="*/ 94 w 132"/>
              <a:gd name="T15" fmla="*/ 72 h 131"/>
              <a:gd name="T16" fmla="*/ 37 w 132"/>
              <a:gd name="T17" fmla="*/ 72 h 131"/>
              <a:gd name="T18" fmla="*/ 46 w 132"/>
              <a:gd name="T19" fmla="*/ 78 h 131"/>
              <a:gd name="T20" fmla="*/ 128 w 132"/>
              <a:gd name="T21" fmla="*/ 41 h 131"/>
              <a:gd name="T22" fmla="*/ 70 w 132"/>
              <a:gd name="T23" fmla="*/ 2 h 131"/>
              <a:gd name="T24" fmla="*/ 61 w 132"/>
              <a:gd name="T25" fmla="*/ 2 h 131"/>
              <a:gd name="T26" fmla="*/ 3 w 132"/>
              <a:gd name="T27" fmla="*/ 41 h 131"/>
              <a:gd name="T28" fmla="*/ 0 w 132"/>
              <a:gd name="T29" fmla="*/ 48 h 131"/>
              <a:gd name="T30" fmla="*/ 0 w 132"/>
              <a:gd name="T31" fmla="*/ 123 h 131"/>
              <a:gd name="T32" fmla="*/ 8 w 132"/>
              <a:gd name="T33" fmla="*/ 131 h 131"/>
              <a:gd name="T34" fmla="*/ 123 w 132"/>
              <a:gd name="T35" fmla="*/ 131 h 131"/>
              <a:gd name="T36" fmla="*/ 132 w 132"/>
              <a:gd name="T37" fmla="*/ 123 h 131"/>
              <a:gd name="T38" fmla="*/ 132 w 132"/>
              <a:gd name="T39" fmla="*/ 48 h 131"/>
              <a:gd name="T40" fmla="*/ 128 w 132"/>
              <a:gd name="T41" fmla="*/ 41 h 131"/>
              <a:gd name="T42" fmla="*/ 123 w 132"/>
              <a:gd name="T43" fmla="*/ 60 h 131"/>
              <a:gd name="T44" fmla="*/ 66 w 132"/>
              <a:gd name="T45" fmla="*/ 99 h 131"/>
              <a:gd name="T46" fmla="*/ 8 w 132"/>
              <a:gd name="T47" fmla="*/ 60 h 131"/>
              <a:gd name="T48" fmla="*/ 8 w 132"/>
              <a:gd name="T49" fmla="*/ 52 h 131"/>
              <a:gd name="T50" fmla="*/ 12 w 132"/>
              <a:gd name="T51" fmla="*/ 48 h 131"/>
              <a:gd name="T52" fmla="*/ 119 w 132"/>
              <a:gd name="T53" fmla="*/ 48 h 131"/>
              <a:gd name="T54" fmla="*/ 123 w 132"/>
              <a:gd name="T55" fmla="*/ 52 h 131"/>
              <a:gd name="T56" fmla="*/ 123 w 132"/>
              <a:gd name="T57" fmla="*/ 60 h 131"/>
              <a:gd name="T58" fmla="*/ 26 w 132"/>
              <a:gd name="T59" fmla="*/ 65 h 131"/>
              <a:gd name="T60" fmla="*/ 28 w 132"/>
              <a:gd name="T61" fmla="*/ 66 h 131"/>
              <a:gd name="T62" fmla="*/ 104 w 132"/>
              <a:gd name="T63" fmla="*/ 66 h 131"/>
              <a:gd name="T64" fmla="*/ 105 w 132"/>
              <a:gd name="T65" fmla="*/ 65 h 131"/>
              <a:gd name="T66" fmla="*/ 105 w 132"/>
              <a:gd name="T67" fmla="*/ 60 h 131"/>
              <a:gd name="T68" fmla="*/ 26 w 132"/>
              <a:gd name="T69" fmla="*/ 60 h 131"/>
              <a:gd name="T70" fmla="*/ 26 w 132"/>
              <a:gd name="T71" fmla="*/ 6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2" h="131">
                <a:moveTo>
                  <a:pt x="65" y="91"/>
                </a:moveTo>
                <a:cubicBezTo>
                  <a:pt x="67" y="91"/>
                  <a:pt x="67" y="91"/>
                  <a:pt x="67" y="91"/>
                </a:cubicBezTo>
                <a:cubicBezTo>
                  <a:pt x="76" y="85"/>
                  <a:pt x="76" y="85"/>
                  <a:pt x="76" y="85"/>
                </a:cubicBezTo>
                <a:cubicBezTo>
                  <a:pt x="55" y="85"/>
                  <a:pt x="55" y="85"/>
                  <a:pt x="55" y="85"/>
                </a:cubicBezTo>
                <a:lnTo>
                  <a:pt x="65" y="91"/>
                </a:lnTo>
                <a:close/>
                <a:moveTo>
                  <a:pt x="46" y="78"/>
                </a:moveTo>
                <a:cubicBezTo>
                  <a:pt x="85" y="78"/>
                  <a:pt x="85" y="78"/>
                  <a:pt x="85" y="78"/>
                </a:cubicBezTo>
                <a:cubicBezTo>
                  <a:pt x="94" y="72"/>
                  <a:pt x="94" y="72"/>
                  <a:pt x="94" y="72"/>
                </a:cubicBezTo>
                <a:cubicBezTo>
                  <a:pt x="37" y="72"/>
                  <a:pt x="37" y="72"/>
                  <a:pt x="37" y="72"/>
                </a:cubicBezTo>
                <a:lnTo>
                  <a:pt x="46" y="78"/>
                </a:lnTo>
                <a:close/>
                <a:moveTo>
                  <a:pt x="128" y="41"/>
                </a:moveTo>
                <a:cubicBezTo>
                  <a:pt x="70" y="2"/>
                  <a:pt x="70" y="2"/>
                  <a:pt x="70" y="2"/>
                </a:cubicBezTo>
                <a:cubicBezTo>
                  <a:pt x="68" y="0"/>
                  <a:pt x="64" y="0"/>
                  <a:pt x="61" y="2"/>
                </a:cubicBezTo>
                <a:cubicBezTo>
                  <a:pt x="3" y="41"/>
                  <a:pt x="3" y="41"/>
                  <a:pt x="3" y="41"/>
                </a:cubicBezTo>
                <a:cubicBezTo>
                  <a:pt x="1" y="43"/>
                  <a:pt x="0" y="45"/>
                  <a:pt x="0" y="48"/>
                </a:cubicBezTo>
                <a:cubicBezTo>
                  <a:pt x="0" y="123"/>
                  <a:pt x="0" y="123"/>
                  <a:pt x="0" y="123"/>
                </a:cubicBezTo>
                <a:cubicBezTo>
                  <a:pt x="0" y="127"/>
                  <a:pt x="3" y="131"/>
                  <a:pt x="8" y="131"/>
                </a:cubicBezTo>
                <a:cubicBezTo>
                  <a:pt x="123" y="131"/>
                  <a:pt x="123" y="131"/>
                  <a:pt x="123" y="131"/>
                </a:cubicBezTo>
                <a:cubicBezTo>
                  <a:pt x="128" y="131"/>
                  <a:pt x="132" y="127"/>
                  <a:pt x="132" y="123"/>
                </a:cubicBezTo>
                <a:cubicBezTo>
                  <a:pt x="132" y="48"/>
                  <a:pt x="132" y="48"/>
                  <a:pt x="132" y="48"/>
                </a:cubicBezTo>
                <a:cubicBezTo>
                  <a:pt x="132" y="45"/>
                  <a:pt x="130" y="43"/>
                  <a:pt x="128" y="41"/>
                </a:cubicBezTo>
                <a:close/>
                <a:moveTo>
                  <a:pt x="123" y="60"/>
                </a:moveTo>
                <a:cubicBezTo>
                  <a:pt x="66" y="99"/>
                  <a:pt x="66" y="99"/>
                  <a:pt x="66" y="99"/>
                </a:cubicBezTo>
                <a:cubicBezTo>
                  <a:pt x="8" y="60"/>
                  <a:pt x="8" y="60"/>
                  <a:pt x="8" y="60"/>
                </a:cubicBezTo>
                <a:cubicBezTo>
                  <a:pt x="8" y="52"/>
                  <a:pt x="8" y="52"/>
                  <a:pt x="8" y="52"/>
                </a:cubicBezTo>
                <a:cubicBezTo>
                  <a:pt x="8" y="49"/>
                  <a:pt x="10" y="48"/>
                  <a:pt x="12" y="48"/>
                </a:cubicBezTo>
                <a:cubicBezTo>
                  <a:pt x="119" y="48"/>
                  <a:pt x="119" y="48"/>
                  <a:pt x="119" y="48"/>
                </a:cubicBezTo>
                <a:cubicBezTo>
                  <a:pt x="121" y="48"/>
                  <a:pt x="123" y="49"/>
                  <a:pt x="123" y="52"/>
                </a:cubicBezTo>
                <a:lnTo>
                  <a:pt x="123" y="60"/>
                </a:lnTo>
                <a:close/>
                <a:moveTo>
                  <a:pt x="26" y="65"/>
                </a:moveTo>
                <a:cubicBezTo>
                  <a:pt x="28" y="66"/>
                  <a:pt x="28" y="66"/>
                  <a:pt x="28" y="66"/>
                </a:cubicBezTo>
                <a:cubicBezTo>
                  <a:pt x="104" y="66"/>
                  <a:pt x="104" y="66"/>
                  <a:pt x="104" y="66"/>
                </a:cubicBezTo>
                <a:cubicBezTo>
                  <a:pt x="105" y="65"/>
                  <a:pt x="105" y="65"/>
                  <a:pt x="105" y="65"/>
                </a:cubicBezTo>
                <a:cubicBezTo>
                  <a:pt x="105" y="60"/>
                  <a:pt x="105" y="60"/>
                  <a:pt x="105" y="60"/>
                </a:cubicBezTo>
                <a:cubicBezTo>
                  <a:pt x="26" y="60"/>
                  <a:pt x="26" y="60"/>
                  <a:pt x="26" y="60"/>
                </a:cubicBezTo>
                <a:lnTo>
                  <a:pt x="26" y="6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4800" dirty="0">
              <a:solidFill>
                <a:schemeClr val="bg1"/>
              </a:solidFill>
            </a:endParaRPr>
          </a:p>
        </p:txBody>
      </p:sp>
      <p:sp>
        <p:nvSpPr>
          <p:cNvPr id="18" name="Freeform 19">
            <a:extLst>
              <a:ext uri="{FF2B5EF4-FFF2-40B4-BE49-F238E27FC236}">
                <a16:creationId xmlns:a16="http://schemas.microsoft.com/office/drawing/2014/main" id="{D22B435C-DAA8-48CC-8864-7F47EF60CFC1}"/>
              </a:ext>
            </a:extLst>
          </p:cNvPr>
          <p:cNvSpPr>
            <a:spLocks/>
          </p:cNvSpPr>
          <p:nvPr/>
        </p:nvSpPr>
        <p:spPr bwMode="auto">
          <a:xfrm>
            <a:off x="23213738" y="3997071"/>
            <a:ext cx="4900087" cy="5773154"/>
          </a:xfrm>
          <a:custGeom>
            <a:avLst/>
            <a:gdLst>
              <a:gd name="T0" fmla="*/ 449 w 449"/>
              <a:gd name="T1" fmla="*/ 477 h 529"/>
              <a:gd name="T2" fmla="*/ 393 w 449"/>
              <a:gd name="T3" fmla="*/ 522 h 529"/>
              <a:gd name="T4" fmla="*/ 55 w 449"/>
              <a:gd name="T5" fmla="*/ 450 h 529"/>
              <a:gd name="T6" fmla="*/ 0 w 449"/>
              <a:gd name="T7" fmla="*/ 381 h 529"/>
              <a:gd name="T8" fmla="*/ 0 w 449"/>
              <a:gd name="T9" fmla="*/ 147 h 529"/>
              <a:gd name="T10" fmla="*/ 55 w 449"/>
              <a:gd name="T11" fmla="*/ 79 h 529"/>
              <a:gd name="T12" fmla="*/ 393 w 449"/>
              <a:gd name="T13" fmla="*/ 6 h 529"/>
              <a:gd name="T14" fmla="*/ 449 w 449"/>
              <a:gd name="T15" fmla="*/ 51 h 529"/>
              <a:gd name="T16" fmla="*/ 449 w 449"/>
              <a:gd name="T17" fmla="*/ 477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9" h="529">
                <a:moveTo>
                  <a:pt x="449" y="477"/>
                </a:moveTo>
                <a:cubicBezTo>
                  <a:pt x="449" y="509"/>
                  <a:pt x="424" y="529"/>
                  <a:pt x="393" y="522"/>
                </a:cubicBezTo>
                <a:cubicBezTo>
                  <a:pt x="55" y="450"/>
                  <a:pt x="55" y="450"/>
                  <a:pt x="55" y="450"/>
                </a:cubicBezTo>
                <a:cubicBezTo>
                  <a:pt x="25" y="443"/>
                  <a:pt x="0" y="412"/>
                  <a:pt x="0" y="381"/>
                </a:cubicBezTo>
                <a:cubicBezTo>
                  <a:pt x="0" y="147"/>
                  <a:pt x="0" y="147"/>
                  <a:pt x="0" y="147"/>
                </a:cubicBezTo>
                <a:cubicBezTo>
                  <a:pt x="0" y="116"/>
                  <a:pt x="25" y="85"/>
                  <a:pt x="55" y="79"/>
                </a:cubicBezTo>
                <a:cubicBezTo>
                  <a:pt x="393" y="6"/>
                  <a:pt x="393" y="6"/>
                  <a:pt x="393" y="6"/>
                </a:cubicBezTo>
                <a:cubicBezTo>
                  <a:pt x="424" y="0"/>
                  <a:pt x="449" y="20"/>
                  <a:pt x="449" y="51"/>
                </a:cubicBezTo>
                <a:lnTo>
                  <a:pt x="449" y="477"/>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sz="4800" dirty="0">
              <a:solidFill>
                <a:schemeClr val="bg1"/>
              </a:solidFill>
            </a:endParaRPr>
          </a:p>
        </p:txBody>
      </p:sp>
      <p:sp>
        <p:nvSpPr>
          <p:cNvPr id="19" name="Freeform 20">
            <a:extLst>
              <a:ext uri="{FF2B5EF4-FFF2-40B4-BE49-F238E27FC236}">
                <a16:creationId xmlns:a16="http://schemas.microsoft.com/office/drawing/2014/main" id="{574B79F7-BBC8-42FF-BD25-43A7C31B52CC}"/>
              </a:ext>
            </a:extLst>
          </p:cNvPr>
          <p:cNvSpPr>
            <a:spLocks noEditPoints="1"/>
          </p:cNvSpPr>
          <p:nvPr/>
        </p:nvSpPr>
        <p:spPr bwMode="auto">
          <a:xfrm>
            <a:off x="24990247" y="5518998"/>
            <a:ext cx="1347069" cy="1347069"/>
          </a:xfrm>
          <a:custGeom>
            <a:avLst/>
            <a:gdLst>
              <a:gd name="T0" fmla="*/ 141 w 164"/>
              <a:gd name="T1" fmla="*/ 23 h 164"/>
              <a:gd name="T2" fmla="*/ 58 w 164"/>
              <a:gd name="T3" fmla="*/ 23 h 164"/>
              <a:gd name="T4" fmla="*/ 50 w 164"/>
              <a:gd name="T5" fmla="*/ 95 h 164"/>
              <a:gd name="T6" fmla="*/ 7 w 164"/>
              <a:gd name="T7" fmla="*/ 138 h 164"/>
              <a:gd name="T8" fmla="*/ 11 w 164"/>
              <a:gd name="T9" fmla="*/ 153 h 164"/>
              <a:gd name="T10" fmla="*/ 26 w 164"/>
              <a:gd name="T11" fmla="*/ 157 h 164"/>
              <a:gd name="T12" fmla="*/ 69 w 164"/>
              <a:gd name="T13" fmla="*/ 114 h 164"/>
              <a:gd name="T14" fmla="*/ 141 w 164"/>
              <a:gd name="T15" fmla="*/ 106 h 164"/>
              <a:gd name="T16" fmla="*/ 141 w 164"/>
              <a:gd name="T17" fmla="*/ 23 h 164"/>
              <a:gd name="T18" fmla="*/ 134 w 164"/>
              <a:gd name="T19" fmla="*/ 99 h 164"/>
              <a:gd name="T20" fmla="*/ 65 w 164"/>
              <a:gd name="T21" fmla="*/ 99 h 164"/>
              <a:gd name="T22" fmla="*/ 65 w 164"/>
              <a:gd name="T23" fmla="*/ 30 h 164"/>
              <a:gd name="T24" fmla="*/ 134 w 164"/>
              <a:gd name="T25" fmla="*/ 30 h 164"/>
              <a:gd name="T26" fmla="*/ 134 w 164"/>
              <a:gd name="T27" fmla="*/ 99 h 164"/>
              <a:gd name="T28" fmla="*/ 129 w 164"/>
              <a:gd name="T29" fmla="*/ 36 h 164"/>
              <a:gd name="T30" fmla="*/ 124 w 164"/>
              <a:gd name="T31" fmla="*/ 36 h 164"/>
              <a:gd name="T32" fmla="*/ 124 w 164"/>
              <a:gd name="T33" fmla="*/ 40 h 164"/>
              <a:gd name="T34" fmla="*/ 124 w 164"/>
              <a:gd name="T35" fmla="*/ 89 h 164"/>
              <a:gd name="T36" fmla="*/ 124 w 164"/>
              <a:gd name="T37" fmla="*/ 94 h 164"/>
              <a:gd name="T38" fmla="*/ 129 w 164"/>
              <a:gd name="T39" fmla="*/ 94 h 164"/>
              <a:gd name="T40" fmla="*/ 129 w 164"/>
              <a:gd name="T41" fmla="*/ 36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4" h="164">
                <a:moveTo>
                  <a:pt x="141" y="23"/>
                </a:moveTo>
                <a:cubicBezTo>
                  <a:pt x="118" y="0"/>
                  <a:pt x="81" y="0"/>
                  <a:pt x="58" y="23"/>
                </a:cubicBezTo>
                <a:cubicBezTo>
                  <a:pt x="39" y="43"/>
                  <a:pt x="36" y="73"/>
                  <a:pt x="50" y="95"/>
                </a:cubicBezTo>
                <a:cubicBezTo>
                  <a:pt x="7" y="138"/>
                  <a:pt x="7" y="138"/>
                  <a:pt x="7" y="138"/>
                </a:cubicBezTo>
                <a:cubicBezTo>
                  <a:pt x="7" y="138"/>
                  <a:pt x="0" y="142"/>
                  <a:pt x="11" y="153"/>
                </a:cubicBezTo>
                <a:cubicBezTo>
                  <a:pt x="22" y="164"/>
                  <a:pt x="26" y="157"/>
                  <a:pt x="26" y="157"/>
                </a:cubicBezTo>
                <a:cubicBezTo>
                  <a:pt x="69" y="114"/>
                  <a:pt x="69" y="114"/>
                  <a:pt x="69" y="114"/>
                </a:cubicBezTo>
                <a:cubicBezTo>
                  <a:pt x="91" y="128"/>
                  <a:pt x="121" y="125"/>
                  <a:pt x="141" y="106"/>
                </a:cubicBezTo>
                <a:cubicBezTo>
                  <a:pt x="164" y="83"/>
                  <a:pt x="164" y="46"/>
                  <a:pt x="141" y="23"/>
                </a:cubicBezTo>
                <a:close/>
                <a:moveTo>
                  <a:pt x="134" y="99"/>
                </a:moveTo>
                <a:cubicBezTo>
                  <a:pt x="115" y="117"/>
                  <a:pt x="84" y="117"/>
                  <a:pt x="65" y="99"/>
                </a:cubicBezTo>
                <a:cubicBezTo>
                  <a:pt x="47" y="80"/>
                  <a:pt x="47" y="49"/>
                  <a:pt x="65" y="30"/>
                </a:cubicBezTo>
                <a:cubicBezTo>
                  <a:pt x="84" y="12"/>
                  <a:pt x="115" y="12"/>
                  <a:pt x="134" y="30"/>
                </a:cubicBezTo>
                <a:cubicBezTo>
                  <a:pt x="152" y="49"/>
                  <a:pt x="152" y="80"/>
                  <a:pt x="134" y="99"/>
                </a:cubicBezTo>
                <a:close/>
                <a:moveTo>
                  <a:pt x="129" y="36"/>
                </a:moveTo>
                <a:cubicBezTo>
                  <a:pt x="127" y="34"/>
                  <a:pt x="125" y="34"/>
                  <a:pt x="124" y="36"/>
                </a:cubicBezTo>
                <a:cubicBezTo>
                  <a:pt x="122" y="37"/>
                  <a:pt x="122" y="39"/>
                  <a:pt x="124" y="40"/>
                </a:cubicBezTo>
                <a:cubicBezTo>
                  <a:pt x="137" y="54"/>
                  <a:pt x="137" y="75"/>
                  <a:pt x="124" y="89"/>
                </a:cubicBezTo>
                <a:cubicBezTo>
                  <a:pt x="122" y="90"/>
                  <a:pt x="122" y="92"/>
                  <a:pt x="124" y="94"/>
                </a:cubicBezTo>
                <a:cubicBezTo>
                  <a:pt x="125" y="95"/>
                  <a:pt x="127" y="95"/>
                  <a:pt x="129" y="94"/>
                </a:cubicBezTo>
                <a:cubicBezTo>
                  <a:pt x="145" y="78"/>
                  <a:pt x="145" y="52"/>
                  <a:pt x="129" y="3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4800" dirty="0">
              <a:solidFill>
                <a:schemeClr val="bg1"/>
              </a:solidFill>
            </a:endParaRPr>
          </a:p>
        </p:txBody>
      </p:sp>
      <p:sp>
        <p:nvSpPr>
          <p:cNvPr id="20" name="Freeform 21">
            <a:extLst>
              <a:ext uri="{FF2B5EF4-FFF2-40B4-BE49-F238E27FC236}">
                <a16:creationId xmlns:a16="http://schemas.microsoft.com/office/drawing/2014/main" id="{8183D63E-AE2B-40C9-A7DF-8996B00C9889}"/>
              </a:ext>
            </a:extLst>
          </p:cNvPr>
          <p:cNvSpPr>
            <a:spLocks/>
          </p:cNvSpPr>
          <p:nvPr/>
        </p:nvSpPr>
        <p:spPr bwMode="auto">
          <a:xfrm>
            <a:off x="1146975" y="7904045"/>
            <a:ext cx="4900087" cy="1866180"/>
          </a:xfrm>
          <a:custGeom>
            <a:avLst/>
            <a:gdLst>
              <a:gd name="T0" fmla="*/ 449 w 449"/>
              <a:gd name="T1" fmla="*/ 0 h 171"/>
              <a:gd name="T2" fmla="*/ 449 w 449"/>
              <a:gd name="T3" fmla="*/ 23 h 171"/>
              <a:gd name="T4" fmla="*/ 394 w 449"/>
              <a:gd name="T5" fmla="*/ 92 h 171"/>
              <a:gd name="T6" fmla="*/ 56 w 449"/>
              <a:gd name="T7" fmla="*/ 164 h 171"/>
              <a:gd name="T8" fmla="*/ 0 w 449"/>
              <a:gd name="T9" fmla="*/ 119 h 171"/>
              <a:gd name="T10" fmla="*/ 0 w 449"/>
              <a:gd name="T11" fmla="*/ 97 h 171"/>
              <a:gd name="T12" fmla="*/ 56 w 449"/>
              <a:gd name="T13" fmla="*/ 141 h 171"/>
              <a:gd name="T14" fmla="*/ 394 w 449"/>
              <a:gd name="T15" fmla="*/ 69 h 171"/>
              <a:gd name="T16" fmla="*/ 449 w 449"/>
              <a:gd name="T17"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9" h="171">
                <a:moveTo>
                  <a:pt x="449" y="0"/>
                </a:moveTo>
                <a:cubicBezTo>
                  <a:pt x="449" y="23"/>
                  <a:pt x="449" y="23"/>
                  <a:pt x="449" y="23"/>
                </a:cubicBezTo>
                <a:cubicBezTo>
                  <a:pt x="449" y="54"/>
                  <a:pt x="424" y="85"/>
                  <a:pt x="394" y="92"/>
                </a:cubicBezTo>
                <a:cubicBezTo>
                  <a:pt x="56" y="164"/>
                  <a:pt x="56" y="164"/>
                  <a:pt x="56" y="164"/>
                </a:cubicBezTo>
                <a:cubicBezTo>
                  <a:pt x="25" y="171"/>
                  <a:pt x="0" y="151"/>
                  <a:pt x="0" y="119"/>
                </a:cubicBezTo>
                <a:cubicBezTo>
                  <a:pt x="0" y="97"/>
                  <a:pt x="0" y="97"/>
                  <a:pt x="0" y="97"/>
                </a:cubicBezTo>
                <a:cubicBezTo>
                  <a:pt x="0" y="128"/>
                  <a:pt x="25" y="148"/>
                  <a:pt x="56" y="141"/>
                </a:cubicBezTo>
                <a:cubicBezTo>
                  <a:pt x="394" y="69"/>
                  <a:pt x="394" y="69"/>
                  <a:pt x="394" y="69"/>
                </a:cubicBezTo>
                <a:cubicBezTo>
                  <a:pt x="424" y="62"/>
                  <a:pt x="449" y="31"/>
                  <a:pt x="449" y="0"/>
                </a:cubicBezTo>
                <a:close/>
              </a:path>
            </a:pathLst>
          </a:custGeom>
          <a:solidFill>
            <a:schemeClr val="accent1">
              <a:lumMod val="50000"/>
              <a:alpha val="15000"/>
            </a:schemeClr>
          </a:solidFill>
          <a:ln>
            <a:noFill/>
          </a:ln>
        </p:spPr>
        <p:txBody>
          <a:bodyPr vert="horz" wrap="square" lIns="91440" tIns="45720" rIns="91440" bIns="45720" numCol="1" anchor="t" anchorCtr="0" compatLnSpc="1">
            <a:prstTxWarp prst="textNoShape">
              <a:avLst/>
            </a:prstTxWarp>
          </a:bodyPr>
          <a:lstStyle/>
          <a:p>
            <a:endParaRPr lang="en-US" sz="4800" dirty="0">
              <a:solidFill>
                <a:schemeClr val="bg1"/>
              </a:solidFill>
            </a:endParaRPr>
          </a:p>
        </p:txBody>
      </p:sp>
      <p:sp>
        <p:nvSpPr>
          <p:cNvPr id="21" name="Freeform 22">
            <a:extLst>
              <a:ext uri="{FF2B5EF4-FFF2-40B4-BE49-F238E27FC236}">
                <a16:creationId xmlns:a16="http://schemas.microsoft.com/office/drawing/2014/main" id="{14EEF074-36CA-4134-85F4-7F69D1007923}"/>
              </a:ext>
            </a:extLst>
          </p:cNvPr>
          <p:cNvSpPr>
            <a:spLocks/>
          </p:cNvSpPr>
          <p:nvPr/>
        </p:nvSpPr>
        <p:spPr bwMode="auto">
          <a:xfrm>
            <a:off x="6666394" y="7904045"/>
            <a:ext cx="4894632" cy="1866180"/>
          </a:xfrm>
          <a:custGeom>
            <a:avLst/>
            <a:gdLst>
              <a:gd name="T0" fmla="*/ 449 w 449"/>
              <a:gd name="T1" fmla="*/ 0 h 171"/>
              <a:gd name="T2" fmla="*/ 449 w 449"/>
              <a:gd name="T3" fmla="*/ 23 h 171"/>
              <a:gd name="T4" fmla="*/ 393 w 449"/>
              <a:gd name="T5" fmla="*/ 92 h 171"/>
              <a:gd name="T6" fmla="*/ 55 w 449"/>
              <a:gd name="T7" fmla="*/ 164 h 171"/>
              <a:gd name="T8" fmla="*/ 0 w 449"/>
              <a:gd name="T9" fmla="*/ 119 h 171"/>
              <a:gd name="T10" fmla="*/ 0 w 449"/>
              <a:gd name="T11" fmla="*/ 97 h 171"/>
              <a:gd name="T12" fmla="*/ 55 w 449"/>
              <a:gd name="T13" fmla="*/ 141 h 171"/>
              <a:gd name="T14" fmla="*/ 393 w 449"/>
              <a:gd name="T15" fmla="*/ 69 h 171"/>
              <a:gd name="T16" fmla="*/ 449 w 449"/>
              <a:gd name="T17"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9" h="171">
                <a:moveTo>
                  <a:pt x="449" y="0"/>
                </a:moveTo>
                <a:cubicBezTo>
                  <a:pt x="449" y="23"/>
                  <a:pt x="449" y="23"/>
                  <a:pt x="449" y="23"/>
                </a:cubicBezTo>
                <a:cubicBezTo>
                  <a:pt x="449" y="54"/>
                  <a:pt x="424" y="85"/>
                  <a:pt x="393" y="92"/>
                </a:cubicBezTo>
                <a:cubicBezTo>
                  <a:pt x="55" y="164"/>
                  <a:pt x="55" y="164"/>
                  <a:pt x="55" y="164"/>
                </a:cubicBezTo>
                <a:cubicBezTo>
                  <a:pt x="25" y="171"/>
                  <a:pt x="0" y="151"/>
                  <a:pt x="0" y="119"/>
                </a:cubicBezTo>
                <a:cubicBezTo>
                  <a:pt x="0" y="97"/>
                  <a:pt x="0" y="97"/>
                  <a:pt x="0" y="97"/>
                </a:cubicBezTo>
                <a:cubicBezTo>
                  <a:pt x="0" y="128"/>
                  <a:pt x="25" y="148"/>
                  <a:pt x="55" y="141"/>
                </a:cubicBezTo>
                <a:cubicBezTo>
                  <a:pt x="393" y="69"/>
                  <a:pt x="393" y="69"/>
                  <a:pt x="393" y="69"/>
                </a:cubicBezTo>
                <a:cubicBezTo>
                  <a:pt x="424" y="62"/>
                  <a:pt x="449" y="31"/>
                  <a:pt x="449" y="0"/>
                </a:cubicBezTo>
                <a:close/>
              </a:path>
            </a:pathLst>
          </a:custGeom>
          <a:solidFill>
            <a:schemeClr val="accent2">
              <a:lumMod val="50000"/>
              <a:alpha val="15000"/>
            </a:schemeClr>
          </a:solidFill>
          <a:ln>
            <a:noFill/>
          </a:ln>
        </p:spPr>
        <p:txBody>
          <a:bodyPr vert="horz" wrap="square" lIns="91440" tIns="45720" rIns="91440" bIns="45720" numCol="1" anchor="t" anchorCtr="0" compatLnSpc="1">
            <a:prstTxWarp prst="textNoShape">
              <a:avLst/>
            </a:prstTxWarp>
          </a:bodyPr>
          <a:lstStyle/>
          <a:p>
            <a:endParaRPr lang="en-US" sz="4800" dirty="0">
              <a:solidFill>
                <a:schemeClr val="bg1"/>
              </a:solidFill>
            </a:endParaRPr>
          </a:p>
        </p:txBody>
      </p:sp>
      <p:sp>
        <p:nvSpPr>
          <p:cNvPr id="22" name="Freeform 23">
            <a:extLst>
              <a:ext uri="{FF2B5EF4-FFF2-40B4-BE49-F238E27FC236}">
                <a16:creationId xmlns:a16="http://schemas.microsoft.com/office/drawing/2014/main" id="{075E8D38-992F-4FC9-8969-4E32D36792F1}"/>
              </a:ext>
            </a:extLst>
          </p:cNvPr>
          <p:cNvSpPr>
            <a:spLocks/>
          </p:cNvSpPr>
          <p:nvPr/>
        </p:nvSpPr>
        <p:spPr bwMode="auto">
          <a:xfrm>
            <a:off x="12174901" y="8460625"/>
            <a:ext cx="4900087" cy="873067"/>
          </a:xfrm>
          <a:custGeom>
            <a:avLst/>
            <a:gdLst>
              <a:gd name="T0" fmla="*/ 449 w 449"/>
              <a:gd name="T1" fmla="*/ 0 h 80"/>
              <a:gd name="T2" fmla="*/ 449 w 449"/>
              <a:gd name="T3" fmla="*/ 23 h 80"/>
              <a:gd name="T4" fmla="*/ 393 w 449"/>
              <a:gd name="T5" fmla="*/ 80 h 80"/>
              <a:gd name="T6" fmla="*/ 57 w 449"/>
              <a:gd name="T7" fmla="*/ 80 h 80"/>
              <a:gd name="T8" fmla="*/ 0 w 449"/>
              <a:gd name="T9" fmla="*/ 23 h 80"/>
              <a:gd name="T10" fmla="*/ 0 w 449"/>
              <a:gd name="T11" fmla="*/ 0 h 80"/>
              <a:gd name="T12" fmla="*/ 57 w 449"/>
              <a:gd name="T13" fmla="*/ 57 h 80"/>
              <a:gd name="T14" fmla="*/ 393 w 449"/>
              <a:gd name="T15" fmla="*/ 57 h 80"/>
              <a:gd name="T16" fmla="*/ 449 w 449"/>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9" h="80">
                <a:moveTo>
                  <a:pt x="449" y="0"/>
                </a:moveTo>
                <a:cubicBezTo>
                  <a:pt x="449" y="23"/>
                  <a:pt x="449" y="23"/>
                  <a:pt x="449" y="23"/>
                </a:cubicBezTo>
                <a:cubicBezTo>
                  <a:pt x="449" y="54"/>
                  <a:pt x="424" y="80"/>
                  <a:pt x="393" y="80"/>
                </a:cubicBezTo>
                <a:cubicBezTo>
                  <a:pt x="57" y="80"/>
                  <a:pt x="57" y="80"/>
                  <a:pt x="57" y="80"/>
                </a:cubicBezTo>
                <a:cubicBezTo>
                  <a:pt x="26" y="80"/>
                  <a:pt x="0" y="54"/>
                  <a:pt x="0" y="23"/>
                </a:cubicBezTo>
                <a:cubicBezTo>
                  <a:pt x="0" y="0"/>
                  <a:pt x="0" y="0"/>
                  <a:pt x="0" y="0"/>
                </a:cubicBezTo>
                <a:cubicBezTo>
                  <a:pt x="0" y="31"/>
                  <a:pt x="26" y="57"/>
                  <a:pt x="57" y="57"/>
                </a:cubicBezTo>
                <a:cubicBezTo>
                  <a:pt x="393" y="57"/>
                  <a:pt x="393" y="57"/>
                  <a:pt x="393" y="57"/>
                </a:cubicBezTo>
                <a:cubicBezTo>
                  <a:pt x="424" y="57"/>
                  <a:pt x="449" y="31"/>
                  <a:pt x="449" y="0"/>
                </a:cubicBezTo>
                <a:close/>
              </a:path>
            </a:pathLst>
          </a:custGeom>
          <a:solidFill>
            <a:schemeClr val="accent4">
              <a:lumMod val="50000"/>
              <a:alpha val="15000"/>
            </a:schemeClr>
          </a:solidFill>
          <a:ln>
            <a:noFill/>
          </a:ln>
        </p:spPr>
        <p:txBody>
          <a:bodyPr vert="horz" wrap="square" lIns="91440" tIns="45720" rIns="91440" bIns="45720" numCol="1" anchor="t" anchorCtr="0" compatLnSpc="1">
            <a:prstTxWarp prst="textNoShape">
              <a:avLst/>
            </a:prstTxWarp>
          </a:bodyPr>
          <a:lstStyle/>
          <a:p>
            <a:endParaRPr lang="en-US" sz="4800" dirty="0">
              <a:solidFill>
                <a:schemeClr val="bg1"/>
              </a:solidFill>
            </a:endParaRPr>
          </a:p>
        </p:txBody>
      </p:sp>
      <p:sp>
        <p:nvSpPr>
          <p:cNvPr id="23" name="Freeform 24">
            <a:extLst>
              <a:ext uri="{FF2B5EF4-FFF2-40B4-BE49-F238E27FC236}">
                <a16:creationId xmlns:a16="http://schemas.microsoft.com/office/drawing/2014/main" id="{3D3136A9-A97A-421A-AE1A-FE5D02EFECDD}"/>
              </a:ext>
            </a:extLst>
          </p:cNvPr>
          <p:cNvSpPr>
            <a:spLocks/>
          </p:cNvSpPr>
          <p:nvPr/>
        </p:nvSpPr>
        <p:spPr bwMode="auto">
          <a:xfrm>
            <a:off x="17694321" y="7904045"/>
            <a:ext cx="4894632" cy="1866180"/>
          </a:xfrm>
          <a:custGeom>
            <a:avLst/>
            <a:gdLst>
              <a:gd name="T0" fmla="*/ 449 w 449"/>
              <a:gd name="T1" fmla="*/ 97 h 171"/>
              <a:gd name="T2" fmla="*/ 449 w 449"/>
              <a:gd name="T3" fmla="*/ 119 h 171"/>
              <a:gd name="T4" fmla="*/ 394 w 449"/>
              <a:gd name="T5" fmla="*/ 164 h 171"/>
              <a:gd name="T6" fmla="*/ 56 w 449"/>
              <a:gd name="T7" fmla="*/ 92 h 171"/>
              <a:gd name="T8" fmla="*/ 0 w 449"/>
              <a:gd name="T9" fmla="*/ 23 h 171"/>
              <a:gd name="T10" fmla="*/ 0 w 449"/>
              <a:gd name="T11" fmla="*/ 0 h 171"/>
              <a:gd name="T12" fmla="*/ 56 w 449"/>
              <a:gd name="T13" fmla="*/ 69 h 171"/>
              <a:gd name="T14" fmla="*/ 394 w 449"/>
              <a:gd name="T15" fmla="*/ 141 h 171"/>
              <a:gd name="T16" fmla="*/ 449 w 449"/>
              <a:gd name="T17" fmla="*/ 97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9" h="171">
                <a:moveTo>
                  <a:pt x="449" y="97"/>
                </a:moveTo>
                <a:cubicBezTo>
                  <a:pt x="449" y="119"/>
                  <a:pt x="449" y="119"/>
                  <a:pt x="449" y="119"/>
                </a:cubicBezTo>
                <a:cubicBezTo>
                  <a:pt x="449" y="151"/>
                  <a:pt x="424" y="171"/>
                  <a:pt x="394" y="164"/>
                </a:cubicBezTo>
                <a:cubicBezTo>
                  <a:pt x="56" y="92"/>
                  <a:pt x="56" y="92"/>
                  <a:pt x="56" y="92"/>
                </a:cubicBezTo>
                <a:cubicBezTo>
                  <a:pt x="25" y="85"/>
                  <a:pt x="0" y="54"/>
                  <a:pt x="0" y="23"/>
                </a:cubicBezTo>
                <a:cubicBezTo>
                  <a:pt x="0" y="0"/>
                  <a:pt x="0" y="0"/>
                  <a:pt x="0" y="0"/>
                </a:cubicBezTo>
                <a:cubicBezTo>
                  <a:pt x="0" y="31"/>
                  <a:pt x="25" y="62"/>
                  <a:pt x="56" y="69"/>
                </a:cubicBezTo>
                <a:cubicBezTo>
                  <a:pt x="394" y="141"/>
                  <a:pt x="394" y="141"/>
                  <a:pt x="394" y="141"/>
                </a:cubicBezTo>
                <a:cubicBezTo>
                  <a:pt x="424" y="148"/>
                  <a:pt x="449" y="128"/>
                  <a:pt x="449" y="97"/>
                </a:cubicBezTo>
                <a:close/>
              </a:path>
            </a:pathLst>
          </a:custGeom>
          <a:solidFill>
            <a:schemeClr val="accent5">
              <a:lumMod val="75000"/>
              <a:alpha val="15000"/>
            </a:schemeClr>
          </a:solidFill>
          <a:ln>
            <a:noFill/>
          </a:ln>
        </p:spPr>
        <p:txBody>
          <a:bodyPr vert="horz" wrap="square" lIns="91440" tIns="45720" rIns="91440" bIns="45720" numCol="1" anchor="t" anchorCtr="0" compatLnSpc="1">
            <a:prstTxWarp prst="textNoShape">
              <a:avLst/>
            </a:prstTxWarp>
          </a:bodyPr>
          <a:lstStyle/>
          <a:p>
            <a:endParaRPr lang="en-US" sz="4800" dirty="0">
              <a:solidFill>
                <a:schemeClr val="bg1"/>
              </a:solidFill>
            </a:endParaRPr>
          </a:p>
        </p:txBody>
      </p:sp>
      <p:sp>
        <p:nvSpPr>
          <p:cNvPr id="24" name="Freeform 25">
            <a:extLst>
              <a:ext uri="{FF2B5EF4-FFF2-40B4-BE49-F238E27FC236}">
                <a16:creationId xmlns:a16="http://schemas.microsoft.com/office/drawing/2014/main" id="{A88BD329-46E8-4FFD-AE2C-BE0FB3AB8DB8}"/>
              </a:ext>
            </a:extLst>
          </p:cNvPr>
          <p:cNvSpPr>
            <a:spLocks/>
          </p:cNvSpPr>
          <p:nvPr/>
        </p:nvSpPr>
        <p:spPr bwMode="auto">
          <a:xfrm>
            <a:off x="23213738" y="7904045"/>
            <a:ext cx="4900087" cy="1866180"/>
          </a:xfrm>
          <a:custGeom>
            <a:avLst/>
            <a:gdLst>
              <a:gd name="T0" fmla="*/ 449 w 449"/>
              <a:gd name="T1" fmla="*/ 97 h 171"/>
              <a:gd name="T2" fmla="*/ 449 w 449"/>
              <a:gd name="T3" fmla="*/ 119 h 171"/>
              <a:gd name="T4" fmla="*/ 393 w 449"/>
              <a:gd name="T5" fmla="*/ 164 h 171"/>
              <a:gd name="T6" fmla="*/ 55 w 449"/>
              <a:gd name="T7" fmla="*/ 92 h 171"/>
              <a:gd name="T8" fmla="*/ 0 w 449"/>
              <a:gd name="T9" fmla="*/ 23 h 171"/>
              <a:gd name="T10" fmla="*/ 0 w 449"/>
              <a:gd name="T11" fmla="*/ 0 h 171"/>
              <a:gd name="T12" fmla="*/ 55 w 449"/>
              <a:gd name="T13" fmla="*/ 69 h 171"/>
              <a:gd name="T14" fmla="*/ 393 w 449"/>
              <a:gd name="T15" fmla="*/ 141 h 171"/>
              <a:gd name="T16" fmla="*/ 449 w 449"/>
              <a:gd name="T17" fmla="*/ 97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9" h="171">
                <a:moveTo>
                  <a:pt x="449" y="97"/>
                </a:moveTo>
                <a:cubicBezTo>
                  <a:pt x="449" y="119"/>
                  <a:pt x="449" y="119"/>
                  <a:pt x="449" y="119"/>
                </a:cubicBezTo>
                <a:cubicBezTo>
                  <a:pt x="449" y="151"/>
                  <a:pt x="424" y="171"/>
                  <a:pt x="393" y="164"/>
                </a:cubicBezTo>
                <a:cubicBezTo>
                  <a:pt x="55" y="92"/>
                  <a:pt x="55" y="92"/>
                  <a:pt x="55" y="92"/>
                </a:cubicBezTo>
                <a:cubicBezTo>
                  <a:pt x="25" y="85"/>
                  <a:pt x="0" y="54"/>
                  <a:pt x="0" y="23"/>
                </a:cubicBezTo>
                <a:cubicBezTo>
                  <a:pt x="0" y="0"/>
                  <a:pt x="0" y="0"/>
                  <a:pt x="0" y="0"/>
                </a:cubicBezTo>
                <a:cubicBezTo>
                  <a:pt x="0" y="31"/>
                  <a:pt x="25" y="62"/>
                  <a:pt x="55" y="69"/>
                </a:cubicBezTo>
                <a:cubicBezTo>
                  <a:pt x="393" y="141"/>
                  <a:pt x="393" y="141"/>
                  <a:pt x="393" y="141"/>
                </a:cubicBezTo>
                <a:cubicBezTo>
                  <a:pt x="424" y="148"/>
                  <a:pt x="449" y="128"/>
                  <a:pt x="449" y="97"/>
                </a:cubicBezTo>
                <a:close/>
              </a:path>
            </a:pathLst>
          </a:custGeom>
          <a:solidFill>
            <a:schemeClr val="accent6">
              <a:lumMod val="50000"/>
              <a:alpha val="15000"/>
            </a:schemeClr>
          </a:solidFill>
          <a:ln>
            <a:noFill/>
          </a:ln>
        </p:spPr>
        <p:txBody>
          <a:bodyPr vert="horz" wrap="square" lIns="91440" tIns="45720" rIns="91440" bIns="45720" numCol="1" anchor="t" anchorCtr="0" compatLnSpc="1">
            <a:prstTxWarp prst="textNoShape">
              <a:avLst/>
            </a:prstTxWarp>
          </a:bodyPr>
          <a:lstStyle/>
          <a:p>
            <a:endParaRPr lang="en-US" sz="4800" dirty="0">
              <a:solidFill>
                <a:schemeClr val="bg1"/>
              </a:solidFill>
            </a:endParaRPr>
          </a:p>
        </p:txBody>
      </p:sp>
      <p:sp>
        <p:nvSpPr>
          <p:cNvPr id="25" name="TextBox 24">
            <a:extLst>
              <a:ext uri="{FF2B5EF4-FFF2-40B4-BE49-F238E27FC236}">
                <a16:creationId xmlns:a16="http://schemas.microsoft.com/office/drawing/2014/main" id="{23E96CC5-3258-48C9-9ABB-3A4812A3417A}"/>
              </a:ext>
            </a:extLst>
          </p:cNvPr>
          <p:cNvSpPr txBox="1">
            <a:spLocks/>
          </p:cNvSpPr>
          <p:nvPr/>
        </p:nvSpPr>
        <p:spPr>
          <a:xfrm>
            <a:off x="1146975" y="7469650"/>
            <a:ext cx="4900087" cy="615553"/>
          </a:xfrm>
          <a:prstGeom prst="rect">
            <a:avLst/>
          </a:prstGeom>
          <a:noFill/>
        </p:spPr>
        <p:txBody>
          <a:bodyPr wrap="square" lIns="0" tIns="0" rIns="0" bIns="0" rtlCol="0">
            <a:spAutoFit/>
          </a:bodyPr>
          <a:lstStyle/>
          <a:p>
            <a:pPr algn="ctr"/>
            <a:r>
              <a:rPr lang="en-US" sz="4000" b="1" dirty="0">
                <a:solidFill>
                  <a:schemeClr val="bg1"/>
                </a:solidFill>
              </a:rPr>
              <a:t>KEYWORD</a:t>
            </a:r>
          </a:p>
        </p:txBody>
      </p:sp>
      <p:sp>
        <p:nvSpPr>
          <p:cNvPr id="26" name="TextBox 25">
            <a:extLst>
              <a:ext uri="{FF2B5EF4-FFF2-40B4-BE49-F238E27FC236}">
                <a16:creationId xmlns:a16="http://schemas.microsoft.com/office/drawing/2014/main" id="{9C6861C7-8A80-449B-BA77-48CD3699468C}"/>
              </a:ext>
            </a:extLst>
          </p:cNvPr>
          <p:cNvSpPr txBox="1">
            <a:spLocks/>
          </p:cNvSpPr>
          <p:nvPr/>
        </p:nvSpPr>
        <p:spPr>
          <a:xfrm>
            <a:off x="6663667" y="7469650"/>
            <a:ext cx="4900087" cy="615553"/>
          </a:xfrm>
          <a:prstGeom prst="rect">
            <a:avLst/>
          </a:prstGeom>
          <a:noFill/>
        </p:spPr>
        <p:txBody>
          <a:bodyPr wrap="square" lIns="0" tIns="0" rIns="0" bIns="0" rtlCol="0">
            <a:spAutoFit/>
          </a:bodyPr>
          <a:lstStyle/>
          <a:p>
            <a:pPr algn="ctr"/>
            <a:r>
              <a:rPr lang="en-US" sz="4000" b="1" dirty="0">
                <a:solidFill>
                  <a:schemeClr val="bg1"/>
                </a:solidFill>
              </a:rPr>
              <a:t>KEYWORD</a:t>
            </a:r>
          </a:p>
        </p:txBody>
      </p:sp>
      <p:sp>
        <p:nvSpPr>
          <p:cNvPr id="27" name="TextBox 26">
            <a:extLst>
              <a:ext uri="{FF2B5EF4-FFF2-40B4-BE49-F238E27FC236}">
                <a16:creationId xmlns:a16="http://schemas.microsoft.com/office/drawing/2014/main" id="{6208892A-9388-4E91-A703-548F9D8E2073}"/>
              </a:ext>
            </a:extLst>
          </p:cNvPr>
          <p:cNvSpPr txBox="1">
            <a:spLocks/>
          </p:cNvSpPr>
          <p:nvPr/>
        </p:nvSpPr>
        <p:spPr>
          <a:xfrm>
            <a:off x="12174901" y="7469650"/>
            <a:ext cx="4900087" cy="615553"/>
          </a:xfrm>
          <a:prstGeom prst="rect">
            <a:avLst/>
          </a:prstGeom>
          <a:noFill/>
        </p:spPr>
        <p:txBody>
          <a:bodyPr wrap="square" lIns="0" tIns="0" rIns="0" bIns="0" rtlCol="0">
            <a:spAutoFit/>
          </a:bodyPr>
          <a:lstStyle/>
          <a:p>
            <a:pPr algn="ctr"/>
            <a:r>
              <a:rPr lang="en-US" sz="4000" b="1" dirty="0">
                <a:solidFill>
                  <a:schemeClr val="bg1"/>
                </a:solidFill>
              </a:rPr>
              <a:t>KEYWORD</a:t>
            </a:r>
          </a:p>
        </p:txBody>
      </p:sp>
      <p:sp>
        <p:nvSpPr>
          <p:cNvPr id="28" name="TextBox 27">
            <a:extLst>
              <a:ext uri="{FF2B5EF4-FFF2-40B4-BE49-F238E27FC236}">
                <a16:creationId xmlns:a16="http://schemas.microsoft.com/office/drawing/2014/main" id="{6234CC03-6DDF-44D4-A6F8-84BADD99D415}"/>
              </a:ext>
            </a:extLst>
          </p:cNvPr>
          <p:cNvSpPr txBox="1">
            <a:spLocks/>
          </p:cNvSpPr>
          <p:nvPr/>
        </p:nvSpPr>
        <p:spPr>
          <a:xfrm>
            <a:off x="17691594" y="7469650"/>
            <a:ext cx="4900087" cy="615553"/>
          </a:xfrm>
          <a:prstGeom prst="rect">
            <a:avLst/>
          </a:prstGeom>
          <a:noFill/>
        </p:spPr>
        <p:txBody>
          <a:bodyPr wrap="square" lIns="0" tIns="0" rIns="0" bIns="0" rtlCol="0">
            <a:spAutoFit/>
          </a:bodyPr>
          <a:lstStyle/>
          <a:p>
            <a:pPr algn="ctr"/>
            <a:r>
              <a:rPr lang="en-US" sz="4000" b="1" dirty="0">
                <a:solidFill>
                  <a:schemeClr val="bg1"/>
                </a:solidFill>
              </a:rPr>
              <a:t>KEYWORD</a:t>
            </a:r>
          </a:p>
        </p:txBody>
      </p:sp>
      <p:sp>
        <p:nvSpPr>
          <p:cNvPr id="29" name="TextBox 28">
            <a:extLst>
              <a:ext uri="{FF2B5EF4-FFF2-40B4-BE49-F238E27FC236}">
                <a16:creationId xmlns:a16="http://schemas.microsoft.com/office/drawing/2014/main" id="{6DBB4C60-0B8F-4371-BADA-5E9EFF5AB42F}"/>
              </a:ext>
            </a:extLst>
          </p:cNvPr>
          <p:cNvSpPr txBox="1">
            <a:spLocks/>
          </p:cNvSpPr>
          <p:nvPr/>
        </p:nvSpPr>
        <p:spPr>
          <a:xfrm>
            <a:off x="23213738" y="7469650"/>
            <a:ext cx="4900087" cy="615553"/>
          </a:xfrm>
          <a:prstGeom prst="rect">
            <a:avLst/>
          </a:prstGeom>
          <a:noFill/>
        </p:spPr>
        <p:txBody>
          <a:bodyPr wrap="square" lIns="0" tIns="0" rIns="0" bIns="0" rtlCol="0">
            <a:spAutoFit/>
          </a:bodyPr>
          <a:lstStyle/>
          <a:p>
            <a:pPr algn="ctr"/>
            <a:r>
              <a:rPr lang="en-US" sz="4000" b="1" dirty="0">
                <a:solidFill>
                  <a:schemeClr val="bg1"/>
                </a:solidFill>
              </a:rPr>
              <a:t>KEYWORD</a:t>
            </a:r>
          </a:p>
        </p:txBody>
      </p:sp>
      <p:sp>
        <p:nvSpPr>
          <p:cNvPr id="32" name="Rectangle 31">
            <a:extLst>
              <a:ext uri="{FF2B5EF4-FFF2-40B4-BE49-F238E27FC236}">
                <a16:creationId xmlns:a16="http://schemas.microsoft.com/office/drawing/2014/main" id="{9DE75E7D-FAFF-497C-A895-6414BB0C8FCA}"/>
              </a:ext>
            </a:extLst>
          </p:cNvPr>
          <p:cNvSpPr/>
          <p:nvPr/>
        </p:nvSpPr>
        <p:spPr>
          <a:xfrm>
            <a:off x="1146975" y="11169491"/>
            <a:ext cx="7350926" cy="707886"/>
          </a:xfrm>
          <a:prstGeom prst="rect">
            <a:avLst/>
          </a:prstGeom>
        </p:spPr>
        <p:txBody>
          <a:bodyPr wrap="square">
            <a:spAutoFit/>
          </a:bodyPr>
          <a:lstStyle/>
          <a:p>
            <a:r>
              <a:rPr lang="en-US" sz="4000" dirty="0">
                <a:solidFill>
                  <a:schemeClr val="accent2"/>
                </a:solidFill>
              </a:rPr>
              <a:t>WE PRACTICE </a:t>
            </a:r>
            <a:r>
              <a:rPr lang="en-US" sz="4000" b="1" dirty="0">
                <a:solidFill>
                  <a:schemeClr val="accent2"/>
                </a:solidFill>
              </a:rPr>
              <a:t>MEDICINE</a:t>
            </a:r>
          </a:p>
        </p:txBody>
      </p:sp>
      <p:sp>
        <p:nvSpPr>
          <p:cNvPr id="33" name="Rectangle 32">
            <a:extLst>
              <a:ext uri="{FF2B5EF4-FFF2-40B4-BE49-F238E27FC236}">
                <a16:creationId xmlns:a16="http://schemas.microsoft.com/office/drawing/2014/main" id="{ABA1E3A7-1B4A-4218-8204-3559DFB45827}"/>
              </a:ext>
            </a:extLst>
          </p:cNvPr>
          <p:cNvSpPr/>
          <p:nvPr/>
        </p:nvSpPr>
        <p:spPr>
          <a:xfrm>
            <a:off x="1146974" y="12151866"/>
            <a:ext cx="26966851" cy="1691873"/>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 muscles, and joints. Watch this slideshow about. Watch this slideshow about fibromyalgia (fibrositis) with pictures about this chronic condition that causes pain and stiffness of the tendons, muscles, and joints. Watch this slideshow about.</a:t>
            </a:r>
          </a:p>
        </p:txBody>
      </p:sp>
    </p:spTree>
    <p:extLst>
      <p:ext uri="{BB962C8B-B14F-4D97-AF65-F5344CB8AC3E}">
        <p14:creationId xmlns:p14="http://schemas.microsoft.com/office/powerpoint/2010/main" val="23180909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p:txBody>
          <a:bodyPr/>
          <a:lstStyle/>
          <a:p>
            <a:fld id="{92B485D1-D61A-494D-A8A9-04DC541B8AAB}" type="slidenum">
              <a:rPr lang="en-US" smtClean="0">
                <a:solidFill>
                  <a:schemeClr val="accent2"/>
                </a:solidFill>
              </a:rPr>
              <a:pPr/>
              <a:t>35</a:t>
            </a:fld>
            <a:endParaRPr lang="en-US" dirty="0">
              <a:solidFill>
                <a:schemeClr val="accent2"/>
              </a:solidFill>
            </a:endParaRPr>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p:txBody>
          <a:bodyPr/>
          <a:lstStyle/>
          <a:p>
            <a:r>
              <a:rPr lang="en-US">
                <a:solidFill>
                  <a:schemeClr val="accent2"/>
                </a:solidFill>
              </a:rPr>
              <a:t>WWW.SQUARE.COM</a:t>
            </a:r>
            <a:endParaRPr lang="en-US" dirty="0">
              <a:solidFill>
                <a:schemeClr val="accent2"/>
              </a:solidFill>
            </a:endParaRPr>
          </a:p>
        </p:txBody>
      </p:sp>
      <p:sp>
        <p:nvSpPr>
          <p:cNvPr id="5" name="Rectangle 4">
            <a:extLst>
              <a:ext uri="{FF2B5EF4-FFF2-40B4-BE49-F238E27FC236}">
                <a16:creationId xmlns:a16="http://schemas.microsoft.com/office/drawing/2014/main" id="{E1E987E2-E592-4EFC-8B02-DADBC536D181}"/>
              </a:ext>
            </a:extLst>
          </p:cNvPr>
          <p:cNvSpPr/>
          <p:nvPr/>
        </p:nvSpPr>
        <p:spPr>
          <a:xfrm>
            <a:off x="993720" y="1125796"/>
            <a:ext cx="22742580" cy="1332544"/>
          </a:xfrm>
          <a:prstGeom prst="rect">
            <a:avLst/>
          </a:prstGeom>
        </p:spPr>
        <p:txBody>
          <a:bodyPr wrap="square">
            <a:spAutoFit/>
          </a:bodyPr>
          <a:lstStyle/>
          <a:p>
            <a:pPr>
              <a:lnSpc>
                <a:spcPct val="80000"/>
              </a:lnSpc>
            </a:pPr>
            <a:r>
              <a:rPr lang="en-US" sz="10000" dirty="0">
                <a:solidFill>
                  <a:schemeClr val="accent2"/>
                </a:solidFill>
              </a:rPr>
              <a:t>MEDICAL </a:t>
            </a:r>
            <a:r>
              <a:rPr lang="en-US" sz="10000" b="1" dirty="0">
                <a:solidFill>
                  <a:schemeClr val="accent2"/>
                </a:solidFill>
              </a:rPr>
              <a:t>PORTFOLIO</a:t>
            </a:r>
          </a:p>
        </p:txBody>
      </p:sp>
      <p:sp>
        <p:nvSpPr>
          <p:cNvPr id="6" name="Rectangle 5">
            <a:extLst>
              <a:ext uri="{FF2B5EF4-FFF2-40B4-BE49-F238E27FC236}">
                <a16:creationId xmlns:a16="http://schemas.microsoft.com/office/drawing/2014/main" id="{94D712BF-9BF1-40D0-9723-DCCB4DC86687}"/>
              </a:ext>
            </a:extLst>
          </p:cNvPr>
          <p:cNvSpPr/>
          <p:nvPr/>
        </p:nvSpPr>
        <p:spPr>
          <a:xfrm>
            <a:off x="1146975" y="2805710"/>
            <a:ext cx="1911486" cy="2389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chemeClr val="bg1"/>
              </a:solidFill>
            </a:endParaRPr>
          </a:p>
        </p:txBody>
      </p:sp>
      <p:grpSp>
        <p:nvGrpSpPr>
          <p:cNvPr id="7" name="Group 6">
            <a:extLst>
              <a:ext uri="{FF2B5EF4-FFF2-40B4-BE49-F238E27FC236}">
                <a16:creationId xmlns:a16="http://schemas.microsoft.com/office/drawing/2014/main" id="{A9ECA254-2B38-471E-88A9-01470CE3B0F4}"/>
              </a:ext>
            </a:extLst>
          </p:cNvPr>
          <p:cNvGrpSpPr/>
          <p:nvPr/>
        </p:nvGrpSpPr>
        <p:grpSpPr>
          <a:xfrm>
            <a:off x="25715132" y="1201996"/>
            <a:ext cx="2513847" cy="491928"/>
            <a:chOff x="1296153" y="8434415"/>
            <a:chExt cx="6501414" cy="1272244"/>
          </a:xfrm>
          <a:solidFill>
            <a:schemeClr val="accent4"/>
          </a:solidFill>
        </p:grpSpPr>
        <p:sp>
          <p:nvSpPr>
            <p:cNvPr id="8" name="Freeform: Shape 7">
              <a:extLst>
                <a:ext uri="{FF2B5EF4-FFF2-40B4-BE49-F238E27FC236}">
                  <a16:creationId xmlns:a16="http://schemas.microsoft.com/office/drawing/2014/main" id="{8C22F569-60FD-41B0-8774-A238CBC1B516}"/>
                </a:ext>
              </a:extLst>
            </p:cNvPr>
            <p:cNvSpPr/>
            <p:nvPr/>
          </p:nvSpPr>
          <p:spPr>
            <a:xfrm>
              <a:off x="1296153" y="8434415"/>
              <a:ext cx="2116797" cy="1272244"/>
            </a:xfrm>
            <a:custGeom>
              <a:avLst/>
              <a:gdLst>
                <a:gd name="connsiteX0" fmla="*/ 1507635 w 2116797"/>
                <a:gd name="connsiteY0" fmla="*/ 201110 h 1272244"/>
                <a:gd name="connsiteX1" fmla="*/ 1344416 w 2116797"/>
                <a:gd name="connsiteY1" fmla="*/ 242644 h 1272244"/>
                <a:gd name="connsiteX2" fmla="*/ 1230015 w 2116797"/>
                <a:gd name="connsiteY2" fmla="*/ 358502 h 1272244"/>
                <a:gd name="connsiteX3" fmla="*/ 1188481 w 2116797"/>
                <a:gd name="connsiteY3" fmla="*/ 527551 h 1272244"/>
                <a:gd name="connsiteX4" fmla="*/ 1230015 w 2116797"/>
                <a:gd name="connsiteY4" fmla="*/ 696601 h 1272244"/>
                <a:gd name="connsiteX5" fmla="*/ 1344416 w 2116797"/>
                <a:gd name="connsiteY5" fmla="*/ 812458 h 1272244"/>
                <a:gd name="connsiteX6" fmla="*/ 1507635 w 2116797"/>
                <a:gd name="connsiteY6" fmla="*/ 853992 h 1272244"/>
                <a:gd name="connsiteX7" fmla="*/ 1670856 w 2116797"/>
                <a:gd name="connsiteY7" fmla="*/ 812458 h 1272244"/>
                <a:gd name="connsiteX8" fmla="*/ 1785255 w 2116797"/>
                <a:gd name="connsiteY8" fmla="*/ 696601 h 1272244"/>
                <a:gd name="connsiteX9" fmla="*/ 1826791 w 2116797"/>
                <a:gd name="connsiteY9" fmla="*/ 527551 h 1272244"/>
                <a:gd name="connsiteX10" fmla="*/ 1785255 w 2116797"/>
                <a:gd name="connsiteY10" fmla="*/ 358502 h 1272244"/>
                <a:gd name="connsiteX11" fmla="*/ 1670856 w 2116797"/>
                <a:gd name="connsiteY11" fmla="*/ 242644 h 1272244"/>
                <a:gd name="connsiteX12" fmla="*/ 1507635 w 2116797"/>
                <a:gd name="connsiteY12" fmla="*/ 201110 h 1272244"/>
                <a:gd name="connsiteX13" fmla="*/ 1507635 w 2116797"/>
                <a:gd name="connsiteY13" fmla="*/ 0 h 1272244"/>
                <a:gd name="connsiteX14" fmla="*/ 1793271 w 2116797"/>
                <a:gd name="connsiteY14" fmla="*/ 68494 h 1272244"/>
                <a:gd name="connsiteX15" fmla="*/ 1992925 w 2116797"/>
                <a:gd name="connsiteY15" fmla="*/ 257217 h 1272244"/>
                <a:gd name="connsiteX16" fmla="*/ 2065790 w 2116797"/>
                <a:gd name="connsiteY16" fmla="*/ 527551 h 1272244"/>
                <a:gd name="connsiteX17" fmla="*/ 1965965 w 2116797"/>
                <a:gd name="connsiteY17" fmla="*/ 839419 h 1272244"/>
                <a:gd name="connsiteX18" fmla="*/ 1701461 w 2116797"/>
                <a:gd name="connsiteY18" fmla="*/ 1025957 h 1272244"/>
                <a:gd name="connsiteX19" fmla="*/ 1772141 w 2116797"/>
                <a:gd name="connsiteY19" fmla="*/ 1080606 h 1272244"/>
                <a:gd name="connsiteX20" fmla="*/ 1845736 w 2116797"/>
                <a:gd name="connsiteY20" fmla="*/ 1097365 h 1272244"/>
                <a:gd name="connsiteX21" fmla="*/ 2011870 w 2116797"/>
                <a:gd name="connsiteY21" fmla="*/ 1021585 h 1272244"/>
                <a:gd name="connsiteX22" fmla="*/ 2116797 w 2116797"/>
                <a:gd name="connsiteY22" fmla="*/ 1146914 h 1272244"/>
                <a:gd name="connsiteX23" fmla="*/ 1996568 w 2116797"/>
                <a:gd name="connsiteY23" fmla="*/ 1240183 h 1272244"/>
                <a:gd name="connsiteX24" fmla="*/ 1841363 w 2116797"/>
                <a:gd name="connsiteY24" fmla="*/ 1272244 h 1272244"/>
                <a:gd name="connsiteX25" fmla="*/ 1635880 w 2116797"/>
                <a:gd name="connsiteY25" fmla="*/ 1223424 h 1272244"/>
                <a:gd name="connsiteX26" fmla="*/ 1426025 w 2116797"/>
                <a:gd name="connsiteY26" fmla="*/ 1050731 h 1272244"/>
                <a:gd name="connsiteX27" fmla="*/ 1179008 w 2116797"/>
                <a:gd name="connsiteY27" fmla="*/ 961834 h 1272244"/>
                <a:gd name="connsiteX28" fmla="*/ 1009959 w 2116797"/>
                <a:gd name="connsiteY28" fmla="*/ 777483 h 1272244"/>
                <a:gd name="connsiteX29" fmla="*/ 949480 w 2116797"/>
                <a:gd name="connsiteY29" fmla="*/ 527551 h 1272244"/>
                <a:gd name="connsiteX30" fmla="*/ 1021618 w 2116797"/>
                <a:gd name="connsiteY30" fmla="*/ 257217 h 1272244"/>
                <a:gd name="connsiteX31" fmla="*/ 1221272 w 2116797"/>
                <a:gd name="connsiteY31" fmla="*/ 68494 h 1272244"/>
                <a:gd name="connsiteX32" fmla="*/ 1507635 w 2116797"/>
                <a:gd name="connsiteY32" fmla="*/ 0 h 1272244"/>
                <a:gd name="connsiteX33" fmla="*/ 450314 w 2116797"/>
                <a:gd name="connsiteY33" fmla="*/ 0 h 1272244"/>
                <a:gd name="connsiteX34" fmla="*/ 641223 w 2116797"/>
                <a:gd name="connsiteY34" fmla="*/ 23317 h 1272244"/>
                <a:gd name="connsiteX35" fmla="*/ 804442 w 2116797"/>
                <a:gd name="connsiteY35" fmla="*/ 90354 h 1272244"/>
                <a:gd name="connsiteX36" fmla="*/ 731577 w 2116797"/>
                <a:gd name="connsiteY36" fmla="*/ 269605 h 1272244"/>
                <a:gd name="connsiteX37" fmla="*/ 448855 w 2116797"/>
                <a:gd name="connsiteY37" fmla="*/ 189452 h 1272244"/>
                <a:gd name="connsiteX38" fmla="*/ 302395 w 2116797"/>
                <a:gd name="connsiteY38" fmla="*/ 221513 h 1272244"/>
                <a:gd name="connsiteX39" fmla="*/ 255031 w 2116797"/>
                <a:gd name="connsiteY39" fmla="*/ 306038 h 1272244"/>
                <a:gd name="connsiteX40" fmla="*/ 309681 w 2116797"/>
                <a:gd name="connsiteY40" fmla="*/ 384005 h 1272244"/>
                <a:gd name="connsiteX41" fmla="*/ 476545 w 2116797"/>
                <a:gd name="connsiteY41" fmla="*/ 434283 h 1272244"/>
                <a:gd name="connsiteX42" fmla="*/ 667454 w 2116797"/>
                <a:gd name="connsiteY42" fmla="*/ 489661 h 1272244"/>
                <a:gd name="connsiteX43" fmla="*/ 794971 w 2116797"/>
                <a:gd name="connsiteY43" fmla="*/ 577100 h 1272244"/>
                <a:gd name="connsiteX44" fmla="*/ 848164 w 2116797"/>
                <a:gd name="connsiteY44" fmla="*/ 738863 h 1272244"/>
                <a:gd name="connsiteX45" fmla="*/ 799342 w 2116797"/>
                <a:gd name="connsiteY45" fmla="*/ 898441 h 1272244"/>
                <a:gd name="connsiteX46" fmla="*/ 652882 w 2116797"/>
                <a:gd name="connsiteY46" fmla="*/ 1012841 h 1272244"/>
                <a:gd name="connsiteX47" fmla="*/ 415338 w 2116797"/>
                <a:gd name="connsiteY47" fmla="*/ 1055103 h 1272244"/>
                <a:gd name="connsiteX48" fmla="*/ 181436 w 2116797"/>
                <a:gd name="connsiteY48" fmla="*/ 1022313 h 1272244"/>
                <a:gd name="connsiteX49" fmla="*/ 0 w 2116797"/>
                <a:gd name="connsiteY49" fmla="*/ 937059 h 1272244"/>
                <a:gd name="connsiteX50" fmla="*/ 80153 w 2116797"/>
                <a:gd name="connsiteY50" fmla="*/ 759266 h 1272244"/>
                <a:gd name="connsiteX51" fmla="*/ 236086 w 2116797"/>
                <a:gd name="connsiteY51" fmla="*/ 836504 h 1272244"/>
                <a:gd name="connsiteX52" fmla="*/ 416794 w 2116797"/>
                <a:gd name="connsiteY52" fmla="*/ 865651 h 1272244"/>
                <a:gd name="connsiteX53" fmla="*/ 565441 w 2116797"/>
                <a:gd name="connsiteY53" fmla="*/ 835775 h 1272244"/>
                <a:gd name="connsiteX54" fmla="*/ 613533 w 2116797"/>
                <a:gd name="connsiteY54" fmla="*/ 756351 h 1272244"/>
                <a:gd name="connsiteX55" fmla="*/ 585115 w 2116797"/>
                <a:gd name="connsiteY55" fmla="*/ 695872 h 1272244"/>
                <a:gd name="connsiteX56" fmla="*/ 512250 w 2116797"/>
                <a:gd name="connsiteY56" fmla="*/ 657253 h 1272244"/>
                <a:gd name="connsiteX57" fmla="*/ 392021 w 2116797"/>
                <a:gd name="connsiteY57" fmla="*/ 625192 h 1272244"/>
                <a:gd name="connsiteX58" fmla="*/ 201110 w 2116797"/>
                <a:gd name="connsiteY58" fmla="*/ 569814 h 1272244"/>
                <a:gd name="connsiteX59" fmla="*/ 73595 w 2116797"/>
                <a:gd name="connsiteY59" fmla="*/ 480917 h 1272244"/>
                <a:gd name="connsiteX60" fmla="*/ 20402 w 2116797"/>
                <a:gd name="connsiteY60" fmla="*/ 317697 h 1272244"/>
                <a:gd name="connsiteX61" fmla="*/ 68495 w 2116797"/>
                <a:gd name="connsiteY61" fmla="*/ 156662 h 1272244"/>
                <a:gd name="connsiteX62" fmla="*/ 213498 w 2116797"/>
                <a:gd name="connsiteY62" fmla="*/ 42262 h 1272244"/>
                <a:gd name="connsiteX63" fmla="*/ 450314 w 2116797"/>
                <a:gd name="connsiteY63" fmla="*/ 0 h 127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116797" h="1272244">
                  <a:moveTo>
                    <a:pt x="1507635" y="201110"/>
                  </a:moveTo>
                  <a:cubicBezTo>
                    <a:pt x="1447400" y="201110"/>
                    <a:pt x="1392993" y="214955"/>
                    <a:pt x="1344416" y="242644"/>
                  </a:cubicBezTo>
                  <a:cubicBezTo>
                    <a:pt x="1295838" y="270333"/>
                    <a:pt x="1257705" y="308953"/>
                    <a:pt x="1230015" y="358502"/>
                  </a:cubicBezTo>
                  <a:cubicBezTo>
                    <a:pt x="1202327" y="408051"/>
                    <a:pt x="1188481" y="464401"/>
                    <a:pt x="1188481" y="527551"/>
                  </a:cubicBezTo>
                  <a:cubicBezTo>
                    <a:pt x="1188481" y="590702"/>
                    <a:pt x="1202327" y="647052"/>
                    <a:pt x="1230015" y="696601"/>
                  </a:cubicBezTo>
                  <a:cubicBezTo>
                    <a:pt x="1257705" y="746150"/>
                    <a:pt x="1295838" y="784769"/>
                    <a:pt x="1344416" y="812458"/>
                  </a:cubicBezTo>
                  <a:cubicBezTo>
                    <a:pt x="1392993" y="840147"/>
                    <a:pt x="1447400" y="853992"/>
                    <a:pt x="1507635" y="853992"/>
                  </a:cubicBezTo>
                  <a:cubicBezTo>
                    <a:pt x="1567872" y="853992"/>
                    <a:pt x="1622279" y="840147"/>
                    <a:pt x="1670856" y="812458"/>
                  </a:cubicBezTo>
                  <a:cubicBezTo>
                    <a:pt x="1719434" y="784769"/>
                    <a:pt x="1757567" y="746150"/>
                    <a:pt x="1785255" y="696601"/>
                  </a:cubicBezTo>
                  <a:cubicBezTo>
                    <a:pt x="1812945" y="647052"/>
                    <a:pt x="1826791" y="590702"/>
                    <a:pt x="1826791" y="527551"/>
                  </a:cubicBezTo>
                  <a:cubicBezTo>
                    <a:pt x="1826791" y="464401"/>
                    <a:pt x="1812945" y="408051"/>
                    <a:pt x="1785255" y="358502"/>
                  </a:cubicBezTo>
                  <a:cubicBezTo>
                    <a:pt x="1757567" y="308953"/>
                    <a:pt x="1719434" y="270333"/>
                    <a:pt x="1670856" y="242644"/>
                  </a:cubicBezTo>
                  <a:cubicBezTo>
                    <a:pt x="1622279" y="214955"/>
                    <a:pt x="1567872" y="201110"/>
                    <a:pt x="1507635" y="201110"/>
                  </a:cubicBezTo>
                  <a:close/>
                  <a:moveTo>
                    <a:pt x="1507635" y="0"/>
                  </a:moveTo>
                  <a:cubicBezTo>
                    <a:pt x="1613534" y="0"/>
                    <a:pt x="1708747" y="22831"/>
                    <a:pt x="1793271" y="68494"/>
                  </a:cubicBezTo>
                  <a:cubicBezTo>
                    <a:pt x="1877796" y="114157"/>
                    <a:pt x="1944348" y="177065"/>
                    <a:pt x="1992925" y="257217"/>
                  </a:cubicBezTo>
                  <a:cubicBezTo>
                    <a:pt x="2041502" y="337370"/>
                    <a:pt x="2065790" y="427482"/>
                    <a:pt x="2065790" y="527551"/>
                  </a:cubicBezTo>
                  <a:cubicBezTo>
                    <a:pt x="2065790" y="646080"/>
                    <a:pt x="2032515" y="750036"/>
                    <a:pt x="1965965" y="839419"/>
                  </a:cubicBezTo>
                  <a:cubicBezTo>
                    <a:pt x="1899413" y="928801"/>
                    <a:pt x="1811246" y="990981"/>
                    <a:pt x="1701461" y="1025957"/>
                  </a:cubicBezTo>
                  <a:cubicBezTo>
                    <a:pt x="1725749" y="1051217"/>
                    <a:pt x="1749308" y="1069433"/>
                    <a:pt x="1772141" y="1080606"/>
                  </a:cubicBezTo>
                  <a:cubicBezTo>
                    <a:pt x="1794972" y="1091779"/>
                    <a:pt x="1819503" y="1097365"/>
                    <a:pt x="1845736" y="1097365"/>
                  </a:cubicBezTo>
                  <a:cubicBezTo>
                    <a:pt x="1908886" y="1097365"/>
                    <a:pt x="1964264" y="1072105"/>
                    <a:pt x="2011870" y="1021585"/>
                  </a:cubicBezTo>
                  <a:lnTo>
                    <a:pt x="2116797" y="1146914"/>
                  </a:lnTo>
                  <a:cubicBezTo>
                    <a:pt x="2083765" y="1187719"/>
                    <a:pt x="2043689" y="1218809"/>
                    <a:pt x="1996568" y="1240183"/>
                  </a:cubicBezTo>
                  <a:cubicBezTo>
                    <a:pt x="1949447" y="1261557"/>
                    <a:pt x="1897713" y="1272244"/>
                    <a:pt x="1841363" y="1272244"/>
                  </a:cubicBezTo>
                  <a:cubicBezTo>
                    <a:pt x="1765582" y="1272244"/>
                    <a:pt x="1697089" y="1255971"/>
                    <a:pt x="1635880" y="1223424"/>
                  </a:cubicBezTo>
                  <a:cubicBezTo>
                    <a:pt x="1574672" y="1190877"/>
                    <a:pt x="1504720" y="1133313"/>
                    <a:pt x="1426025" y="1050731"/>
                  </a:cubicBezTo>
                  <a:cubicBezTo>
                    <a:pt x="1333729" y="1039072"/>
                    <a:pt x="1251390" y="1009440"/>
                    <a:pt x="1179008" y="961834"/>
                  </a:cubicBezTo>
                  <a:cubicBezTo>
                    <a:pt x="1106629" y="914228"/>
                    <a:pt x="1050279" y="852778"/>
                    <a:pt x="1009959" y="777483"/>
                  </a:cubicBezTo>
                  <a:cubicBezTo>
                    <a:pt x="969639" y="702187"/>
                    <a:pt x="949480" y="618877"/>
                    <a:pt x="949480" y="527551"/>
                  </a:cubicBezTo>
                  <a:cubicBezTo>
                    <a:pt x="949480" y="427482"/>
                    <a:pt x="973525" y="337370"/>
                    <a:pt x="1021618" y="257217"/>
                  </a:cubicBezTo>
                  <a:cubicBezTo>
                    <a:pt x="1069710" y="177065"/>
                    <a:pt x="1136261" y="114157"/>
                    <a:pt x="1221272" y="68494"/>
                  </a:cubicBezTo>
                  <a:cubicBezTo>
                    <a:pt x="1306282" y="22831"/>
                    <a:pt x="1401736" y="0"/>
                    <a:pt x="1507635" y="0"/>
                  </a:cubicBezTo>
                  <a:close/>
                  <a:moveTo>
                    <a:pt x="450314" y="0"/>
                  </a:moveTo>
                  <a:cubicBezTo>
                    <a:pt x="515407" y="0"/>
                    <a:pt x="579044" y="7772"/>
                    <a:pt x="641223" y="23317"/>
                  </a:cubicBezTo>
                  <a:cubicBezTo>
                    <a:pt x="703402" y="38862"/>
                    <a:pt x="757809" y="61207"/>
                    <a:pt x="804442" y="90354"/>
                  </a:cubicBezTo>
                  <a:lnTo>
                    <a:pt x="731577" y="269605"/>
                  </a:lnTo>
                  <a:cubicBezTo>
                    <a:pt x="637337" y="216169"/>
                    <a:pt x="543097" y="189452"/>
                    <a:pt x="448855" y="189452"/>
                  </a:cubicBezTo>
                  <a:cubicBezTo>
                    <a:pt x="382791" y="189452"/>
                    <a:pt x="333971" y="200139"/>
                    <a:pt x="302395" y="221513"/>
                  </a:cubicBezTo>
                  <a:cubicBezTo>
                    <a:pt x="270819" y="242887"/>
                    <a:pt x="255031" y="271062"/>
                    <a:pt x="255031" y="306038"/>
                  </a:cubicBezTo>
                  <a:cubicBezTo>
                    <a:pt x="255031" y="341014"/>
                    <a:pt x="273248" y="367003"/>
                    <a:pt x="309681" y="384005"/>
                  </a:cubicBezTo>
                  <a:cubicBezTo>
                    <a:pt x="346114" y="401007"/>
                    <a:pt x="401736" y="417766"/>
                    <a:pt x="476545" y="434283"/>
                  </a:cubicBezTo>
                  <a:cubicBezTo>
                    <a:pt x="554269" y="452742"/>
                    <a:pt x="617906" y="471201"/>
                    <a:pt x="667454" y="489661"/>
                  </a:cubicBezTo>
                  <a:cubicBezTo>
                    <a:pt x="717003" y="508120"/>
                    <a:pt x="759509" y="537267"/>
                    <a:pt x="794971" y="577100"/>
                  </a:cubicBezTo>
                  <a:cubicBezTo>
                    <a:pt x="830433" y="616934"/>
                    <a:pt x="848164" y="670855"/>
                    <a:pt x="848164" y="738863"/>
                  </a:cubicBezTo>
                  <a:cubicBezTo>
                    <a:pt x="848164" y="797156"/>
                    <a:pt x="831889" y="850349"/>
                    <a:pt x="799342" y="898441"/>
                  </a:cubicBezTo>
                  <a:cubicBezTo>
                    <a:pt x="766796" y="946532"/>
                    <a:pt x="717976" y="984665"/>
                    <a:pt x="652882" y="1012841"/>
                  </a:cubicBezTo>
                  <a:cubicBezTo>
                    <a:pt x="587787" y="1041015"/>
                    <a:pt x="508606" y="1055103"/>
                    <a:pt x="415338" y="1055103"/>
                  </a:cubicBezTo>
                  <a:cubicBezTo>
                    <a:pt x="334699" y="1055103"/>
                    <a:pt x="256731" y="1044173"/>
                    <a:pt x="181436" y="1022313"/>
                  </a:cubicBezTo>
                  <a:cubicBezTo>
                    <a:pt x="106142" y="1000453"/>
                    <a:pt x="45662" y="972035"/>
                    <a:pt x="0" y="937059"/>
                  </a:cubicBezTo>
                  <a:lnTo>
                    <a:pt x="80153" y="759266"/>
                  </a:lnTo>
                  <a:cubicBezTo>
                    <a:pt x="123873" y="791327"/>
                    <a:pt x="175851" y="817073"/>
                    <a:pt x="236086" y="836504"/>
                  </a:cubicBezTo>
                  <a:cubicBezTo>
                    <a:pt x="296323" y="855935"/>
                    <a:pt x="356559" y="865651"/>
                    <a:pt x="416794" y="865651"/>
                  </a:cubicBezTo>
                  <a:cubicBezTo>
                    <a:pt x="483831" y="865651"/>
                    <a:pt x="533380" y="855692"/>
                    <a:pt x="565441" y="835775"/>
                  </a:cubicBezTo>
                  <a:cubicBezTo>
                    <a:pt x="597504" y="815859"/>
                    <a:pt x="613533" y="789384"/>
                    <a:pt x="613533" y="756351"/>
                  </a:cubicBezTo>
                  <a:cubicBezTo>
                    <a:pt x="613533" y="732063"/>
                    <a:pt x="604062" y="711903"/>
                    <a:pt x="585115" y="695872"/>
                  </a:cubicBezTo>
                  <a:cubicBezTo>
                    <a:pt x="566171" y="679842"/>
                    <a:pt x="541882" y="666969"/>
                    <a:pt x="512250" y="657253"/>
                  </a:cubicBezTo>
                  <a:cubicBezTo>
                    <a:pt x="482618" y="647538"/>
                    <a:pt x="442540" y="636851"/>
                    <a:pt x="392021" y="625192"/>
                  </a:cubicBezTo>
                  <a:cubicBezTo>
                    <a:pt x="314297" y="606733"/>
                    <a:pt x="250660" y="588273"/>
                    <a:pt x="201110" y="569814"/>
                  </a:cubicBezTo>
                  <a:cubicBezTo>
                    <a:pt x="151562" y="551354"/>
                    <a:pt x="109056" y="521722"/>
                    <a:pt x="73595" y="480917"/>
                  </a:cubicBezTo>
                  <a:cubicBezTo>
                    <a:pt x="38133" y="440112"/>
                    <a:pt x="20402" y="385705"/>
                    <a:pt x="20402" y="317697"/>
                  </a:cubicBezTo>
                  <a:cubicBezTo>
                    <a:pt x="20402" y="258432"/>
                    <a:pt x="36432" y="204754"/>
                    <a:pt x="68495" y="156662"/>
                  </a:cubicBezTo>
                  <a:cubicBezTo>
                    <a:pt x="100555" y="108570"/>
                    <a:pt x="148890" y="70437"/>
                    <a:pt x="213498" y="42262"/>
                  </a:cubicBezTo>
                  <a:cubicBezTo>
                    <a:pt x="278106" y="14087"/>
                    <a:pt x="357045" y="0"/>
                    <a:pt x="45031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Freeform: Shape 8">
              <a:extLst>
                <a:ext uri="{FF2B5EF4-FFF2-40B4-BE49-F238E27FC236}">
                  <a16:creationId xmlns:a16="http://schemas.microsoft.com/office/drawing/2014/main" id="{D67D0029-808A-43DD-A49E-E32F10B5A9C4}"/>
                </a:ext>
              </a:extLst>
            </p:cNvPr>
            <p:cNvSpPr/>
            <p:nvPr/>
          </p:nvSpPr>
          <p:spPr>
            <a:xfrm>
              <a:off x="3665203" y="8434415"/>
              <a:ext cx="4132364" cy="1037616"/>
            </a:xfrm>
            <a:custGeom>
              <a:avLst/>
              <a:gdLst>
                <a:gd name="connsiteX0" fmla="*/ 1597009 w 4132364"/>
                <a:gd name="connsiteY0" fmla="*/ 231715 h 1037616"/>
                <a:gd name="connsiteX1" fmla="*/ 1435246 w 4132364"/>
                <a:gd name="connsiteY1" fmla="*/ 622278 h 1037616"/>
                <a:gd name="connsiteX2" fmla="*/ 1758773 w 4132364"/>
                <a:gd name="connsiteY2" fmla="*/ 622278 h 1037616"/>
                <a:gd name="connsiteX3" fmla="*/ 2511781 w 4132364"/>
                <a:gd name="connsiteY3" fmla="*/ 192367 h 1037616"/>
                <a:gd name="connsiteX4" fmla="*/ 2511781 w 4132364"/>
                <a:gd name="connsiteY4" fmla="*/ 547955 h 1037616"/>
                <a:gd name="connsiteX5" fmla="*/ 2704148 w 4132364"/>
                <a:gd name="connsiteY5" fmla="*/ 547955 h 1037616"/>
                <a:gd name="connsiteX6" fmla="*/ 2865911 w 4132364"/>
                <a:gd name="connsiteY6" fmla="*/ 501320 h 1037616"/>
                <a:gd name="connsiteX7" fmla="*/ 2921289 w 4132364"/>
                <a:gd name="connsiteY7" fmla="*/ 370161 h 1037616"/>
                <a:gd name="connsiteX8" fmla="*/ 2865911 w 4132364"/>
                <a:gd name="connsiteY8" fmla="*/ 238273 h 1037616"/>
                <a:gd name="connsiteX9" fmla="*/ 2704148 w 4132364"/>
                <a:gd name="connsiteY9" fmla="*/ 192367 h 1037616"/>
                <a:gd name="connsiteX10" fmla="*/ 3342494 w 4132364"/>
                <a:gd name="connsiteY10" fmla="*/ 0 h 1037616"/>
                <a:gd name="connsiteX11" fmla="*/ 4113419 w 4132364"/>
                <a:gd name="connsiteY11" fmla="*/ 0 h 1037616"/>
                <a:gd name="connsiteX12" fmla="*/ 4113419 w 4132364"/>
                <a:gd name="connsiteY12" fmla="*/ 189453 h 1037616"/>
                <a:gd name="connsiteX13" fmla="*/ 3577124 w 4132364"/>
                <a:gd name="connsiteY13" fmla="*/ 189453 h 1037616"/>
                <a:gd name="connsiteX14" fmla="*/ 3577124 w 4132364"/>
                <a:gd name="connsiteY14" fmla="*/ 410966 h 1037616"/>
                <a:gd name="connsiteX15" fmla="*/ 4050754 w 4132364"/>
                <a:gd name="connsiteY15" fmla="*/ 410966 h 1037616"/>
                <a:gd name="connsiteX16" fmla="*/ 4050754 w 4132364"/>
                <a:gd name="connsiteY16" fmla="*/ 594589 h 1037616"/>
                <a:gd name="connsiteX17" fmla="*/ 3577124 w 4132364"/>
                <a:gd name="connsiteY17" fmla="*/ 594589 h 1037616"/>
                <a:gd name="connsiteX18" fmla="*/ 3577124 w 4132364"/>
                <a:gd name="connsiteY18" fmla="*/ 830676 h 1037616"/>
                <a:gd name="connsiteX19" fmla="*/ 4132364 w 4132364"/>
                <a:gd name="connsiteY19" fmla="*/ 830676 h 1037616"/>
                <a:gd name="connsiteX20" fmla="*/ 4132364 w 4132364"/>
                <a:gd name="connsiteY20" fmla="*/ 1020128 h 1037616"/>
                <a:gd name="connsiteX21" fmla="*/ 3342494 w 4132364"/>
                <a:gd name="connsiteY21" fmla="*/ 1020128 h 1037616"/>
                <a:gd name="connsiteX22" fmla="*/ 2275694 w 4132364"/>
                <a:gd name="connsiteY22" fmla="*/ 0 h 1037616"/>
                <a:gd name="connsiteX23" fmla="*/ 2717263 w 4132364"/>
                <a:gd name="connsiteY23" fmla="*/ 0 h 1037616"/>
                <a:gd name="connsiteX24" fmla="*/ 2952622 w 4132364"/>
                <a:gd name="connsiteY24" fmla="*/ 45178 h 1037616"/>
                <a:gd name="connsiteX25" fmla="*/ 3106370 w 4132364"/>
                <a:gd name="connsiteY25" fmla="*/ 173422 h 1037616"/>
                <a:gd name="connsiteX26" fmla="*/ 3160290 w 4132364"/>
                <a:gd name="connsiteY26" fmla="*/ 370161 h 1037616"/>
                <a:gd name="connsiteX27" fmla="*/ 3105641 w 4132364"/>
                <a:gd name="connsiteY27" fmla="*/ 566171 h 1037616"/>
                <a:gd name="connsiteX28" fmla="*/ 2950436 w 4132364"/>
                <a:gd name="connsiteY28" fmla="*/ 692230 h 1037616"/>
                <a:gd name="connsiteX29" fmla="*/ 3179236 w 4132364"/>
                <a:gd name="connsiteY29" fmla="*/ 1020128 h 1037616"/>
                <a:gd name="connsiteX30" fmla="*/ 2925661 w 4132364"/>
                <a:gd name="connsiteY30" fmla="*/ 1020128 h 1037616"/>
                <a:gd name="connsiteX31" fmla="*/ 2728922 w 4132364"/>
                <a:gd name="connsiteY31" fmla="*/ 735950 h 1037616"/>
                <a:gd name="connsiteX32" fmla="*/ 2717263 w 4132364"/>
                <a:gd name="connsiteY32" fmla="*/ 735950 h 1037616"/>
                <a:gd name="connsiteX33" fmla="*/ 2511781 w 4132364"/>
                <a:gd name="connsiteY33" fmla="*/ 735950 h 1037616"/>
                <a:gd name="connsiteX34" fmla="*/ 2511781 w 4132364"/>
                <a:gd name="connsiteY34" fmla="*/ 1020128 h 1037616"/>
                <a:gd name="connsiteX35" fmla="*/ 2275694 w 4132364"/>
                <a:gd name="connsiteY35" fmla="*/ 1020128 h 1037616"/>
                <a:gd name="connsiteX36" fmla="*/ 1481880 w 4132364"/>
                <a:gd name="connsiteY36" fmla="*/ 0 h 1037616"/>
                <a:gd name="connsiteX37" fmla="*/ 1715052 w 4132364"/>
                <a:gd name="connsiteY37" fmla="*/ 0 h 1037616"/>
                <a:gd name="connsiteX38" fmla="*/ 2171195 w 4132364"/>
                <a:gd name="connsiteY38" fmla="*/ 1020128 h 1037616"/>
                <a:gd name="connsiteX39" fmla="*/ 1923450 w 4132364"/>
                <a:gd name="connsiteY39" fmla="*/ 1020128 h 1037616"/>
                <a:gd name="connsiteX40" fmla="*/ 1833096 w 4132364"/>
                <a:gd name="connsiteY40" fmla="*/ 801529 h 1037616"/>
                <a:gd name="connsiteX41" fmla="*/ 1359465 w 4132364"/>
                <a:gd name="connsiteY41" fmla="*/ 801529 h 1037616"/>
                <a:gd name="connsiteX42" fmla="*/ 1269111 w 4132364"/>
                <a:gd name="connsiteY42" fmla="*/ 1020128 h 1037616"/>
                <a:gd name="connsiteX43" fmla="*/ 1027195 w 4132364"/>
                <a:gd name="connsiteY43" fmla="*/ 1020128 h 1037616"/>
                <a:gd name="connsiteX44" fmla="*/ 0 w 4132364"/>
                <a:gd name="connsiteY44" fmla="*/ 0 h 1037616"/>
                <a:gd name="connsiteX45" fmla="*/ 236087 w 4132364"/>
                <a:gd name="connsiteY45" fmla="*/ 0 h 1037616"/>
                <a:gd name="connsiteX46" fmla="*/ 236087 w 4132364"/>
                <a:gd name="connsiteY46" fmla="*/ 562528 h 1037616"/>
                <a:gd name="connsiteX47" fmla="*/ 463429 w 4132364"/>
                <a:gd name="connsiteY47" fmla="*/ 836505 h 1037616"/>
                <a:gd name="connsiteX48" fmla="*/ 632479 w 4132364"/>
                <a:gd name="connsiteY48" fmla="*/ 770197 h 1037616"/>
                <a:gd name="connsiteX49" fmla="*/ 690772 w 4132364"/>
                <a:gd name="connsiteY49" fmla="*/ 562528 h 1037616"/>
                <a:gd name="connsiteX50" fmla="*/ 690772 w 4132364"/>
                <a:gd name="connsiteY50" fmla="*/ 0 h 1037616"/>
                <a:gd name="connsiteX51" fmla="*/ 923944 w 4132364"/>
                <a:gd name="connsiteY51" fmla="*/ 0 h 1037616"/>
                <a:gd name="connsiteX52" fmla="*/ 923944 w 4132364"/>
                <a:gd name="connsiteY52" fmla="*/ 571272 h 1037616"/>
                <a:gd name="connsiteX53" fmla="*/ 802257 w 4132364"/>
                <a:gd name="connsiteY53" fmla="*/ 916658 h 1037616"/>
                <a:gd name="connsiteX54" fmla="*/ 461972 w 4132364"/>
                <a:gd name="connsiteY54" fmla="*/ 1037616 h 1037616"/>
                <a:gd name="connsiteX55" fmla="*/ 121686 w 4132364"/>
                <a:gd name="connsiteY55" fmla="*/ 916658 h 1037616"/>
                <a:gd name="connsiteX56" fmla="*/ 0 w 4132364"/>
                <a:gd name="connsiteY56" fmla="*/ 571272 h 10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132364" h="1037616">
                  <a:moveTo>
                    <a:pt x="1597009" y="231715"/>
                  </a:moveTo>
                  <a:lnTo>
                    <a:pt x="1435246" y="622278"/>
                  </a:lnTo>
                  <a:lnTo>
                    <a:pt x="1758773" y="622278"/>
                  </a:lnTo>
                  <a:close/>
                  <a:moveTo>
                    <a:pt x="2511781" y="192367"/>
                  </a:moveTo>
                  <a:lnTo>
                    <a:pt x="2511781" y="547955"/>
                  </a:lnTo>
                  <a:lnTo>
                    <a:pt x="2704148" y="547955"/>
                  </a:lnTo>
                  <a:cubicBezTo>
                    <a:pt x="2775071" y="547955"/>
                    <a:pt x="2828992" y="532410"/>
                    <a:pt x="2865911" y="501320"/>
                  </a:cubicBezTo>
                  <a:cubicBezTo>
                    <a:pt x="2902830" y="470231"/>
                    <a:pt x="2921289" y="426511"/>
                    <a:pt x="2921289" y="370161"/>
                  </a:cubicBezTo>
                  <a:cubicBezTo>
                    <a:pt x="2921289" y="312840"/>
                    <a:pt x="2902830" y="268877"/>
                    <a:pt x="2865911" y="238273"/>
                  </a:cubicBezTo>
                  <a:cubicBezTo>
                    <a:pt x="2828992" y="207669"/>
                    <a:pt x="2775071" y="192367"/>
                    <a:pt x="2704148" y="192367"/>
                  </a:cubicBezTo>
                  <a:close/>
                  <a:moveTo>
                    <a:pt x="3342494" y="0"/>
                  </a:moveTo>
                  <a:lnTo>
                    <a:pt x="4113419" y="0"/>
                  </a:lnTo>
                  <a:lnTo>
                    <a:pt x="4113419" y="189453"/>
                  </a:lnTo>
                  <a:lnTo>
                    <a:pt x="3577124" y="189453"/>
                  </a:lnTo>
                  <a:lnTo>
                    <a:pt x="3577124" y="410966"/>
                  </a:lnTo>
                  <a:lnTo>
                    <a:pt x="4050754" y="410966"/>
                  </a:lnTo>
                  <a:lnTo>
                    <a:pt x="4050754" y="594589"/>
                  </a:lnTo>
                  <a:lnTo>
                    <a:pt x="3577124" y="594589"/>
                  </a:lnTo>
                  <a:lnTo>
                    <a:pt x="3577124" y="830676"/>
                  </a:lnTo>
                  <a:lnTo>
                    <a:pt x="4132364" y="830676"/>
                  </a:lnTo>
                  <a:lnTo>
                    <a:pt x="4132364" y="1020128"/>
                  </a:lnTo>
                  <a:lnTo>
                    <a:pt x="3342494" y="1020128"/>
                  </a:lnTo>
                  <a:close/>
                  <a:moveTo>
                    <a:pt x="2275694" y="0"/>
                  </a:moveTo>
                  <a:lnTo>
                    <a:pt x="2717263" y="0"/>
                  </a:lnTo>
                  <a:cubicBezTo>
                    <a:pt x="2807618" y="0"/>
                    <a:pt x="2886070" y="15059"/>
                    <a:pt x="2952622" y="45178"/>
                  </a:cubicBezTo>
                  <a:cubicBezTo>
                    <a:pt x="3019173" y="75296"/>
                    <a:pt x="3070422" y="118044"/>
                    <a:pt x="3106370" y="173422"/>
                  </a:cubicBezTo>
                  <a:cubicBezTo>
                    <a:pt x="3142316" y="228801"/>
                    <a:pt x="3160290" y="294380"/>
                    <a:pt x="3160290" y="370161"/>
                  </a:cubicBezTo>
                  <a:cubicBezTo>
                    <a:pt x="3160290" y="445942"/>
                    <a:pt x="3142074" y="511279"/>
                    <a:pt x="3105641" y="566171"/>
                  </a:cubicBezTo>
                  <a:cubicBezTo>
                    <a:pt x="3069208" y="621064"/>
                    <a:pt x="3017473" y="663083"/>
                    <a:pt x="2950436" y="692230"/>
                  </a:cubicBezTo>
                  <a:lnTo>
                    <a:pt x="3179236" y="1020128"/>
                  </a:lnTo>
                  <a:lnTo>
                    <a:pt x="2925661" y="1020128"/>
                  </a:lnTo>
                  <a:lnTo>
                    <a:pt x="2728922" y="735950"/>
                  </a:lnTo>
                  <a:lnTo>
                    <a:pt x="2717263" y="735950"/>
                  </a:lnTo>
                  <a:lnTo>
                    <a:pt x="2511781" y="735950"/>
                  </a:lnTo>
                  <a:lnTo>
                    <a:pt x="2511781" y="1020128"/>
                  </a:lnTo>
                  <a:lnTo>
                    <a:pt x="2275694" y="1020128"/>
                  </a:lnTo>
                  <a:close/>
                  <a:moveTo>
                    <a:pt x="1481880" y="0"/>
                  </a:moveTo>
                  <a:lnTo>
                    <a:pt x="1715052" y="0"/>
                  </a:lnTo>
                  <a:lnTo>
                    <a:pt x="2171195" y="1020128"/>
                  </a:lnTo>
                  <a:lnTo>
                    <a:pt x="1923450" y="1020128"/>
                  </a:lnTo>
                  <a:lnTo>
                    <a:pt x="1833096" y="801529"/>
                  </a:lnTo>
                  <a:lnTo>
                    <a:pt x="1359465" y="801529"/>
                  </a:lnTo>
                  <a:lnTo>
                    <a:pt x="1269111" y="1020128"/>
                  </a:lnTo>
                  <a:lnTo>
                    <a:pt x="1027195" y="1020128"/>
                  </a:lnTo>
                  <a:close/>
                  <a:moveTo>
                    <a:pt x="0" y="0"/>
                  </a:moveTo>
                  <a:lnTo>
                    <a:pt x="236087" y="0"/>
                  </a:lnTo>
                  <a:lnTo>
                    <a:pt x="236087" y="562528"/>
                  </a:lnTo>
                  <a:cubicBezTo>
                    <a:pt x="236087" y="745179"/>
                    <a:pt x="311868" y="836505"/>
                    <a:pt x="463429" y="836505"/>
                  </a:cubicBezTo>
                  <a:cubicBezTo>
                    <a:pt x="537267" y="836505"/>
                    <a:pt x="593617" y="814402"/>
                    <a:pt x="632479" y="770197"/>
                  </a:cubicBezTo>
                  <a:cubicBezTo>
                    <a:pt x="671341" y="725991"/>
                    <a:pt x="690772" y="656768"/>
                    <a:pt x="690772" y="562528"/>
                  </a:cubicBezTo>
                  <a:lnTo>
                    <a:pt x="690772" y="0"/>
                  </a:lnTo>
                  <a:lnTo>
                    <a:pt x="923944" y="0"/>
                  </a:lnTo>
                  <a:lnTo>
                    <a:pt x="923944" y="571272"/>
                  </a:lnTo>
                  <a:cubicBezTo>
                    <a:pt x="923944" y="720891"/>
                    <a:pt x="883382" y="836019"/>
                    <a:pt x="802257" y="916658"/>
                  </a:cubicBezTo>
                  <a:cubicBezTo>
                    <a:pt x="721133" y="997297"/>
                    <a:pt x="607705" y="1037616"/>
                    <a:pt x="461972" y="1037616"/>
                  </a:cubicBezTo>
                  <a:cubicBezTo>
                    <a:pt x="316240" y="1037616"/>
                    <a:pt x="202811" y="997297"/>
                    <a:pt x="121686" y="916658"/>
                  </a:cubicBezTo>
                  <a:cubicBezTo>
                    <a:pt x="40562" y="836019"/>
                    <a:pt x="0" y="720891"/>
                    <a:pt x="0" y="57127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
        <p:nvSpPr>
          <p:cNvPr id="39" name="Rectangle 38">
            <a:extLst>
              <a:ext uri="{FF2B5EF4-FFF2-40B4-BE49-F238E27FC236}">
                <a16:creationId xmlns:a16="http://schemas.microsoft.com/office/drawing/2014/main" id="{1ECF8F1C-FBFF-45D6-ADFB-C819999FF802}"/>
              </a:ext>
            </a:extLst>
          </p:cNvPr>
          <p:cNvSpPr/>
          <p:nvPr/>
        </p:nvSpPr>
        <p:spPr>
          <a:xfrm>
            <a:off x="1146975" y="9625255"/>
            <a:ext cx="6494613" cy="485870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40" name="Rectangle 39">
            <a:extLst>
              <a:ext uri="{FF2B5EF4-FFF2-40B4-BE49-F238E27FC236}">
                <a16:creationId xmlns:a16="http://schemas.microsoft.com/office/drawing/2014/main" id="{0B2BBFEE-A816-42EC-9309-E81AC403FFA5}"/>
              </a:ext>
            </a:extLst>
          </p:cNvPr>
          <p:cNvSpPr/>
          <p:nvPr/>
        </p:nvSpPr>
        <p:spPr>
          <a:xfrm>
            <a:off x="8009439" y="9625255"/>
            <a:ext cx="6494613" cy="485870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41" name="Rectangle 40">
            <a:extLst>
              <a:ext uri="{FF2B5EF4-FFF2-40B4-BE49-F238E27FC236}">
                <a16:creationId xmlns:a16="http://schemas.microsoft.com/office/drawing/2014/main" id="{FF8813E2-FADD-4E63-B77B-5E48CFDB313E}"/>
              </a:ext>
            </a:extLst>
          </p:cNvPr>
          <p:cNvSpPr/>
          <p:nvPr/>
        </p:nvSpPr>
        <p:spPr>
          <a:xfrm>
            <a:off x="14871902" y="9625255"/>
            <a:ext cx="6494613" cy="485870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42" name="Rectangle 41">
            <a:extLst>
              <a:ext uri="{FF2B5EF4-FFF2-40B4-BE49-F238E27FC236}">
                <a16:creationId xmlns:a16="http://schemas.microsoft.com/office/drawing/2014/main" id="{E804234D-6B10-411E-9F5A-699B89AF927F}"/>
              </a:ext>
            </a:extLst>
          </p:cNvPr>
          <p:cNvSpPr/>
          <p:nvPr/>
        </p:nvSpPr>
        <p:spPr>
          <a:xfrm>
            <a:off x="21734366" y="9625255"/>
            <a:ext cx="6494613" cy="485870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48" name="Rectangle 47">
            <a:extLst>
              <a:ext uri="{FF2B5EF4-FFF2-40B4-BE49-F238E27FC236}">
                <a16:creationId xmlns:a16="http://schemas.microsoft.com/office/drawing/2014/main" id="{71C7EDBB-55E3-441B-837A-124469AD8FA1}"/>
              </a:ext>
            </a:extLst>
          </p:cNvPr>
          <p:cNvSpPr/>
          <p:nvPr/>
        </p:nvSpPr>
        <p:spPr>
          <a:xfrm>
            <a:off x="1732009" y="10271281"/>
            <a:ext cx="5245609" cy="1323439"/>
          </a:xfrm>
          <a:prstGeom prst="rect">
            <a:avLst/>
          </a:prstGeom>
        </p:spPr>
        <p:txBody>
          <a:bodyPr wrap="square">
            <a:spAutoFit/>
          </a:bodyPr>
          <a:lstStyle/>
          <a:p>
            <a:r>
              <a:rPr lang="en-US" sz="4000" dirty="0">
                <a:solidFill>
                  <a:schemeClr val="accent2"/>
                </a:solidFill>
              </a:rPr>
              <a:t>MEDICAL </a:t>
            </a:r>
            <a:br>
              <a:rPr lang="en-US" sz="4000" b="1" dirty="0">
                <a:solidFill>
                  <a:schemeClr val="accent2"/>
                </a:solidFill>
              </a:rPr>
            </a:br>
            <a:r>
              <a:rPr lang="en-US" sz="4000" b="1" dirty="0">
                <a:solidFill>
                  <a:schemeClr val="accent2"/>
                </a:solidFill>
              </a:rPr>
              <a:t>ATTENDANT </a:t>
            </a:r>
          </a:p>
        </p:txBody>
      </p:sp>
      <p:sp>
        <p:nvSpPr>
          <p:cNvPr id="49" name="Rectangle 48">
            <a:extLst>
              <a:ext uri="{FF2B5EF4-FFF2-40B4-BE49-F238E27FC236}">
                <a16:creationId xmlns:a16="http://schemas.microsoft.com/office/drawing/2014/main" id="{DBBC0889-B994-4B2E-9F23-FBBF9A239312}"/>
              </a:ext>
            </a:extLst>
          </p:cNvPr>
          <p:cNvSpPr/>
          <p:nvPr/>
        </p:nvSpPr>
        <p:spPr>
          <a:xfrm>
            <a:off x="1732009" y="11862544"/>
            <a:ext cx="5245609" cy="1691873"/>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for a about fibromyalgia with pictures about this chronic condition</a:t>
            </a:r>
          </a:p>
        </p:txBody>
      </p:sp>
      <p:sp>
        <p:nvSpPr>
          <p:cNvPr id="50" name="Rectangle 49">
            <a:extLst>
              <a:ext uri="{FF2B5EF4-FFF2-40B4-BE49-F238E27FC236}">
                <a16:creationId xmlns:a16="http://schemas.microsoft.com/office/drawing/2014/main" id="{36DA4E41-3EA6-4865-BAE6-CA0085DCA6C5}"/>
              </a:ext>
            </a:extLst>
          </p:cNvPr>
          <p:cNvSpPr/>
          <p:nvPr/>
        </p:nvSpPr>
        <p:spPr>
          <a:xfrm>
            <a:off x="8594472" y="10271281"/>
            <a:ext cx="5245609" cy="1323439"/>
          </a:xfrm>
          <a:prstGeom prst="rect">
            <a:avLst/>
          </a:prstGeom>
        </p:spPr>
        <p:txBody>
          <a:bodyPr wrap="square">
            <a:spAutoFit/>
          </a:bodyPr>
          <a:lstStyle/>
          <a:p>
            <a:r>
              <a:rPr lang="en-US" sz="4000" dirty="0">
                <a:solidFill>
                  <a:schemeClr val="accent2"/>
                </a:solidFill>
              </a:rPr>
              <a:t>MEDICAL</a:t>
            </a:r>
            <a:r>
              <a:rPr lang="en-US" sz="4000" b="1" dirty="0">
                <a:solidFill>
                  <a:schemeClr val="accent2"/>
                </a:solidFill>
              </a:rPr>
              <a:t> </a:t>
            </a:r>
            <a:br>
              <a:rPr lang="en-US" sz="4000" b="1" dirty="0">
                <a:solidFill>
                  <a:schemeClr val="accent2"/>
                </a:solidFill>
              </a:rPr>
            </a:br>
            <a:r>
              <a:rPr lang="en-US" sz="4000" b="1" dirty="0">
                <a:solidFill>
                  <a:schemeClr val="accent2"/>
                </a:solidFill>
              </a:rPr>
              <a:t>ATTENDANT </a:t>
            </a:r>
          </a:p>
        </p:txBody>
      </p:sp>
      <p:sp>
        <p:nvSpPr>
          <p:cNvPr id="51" name="Rectangle 50">
            <a:extLst>
              <a:ext uri="{FF2B5EF4-FFF2-40B4-BE49-F238E27FC236}">
                <a16:creationId xmlns:a16="http://schemas.microsoft.com/office/drawing/2014/main" id="{B6F826E3-EB98-4A4C-B337-65E217DF99FB}"/>
              </a:ext>
            </a:extLst>
          </p:cNvPr>
          <p:cNvSpPr/>
          <p:nvPr/>
        </p:nvSpPr>
        <p:spPr>
          <a:xfrm>
            <a:off x="8594472" y="11862544"/>
            <a:ext cx="5245609" cy="1691873"/>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for a about fibromyalgia with pictures about this chronic condition</a:t>
            </a:r>
          </a:p>
        </p:txBody>
      </p:sp>
      <p:sp>
        <p:nvSpPr>
          <p:cNvPr id="52" name="Rectangle 51">
            <a:extLst>
              <a:ext uri="{FF2B5EF4-FFF2-40B4-BE49-F238E27FC236}">
                <a16:creationId xmlns:a16="http://schemas.microsoft.com/office/drawing/2014/main" id="{66675161-1AF6-4D79-AD43-488AFA0993E1}"/>
              </a:ext>
            </a:extLst>
          </p:cNvPr>
          <p:cNvSpPr/>
          <p:nvPr/>
        </p:nvSpPr>
        <p:spPr>
          <a:xfrm>
            <a:off x="15497497" y="10271281"/>
            <a:ext cx="5245609" cy="1323439"/>
          </a:xfrm>
          <a:prstGeom prst="rect">
            <a:avLst/>
          </a:prstGeom>
        </p:spPr>
        <p:txBody>
          <a:bodyPr wrap="square">
            <a:spAutoFit/>
          </a:bodyPr>
          <a:lstStyle/>
          <a:p>
            <a:r>
              <a:rPr lang="en-US" sz="4000" dirty="0">
                <a:solidFill>
                  <a:schemeClr val="accent2"/>
                </a:solidFill>
              </a:rPr>
              <a:t>MEDICAL </a:t>
            </a:r>
            <a:br>
              <a:rPr lang="en-US" sz="4000" b="1" dirty="0">
                <a:solidFill>
                  <a:schemeClr val="accent2"/>
                </a:solidFill>
              </a:rPr>
            </a:br>
            <a:r>
              <a:rPr lang="en-US" sz="4000" b="1" dirty="0">
                <a:solidFill>
                  <a:schemeClr val="accent2"/>
                </a:solidFill>
              </a:rPr>
              <a:t>ATTENDANT </a:t>
            </a:r>
          </a:p>
        </p:txBody>
      </p:sp>
      <p:sp>
        <p:nvSpPr>
          <p:cNvPr id="53" name="Rectangle 52">
            <a:extLst>
              <a:ext uri="{FF2B5EF4-FFF2-40B4-BE49-F238E27FC236}">
                <a16:creationId xmlns:a16="http://schemas.microsoft.com/office/drawing/2014/main" id="{8000E798-17ED-4850-A6CF-45EF9073538E}"/>
              </a:ext>
            </a:extLst>
          </p:cNvPr>
          <p:cNvSpPr/>
          <p:nvPr/>
        </p:nvSpPr>
        <p:spPr>
          <a:xfrm>
            <a:off x="15497497" y="11862544"/>
            <a:ext cx="5245609" cy="1691873"/>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for a about fibromyalgia with pictures about this chronic condition</a:t>
            </a:r>
          </a:p>
        </p:txBody>
      </p:sp>
      <p:sp>
        <p:nvSpPr>
          <p:cNvPr id="54" name="Rectangle 53">
            <a:extLst>
              <a:ext uri="{FF2B5EF4-FFF2-40B4-BE49-F238E27FC236}">
                <a16:creationId xmlns:a16="http://schemas.microsoft.com/office/drawing/2014/main" id="{650D6426-404B-4495-B80F-B50CB58B437C}"/>
              </a:ext>
            </a:extLst>
          </p:cNvPr>
          <p:cNvSpPr/>
          <p:nvPr/>
        </p:nvSpPr>
        <p:spPr>
          <a:xfrm>
            <a:off x="22339730" y="10271281"/>
            <a:ext cx="5245609" cy="1323439"/>
          </a:xfrm>
          <a:prstGeom prst="rect">
            <a:avLst/>
          </a:prstGeom>
        </p:spPr>
        <p:txBody>
          <a:bodyPr wrap="square">
            <a:spAutoFit/>
          </a:bodyPr>
          <a:lstStyle/>
          <a:p>
            <a:r>
              <a:rPr lang="en-US" sz="4000" dirty="0">
                <a:solidFill>
                  <a:schemeClr val="accent2"/>
                </a:solidFill>
              </a:rPr>
              <a:t>MEDICAL </a:t>
            </a:r>
            <a:br>
              <a:rPr lang="en-US" sz="4000" b="1" dirty="0">
                <a:solidFill>
                  <a:schemeClr val="accent2"/>
                </a:solidFill>
              </a:rPr>
            </a:br>
            <a:r>
              <a:rPr lang="en-US" sz="4000" b="1" dirty="0">
                <a:solidFill>
                  <a:schemeClr val="accent2"/>
                </a:solidFill>
              </a:rPr>
              <a:t>ATTENDANT </a:t>
            </a:r>
          </a:p>
        </p:txBody>
      </p:sp>
      <p:sp>
        <p:nvSpPr>
          <p:cNvPr id="55" name="Rectangle 54">
            <a:extLst>
              <a:ext uri="{FF2B5EF4-FFF2-40B4-BE49-F238E27FC236}">
                <a16:creationId xmlns:a16="http://schemas.microsoft.com/office/drawing/2014/main" id="{6DC15435-CA3F-440E-AE6A-463426520728}"/>
              </a:ext>
            </a:extLst>
          </p:cNvPr>
          <p:cNvSpPr/>
          <p:nvPr/>
        </p:nvSpPr>
        <p:spPr>
          <a:xfrm>
            <a:off x="22339730" y="11862544"/>
            <a:ext cx="5245609" cy="1691873"/>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for a about fibromyalgia with pictures about this chronic condition</a:t>
            </a:r>
          </a:p>
        </p:txBody>
      </p:sp>
      <p:sp>
        <p:nvSpPr>
          <p:cNvPr id="47" name="Rectangle 46">
            <a:extLst>
              <a:ext uri="{FF2B5EF4-FFF2-40B4-BE49-F238E27FC236}">
                <a16:creationId xmlns:a16="http://schemas.microsoft.com/office/drawing/2014/main" id="{9E5D46ED-8C11-4D38-9998-A53FF043D4D8}"/>
              </a:ext>
            </a:extLst>
          </p:cNvPr>
          <p:cNvSpPr/>
          <p:nvPr/>
        </p:nvSpPr>
        <p:spPr>
          <a:xfrm>
            <a:off x="1146975" y="4114801"/>
            <a:ext cx="6494613" cy="56370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56" name="Rectangle 55">
            <a:extLst>
              <a:ext uri="{FF2B5EF4-FFF2-40B4-BE49-F238E27FC236}">
                <a16:creationId xmlns:a16="http://schemas.microsoft.com/office/drawing/2014/main" id="{4B3ADC21-F0D9-4010-BCFF-1C3FE5372EAD}"/>
              </a:ext>
            </a:extLst>
          </p:cNvPr>
          <p:cNvSpPr/>
          <p:nvPr/>
        </p:nvSpPr>
        <p:spPr>
          <a:xfrm>
            <a:off x="8009439" y="4114801"/>
            <a:ext cx="6494613" cy="56370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57" name="Rectangle 56">
            <a:extLst>
              <a:ext uri="{FF2B5EF4-FFF2-40B4-BE49-F238E27FC236}">
                <a16:creationId xmlns:a16="http://schemas.microsoft.com/office/drawing/2014/main" id="{AC291051-8643-4804-9E35-11EE0FA359D6}"/>
              </a:ext>
            </a:extLst>
          </p:cNvPr>
          <p:cNvSpPr/>
          <p:nvPr/>
        </p:nvSpPr>
        <p:spPr>
          <a:xfrm>
            <a:off x="14871902" y="4114801"/>
            <a:ext cx="6494613" cy="56370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58" name="Rectangle 57">
            <a:extLst>
              <a:ext uri="{FF2B5EF4-FFF2-40B4-BE49-F238E27FC236}">
                <a16:creationId xmlns:a16="http://schemas.microsoft.com/office/drawing/2014/main" id="{BE6A354B-E8E2-49EC-A939-E25DEF30C097}"/>
              </a:ext>
            </a:extLst>
          </p:cNvPr>
          <p:cNvSpPr/>
          <p:nvPr/>
        </p:nvSpPr>
        <p:spPr>
          <a:xfrm>
            <a:off x="21734366" y="4114801"/>
            <a:ext cx="6494613" cy="56370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pic>
        <p:nvPicPr>
          <p:cNvPr id="12" name="Graphic 11" descr="Brain">
            <a:extLst>
              <a:ext uri="{FF2B5EF4-FFF2-40B4-BE49-F238E27FC236}">
                <a16:creationId xmlns:a16="http://schemas.microsoft.com/office/drawing/2014/main" id="{31C6955F-9CBF-416E-BE39-F363B9A13C3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94488" y="5474822"/>
            <a:ext cx="2799586" cy="2799586"/>
          </a:xfrm>
          <a:prstGeom prst="rect">
            <a:avLst/>
          </a:prstGeom>
        </p:spPr>
      </p:pic>
      <p:pic>
        <p:nvPicPr>
          <p:cNvPr id="14" name="Graphic 13" descr="Heart with pulse">
            <a:extLst>
              <a:ext uri="{FF2B5EF4-FFF2-40B4-BE49-F238E27FC236}">
                <a16:creationId xmlns:a16="http://schemas.microsoft.com/office/drawing/2014/main" id="{89B7EDC3-480F-4099-80D4-C4CE683792B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56952" y="5474822"/>
            <a:ext cx="2799586" cy="2799586"/>
          </a:xfrm>
          <a:prstGeom prst="rect">
            <a:avLst/>
          </a:prstGeom>
        </p:spPr>
      </p:pic>
      <p:pic>
        <p:nvPicPr>
          <p:cNvPr id="16" name="Graphic 15" descr="Medical">
            <a:extLst>
              <a:ext uri="{FF2B5EF4-FFF2-40B4-BE49-F238E27FC236}">
                <a16:creationId xmlns:a16="http://schemas.microsoft.com/office/drawing/2014/main" id="{D2F578E4-9891-4938-9575-DEFA9B843F2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719416" y="5474822"/>
            <a:ext cx="2799586" cy="2799586"/>
          </a:xfrm>
          <a:prstGeom prst="rect">
            <a:avLst/>
          </a:prstGeom>
        </p:spPr>
      </p:pic>
      <p:pic>
        <p:nvPicPr>
          <p:cNvPr id="18" name="Graphic 17" descr="Stethoscope">
            <a:extLst>
              <a:ext uri="{FF2B5EF4-FFF2-40B4-BE49-F238E27FC236}">
                <a16:creationId xmlns:a16="http://schemas.microsoft.com/office/drawing/2014/main" id="{2178C5BC-A150-47B5-BC6E-FDF3DFDCEBF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3581879" y="5474822"/>
            <a:ext cx="2799586" cy="2799586"/>
          </a:xfrm>
          <a:prstGeom prst="rect">
            <a:avLst/>
          </a:prstGeom>
        </p:spPr>
      </p:pic>
    </p:spTree>
    <p:extLst>
      <p:ext uri="{BB962C8B-B14F-4D97-AF65-F5344CB8AC3E}">
        <p14:creationId xmlns:p14="http://schemas.microsoft.com/office/powerpoint/2010/main" val="11094720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p:txBody>
          <a:bodyPr/>
          <a:lstStyle/>
          <a:p>
            <a:fld id="{92B485D1-D61A-494D-A8A9-04DC541B8AAB}" type="slidenum">
              <a:rPr lang="en-US" smtClean="0">
                <a:solidFill>
                  <a:schemeClr val="accent2"/>
                </a:solidFill>
              </a:rPr>
              <a:pPr/>
              <a:t>36</a:t>
            </a:fld>
            <a:endParaRPr lang="en-US" dirty="0">
              <a:solidFill>
                <a:schemeClr val="accent2"/>
              </a:solidFill>
            </a:endParaRPr>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p:txBody>
          <a:bodyPr/>
          <a:lstStyle/>
          <a:p>
            <a:r>
              <a:rPr lang="en-US">
                <a:solidFill>
                  <a:schemeClr val="accent2"/>
                </a:solidFill>
              </a:rPr>
              <a:t>WWW.SQUARE.COM</a:t>
            </a:r>
            <a:endParaRPr lang="en-US" dirty="0">
              <a:solidFill>
                <a:schemeClr val="accent2"/>
              </a:solidFill>
            </a:endParaRPr>
          </a:p>
        </p:txBody>
      </p:sp>
      <p:sp>
        <p:nvSpPr>
          <p:cNvPr id="5" name="Rectangle 4">
            <a:extLst>
              <a:ext uri="{FF2B5EF4-FFF2-40B4-BE49-F238E27FC236}">
                <a16:creationId xmlns:a16="http://schemas.microsoft.com/office/drawing/2014/main" id="{E1E987E2-E592-4EFC-8B02-DADBC536D181}"/>
              </a:ext>
            </a:extLst>
          </p:cNvPr>
          <p:cNvSpPr/>
          <p:nvPr/>
        </p:nvSpPr>
        <p:spPr>
          <a:xfrm>
            <a:off x="993720" y="1125796"/>
            <a:ext cx="22742580" cy="1332544"/>
          </a:xfrm>
          <a:prstGeom prst="rect">
            <a:avLst/>
          </a:prstGeom>
        </p:spPr>
        <p:txBody>
          <a:bodyPr wrap="square">
            <a:spAutoFit/>
          </a:bodyPr>
          <a:lstStyle/>
          <a:p>
            <a:pPr>
              <a:lnSpc>
                <a:spcPct val="80000"/>
              </a:lnSpc>
            </a:pPr>
            <a:r>
              <a:rPr lang="en-US" sz="10000" dirty="0">
                <a:solidFill>
                  <a:schemeClr val="accent2"/>
                </a:solidFill>
              </a:rPr>
              <a:t>KEY </a:t>
            </a:r>
            <a:r>
              <a:rPr lang="en-US" sz="10000" b="1" dirty="0">
                <a:solidFill>
                  <a:schemeClr val="accent2"/>
                </a:solidFill>
              </a:rPr>
              <a:t>FACTORS</a:t>
            </a:r>
          </a:p>
        </p:txBody>
      </p:sp>
      <p:sp>
        <p:nvSpPr>
          <p:cNvPr id="6" name="Rectangle 5">
            <a:extLst>
              <a:ext uri="{FF2B5EF4-FFF2-40B4-BE49-F238E27FC236}">
                <a16:creationId xmlns:a16="http://schemas.microsoft.com/office/drawing/2014/main" id="{94D712BF-9BF1-40D0-9723-DCCB4DC86687}"/>
              </a:ext>
            </a:extLst>
          </p:cNvPr>
          <p:cNvSpPr/>
          <p:nvPr/>
        </p:nvSpPr>
        <p:spPr>
          <a:xfrm>
            <a:off x="1146975" y="2805710"/>
            <a:ext cx="1911486" cy="2389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p:txBody>
      </p:sp>
      <p:grpSp>
        <p:nvGrpSpPr>
          <p:cNvPr id="7" name="Group 6">
            <a:extLst>
              <a:ext uri="{FF2B5EF4-FFF2-40B4-BE49-F238E27FC236}">
                <a16:creationId xmlns:a16="http://schemas.microsoft.com/office/drawing/2014/main" id="{A9ECA254-2B38-471E-88A9-01470CE3B0F4}"/>
              </a:ext>
            </a:extLst>
          </p:cNvPr>
          <p:cNvGrpSpPr/>
          <p:nvPr/>
        </p:nvGrpSpPr>
        <p:grpSpPr>
          <a:xfrm>
            <a:off x="25715132" y="1201996"/>
            <a:ext cx="2513847" cy="491928"/>
            <a:chOff x="1296153" y="8434415"/>
            <a:chExt cx="6501414" cy="1272244"/>
          </a:xfrm>
          <a:solidFill>
            <a:schemeClr val="accent4"/>
          </a:solidFill>
        </p:grpSpPr>
        <p:sp>
          <p:nvSpPr>
            <p:cNvPr id="8" name="Freeform: Shape 7">
              <a:extLst>
                <a:ext uri="{FF2B5EF4-FFF2-40B4-BE49-F238E27FC236}">
                  <a16:creationId xmlns:a16="http://schemas.microsoft.com/office/drawing/2014/main" id="{8C22F569-60FD-41B0-8774-A238CBC1B516}"/>
                </a:ext>
              </a:extLst>
            </p:cNvPr>
            <p:cNvSpPr/>
            <p:nvPr/>
          </p:nvSpPr>
          <p:spPr>
            <a:xfrm>
              <a:off x="1296153" y="8434415"/>
              <a:ext cx="2116797" cy="1272244"/>
            </a:xfrm>
            <a:custGeom>
              <a:avLst/>
              <a:gdLst>
                <a:gd name="connsiteX0" fmla="*/ 1507635 w 2116797"/>
                <a:gd name="connsiteY0" fmla="*/ 201110 h 1272244"/>
                <a:gd name="connsiteX1" fmla="*/ 1344416 w 2116797"/>
                <a:gd name="connsiteY1" fmla="*/ 242644 h 1272244"/>
                <a:gd name="connsiteX2" fmla="*/ 1230015 w 2116797"/>
                <a:gd name="connsiteY2" fmla="*/ 358502 h 1272244"/>
                <a:gd name="connsiteX3" fmla="*/ 1188481 w 2116797"/>
                <a:gd name="connsiteY3" fmla="*/ 527551 h 1272244"/>
                <a:gd name="connsiteX4" fmla="*/ 1230015 w 2116797"/>
                <a:gd name="connsiteY4" fmla="*/ 696601 h 1272244"/>
                <a:gd name="connsiteX5" fmla="*/ 1344416 w 2116797"/>
                <a:gd name="connsiteY5" fmla="*/ 812458 h 1272244"/>
                <a:gd name="connsiteX6" fmla="*/ 1507635 w 2116797"/>
                <a:gd name="connsiteY6" fmla="*/ 853992 h 1272244"/>
                <a:gd name="connsiteX7" fmla="*/ 1670856 w 2116797"/>
                <a:gd name="connsiteY7" fmla="*/ 812458 h 1272244"/>
                <a:gd name="connsiteX8" fmla="*/ 1785255 w 2116797"/>
                <a:gd name="connsiteY8" fmla="*/ 696601 h 1272244"/>
                <a:gd name="connsiteX9" fmla="*/ 1826791 w 2116797"/>
                <a:gd name="connsiteY9" fmla="*/ 527551 h 1272244"/>
                <a:gd name="connsiteX10" fmla="*/ 1785255 w 2116797"/>
                <a:gd name="connsiteY10" fmla="*/ 358502 h 1272244"/>
                <a:gd name="connsiteX11" fmla="*/ 1670856 w 2116797"/>
                <a:gd name="connsiteY11" fmla="*/ 242644 h 1272244"/>
                <a:gd name="connsiteX12" fmla="*/ 1507635 w 2116797"/>
                <a:gd name="connsiteY12" fmla="*/ 201110 h 1272244"/>
                <a:gd name="connsiteX13" fmla="*/ 1507635 w 2116797"/>
                <a:gd name="connsiteY13" fmla="*/ 0 h 1272244"/>
                <a:gd name="connsiteX14" fmla="*/ 1793271 w 2116797"/>
                <a:gd name="connsiteY14" fmla="*/ 68494 h 1272244"/>
                <a:gd name="connsiteX15" fmla="*/ 1992925 w 2116797"/>
                <a:gd name="connsiteY15" fmla="*/ 257217 h 1272244"/>
                <a:gd name="connsiteX16" fmla="*/ 2065790 w 2116797"/>
                <a:gd name="connsiteY16" fmla="*/ 527551 h 1272244"/>
                <a:gd name="connsiteX17" fmla="*/ 1965965 w 2116797"/>
                <a:gd name="connsiteY17" fmla="*/ 839419 h 1272244"/>
                <a:gd name="connsiteX18" fmla="*/ 1701461 w 2116797"/>
                <a:gd name="connsiteY18" fmla="*/ 1025957 h 1272244"/>
                <a:gd name="connsiteX19" fmla="*/ 1772141 w 2116797"/>
                <a:gd name="connsiteY19" fmla="*/ 1080606 h 1272244"/>
                <a:gd name="connsiteX20" fmla="*/ 1845736 w 2116797"/>
                <a:gd name="connsiteY20" fmla="*/ 1097365 h 1272244"/>
                <a:gd name="connsiteX21" fmla="*/ 2011870 w 2116797"/>
                <a:gd name="connsiteY21" fmla="*/ 1021585 h 1272244"/>
                <a:gd name="connsiteX22" fmla="*/ 2116797 w 2116797"/>
                <a:gd name="connsiteY22" fmla="*/ 1146914 h 1272244"/>
                <a:gd name="connsiteX23" fmla="*/ 1996568 w 2116797"/>
                <a:gd name="connsiteY23" fmla="*/ 1240183 h 1272244"/>
                <a:gd name="connsiteX24" fmla="*/ 1841363 w 2116797"/>
                <a:gd name="connsiteY24" fmla="*/ 1272244 h 1272244"/>
                <a:gd name="connsiteX25" fmla="*/ 1635880 w 2116797"/>
                <a:gd name="connsiteY25" fmla="*/ 1223424 h 1272244"/>
                <a:gd name="connsiteX26" fmla="*/ 1426025 w 2116797"/>
                <a:gd name="connsiteY26" fmla="*/ 1050731 h 1272244"/>
                <a:gd name="connsiteX27" fmla="*/ 1179008 w 2116797"/>
                <a:gd name="connsiteY27" fmla="*/ 961834 h 1272244"/>
                <a:gd name="connsiteX28" fmla="*/ 1009959 w 2116797"/>
                <a:gd name="connsiteY28" fmla="*/ 777483 h 1272244"/>
                <a:gd name="connsiteX29" fmla="*/ 949480 w 2116797"/>
                <a:gd name="connsiteY29" fmla="*/ 527551 h 1272244"/>
                <a:gd name="connsiteX30" fmla="*/ 1021618 w 2116797"/>
                <a:gd name="connsiteY30" fmla="*/ 257217 h 1272244"/>
                <a:gd name="connsiteX31" fmla="*/ 1221272 w 2116797"/>
                <a:gd name="connsiteY31" fmla="*/ 68494 h 1272244"/>
                <a:gd name="connsiteX32" fmla="*/ 1507635 w 2116797"/>
                <a:gd name="connsiteY32" fmla="*/ 0 h 1272244"/>
                <a:gd name="connsiteX33" fmla="*/ 450314 w 2116797"/>
                <a:gd name="connsiteY33" fmla="*/ 0 h 1272244"/>
                <a:gd name="connsiteX34" fmla="*/ 641223 w 2116797"/>
                <a:gd name="connsiteY34" fmla="*/ 23317 h 1272244"/>
                <a:gd name="connsiteX35" fmla="*/ 804442 w 2116797"/>
                <a:gd name="connsiteY35" fmla="*/ 90354 h 1272244"/>
                <a:gd name="connsiteX36" fmla="*/ 731577 w 2116797"/>
                <a:gd name="connsiteY36" fmla="*/ 269605 h 1272244"/>
                <a:gd name="connsiteX37" fmla="*/ 448855 w 2116797"/>
                <a:gd name="connsiteY37" fmla="*/ 189452 h 1272244"/>
                <a:gd name="connsiteX38" fmla="*/ 302395 w 2116797"/>
                <a:gd name="connsiteY38" fmla="*/ 221513 h 1272244"/>
                <a:gd name="connsiteX39" fmla="*/ 255031 w 2116797"/>
                <a:gd name="connsiteY39" fmla="*/ 306038 h 1272244"/>
                <a:gd name="connsiteX40" fmla="*/ 309681 w 2116797"/>
                <a:gd name="connsiteY40" fmla="*/ 384005 h 1272244"/>
                <a:gd name="connsiteX41" fmla="*/ 476545 w 2116797"/>
                <a:gd name="connsiteY41" fmla="*/ 434283 h 1272244"/>
                <a:gd name="connsiteX42" fmla="*/ 667454 w 2116797"/>
                <a:gd name="connsiteY42" fmla="*/ 489661 h 1272244"/>
                <a:gd name="connsiteX43" fmla="*/ 794971 w 2116797"/>
                <a:gd name="connsiteY43" fmla="*/ 577100 h 1272244"/>
                <a:gd name="connsiteX44" fmla="*/ 848164 w 2116797"/>
                <a:gd name="connsiteY44" fmla="*/ 738863 h 1272244"/>
                <a:gd name="connsiteX45" fmla="*/ 799342 w 2116797"/>
                <a:gd name="connsiteY45" fmla="*/ 898441 h 1272244"/>
                <a:gd name="connsiteX46" fmla="*/ 652882 w 2116797"/>
                <a:gd name="connsiteY46" fmla="*/ 1012841 h 1272244"/>
                <a:gd name="connsiteX47" fmla="*/ 415338 w 2116797"/>
                <a:gd name="connsiteY47" fmla="*/ 1055103 h 1272244"/>
                <a:gd name="connsiteX48" fmla="*/ 181436 w 2116797"/>
                <a:gd name="connsiteY48" fmla="*/ 1022313 h 1272244"/>
                <a:gd name="connsiteX49" fmla="*/ 0 w 2116797"/>
                <a:gd name="connsiteY49" fmla="*/ 937059 h 1272244"/>
                <a:gd name="connsiteX50" fmla="*/ 80153 w 2116797"/>
                <a:gd name="connsiteY50" fmla="*/ 759266 h 1272244"/>
                <a:gd name="connsiteX51" fmla="*/ 236086 w 2116797"/>
                <a:gd name="connsiteY51" fmla="*/ 836504 h 1272244"/>
                <a:gd name="connsiteX52" fmla="*/ 416794 w 2116797"/>
                <a:gd name="connsiteY52" fmla="*/ 865651 h 1272244"/>
                <a:gd name="connsiteX53" fmla="*/ 565441 w 2116797"/>
                <a:gd name="connsiteY53" fmla="*/ 835775 h 1272244"/>
                <a:gd name="connsiteX54" fmla="*/ 613533 w 2116797"/>
                <a:gd name="connsiteY54" fmla="*/ 756351 h 1272244"/>
                <a:gd name="connsiteX55" fmla="*/ 585115 w 2116797"/>
                <a:gd name="connsiteY55" fmla="*/ 695872 h 1272244"/>
                <a:gd name="connsiteX56" fmla="*/ 512250 w 2116797"/>
                <a:gd name="connsiteY56" fmla="*/ 657253 h 1272244"/>
                <a:gd name="connsiteX57" fmla="*/ 392021 w 2116797"/>
                <a:gd name="connsiteY57" fmla="*/ 625192 h 1272244"/>
                <a:gd name="connsiteX58" fmla="*/ 201110 w 2116797"/>
                <a:gd name="connsiteY58" fmla="*/ 569814 h 1272244"/>
                <a:gd name="connsiteX59" fmla="*/ 73595 w 2116797"/>
                <a:gd name="connsiteY59" fmla="*/ 480917 h 1272244"/>
                <a:gd name="connsiteX60" fmla="*/ 20402 w 2116797"/>
                <a:gd name="connsiteY60" fmla="*/ 317697 h 1272244"/>
                <a:gd name="connsiteX61" fmla="*/ 68495 w 2116797"/>
                <a:gd name="connsiteY61" fmla="*/ 156662 h 1272244"/>
                <a:gd name="connsiteX62" fmla="*/ 213498 w 2116797"/>
                <a:gd name="connsiteY62" fmla="*/ 42262 h 1272244"/>
                <a:gd name="connsiteX63" fmla="*/ 450314 w 2116797"/>
                <a:gd name="connsiteY63" fmla="*/ 0 h 127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116797" h="1272244">
                  <a:moveTo>
                    <a:pt x="1507635" y="201110"/>
                  </a:moveTo>
                  <a:cubicBezTo>
                    <a:pt x="1447400" y="201110"/>
                    <a:pt x="1392993" y="214955"/>
                    <a:pt x="1344416" y="242644"/>
                  </a:cubicBezTo>
                  <a:cubicBezTo>
                    <a:pt x="1295838" y="270333"/>
                    <a:pt x="1257705" y="308953"/>
                    <a:pt x="1230015" y="358502"/>
                  </a:cubicBezTo>
                  <a:cubicBezTo>
                    <a:pt x="1202327" y="408051"/>
                    <a:pt x="1188481" y="464401"/>
                    <a:pt x="1188481" y="527551"/>
                  </a:cubicBezTo>
                  <a:cubicBezTo>
                    <a:pt x="1188481" y="590702"/>
                    <a:pt x="1202327" y="647052"/>
                    <a:pt x="1230015" y="696601"/>
                  </a:cubicBezTo>
                  <a:cubicBezTo>
                    <a:pt x="1257705" y="746150"/>
                    <a:pt x="1295838" y="784769"/>
                    <a:pt x="1344416" y="812458"/>
                  </a:cubicBezTo>
                  <a:cubicBezTo>
                    <a:pt x="1392993" y="840147"/>
                    <a:pt x="1447400" y="853992"/>
                    <a:pt x="1507635" y="853992"/>
                  </a:cubicBezTo>
                  <a:cubicBezTo>
                    <a:pt x="1567872" y="853992"/>
                    <a:pt x="1622279" y="840147"/>
                    <a:pt x="1670856" y="812458"/>
                  </a:cubicBezTo>
                  <a:cubicBezTo>
                    <a:pt x="1719434" y="784769"/>
                    <a:pt x="1757567" y="746150"/>
                    <a:pt x="1785255" y="696601"/>
                  </a:cubicBezTo>
                  <a:cubicBezTo>
                    <a:pt x="1812945" y="647052"/>
                    <a:pt x="1826791" y="590702"/>
                    <a:pt x="1826791" y="527551"/>
                  </a:cubicBezTo>
                  <a:cubicBezTo>
                    <a:pt x="1826791" y="464401"/>
                    <a:pt x="1812945" y="408051"/>
                    <a:pt x="1785255" y="358502"/>
                  </a:cubicBezTo>
                  <a:cubicBezTo>
                    <a:pt x="1757567" y="308953"/>
                    <a:pt x="1719434" y="270333"/>
                    <a:pt x="1670856" y="242644"/>
                  </a:cubicBezTo>
                  <a:cubicBezTo>
                    <a:pt x="1622279" y="214955"/>
                    <a:pt x="1567872" y="201110"/>
                    <a:pt x="1507635" y="201110"/>
                  </a:cubicBezTo>
                  <a:close/>
                  <a:moveTo>
                    <a:pt x="1507635" y="0"/>
                  </a:moveTo>
                  <a:cubicBezTo>
                    <a:pt x="1613534" y="0"/>
                    <a:pt x="1708747" y="22831"/>
                    <a:pt x="1793271" y="68494"/>
                  </a:cubicBezTo>
                  <a:cubicBezTo>
                    <a:pt x="1877796" y="114157"/>
                    <a:pt x="1944348" y="177065"/>
                    <a:pt x="1992925" y="257217"/>
                  </a:cubicBezTo>
                  <a:cubicBezTo>
                    <a:pt x="2041502" y="337370"/>
                    <a:pt x="2065790" y="427482"/>
                    <a:pt x="2065790" y="527551"/>
                  </a:cubicBezTo>
                  <a:cubicBezTo>
                    <a:pt x="2065790" y="646080"/>
                    <a:pt x="2032515" y="750036"/>
                    <a:pt x="1965965" y="839419"/>
                  </a:cubicBezTo>
                  <a:cubicBezTo>
                    <a:pt x="1899413" y="928801"/>
                    <a:pt x="1811246" y="990981"/>
                    <a:pt x="1701461" y="1025957"/>
                  </a:cubicBezTo>
                  <a:cubicBezTo>
                    <a:pt x="1725749" y="1051217"/>
                    <a:pt x="1749308" y="1069433"/>
                    <a:pt x="1772141" y="1080606"/>
                  </a:cubicBezTo>
                  <a:cubicBezTo>
                    <a:pt x="1794972" y="1091779"/>
                    <a:pt x="1819503" y="1097365"/>
                    <a:pt x="1845736" y="1097365"/>
                  </a:cubicBezTo>
                  <a:cubicBezTo>
                    <a:pt x="1908886" y="1097365"/>
                    <a:pt x="1964264" y="1072105"/>
                    <a:pt x="2011870" y="1021585"/>
                  </a:cubicBezTo>
                  <a:lnTo>
                    <a:pt x="2116797" y="1146914"/>
                  </a:lnTo>
                  <a:cubicBezTo>
                    <a:pt x="2083765" y="1187719"/>
                    <a:pt x="2043689" y="1218809"/>
                    <a:pt x="1996568" y="1240183"/>
                  </a:cubicBezTo>
                  <a:cubicBezTo>
                    <a:pt x="1949447" y="1261557"/>
                    <a:pt x="1897713" y="1272244"/>
                    <a:pt x="1841363" y="1272244"/>
                  </a:cubicBezTo>
                  <a:cubicBezTo>
                    <a:pt x="1765582" y="1272244"/>
                    <a:pt x="1697089" y="1255971"/>
                    <a:pt x="1635880" y="1223424"/>
                  </a:cubicBezTo>
                  <a:cubicBezTo>
                    <a:pt x="1574672" y="1190877"/>
                    <a:pt x="1504720" y="1133313"/>
                    <a:pt x="1426025" y="1050731"/>
                  </a:cubicBezTo>
                  <a:cubicBezTo>
                    <a:pt x="1333729" y="1039072"/>
                    <a:pt x="1251390" y="1009440"/>
                    <a:pt x="1179008" y="961834"/>
                  </a:cubicBezTo>
                  <a:cubicBezTo>
                    <a:pt x="1106629" y="914228"/>
                    <a:pt x="1050279" y="852778"/>
                    <a:pt x="1009959" y="777483"/>
                  </a:cubicBezTo>
                  <a:cubicBezTo>
                    <a:pt x="969639" y="702187"/>
                    <a:pt x="949480" y="618877"/>
                    <a:pt x="949480" y="527551"/>
                  </a:cubicBezTo>
                  <a:cubicBezTo>
                    <a:pt x="949480" y="427482"/>
                    <a:pt x="973525" y="337370"/>
                    <a:pt x="1021618" y="257217"/>
                  </a:cubicBezTo>
                  <a:cubicBezTo>
                    <a:pt x="1069710" y="177065"/>
                    <a:pt x="1136261" y="114157"/>
                    <a:pt x="1221272" y="68494"/>
                  </a:cubicBezTo>
                  <a:cubicBezTo>
                    <a:pt x="1306282" y="22831"/>
                    <a:pt x="1401736" y="0"/>
                    <a:pt x="1507635" y="0"/>
                  </a:cubicBezTo>
                  <a:close/>
                  <a:moveTo>
                    <a:pt x="450314" y="0"/>
                  </a:moveTo>
                  <a:cubicBezTo>
                    <a:pt x="515407" y="0"/>
                    <a:pt x="579044" y="7772"/>
                    <a:pt x="641223" y="23317"/>
                  </a:cubicBezTo>
                  <a:cubicBezTo>
                    <a:pt x="703402" y="38862"/>
                    <a:pt x="757809" y="61207"/>
                    <a:pt x="804442" y="90354"/>
                  </a:cubicBezTo>
                  <a:lnTo>
                    <a:pt x="731577" y="269605"/>
                  </a:lnTo>
                  <a:cubicBezTo>
                    <a:pt x="637337" y="216169"/>
                    <a:pt x="543097" y="189452"/>
                    <a:pt x="448855" y="189452"/>
                  </a:cubicBezTo>
                  <a:cubicBezTo>
                    <a:pt x="382791" y="189452"/>
                    <a:pt x="333971" y="200139"/>
                    <a:pt x="302395" y="221513"/>
                  </a:cubicBezTo>
                  <a:cubicBezTo>
                    <a:pt x="270819" y="242887"/>
                    <a:pt x="255031" y="271062"/>
                    <a:pt x="255031" y="306038"/>
                  </a:cubicBezTo>
                  <a:cubicBezTo>
                    <a:pt x="255031" y="341014"/>
                    <a:pt x="273248" y="367003"/>
                    <a:pt x="309681" y="384005"/>
                  </a:cubicBezTo>
                  <a:cubicBezTo>
                    <a:pt x="346114" y="401007"/>
                    <a:pt x="401736" y="417766"/>
                    <a:pt x="476545" y="434283"/>
                  </a:cubicBezTo>
                  <a:cubicBezTo>
                    <a:pt x="554269" y="452742"/>
                    <a:pt x="617906" y="471201"/>
                    <a:pt x="667454" y="489661"/>
                  </a:cubicBezTo>
                  <a:cubicBezTo>
                    <a:pt x="717003" y="508120"/>
                    <a:pt x="759509" y="537267"/>
                    <a:pt x="794971" y="577100"/>
                  </a:cubicBezTo>
                  <a:cubicBezTo>
                    <a:pt x="830433" y="616934"/>
                    <a:pt x="848164" y="670855"/>
                    <a:pt x="848164" y="738863"/>
                  </a:cubicBezTo>
                  <a:cubicBezTo>
                    <a:pt x="848164" y="797156"/>
                    <a:pt x="831889" y="850349"/>
                    <a:pt x="799342" y="898441"/>
                  </a:cubicBezTo>
                  <a:cubicBezTo>
                    <a:pt x="766796" y="946532"/>
                    <a:pt x="717976" y="984665"/>
                    <a:pt x="652882" y="1012841"/>
                  </a:cubicBezTo>
                  <a:cubicBezTo>
                    <a:pt x="587787" y="1041015"/>
                    <a:pt x="508606" y="1055103"/>
                    <a:pt x="415338" y="1055103"/>
                  </a:cubicBezTo>
                  <a:cubicBezTo>
                    <a:pt x="334699" y="1055103"/>
                    <a:pt x="256731" y="1044173"/>
                    <a:pt x="181436" y="1022313"/>
                  </a:cubicBezTo>
                  <a:cubicBezTo>
                    <a:pt x="106142" y="1000453"/>
                    <a:pt x="45662" y="972035"/>
                    <a:pt x="0" y="937059"/>
                  </a:cubicBezTo>
                  <a:lnTo>
                    <a:pt x="80153" y="759266"/>
                  </a:lnTo>
                  <a:cubicBezTo>
                    <a:pt x="123873" y="791327"/>
                    <a:pt x="175851" y="817073"/>
                    <a:pt x="236086" y="836504"/>
                  </a:cubicBezTo>
                  <a:cubicBezTo>
                    <a:pt x="296323" y="855935"/>
                    <a:pt x="356559" y="865651"/>
                    <a:pt x="416794" y="865651"/>
                  </a:cubicBezTo>
                  <a:cubicBezTo>
                    <a:pt x="483831" y="865651"/>
                    <a:pt x="533380" y="855692"/>
                    <a:pt x="565441" y="835775"/>
                  </a:cubicBezTo>
                  <a:cubicBezTo>
                    <a:pt x="597504" y="815859"/>
                    <a:pt x="613533" y="789384"/>
                    <a:pt x="613533" y="756351"/>
                  </a:cubicBezTo>
                  <a:cubicBezTo>
                    <a:pt x="613533" y="732063"/>
                    <a:pt x="604062" y="711903"/>
                    <a:pt x="585115" y="695872"/>
                  </a:cubicBezTo>
                  <a:cubicBezTo>
                    <a:pt x="566171" y="679842"/>
                    <a:pt x="541882" y="666969"/>
                    <a:pt x="512250" y="657253"/>
                  </a:cubicBezTo>
                  <a:cubicBezTo>
                    <a:pt x="482618" y="647538"/>
                    <a:pt x="442540" y="636851"/>
                    <a:pt x="392021" y="625192"/>
                  </a:cubicBezTo>
                  <a:cubicBezTo>
                    <a:pt x="314297" y="606733"/>
                    <a:pt x="250660" y="588273"/>
                    <a:pt x="201110" y="569814"/>
                  </a:cubicBezTo>
                  <a:cubicBezTo>
                    <a:pt x="151562" y="551354"/>
                    <a:pt x="109056" y="521722"/>
                    <a:pt x="73595" y="480917"/>
                  </a:cubicBezTo>
                  <a:cubicBezTo>
                    <a:pt x="38133" y="440112"/>
                    <a:pt x="20402" y="385705"/>
                    <a:pt x="20402" y="317697"/>
                  </a:cubicBezTo>
                  <a:cubicBezTo>
                    <a:pt x="20402" y="258432"/>
                    <a:pt x="36432" y="204754"/>
                    <a:pt x="68495" y="156662"/>
                  </a:cubicBezTo>
                  <a:cubicBezTo>
                    <a:pt x="100555" y="108570"/>
                    <a:pt x="148890" y="70437"/>
                    <a:pt x="213498" y="42262"/>
                  </a:cubicBezTo>
                  <a:cubicBezTo>
                    <a:pt x="278106" y="14087"/>
                    <a:pt x="357045" y="0"/>
                    <a:pt x="45031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D67D0029-808A-43DD-A49E-E32F10B5A9C4}"/>
                </a:ext>
              </a:extLst>
            </p:cNvPr>
            <p:cNvSpPr/>
            <p:nvPr/>
          </p:nvSpPr>
          <p:spPr>
            <a:xfrm>
              <a:off x="3665203" y="8434415"/>
              <a:ext cx="4132364" cy="1037616"/>
            </a:xfrm>
            <a:custGeom>
              <a:avLst/>
              <a:gdLst>
                <a:gd name="connsiteX0" fmla="*/ 1597009 w 4132364"/>
                <a:gd name="connsiteY0" fmla="*/ 231715 h 1037616"/>
                <a:gd name="connsiteX1" fmla="*/ 1435246 w 4132364"/>
                <a:gd name="connsiteY1" fmla="*/ 622278 h 1037616"/>
                <a:gd name="connsiteX2" fmla="*/ 1758773 w 4132364"/>
                <a:gd name="connsiteY2" fmla="*/ 622278 h 1037616"/>
                <a:gd name="connsiteX3" fmla="*/ 2511781 w 4132364"/>
                <a:gd name="connsiteY3" fmla="*/ 192367 h 1037616"/>
                <a:gd name="connsiteX4" fmla="*/ 2511781 w 4132364"/>
                <a:gd name="connsiteY4" fmla="*/ 547955 h 1037616"/>
                <a:gd name="connsiteX5" fmla="*/ 2704148 w 4132364"/>
                <a:gd name="connsiteY5" fmla="*/ 547955 h 1037616"/>
                <a:gd name="connsiteX6" fmla="*/ 2865911 w 4132364"/>
                <a:gd name="connsiteY6" fmla="*/ 501320 h 1037616"/>
                <a:gd name="connsiteX7" fmla="*/ 2921289 w 4132364"/>
                <a:gd name="connsiteY7" fmla="*/ 370161 h 1037616"/>
                <a:gd name="connsiteX8" fmla="*/ 2865911 w 4132364"/>
                <a:gd name="connsiteY8" fmla="*/ 238273 h 1037616"/>
                <a:gd name="connsiteX9" fmla="*/ 2704148 w 4132364"/>
                <a:gd name="connsiteY9" fmla="*/ 192367 h 1037616"/>
                <a:gd name="connsiteX10" fmla="*/ 3342494 w 4132364"/>
                <a:gd name="connsiteY10" fmla="*/ 0 h 1037616"/>
                <a:gd name="connsiteX11" fmla="*/ 4113419 w 4132364"/>
                <a:gd name="connsiteY11" fmla="*/ 0 h 1037616"/>
                <a:gd name="connsiteX12" fmla="*/ 4113419 w 4132364"/>
                <a:gd name="connsiteY12" fmla="*/ 189453 h 1037616"/>
                <a:gd name="connsiteX13" fmla="*/ 3577124 w 4132364"/>
                <a:gd name="connsiteY13" fmla="*/ 189453 h 1037616"/>
                <a:gd name="connsiteX14" fmla="*/ 3577124 w 4132364"/>
                <a:gd name="connsiteY14" fmla="*/ 410966 h 1037616"/>
                <a:gd name="connsiteX15" fmla="*/ 4050754 w 4132364"/>
                <a:gd name="connsiteY15" fmla="*/ 410966 h 1037616"/>
                <a:gd name="connsiteX16" fmla="*/ 4050754 w 4132364"/>
                <a:gd name="connsiteY16" fmla="*/ 594589 h 1037616"/>
                <a:gd name="connsiteX17" fmla="*/ 3577124 w 4132364"/>
                <a:gd name="connsiteY17" fmla="*/ 594589 h 1037616"/>
                <a:gd name="connsiteX18" fmla="*/ 3577124 w 4132364"/>
                <a:gd name="connsiteY18" fmla="*/ 830676 h 1037616"/>
                <a:gd name="connsiteX19" fmla="*/ 4132364 w 4132364"/>
                <a:gd name="connsiteY19" fmla="*/ 830676 h 1037616"/>
                <a:gd name="connsiteX20" fmla="*/ 4132364 w 4132364"/>
                <a:gd name="connsiteY20" fmla="*/ 1020128 h 1037616"/>
                <a:gd name="connsiteX21" fmla="*/ 3342494 w 4132364"/>
                <a:gd name="connsiteY21" fmla="*/ 1020128 h 1037616"/>
                <a:gd name="connsiteX22" fmla="*/ 2275694 w 4132364"/>
                <a:gd name="connsiteY22" fmla="*/ 0 h 1037616"/>
                <a:gd name="connsiteX23" fmla="*/ 2717263 w 4132364"/>
                <a:gd name="connsiteY23" fmla="*/ 0 h 1037616"/>
                <a:gd name="connsiteX24" fmla="*/ 2952622 w 4132364"/>
                <a:gd name="connsiteY24" fmla="*/ 45178 h 1037616"/>
                <a:gd name="connsiteX25" fmla="*/ 3106370 w 4132364"/>
                <a:gd name="connsiteY25" fmla="*/ 173422 h 1037616"/>
                <a:gd name="connsiteX26" fmla="*/ 3160290 w 4132364"/>
                <a:gd name="connsiteY26" fmla="*/ 370161 h 1037616"/>
                <a:gd name="connsiteX27" fmla="*/ 3105641 w 4132364"/>
                <a:gd name="connsiteY27" fmla="*/ 566171 h 1037616"/>
                <a:gd name="connsiteX28" fmla="*/ 2950436 w 4132364"/>
                <a:gd name="connsiteY28" fmla="*/ 692230 h 1037616"/>
                <a:gd name="connsiteX29" fmla="*/ 3179236 w 4132364"/>
                <a:gd name="connsiteY29" fmla="*/ 1020128 h 1037616"/>
                <a:gd name="connsiteX30" fmla="*/ 2925661 w 4132364"/>
                <a:gd name="connsiteY30" fmla="*/ 1020128 h 1037616"/>
                <a:gd name="connsiteX31" fmla="*/ 2728922 w 4132364"/>
                <a:gd name="connsiteY31" fmla="*/ 735950 h 1037616"/>
                <a:gd name="connsiteX32" fmla="*/ 2717263 w 4132364"/>
                <a:gd name="connsiteY32" fmla="*/ 735950 h 1037616"/>
                <a:gd name="connsiteX33" fmla="*/ 2511781 w 4132364"/>
                <a:gd name="connsiteY33" fmla="*/ 735950 h 1037616"/>
                <a:gd name="connsiteX34" fmla="*/ 2511781 w 4132364"/>
                <a:gd name="connsiteY34" fmla="*/ 1020128 h 1037616"/>
                <a:gd name="connsiteX35" fmla="*/ 2275694 w 4132364"/>
                <a:gd name="connsiteY35" fmla="*/ 1020128 h 1037616"/>
                <a:gd name="connsiteX36" fmla="*/ 1481880 w 4132364"/>
                <a:gd name="connsiteY36" fmla="*/ 0 h 1037616"/>
                <a:gd name="connsiteX37" fmla="*/ 1715052 w 4132364"/>
                <a:gd name="connsiteY37" fmla="*/ 0 h 1037616"/>
                <a:gd name="connsiteX38" fmla="*/ 2171195 w 4132364"/>
                <a:gd name="connsiteY38" fmla="*/ 1020128 h 1037616"/>
                <a:gd name="connsiteX39" fmla="*/ 1923450 w 4132364"/>
                <a:gd name="connsiteY39" fmla="*/ 1020128 h 1037616"/>
                <a:gd name="connsiteX40" fmla="*/ 1833096 w 4132364"/>
                <a:gd name="connsiteY40" fmla="*/ 801529 h 1037616"/>
                <a:gd name="connsiteX41" fmla="*/ 1359465 w 4132364"/>
                <a:gd name="connsiteY41" fmla="*/ 801529 h 1037616"/>
                <a:gd name="connsiteX42" fmla="*/ 1269111 w 4132364"/>
                <a:gd name="connsiteY42" fmla="*/ 1020128 h 1037616"/>
                <a:gd name="connsiteX43" fmla="*/ 1027195 w 4132364"/>
                <a:gd name="connsiteY43" fmla="*/ 1020128 h 1037616"/>
                <a:gd name="connsiteX44" fmla="*/ 0 w 4132364"/>
                <a:gd name="connsiteY44" fmla="*/ 0 h 1037616"/>
                <a:gd name="connsiteX45" fmla="*/ 236087 w 4132364"/>
                <a:gd name="connsiteY45" fmla="*/ 0 h 1037616"/>
                <a:gd name="connsiteX46" fmla="*/ 236087 w 4132364"/>
                <a:gd name="connsiteY46" fmla="*/ 562528 h 1037616"/>
                <a:gd name="connsiteX47" fmla="*/ 463429 w 4132364"/>
                <a:gd name="connsiteY47" fmla="*/ 836505 h 1037616"/>
                <a:gd name="connsiteX48" fmla="*/ 632479 w 4132364"/>
                <a:gd name="connsiteY48" fmla="*/ 770197 h 1037616"/>
                <a:gd name="connsiteX49" fmla="*/ 690772 w 4132364"/>
                <a:gd name="connsiteY49" fmla="*/ 562528 h 1037616"/>
                <a:gd name="connsiteX50" fmla="*/ 690772 w 4132364"/>
                <a:gd name="connsiteY50" fmla="*/ 0 h 1037616"/>
                <a:gd name="connsiteX51" fmla="*/ 923944 w 4132364"/>
                <a:gd name="connsiteY51" fmla="*/ 0 h 1037616"/>
                <a:gd name="connsiteX52" fmla="*/ 923944 w 4132364"/>
                <a:gd name="connsiteY52" fmla="*/ 571272 h 1037616"/>
                <a:gd name="connsiteX53" fmla="*/ 802257 w 4132364"/>
                <a:gd name="connsiteY53" fmla="*/ 916658 h 1037616"/>
                <a:gd name="connsiteX54" fmla="*/ 461972 w 4132364"/>
                <a:gd name="connsiteY54" fmla="*/ 1037616 h 1037616"/>
                <a:gd name="connsiteX55" fmla="*/ 121686 w 4132364"/>
                <a:gd name="connsiteY55" fmla="*/ 916658 h 1037616"/>
                <a:gd name="connsiteX56" fmla="*/ 0 w 4132364"/>
                <a:gd name="connsiteY56" fmla="*/ 571272 h 10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132364" h="1037616">
                  <a:moveTo>
                    <a:pt x="1597009" y="231715"/>
                  </a:moveTo>
                  <a:lnTo>
                    <a:pt x="1435246" y="622278"/>
                  </a:lnTo>
                  <a:lnTo>
                    <a:pt x="1758773" y="622278"/>
                  </a:lnTo>
                  <a:close/>
                  <a:moveTo>
                    <a:pt x="2511781" y="192367"/>
                  </a:moveTo>
                  <a:lnTo>
                    <a:pt x="2511781" y="547955"/>
                  </a:lnTo>
                  <a:lnTo>
                    <a:pt x="2704148" y="547955"/>
                  </a:lnTo>
                  <a:cubicBezTo>
                    <a:pt x="2775071" y="547955"/>
                    <a:pt x="2828992" y="532410"/>
                    <a:pt x="2865911" y="501320"/>
                  </a:cubicBezTo>
                  <a:cubicBezTo>
                    <a:pt x="2902830" y="470231"/>
                    <a:pt x="2921289" y="426511"/>
                    <a:pt x="2921289" y="370161"/>
                  </a:cubicBezTo>
                  <a:cubicBezTo>
                    <a:pt x="2921289" y="312840"/>
                    <a:pt x="2902830" y="268877"/>
                    <a:pt x="2865911" y="238273"/>
                  </a:cubicBezTo>
                  <a:cubicBezTo>
                    <a:pt x="2828992" y="207669"/>
                    <a:pt x="2775071" y="192367"/>
                    <a:pt x="2704148" y="192367"/>
                  </a:cubicBezTo>
                  <a:close/>
                  <a:moveTo>
                    <a:pt x="3342494" y="0"/>
                  </a:moveTo>
                  <a:lnTo>
                    <a:pt x="4113419" y="0"/>
                  </a:lnTo>
                  <a:lnTo>
                    <a:pt x="4113419" y="189453"/>
                  </a:lnTo>
                  <a:lnTo>
                    <a:pt x="3577124" y="189453"/>
                  </a:lnTo>
                  <a:lnTo>
                    <a:pt x="3577124" y="410966"/>
                  </a:lnTo>
                  <a:lnTo>
                    <a:pt x="4050754" y="410966"/>
                  </a:lnTo>
                  <a:lnTo>
                    <a:pt x="4050754" y="594589"/>
                  </a:lnTo>
                  <a:lnTo>
                    <a:pt x="3577124" y="594589"/>
                  </a:lnTo>
                  <a:lnTo>
                    <a:pt x="3577124" y="830676"/>
                  </a:lnTo>
                  <a:lnTo>
                    <a:pt x="4132364" y="830676"/>
                  </a:lnTo>
                  <a:lnTo>
                    <a:pt x="4132364" y="1020128"/>
                  </a:lnTo>
                  <a:lnTo>
                    <a:pt x="3342494" y="1020128"/>
                  </a:lnTo>
                  <a:close/>
                  <a:moveTo>
                    <a:pt x="2275694" y="0"/>
                  </a:moveTo>
                  <a:lnTo>
                    <a:pt x="2717263" y="0"/>
                  </a:lnTo>
                  <a:cubicBezTo>
                    <a:pt x="2807618" y="0"/>
                    <a:pt x="2886070" y="15059"/>
                    <a:pt x="2952622" y="45178"/>
                  </a:cubicBezTo>
                  <a:cubicBezTo>
                    <a:pt x="3019173" y="75296"/>
                    <a:pt x="3070422" y="118044"/>
                    <a:pt x="3106370" y="173422"/>
                  </a:cubicBezTo>
                  <a:cubicBezTo>
                    <a:pt x="3142316" y="228801"/>
                    <a:pt x="3160290" y="294380"/>
                    <a:pt x="3160290" y="370161"/>
                  </a:cubicBezTo>
                  <a:cubicBezTo>
                    <a:pt x="3160290" y="445942"/>
                    <a:pt x="3142074" y="511279"/>
                    <a:pt x="3105641" y="566171"/>
                  </a:cubicBezTo>
                  <a:cubicBezTo>
                    <a:pt x="3069208" y="621064"/>
                    <a:pt x="3017473" y="663083"/>
                    <a:pt x="2950436" y="692230"/>
                  </a:cubicBezTo>
                  <a:lnTo>
                    <a:pt x="3179236" y="1020128"/>
                  </a:lnTo>
                  <a:lnTo>
                    <a:pt x="2925661" y="1020128"/>
                  </a:lnTo>
                  <a:lnTo>
                    <a:pt x="2728922" y="735950"/>
                  </a:lnTo>
                  <a:lnTo>
                    <a:pt x="2717263" y="735950"/>
                  </a:lnTo>
                  <a:lnTo>
                    <a:pt x="2511781" y="735950"/>
                  </a:lnTo>
                  <a:lnTo>
                    <a:pt x="2511781" y="1020128"/>
                  </a:lnTo>
                  <a:lnTo>
                    <a:pt x="2275694" y="1020128"/>
                  </a:lnTo>
                  <a:close/>
                  <a:moveTo>
                    <a:pt x="1481880" y="0"/>
                  </a:moveTo>
                  <a:lnTo>
                    <a:pt x="1715052" y="0"/>
                  </a:lnTo>
                  <a:lnTo>
                    <a:pt x="2171195" y="1020128"/>
                  </a:lnTo>
                  <a:lnTo>
                    <a:pt x="1923450" y="1020128"/>
                  </a:lnTo>
                  <a:lnTo>
                    <a:pt x="1833096" y="801529"/>
                  </a:lnTo>
                  <a:lnTo>
                    <a:pt x="1359465" y="801529"/>
                  </a:lnTo>
                  <a:lnTo>
                    <a:pt x="1269111" y="1020128"/>
                  </a:lnTo>
                  <a:lnTo>
                    <a:pt x="1027195" y="1020128"/>
                  </a:lnTo>
                  <a:close/>
                  <a:moveTo>
                    <a:pt x="0" y="0"/>
                  </a:moveTo>
                  <a:lnTo>
                    <a:pt x="236087" y="0"/>
                  </a:lnTo>
                  <a:lnTo>
                    <a:pt x="236087" y="562528"/>
                  </a:lnTo>
                  <a:cubicBezTo>
                    <a:pt x="236087" y="745179"/>
                    <a:pt x="311868" y="836505"/>
                    <a:pt x="463429" y="836505"/>
                  </a:cubicBezTo>
                  <a:cubicBezTo>
                    <a:pt x="537267" y="836505"/>
                    <a:pt x="593617" y="814402"/>
                    <a:pt x="632479" y="770197"/>
                  </a:cubicBezTo>
                  <a:cubicBezTo>
                    <a:pt x="671341" y="725991"/>
                    <a:pt x="690772" y="656768"/>
                    <a:pt x="690772" y="562528"/>
                  </a:cubicBezTo>
                  <a:lnTo>
                    <a:pt x="690772" y="0"/>
                  </a:lnTo>
                  <a:lnTo>
                    <a:pt x="923944" y="0"/>
                  </a:lnTo>
                  <a:lnTo>
                    <a:pt x="923944" y="571272"/>
                  </a:lnTo>
                  <a:cubicBezTo>
                    <a:pt x="923944" y="720891"/>
                    <a:pt x="883382" y="836019"/>
                    <a:pt x="802257" y="916658"/>
                  </a:cubicBezTo>
                  <a:cubicBezTo>
                    <a:pt x="721133" y="997297"/>
                    <a:pt x="607705" y="1037616"/>
                    <a:pt x="461972" y="1037616"/>
                  </a:cubicBezTo>
                  <a:cubicBezTo>
                    <a:pt x="316240" y="1037616"/>
                    <a:pt x="202811" y="997297"/>
                    <a:pt x="121686" y="916658"/>
                  </a:cubicBezTo>
                  <a:cubicBezTo>
                    <a:pt x="40562" y="836019"/>
                    <a:pt x="0" y="720891"/>
                    <a:pt x="0" y="57127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a:extLst>
              <a:ext uri="{FF2B5EF4-FFF2-40B4-BE49-F238E27FC236}">
                <a16:creationId xmlns:a16="http://schemas.microsoft.com/office/drawing/2014/main" id="{804ED0DB-7760-4A4C-BA0A-B31B3ED7AB20}"/>
              </a:ext>
            </a:extLst>
          </p:cNvPr>
          <p:cNvGrpSpPr/>
          <p:nvPr/>
        </p:nvGrpSpPr>
        <p:grpSpPr>
          <a:xfrm>
            <a:off x="14824020" y="4043455"/>
            <a:ext cx="13103280" cy="12415745"/>
            <a:chOff x="3956051" y="2209800"/>
            <a:chExt cx="4144963" cy="3927475"/>
          </a:xfrm>
        </p:grpSpPr>
        <p:grpSp>
          <p:nvGrpSpPr>
            <p:cNvPr id="73" name="Group 72">
              <a:extLst>
                <a:ext uri="{FF2B5EF4-FFF2-40B4-BE49-F238E27FC236}">
                  <a16:creationId xmlns:a16="http://schemas.microsoft.com/office/drawing/2014/main" id="{A39030B3-579D-45CF-903E-E2EBE88FAB14}"/>
                </a:ext>
              </a:extLst>
            </p:cNvPr>
            <p:cNvGrpSpPr/>
            <p:nvPr/>
          </p:nvGrpSpPr>
          <p:grpSpPr>
            <a:xfrm>
              <a:off x="6156326" y="2209800"/>
              <a:ext cx="1944688" cy="2660650"/>
              <a:chOff x="6156326" y="2209800"/>
              <a:chExt cx="1944688" cy="2660650"/>
            </a:xfrm>
          </p:grpSpPr>
          <p:sp>
            <p:nvSpPr>
              <p:cNvPr id="74" name="Freeform 70">
                <a:extLst>
                  <a:ext uri="{FF2B5EF4-FFF2-40B4-BE49-F238E27FC236}">
                    <a16:creationId xmlns:a16="http://schemas.microsoft.com/office/drawing/2014/main" id="{A9EED417-8F51-49B3-AE04-8F277FD768B1}"/>
                  </a:ext>
                </a:extLst>
              </p:cNvPr>
              <p:cNvSpPr>
                <a:spLocks/>
              </p:cNvSpPr>
              <p:nvPr/>
            </p:nvSpPr>
            <p:spPr bwMode="auto">
              <a:xfrm>
                <a:off x="6156326" y="2209800"/>
                <a:ext cx="1944688" cy="2660650"/>
              </a:xfrm>
              <a:custGeom>
                <a:avLst/>
                <a:gdLst>
                  <a:gd name="T0" fmla="*/ 1225 w 1225"/>
                  <a:gd name="T1" fmla="*/ 268 h 1676"/>
                  <a:gd name="T2" fmla="*/ 1129 w 1225"/>
                  <a:gd name="T3" fmla="*/ 268 h 1676"/>
                  <a:gd name="T4" fmla="*/ 915 w 1225"/>
                  <a:gd name="T5" fmla="*/ 1276 h 1676"/>
                  <a:gd name="T6" fmla="*/ 915 w 1225"/>
                  <a:gd name="T7" fmla="*/ 1276 h 1676"/>
                  <a:gd name="T8" fmla="*/ 759 w 1225"/>
                  <a:gd name="T9" fmla="*/ 1364 h 1676"/>
                  <a:gd name="T10" fmla="*/ 535 w 1225"/>
                  <a:gd name="T11" fmla="*/ 1364 h 1676"/>
                  <a:gd name="T12" fmla="*/ 412 w 1225"/>
                  <a:gd name="T13" fmla="*/ 784 h 1676"/>
                  <a:gd name="T14" fmla="*/ 224 w 1225"/>
                  <a:gd name="T15" fmla="*/ 1676 h 1676"/>
                  <a:gd name="T16" fmla="*/ 0 w 1225"/>
                  <a:gd name="T17" fmla="*/ 1676 h 1676"/>
                  <a:gd name="T18" fmla="*/ 214 w 1225"/>
                  <a:gd name="T19" fmla="*/ 666 h 1676"/>
                  <a:gd name="T20" fmla="*/ 368 w 1225"/>
                  <a:gd name="T21" fmla="*/ 578 h 1676"/>
                  <a:gd name="T22" fmla="*/ 591 w 1225"/>
                  <a:gd name="T23" fmla="*/ 578 h 1676"/>
                  <a:gd name="T24" fmla="*/ 715 w 1225"/>
                  <a:gd name="T25" fmla="*/ 1158 h 1676"/>
                  <a:gd name="T26" fmla="*/ 905 w 1225"/>
                  <a:gd name="T27" fmla="*/ 268 h 1676"/>
                  <a:gd name="T28" fmla="*/ 811 w 1225"/>
                  <a:gd name="T29" fmla="*/ 268 h 1676"/>
                  <a:gd name="T30" fmla="*/ 1073 w 1225"/>
                  <a:gd name="T31" fmla="*/ 0 h 1676"/>
                  <a:gd name="T32" fmla="*/ 1225 w 1225"/>
                  <a:gd name="T33" fmla="*/ 268 h 1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25" h="1676">
                    <a:moveTo>
                      <a:pt x="1225" y="268"/>
                    </a:moveTo>
                    <a:lnTo>
                      <a:pt x="1129" y="268"/>
                    </a:lnTo>
                    <a:lnTo>
                      <a:pt x="915" y="1276"/>
                    </a:lnTo>
                    <a:lnTo>
                      <a:pt x="915" y="1276"/>
                    </a:lnTo>
                    <a:lnTo>
                      <a:pt x="759" y="1364"/>
                    </a:lnTo>
                    <a:lnTo>
                      <a:pt x="535" y="1364"/>
                    </a:lnTo>
                    <a:lnTo>
                      <a:pt x="412" y="784"/>
                    </a:lnTo>
                    <a:lnTo>
                      <a:pt x="224" y="1676"/>
                    </a:lnTo>
                    <a:lnTo>
                      <a:pt x="0" y="1676"/>
                    </a:lnTo>
                    <a:lnTo>
                      <a:pt x="214" y="666"/>
                    </a:lnTo>
                    <a:lnTo>
                      <a:pt x="368" y="578"/>
                    </a:lnTo>
                    <a:lnTo>
                      <a:pt x="591" y="578"/>
                    </a:lnTo>
                    <a:lnTo>
                      <a:pt x="715" y="1158"/>
                    </a:lnTo>
                    <a:lnTo>
                      <a:pt x="905" y="268"/>
                    </a:lnTo>
                    <a:lnTo>
                      <a:pt x="811" y="268"/>
                    </a:lnTo>
                    <a:lnTo>
                      <a:pt x="1073" y="0"/>
                    </a:lnTo>
                    <a:lnTo>
                      <a:pt x="1225" y="268"/>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91">
                <a:extLst>
                  <a:ext uri="{FF2B5EF4-FFF2-40B4-BE49-F238E27FC236}">
                    <a16:creationId xmlns:a16="http://schemas.microsoft.com/office/drawing/2014/main" id="{38C031EC-2544-473C-ACD9-64EFE3BC64FC}"/>
                  </a:ext>
                </a:extLst>
              </p:cNvPr>
              <p:cNvSpPr>
                <a:spLocks/>
              </p:cNvSpPr>
              <p:nvPr/>
            </p:nvSpPr>
            <p:spPr bwMode="auto">
              <a:xfrm>
                <a:off x="7332663" y="4235450"/>
                <a:ext cx="276225" cy="142875"/>
              </a:xfrm>
              <a:custGeom>
                <a:avLst/>
                <a:gdLst>
                  <a:gd name="T0" fmla="*/ 18 w 174"/>
                  <a:gd name="T1" fmla="*/ 90 h 90"/>
                  <a:gd name="T2" fmla="*/ 174 w 174"/>
                  <a:gd name="T3" fmla="*/ 0 h 90"/>
                  <a:gd name="T4" fmla="*/ 0 w 174"/>
                  <a:gd name="T5" fmla="*/ 0 h 90"/>
                  <a:gd name="T6" fmla="*/ 18 w 174"/>
                  <a:gd name="T7" fmla="*/ 90 h 90"/>
                </a:gdLst>
                <a:ahLst/>
                <a:cxnLst>
                  <a:cxn ang="0">
                    <a:pos x="T0" y="T1"/>
                  </a:cxn>
                  <a:cxn ang="0">
                    <a:pos x="T2" y="T3"/>
                  </a:cxn>
                  <a:cxn ang="0">
                    <a:pos x="T4" y="T5"/>
                  </a:cxn>
                  <a:cxn ang="0">
                    <a:pos x="T6" y="T7"/>
                  </a:cxn>
                </a:cxnLst>
                <a:rect l="0" t="0" r="r" b="b"/>
                <a:pathLst>
                  <a:path w="174" h="90">
                    <a:moveTo>
                      <a:pt x="18" y="90"/>
                    </a:moveTo>
                    <a:lnTo>
                      <a:pt x="174" y="0"/>
                    </a:lnTo>
                    <a:lnTo>
                      <a:pt x="0" y="0"/>
                    </a:lnTo>
                    <a:lnTo>
                      <a:pt x="18" y="90"/>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92">
                <a:extLst>
                  <a:ext uri="{FF2B5EF4-FFF2-40B4-BE49-F238E27FC236}">
                    <a16:creationId xmlns:a16="http://schemas.microsoft.com/office/drawing/2014/main" id="{7335A471-FB64-4898-AB74-B0AC71C3E84C}"/>
                  </a:ext>
                </a:extLst>
              </p:cNvPr>
              <p:cNvSpPr>
                <a:spLocks/>
              </p:cNvSpPr>
              <p:nvPr/>
            </p:nvSpPr>
            <p:spPr bwMode="auto">
              <a:xfrm>
                <a:off x="6810376" y="3127375"/>
                <a:ext cx="550863" cy="1247775"/>
              </a:xfrm>
              <a:custGeom>
                <a:avLst/>
                <a:gdLst>
                  <a:gd name="T0" fmla="*/ 347 w 347"/>
                  <a:gd name="T1" fmla="*/ 786 h 786"/>
                  <a:gd name="T2" fmla="*/ 123 w 347"/>
                  <a:gd name="T3" fmla="*/ 786 h 786"/>
                  <a:gd name="T4" fmla="*/ 0 w 347"/>
                  <a:gd name="T5" fmla="*/ 206 h 786"/>
                  <a:gd name="T6" fmla="*/ 26 w 347"/>
                  <a:gd name="T7" fmla="*/ 88 h 786"/>
                  <a:gd name="T8" fmla="*/ 179 w 347"/>
                  <a:gd name="T9" fmla="*/ 0 h 786"/>
                  <a:gd name="T10" fmla="*/ 303 w 347"/>
                  <a:gd name="T11" fmla="*/ 580 h 786"/>
                  <a:gd name="T12" fmla="*/ 329 w 347"/>
                  <a:gd name="T13" fmla="*/ 698 h 786"/>
                  <a:gd name="T14" fmla="*/ 347 w 347"/>
                  <a:gd name="T15" fmla="*/ 786 h 7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7" h="786">
                    <a:moveTo>
                      <a:pt x="347" y="786"/>
                    </a:moveTo>
                    <a:lnTo>
                      <a:pt x="123" y="786"/>
                    </a:lnTo>
                    <a:lnTo>
                      <a:pt x="0" y="206"/>
                    </a:lnTo>
                    <a:lnTo>
                      <a:pt x="26" y="88"/>
                    </a:lnTo>
                    <a:lnTo>
                      <a:pt x="179" y="0"/>
                    </a:lnTo>
                    <a:lnTo>
                      <a:pt x="303" y="580"/>
                    </a:lnTo>
                    <a:lnTo>
                      <a:pt x="329" y="698"/>
                    </a:lnTo>
                    <a:lnTo>
                      <a:pt x="347" y="786"/>
                    </a:lnTo>
                    <a:close/>
                  </a:path>
                </a:pathLst>
              </a:custGeom>
              <a:solidFill>
                <a:schemeClr val="tx1">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93">
                <a:extLst>
                  <a:ext uri="{FF2B5EF4-FFF2-40B4-BE49-F238E27FC236}">
                    <a16:creationId xmlns:a16="http://schemas.microsoft.com/office/drawing/2014/main" id="{CDB79DBB-CD49-418C-9F03-C6AB37CE9D6F}"/>
                  </a:ext>
                </a:extLst>
              </p:cNvPr>
              <p:cNvSpPr>
                <a:spLocks/>
              </p:cNvSpPr>
              <p:nvPr/>
            </p:nvSpPr>
            <p:spPr bwMode="auto">
              <a:xfrm>
                <a:off x="6496051" y="3127375"/>
                <a:ext cx="598488" cy="139700"/>
              </a:xfrm>
              <a:custGeom>
                <a:avLst/>
                <a:gdLst>
                  <a:gd name="T0" fmla="*/ 377 w 377"/>
                  <a:gd name="T1" fmla="*/ 0 h 88"/>
                  <a:gd name="T2" fmla="*/ 224 w 377"/>
                  <a:gd name="T3" fmla="*/ 88 h 88"/>
                  <a:gd name="T4" fmla="*/ 0 w 377"/>
                  <a:gd name="T5" fmla="*/ 88 h 88"/>
                  <a:gd name="T6" fmla="*/ 154 w 377"/>
                  <a:gd name="T7" fmla="*/ 0 h 88"/>
                  <a:gd name="T8" fmla="*/ 377 w 377"/>
                  <a:gd name="T9" fmla="*/ 0 h 88"/>
                </a:gdLst>
                <a:ahLst/>
                <a:cxnLst>
                  <a:cxn ang="0">
                    <a:pos x="T0" y="T1"/>
                  </a:cxn>
                  <a:cxn ang="0">
                    <a:pos x="T2" y="T3"/>
                  </a:cxn>
                  <a:cxn ang="0">
                    <a:pos x="T4" y="T5"/>
                  </a:cxn>
                  <a:cxn ang="0">
                    <a:pos x="T6" y="T7"/>
                  </a:cxn>
                  <a:cxn ang="0">
                    <a:pos x="T8" y="T9"/>
                  </a:cxn>
                </a:cxnLst>
                <a:rect l="0" t="0" r="r" b="b"/>
                <a:pathLst>
                  <a:path w="377" h="88">
                    <a:moveTo>
                      <a:pt x="377" y="0"/>
                    </a:moveTo>
                    <a:lnTo>
                      <a:pt x="224" y="88"/>
                    </a:lnTo>
                    <a:lnTo>
                      <a:pt x="0" y="88"/>
                    </a:lnTo>
                    <a:lnTo>
                      <a:pt x="154" y="0"/>
                    </a:lnTo>
                    <a:lnTo>
                      <a:pt x="377" y="0"/>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78" name="Group 77">
              <a:extLst>
                <a:ext uri="{FF2B5EF4-FFF2-40B4-BE49-F238E27FC236}">
                  <a16:creationId xmlns:a16="http://schemas.microsoft.com/office/drawing/2014/main" id="{4E187904-A93D-4348-B368-8D0EBB77996E}"/>
                </a:ext>
              </a:extLst>
            </p:cNvPr>
            <p:cNvGrpSpPr/>
            <p:nvPr/>
          </p:nvGrpSpPr>
          <p:grpSpPr>
            <a:xfrm>
              <a:off x="5054601" y="3759200"/>
              <a:ext cx="1457325" cy="1743075"/>
              <a:chOff x="5054601" y="3759200"/>
              <a:chExt cx="1457325" cy="1743075"/>
            </a:xfrm>
          </p:grpSpPr>
          <p:sp>
            <p:nvSpPr>
              <p:cNvPr id="79" name="Freeform 71">
                <a:extLst>
                  <a:ext uri="{FF2B5EF4-FFF2-40B4-BE49-F238E27FC236}">
                    <a16:creationId xmlns:a16="http://schemas.microsoft.com/office/drawing/2014/main" id="{84079877-761C-4AEC-B81D-B80EE5CBE409}"/>
                  </a:ext>
                </a:extLst>
              </p:cNvPr>
              <p:cNvSpPr>
                <a:spLocks/>
              </p:cNvSpPr>
              <p:nvPr/>
            </p:nvSpPr>
            <p:spPr bwMode="auto">
              <a:xfrm>
                <a:off x="5054601" y="3759200"/>
                <a:ext cx="1457325" cy="1743075"/>
              </a:xfrm>
              <a:custGeom>
                <a:avLst/>
                <a:gdLst>
                  <a:gd name="T0" fmla="*/ 918 w 918"/>
                  <a:gd name="T1" fmla="*/ 700 h 1098"/>
                  <a:gd name="T2" fmla="*/ 762 w 918"/>
                  <a:gd name="T3" fmla="*/ 788 h 1098"/>
                  <a:gd name="T4" fmla="*/ 538 w 918"/>
                  <a:gd name="T5" fmla="*/ 788 h 1098"/>
                  <a:gd name="T6" fmla="*/ 414 w 918"/>
                  <a:gd name="T7" fmla="*/ 208 h 1098"/>
                  <a:gd name="T8" fmla="*/ 226 w 918"/>
                  <a:gd name="T9" fmla="*/ 1098 h 1098"/>
                  <a:gd name="T10" fmla="*/ 0 w 918"/>
                  <a:gd name="T11" fmla="*/ 1098 h 1098"/>
                  <a:gd name="T12" fmla="*/ 216 w 918"/>
                  <a:gd name="T13" fmla="*/ 90 h 1098"/>
                  <a:gd name="T14" fmla="*/ 370 w 918"/>
                  <a:gd name="T15" fmla="*/ 0 h 1098"/>
                  <a:gd name="T16" fmla="*/ 594 w 918"/>
                  <a:gd name="T17" fmla="*/ 0 h 1098"/>
                  <a:gd name="T18" fmla="*/ 744 w 918"/>
                  <a:gd name="T19" fmla="*/ 700 h 1098"/>
                  <a:gd name="T20" fmla="*/ 918 w 918"/>
                  <a:gd name="T21" fmla="*/ 700 h 10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8" h="1098">
                    <a:moveTo>
                      <a:pt x="918" y="700"/>
                    </a:moveTo>
                    <a:lnTo>
                      <a:pt x="762" y="788"/>
                    </a:lnTo>
                    <a:lnTo>
                      <a:pt x="538" y="788"/>
                    </a:lnTo>
                    <a:lnTo>
                      <a:pt x="414" y="208"/>
                    </a:lnTo>
                    <a:lnTo>
                      <a:pt x="226" y="1098"/>
                    </a:lnTo>
                    <a:lnTo>
                      <a:pt x="0" y="1098"/>
                    </a:lnTo>
                    <a:lnTo>
                      <a:pt x="216" y="90"/>
                    </a:lnTo>
                    <a:lnTo>
                      <a:pt x="370" y="0"/>
                    </a:lnTo>
                    <a:lnTo>
                      <a:pt x="594" y="0"/>
                    </a:lnTo>
                    <a:lnTo>
                      <a:pt x="744" y="700"/>
                    </a:lnTo>
                    <a:lnTo>
                      <a:pt x="918" y="70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80" name="Freeform 88">
                <a:extLst>
                  <a:ext uri="{FF2B5EF4-FFF2-40B4-BE49-F238E27FC236}">
                    <a16:creationId xmlns:a16="http://schemas.microsoft.com/office/drawing/2014/main" id="{5CB39164-F75A-4AD7-8DD1-02311D137014}"/>
                  </a:ext>
                </a:extLst>
              </p:cNvPr>
              <p:cNvSpPr>
                <a:spLocks/>
              </p:cNvSpPr>
              <p:nvPr/>
            </p:nvSpPr>
            <p:spPr bwMode="auto">
              <a:xfrm>
                <a:off x="6235701" y="4870450"/>
                <a:ext cx="276225" cy="139700"/>
              </a:xfrm>
              <a:custGeom>
                <a:avLst/>
                <a:gdLst>
                  <a:gd name="T0" fmla="*/ 0 w 174"/>
                  <a:gd name="T1" fmla="*/ 0 h 88"/>
                  <a:gd name="T2" fmla="*/ 18 w 174"/>
                  <a:gd name="T3" fmla="*/ 88 h 88"/>
                  <a:gd name="T4" fmla="*/ 174 w 174"/>
                  <a:gd name="T5" fmla="*/ 0 h 88"/>
                  <a:gd name="T6" fmla="*/ 0 w 174"/>
                  <a:gd name="T7" fmla="*/ 0 h 88"/>
                </a:gdLst>
                <a:ahLst/>
                <a:cxnLst>
                  <a:cxn ang="0">
                    <a:pos x="T0" y="T1"/>
                  </a:cxn>
                  <a:cxn ang="0">
                    <a:pos x="T2" y="T3"/>
                  </a:cxn>
                  <a:cxn ang="0">
                    <a:pos x="T4" y="T5"/>
                  </a:cxn>
                  <a:cxn ang="0">
                    <a:pos x="T6" y="T7"/>
                  </a:cxn>
                </a:cxnLst>
                <a:rect l="0" t="0" r="r" b="b"/>
                <a:pathLst>
                  <a:path w="174" h="88">
                    <a:moveTo>
                      <a:pt x="0" y="0"/>
                    </a:moveTo>
                    <a:lnTo>
                      <a:pt x="18" y="88"/>
                    </a:lnTo>
                    <a:lnTo>
                      <a:pt x="174" y="0"/>
                    </a:lnTo>
                    <a:lnTo>
                      <a:pt x="0" y="0"/>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89">
                <a:extLst>
                  <a:ext uri="{FF2B5EF4-FFF2-40B4-BE49-F238E27FC236}">
                    <a16:creationId xmlns:a16="http://schemas.microsoft.com/office/drawing/2014/main" id="{24F38775-A021-4D57-BEA0-F18B4403361B}"/>
                  </a:ext>
                </a:extLst>
              </p:cNvPr>
              <p:cNvSpPr>
                <a:spLocks/>
              </p:cNvSpPr>
              <p:nvPr/>
            </p:nvSpPr>
            <p:spPr bwMode="auto">
              <a:xfrm>
                <a:off x="5711826" y="3759200"/>
                <a:ext cx="552450" cy="1250950"/>
              </a:xfrm>
              <a:custGeom>
                <a:avLst/>
                <a:gdLst>
                  <a:gd name="T0" fmla="*/ 348 w 348"/>
                  <a:gd name="T1" fmla="*/ 788 h 788"/>
                  <a:gd name="T2" fmla="*/ 124 w 348"/>
                  <a:gd name="T3" fmla="*/ 788 h 788"/>
                  <a:gd name="T4" fmla="*/ 0 w 348"/>
                  <a:gd name="T5" fmla="*/ 208 h 788"/>
                  <a:gd name="T6" fmla="*/ 26 w 348"/>
                  <a:gd name="T7" fmla="*/ 90 h 788"/>
                  <a:gd name="T8" fmla="*/ 180 w 348"/>
                  <a:gd name="T9" fmla="*/ 0 h 788"/>
                  <a:gd name="T10" fmla="*/ 330 w 348"/>
                  <a:gd name="T11" fmla="*/ 700 h 788"/>
                  <a:gd name="T12" fmla="*/ 348 w 348"/>
                  <a:gd name="T13" fmla="*/ 788 h 788"/>
                </a:gdLst>
                <a:ahLst/>
                <a:cxnLst>
                  <a:cxn ang="0">
                    <a:pos x="T0" y="T1"/>
                  </a:cxn>
                  <a:cxn ang="0">
                    <a:pos x="T2" y="T3"/>
                  </a:cxn>
                  <a:cxn ang="0">
                    <a:pos x="T4" y="T5"/>
                  </a:cxn>
                  <a:cxn ang="0">
                    <a:pos x="T6" y="T7"/>
                  </a:cxn>
                  <a:cxn ang="0">
                    <a:pos x="T8" y="T9"/>
                  </a:cxn>
                  <a:cxn ang="0">
                    <a:pos x="T10" y="T11"/>
                  </a:cxn>
                  <a:cxn ang="0">
                    <a:pos x="T12" y="T13"/>
                  </a:cxn>
                </a:cxnLst>
                <a:rect l="0" t="0" r="r" b="b"/>
                <a:pathLst>
                  <a:path w="348" h="788">
                    <a:moveTo>
                      <a:pt x="348" y="788"/>
                    </a:moveTo>
                    <a:lnTo>
                      <a:pt x="124" y="788"/>
                    </a:lnTo>
                    <a:lnTo>
                      <a:pt x="0" y="208"/>
                    </a:lnTo>
                    <a:lnTo>
                      <a:pt x="26" y="90"/>
                    </a:lnTo>
                    <a:lnTo>
                      <a:pt x="180" y="0"/>
                    </a:lnTo>
                    <a:lnTo>
                      <a:pt x="330" y="700"/>
                    </a:lnTo>
                    <a:lnTo>
                      <a:pt x="348" y="788"/>
                    </a:lnTo>
                    <a:close/>
                  </a:path>
                </a:pathLst>
              </a:custGeom>
              <a:solidFill>
                <a:schemeClr val="tx1">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2" name="Freeform 90">
                <a:extLst>
                  <a:ext uri="{FF2B5EF4-FFF2-40B4-BE49-F238E27FC236}">
                    <a16:creationId xmlns:a16="http://schemas.microsoft.com/office/drawing/2014/main" id="{1E64E931-93A5-4179-A394-26464E3068A4}"/>
                  </a:ext>
                </a:extLst>
              </p:cNvPr>
              <p:cNvSpPr>
                <a:spLocks/>
              </p:cNvSpPr>
              <p:nvPr/>
            </p:nvSpPr>
            <p:spPr bwMode="auto">
              <a:xfrm>
                <a:off x="5397501" y="3759200"/>
                <a:ext cx="600075" cy="142875"/>
              </a:xfrm>
              <a:custGeom>
                <a:avLst/>
                <a:gdLst>
                  <a:gd name="T0" fmla="*/ 378 w 378"/>
                  <a:gd name="T1" fmla="*/ 0 h 90"/>
                  <a:gd name="T2" fmla="*/ 224 w 378"/>
                  <a:gd name="T3" fmla="*/ 90 h 90"/>
                  <a:gd name="T4" fmla="*/ 0 w 378"/>
                  <a:gd name="T5" fmla="*/ 90 h 90"/>
                  <a:gd name="T6" fmla="*/ 154 w 378"/>
                  <a:gd name="T7" fmla="*/ 0 h 90"/>
                  <a:gd name="T8" fmla="*/ 378 w 378"/>
                  <a:gd name="T9" fmla="*/ 0 h 90"/>
                </a:gdLst>
                <a:ahLst/>
                <a:cxnLst>
                  <a:cxn ang="0">
                    <a:pos x="T0" y="T1"/>
                  </a:cxn>
                  <a:cxn ang="0">
                    <a:pos x="T2" y="T3"/>
                  </a:cxn>
                  <a:cxn ang="0">
                    <a:pos x="T4" y="T5"/>
                  </a:cxn>
                  <a:cxn ang="0">
                    <a:pos x="T6" y="T7"/>
                  </a:cxn>
                  <a:cxn ang="0">
                    <a:pos x="T8" y="T9"/>
                  </a:cxn>
                </a:cxnLst>
                <a:rect l="0" t="0" r="r" b="b"/>
                <a:pathLst>
                  <a:path w="378" h="90">
                    <a:moveTo>
                      <a:pt x="378" y="0"/>
                    </a:moveTo>
                    <a:lnTo>
                      <a:pt x="224" y="90"/>
                    </a:lnTo>
                    <a:lnTo>
                      <a:pt x="0" y="90"/>
                    </a:lnTo>
                    <a:lnTo>
                      <a:pt x="154" y="0"/>
                    </a:lnTo>
                    <a:lnTo>
                      <a:pt x="378" y="0"/>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83" name="Group 82">
              <a:extLst>
                <a:ext uri="{FF2B5EF4-FFF2-40B4-BE49-F238E27FC236}">
                  <a16:creationId xmlns:a16="http://schemas.microsoft.com/office/drawing/2014/main" id="{BA02DDFB-EE74-4B74-9EC3-CC2E93285FAA}"/>
                </a:ext>
              </a:extLst>
            </p:cNvPr>
            <p:cNvGrpSpPr/>
            <p:nvPr/>
          </p:nvGrpSpPr>
          <p:grpSpPr>
            <a:xfrm>
              <a:off x="4298951" y="3587750"/>
              <a:ext cx="600075" cy="603250"/>
              <a:chOff x="4298951" y="3587750"/>
              <a:chExt cx="600075" cy="603250"/>
            </a:xfrm>
          </p:grpSpPr>
          <p:sp>
            <p:nvSpPr>
              <p:cNvPr id="84" name="Oval 73">
                <a:extLst>
                  <a:ext uri="{FF2B5EF4-FFF2-40B4-BE49-F238E27FC236}">
                    <a16:creationId xmlns:a16="http://schemas.microsoft.com/office/drawing/2014/main" id="{0C5184A7-F091-49F1-873E-C6DD9897933D}"/>
                  </a:ext>
                </a:extLst>
              </p:cNvPr>
              <p:cNvSpPr>
                <a:spLocks noChangeArrowheads="1"/>
              </p:cNvSpPr>
              <p:nvPr/>
            </p:nvSpPr>
            <p:spPr bwMode="auto">
              <a:xfrm>
                <a:off x="4311651" y="3600450"/>
                <a:ext cx="574675" cy="577850"/>
              </a:xfrm>
              <a:prstGeom prst="ellipse">
                <a:avLst/>
              </a:prstGeom>
              <a:noFill/>
              <a:ln>
                <a:noFill/>
              </a:ln>
            </p:spPr>
            <p:txBody>
              <a:bodyPr vert="horz" wrap="square" lIns="91440" tIns="45720" rIns="91440" bIns="45720" numCol="1" anchor="t" anchorCtr="0" compatLnSpc="1">
                <a:prstTxWarp prst="textNoShape">
                  <a:avLst/>
                </a:prstTxWarp>
              </a:bodyPr>
              <a:lstStyle/>
              <a:p>
                <a:endParaRPr lang="en-US"/>
              </a:p>
            </p:txBody>
          </p:sp>
          <p:sp>
            <p:nvSpPr>
              <p:cNvPr id="85" name="Freeform 74">
                <a:extLst>
                  <a:ext uri="{FF2B5EF4-FFF2-40B4-BE49-F238E27FC236}">
                    <a16:creationId xmlns:a16="http://schemas.microsoft.com/office/drawing/2014/main" id="{C5E00C18-39B5-4A3D-A326-E31FBDD4E47F}"/>
                  </a:ext>
                </a:extLst>
              </p:cNvPr>
              <p:cNvSpPr>
                <a:spLocks noEditPoints="1"/>
              </p:cNvSpPr>
              <p:nvPr/>
            </p:nvSpPr>
            <p:spPr bwMode="auto">
              <a:xfrm>
                <a:off x="4298951" y="3587750"/>
                <a:ext cx="600075" cy="603250"/>
              </a:xfrm>
              <a:custGeom>
                <a:avLst/>
                <a:gdLst>
                  <a:gd name="T0" fmla="*/ 94 w 189"/>
                  <a:gd name="T1" fmla="*/ 190 h 190"/>
                  <a:gd name="T2" fmla="*/ 0 w 189"/>
                  <a:gd name="T3" fmla="*/ 95 h 190"/>
                  <a:gd name="T4" fmla="*/ 94 w 189"/>
                  <a:gd name="T5" fmla="*/ 0 h 190"/>
                  <a:gd name="T6" fmla="*/ 189 w 189"/>
                  <a:gd name="T7" fmla="*/ 95 h 190"/>
                  <a:gd name="T8" fmla="*/ 94 w 189"/>
                  <a:gd name="T9" fmla="*/ 190 h 190"/>
                  <a:gd name="T10" fmla="*/ 94 w 189"/>
                  <a:gd name="T11" fmla="*/ 8 h 190"/>
                  <a:gd name="T12" fmla="*/ 8 w 189"/>
                  <a:gd name="T13" fmla="*/ 95 h 190"/>
                  <a:gd name="T14" fmla="*/ 94 w 189"/>
                  <a:gd name="T15" fmla="*/ 182 h 190"/>
                  <a:gd name="T16" fmla="*/ 181 w 189"/>
                  <a:gd name="T17" fmla="*/ 95 h 190"/>
                  <a:gd name="T18" fmla="*/ 94 w 189"/>
                  <a:gd name="T19" fmla="*/ 8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 h="190">
                    <a:moveTo>
                      <a:pt x="94" y="190"/>
                    </a:moveTo>
                    <a:cubicBezTo>
                      <a:pt x="42" y="190"/>
                      <a:pt x="0" y="147"/>
                      <a:pt x="0" y="95"/>
                    </a:cubicBezTo>
                    <a:cubicBezTo>
                      <a:pt x="0" y="43"/>
                      <a:pt x="42" y="0"/>
                      <a:pt x="94" y="0"/>
                    </a:cubicBezTo>
                    <a:cubicBezTo>
                      <a:pt x="147" y="0"/>
                      <a:pt x="189" y="43"/>
                      <a:pt x="189" y="95"/>
                    </a:cubicBezTo>
                    <a:cubicBezTo>
                      <a:pt x="189" y="147"/>
                      <a:pt x="147" y="190"/>
                      <a:pt x="94" y="190"/>
                    </a:cubicBezTo>
                    <a:close/>
                    <a:moveTo>
                      <a:pt x="94" y="8"/>
                    </a:moveTo>
                    <a:cubicBezTo>
                      <a:pt x="47" y="8"/>
                      <a:pt x="8" y="47"/>
                      <a:pt x="8" y="95"/>
                    </a:cubicBezTo>
                    <a:cubicBezTo>
                      <a:pt x="8" y="143"/>
                      <a:pt x="47" y="182"/>
                      <a:pt x="94" y="182"/>
                    </a:cubicBezTo>
                    <a:cubicBezTo>
                      <a:pt x="142" y="182"/>
                      <a:pt x="181" y="143"/>
                      <a:pt x="181" y="95"/>
                    </a:cubicBezTo>
                    <a:cubicBezTo>
                      <a:pt x="181" y="47"/>
                      <a:pt x="142" y="8"/>
                      <a:pt x="94" y="8"/>
                    </a:cubicBezTo>
                    <a:close/>
                  </a:path>
                </a:pathLst>
              </a:custGeom>
              <a:solidFill>
                <a:schemeClr val="accent4"/>
              </a:solidFill>
              <a:ln>
                <a:solidFill>
                  <a:schemeClr val="accent4"/>
                </a:solidFill>
              </a:ln>
            </p:spPr>
            <p:txBody>
              <a:bodyPr vert="horz" wrap="square" lIns="91440" tIns="45720" rIns="91440" bIns="45720" numCol="1" anchor="t" anchorCtr="0" compatLnSpc="1">
                <a:prstTxWarp prst="textNoShape">
                  <a:avLst/>
                </a:prstTxWarp>
              </a:bodyPr>
              <a:lstStyle/>
              <a:p>
                <a:endParaRPr lang="en-US"/>
              </a:p>
            </p:txBody>
          </p:sp>
          <p:sp>
            <p:nvSpPr>
              <p:cNvPr id="86" name="Freeform 75">
                <a:extLst>
                  <a:ext uri="{FF2B5EF4-FFF2-40B4-BE49-F238E27FC236}">
                    <a16:creationId xmlns:a16="http://schemas.microsoft.com/office/drawing/2014/main" id="{C56ED4F0-A6B2-4E33-BA03-313B2723124E}"/>
                  </a:ext>
                </a:extLst>
              </p:cNvPr>
              <p:cNvSpPr>
                <a:spLocks noEditPoints="1"/>
              </p:cNvSpPr>
              <p:nvPr/>
            </p:nvSpPr>
            <p:spPr bwMode="auto">
              <a:xfrm>
                <a:off x="4470401" y="3714750"/>
                <a:ext cx="254000" cy="368300"/>
              </a:xfrm>
              <a:custGeom>
                <a:avLst/>
                <a:gdLst>
                  <a:gd name="T0" fmla="*/ 22 w 80"/>
                  <a:gd name="T1" fmla="*/ 89 h 116"/>
                  <a:gd name="T2" fmla="*/ 23 w 80"/>
                  <a:gd name="T3" fmla="*/ 95 h 116"/>
                  <a:gd name="T4" fmla="*/ 40 w 80"/>
                  <a:gd name="T5" fmla="*/ 99 h 116"/>
                  <a:gd name="T6" fmla="*/ 58 w 80"/>
                  <a:gd name="T7" fmla="*/ 95 h 116"/>
                  <a:gd name="T8" fmla="*/ 59 w 80"/>
                  <a:gd name="T9" fmla="*/ 89 h 116"/>
                  <a:gd name="T10" fmla="*/ 40 w 80"/>
                  <a:gd name="T11" fmla="*/ 93 h 116"/>
                  <a:gd name="T12" fmla="*/ 22 w 80"/>
                  <a:gd name="T13" fmla="*/ 89 h 116"/>
                  <a:gd name="T14" fmla="*/ 23 w 80"/>
                  <a:gd name="T15" fmla="*/ 101 h 116"/>
                  <a:gd name="T16" fmla="*/ 24 w 80"/>
                  <a:gd name="T17" fmla="*/ 107 h 116"/>
                  <a:gd name="T18" fmla="*/ 30 w 80"/>
                  <a:gd name="T19" fmla="*/ 110 h 116"/>
                  <a:gd name="T20" fmla="*/ 30 w 80"/>
                  <a:gd name="T21" fmla="*/ 113 h 116"/>
                  <a:gd name="T22" fmla="*/ 40 w 80"/>
                  <a:gd name="T23" fmla="*/ 116 h 116"/>
                  <a:gd name="T24" fmla="*/ 50 w 80"/>
                  <a:gd name="T25" fmla="*/ 113 h 116"/>
                  <a:gd name="T26" fmla="*/ 51 w 80"/>
                  <a:gd name="T27" fmla="*/ 110 h 116"/>
                  <a:gd name="T28" fmla="*/ 56 w 80"/>
                  <a:gd name="T29" fmla="*/ 107 h 116"/>
                  <a:gd name="T30" fmla="*/ 57 w 80"/>
                  <a:gd name="T31" fmla="*/ 101 h 116"/>
                  <a:gd name="T32" fmla="*/ 40 w 80"/>
                  <a:gd name="T33" fmla="*/ 103 h 116"/>
                  <a:gd name="T34" fmla="*/ 23 w 80"/>
                  <a:gd name="T35" fmla="*/ 101 h 116"/>
                  <a:gd name="T36" fmla="*/ 40 w 80"/>
                  <a:gd name="T37" fmla="*/ 16 h 116"/>
                  <a:gd name="T38" fmla="*/ 42 w 80"/>
                  <a:gd name="T39" fmla="*/ 14 h 116"/>
                  <a:gd name="T40" fmla="*/ 40 w 80"/>
                  <a:gd name="T41" fmla="*/ 12 h 116"/>
                  <a:gd name="T42" fmla="*/ 13 w 80"/>
                  <a:gd name="T43" fmla="*/ 40 h 116"/>
                  <a:gd name="T44" fmla="*/ 15 w 80"/>
                  <a:gd name="T45" fmla="*/ 42 h 116"/>
                  <a:gd name="T46" fmla="*/ 17 w 80"/>
                  <a:gd name="T47" fmla="*/ 40 h 116"/>
                  <a:gd name="T48" fmla="*/ 40 w 80"/>
                  <a:gd name="T49" fmla="*/ 16 h 116"/>
                  <a:gd name="T50" fmla="*/ 49 w 80"/>
                  <a:gd name="T51" fmla="*/ 55 h 116"/>
                  <a:gd name="T52" fmla="*/ 40 w 80"/>
                  <a:gd name="T53" fmla="*/ 38 h 116"/>
                  <a:gd name="T54" fmla="*/ 31 w 80"/>
                  <a:gd name="T55" fmla="*/ 55 h 116"/>
                  <a:gd name="T56" fmla="*/ 28 w 80"/>
                  <a:gd name="T57" fmla="*/ 47 h 116"/>
                  <a:gd name="T58" fmla="*/ 22 w 80"/>
                  <a:gd name="T59" fmla="*/ 49 h 116"/>
                  <a:gd name="T60" fmla="*/ 31 w 80"/>
                  <a:gd name="T61" fmla="*/ 68 h 116"/>
                  <a:gd name="T62" fmla="*/ 40 w 80"/>
                  <a:gd name="T63" fmla="*/ 52 h 116"/>
                  <a:gd name="T64" fmla="*/ 50 w 80"/>
                  <a:gd name="T65" fmla="*/ 68 h 116"/>
                  <a:gd name="T66" fmla="*/ 59 w 80"/>
                  <a:gd name="T67" fmla="*/ 49 h 116"/>
                  <a:gd name="T68" fmla="*/ 53 w 80"/>
                  <a:gd name="T69" fmla="*/ 47 h 116"/>
                  <a:gd name="T70" fmla="*/ 49 w 80"/>
                  <a:gd name="T71" fmla="*/ 55 h 116"/>
                  <a:gd name="T72" fmla="*/ 40 w 80"/>
                  <a:gd name="T73" fmla="*/ 0 h 116"/>
                  <a:gd name="T74" fmla="*/ 0 w 80"/>
                  <a:gd name="T75" fmla="*/ 40 h 116"/>
                  <a:gd name="T76" fmla="*/ 20 w 80"/>
                  <a:gd name="T77" fmla="*/ 74 h 116"/>
                  <a:gd name="T78" fmla="*/ 21 w 80"/>
                  <a:gd name="T79" fmla="*/ 84 h 116"/>
                  <a:gd name="T80" fmla="*/ 40 w 80"/>
                  <a:gd name="T81" fmla="*/ 88 h 116"/>
                  <a:gd name="T82" fmla="*/ 60 w 80"/>
                  <a:gd name="T83" fmla="*/ 84 h 116"/>
                  <a:gd name="T84" fmla="*/ 61 w 80"/>
                  <a:gd name="T85" fmla="*/ 74 h 116"/>
                  <a:gd name="T86" fmla="*/ 80 w 80"/>
                  <a:gd name="T87" fmla="*/ 40 h 116"/>
                  <a:gd name="T88" fmla="*/ 40 w 80"/>
                  <a:gd name="T89" fmla="*/ 0 h 116"/>
                  <a:gd name="T90" fmla="*/ 55 w 80"/>
                  <a:gd name="T91" fmla="*/ 69 h 116"/>
                  <a:gd name="T92" fmla="*/ 54 w 80"/>
                  <a:gd name="T93" fmla="*/ 79 h 116"/>
                  <a:gd name="T94" fmla="*/ 40 w 80"/>
                  <a:gd name="T95" fmla="*/ 81 h 116"/>
                  <a:gd name="T96" fmla="*/ 27 w 80"/>
                  <a:gd name="T97" fmla="*/ 79 h 116"/>
                  <a:gd name="T98" fmla="*/ 26 w 80"/>
                  <a:gd name="T99" fmla="*/ 69 h 116"/>
                  <a:gd name="T100" fmla="*/ 7 w 80"/>
                  <a:gd name="T101" fmla="*/ 40 h 116"/>
                  <a:gd name="T102" fmla="*/ 40 w 80"/>
                  <a:gd name="T103" fmla="*/ 7 h 116"/>
                  <a:gd name="T104" fmla="*/ 73 w 80"/>
                  <a:gd name="T105" fmla="*/ 40 h 116"/>
                  <a:gd name="T106" fmla="*/ 55 w 80"/>
                  <a:gd name="T107" fmla="*/ 69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0" h="116">
                    <a:moveTo>
                      <a:pt x="22" y="89"/>
                    </a:moveTo>
                    <a:cubicBezTo>
                      <a:pt x="23" y="95"/>
                      <a:pt x="23" y="95"/>
                      <a:pt x="23" y="95"/>
                    </a:cubicBezTo>
                    <a:cubicBezTo>
                      <a:pt x="28" y="97"/>
                      <a:pt x="34" y="99"/>
                      <a:pt x="40" y="99"/>
                    </a:cubicBezTo>
                    <a:cubicBezTo>
                      <a:pt x="47" y="99"/>
                      <a:pt x="53" y="97"/>
                      <a:pt x="58" y="95"/>
                    </a:cubicBezTo>
                    <a:cubicBezTo>
                      <a:pt x="59" y="89"/>
                      <a:pt x="59" y="89"/>
                      <a:pt x="59" y="89"/>
                    </a:cubicBezTo>
                    <a:cubicBezTo>
                      <a:pt x="53" y="91"/>
                      <a:pt x="47" y="93"/>
                      <a:pt x="40" y="93"/>
                    </a:cubicBezTo>
                    <a:cubicBezTo>
                      <a:pt x="34" y="93"/>
                      <a:pt x="27" y="91"/>
                      <a:pt x="22" y="89"/>
                    </a:cubicBezTo>
                    <a:close/>
                    <a:moveTo>
                      <a:pt x="23" y="101"/>
                    </a:moveTo>
                    <a:cubicBezTo>
                      <a:pt x="24" y="107"/>
                      <a:pt x="24" y="107"/>
                      <a:pt x="24" y="107"/>
                    </a:cubicBezTo>
                    <a:cubicBezTo>
                      <a:pt x="24" y="107"/>
                      <a:pt x="26" y="109"/>
                      <a:pt x="30" y="110"/>
                    </a:cubicBezTo>
                    <a:cubicBezTo>
                      <a:pt x="30" y="113"/>
                      <a:pt x="30" y="113"/>
                      <a:pt x="30" y="113"/>
                    </a:cubicBezTo>
                    <a:cubicBezTo>
                      <a:pt x="30" y="113"/>
                      <a:pt x="32" y="116"/>
                      <a:pt x="40" y="116"/>
                    </a:cubicBezTo>
                    <a:cubicBezTo>
                      <a:pt x="48" y="116"/>
                      <a:pt x="50" y="113"/>
                      <a:pt x="50" y="113"/>
                    </a:cubicBezTo>
                    <a:cubicBezTo>
                      <a:pt x="51" y="110"/>
                      <a:pt x="51" y="110"/>
                      <a:pt x="51" y="110"/>
                    </a:cubicBezTo>
                    <a:cubicBezTo>
                      <a:pt x="55" y="109"/>
                      <a:pt x="56" y="107"/>
                      <a:pt x="56" y="107"/>
                    </a:cubicBezTo>
                    <a:cubicBezTo>
                      <a:pt x="57" y="101"/>
                      <a:pt x="57" y="101"/>
                      <a:pt x="57" y="101"/>
                    </a:cubicBezTo>
                    <a:cubicBezTo>
                      <a:pt x="52" y="102"/>
                      <a:pt x="46" y="103"/>
                      <a:pt x="40" y="103"/>
                    </a:cubicBezTo>
                    <a:cubicBezTo>
                      <a:pt x="34" y="103"/>
                      <a:pt x="29" y="102"/>
                      <a:pt x="23" y="101"/>
                    </a:cubicBezTo>
                    <a:close/>
                    <a:moveTo>
                      <a:pt x="40" y="16"/>
                    </a:moveTo>
                    <a:cubicBezTo>
                      <a:pt x="41" y="16"/>
                      <a:pt x="42" y="15"/>
                      <a:pt x="42" y="14"/>
                    </a:cubicBezTo>
                    <a:cubicBezTo>
                      <a:pt x="42" y="13"/>
                      <a:pt x="41" y="12"/>
                      <a:pt x="40" y="12"/>
                    </a:cubicBezTo>
                    <a:cubicBezTo>
                      <a:pt x="25" y="12"/>
                      <a:pt x="13" y="25"/>
                      <a:pt x="13" y="40"/>
                    </a:cubicBezTo>
                    <a:cubicBezTo>
                      <a:pt x="13" y="41"/>
                      <a:pt x="14" y="42"/>
                      <a:pt x="15" y="42"/>
                    </a:cubicBezTo>
                    <a:cubicBezTo>
                      <a:pt x="16" y="42"/>
                      <a:pt x="17" y="41"/>
                      <a:pt x="17" y="40"/>
                    </a:cubicBezTo>
                    <a:cubicBezTo>
                      <a:pt x="17" y="27"/>
                      <a:pt x="27" y="16"/>
                      <a:pt x="40" y="16"/>
                    </a:cubicBezTo>
                    <a:close/>
                    <a:moveTo>
                      <a:pt x="49" y="55"/>
                    </a:moveTo>
                    <a:cubicBezTo>
                      <a:pt x="40" y="38"/>
                      <a:pt x="40" y="38"/>
                      <a:pt x="40" y="38"/>
                    </a:cubicBezTo>
                    <a:cubicBezTo>
                      <a:pt x="31" y="55"/>
                      <a:pt x="31" y="55"/>
                      <a:pt x="31" y="55"/>
                    </a:cubicBezTo>
                    <a:cubicBezTo>
                      <a:pt x="28" y="47"/>
                      <a:pt x="28" y="47"/>
                      <a:pt x="28" y="47"/>
                    </a:cubicBezTo>
                    <a:cubicBezTo>
                      <a:pt x="22" y="49"/>
                      <a:pt x="22" y="49"/>
                      <a:pt x="22" y="49"/>
                    </a:cubicBezTo>
                    <a:cubicBezTo>
                      <a:pt x="31" y="68"/>
                      <a:pt x="31" y="68"/>
                      <a:pt x="31" y="68"/>
                    </a:cubicBezTo>
                    <a:cubicBezTo>
                      <a:pt x="40" y="52"/>
                      <a:pt x="40" y="52"/>
                      <a:pt x="40" y="52"/>
                    </a:cubicBezTo>
                    <a:cubicBezTo>
                      <a:pt x="50" y="68"/>
                      <a:pt x="50" y="68"/>
                      <a:pt x="50" y="68"/>
                    </a:cubicBezTo>
                    <a:cubicBezTo>
                      <a:pt x="59" y="49"/>
                      <a:pt x="59" y="49"/>
                      <a:pt x="59" y="49"/>
                    </a:cubicBezTo>
                    <a:cubicBezTo>
                      <a:pt x="53" y="47"/>
                      <a:pt x="53" y="47"/>
                      <a:pt x="53" y="47"/>
                    </a:cubicBezTo>
                    <a:lnTo>
                      <a:pt x="49" y="55"/>
                    </a:lnTo>
                    <a:close/>
                    <a:moveTo>
                      <a:pt x="40" y="0"/>
                    </a:moveTo>
                    <a:cubicBezTo>
                      <a:pt x="18" y="0"/>
                      <a:pt x="0" y="18"/>
                      <a:pt x="0" y="40"/>
                    </a:cubicBezTo>
                    <a:cubicBezTo>
                      <a:pt x="0" y="54"/>
                      <a:pt x="8" y="67"/>
                      <a:pt x="20" y="74"/>
                    </a:cubicBezTo>
                    <a:cubicBezTo>
                      <a:pt x="21" y="84"/>
                      <a:pt x="21" y="84"/>
                      <a:pt x="21" y="84"/>
                    </a:cubicBezTo>
                    <a:cubicBezTo>
                      <a:pt x="27" y="87"/>
                      <a:pt x="33" y="88"/>
                      <a:pt x="40" y="88"/>
                    </a:cubicBezTo>
                    <a:cubicBezTo>
                      <a:pt x="47" y="88"/>
                      <a:pt x="54" y="87"/>
                      <a:pt x="60" y="84"/>
                    </a:cubicBezTo>
                    <a:cubicBezTo>
                      <a:pt x="61" y="74"/>
                      <a:pt x="61" y="74"/>
                      <a:pt x="61" y="74"/>
                    </a:cubicBezTo>
                    <a:cubicBezTo>
                      <a:pt x="73" y="67"/>
                      <a:pt x="80" y="54"/>
                      <a:pt x="80" y="40"/>
                    </a:cubicBezTo>
                    <a:cubicBezTo>
                      <a:pt x="80" y="18"/>
                      <a:pt x="62" y="0"/>
                      <a:pt x="40" y="0"/>
                    </a:cubicBezTo>
                    <a:close/>
                    <a:moveTo>
                      <a:pt x="55" y="69"/>
                    </a:moveTo>
                    <a:cubicBezTo>
                      <a:pt x="54" y="79"/>
                      <a:pt x="54" y="79"/>
                      <a:pt x="54" y="79"/>
                    </a:cubicBezTo>
                    <a:cubicBezTo>
                      <a:pt x="54" y="79"/>
                      <a:pt x="50" y="81"/>
                      <a:pt x="40" y="81"/>
                    </a:cubicBezTo>
                    <a:cubicBezTo>
                      <a:pt x="30" y="81"/>
                      <a:pt x="27" y="79"/>
                      <a:pt x="27" y="79"/>
                    </a:cubicBezTo>
                    <a:cubicBezTo>
                      <a:pt x="26" y="69"/>
                      <a:pt x="26" y="69"/>
                      <a:pt x="26" y="69"/>
                    </a:cubicBezTo>
                    <a:cubicBezTo>
                      <a:pt x="15" y="64"/>
                      <a:pt x="7" y="53"/>
                      <a:pt x="7" y="40"/>
                    </a:cubicBezTo>
                    <a:cubicBezTo>
                      <a:pt x="7" y="22"/>
                      <a:pt x="22" y="7"/>
                      <a:pt x="40" y="7"/>
                    </a:cubicBezTo>
                    <a:cubicBezTo>
                      <a:pt x="59" y="7"/>
                      <a:pt x="73" y="22"/>
                      <a:pt x="73" y="40"/>
                    </a:cubicBezTo>
                    <a:cubicBezTo>
                      <a:pt x="73" y="53"/>
                      <a:pt x="66" y="64"/>
                      <a:pt x="55" y="69"/>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87" name="Group 86">
              <a:extLst>
                <a:ext uri="{FF2B5EF4-FFF2-40B4-BE49-F238E27FC236}">
                  <a16:creationId xmlns:a16="http://schemas.microsoft.com/office/drawing/2014/main" id="{73334A70-2B38-43FA-B7D4-E5E0A40D363C}"/>
                </a:ext>
              </a:extLst>
            </p:cNvPr>
            <p:cNvGrpSpPr/>
            <p:nvPr/>
          </p:nvGrpSpPr>
          <p:grpSpPr>
            <a:xfrm>
              <a:off x="5397501" y="2952750"/>
              <a:ext cx="600075" cy="603250"/>
              <a:chOff x="5397501" y="2952750"/>
              <a:chExt cx="600075" cy="603250"/>
            </a:xfrm>
          </p:grpSpPr>
          <p:sp>
            <p:nvSpPr>
              <p:cNvPr id="88" name="Oval 76">
                <a:extLst>
                  <a:ext uri="{FF2B5EF4-FFF2-40B4-BE49-F238E27FC236}">
                    <a16:creationId xmlns:a16="http://schemas.microsoft.com/office/drawing/2014/main" id="{1DC7B76E-ECC1-418D-97EC-157DA4BAAC54}"/>
                  </a:ext>
                </a:extLst>
              </p:cNvPr>
              <p:cNvSpPr>
                <a:spLocks noChangeArrowheads="1"/>
              </p:cNvSpPr>
              <p:nvPr/>
            </p:nvSpPr>
            <p:spPr bwMode="auto">
              <a:xfrm>
                <a:off x="5410201" y="2965450"/>
                <a:ext cx="574675" cy="577850"/>
              </a:xfrm>
              <a:prstGeom prst="ellipse">
                <a:avLst/>
              </a:prstGeom>
              <a:no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77">
                <a:extLst>
                  <a:ext uri="{FF2B5EF4-FFF2-40B4-BE49-F238E27FC236}">
                    <a16:creationId xmlns:a16="http://schemas.microsoft.com/office/drawing/2014/main" id="{095463F9-38CF-498D-B0B9-694910EE3126}"/>
                  </a:ext>
                </a:extLst>
              </p:cNvPr>
              <p:cNvSpPr>
                <a:spLocks noEditPoints="1"/>
              </p:cNvSpPr>
              <p:nvPr/>
            </p:nvSpPr>
            <p:spPr bwMode="auto">
              <a:xfrm>
                <a:off x="5397501" y="2952750"/>
                <a:ext cx="600075" cy="603250"/>
              </a:xfrm>
              <a:custGeom>
                <a:avLst/>
                <a:gdLst>
                  <a:gd name="T0" fmla="*/ 94 w 189"/>
                  <a:gd name="T1" fmla="*/ 190 h 190"/>
                  <a:gd name="T2" fmla="*/ 0 w 189"/>
                  <a:gd name="T3" fmla="*/ 95 h 190"/>
                  <a:gd name="T4" fmla="*/ 94 w 189"/>
                  <a:gd name="T5" fmla="*/ 0 h 190"/>
                  <a:gd name="T6" fmla="*/ 189 w 189"/>
                  <a:gd name="T7" fmla="*/ 95 h 190"/>
                  <a:gd name="T8" fmla="*/ 94 w 189"/>
                  <a:gd name="T9" fmla="*/ 190 h 190"/>
                  <a:gd name="T10" fmla="*/ 94 w 189"/>
                  <a:gd name="T11" fmla="*/ 8 h 190"/>
                  <a:gd name="T12" fmla="*/ 8 w 189"/>
                  <a:gd name="T13" fmla="*/ 95 h 190"/>
                  <a:gd name="T14" fmla="*/ 94 w 189"/>
                  <a:gd name="T15" fmla="*/ 182 h 190"/>
                  <a:gd name="T16" fmla="*/ 181 w 189"/>
                  <a:gd name="T17" fmla="*/ 95 h 190"/>
                  <a:gd name="T18" fmla="*/ 94 w 189"/>
                  <a:gd name="T19" fmla="*/ 8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 h="190">
                    <a:moveTo>
                      <a:pt x="94" y="190"/>
                    </a:moveTo>
                    <a:cubicBezTo>
                      <a:pt x="42" y="190"/>
                      <a:pt x="0" y="147"/>
                      <a:pt x="0" y="95"/>
                    </a:cubicBezTo>
                    <a:cubicBezTo>
                      <a:pt x="0" y="43"/>
                      <a:pt x="42" y="0"/>
                      <a:pt x="94" y="0"/>
                    </a:cubicBezTo>
                    <a:cubicBezTo>
                      <a:pt x="147" y="0"/>
                      <a:pt x="189" y="43"/>
                      <a:pt x="189" y="95"/>
                    </a:cubicBezTo>
                    <a:cubicBezTo>
                      <a:pt x="189" y="147"/>
                      <a:pt x="147" y="190"/>
                      <a:pt x="94" y="190"/>
                    </a:cubicBezTo>
                    <a:close/>
                    <a:moveTo>
                      <a:pt x="94" y="8"/>
                    </a:moveTo>
                    <a:cubicBezTo>
                      <a:pt x="47" y="8"/>
                      <a:pt x="8" y="47"/>
                      <a:pt x="8" y="95"/>
                    </a:cubicBezTo>
                    <a:cubicBezTo>
                      <a:pt x="8" y="143"/>
                      <a:pt x="47" y="182"/>
                      <a:pt x="94" y="182"/>
                    </a:cubicBezTo>
                    <a:cubicBezTo>
                      <a:pt x="142" y="182"/>
                      <a:pt x="181" y="143"/>
                      <a:pt x="181" y="95"/>
                    </a:cubicBezTo>
                    <a:cubicBezTo>
                      <a:pt x="181" y="47"/>
                      <a:pt x="142" y="8"/>
                      <a:pt x="94" y="8"/>
                    </a:cubicBezTo>
                    <a:close/>
                  </a:path>
                </a:pathLst>
              </a:custGeom>
              <a:solidFill>
                <a:schemeClr val="accent4"/>
              </a:solidFill>
              <a:ln>
                <a:solidFill>
                  <a:schemeClr val="accent4"/>
                </a:solidFill>
              </a:ln>
            </p:spPr>
            <p:txBody>
              <a:bodyPr vert="horz" wrap="square" lIns="91440" tIns="45720" rIns="91440" bIns="45720" numCol="1" anchor="t" anchorCtr="0" compatLnSpc="1">
                <a:prstTxWarp prst="textNoShape">
                  <a:avLst/>
                </a:prstTxWarp>
              </a:bodyPr>
              <a:lstStyle/>
              <a:p>
                <a:endParaRPr lang="en-US"/>
              </a:p>
            </p:txBody>
          </p:sp>
          <p:sp>
            <p:nvSpPr>
              <p:cNvPr id="90" name="Freeform 78">
                <a:extLst>
                  <a:ext uri="{FF2B5EF4-FFF2-40B4-BE49-F238E27FC236}">
                    <a16:creationId xmlns:a16="http://schemas.microsoft.com/office/drawing/2014/main" id="{7A403EEE-9AEA-49D3-AB8F-54EDCAFF55C0}"/>
                  </a:ext>
                </a:extLst>
              </p:cNvPr>
              <p:cNvSpPr>
                <a:spLocks noEditPoints="1"/>
              </p:cNvSpPr>
              <p:nvPr/>
            </p:nvSpPr>
            <p:spPr bwMode="auto">
              <a:xfrm>
                <a:off x="5559426" y="3098800"/>
                <a:ext cx="276225" cy="349250"/>
              </a:xfrm>
              <a:custGeom>
                <a:avLst/>
                <a:gdLst>
                  <a:gd name="T0" fmla="*/ 47 w 87"/>
                  <a:gd name="T1" fmla="*/ 66 h 110"/>
                  <a:gd name="T2" fmla="*/ 44 w 87"/>
                  <a:gd name="T3" fmla="*/ 66 h 110"/>
                  <a:gd name="T4" fmla="*/ 36 w 87"/>
                  <a:gd name="T5" fmla="*/ 70 h 110"/>
                  <a:gd name="T6" fmla="*/ 36 w 87"/>
                  <a:gd name="T7" fmla="*/ 73 h 110"/>
                  <a:gd name="T8" fmla="*/ 42 w 87"/>
                  <a:gd name="T9" fmla="*/ 73 h 110"/>
                  <a:gd name="T10" fmla="*/ 42 w 87"/>
                  <a:gd name="T11" fmla="*/ 89 h 110"/>
                  <a:gd name="T12" fmla="*/ 39 w 87"/>
                  <a:gd name="T13" fmla="*/ 89 h 110"/>
                  <a:gd name="T14" fmla="*/ 39 w 87"/>
                  <a:gd name="T15" fmla="*/ 92 h 110"/>
                  <a:gd name="T16" fmla="*/ 50 w 87"/>
                  <a:gd name="T17" fmla="*/ 92 h 110"/>
                  <a:gd name="T18" fmla="*/ 50 w 87"/>
                  <a:gd name="T19" fmla="*/ 89 h 110"/>
                  <a:gd name="T20" fmla="*/ 47 w 87"/>
                  <a:gd name="T21" fmla="*/ 89 h 110"/>
                  <a:gd name="T22" fmla="*/ 47 w 87"/>
                  <a:gd name="T23" fmla="*/ 66 h 110"/>
                  <a:gd name="T24" fmla="*/ 43 w 87"/>
                  <a:gd name="T25" fmla="*/ 56 h 110"/>
                  <a:gd name="T26" fmla="*/ 21 w 87"/>
                  <a:gd name="T27" fmla="*/ 79 h 110"/>
                  <a:gd name="T28" fmla="*/ 43 w 87"/>
                  <a:gd name="T29" fmla="*/ 102 h 110"/>
                  <a:gd name="T30" fmla="*/ 66 w 87"/>
                  <a:gd name="T31" fmla="*/ 79 h 110"/>
                  <a:gd name="T32" fmla="*/ 43 w 87"/>
                  <a:gd name="T33" fmla="*/ 56 h 110"/>
                  <a:gd name="T34" fmla="*/ 43 w 87"/>
                  <a:gd name="T35" fmla="*/ 99 h 110"/>
                  <a:gd name="T36" fmla="*/ 23 w 87"/>
                  <a:gd name="T37" fmla="*/ 79 h 110"/>
                  <a:gd name="T38" fmla="*/ 43 w 87"/>
                  <a:gd name="T39" fmla="*/ 59 h 110"/>
                  <a:gd name="T40" fmla="*/ 64 w 87"/>
                  <a:gd name="T41" fmla="*/ 79 h 110"/>
                  <a:gd name="T42" fmla="*/ 43 w 87"/>
                  <a:gd name="T43" fmla="*/ 99 h 110"/>
                  <a:gd name="T44" fmla="*/ 87 w 87"/>
                  <a:gd name="T45" fmla="*/ 17 h 110"/>
                  <a:gd name="T46" fmla="*/ 82 w 87"/>
                  <a:gd name="T47" fmla="*/ 11 h 110"/>
                  <a:gd name="T48" fmla="*/ 61 w 87"/>
                  <a:gd name="T49" fmla="*/ 53 h 110"/>
                  <a:gd name="T50" fmla="*/ 55 w 87"/>
                  <a:gd name="T51" fmla="*/ 50 h 110"/>
                  <a:gd name="T52" fmla="*/ 76 w 87"/>
                  <a:gd name="T53" fmla="*/ 6 h 110"/>
                  <a:gd name="T54" fmla="*/ 70 w 87"/>
                  <a:gd name="T55" fmla="*/ 0 h 110"/>
                  <a:gd name="T56" fmla="*/ 17 w 87"/>
                  <a:gd name="T57" fmla="*/ 0 h 110"/>
                  <a:gd name="T58" fmla="*/ 11 w 87"/>
                  <a:gd name="T59" fmla="*/ 6 h 110"/>
                  <a:gd name="T60" fmla="*/ 32 w 87"/>
                  <a:gd name="T61" fmla="*/ 50 h 110"/>
                  <a:gd name="T62" fmla="*/ 26 w 87"/>
                  <a:gd name="T63" fmla="*/ 53 h 110"/>
                  <a:gd name="T64" fmla="*/ 5 w 87"/>
                  <a:gd name="T65" fmla="*/ 11 h 110"/>
                  <a:gd name="T66" fmla="*/ 0 w 87"/>
                  <a:gd name="T67" fmla="*/ 17 h 110"/>
                  <a:gd name="T68" fmla="*/ 20 w 87"/>
                  <a:gd name="T69" fmla="*/ 58 h 110"/>
                  <a:gd name="T70" fmla="*/ 12 w 87"/>
                  <a:gd name="T71" fmla="*/ 79 h 110"/>
                  <a:gd name="T72" fmla="*/ 43 w 87"/>
                  <a:gd name="T73" fmla="*/ 110 h 110"/>
                  <a:gd name="T74" fmla="*/ 75 w 87"/>
                  <a:gd name="T75" fmla="*/ 79 h 110"/>
                  <a:gd name="T76" fmla="*/ 67 w 87"/>
                  <a:gd name="T77" fmla="*/ 58 h 110"/>
                  <a:gd name="T78" fmla="*/ 87 w 87"/>
                  <a:gd name="T79" fmla="*/ 17 h 110"/>
                  <a:gd name="T80" fmla="*/ 21 w 87"/>
                  <a:gd name="T81" fmla="*/ 8 h 110"/>
                  <a:gd name="T82" fmla="*/ 66 w 87"/>
                  <a:gd name="T83" fmla="*/ 8 h 110"/>
                  <a:gd name="T84" fmla="*/ 63 w 87"/>
                  <a:gd name="T85" fmla="*/ 16 h 110"/>
                  <a:gd name="T86" fmla="*/ 24 w 87"/>
                  <a:gd name="T87" fmla="*/ 16 h 110"/>
                  <a:gd name="T88" fmla="*/ 21 w 87"/>
                  <a:gd name="T89" fmla="*/ 8 h 110"/>
                  <a:gd name="T90" fmla="*/ 28 w 87"/>
                  <a:gd name="T91" fmla="*/ 24 h 110"/>
                  <a:gd name="T92" fmla="*/ 59 w 87"/>
                  <a:gd name="T93" fmla="*/ 24 h 110"/>
                  <a:gd name="T94" fmla="*/ 47 w 87"/>
                  <a:gd name="T95" fmla="*/ 48 h 110"/>
                  <a:gd name="T96" fmla="*/ 43 w 87"/>
                  <a:gd name="T97" fmla="*/ 48 h 110"/>
                  <a:gd name="T98" fmla="*/ 40 w 87"/>
                  <a:gd name="T99" fmla="*/ 48 h 110"/>
                  <a:gd name="T100" fmla="*/ 28 w 87"/>
                  <a:gd name="T101" fmla="*/ 24 h 110"/>
                  <a:gd name="T102" fmla="*/ 68 w 87"/>
                  <a:gd name="T103" fmla="*/ 79 h 110"/>
                  <a:gd name="T104" fmla="*/ 43 w 87"/>
                  <a:gd name="T105" fmla="*/ 104 h 110"/>
                  <a:gd name="T106" fmla="*/ 19 w 87"/>
                  <a:gd name="T107" fmla="*/ 79 h 110"/>
                  <a:gd name="T108" fmla="*/ 43 w 87"/>
                  <a:gd name="T109" fmla="*/ 54 h 110"/>
                  <a:gd name="T110" fmla="*/ 68 w 87"/>
                  <a:gd name="T111" fmla="*/ 79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7" h="110">
                    <a:moveTo>
                      <a:pt x="47" y="66"/>
                    </a:moveTo>
                    <a:cubicBezTo>
                      <a:pt x="44" y="66"/>
                      <a:pt x="44" y="66"/>
                      <a:pt x="44" y="66"/>
                    </a:cubicBezTo>
                    <a:cubicBezTo>
                      <a:pt x="44" y="66"/>
                      <a:pt x="42" y="70"/>
                      <a:pt x="36" y="70"/>
                    </a:cubicBezTo>
                    <a:cubicBezTo>
                      <a:pt x="36" y="73"/>
                      <a:pt x="36" y="73"/>
                      <a:pt x="36" y="73"/>
                    </a:cubicBezTo>
                    <a:cubicBezTo>
                      <a:pt x="42" y="73"/>
                      <a:pt x="42" y="73"/>
                      <a:pt x="42" y="73"/>
                    </a:cubicBezTo>
                    <a:cubicBezTo>
                      <a:pt x="42" y="89"/>
                      <a:pt x="42" y="89"/>
                      <a:pt x="42" y="89"/>
                    </a:cubicBezTo>
                    <a:cubicBezTo>
                      <a:pt x="39" y="89"/>
                      <a:pt x="39" y="89"/>
                      <a:pt x="39" y="89"/>
                    </a:cubicBezTo>
                    <a:cubicBezTo>
                      <a:pt x="39" y="92"/>
                      <a:pt x="39" y="92"/>
                      <a:pt x="39" y="92"/>
                    </a:cubicBezTo>
                    <a:cubicBezTo>
                      <a:pt x="50" y="92"/>
                      <a:pt x="50" y="92"/>
                      <a:pt x="50" y="92"/>
                    </a:cubicBezTo>
                    <a:cubicBezTo>
                      <a:pt x="50" y="89"/>
                      <a:pt x="50" y="89"/>
                      <a:pt x="50" y="89"/>
                    </a:cubicBezTo>
                    <a:cubicBezTo>
                      <a:pt x="47" y="89"/>
                      <a:pt x="47" y="89"/>
                      <a:pt x="47" y="89"/>
                    </a:cubicBezTo>
                    <a:lnTo>
                      <a:pt x="47" y="66"/>
                    </a:lnTo>
                    <a:close/>
                    <a:moveTo>
                      <a:pt x="43" y="56"/>
                    </a:moveTo>
                    <a:cubicBezTo>
                      <a:pt x="31" y="56"/>
                      <a:pt x="21" y="66"/>
                      <a:pt x="21" y="79"/>
                    </a:cubicBezTo>
                    <a:cubicBezTo>
                      <a:pt x="21" y="91"/>
                      <a:pt x="31" y="102"/>
                      <a:pt x="43" y="102"/>
                    </a:cubicBezTo>
                    <a:cubicBezTo>
                      <a:pt x="56" y="102"/>
                      <a:pt x="66" y="91"/>
                      <a:pt x="66" y="79"/>
                    </a:cubicBezTo>
                    <a:cubicBezTo>
                      <a:pt x="66" y="66"/>
                      <a:pt x="56" y="56"/>
                      <a:pt x="43" y="56"/>
                    </a:cubicBezTo>
                    <a:close/>
                    <a:moveTo>
                      <a:pt x="43" y="99"/>
                    </a:moveTo>
                    <a:cubicBezTo>
                      <a:pt x="32" y="99"/>
                      <a:pt x="23" y="90"/>
                      <a:pt x="23" y="79"/>
                    </a:cubicBezTo>
                    <a:cubicBezTo>
                      <a:pt x="23" y="68"/>
                      <a:pt x="32" y="59"/>
                      <a:pt x="43" y="59"/>
                    </a:cubicBezTo>
                    <a:cubicBezTo>
                      <a:pt x="55" y="59"/>
                      <a:pt x="64" y="68"/>
                      <a:pt x="64" y="79"/>
                    </a:cubicBezTo>
                    <a:cubicBezTo>
                      <a:pt x="64" y="90"/>
                      <a:pt x="55" y="99"/>
                      <a:pt x="43" y="99"/>
                    </a:cubicBezTo>
                    <a:close/>
                    <a:moveTo>
                      <a:pt x="87" y="17"/>
                    </a:moveTo>
                    <a:cubicBezTo>
                      <a:pt x="82" y="11"/>
                      <a:pt x="82" y="11"/>
                      <a:pt x="82" y="11"/>
                    </a:cubicBezTo>
                    <a:cubicBezTo>
                      <a:pt x="61" y="53"/>
                      <a:pt x="61" y="53"/>
                      <a:pt x="61" y="53"/>
                    </a:cubicBezTo>
                    <a:cubicBezTo>
                      <a:pt x="59" y="52"/>
                      <a:pt x="57" y="50"/>
                      <a:pt x="55" y="50"/>
                    </a:cubicBezTo>
                    <a:cubicBezTo>
                      <a:pt x="76" y="6"/>
                      <a:pt x="76" y="6"/>
                      <a:pt x="76" y="6"/>
                    </a:cubicBezTo>
                    <a:cubicBezTo>
                      <a:pt x="70" y="0"/>
                      <a:pt x="70" y="0"/>
                      <a:pt x="70" y="0"/>
                    </a:cubicBezTo>
                    <a:cubicBezTo>
                      <a:pt x="17" y="0"/>
                      <a:pt x="17" y="0"/>
                      <a:pt x="17" y="0"/>
                    </a:cubicBezTo>
                    <a:cubicBezTo>
                      <a:pt x="11" y="6"/>
                      <a:pt x="11" y="6"/>
                      <a:pt x="11" y="6"/>
                    </a:cubicBezTo>
                    <a:cubicBezTo>
                      <a:pt x="32" y="50"/>
                      <a:pt x="32" y="50"/>
                      <a:pt x="32" y="50"/>
                    </a:cubicBezTo>
                    <a:cubicBezTo>
                      <a:pt x="30" y="50"/>
                      <a:pt x="28" y="52"/>
                      <a:pt x="26" y="53"/>
                    </a:cubicBezTo>
                    <a:cubicBezTo>
                      <a:pt x="5" y="11"/>
                      <a:pt x="5" y="11"/>
                      <a:pt x="5" y="11"/>
                    </a:cubicBezTo>
                    <a:cubicBezTo>
                      <a:pt x="0" y="17"/>
                      <a:pt x="0" y="17"/>
                      <a:pt x="0" y="17"/>
                    </a:cubicBezTo>
                    <a:cubicBezTo>
                      <a:pt x="20" y="58"/>
                      <a:pt x="20" y="58"/>
                      <a:pt x="20" y="58"/>
                    </a:cubicBezTo>
                    <a:cubicBezTo>
                      <a:pt x="15" y="64"/>
                      <a:pt x="12" y="71"/>
                      <a:pt x="12" y="79"/>
                    </a:cubicBezTo>
                    <a:cubicBezTo>
                      <a:pt x="12" y="96"/>
                      <a:pt x="26" y="110"/>
                      <a:pt x="43" y="110"/>
                    </a:cubicBezTo>
                    <a:cubicBezTo>
                      <a:pt x="61" y="110"/>
                      <a:pt x="75" y="96"/>
                      <a:pt x="75" y="79"/>
                    </a:cubicBezTo>
                    <a:cubicBezTo>
                      <a:pt x="75" y="71"/>
                      <a:pt x="72" y="64"/>
                      <a:pt x="67" y="58"/>
                    </a:cubicBezTo>
                    <a:lnTo>
                      <a:pt x="87" y="17"/>
                    </a:lnTo>
                    <a:close/>
                    <a:moveTo>
                      <a:pt x="21" y="8"/>
                    </a:moveTo>
                    <a:cubicBezTo>
                      <a:pt x="66" y="8"/>
                      <a:pt x="66" y="8"/>
                      <a:pt x="66" y="8"/>
                    </a:cubicBezTo>
                    <a:cubicBezTo>
                      <a:pt x="63" y="16"/>
                      <a:pt x="63" y="16"/>
                      <a:pt x="63" y="16"/>
                    </a:cubicBezTo>
                    <a:cubicBezTo>
                      <a:pt x="24" y="16"/>
                      <a:pt x="24" y="16"/>
                      <a:pt x="24" y="16"/>
                    </a:cubicBezTo>
                    <a:lnTo>
                      <a:pt x="21" y="8"/>
                    </a:lnTo>
                    <a:close/>
                    <a:moveTo>
                      <a:pt x="28" y="24"/>
                    </a:moveTo>
                    <a:cubicBezTo>
                      <a:pt x="59" y="24"/>
                      <a:pt x="59" y="24"/>
                      <a:pt x="59" y="24"/>
                    </a:cubicBezTo>
                    <a:cubicBezTo>
                      <a:pt x="47" y="48"/>
                      <a:pt x="47" y="48"/>
                      <a:pt x="47" y="48"/>
                    </a:cubicBezTo>
                    <a:cubicBezTo>
                      <a:pt x="46" y="48"/>
                      <a:pt x="45" y="48"/>
                      <a:pt x="43" y="48"/>
                    </a:cubicBezTo>
                    <a:cubicBezTo>
                      <a:pt x="42" y="48"/>
                      <a:pt x="41" y="48"/>
                      <a:pt x="40" y="48"/>
                    </a:cubicBezTo>
                    <a:lnTo>
                      <a:pt x="28" y="24"/>
                    </a:lnTo>
                    <a:close/>
                    <a:moveTo>
                      <a:pt x="68" y="79"/>
                    </a:moveTo>
                    <a:cubicBezTo>
                      <a:pt x="68" y="93"/>
                      <a:pt x="57" y="104"/>
                      <a:pt x="43" y="104"/>
                    </a:cubicBezTo>
                    <a:cubicBezTo>
                      <a:pt x="30" y="104"/>
                      <a:pt x="19" y="93"/>
                      <a:pt x="19" y="79"/>
                    </a:cubicBezTo>
                    <a:cubicBezTo>
                      <a:pt x="19" y="65"/>
                      <a:pt x="30" y="54"/>
                      <a:pt x="43" y="54"/>
                    </a:cubicBezTo>
                    <a:cubicBezTo>
                      <a:pt x="57" y="54"/>
                      <a:pt x="68" y="65"/>
                      <a:pt x="68" y="79"/>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91" name="Group 90">
              <a:extLst>
                <a:ext uri="{FF2B5EF4-FFF2-40B4-BE49-F238E27FC236}">
                  <a16:creationId xmlns:a16="http://schemas.microsoft.com/office/drawing/2014/main" id="{27EE4E73-0D9B-4FF3-8307-32A41CFD01C6}"/>
                </a:ext>
              </a:extLst>
            </p:cNvPr>
            <p:cNvGrpSpPr/>
            <p:nvPr/>
          </p:nvGrpSpPr>
          <p:grpSpPr>
            <a:xfrm>
              <a:off x="6496051" y="2320925"/>
              <a:ext cx="598488" cy="600075"/>
              <a:chOff x="6496051" y="2320925"/>
              <a:chExt cx="598488" cy="600075"/>
            </a:xfrm>
          </p:grpSpPr>
          <p:sp>
            <p:nvSpPr>
              <p:cNvPr id="92" name="Oval 79">
                <a:extLst>
                  <a:ext uri="{FF2B5EF4-FFF2-40B4-BE49-F238E27FC236}">
                    <a16:creationId xmlns:a16="http://schemas.microsoft.com/office/drawing/2014/main" id="{59FB3E94-4E0A-4B50-9B51-11A595169EC9}"/>
                  </a:ext>
                </a:extLst>
              </p:cNvPr>
              <p:cNvSpPr>
                <a:spLocks noChangeArrowheads="1"/>
              </p:cNvSpPr>
              <p:nvPr/>
            </p:nvSpPr>
            <p:spPr bwMode="auto">
              <a:xfrm>
                <a:off x="6508751" y="2333625"/>
                <a:ext cx="573088" cy="574675"/>
              </a:xfrm>
              <a:prstGeom prst="ellipse">
                <a:avLst/>
              </a:prstGeom>
              <a:no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80">
                <a:extLst>
                  <a:ext uri="{FF2B5EF4-FFF2-40B4-BE49-F238E27FC236}">
                    <a16:creationId xmlns:a16="http://schemas.microsoft.com/office/drawing/2014/main" id="{EFCBFF26-097E-48B0-9E87-8BD32702C95A}"/>
                  </a:ext>
                </a:extLst>
              </p:cNvPr>
              <p:cNvSpPr>
                <a:spLocks noEditPoints="1"/>
              </p:cNvSpPr>
              <p:nvPr/>
            </p:nvSpPr>
            <p:spPr bwMode="auto">
              <a:xfrm>
                <a:off x="6496051" y="2320925"/>
                <a:ext cx="598488" cy="600075"/>
              </a:xfrm>
              <a:custGeom>
                <a:avLst/>
                <a:gdLst>
                  <a:gd name="T0" fmla="*/ 95 w 189"/>
                  <a:gd name="T1" fmla="*/ 189 h 189"/>
                  <a:gd name="T2" fmla="*/ 0 w 189"/>
                  <a:gd name="T3" fmla="*/ 94 h 189"/>
                  <a:gd name="T4" fmla="*/ 95 w 189"/>
                  <a:gd name="T5" fmla="*/ 0 h 189"/>
                  <a:gd name="T6" fmla="*/ 189 w 189"/>
                  <a:gd name="T7" fmla="*/ 94 h 189"/>
                  <a:gd name="T8" fmla="*/ 95 w 189"/>
                  <a:gd name="T9" fmla="*/ 189 h 189"/>
                  <a:gd name="T10" fmla="*/ 95 w 189"/>
                  <a:gd name="T11" fmla="*/ 8 h 189"/>
                  <a:gd name="T12" fmla="*/ 8 w 189"/>
                  <a:gd name="T13" fmla="*/ 94 h 189"/>
                  <a:gd name="T14" fmla="*/ 95 w 189"/>
                  <a:gd name="T15" fmla="*/ 181 h 189"/>
                  <a:gd name="T16" fmla="*/ 181 w 189"/>
                  <a:gd name="T17" fmla="*/ 94 h 189"/>
                  <a:gd name="T18" fmla="*/ 95 w 189"/>
                  <a:gd name="T19" fmla="*/ 8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 h="189">
                    <a:moveTo>
                      <a:pt x="95" y="189"/>
                    </a:moveTo>
                    <a:cubicBezTo>
                      <a:pt x="42" y="189"/>
                      <a:pt x="0" y="147"/>
                      <a:pt x="0" y="94"/>
                    </a:cubicBezTo>
                    <a:cubicBezTo>
                      <a:pt x="0" y="42"/>
                      <a:pt x="42" y="0"/>
                      <a:pt x="95" y="0"/>
                    </a:cubicBezTo>
                    <a:cubicBezTo>
                      <a:pt x="147" y="0"/>
                      <a:pt x="189" y="42"/>
                      <a:pt x="189" y="94"/>
                    </a:cubicBezTo>
                    <a:cubicBezTo>
                      <a:pt x="189" y="147"/>
                      <a:pt x="147" y="189"/>
                      <a:pt x="95" y="189"/>
                    </a:cubicBezTo>
                    <a:close/>
                    <a:moveTo>
                      <a:pt x="95" y="8"/>
                    </a:moveTo>
                    <a:cubicBezTo>
                      <a:pt x="47" y="8"/>
                      <a:pt x="8" y="46"/>
                      <a:pt x="8" y="94"/>
                    </a:cubicBezTo>
                    <a:cubicBezTo>
                      <a:pt x="8" y="142"/>
                      <a:pt x="47" y="181"/>
                      <a:pt x="95" y="181"/>
                    </a:cubicBezTo>
                    <a:cubicBezTo>
                      <a:pt x="142" y="181"/>
                      <a:pt x="181" y="142"/>
                      <a:pt x="181" y="94"/>
                    </a:cubicBezTo>
                    <a:cubicBezTo>
                      <a:pt x="181" y="46"/>
                      <a:pt x="142" y="8"/>
                      <a:pt x="95" y="8"/>
                    </a:cubicBezTo>
                    <a:close/>
                  </a:path>
                </a:pathLst>
              </a:custGeom>
              <a:solidFill>
                <a:schemeClr val="accent4"/>
              </a:solidFill>
              <a:ln>
                <a:solidFill>
                  <a:schemeClr val="accent4"/>
                </a:solidFill>
              </a:ln>
            </p:spPr>
            <p:txBody>
              <a:bodyPr vert="horz" wrap="square" lIns="91440" tIns="45720" rIns="91440" bIns="45720" numCol="1" anchor="t" anchorCtr="0" compatLnSpc="1">
                <a:prstTxWarp prst="textNoShape">
                  <a:avLst/>
                </a:prstTxWarp>
              </a:bodyPr>
              <a:lstStyle/>
              <a:p>
                <a:endParaRPr lang="en-US"/>
              </a:p>
            </p:txBody>
          </p:sp>
          <p:sp>
            <p:nvSpPr>
              <p:cNvPr id="94" name="Freeform 81">
                <a:extLst>
                  <a:ext uri="{FF2B5EF4-FFF2-40B4-BE49-F238E27FC236}">
                    <a16:creationId xmlns:a16="http://schemas.microsoft.com/office/drawing/2014/main" id="{716AE7F3-5C95-41C0-996C-C4A1C85F5ABB}"/>
                  </a:ext>
                </a:extLst>
              </p:cNvPr>
              <p:cNvSpPr>
                <a:spLocks noEditPoints="1"/>
              </p:cNvSpPr>
              <p:nvPr/>
            </p:nvSpPr>
            <p:spPr bwMode="auto">
              <a:xfrm>
                <a:off x="6629401" y="2486025"/>
                <a:ext cx="328613" cy="279400"/>
              </a:xfrm>
              <a:custGeom>
                <a:avLst/>
                <a:gdLst>
                  <a:gd name="T0" fmla="*/ 5 w 104"/>
                  <a:gd name="T1" fmla="*/ 84 h 88"/>
                  <a:gd name="T2" fmla="*/ 9 w 104"/>
                  <a:gd name="T3" fmla="*/ 88 h 88"/>
                  <a:gd name="T4" fmla="*/ 28 w 104"/>
                  <a:gd name="T5" fmla="*/ 88 h 88"/>
                  <a:gd name="T6" fmla="*/ 28 w 104"/>
                  <a:gd name="T7" fmla="*/ 48 h 88"/>
                  <a:gd name="T8" fmla="*/ 5 w 104"/>
                  <a:gd name="T9" fmla="*/ 71 h 88"/>
                  <a:gd name="T10" fmla="*/ 5 w 104"/>
                  <a:gd name="T11" fmla="*/ 84 h 88"/>
                  <a:gd name="T12" fmla="*/ 37 w 104"/>
                  <a:gd name="T13" fmla="*/ 57 h 88"/>
                  <a:gd name="T14" fmla="*/ 37 w 104"/>
                  <a:gd name="T15" fmla="*/ 88 h 88"/>
                  <a:gd name="T16" fmla="*/ 61 w 104"/>
                  <a:gd name="T17" fmla="*/ 88 h 88"/>
                  <a:gd name="T18" fmla="*/ 61 w 104"/>
                  <a:gd name="T19" fmla="*/ 60 h 88"/>
                  <a:gd name="T20" fmla="*/ 51 w 104"/>
                  <a:gd name="T21" fmla="*/ 70 h 88"/>
                  <a:gd name="T22" fmla="*/ 37 w 104"/>
                  <a:gd name="T23" fmla="*/ 57 h 88"/>
                  <a:gd name="T24" fmla="*/ 84 w 104"/>
                  <a:gd name="T25" fmla="*/ 2 h 88"/>
                  <a:gd name="T26" fmla="*/ 80 w 104"/>
                  <a:gd name="T27" fmla="*/ 6 h 88"/>
                  <a:gd name="T28" fmla="*/ 84 w 104"/>
                  <a:gd name="T29" fmla="*/ 10 h 88"/>
                  <a:gd name="T30" fmla="*/ 89 w 104"/>
                  <a:gd name="T31" fmla="*/ 10 h 88"/>
                  <a:gd name="T32" fmla="*/ 51 w 104"/>
                  <a:gd name="T33" fmla="*/ 48 h 88"/>
                  <a:gd name="T34" fmla="*/ 28 w 104"/>
                  <a:gd name="T35" fmla="*/ 25 h 88"/>
                  <a:gd name="T36" fmla="*/ 2 w 104"/>
                  <a:gd name="T37" fmla="*/ 51 h 88"/>
                  <a:gd name="T38" fmla="*/ 2 w 104"/>
                  <a:gd name="T39" fmla="*/ 57 h 88"/>
                  <a:gd name="T40" fmla="*/ 8 w 104"/>
                  <a:gd name="T41" fmla="*/ 57 h 88"/>
                  <a:gd name="T42" fmla="*/ 28 w 104"/>
                  <a:gd name="T43" fmla="*/ 37 h 88"/>
                  <a:gd name="T44" fmla="*/ 51 w 104"/>
                  <a:gd name="T45" fmla="*/ 60 h 88"/>
                  <a:gd name="T46" fmla="*/ 95 w 104"/>
                  <a:gd name="T47" fmla="*/ 15 h 88"/>
                  <a:gd name="T48" fmla="*/ 94 w 104"/>
                  <a:gd name="T49" fmla="*/ 20 h 88"/>
                  <a:gd name="T50" fmla="*/ 98 w 104"/>
                  <a:gd name="T51" fmla="*/ 24 h 88"/>
                  <a:gd name="T52" fmla="*/ 98 w 104"/>
                  <a:gd name="T53" fmla="*/ 24 h 88"/>
                  <a:gd name="T54" fmla="*/ 103 w 104"/>
                  <a:gd name="T55" fmla="*/ 21 h 88"/>
                  <a:gd name="T56" fmla="*/ 104 w 104"/>
                  <a:gd name="T57" fmla="*/ 0 h 88"/>
                  <a:gd name="T58" fmla="*/ 84 w 104"/>
                  <a:gd name="T59" fmla="*/ 2 h 88"/>
                  <a:gd name="T60" fmla="*/ 70 w 104"/>
                  <a:gd name="T61" fmla="*/ 51 h 88"/>
                  <a:gd name="T62" fmla="*/ 70 w 104"/>
                  <a:gd name="T63" fmla="*/ 88 h 88"/>
                  <a:gd name="T64" fmla="*/ 89 w 104"/>
                  <a:gd name="T65" fmla="*/ 88 h 88"/>
                  <a:gd name="T66" fmla="*/ 93 w 104"/>
                  <a:gd name="T67" fmla="*/ 84 h 88"/>
                  <a:gd name="T68" fmla="*/ 93 w 104"/>
                  <a:gd name="T69" fmla="*/ 48 h 88"/>
                  <a:gd name="T70" fmla="*/ 93 w 104"/>
                  <a:gd name="T71" fmla="*/ 28 h 88"/>
                  <a:gd name="T72" fmla="*/ 73 w 104"/>
                  <a:gd name="T73" fmla="*/ 48 h 88"/>
                  <a:gd name="T74" fmla="*/ 70 w 104"/>
                  <a:gd name="T75" fmla="*/ 5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4" h="88">
                    <a:moveTo>
                      <a:pt x="5" y="84"/>
                    </a:moveTo>
                    <a:cubicBezTo>
                      <a:pt x="5" y="86"/>
                      <a:pt x="7" y="88"/>
                      <a:pt x="9" y="88"/>
                    </a:cubicBezTo>
                    <a:cubicBezTo>
                      <a:pt x="28" y="88"/>
                      <a:pt x="28" y="88"/>
                      <a:pt x="28" y="88"/>
                    </a:cubicBezTo>
                    <a:cubicBezTo>
                      <a:pt x="28" y="48"/>
                      <a:pt x="28" y="48"/>
                      <a:pt x="28" y="48"/>
                    </a:cubicBezTo>
                    <a:cubicBezTo>
                      <a:pt x="5" y="71"/>
                      <a:pt x="5" y="71"/>
                      <a:pt x="5" y="71"/>
                    </a:cubicBezTo>
                    <a:lnTo>
                      <a:pt x="5" y="84"/>
                    </a:lnTo>
                    <a:close/>
                    <a:moveTo>
                      <a:pt x="37" y="57"/>
                    </a:moveTo>
                    <a:cubicBezTo>
                      <a:pt x="37" y="88"/>
                      <a:pt x="37" y="88"/>
                      <a:pt x="37" y="88"/>
                    </a:cubicBezTo>
                    <a:cubicBezTo>
                      <a:pt x="61" y="88"/>
                      <a:pt x="61" y="88"/>
                      <a:pt x="61" y="88"/>
                    </a:cubicBezTo>
                    <a:cubicBezTo>
                      <a:pt x="61" y="60"/>
                      <a:pt x="61" y="60"/>
                      <a:pt x="61" y="60"/>
                    </a:cubicBezTo>
                    <a:cubicBezTo>
                      <a:pt x="51" y="70"/>
                      <a:pt x="51" y="70"/>
                      <a:pt x="51" y="70"/>
                    </a:cubicBezTo>
                    <a:lnTo>
                      <a:pt x="37" y="57"/>
                    </a:lnTo>
                    <a:close/>
                    <a:moveTo>
                      <a:pt x="84" y="2"/>
                    </a:moveTo>
                    <a:cubicBezTo>
                      <a:pt x="81" y="2"/>
                      <a:pt x="80" y="4"/>
                      <a:pt x="80" y="6"/>
                    </a:cubicBezTo>
                    <a:cubicBezTo>
                      <a:pt x="80" y="8"/>
                      <a:pt x="82" y="10"/>
                      <a:pt x="84" y="10"/>
                    </a:cubicBezTo>
                    <a:cubicBezTo>
                      <a:pt x="89" y="10"/>
                      <a:pt x="89" y="10"/>
                      <a:pt x="89" y="10"/>
                    </a:cubicBezTo>
                    <a:cubicBezTo>
                      <a:pt x="51" y="48"/>
                      <a:pt x="51" y="48"/>
                      <a:pt x="51" y="48"/>
                    </a:cubicBezTo>
                    <a:cubicBezTo>
                      <a:pt x="28" y="25"/>
                      <a:pt x="28" y="25"/>
                      <a:pt x="28" y="25"/>
                    </a:cubicBezTo>
                    <a:cubicBezTo>
                      <a:pt x="2" y="51"/>
                      <a:pt x="2" y="51"/>
                      <a:pt x="2" y="51"/>
                    </a:cubicBezTo>
                    <a:cubicBezTo>
                      <a:pt x="0" y="53"/>
                      <a:pt x="0" y="56"/>
                      <a:pt x="2" y="57"/>
                    </a:cubicBezTo>
                    <a:cubicBezTo>
                      <a:pt x="4" y="59"/>
                      <a:pt x="6" y="59"/>
                      <a:pt x="8" y="57"/>
                    </a:cubicBezTo>
                    <a:cubicBezTo>
                      <a:pt x="28" y="37"/>
                      <a:pt x="28" y="37"/>
                      <a:pt x="28" y="37"/>
                    </a:cubicBezTo>
                    <a:cubicBezTo>
                      <a:pt x="51" y="60"/>
                      <a:pt x="51" y="60"/>
                      <a:pt x="51" y="60"/>
                    </a:cubicBezTo>
                    <a:cubicBezTo>
                      <a:pt x="95" y="15"/>
                      <a:pt x="95" y="15"/>
                      <a:pt x="95" y="15"/>
                    </a:cubicBezTo>
                    <a:cubicBezTo>
                      <a:pt x="94" y="20"/>
                      <a:pt x="94" y="20"/>
                      <a:pt x="94" y="20"/>
                    </a:cubicBezTo>
                    <a:cubicBezTo>
                      <a:pt x="94" y="22"/>
                      <a:pt x="96" y="24"/>
                      <a:pt x="98" y="24"/>
                    </a:cubicBezTo>
                    <a:cubicBezTo>
                      <a:pt x="98" y="24"/>
                      <a:pt x="98" y="24"/>
                      <a:pt x="98" y="24"/>
                    </a:cubicBezTo>
                    <a:cubicBezTo>
                      <a:pt x="101" y="24"/>
                      <a:pt x="102" y="23"/>
                      <a:pt x="103" y="21"/>
                    </a:cubicBezTo>
                    <a:cubicBezTo>
                      <a:pt x="104" y="0"/>
                      <a:pt x="104" y="0"/>
                      <a:pt x="104" y="0"/>
                    </a:cubicBezTo>
                    <a:lnTo>
                      <a:pt x="84" y="2"/>
                    </a:lnTo>
                    <a:close/>
                    <a:moveTo>
                      <a:pt x="70" y="51"/>
                    </a:moveTo>
                    <a:cubicBezTo>
                      <a:pt x="70" y="88"/>
                      <a:pt x="70" y="88"/>
                      <a:pt x="70" y="88"/>
                    </a:cubicBezTo>
                    <a:cubicBezTo>
                      <a:pt x="89" y="88"/>
                      <a:pt x="89" y="88"/>
                      <a:pt x="89" y="88"/>
                    </a:cubicBezTo>
                    <a:cubicBezTo>
                      <a:pt x="91" y="88"/>
                      <a:pt x="93" y="86"/>
                      <a:pt x="93" y="84"/>
                    </a:cubicBezTo>
                    <a:cubicBezTo>
                      <a:pt x="93" y="48"/>
                      <a:pt x="93" y="48"/>
                      <a:pt x="93" y="48"/>
                    </a:cubicBezTo>
                    <a:cubicBezTo>
                      <a:pt x="93" y="28"/>
                      <a:pt x="93" y="28"/>
                      <a:pt x="93" y="28"/>
                    </a:cubicBezTo>
                    <a:cubicBezTo>
                      <a:pt x="73" y="48"/>
                      <a:pt x="73" y="48"/>
                      <a:pt x="73" y="48"/>
                    </a:cubicBezTo>
                    <a:lnTo>
                      <a:pt x="70" y="51"/>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95" name="Group 94">
              <a:extLst>
                <a:ext uri="{FF2B5EF4-FFF2-40B4-BE49-F238E27FC236}">
                  <a16:creationId xmlns:a16="http://schemas.microsoft.com/office/drawing/2014/main" id="{B234D753-819E-41C4-B329-9BDC88A4B008}"/>
                </a:ext>
              </a:extLst>
            </p:cNvPr>
            <p:cNvGrpSpPr/>
            <p:nvPr/>
          </p:nvGrpSpPr>
          <p:grpSpPr>
            <a:xfrm>
              <a:off x="3956051" y="4394200"/>
              <a:ext cx="1457325" cy="1743075"/>
              <a:chOff x="3956051" y="4394200"/>
              <a:chExt cx="1457325" cy="1743075"/>
            </a:xfrm>
          </p:grpSpPr>
          <p:sp>
            <p:nvSpPr>
              <p:cNvPr id="96" name="Freeform 72">
                <a:extLst>
                  <a:ext uri="{FF2B5EF4-FFF2-40B4-BE49-F238E27FC236}">
                    <a16:creationId xmlns:a16="http://schemas.microsoft.com/office/drawing/2014/main" id="{7D9171B8-EB7D-41C7-A127-239B5B4814DE}"/>
                  </a:ext>
                </a:extLst>
              </p:cNvPr>
              <p:cNvSpPr>
                <a:spLocks/>
              </p:cNvSpPr>
              <p:nvPr/>
            </p:nvSpPr>
            <p:spPr bwMode="auto">
              <a:xfrm>
                <a:off x="3956051" y="4394200"/>
                <a:ext cx="1457325" cy="1743075"/>
              </a:xfrm>
              <a:custGeom>
                <a:avLst/>
                <a:gdLst>
                  <a:gd name="T0" fmla="*/ 918 w 918"/>
                  <a:gd name="T1" fmla="*/ 698 h 1098"/>
                  <a:gd name="T2" fmla="*/ 762 w 918"/>
                  <a:gd name="T3" fmla="*/ 788 h 1098"/>
                  <a:gd name="T4" fmla="*/ 538 w 918"/>
                  <a:gd name="T5" fmla="*/ 788 h 1098"/>
                  <a:gd name="T6" fmla="*/ 414 w 918"/>
                  <a:gd name="T7" fmla="*/ 208 h 1098"/>
                  <a:gd name="T8" fmla="*/ 224 w 918"/>
                  <a:gd name="T9" fmla="*/ 1098 h 1098"/>
                  <a:gd name="T10" fmla="*/ 0 w 918"/>
                  <a:gd name="T11" fmla="*/ 1098 h 1098"/>
                  <a:gd name="T12" fmla="*/ 214 w 918"/>
                  <a:gd name="T13" fmla="*/ 90 h 1098"/>
                  <a:gd name="T14" fmla="*/ 370 w 918"/>
                  <a:gd name="T15" fmla="*/ 0 h 1098"/>
                  <a:gd name="T16" fmla="*/ 594 w 918"/>
                  <a:gd name="T17" fmla="*/ 0 h 1098"/>
                  <a:gd name="T18" fmla="*/ 742 w 918"/>
                  <a:gd name="T19" fmla="*/ 698 h 1098"/>
                  <a:gd name="T20" fmla="*/ 918 w 918"/>
                  <a:gd name="T21" fmla="*/ 698 h 10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8" h="1098">
                    <a:moveTo>
                      <a:pt x="918" y="698"/>
                    </a:moveTo>
                    <a:lnTo>
                      <a:pt x="762" y="788"/>
                    </a:lnTo>
                    <a:lnTo>
                      <a:pt x="538" y="788"/>
                    </a:lnTo>
                    <a:lnTo>
                      <a:pt x="414" y="208"/>
                    </a:lnTo>
                    <a:lnTo>
                      <a:pt x="224" y="1098"/>
                    </a:lnTo>
                    <a:lnTo>
                      <a:pt x="0" y="1098"/>
                    </a:lnTo>
                    <a:lnTo>
                      <a:pt x="214" y="90"/>
                    </a:lnTo>
                    <a:lnTo>
                      <a:pt x="370" y="0"/>
                    </a:lnTo>
                    <a:lnTo>
                      <a:pt x="594" y="0"/>
                    </a:lnTo>
                    <a:lnTo>
                      <a:pt x="742" y="698"/>
                    </a:lnTo>
                    <a:lnTo>
                      <a:pt x="918" y="69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85">
                <a:extLst>
                  <a:ext uri="{FF2B5EF4-FFF2-40B4-BE49-F238E27FC236}">
                    <a16:creationId xmlns:a16="http://schemas.microsoft.com/office/drawing/2014/main" id="{F7B17B01-38C4-49D5-892F-A25D9FD6AAAD}"/>
                  </a:ext>
                </a:extLst>
              </p:cNvPr>
              <p:cNvSpPr>
                <a:spLocks/>
              </p:cNvSpPr>
              <p:nvPr/>
            </p:nvSpPr>
            <p:spPr bwMode="auto">
              <a:xfrm>
                <a:off x="5133976" y="5502275"/>
                <a:ext cx="279400" cy="142875"/>
              </a:xfrm>
              <a:custGeom>
                <a:avLst/>
                <a:gdLst>
                  <a:gd name="T0" fmla="*/ 0 w 176"/>
                  <a:gd name="T1" fmla="*/ 0 h 90"/>
                  <a:gd name="T2" fmla="*/ 20 w 176"/>
                  <a:gd name="T3" fmla="*/ 90 h 90"/>
                  <a:gd name="T4" fmla="*/ 176 w 176"/>
                  <a:gd name="T5" fmla="*/ 0 h 90"/>
                  <a:gd name="T6" fmla="*/ 0 w 176"/>
                  <a:gd name="T7" fmla="*/ 0 h 90"/>
                </a:gdLst>
                <a:ahLst/>
                <a:cxnLst>
                  <a:cxn ang="0">
                    <a:pos x="T0" y="T1"/>
                  </a:cxn>
                  <a:cxn ang="0">
                    <a:pos x="T2" y="T3"/>
                  </a:cxn>
                  <a:cxn ang="0">
                    <a:pos x="T4" y="T5"/>
                  </a:cxn>
                  <a:cxn ang="0">
                    <a:pos x="T6" y="T7"/>
                  </a:cxn>
                </a:cxnLst>
                <a:rect l="0" t="0" r="r" b="b"/>
                <a:pathLst>
                  <a:path w="176" h="90">
                    <a:moveTo>
                      <a:pt x="0" y="0"/>
                    </a:moveTo>
                    <a:lnTo>
                      <a:pt x="20" y="90"/>
                    </a:lnTo>
                    <a:lnTo>
                      <a:pt x="176" y="0"/>
                    </a:lnTo>
                    <a:lnTo>
                      <a:pt x="0" y="0"/>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86">
                <a:extLst>
                  <a:ext uri="{FF2B5EF4-FFF2-40B4-BE49-F238E27FC236}">
                    <a16:creationId xmlns:a16="http://schemas.microsoft.com/office/drawing/2014/main" id="{1C3864F5-C26E-45A0-B0FF-5BCC7469A2C5}"/>
                  </a:ext>
                </a:extLst>
              </p:cNvPr>
              <p:cNvSpPr>
                <a:spLocks/>
              </p:cNvSpPr>
              <p:nvPr/>
            </p:nvSpPr>
            <p:spPr bwMode="auto">
              <a:xfrm>
                <a:off x="4613276" y="4394200"/>
                <a:ext cx="552450" cy="1250950"/>
              </a:xfrm>
              <a:custGeom>
                <a:avLst/>
                <a:gdLst>
                  <a:gd name="T0" fmla="*/ 348 w 348"/>
                  <a:gd name="T1" fmla="*/ 788 h 788"/>
                  <a:gd name="T2" fmla="*/ 124 w 348"/>
                  <a:gd name="T3" fmla="*/ 788 h 788"/>
                  <a:gd name="T4" fmla="*/ 0 w 348"/>
                  <a:gd name="T5" fmla="*/ 208 h 788"/>
                  <a:gd name="T6" fmla="*/ 26 w 348"/>
                  <a:gd name="T7" fmla="*/ 90 h 788"/>
                  <a:gd name="T8" fmla="*/ 180 w 348"/>
                  <a:gd name="T9" fmla="*/ 0 h 788"/>
                  <a:gd name="T10" fmla="*/ 328 w 348"/>
                  <a:gd name="T11" fmla="*/ 698 h 788"/>
                  <a:gd name="T12" fmla="*/ 348 w 348"/>
                  <a:gd name="T13" fmla="*/ 788 h 788"/>
                </a:gdLst>
                <a:ahLst/>
                <a:cxnLst>
                  <a:cxn ang="0">
                    <a:pos x="T0" y="T1"/>
                  </a:cxn>
                  <a:cxn ang="0">
                    <a:pos x="T2" y="T3"/>
                  </a:cxn>
                  <a:cxn ang="0">
                    <a:pos x="T4" y="T5"/>
                  </a:cxn>
                  <a:cxn ang="0">
                    <a:pos x="T6" y="T7"/>
                  </a:cxn>
                  <a:cxn ang="0">
                    <a:pos x="T8" y="T9"/>
                  </a:cxn>
                  <a:cxn ang="0">
                    <a:pos x="T10" y="T11"/>
                  </a:cxn>
                  <a:cxn ang="0">
                    <a:pos x="T12" y="T13"/>
                  </a:cxn>
                </a:cxnLst>
                <a:rect l="0" t="0" r="r" b="b"/>
                <a:pathLst>
                  <a:path w="348" h="788">
                    <a:moveTo>
                      <a:pt x="348" y="788"/>
                    </a:moveTo>
                    <a:lnTo>
                      <a:pt x="124" y="788"/>
                    </a:lnTo>
                    <a:lnTo>
                      <a:pt x="0" y="208"/>
                    </a:lnTo>
                    <a:lnTo>
                      <a:pt x="26" y="90"/>
                    </a:lnTo>
                    <a:lnTo>
                      <a:pt x="180" y="0"/>
                    </a:lnTo>
                    <a:lnTo>
                      <a:pt x="328" y="698"/>
                    </a:lnTo>
                    <a:lnTo>
                      <a:pt x="348" y="788"/>
                    </a:lnTo>
                    <a:close/>
                  </a:path>
                </a:pathLst>
              </a:custGeom>
              <a:solidFill>
                <a:schemeClr val="tx1">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9" name="Freeform 87">
                <a:extLst>
                  <a:ext uri="{FF2B5EF4-FFF2-40B4-BE49-F238E27FC236}">
                    <a16:creationId xmlns:a16="http://schemas.microsoft.com/office/drawing/2014/main" id="{2AA98FA6-581E-409F-9A70-7D1F0B782DA2}"/>
                  </a:ext>
                </a:extLst>
              </p:cNvPr>
              <p:cNvSpPr>
                <a:spLocks/>
              </p:cNvSpPr>
              <p:nvPr/>
            </p:nvSpPr>
            <p:spPr bwMode="auto">
              <a:xfrm>
                <a:off x="4295776" y="4394200"/>
                <a:ext cx="603250" cy="142875"/>
              </a:xfrm>
              <a:custGeom>
                <a:avLst/>
                <a:gdLst>
                  <a:gd name="T0" fmla="*/ 380 w 380"/>
                  <a:gd name="T1" fmla="*/ 0 h 90"/>
                  <a:gd name="T2" fmla="*/ 226 w 380"/>
                  <a:gd name="T3" fmla="*/ 90 h 90"/>
                  <a:gd name="T4" fmla="*/ 0 w 380"/>
                  <a:gd name="T5" fmla="*/ 90 h 90"/>
                  <a:gd name="T6" fmla="*/ 156 w 380"/>
                  <a:gd name="T7" fmla="*/ 0 h 90"/>
                  <a:gd name="T8" fmla="*/ 380 w 380"/>
                  <a:gd name="T9" fmla="*/ 0 h 90"/>
                </a:gdLst>
                <a:ahLst/>
                <a:cxnLst>
                  <a:cxn ang="0">
                    <a:pos x="T0" y="T1"/>
                  </a:cxn>
                  <a:cxn ang="0">
                    <a:pos x="T2" y="T3"/>
                  </a:cxn>
                  <a:cxn ang="0">
                    <a:pos x="T4" y="T5"/>
                  </a:cxn>
                  <a:cxn ang="0">
                    <a:pos x="T6" y="T7"/>
                  </a:cxn>
                  <a:cxn ang="0">
                    <a:pos x="T8" y="T9"/>
                  </a:cxn>
                </a:cxnLst>
                <a:rect l="0" t="0" r="r" b="b"/>
                <a:pathLst>
                  <a:path w="380" h="90">
                    <a:moveTo>
                      <a:pt x="380" y="0"/>
                    </a:moveTo>
                    <a:lnTo>
                      <a:pt x="226" y="90"/>
                    </a:lnTo>
                    <a:lnTo>
                      <a:pt x="0" y="90"/>
                    </a:lnTo>
                    <a:lnTo>
                      <a:pt x="156" y="0"/>
                    </a:lnTo>
                    <a:lnTo>
                      <a:pt x="380" y="0"/>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sp>
        <p:nvSpPr>
          <p:cNvPr id="100" name="Rectangle 99">
            <a:extLst>
              <a:ext uri="{FF2B5EF4-FFF2-40B4-BE49-F238E27FC236}">
                <a16:creationId xmlns:a16="http://schemas.microsoft.com/office/drawing/2014/main" id="{DEA68127-4E4B-48DA-91F6-300153609FDE}"/>
              </a:ext>
            </a:extLst>
          </p:cNvPr>
          <p:cNvSpPr/>
          <p:nvPr/>
        </p:nvSpPr>
        <p:spPr>
          <a:xfrm>
            <a:off x="1031819" y="3769828"/>
            <a:ext cx="6854881" cy="707886"/>
          </a:xfrm>
          <a:prstGeom prst="rect">
            <a:avLst/>
          </a:prstGeom>
        </p:spPr>
        <p:txBody>
          <a:bodyPr wrap="square">
            <a:spAutoFit/>
          </a:bodyPr>
          <a:lstStyle/>
          <a:p>
            <a:r>
              <a:rPr lang="en-US" sz="4000" dirty="0">
                <a:solidFill>
                  <a:schemeClr val="accent2"/>
                </a:solidFill>
              </a:rPr>
              <a:t>YOUR TITLE HERE</a:t>
            </a:r>
          </a:p>
        </p:txBody>
      </p:sp>
      <p:sp>
        <p:nvSpPr>
          <p:cNvPr id="101" name="Rectangle 100">
            <a:extLst>
              <a:ext uri="{FF2B5EF4-FFF2-40B4-BE49-F238E27FC236}">
                <a16:creationId xmlns:a16="http://schemas.microsoft.com/office/drawing/2014/main" id="{D5015215-4A36-497C-A8F6-4B633AC98EE0}"/>
              </a:ext>
            </a:extLst>
          </p:cNvPr>
          <p:cNvSpPr/>
          <p:nvPr/>
        </p:nvSpPr>
        <p:spPr>
          <a:xfrm>
            <a:off x="1031819" y="4510657"/>
            <a:ext cx="14916343" cy="1137876"/>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a:t>
            </a:r>
          </a:p>
        </p:txBody>
      </p:sp>
      <p:sp>
        <p:nvSpPr>
          <p:cNvPr id="102" name="Rectangle 101">
            <a:extLst>
              <a:ext uri="{FF2B5EF4-FFF2-40B4-BE49-F238E27FC236}">
                <a16:creationId xmlns:a16="http://schemas.microsoft.com/office/drawing/2014/main" id="{1CE2539B-FC9B-457B-B3AB-499374B36963}"/>
              </a:ext>
            </a:extLst>
          </p:cNvPr>
          <p:cNvSpPr/>
          <p:nvPr/>
        </p:nvSpPr>
        <p:spPr>
          <a:xfrm>
            <a:off x="993720" y="6243258"/>
            <a:ext cx="6854881" cy="707886"/>
          </a:xfrm>
          <a:prstGeom prst="rect">
            <a:avLst/>
          </a:prstGeom>
        </p:spPr>
        <p:txBody>
          <a:bodyPr wrap="square">
            <a:spAutoFit/>
          </a:bodyPr>
          <a:lstStyle/>
          <a:p>
            <a:r>
              <a:rPr lang="en-US" sz="4000" dirty="0">
                <a:solidFill>
                  <a:schemeClr val="accent2"/>
                </a:solidFill>
              </a:rPr>
              <a:t>YOUR TITLE HERE</a:t>
            </a:r>
          </a:p>
        </p:txBody>
      </p:sp>
      <p:sp>
        <p:nvSpPr>
          <p:cNvPr id="103" name="Rectangle 102">
            <a:extLst>
              <a:ext uri="{FF2B5EF4-FFF2-40B4-BE49-F238E27FC236}">
                <a16:creationId xmlns:a16="http://schemas.microsoft.com/office/drawing/2014/main" id="{CF79687B-9E28-4A90-86EC-A2824DCCAA10}"/>
              </a:ext>
            </a:extLst>
          </p:cNvPr>
          <p:cNvSpPr/>
          <p:nvPr/>
        </p:nvSpPr>
        <p:spPr>
          <a:xfrm>
            <a:off x="993721" y="6984088"/>
            <a:ext cx="11769779" cy="1137876"/>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a:t>
            </a:r>
          </a:p>
        </p:txBody>
      </p:sp>
      <p:sp>
        <p:nvSpPr>
          <p:cNvPr id="104" name="Rectangle 103">
            <a:extLst>
              <a:ext uri="{FF2B5EF4-FFF2-40B4-BE49-F238E27FC236}">
                <a16:creationId xmlns:a16="http://schemas.microsoft.com/office/drawing/2014/main" id="{6ED31129-FDEC-45D8-9236-9E82B4EF2D02}"/>
              </a:ext>
            </a:extLst>
          </p:cNvPr>
          <p:cNvSpPr/>
          <p:nvPr/>
        </p:nvSpPr>
        <p:spPr>
          <a:xfrm>
            <a:off x="955621" y="8721372"/>
            <a:ext cx="6854881" cy="707886"/>
          </a:xfrm>
          <a:prstGeom prst="rect">
            <a:avLst/>
          </a:prstGeom>
        </p:spPr>
        <p:txBody>
          <a:bodyPr wrap="square">
            <a:spAutoFit/>
          </a:bodyPr>
          <a:lstStyle/>
          <a:p>
            <a:r>
              <a:rPr lang="en-US" sz="4000" dirty="0">
                <a:solidFill>
                  <a:schemeClr val="accent2"/>
                </a:solidFill>
              </a:rPr>
              <a:t>YOUR TITLE HERE</a:t>
            </a:r>
          </a:p>
        </p:txBody>
      </p:sp>
      <p:sp>
        <p:nvSpPr>
          <p:cNvPr id="105" name="Rectangle 104">
            <a:extLst>
              <a:ext uri="{FF2B5EF4-FFF2-40B4-BE49-F238E27FC236}">
                <a16:creationId xmlns:a16="http://schemas.microsoft.com/office/drawing/2014/main" id="{05C246E5-9638-4122-A234-6FA9702208C5}"/>
              </a:ext>
            </a:extLst>
          </p:cNvPr>
          <p:cNvSpPr/>
          <p:nvPr/>
        </p:nvSpPr>
        <p:spPr>
          <a:xfrm>
            <a:off x="955622" y="9462202"/>
            <a:ext cx="10470878" cy="1691873"/>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 Watch this slideshow about fibromyalgia.</a:t>
            </a:r>
          </a:p>
        </p:txBody>
      </p:sp>
      <p:sp>
        <p:nvSpPr>
          <p:cNvPr id="106" name="Rectangle 105">
            <a:extLst>
              <a:ext uri="{FF2B5EF4-FFF2-40B4-BE49-F238E27FC236}">
                <a16:creationId xmlns:a16="http://schemas.microsoft.com/office/drawing/2014/main" id="{FC87DC0F-C73E-45C7-A3C0-E69118D6E06E}"/>
              </a:ext>
            </a:extLst>
          </p:cNvPr>
          <p:cNvSpPr/>
          <p:nvPr/>
        </p:nvSpPr>
        <p:spPr>
          <a:xfrm>
            <a:off x="955621" y="12311148"/>
            <a:ext cx="7350926" cy="1938992"/>
          </a:xfrm>
          <a:prstGeom prst="rect">
            <a:avLst/>
          </a:prstGeom>
        </p:spPr>
        <p:txBody>
          <a:bodyPr wrap="square">
            <a:spAutoFit/>
          </a:bodyPr>
          <a:lstStyle/>
          <a:p>
            <a:r>
              <a:rPr lang="en-US" sz="6000" dirty="0">
                <a:solidFill>
                  <a:schemeClr val="accent4"/>
                </a:solidFill>
              </a:rPr>
              <a:t>WE PRACTICE </a:t>
            </a:r>
            <a:r>
              <a:rPr lang="en-US" sz="6000" b="1" dirty="0">
                <a:solidFill>
                  <a:schemeClr val="accent4"/>
                </a:solidFill>
              </a:rPr>
              <a:t>MEDICINE</a:t>
            </a:r>
          </a:p>
        </p:txBody>
      </p:sp>
    </p:spTree>
    <p:extLst>
      <p:ext uri="{BB962C8B-B14F-4D97-AF65-F5344CB8AC3E}">
        <p14:creationId xmlns:p14="http://schemas.microsoft.com/office/powerpoint/2010/main" val="2900952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736F6EE9-3127-4A32-AFAE-CD664D2EA430}"/>
              </a:ext>
            </a:extLst>
          </p:cNvPr>
          <p:cNvSpPr/>
          <p:nvPr/>
        </p:nvSpPr>
        <p:spPr>
          <a:xfrm rot="16200000">
            <a:off x="9237115" y="7603836"/>
            <a:ext cx="1827428" cy="413211"/>
          </a:xfrm>
          <a:custGeom>
            <a:avLst/>
            <a:gdLst>
              <a:gd name="connsiteX0" fmla="*/ 0 w 1534690"/>
              <a:gd name="connsiteY0" fmla="*/ 0 h 414555"/>
              <a:gd name="connsiteX1" fmla="*/ 1620057 w 1534690"/>
              <a:gd name="connsiteY1" fmla="*/ 0 h 414555"/>
              <a:gd name="connsiteX2" fmla="*/ 1620057 w 1534690"/>
              <a:gd name="connsiteY2" fmla="*/ 563796 h 414555"/>
              <a:gd name="connsiteX3" fmla="*/ 0 w 1534690"/>
              <a:gd name="connsiteY3" fmla="*/ 563796 h 414555"/>
            </a:gdLst>
            <a:ahLst/>
            <a:cxnLst>
              <a:cxn ang="0">
                <a:pos x="connsiteX0" y="connsiteY0"/>
              </a:cxn>
              <a:cxn ang="0">
                <a:pos x="connsiteX1" y="connsiteY1"/>
              </a:cxn>
              <a:cxn ang="0">
                <a:pos x="connsiteX2" y="connsiteY2"/>
              </a:cxn>
              <a:cxn ang="0">
                <a:pos x="connsiteX3" y="connsiteY3"/>
              </a:cxn>
            </a:cxnLst>
            <a:rect l="l" t="t" r="r" b="b"/>
            <a:pathLst>
              <a:path w="1534690" h="414555">
                <a:moveTo>
                  <a:pt x="0" y="0"/>
                </a:moveTo>
                <a:lnTo>
                  <a:pt x="1620057" y="0"/>
                </a:lnTo>
                <a:lnTo>
                  <a:pt x="1620057" y="563796"/>
                </a:lnTo>
                <a:lnTo>
                  <a:pt x="0" y="563796"/>
                </a:lnTo>
                <a:close/>
              </a:path>
            </a:pathLst>
          </a:custGeom>
          <a:solidFill>
            <a:schemeClr val="accent6">
              <a:lumMod val="20000"/>
              <a:lumOff val="80000"/>
            </a:schemeClr>
          </a:solidFill>
          <a:ln w="9591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37CF8DCE-851D-41F8-B790-79B25BA5D86A}"/>
              </a:ext>
            </a:extLst>
          </p:cNvPr>
          <p:cNvSpPr/>
          <p:nvPr/>
        </p:nvSpPr>
        <p:spPr>
          <a:xfrm rot="16200000">
            <a:off x="9237115" y="5720123"/>
            <a:ext cx="1827428" cy="413211"/>
          </a:xfrm>
          <a:custGeom>
            <a:avLst/>
            <a:gdLst>
              <a:gd name="connsiteX0" fmla="*/ 0 w 1534690"/>
              <a:gd name="connsiteY0" fmla="*/ 0 h 414555"/>
              <a:gd name="connsiteX1" fmla="*/ 1620057 w 1534690"/>
              <a:gd name="connsiteY1" fmla="*/ 0 h 414555"/>
              <a:gd name="connsiteX2" fmla="*/ 1620057 w 1534690"/>
              <a:gd name="connsiteY2" fmla="*/ 563796 h 414555"/>
              <a:gd name="connsiteX3" fmla="*/ 0 w 1534690"/>
              <a:gd name="connsiteY3" fmla="*/ 563796 h 414555"/>
            </a:gdLst>
            <a:ahLst/>
            <a:cxnLst>
              <a:cxn ang="0">
                <a:pos x="connsiteX0" y="connsiteY0"/>
              </a:cxn>
              <a:cxn ang="0">
                <a:pos x="connsiteX1" y="connsiteY1"/>
              </a:cxn>
              <a:cxn ang="0">
                <a:pos x="connsiteX2" y="connsiteY2"/>
              </a:cxn>
              <a:cxn ang="0">
                <a:pos x="connsiteX3" y="connsiteY3"/>
              </a:cxn>
            </a:cxnLst>
            <a:rect l="l" t="t" r="r" b="b"/>
            <a:pathLst>
              <a:path w="1534690" h="414555">
                <a:moveTo>
                  <a:pt x="0" y="0"/>
                </a:moveTo>
                <a:lnTo>
                  <a:pt x="1620057" y="0"/>
                </a:lnTo>
                <a:lnTo>
                  <a:pt x="1620057" y="563796"/>
                </a:lnTo>
                <a:lnTo>
                  <a:pt x="0" y="563796"/>
                </a:lnTo>
                <a:close/>
              </a:path>
            </a:pathLst>
          </a:custGeom>
          <a:solidFill>
            <a:schemeClr val="accent3">
              <a:lumMod val="20000"/>
              <a:lumOff val="80000"/>
            </a:schemeClr>
          </a:solidFill>
          <a:ln w="95915"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281803E1-CBD6-4B8D-9E04-A01920472DB0}"/>
              </a:ext>
            </a:extLst>
          </p:cNvPr>
          <p:cNvSpPr/>
          <p:nvPr/>
        </p:nvSpPr>
        <p:spPr>
          <a:xfrm rot="16200000">
            <a:off x="10845667" y="7295456"/>
            <a:ext cx="1370572" cy="413211"/>
          </a:xfrm>
          <a:custGeom>
            <a:avLst/>
            <a:gdLst>
              <a:gd name="connsiteX0" fmla="*/ 0 w 1151017"/>
              <a:gd name="connsiteY0" fmla="*/ 0 h 414555"/>
              <a:gd name="connsiteX1" fmla="*/ 1169242 w 1151017"/>
              <a:gd name="connsiteY1" fmla="*/ 0 h 414555"/>
              <a:gd name="connsiteX2" fmla="*/ 1169242 w 1151017"/>
              <a:gd name="connsiteY2" fmla="*/ 563796 h 414555"/>
              <a:gd name="connsiteX3" fmla="*/ 0 w 1151017"/>
              <a:gd name="connsiteY3" fmla="*/ 563796 h 414555"/>
            </a:gdLst>
            <a:ahLst/>
            <a:cxnLst>
              <a:cxn ang="0">
                <a:pos x="connsiteX0" y="connsiteY0"/>
              </a:cxn>
              <a:cxn ang="0">
                <a:pos x="connsiteX1" y="connsiteY1"/>
              </a:cxn>
              <a:cxn ang="0">
                <a:pos x="connsiteX2" y="connsiteY2"/>
              </a:cxn>
              <a:cxn ang="0">
                <a:pos x="connsiteX3" y="connsiteY3"/>
              </a:cxn>
            </a:cxnLst>
            <a:rect l="l" t="t" r="r" b="b"/>
            <a:pathLst>
              <a:path w="1151017" h="414555">
                <a:moveTo>
                  <a:pt x="0" y="0"/>
                </a:moveTo>
                <a:lnTo>
                  <a:pt x="1169242" y="0"/>
                </a:lnTo>
                <a:lnTo>
                  <a:pt x="1169242" y="563796"/>
                </a:lnTo>
                <a:lnTo>
                  <a:pt x="0" y="563796"/>
                </a:lnTo>
                <a:close/>
              </a:path>
            </a:pathLst>
          </a:custGeom>
          <a:solidFill>
            <a:schemeClr val="accent6">
              <a:lumMod val="20000"/>
              <a:lumOff val="80000"/>
            </a:schemeClr>
          </a:solidFill>
          <a:ln w="95915"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235F4238-A7E4-4BBE-97A7-66A28ED1F12F}"/>
              </a:ext>
            </a:extLst>
          </p:cNvPr>
          <p:cNvSpPr/>
          <p:nvPr/>
        </p:nvSpPr>
        <p:spPr>
          <a:xfrm rot="16200000">
            <a:off x="10845667" y="5948551"/>
            <a:ext cx="1370572" cy="413211"/>
          </a:xfrm>
          <a:custGeom>
            <a:avLst/>
            <a:gdLst>
              <a:gd name="connsiteX0" fmla="*/ 0 w 1151017"/>
              <a:gd name="connsiteY0" fmla="*/ 0 h 414555"/>
              <a:gd name="connsiteX1" fmla="*/ 1199936 w 1151017"/>
              <a:gd name="connsiteY1" fmla="*/ 0 h 414555"/>
              <a:gd name="connsiteX2" fmla="*/ 1199936 w 1151017"/>
              <a:gd name="connsiteY2" fmla="*/ 563796 h 414555"/>
              <a:gd name="connsiteX3" fmla="*/ 0 w 1151017"/>
              <a:gd name="connsiteY3" fmla="*/ 563796 h 414555"/>
            </a:gdLst>
            <a:ahLst/>
            <a:cxnLst>
              <a:cxn ang="0">
                <a:pos x="connsiteX0" y="connsiteY0"/>
              </a:cxn>
              <a:cxn ang="0">
                <a:pos x="connsiteX1" y="connsiteY1"/>
              </a:cxn>
              <a:cxn ang="0">
                <a:pos x="connsiteX2" y="connsiteY2"/>
              </a:cxn>
              <a:cxn ang="0">
                <a:pos x="connsiteX3" y="connsiteY3"/>
              </a:cxn>
            </a:cxnLst>
            <a:rect l="l" t="t" r="r" b="b"/>
            <a:pathLst>
              <a:path w="1151017" h="414555">
                <a:moveTo>
                  <a:pt x="0" y="0"/>
                </a:moveTo>
                <a:lnTo>
                  <a:pt x="1199936" y="0"/>
                </a:lnTo>
                <a:lnTo>
                  <a:pt x="1199936" y="563796"/>
                </a:lnTo>
                <a:lnTo>
                  <a:pt x="0" y="563796"/>
                </a:lnTo>
                <a:close/>
              </a:path>
            </a:pathLst>
          </a:custGeom>
          <a:solidFill>
            <a:schemeClr val="accent3">
              <a:lumMod val="20000"/>
              <a:lumOff val="80000"/>
            </a:schemeClr>
          </a:solidFill>
          <a:ln w="95915"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AAF9C6ED-60CF-413A-849F-670D807EC3C6}"/>
              </a:ext>
            </a:extLst>
          </p:cNvPr>
          <p:cNvSpPr/>
          <p:nvPr/>
        </p:nvSpPr>
        <p:spPr>
          <a:xfrm rot="16200000">
            <a:off x="8028314" y="7334290"/>
            <a:ext cx="1484786" cy="413211"/>
          </a:xfrm>
          <a:custGeom>
            <a:avLst/>
            <a:gdLst>
              <a:gd name="connsiteX0" fmla="*/ 0 w 1246935"/>
              <a:gd name="connsiteY0" fmla="*/ 0 h 414555"/>
              <a:gd name="connsiteX1" fmla="*/ 1250773 w 1246935"/>
              <a:gd name="connsiteY1" fmla="*/ 0 h 414555"/>
              <a:gd name="connsiteX2" fmla="*/ 1250773 w 1246935"/>
              <a:gd name="connsiteY2" fmla="*/ 563796 h 414555"/>
              <a:gd name="connsiteX3" fmla="*/ 0 w 1246935"/>
              <a:gd name="connsiteY3" fmla="*/ 563796 h 414555"/>
            </a:gdLst>
            <a:ahLst/>
            <a:cxnLst>
              <a:cxn ang="0">
                <a:pos x="connsiteX0" y="connsiteY0"/>
              </a:cxn>
              <a:cxn ang="0">
                <a:pos x="connsiteX1" y="connsiteY1"/>
              </a:cxn>
              <a:cxn ang="0">
                <a:pos x="connsiteX2" y="connsiteY2"/>
              </a:cxn>
              <a:cxn ang="0">
                <a:pos x="connsiteX3" y="connsiteY3"/>
              </a:cxn>
            </a:cxnLst>
            <a:rect l="l" t="t" r="r" b="b"/>
            <a:pathLst>
              <a:path w="1246935" h="414555">
                <a:moveTo>
                  <a:pt x="0" y="0"/>
                </a:moveTo>
                <a:lnTo>
                  <a:pt x="1250773" y="0"/>
                </a:lnTo>
                <a:lnTo>
                  <a:pt x="1250773" y="563796"/>
                </a:lnTo>
                <a:lnTo>
                  <a:pt x="0" y="563796"/>
                </a:lnTo>
                <a:close/>
              </a:path>
            </a:pathLst>
          </a:custGeom>
          <a:solidFill>
            <a:schemeClr val="accent6">
              <a:lumMod val="20000"/>
              <a:lumOff val="80000"/>
            </a:schemeClr>
          </a:solidFill>
          <a:ln w="95915"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4C192612-7334-46DB-A253-F54FE3D1AB5C}"/>
              </a:ext>
            </a:extLst>
          </p:cNvPr>
          <p:cNvSpPr/>
          <p:nvPr/>
        </p:nvSpPr>
        <p:spPr>
          <a:xfrm rot="16200000">
            <a:off x="8028314" y="5891444"/>
            <a:ext cx="1484786" cy="413211"/>
          </a:xfrm>
          <a:custGeom>
            <a:avLst/>
            <a:gdLst>
              <a:gd name="connsiteX0" fmla="*/ 0 w 1246935"/>
              <a:gd name="connsiteY0" fmla="*/ 0 h 414555"/>
              <a:gd name="connsiteX1" fmla="*/ 1257487 w 1246935"/>
              <a:gd name="connsiteY1" fmla="*/ 0 h 414555"/>
              <a:gd name="connsiteX2" fmla="*/ 1257487 w 1246935"/>
              <a:gd name="connsiteY2" fmla="*/ 563796 h 414555"/>
              <a:gd name="connsiteX3" fmla="*/ 0 w 1246935"/>
              <a:gd name="connsiteY3" fmla="*/ 563796 h 414555"/>
            </a:gdLst>
            <a:ahLst/>
            <a:cxnLst>
              <a:cxn ang="0">
                <a:pos x="connsiteX0" y="connsiteY0"/>
              </a:cxn>
              <a:cxn ang="0">
                <a:pos x="connsiteX1" y="connsiteY1"/>
              </a:cxn>
              <a:cxn ang="0">
                <a:pos x="connsiteX2" y="connsiteY2"/>
              </a:cxn>
              <a:cxn ang="0">
                <a:pos x="connsiteX3" y="connsiteY3"/>
              </a:cxn>
            </a:cxnLst>
            <a:rect l="l" t="t" r="r" b="b"/>
            <a:pathLst>
              <a:path w="1246935" h="414555">
                <a:moveTo>
                  <a:pt x="0" y="0"/>
                </a:moveTo>
                <a:lnTo>
                  <a:pt x="1257487" y="0"/>
                </a:lnTo>
                <a:lnTo>
                  <a:pt x="1257487" y="563796"/>
                </a:lnTo>
                <a:lnTo>
                  <a:pt x="0" y="563796"/>
                </a:lnTo>
                <a:close/>
              </a:path>
            </a:pathLst>
          </a:custGeom>
          <a:solidFill>
            <a:schemeClr val="accent3">
              <a:lumMod val="20000"/>
              <a:lumOff val="80000"/>
            </a:schemeClr>
          </a:solidFill>
          <a:ln w="95915"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3077556A-B5B7-41DD-BC87-A863776375E5}"/>
              </a:ext>
            </a:extLst>
          </p:cNvPr>
          <p:cNvSpPr/>
          <p:nvPr/>
        </p:nvSpPr>
        <p:spPr>
          <a:xfrm rot="16200000">
            <a:off x="12694202" y="7449646"/>
            <a:ext cx="1599000" cy="413211"/>
          </a:xfrm>
          <a:custGeom>
            <a:avLst/>
            <a:gdLst>
              <a:gd name="connsiteX0" fmla="*/ 0 w 1342853"/>
              <a:gd name="connsiteY0" fmla="*/ 0 h 414555"/>
              <a:gd name="connsiteX1" fmla="*/ 1394650 w 1342853"/>
              <a:gd name="connsiteY1" fmla="*/ 0 h 414555"/>
              <a:gd name="connsiteX2" fmla="*/ 1394650 w 1342853"/>
              <a:gd name="connsiteY2" fmla="*/ 563796 h 414555"/>
              <a:gd name="connsiteX3" fmla="*/ 0 w 1342853"/>
              <a:gd name="connsiteY3" fmla="*/ 563796 h 414555"/>
            </a:gdLst>
            <a:ahLst/>
            <a:cxnLst>
              <a:cxn ang="0">
                <a:pos x="connsiteX0" y="connsiteY0"/>
              </a:cxn>
              <a:cxn ang="0">
                <a:pos x="connsiteX1" y="connsiteY1"/>
              </a:cxn>
              <a:cxn ang="0">
                <a:pos x="connsiteX2" y="connsiteY2"/>
              </a:cxn>
              <a:cxn ang="0">
                <a:pos x="connsiteX3" y="connsiteY3"/>
              </a:cxn>
            </a:cxnLst>
            <a:rect l="l" t="t" r="r" b="b"/>
            <a:pathLst>
              <a:path w="1342853" h="414555">
                <a:moveTo>
                  <a:pt x="0" y="0"/>
                </a:moveTo>
                <a:lnTo>
                  <a:pt x="1394650" y="0"/>
                </a:lnTo>
                <a:lnTo>
                  <a:pt x="1394650" y="563796"/>
                </a:lnTo>
                <a:lnTo>
                  <a:pt x="0" y="563796"/>
                </a:lnTo>
                <a:close/>
              </a:path>
            </a:pathLst>
          </a:custGeom>
          <a:solidFill>
            <a:schemeClr val="accent6">
              <a:lumMod val="20000"/>
              <a:lumOff val="80000"/>
            </a:schemeClr>
          </a:solidFill>
          <a:ln w="95915"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B8685468-04D2-4954-B201-CD5E834E8432}"/>
              </a:ext>
            </a:extLst>
          </p:cNvPr>
          <p:cNvSpPr/>
          <p:nvPr/>
        </p:nvSpPr>
        <p:spPr>
          <a:xfrm rot="16200000">
            <a:off x="12694202" y="5834337"/>
            <a:ext cx="1599000" cy="413211"/>
          </a:xfrm>
          <a:custGeom>
            <a:avLst/>
            <a:gdLst>
              <a:gd name="connsiteX0" fmla="*/ 0 w 1342853"/>
              <a:gd name="connsiteY0" fmla="*/ 0 h 414555"/>
              <a:gd name="connsiteX1" fmla="*/ 1388895 w 1342853"/>
              <a:gd name="connsiteY1" fmla="*/ 0 h 414555"/>
              <a:gd name="connsiteX2" fmla="*/ 1388895 w 1342853"/>
              <a:gd name="connsiteY2" fmla="*/ 563796 h 414555"/>
              <a:gd name="connsiteX3" fmla="*/ 0 w 1342853"/>
              <a:gd name="connsiteY3" fmla="*/ 563796 h 414555"/>
            </a:gdLst>
            <a:ahLst/>
            <a:cxnLst>
              <a:cxn ang="0">
                <a:pos x="connsiteX0" y="connsiteY0"/>
              </a:cxn>
              <a:cxn ang="0">
                <a:pos x="connsiteX1" y="connsiteY1"/>
              </a:cxn>
              <a:cxn ang="0">
                <a:pos x="connsiteX2" y="connsiteY2"/>
              </a:cxn>
              <a:cxn ang="0">
                <a:pos x="connsiteX3" y="connsiteY3"/>
              </a:cxn>
            </a:cxnLst>
            <a:rect l="l" t="t" r="r" b="b"/>
            <a:pathLst>
              <a:path w="1342853" h="414555">
                <a:moveTo>
                  <a:pt x="0" y="0"/>
                </a:moveTo>
                <a:lnTo>
                  <a:pt x="1388895" y="0"/>
                </a:lnTo>
                <a:lnTo>
                  <a:pt x="1388895" y="563796"/>
                </a:lnTo>
                <a:lnTo>
                  <a:pt x="0" y="563796"/>
                </a:lnTo>
                <a:close/>
              </a:path>
            </a:pathLst>
          </a:custGeom>
          <a:solidFill>
            <a:schemeClr val="accent3">
              <a:lumMod val="20000"/>
              <a:lumOff val="80000"/>
            </a:schemeClr>
          </a:solidFill>
          <a:ln w="95915"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B086F6E1-2BE3-4434-879A-14667BACF007}"/>
              </a:ext>
            </a:extLst>
          </p:cNvPr>
          <p:cNvSpPr/>
          <p:nvPr/>
        </p:nvSpPr>
        <p:spPr>
          <a:xfrm rot="16200000">
            <a:off x="13600617" y="7707138"/>
            <a:ext cx="1827428" cy="206605"/>
          </a:xfrm>
          <a:custGeom>
            <a:avLst/>
            <a:gdLst>
              <a:gd name="connsiteX0" fmla="*/ 0 w 1534690"/>
              <a:gd name="connsiteY0" fmla="*/ -1 h 207277"/>
              <a:gd name="connsiteX1" fmla="*/ 1620057 w 1534690"/>
              <a:gd name="connsiteY1" fmla="*/ -1 h 207277"/>
              <a:gd name="connsiteX2" fmla="*/ 1620057 w 1534690"/>
              <a:gd name="connsiteY2" fmla="*/ 281897 h 207277"/>
              <a:gd name="connsiteX3" fmla="*/ 0 w 1534690"/>
              <a:gd name="connsiteY3" fmla="*/ 281897 h 207277"/>
            </a:gdLst>
            <a:ahLst/>
            <a:cxnLst>
              <a:cxn ang="0">
                <a:pos x="connsiteX0" y="connsiteY0"/>
              </a:cxn>
              <a:cxn ang="0">
                <a:pos x="connsiteX1" y="connsiteY1"/>
              </a:cxn>
              <a:cxn ang="0">
                <a:pos x="connsiteX2" y="connsiteY2"/>
              </a:cxn>
              <a:cxn ang="0">
                <a:pos x="connsiteX3" y="connsiteY3"/>
              </a:cxn>
            </a:cxnLst>
            <a:rect l="l" t="t" r="r" b="b"/>
            <a:pathLst>
              <a:path w="1534690" h="207277">
                <a:moveTo>
                  <a:pt x="0" y="-1"/>
                </a:moveTo>
                <a:lnTo>
                  <a:pt x="1620057" y="-1"/>
                </a:lnTo>
                <a:lnTo>
                  <a:pt x="1620057" y="281897"/>
                </a:lnTo>
                <a:lnTo>
                  <a:pt x="0" y="281897"/>
                </a:lnTo>
                <a:close/>
              </a:path>
            </a:pathLst>
          </a:custGeom>
          <a:solidFill>
            <a:schemeClr val="accent6">
              <a:lumMod val="20000"/>
              <a:lumOff val="80000"/>
            </a:schemeClr>
          </a:solidFill>
          <a:ln w="95915"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7BD24368-D2EA-4542-BA94-2001E1DBE728}"/>
              </a:ext>
            </a:extLst>
          </p:cNvPr>
          <p:cNvSpPr/>
          <p:nvPr/>
        </p:nvSpPr>
        <p:spPr>
          <a:xfrm rot="16200000">
            <a:off x="13600617" y="5823426"/>
            <a:ext cx="1827428" cy="206605"/>
          </a:xfrm>
          <a:custGeom>
            <a:avLst/>
            <a:gdLst>
              <a:gd name="connsiteX0" fmla="*/ 0 w 1534690"/>
              <a:gd name="connsiteY0" fmla="*/ -1 h 207277"/>
              <a:gd name="connsiteX1" fmla="*/ 1620057 w 1534690"/>
              <a:gd name="connsiteY1" fmla="*/ -1 h 207277"/>
              <a:gd name="connsiteX2" fmla="*/ 1620057 w 1534690"/>
              <a:gd name="connsiteY2" fmla="*/ 281897 h 207277"/>
              <a:gd name="connsiteX3" fmla="*/ 0 w 1534690"/>
              <a:gd name="connsiteY3" fmla="*/ 281897 h 207277"/>
            </a:gdLst>
            <a:ahLst/>
            <a:cxnLst>
              <a:cxn ang="0">
                <a:pos x="connsiteX0" y="connsiteY0"/>
              </a:cxn>
              <a:cxn ang="0">
                <a:pos x="connsiteX1" y="connsiteY1"/>
              </a:cxn>
              <a:cxn ang="0">
                <a:pos x="connsiteX2" y="connsiteY2"/>
              </a:cxn>
              <a:cxn ang="0">
                <a:pos x="connsiteX3" y="connsiteY3"/>
              </a:cxn>
            </a:cxnLst>
            <a:rect l="l" t="t" r="r" b="b"/>
            <a:pathLst>
              <a:path w="1534690" h="207277">
                <a:moveTo>
                  <a:pt x="0" y="-1"/>
                </a:moveTo>
                <a:lnTo>
                  <a:pt x="1620057" y="-1"/>
                </a:lnTo>
                <a:lnTo>
                  <a:pt x="1620057" y="281897"/>
                </a:lnTo>
                <a:lnTo>
                  <a:pt x="0" y="281897"/>
                </a:lnTo>
                <a:close/>
              </a:path>
            </a:pathLst>
          </a:custGeom>
          <a:solidFill>
            <a:schemeClr val="accent3">
              <a:lumMod val="20000"/>
              <a:lumOff val="80000"/>
            </a:schemeClr>
          </a:solidFill>
          <a:ln w="95915"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57422908-6F90-4392-BC05-1CD55438481A}"/>
              </a:ext>
            </a:extLst>
          </p:cNvPr>
          <p:cNvSpPr/>
          <p:nvPr/>
        </p:nvSpPr>
        <p:spPr>
          <a:xfrm rot="16200000">
            <a:off x="4716594" y="7603836"/>
            <a:ext cx="1827428" cy="413211"/>
          </a:xfrm>
          <a:custGeom>
            <a:avLst/>
            <a:gdLst>
              <a:gd name="connsiteX0" fmla="*/ 0 w 1534690"/>
              <a:gd name="connsiteY0" fmla="*/ 0 h 414555"/>
              <a:gd name="connsiteX1" fmla="*/ 1620057 w 1534690"/>
              <a:gd name="connsiteY1" fmla="*/ 0 h 414555"/>
              <a:gd name="connsiteX2" fmla="*/ 1620057 w 1534690"/>
              <a:gd name="connsiteY2" fmla="*/ 563796 h 414555"/>
              <a:gd name="connsiteX3" fmla="*/ 0 w 1534690"/>
              <a:gd name="connsiteY3" fmla="*/ 563796 h 414555"/>
            </a:gdLst>
            <a:ahLst/>
            <a:cxnLst>
              <a:cxn ang="0">
                <a:pos x="connsiteX0" y="connsiteY0"/>
              </a:cxn>
              <a:cxn ang="0">
                <a:pos x="connsiteX1" y="connsiteY1"/>
              </a:cxn>
              <a:cxn ang="0">
                <a:pos x="connsiteX2" y="connsiteY2"/>
              </a:cxn>
              <a:cxn ang="0">
                <a:pos x="connsiteX3" y="connsiteY3"/>
              </a:cxn>
            </a:cxnLst>
            <a:rect l="l" t="t" r="r" b="b"/>
            <a:pathLst>
              <a:path w="1534690" h="414555">
                <a:moveTo>
                  <a:pt x="0" y="0"/>
                </a:moveTo>
                <a:lnTo>
                  <a:pt x="1620057" y="0"/>
                </a:lnTo>
                <a:lnTo>
                  <a:pt x="1620057" y="563796"/>
                </a:lnTo>
                <a:lnTo>
                  <a:pt x="0" y="563796"/>
                </a:lnTo>
                <a:close/>
              </a:path>
            </a:pathLst>
          </a:custGeom>
          <a:solidFill>
            <a:schemeClr val="accent6">
              <a:lumMod val="20000"/>
              <a:lumOff val="80000"/>
            </a:schemeClr>
          </a:solidFill>
          <a:ln w="95915"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34CB6258-677C-4F66-B538-7E68254A57DC}"/>
              </a:ext>
            </a:extLst>
          </p:cNvPr>
          <p:cNvSpPr/>
          <p:nvPr/>
        </p:nvSpPr>
        <p:spPr>
          <a:xfrm rot="16200000">
            <a:off x="4716594" y="5720123"/>
            <a:ext cx="1827428" cy="413211"/>
          </a:xfrm>
          <a:custGeom>
            <a:avLst/>
            <a:gdLst>
              <a:gd name="connsiteX0" fmla="*/ 0 w 1534690"/>
              <a:gd name="connsiteY0" fmla="*/ 0 h 414555"/>
              <a:gd name="connsiteX1" fmla="*/ 1620057 w 1534690"/>
              <a:gd name="connsiteY1" fmla="*/ 0 h 414555"/>
              <a:gd name="connsiteX2" fmla="*/ 1620057 w 1534690"/>
              <a:gd name="connsiteY2" fmla="*/ 563796 h 414555"/>
              <a:gd name="connsiteX3" fmla="*/ 0 w 1534690"/>
              <a:gd name="connsiteY3" fmla="*/ 563796 h 414555"/>
            </a:gdLst>
            <a:ahLst/>
            <a:cxnLst>
              <a:cxn ang="0">
                <a:pos x="connsiteX0" y="connsiteY0"/>
              </a:cxn>
              <a:cxn ang="0">
                <a:pos x="connsiteX1" y="connsiteY1"/>
              </a:cxn>
              <a:cxn ang="0">
                <a:pos x="connsiteX2" y="connsiteY2"/>
              </a:cxn>
              <a:cxn ang="0">
                <a:pos x="connsiteX3" y="connsiteY3"/>
              </a:cxn>
            </a:cxnLst>
            <a:rect l="l" t="t" r="r" b="b"/>
            <a:pathLst>
              <a:path w="1534690" h="414555">
                <a:moveTo>
                  <a:pt x="0" y="0"/>
                </a:moveTo>
                <a:lnTo>
                  <a:pt x="1620057" y="0"/>
                </a:lnTo>
                <a:lnTo>
                  <a:pt x="1620057" y="563796"/>
                </a:lnTo>
                <a:lnTo>
                  <a:pt x="0" y="563796"/>
                </a:lnTo>
                <a:close/>
              </a:path>
            </a:pathLst>
          </a:custGeom>
          <a:solidFill>
            <a:schemeClr val="accent3">
              <a:lumMod val="20000"/>
              <a:lumOff val="80000"/>
            </a:schemeClr>
          </a:solidFill>
          <a:ln w="95915"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6723D48E-BAA0-4195-960B-8C53C437EBBB}"/>
              </a:ext>
            </a:extLst>
          </p:cNvPr>
          <p:cNvSpPr/>
          <p:nvPr/>
        </p:nvSpPr>
        <p:spPr>
          <a:xfrm rot="16200000">
            <a:off x="3507793" y="7361701"/>
            <a:ext cx="1484786" cy="413211"/>
          </a:xfrm>
          <a:custGeom>
            <a:avLst/>
            <a:gdLst>
              <a:gd name="connsiteX0" fmla="*/ 0 w 1246935"/>
              <a:gd name="connsiteY0" fmla="*/ 0 h 414555"/>
              <a:gd name="connsiteX1" fmla="*/ 1273793 w 1246935"/>
              <a:gd name="connsiteY1" fmla="*/ 0 h 414555"/>
              <a:gd name="connsiteX2" fmla="*/ 1273793 w 1246935"/>
              <a:gd name="connsiteY2" fmla="*/ 563796 h 414555"/>
              <a:gd name="connsiteX3" fmla="*/ 0 w 1246935"/>
              <a:gd name="connsiteY3" fmla="*/ 563796 h 414555"/>
            </a:gdLst>
            <a:ahLst/>
            <a:cxnLst>
              <a:cxn ang="0">
                <a:pos x="connsiteX0" y="connsiteY0"/>
              </a:cxn>
              <a:cxn ang="0">
                <a:pos x="connsiteX1" y="connsiteY1"/>
              </a:cxn>
              <a:cxn ang="0">
                <a:pos x="connsiteX2" y="connsiteY2"/>
              </a:cxn>
              <a:cxn ang="0">
                <a:pos x="connsiteX3" y="connsiteY3"/>
              </a:cxn>
            </a:cxnLst>
            <a:rect l="l" t="t" r="r" b="b"/>
            <a:pathLst>
              <a:path w="1246935" h="414555">
                <a:moveTo>
                  <a:pt x="0" y="0"/>
                </a:moveTo>
                <a:lnTo>
                  <a:pt x="1273793" y="0"/>
                </a:lnTo>
                <a:lnTo>
                  <a:pt x="1273793" y="563796"/>
                </a:lnTo>
                <a:lnTo>
                  <a:pt x="0" y="563796"/>
                </a:lnTo>
                <a:close/>
              </a:path>
            </a:pathLst>
          </a:custGeom>
          <a:solidFill>
            <a:schemeClr val="accent6">
              <a:lumMod val="20000"/>
              <a:lumOff val="80000"/>
            </a:schemeClr>
          </a:solidFill>
          <a:ln w="95915"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8ABDC259-1554-4C6A-AFCB-807BD16098B0}"/>
              </a:ext>
            </a:extLst>
          </p:cNvPr>
          <p:cNvSpPr/>
          <p:nvPr/>
        </p:nvSpPr>
        <p:spPr>
          <a:xfrm rot="16200000">
            <a:off x="3564900" y="5948551"/>
            <a:ext cx="1370572" cy="413211"/>
          </a:xfrm>
          <a:custGeom>
            <a:avLst/>
            <a:gdLst>
              <a:gd name="connsiteX0" fmla="*/ 0 w 1151017"/>
              <a:gd name="connsiteY0" fmla="*/ 0 h 414555"/>
              <a:gd name="connsiteX1" fmla="*/ 1173079 w 1151017"/>
              <a:gd name="connsiteY1" fmla="*/ 0 h 414555"/>
              <a:gd name="connsiteX2" fmla="*/ 1173079 w 1151017"/>
              <a:gd name="connsiteY2" fmla="*/ 563796 h 414555"/>
              <a:gd name="connsiteX3" fmla="*/ 0 w 1151017"/>
              <a:gd name="connsiteY3" fmla="*/ 563796 h 414555"/>
            </a:gdLst>
            <a:ahLst/>
            <a:cxnLst>
              <a:cxn ang="0">
                <a:pos x="connsiteX0" y="connsiteY0"/>
              </a:cxn>
              <a:cxn ang="0">
                <a:pos x="connsiteX1" y="connsiteY1"/>
              </a:cxn>
              <a:cxn ang="0">
                <a:pos x="connsiteX2" y="connsiteY2"/>
              </a:cxn>
              <a:cxn ang="0">
                <a:pos x="connsiteX3" y="connsiteY3"/>
              </a:cxn>
            </a:cxnLst>
            <a:rect l="l" t="t" r="r" b="b"/>
            <a:pathLst>
              <a:path w="1151017" h="414555">
                <a:moveTo>
                  <a:pt x="0" y="0"/>
                </a:moveTo>
                <a:lnTo>
                  <a:pt x="1173079" y="0"/>
                </a:lnTo>
                <a:lnTo>
                  <a:pt x="1173079" y="563796"/>
                </a:lnTo>
                <a:lnTo>
                  <a:pt x="0" y="563796"/>
                </a:lnTo>
                <a:close/>
              </a:path>
            </a:pathLst>
          </a:custGeom>
          <a:solidFill>
            <a:schemeClr val="accent3">
              <a:lumMod val="20000"/>
              <a:lumOff val="80000"/>
            </a:schemeClr>
          </a:solidFill>
          <a:ln w="95915"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C4E85CD5-9818-4FFE-A255-C75AF7118D81}"/>
              </a:ext>
            </a:extLst>
          </p:cNvPr>
          <p:cNvSpPr/>
          <p:nvPr/>
        </p:nvSpPr>
        <p:spPr>
          <a:xfrm rot="16200000">
            <a:off x="6382252" y="7293172"/>
            <a:ext cx="1256358" cy="413211"/>
          </a:xfrm>
          <a:custGeom>
            <a:avLst/>
            <a:gdLst>
              <a:gd name="connsiteX0" fmla="*/ 0 w 1055099"/>
              <a:gd name="connsiteY0" fmla="*/ 0 h 414555"/>
              <a:gd name="connsiteX1" fmla="*/ 1119365 w 1055099"/>
              <a:gd name="connsiteY1" fmla="*/ 0 h 414555"/>
              <a:gd name="connsiteX2" fmla="*/ 1119365 w 1055099"/>
              <a:gd name="connsiteY2" fmla="*/ 563795 h 414555"/>
              <a:gd name="connsiteX3" fmla="*/ 0 w 1055099"/>
              <a:gd name="connsiteY3" fmla="*/ 563795 h 414555"/>
            </a:gdLst>
            <a:ahLst/>
            <a:cxnLst>
              <a:cxn ang="0">
                <a:pos x="connsiteX0" y="connsiteY0"/>
              </a:cxn>
              <a:cxn ang="0">
                <a:pos x="connsiteX1" y="connsiteY1"/>
              </a:cxn>
              <a:cxn ang="0">
                <a:pos x="connsiteX2" y="connsiteY2"/>
              </a:cxn>
              <a:cxn ang="0">
                <a:pos x="connsiteX3" y="connsiteY3"/>
              </a:cxn>
            </a:cxnLst>
            <a:rect l="l" t="t" r="r" b="b"/>
            <a:pathLst>
              <a:path w="1055099" h="414555">
                <a:moveTo>
                  <a:pt x="0" y="0"/>
                </a:moveTo>
                <a:lnTo>
                  <a:pt x="1119365" y="0"/>
                </a:lnTo>
                <a:lnTo>
                  <a:pt x="1119365" y="563795"/>
                </a:lnTo>
                <a:lnTo>
                  <a:pt x="0" y="563795"/>
                </a:lnTo>
                <a:close/>
              </a:path>
            </a:pathLst>
          </a:custGeom>
          <a:solidFill>
            <a:schemeClr val="accent6">
              <a:lumMod val="20000"/>
              <a:lumOff val="80000"/>
            </a:schemeClr>
          </a:solidFill>
          <a:ln w="95915"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221F9C23-7002-4163-9C66-884D79707262}"/>
              </a:ext>
            </a:extLst>
          </p:cNvPr>
          <p:cNvSpPr/>
          <p:nvPr/>
        </p:nvSpPr>
        <p:spPr>
          <a:xfrm rot="16200000">
            <a:off x="6325145" y="5948551"/>
            <a:ext cx="1370572" cy="413211"/>
          </a:xfrm>
          <a:custGeom>
            <a:avLst/>
            <a:gdLst>
              <a:gd name="connsiteX0" fmla="*/ 0 w 1151017"/>
              <a:gd name="connsiteY0" fmla="*/ 0 h 414555"/>
              <a:gd name="connsiteX1" fmla="*/ 1173079 w 1151017"/>
              <a:gd name="connsiteY1" fmla="*/ 0 h 414555"/>
              <a:gd name="connsiteX2" fmla="*/ 1173079 w 1151017"/>
              <a:gd name="connsiteY2" fmla="*/ 563795 h 414555"/>
              <a:gd name="connsiteX3" fmla="*/ 0 w 1151017"/>
              <a:gd name="connsiteY3" fmla="*/ 563795 h 414555"/>
            </a:gdLst>
            <a:ahLst/>
            <a:cxnLst>
              <a:cxn ang="0">
                <a:pos x="connsiteX0" y="connsiteY0"/>
              </a:cxn>
              <a:cxn ang="0">
                <a:pos x="connsiteX1" y="connsiteY1"/>
              </a:cxn>
              <a:cxn ang="0">
                <a:pos x="connsiteX2" y="connsiteY2"/>
              </a:cxn>
              <a:cxn ang="0">
                <a:pos x="connsiteX3" y="connsiteY3"/>
              </a:cxn>
            </a:cxnLst>
            <a:rect l="l" t="t" r="r" b="b"/>
            <a:pathLst>
              <a:path w="1151017" h="414555">
                <a:moveTo>
                  <a:pt x="0" y="0"/>
                </a:moveTo>
                <a:lnTo>
                  <a:pt x="1173079" y="0"/>
                </a:lnTo>
                <a:lnTo>
                  <a:pt x="1173079" y="563795"/>
                </a:lnTo>
                <a:lnTo>
                  <a:pt x="0" y="563795"/>
                </a:lnTo>
                <a:close/>
              </a:path>
            </a:pathLst>
          </a:custGeom>
          <a:solidFill>
            <a:schemeClr val="accent3">
              <a:lumMod val="20000"/>
              <a:lumOff val="80000"/>
            </a:schemeClr>
          </a:solidFill>
          <a:ln w="95915"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3DE32E02-F930-4605-A03F-9D56D06703AC}"/>
              </a:ext>
            </a:extLst>
          </p:cNvPr>
          <p:cNvSpPr/>
          <p:nvPr/>
        </p:nvSpPr>
        <p:spPr>
          <a:xfrm rot="16200000" flipV="1">
            <a:off x="26494139" y="7373122"/>
            <a:ext cx="1370572" cy="413211"/>
          </a:xfrm>
          <a:custGeom>
            <a:avLst/>
            <a:gdLst>
              <a:gd name="connsiteX0" fmla="*/ 0 w 1151017"/>
              <a:gd name="connsiteY0" fmla="*/ 0 h 414555"/>
              <a:gd name="connsiteX1" fmla="*/ 1234467 w 1151017"/>
              <a:gd name="connsiteY1" fmla="*/ 0 h 414555"/>
              <a:gd name="connsiteX2" fmla="*/ 1234467 w 1151017"/>
              <a:gd name="connsiteY2" fmla="*/ 563796 h 414555"/>
              <a:gd name="connsiteX3" fmla="*/ 0 w 1151017"/>
              <a:gd name="connsiteY3" fmla="*/ 563796 h 414555"/>
            </a:gdLst>
            <a:ahLst/>
            <a:cxnLst>
              <a:cxn ang="0">
                <a:pos x="connsiteX0" y="connsiteY0"/>
              </a:cxn>
              <a:cxn ang="0">
                <a:pos x="connsiteX1" y="connsiteY1"/>
              </a:cxn>
              <a:cxn ang="0">
                <a:pos x="connsiteX2" y="connsiteY2"/>
              </a:cxn>
              <a:cxn ang="0">
                <a:pos x="connsiteX3" y="connsiteY3"/>
              </a:cxn>
            </a:cxnLst>
            <a:rect l="l" t="t" r="r" b="b"/>
            <a:pathLst>
              <a:path w="1151017" h="414555">
                <a:moveTo>
                  <a:pt x="0" y="0"/>
                </a:moveTo>
                <a:lnTo>
                  <a:pt x="1234467" y="0"/>
                </a:lnTo>
                <a:lnTo>
                  <a:pt x="1234467" y="563796"/>
                </a:lnTo>
                <a:lnTo>
                  <a:pt x="0" y="563796"/>
                </a:lnTo>
                <a:close/>
              </a:path>
            </a:pathLst>
          </a:custGeom>
          <a:solidFill>
            <a:schemeClr val="accent6">
              <a:lumMod val="20000"/>
              <a:lumOff val="80000"/>
            </a:schemeClr>
          </a:solidFill>
          <a:ln w="95915"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EC7754B5-1408-4EC8-840C-BF2C621E0A61}"/>
              </a:ext>
            </a:extLst>
          </p:cNvPr>
          <p:cNvSpPr/>
          <p:nvPr/>
        </p:nvSpPr>
        <p:spPr>
          <a:xfrm rot="16200000" flipV="1">
            <a:off x="26437032" y="5891444"/>
            <a:ext cx="1484786" cy="413211"/>
          </a:xfrm>
          <a:custGeom>
            <a:avLst/>
            <a:gdLst>
              <a:gd name="connsiteX0" fmla="*/ 0 w 1246935"/>
              <a:gd name="connsiteY0" fmla="*/ 0 h 414555"/>
              <a:gd name="connsiteX1" fmla="*/ 1249813 w 1246935"/>
              <a:gd name="connsiteY1" fmla="*/ 0 h 414555"/>
              <a:gd name="connsiteX2" fmla="*/ 1249813 w 1246935"/>
              <a:gd name="connsiteY2" fmla="*/ 563796 h 414555"/>
              <a:gd name="connsiteX3" fmla="*/ 0 w 1246935"/>
              <a:gd name="connsiteY3" fmla="*/ 563796 h 414555"/>
            </a:gdLst>
            <a:ahLst/>
            <a:cxnLst>
              <a:cxn ang="0">
                <a:pos x="connsiteX0" y="connsiteY0"/>
              </a:cxn>
              <a:cxn ang="0">
                <a:pos x="connsiteX1" y="connsiteY1"/>
              </a:cxn>
              <a:cxn ang="0">
                <a:pos x="connsiteX2" y="connsiteY2"/>
              </a:cxn>
              <a:cxn ang="0">
                <a:pos x="connsiteX3" y="connsiteY3"/>
              </a:cxn>
            </a:cxnLst>
            <a:rect l="l" t="t" r="r" b="b"/>
            <a:pathLst>
              <a:path w="1246935" h="414555">
                <a:moveTo>
                  <a:pt x="0" y="0"/>
                </a:moveTo>
                <a:lnTo>
                  <a:pt x="1249813" y="0"/>
                </a:lnTo>
                <a:lnTo>
                  <a:pt x="1249813" y="563796"/>
                </a:lnTo>
                <a:lnTo>
                  <a:pt x="0" y="563796"/>
                </a:lnTo>
                <a:close/>
              </a:path>
            </a:pathLst>
          </a:custGeom>
          <a:solidFill>
            <a:schemeClr val="accent3">
              <a:lumMod val="20000"/>
              <a:lumOff val="80000"/>
            </a:schemeClr>
          </a:solidFill>
          <a:ln w="95915"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BAA33CDE-B6F9-4F7C-B49D-3B5016A4A6FF}"/>
              </a:ext>
            </a:extLst>
          </p:cNvPr>
          <p:cNvSpPr/>
          <p:nvPr/>
        </p:nvSpPr>
        <p:spPr>
          <a:xfrm rot="16200000" flipV="1">
            <a:off x="27211962" y="7707138"/>
            <a:ext cx="1827428" cy="206605"/>
          </a:xfrm>
          <a:custGeom>
            <a:avLst/>
            <a:gdLst>
              <a:gd name="connsiteX0" fmla="*/ 0 w 1534690"/>
              <a:gd name="connsiteY0" fmla="*/ 0 h 207277"/>
              <a:gd name="connsiteX1" fmla="*/ 1620057 w 1534690"/>
              <a:gd name="connsiteY1" fmla="*/ 0 h 207277"/>
              <a:gd name="connsiteX2" fmla="*/ 1620057 w 1534690"/>
              <a:gd name="connsiteY2" fmla="*/ 281898 h 207277"/>
              <a:gd name="connsiteX3" fmla="*/ 0 w 1534690"/>
              <a:gd name="connsiteY3" fmla="*/ 281898 h 207277"/>
            </a:gdLst>
            <a:ahLst/>
            <a:cxnLst>
              <a:cxn ang="0">
                <a:pos x="connsiteX0" y="connsiteY0"/>
              </a:cxn>
              <a:cxn ang="0">
                <a:pos x="connsiteX1" y="connsiteY1"/>
              </a:cxn>
              <a:cxn ang="0">
                <a:pos x="connsiteX2" y="connsiteY2"/>
              </a:cxn>
              <a:cxn ang="0">
                <a:pos x="connsiteX3" y="connsiteY3"/>
              </a:cxn>
            </a:cxnLst>
            <a:rect l="l" t="t" r="r" b="b"/>
            <a:pathLst>
              <a:path w="1534690" h="207277">
                <a:moveTo>
                  <a:pt x="0" y="0"/>
                </a:moveTo>
                <a:lnTo>
                  <a:pt x="1620057" y="0"/>
                </a:lnTo>
                <a:lnTo>
                  <a:pt x="1620057" y="281898"/>
                </a:lnTo>
                <a:lnTo>
                  <a:pt x="0" y="281898"/>
                </a:lnTo>
                <a:close/>
              </a:path>
            </a:pathLst>
          </a:custGeom>
          <a:solidFill>
            <a:schemeClr val="accent6">
              <a:lumMod val="20000"/>
              <a:lumOff val="80000"/>
            </a:schemeClr>
          </a:solidFill>
          <a:ln w="95915"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B42E96EA-5D31-4327-B648-778169FF17E9}"/>
              </a:ext>
            </a:extLst>
          </p:cNvPr>
          <p:cNvSpPr/>
          <p:nvPr/>
        </p:nvSpPr>
        <p:spPr>
          <a:xfrm rot="16200000" flipV="1">
            <a:off x="27211962" y="5823426"/>
            <a:ext cx="1827428" cy="206605"/>
          </a:xfrm>
          <a:custGeom>
            <a:avLst/>
            <a:gdLst>
              <a:gd name="connsiteX0" fmla="*/ 0 w 1534690"/>
              <a:gd name="connsiteY0" fmla="*/ 0 h 207277"/>
              <a:gd name="connsiteX1" fmla="*/ 1620057 w 1534690"/>
              <a:gd name="connsiteY1" fmla="*/ 0 h 207277"/>
              <a:gd name="connsiteX2" fmla="*/ 1620057 w 1534690"/>
              <a:gd name="connsiteY2" fmla="*/ 281898 h 207277"/>
              <a:gd name="connsiteX3" fmla="*/ 0 w 1534690"/>
              <a:gd name="connsiteY3" fmla="*/ 281898 h 207277"/>
            </a:gdLst>
            <a:ahLst/>
            <a:cxnLst>
              <a:cxn ang="0">
                <a:pos x="connsiteX0" y="connsiteY0"/>
              </a:cxn>
              <a:cxn ang="0">
                <a:pos x="connsiteX1" y="connsiteY1"/>
              </a:cxn>
              <a:cxn ang="0">
                <a:pos x="connsiteX2" y="connsiteY2"/>
              </a:cxn>
              <a:cxn ang="0">
                <a:pos x="connsiteX3" y="connsiteY3"/>
              </a:cxn>
            </a:cxnLst>
            <a:rect l="l" t="t" r="r" b="b"/>
            <a:pathLst>
              <a:path w="1534690" h="207277">
                <a:moveTo>
                  <a:pt x="0" y="0"/>
                </a:moveTo>
                <a:lnTo>
                  <a:pt x="1620057" y="0"/>
                </a:lnTo>
                <a:lnTo>
                  <a:pt x="1620057" y="281898"/>
                </a:lnTo>
                <a:lnTo>
                  <a:pt x="0" y="281898"/>
                </a:lnTo>
                <a:close/>
              </a:path>
            </a:pathLst>
          </a:custGeom>
          <a:solidFill>
            <a:schemeClr val="accent3">
              <a:lumMod val="20000"/>
              <a:lumOff val="80000"/>
            </a:schemeClr>
          </a:solidFill>
          <a:ln w="95915"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9E9F0D0C-53D0-46CA-A2D5-2D8EE5F271C0}"/>
              </a:ext>
            </a:extLst>
          </p:cNvPr>
          <p:cNvSpPr/>
          <p:nvPr/>
        </p:nvSpPr>
        <p:spPr>
          <a:xfrm rot="16200000" flipV="1">
            <a:off x="18311410" y="7603836"/>
            <a:ext cx="1827428" cy="413211"/>
          </a:xfrm>
          <a:custGeom>
            <a:avLst/>
            <a:gdLst>
              <a:gd name="connsiteX0" fmla="*/ 0 w 1534690"/>
              <a:gd name="connsiteY0" fmla="*/ 0 h 414555"/>
              <a:gd name="connsiteX1" fmla="*/ 1620057 w 1534690"/>
              <a:gd name="connsiteY1" fmla="*/ 0 h 414555"/>
              <a:gd name="connsiteX2" fmla="*/ 1620057 w 1534690"/>
              <a:gd name="connsiteY2" fmla="*/ 563796 h 414555"/>
              <a:gd name="connsiteX3" fmla="*/ 0 w 1534690"/>
              <a:gd name="connsiteY3" fmla="*/ 563796 h 414555"/>
            </a:gdLst>
            <a:ahLst/>
            <a:cxnLst>
              <a:cxn ang="0">
                <a:pos x="connsiteX0" y="connsiteY0"/>
              </a:cxn>
              <a:cxn ang="0">
                <a:pos x="connsiteX1" y="connsiteY1"/>
              </a:cxn>
              <a:cxn ang="0">
                <a:pos x="connsiteX2" y="connsiteY2"/>
              </a:cxn>
              <a:cxn ang="0">
                <a:pos x="connsiteX3" y="connsiteY3"/>
              </a:cxn>
            </a:cxnLst>
            <a:rect l="l" t="t" r="r" b="b"/>
            <a:pathLst>
              <a:path w="1534690" h="414555">
                <a:moveTo>
                  <a:pt x="0" y="0"/>
                </a:moveTo>
                <a:lnTo>
                  <a:pt x="1620057" y="0"/>
                </a:lnTo>
                <a:lnTo>
                  <a:pt x="1620057" y="563796"/>
                </a:lnTo>
                <a:lnTo>
                  <a:pt x="0" y="563796"/>
                </a:lnTo>
                <a:close/>
              </a:path>
            </a:pathLst>
          </a:custGeom>
          <a:solidFill>
            <a:schemeClr val="accent6">
              <a:lumMod val="20000"/>
              <a:lumOff val="80000"/>
            </a:schemeClr>
          </a:solidFill>
          <a:ln w="95915"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273AE58C-69E9-4808-BDA8-A367BCA92A78}"/>
              </a:ext>
            </a:extLst>
          </p:cNvPr>
          <p:cNvSpPr/>
          <p:nvPr/>
        </p:nvSpPr>
        <p:spPr>
          <a:xfrm rot="16200000" flipV="1">
            <a:off x="18311410" y="5720123"/>
            <a:ext cx="1827428" cy="413211"/>
          </a:xfrm>
          <a:custGeom>
            <a:avLst/>
            <a:gdLst>
              <a:gd name="connsiteX0" fmla="*/ 0 w 1534690"/>
              <a:gd name="connsiteY0" fmla="*/ 0 h 414555"/>
              <a:gd name="connsiteX1" fmla="*/ 1620057 w 1534690"/>
              <a:gd name="connsiteY1" fmla="*/ 0 h 414555"/>
              <a:gd name="connsiteX2" fmla="*/ 1620057 w 1534690"/>
              <a:gd name="connsiteY2" fmla="*/ 563796 h 414555"/>
              <a:gd name="connsiteX3" fmla="*/ 0 w 1534690"/>
              <a:gd name="connsiteY3" fmla="*/ 563796 h 414555"/>
            </a:gdLst>
            <a:ahLst/>
            <a:cxnLst>
              <a:cxn ang="0">
                <a:pos x="connsiteX0" y="connsiteY0"/>
              </a:cxn>
              <a:cxn ang="0">
                <a:pos x="connsiteX1" y="connsiteY1"/>
              </a:cxn>
              <a:cxn ang="0">
                <a:pos x="connsiteX2" y="connsiteY2"/>
              </a:cxn>
              <a:cxn ang="0">
                <a:pos x="connsiteX3" y="connsiteY3"/>
              </a:cxn>
            </a:cxnLst>
            <a:rect l="l" t="t" r="r" b="b"/>
            <a:pathLst>
              <a:path w="1534690" h="414555">
                <a:moveTo>
                  <a:pt x="0" y="0"/>
                </a:moveTo>
                <a:lnTo>
                  <a:pt x="1620057" y="0"/>
                </a:lnTo>
                <a:lnTo>
                  <a:pt x="1620057" y="563796"/>
                </a:lnTo>
                <a:lnTo>
                  <a:pt x="0" y="563796"/>
                </a:lnTo>
                <a:close/>
              </a:path>
            </a:pathLst>
          </a:custGeom>
          <a:solidFill>
            <a:schemeClr val="accent3">
              <a:lumMod val="20000"/>
              <a:lumOff val="80000"/>
            </a:schemeClr>
          </a:solidFill>
          <a:ln w="95915"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2F84BD88-B2C2-4BF4-BD08-7F6BBF9C1F30}"/>
              </a:ext>
            </a:extLst>
          </p:cNvPr>
          <p:cNvSpPr/>
          <p:nvPr/>
        </p:nvSpPr>
        <p:spPr>
          <a:xfrm rot="16200000" flipV="1">
            <a:off x="17159716" y="7295456"/>
            <a:ext cx="1370572" cy="413211"/>
          </a:xfrm>
          <a:custGeom>
            <a:avLst/>
            <a:gdLst>
              <a:gd name="connsiteX0" fmla="*/ 0 w 1151017"/>
              <a:gd name="connsiteY0" fmla="*/ 0 h 414555"/>
              <a:gd name="connsiteX1" fmla="*/ 1169242 w 1151017"/>
              <a:gd name="connsiteY1" fmla="*/ 0 h 414555"/>
              <a:gd name="connsiteX2" fmla="*/ 1169242 w 1151017"/>
              <a:gd name="connsiteY2" fmla="*/ 563796 h 414555"/>
              <a:gd name="connsiteX3" fmla="*/ 0 w 1151017"/>
              <a:gd name="connsiteY3" fmla="*/ 563796 h 414555"/>
            </a:gdLst>
            <a:ahLst/>
            <a:cxnLst>
              <a:cxn ang="0">
                <a:pos x="connsiteX0" y="connsiteY0"/>
              </a:cxn>
              <a:cxn ang="0">
                <a:pos x="connsiteX1" y="connsiteY1"/>
              </a:cxn>
              <a:cxn ang="0">
                <a:pos x="connsiteX2" y="connsiteY2"/>
              </a:cxn>
              <a:cxn ang="0">
                <a:pos x="connsiteX3" y="connsiteY3"/>
              </a:cxn>
            </a:cxnLst>
            <a:rect l="l" t="t" r="r" b="b"/>
            <a:pathLst>
              <a:path w="1151017" h="414555">
                <a:moveTo>
                  <a:pt x="0" y="0"/>
                </a:moveTo>
                <a:lnTo>
                  <a:pt x="1169242" y="0"/>
                </a:lnTo>
                <a:lnTo>
                  <a:pt x="1169242" y="563796"/>
                </a:lnTo>
                <a:lnTo>
                  <a:pt x="0" y="563796"/>
                </a:lnTo>
                <a:close/>
              </a:path>
            </a:pathLst>
          </a:custGeom>
          <a:solidFill>
            <a:schemeClr val="accent6">
              <a:lumMod val="20000"/>
              <a:lumOff val="80000"/>
            </a:schemeClr>
          </a:solidFill>
          <a:ln w="9591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540743FC-BEDC-4D42-B358-E45C1AE04B99}"/>
              </a:ext>
            </a:extLst>
          </p:cNvPr>
          <p:cNvSpPr/>
          <p:nvPr/>
        </p:nvSpPr>
        <p:spPr>
          <a:xfrm rot="16200000" flipV="1">
            <a:off x="17159716" y="5948551"/>
            <a:ext cx="1370572" cy="413211"/>
          </a:xfrm>
          <a:custGeom>
            <a:avLst/>
            <a:gdLst>
              <a:gd name="connsiteX0" fmla="*/ 0 w 1151017"/>
              <a:gd name="connsiteY0" fmla="*/ 0 h 414555"/>
              <a:gd name="connsiteX1" fmla="*/ 1199936 w 1151017"/>
              <a:gd name="connsiteY1" fmla="*/ 0 h 414555"/>
              <a:gd name="connsiteX2" fmla="*/ 1199936 w 1151017"/>
              <a:gd name="connsiteY2" fmla="*/ 563796 h 414555"/>
              <a:gd name="connsiteX3" fmla="*/ 0 w 1151017"/>
              <a:gd name="connsiteY3" fmla="*/ 563796 h 414555"/>
            </a:gdLst>
            <a:ahLst/>
            <a:cxnLst>
              <a:cxn ang="0">
                <a:pos x="connsiteX0" y="connsiteY0"/>
              </a:cxn>
              <a:cxn ang="0">
                <a:pos x="connsiteX1" y="connsiteY1"/>
              </a:cxn>
              <a:cxn ang="0">
                <a:pos x="connsiteX2" y="connsiteY2"/>
              </a:cxn>
              <a:cxn ang="0">
                <a:pos x="connsiteX3" y="connsiteY3"/>
              </a:cxn>
            </a:cxnLst>
            <a:rect l="l" t="t" r="r" b="b"/>
            <a:pathLst>
              <a:path w="1151017" h="414555">
                <a:moveTo>
                  <a:pt x="0" y="0"/>
                </a:moveTo>
                <a:lnTo>
                  <a:pt x="1199936" y="0"/>
                </a:lnTo>
                <a:lnTo>
                  <a:pt x="1199936" y="563796"/>
                </a:lnTo>
                <a:lnTo>
                  <a:pt x="0" y="563796"/>
                </a:lnTo>
                <a:close/>
              </a:path>
            </a:pathLst>
          </a:custGeom>
          <a:solidFill>
            <a:schemeClr val="accent3">
              <a:lumMod val="20000"/>
              <a:lumOff val="80000"/>
            </a:schemeClr>
          </a:solidFill>
          <a:ln w="9591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7FEC8B7C-125B-4436-A1BA-1A6BBD522E13}"/>
              </a:ext>
            </a:extLst>
          </p:cNvPr>
          <p:cNvSpPr/>
          <p:nvPr/>
        </p:nvSpPr>
        <p:spPr>
          <a:xfrm rot="16200000" flipV="1">
            <a:off x="19862854" y="7334290"/>
            <a:ext cx="1484786" cy="413211"/>
          </a:xfrm>
          <a:custGeom>
            <a:avLst/>
            <a:gdLst>
              <a:gd name="connsiteX0" fmla="*/ 0 w 1246935"/>
              <a:gd name="connsiteY0" fmla="*/ 0 h 414555"/>
              <a:gd name="connsiteX1" fmla="*/ 1250773 w 1246935"/>
              <a:gd name="connsiteY1" fmla="*/ 0 h 414555"/>
              <a:gd name="connsiteX2" fmla="*/ 1250773 w 1246935"/>
              <a:gd name="connsiteY2" fmla="*/ 563796 h 414555"/>
              <a:gd name="connsiteX3" fmla="*/ 0 w 1246935"/>
              <a:gd name="connsiteY3" fmla="*/ 563796 h 414555"/>
            </a:gdLst>
            <a:ahLst/>
            <a:cxnLst>
              <a:cxn ang="0">
                <a:pos x="connsiteX0" y="connsiteY0"/>
              </a:cxn>
              <a:cxn ang="0">
                <a:pos x="connsiteX1" y="connsiteY1"/>
              </a:cxn>
              <a:cxn ang="0">
                <a:pos x="connsiteX2" y="connsiteY2"/>
              </a:cxn>
              <a:cxn ang="0">
                <a:pos x="connsiteX3" y="connsiteY3"/>
              </a:cxn>
            </a:cxnLst>
            <a:rect l="l" t="t" r="r" b="b"/>
            <a:pathLst>
              <a:path w="1246935" h="414555">
                <a:moveTo>
                  <a:pt x="0" y="0"/>
                </a:moveTo>
                <a:lnTo>
                  <a:pt x="1250773" y="0"/>
                </a:lnTo>
                <a:lnTo>
                  <a:pt x="1250773" y="563796"/>
                </a:lnTo>
                <a:lnTo>
                  <a:pt x="0" y="563796"/>
                </a:lnTo>
                <a:close/>
              </a:path>
            </a:pathLst>
          </a:custGeom>
          <a:solidFill>
            <a:schemeClr val="accent6">
              <a:lumMod val="20000"/>
              <a:lumOff val="80000"/>
            </a:schemeClr>
          </a:solidFill>
          <a:ln w="9591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8391D293-3F66-4636-ABDD-91D9AC30F3D6}"/>
              </a:ext>
            </a:extLst>
          </p:cNvPr>
          <p:cNvSpPr/>
          <p:nvPr/>
        </p:nvSpPr>
        <p:spPr>
          <a:xfrm rot="16200000" flipV="1">
            <a:off x="19862854" y="5891444"/>
            <a:ext cx="1484786" cy="413211"/>
          </a:xfrm>
          <a:custGeom>
            <a:avLst/>
            <a:gdLst>
              <a:gd name="connsiteX0" fmla="*/ 0 w 1246935"/>
              <a:gd name="connsiteY0" fmla="*/ 0 h 414555"/>
              <a:gd name="connsiteX1" fmla="*/ 1257487 w 1246935"/>
              <a:gd name="connsiteY1" fmla="*/ 0 h 414555"/>
              <a:gd name="connsiteX2" fmla="*/ 1257487 w 1246935"/>
              <a:gd name="connsiteY2" fmla="*/ 563796 h 414555"/>
              <a:gd name="connsiteX3" fmla="*/ 0 w 1246935"/>
              <a:gd name="connsiteY3" fmla="*/ 563796 h 414555"/>
            </a:gdLst>
            <a:ahLst/>
            <a:cxnLst>
              <a:cxn ang="0">
                <a:pos x="connsiteX0" y="connsiteY0"/>
              </a:cxn>
              <a:cxn ang="0">
                <a:pos x="connsiteX1" y="connsiteY1"/>
              </a:cxn>
              <a:cxn ang="0">
                <a:pos x="connsiteX2" y="connsiteY2"/>
              </a:cxn>
              <a:cxn ang="0">
                <a:pos x="connsiteX3" y="connsiteY3"/>
              </a:cxn>
            </a:cxnLst>
            <a:rect l="l" t="t" r="r" b="b"/>
            <a:pathLst>
              <a:path w="1246935" h="414555">
                <a:moveTo>
                  <a:pt x="0" y="0"/>
                </a:moveTo>
                <a:lnTo>
                  <a:pt x="1257487" y="0"/>
                </a:lnTo>
                <a:lnTo>
                  <a:pt x="1257487" y="563796"/>
                </a:lnTo>
                <a:lnTo>
                  <a:pt x="0" y="563796"/>
                </a:lnTo>
                <a:close/>
              </a:path>
            </a:pathLst>
          </a:custGeom>
          <a:solidFill>
            <a:schemeClr val="accent3">
              <a:lumMod val="20000"/>
              <a:lumOff val="80000"/>
            </a:schemeClr>
          </a:solidFill>
          <a:ln w="9591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3C4FEB6E-CD79-4399-91C4-0967A2F44FE2}"/>
              </a:ext>
            </a:extLst>
          </p:cNvPr>
          <p:cNvSpPr/>
          <p:nvPr/>
        </p:nvSpPr>
        <p:spPr>
          <a:xfrm rot="16200000" flipV="1">
            <a:off x="15082752" y="7449646"/>
            <a:ext cx="1599000" cy="413211"/>
          </a:xfrm>
          <a:custGeom>
            <a:avLst/>
            <a:gdLst>
              <a:gd name="connsiteX0" fmla="*/ 0 w 1342853"/>
              <a:gd name="connsiteY0" fmla="*/ 0 h 414555"/>
              <a:gd name="connsiteX1" fmla="*/ 1394650 w 1342853"/>
              <a:gd name="connsiteY1" fmla="*/ 0 h 414555"/>
              <a:gd name="connsiteX2" fmla="*/ 1394650 w 1342853"/>
              <a:gd name="connsiteY2" fmla="*/ 563796 h 414555"/>
              <a:gd name="connsiteX3" fmla="*/ 0 w 1342853"/>
              <a:gd name="connsiteY3" fmla="*/ 563796 h 414555"/>
            </a:gdLst>
            <a:ahLst/>
            <a:cxnLst>
              <a:cxn ang="0">
                <a:pos x="connsiteX0" y="connsiteY0"/>
              </a:cxn>
              <a:cxn ang="0">
                <a:pos x="connsiteX1" y="connsiteY1"/>
              </a:cxn>
              <a:cxn ang="0">
                <a:pos x="connsiteX2" y="connsiteY2"/>
              </a:cxn>
              <a:cxn ang="0">
                <a:pos x="connsiteX3" y="connsiteY3"/>
              </a:cxn>
            </a:cxnLst>
            <a:rect l="l" t="t" r="r" b="b"/>
            <a:pathLst>
              <a:path w="1342853" h="414555">
                <a:moveTo>
                  <a:pt x="0" y="0"/>
                </a:moveTo>
                <a:lnTo>
                  <a:pt x="1394650" y="0"/>
                </a:lnTo>
                <a:lnTo>
                  <a:pt x="1394650" y="563796"/>
                </a:lnTo>
                <a:lnTo>
                  <a:pt x="0" y="563796"/>
                </a:lnTo>
                <a:close/>
              </a:path>
            </a:pathLst>
          </a:custGeom>
          <a:solidFill>
            <a:schemeClr val="accent6">
              <a:lumMod val="20000"/>
              <a:lumOff val="80000"/>
            </a:schemeClr>
          </a:solidFill>
          <a:ln w="9591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E5256E6B-B92D-4566-867D-894F1E8362FC}"/>
              </a:ext>
            </a:extLst>
          </p:cNvPr>
          <p:cNvSpPr/>
          <p:nvPr/>
        </p:nvSpPr>
        <p:spPr>
          <a:xfrm rot="16200000" flipV="1">
            <a:off x="15082752" y="5834337"/>
            <a:ext cx="1599000" cy="413211"/>
          </a:xfrm>
          <a:custGeom>
            <a:avLst/>
            <a:gdLst>
              <a:gd name="connsiteX0" fmla="*/ 0 w 1342853"/>
              <a:gd name="connsiteY0" fmla="*/ 0 h 414555"/>
              <a:gd name="connsiteX1" fmla="*/ 1388895 w 1342853"/>
              <a:gd name="connsiteY1" fmla="*/ 0 h 414555"/>
              <a:gd name="connsiteX2" fmla="*/ 1388895 w 1342853"/>
              <a:gd name="connsiteY2" fmla="*/ 563796 h 414555"/>
              <a:gd name="connsiteX3" fmla="*/ 0 w 1342853"/>
              <a:gd name="connsiteY3" fmla="*/ 563796 h 414555"/>
            </a:gdLst>
            <a:ahLst/>
            <a:cxnLst>
              <a:cxn ang="0">
                <a:pos x="connsiteX0" y="connsiteY0"/>
              </a:cxn>
              <a:cxn ang="0">
                <a:pos x="connsiteX1" y="connsiteY1"/>
              </a:cxn>
              <a:cxn ang="0">
                <a:pos x="connsiteX2" y="connsiteY2"/>
              </a:cxn>
              <a:cxn ang="0">
                <a:pos x="connsiteX3" y="connsiteY3"/>
              </a:cxn>
            </a:cxnLst>
            <a:rect l="l" t="t" r="r" b="b"/>
            <a:pathLst>
              <a:path w="1342853" h="414555">
                <a:moveTo>
                  <a:pt x="0" y="0"/>
                </a:moveTo>
                <a:lnTo>
                  <a:pt x="1388895" y="0"/>
                </a:lnTo>
                <a:lnTo>
                  <a:pt x="1388895" y="563796"/>
                </a:lnTo>
                <a:lnTo>
                  <a:pt x="0" y="563796"/>
                </a:lnTo>
                <a:close/>
              </a:path>
            </a:pathLst>
          </a:custGeom>
          <a:solidFill>
            <a:schemeClr val="accent3">
              <a:lumMod val="20000"/>
              <a:lumOff val="80000"/>
            </a:schemeClr>
          </a:solidFill>
          <a:ln w="9591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228FA3AA-7434-47AF-8DBB-A620C39A3BA9}"/>
              </a:ext>
            </a:extLst>
          </p:cNvPr>
          <p:cNvSpPr/>
          <p:nvPr/>
        </p:nvSpPr>
        <p:spPr>
          <a:xfrm rot="16200000" flipV="1">
            <a:off x="13947908" y="7707138"/>
            <a:ext cx="1827428" cy="206605"/>
          </a:xfrm>
          <a:custGeom>
            <a:avLst/>
            <a:gdLst>
              <a:gd name="connsiteX0" fmla="*/ 0 w 1534690"/>
              <a:gd name="connsiteY0" fmla="*/ -1 h 207277"/>
              <a:gd name="connsiteX1" fmla="*/ 1620057 w 1534690"/>
              <a:gd name="connsiteY1" fmla="*/ -1 h 207277"/>
              <a:gd name="connsiteX2" fmla="*/ 1620057 w 1534690"/>
              <a:gd name="connsiteY2" fmla="*/ 281897 h 207277"/>
              <a:gd name="connsiteX3" fmla="*/ 0 w 1534690"/>
              <a:gd name="connsiteY3" fmla="*/ 281897 h 207277"/>
            </a:gdLst>
            <a:ahLst/>
            <a:cxnLst>
              <a:cxn ang="0">
                <a:pos x="connsiteX0" y="connsiteY0"/>
              </a:cxn>
              <a:cxn ang="0">
                <a:pos x="connsiteX1" y="connsiteY1"/>
              </a:cxn>
              <a:cxn ang="0">
                <a:pos x="connsiteX2" y="connsiteY2"/>
              </a:cxn>
              <a:cxn ang="0">
                <a:pos x="connsiteX3" y="connsiteY3"/>
              </a:cxn>
            </a:cxnLst>
            <a:rect l="l" t="t" r="r" b="b"/>
            <a:pathLst>
              <a:path w="1534690" h="207277">
                <a:moveTo>
                  <a:pt x="0" y="-1"/>
                </a:moveTo>
                <a:lnTo>
                  <a:pt x="1620057" y="-1"/>
                </a:lnTo>
                <a:lnTo>
                  <a:pt x="1620057" y="281897"/>
                </a:lnTo>
                <a:lnTo>
                  <a:pt x="0" y="281897"/>
                </a:lnTo>
                <a:close/>
              </a:path>
            </a:pathLst>
          </a:custGeom>
          <a:solidFill>
            <a:schemeClr val="accent6">
              <a:lumMod val="20000"/>
              <a:lumOff val="80000"/>
            </a:schemeClr>
          </a:solidFill>
          <a:ln w="9591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4F4BB479-0831-4EFA-A644-CC3457321309}"/>
              </a:ext>
            </a:extLst>
          </p:cNvPr>
          <p:cNvSpPr/>
          <p:nvPr/>
        </p:nvSpPr>
        <p:spPr>
          <a:xfrm rot="16200000" flipV="1">
            <a:off x="13947908" y="5823426"/>
            <a:ext cx="1827428" cy="206605"/>
          </a:xfrm>
          <a:custGeom>
            <a:avLst/>
            <a:gdLst>
              <a:gd name="connsiteX0" fmla="*/ 0 w 1534690"/>
              <a:gd name="connsiteY0" fmla="*/ -1 h 207277"/>
              <a:gd name="connsiteX1" fmla="*/ 1620057 w 1534690"/>
              <a:gd name="connsiteY1" fmla="*/ -1 h 207277"/>
              <a:gd name="connsiteX2" fmla="*/ 1620057 w 1534690"/>
              <a:gd name="connsiteY2" fmla="*/ 281897 h 207277"/>
              <a:gd name="connsiteX3" fmla="*/ 0 w 1534690"/>
              <a:gd name="connsiteY3" fmla="*/ 281897 h 207277"/>
            </a:gdLst>
            <a:ahLst/>
            <a:cxnLst>
              <a:cxn ang="0">
                <a:pos x="connsiteX0" y="connsiteY0"/>
              </a:cxn>
              <a:cxn ang="0">
                <a:pos x="connsiteX1" y="connsiteY1"/>
              </a:cxn>
              <a:cxn ang="0">
                <a:pos x="connsiteX2" y="connsiteY2"/>
              </a:cxn>
              <a:cxn ang="0">
                <a:pos x="connsiteX3" y="connsiteY3"/>
              </a:cxn>
            </a:cxnLst>
            <a:rect l="l" t="t" r="r" b="b"/>
            <a:pathLst>
              <a:path w="1534690" h="207277">
                <a:moveTo>
                  <a:pt x="0" y="-1"/>
                </a:moveTo>
                <a:lnTo>
                  <a:pt x="1620057" y="-1"/>
                </a:lnTo>
                <a:lnTo>
                  <a:pt x="1620057" y="281897"/>
                </a:lnTo>
                <a:lnTo>
                  <a:pt x="0" y="281897"/>
                </a:lnTo>
                <a:close/>
              </a:path>
            </a:pathLst>
          </a:custGeom>
          <a:solidFill>
            <a:schemeClr val="accent3">
              <a:lumMod val="20000"/>
              <a:lumOff val="80000"/>
            </a:schemeClr>
          </a:solidFill>
          <a:ln w="9591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C8B731E2-7EDE-4A79-BEA1-3C0A5166C887}"/>
              </a:ext>
            </a:extLst>
          </p:cNvPr>
          <p:cNvSpPr/>
          <p:nvPr/>
        </p:nvSpPr>
        <p:spPr>
          <a:xfrm rot="16200000" flipV="1">
            <a:off x="22831932" y="7603836"/>
            <a:ext cx="1827428" cy="413211"/>
          </a:xfrm>
          <a:custGeom>
            <a:avLst/>
            <a:gdLst>
              <a:gd name="connsiteX0" fmla="*/ 0 w 1534690"/>
              <a:gd name="connsiteY0" fmla="*/ 0 h 414555"/>
              <a:gd name="connsiteX1" fmla="*/ 1620057 w 1534690"/>
              <a:gd name="connsiteY1" fmla="*/ 0 h 414555"/>
              <a:gd name="connsiteX2" fmla="*/ 1620057 w 1534690"/>
              <a:gd name="connsiteY2" fmla="*/ 563796 h 414555"/>
              <a:gd name="connsiteX3" fmla="*/ 0 w 1534690"/>
              <a:gd name="connsiteY3" fmla="*/ 563796 h 414555"/>
            </a:gdLst>
            <a:ahLst/>
            <a:cxnLst>
              <a:cxn ang="0">
                <a:pos x="connsiteX0" y="connsiteY0"/>
              </a:cxn>
              <a:cxn ang="0">
                <a:pos x="connsiteX1" y="connsiteY1"/>
              </a:cxn>
              <a:cxn ang="0">
                <a:pos x="connsiteX2" y="connsiteY2"/>
              </a:cxn>
              <a:cxn ang="0">
                <a:pos x="connsiteX3" y="connsiteY3"/>
              </a:cxn>
            </a:cxnLst>
            <a:rect l="l" t="t" r="r" b="b"/>
            <a:pathLst>
              <a:path w="1534690" h="414555">
                <a:moveTo>
                  <a:pt x="0" y="0"/>
                </a:moveTo>
                <a:lnTo>
                  <a:pt x="1620057" y="0"/>
                </a:lnTo>
                <a:lnTo>
                  <a:pt x="1620057" y="563796"/>
                </a:lnTo>
                <a:lnTo>
                  <a:pt x="0" y="563796"/>
                </a:lnTo>
                <a:close/>
              </a:path>
            </a:pathLst>
          </a:custGeom>
          <a:solidFill>
            <a:schemeClr val="accent6">
              <a:lumMod val="20000"/>
              <a:lumOff val="80000"/>
            </a:schemeClr>
          </a:solidFill>
          <a:ln w="9591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E1526CC1-AFB6-4B43-8013-1EC64DC1B5E6}"/>
              </a:ext>
            </a:extLst>
          </p:cNvPr>
          <p:cNvSpPr/>
          <p:nvPr/>
        </p:nvSpPr>
        <p:spPr>
          <a:xfrm rot="16200000" flipV="1">
            <a:off x="22831932" y="5720123"/>
            <a:ext cx="1827428" cy="413211"/>
          </a:xfrm>
          <a:custGeom>
            <a:avLst/>
            <a:gdLst>
              <a:gd name="connsiteX0" fmla="*/ 0 w 1534690"/>
              <a:gd name="connsiteY0" fmla="*/ 0 h 414555"/>
              <a:gd name="connsiteX1" fmla="*/ 1620057 w 1534690"/>
              <a:gd name="connsiteY1" fmla="*/ 0 h 414555"/>
              <a:gd name="connsiteX2" fmla="*/ 1620057 w 1534690"/>
              <a:gd name="connsiteY2" fmla="*/ 563796 h 414555"/>
              <a:gd name="connsiteX3" fmla="*/ 0 w 1534690"/>
              <a:gd name="connsiteY3" fmla="*/ 563796 h 414555"/>
            </a:gdLst>
            <a:ahLst/>
            <a:cxnLst>
              <a:cxn ang="0">
                <a:pos x="connsiteX0" y="connsiteY0"/>
              </a:cxn>
              <a:cxn ang="0">
                <a:pos x="connsiteX1" y="connsiteY1"/>
              </a:cxn>
              <a:cxn ang="0">
                <a:pos x="connsiteX2" y="connsiteY2"/>
              </a:cxn>
              <a:cxn ang="0">
                <a:pos x="connsiteX3" y="connsiteY3"/>
              </a:cxn>
            </a:cxnLst>
            <a:rect l="l" t="t" r="r" b="b"/>
            <a:pathLst>
              <a:path w="1534690" h="414555">
                <a:moveTo>
                  <a:pt x="0" y="0"/>
                </a:moveTo>
                <a:lnTo>
                  <a:pt x="1620057" y="0"/>
                </a:lnTo>
                <a:lnTo>
                  <a:pt x="1620057" y="563796"/>
                </a:lnTo>
                <a:lnTo>
                  <a:pt x="0" y="563796"/>
                </a:lnTo>
                <a:close/>
              </a:path>
            </a:pathLst>
          </a:custGeom>
          <a:solidFill>
            <a:schemeClr val="accent3">
              <a:lumMod val="20000"/>
              <a:lumOff val="80000"/>
            </a:schemeClr>
          </a:solidFill>
          <a:ln w="9591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8CC5FDD5-0624-4A05-9F05-D4C6C7940904}"/>
              </a:ext>
            </a:extLst>
          </p:cNvPr>
          <p:cNvSpPr/>
          <p:nvPr/>
        </p:nvSpPr>
        <p:spPr>
          <a:xfrm rot="16200000" flipV="1">
            <a:off x="24383375" y="7361701"/>
            <a:ext cx="1484786" cy="413211"/>
          </a:xfrm>
          <a:custGeom>
            <a:avLst/>
            <a:gdLst>
              <a:gd name="connsiteX0" fmla="*/ 0 w 1246935"/>
              <a:gd name="connsiteY0" fmla="*/ 0 h 414555"/>
              <a:gd name="connsiteX1" fmla="*/ 1273793 w 1246935"/>
              <a:gd name="connsiteY1" fmla="*/ 0 h 414555"/>
              <a:gd name="connsiteX2" fmla="*/ 1273793 w 1246935"/>
              <a:gd name="connsiteY2" fmla="*/ 563796 h 414555"/>
              <a:gd name="connsiteX3" fmla="*/ 0 w 1246935"/>
              <a:gd name="connsiteY3" fmla="*/ 563796 h 414555"/>
            </a:gdLst>
            <a:ahLst/>
            <a:cxnLst>
              <a:cxn ang="0">
                <a:pos x="connsiteX0" y="connsiteY0"/>
              </a:cxn>
              <a:cxn ang="0">
                <a:pos x="connsiteX1" y="connsiteY1"/>
              </a:cxn>
              <a:cxn ang="0">
                <a:pos x="connsiteX2" y="connsiteY2"/>
              </a:cxn>
              <a:cxn ang="0">
                <a:pos x="connsiteX3" y="connsiteY3"/>
              </a:cxn>
            </a:cxnLst>
            <a:rect l="l" t="t" r="r" b="b"/>
            <a:pathLst>
              <a:path w="1246935" h="414555">
                <a:moveTo>
                  <a:pt x="0" y="0"/>
                </a:moveTo>
                <a:lnTo>
                  <a:pt x="1273793" y="0"/>
                </a:lnTo>
                <a:lnTo>
                  <a:pt x="1273793" y="563796"/>
                </a:lnTo>
                <a:lnTo>
                  <a:pt x="0" y="563796"/>
                </a:lnTo>
                <a:close/>
              </a:path>
            </a:pathLst>
          </a:custGeom>
          <a:solidFill>
            <a:schemeClr val="accent6">
              <a:lumMod val="20000"/>
              <a:lumOff val="80000"/>
            </a:schemeClr>
          </a:solidFill>
          <a:ln w="9591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720000B2-0E5B-48BC-ADA0-92705EF837AF}"/>
              </a:ext>
            </a:extLst>
          </p:cNvPr>
          <p:cNvSpPr/>
          <p:nvPr/>
        </p:nvSpPr>
        <p:spPr>
          <a:xfrm rot="16200000" flipV="1">
            <a:off x="24440482" y="5948551"/>
            <a:ext cx="1370572" cy="413211"/>
          </a:xfrm>
          <a:custGeom>
            <a:avLst/>
            <a:gdLst>
              <a:gd name="connsiteX0" fmla="*/ 0 w 1151017"/>
              <a:gd name="connsiteY0" fmla="*/ 0 h 414555"/>
              <a:gd name="connsiteX1" fmla="*/ 1173079 w 1151017"/>
              <a:gd name="connsiteY1" fmla="*/ 0 h 414555"/>
              <a:gd name="connsiteX2" fmla="*/ 1173079 w 1151017"/>
              <a:gd name="connsiteY2" fmla="*/ 563796 h 414555"/>
              <a:gd name="connsiteX3" fmla="*/ 0 w 1151017"/>
              <a:gd name="connsiteY3" fmla="*/ 563796 h 414555"/>
            </a:gdLst>
            <a:ahLst/>
            <a:cxnLst>
              <a:cxn ang="0">
                <a:pos x="connsiteX0" y="connsiteY0"/>
              </a:cxn>
              <a:cxn ang="0">
                <a:pos x="connsiteX1" y="connsiteY1"/>
              </a:cxn>
              <a:cxn ang="0">
                <a:pos x="connsiteX2" y="connsiteY2"/>
              </a:cxn>
              <a:cxn ang="0">
                <a:pos x="connsiteX3" y="connsiteY3"/>
              </a:cxn>
            </a:cxnLst>
            <a:rect l="l" t="t" r="r" b="b"/>
            <a:pathLst>
              <a:path w="1151017" h="414555">
                <a:moveTo>
                  <a:pt x="0" y="0"/>
                </a:moveTo>
                <a:lnTo>
                  <a:pt x="1173079" y="0"/>
                </a:lnTo>
                <a:lnTo>
                  <a:pt x="1173079" y="563796"/>
                </a:lnTo>
                <a:lnTo>
                  <a:pt x="0" y="563796"/>
                </a:lnTo>
                <a:close/>
              </a:path>
            </a:pathLst>
          </a:custGeom>
          <a:solidFill>
            <a:schemeClr val="accent3">
              <a:lumMod val="20000"/>
              <a:lumOff val="80000"/>
            </a:schemeClr>
          </a:solidFill>
          <a:ln w="9591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835F4832-41D3-4DAE-B38A-BE90AEC3236E}"/>
              </a:ext>
            </a:extLst>
          </p:cNvPr>
          <p:cNvSpPr/>
          <p:nvPr/>
        </p:nvSpPr>
        <p:spPr>
          <a:xfrm rot="16200000" flipV="1">
            <a:off x="21737344" y="7293172"/>
            <a:ext cx="1256358" cy="413211"/>
          </a:xfrm>
          <a:custGeom>
            <a:avLst/>
            <a:gdLst>
              <a:gd name="connsiteX0" fmla="*/ 0 w 1055099"/>
              <a:gd name="connsiteY0" fmla="*/ 0 h 414555"/>
              <a:gd name="connsiteX1" fmla="*/ 1119365 w 1055099"/>
              <a:gd name="connsiteY1" fmla="*/ 0 h 414555"/>
              <a:gd name="connsiteX2" fmla="*/ 1119365 w 1055099"/>
              <a:gd name="connsiteY2" fmla="*/ 563795 h 414555"/>
              <a:gd name="connsiteX3" fmla="*/ 0 w 1055099"/>
              <a:gd name="connsiteY3" fmla="*/ 563795 h 414555"/>
            </a:gdLst>
            <a:ahLst/>
            <a:cxnLst>
              <a:cxn ang="0">
                <a:pos x="connsiteX0" y="connsiteY0"/>
              </a:cxn>
              <a:cxn ang="0">
                <a:pos x="connsiteX1" y="connsiteY1"/>
              </a:cxn>
              <a:cxn ang="0">
                <a:pos x="connsiteX2" y="connsiteY2"/>
              </a:cxn>
              <a:cxn ang="0">
                <a:pos x="connsiteX3" y="connsiteY3"/>
              </a:cxn>
            </a:cxnLst>
            <a:rect l="l" t="t" r="r" b="b"/>
            <a:pathLst>
              <a:path w="1055099" h="414555">
                <a:moveTo>
                  <a:pt x="0" y="0"/>
                </a:moveTo>
                <a:lnTo>
                  <a:pt x="1119365" y="0"/>
                </a:lnTo>
                <a:lnTo>
                  <a:pt x="1119365" y="563795"/>
                </a:lnTo>
                <a:lnTo>
                  <a:pt x="0" y="563795"/>
                </a:lnTo>
                <a:close/>
              </a:path>
            </a:pathLst>
          </a:custGeom>
          <a:solidFill>
            <a:schemeClr val="accent6">
              <a:lumMod val="20000"/>
              <a:lumOff val="80000"/>
            </a:schemeClr>
          </a:solidFill>
          <a:ln w="9591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C655A941-BE9A-4F3A-9FA8-408248C31ABA}"/>
              </a:ext>
            </a:extLst>
          </p:cNvPr>
          <p:cNvSpPr/>
          <p:nvPr/>
        </p:nvSpPr>
        <p:spPr>
          <a:xfrm rot="16200000" flipV="1">
            <a:off x="21680237" y="5948551"/>
            <a:ext cx="1370572" cy="413211"/>
          </a:xfrm>
          <a:custGeom>
            <a:avLst/>
            <a:gdLst>
              <a:gd name="connsiteX0" fmla="*/ 0 w 1151017"/>
              <a:gd name="connsiteY0" fmla="*/ 0 h 414555"/>
              <a:gd name="connsiteX1" fmla="*/ 1173079 w 1151017"/>
              <a:gd name="connsiteY1" fmla="*/ 0 h 414555"/>
              <a:gd name="connsiteX2" fmla="*/ 1173079 w 1151017"/>
              <a:gd name="connsiteY2" fmla="*/ 563795 h 414555"/>
              <a:gd name="connsiteX3" fmla="*/ 0 w 1151017"/>
              <a:gd name="connsiteY3" fmla="*/ 563795 h 414555"/>
            </a:gdLst>
            <a:ahLst/>
            <a:cxnLst>
              <a:cxn ang="0">
                <a:pos x="connsiteX0" y="connsiteY0"/>
              </a:cxn>
              <a:cxn ang="0">
                <a:pos x="connsiteX1" y="connsiteY1"/>
              </a:cxn>
              <a:cxn ang="0">
                <a:pos x="connsiteX2" y="connsiteY2"/>
              </a:cxn>
              <a:cxn ang="0">
                <a:pos x="connsiteX3" y="connsiteY3"/>
              </a:cxn>
            </a:cxnLst>
            <a:rect l="l" t="t" r="r" b="b"/>
            <a:pathLst>
              <a:path w="1151017" h="414555">
                <a:moveTo>
                  <a:pt x="0" y="0"/>
                </a:moveTo>
                <a:lnTo>
                  <a:pt x="1173079" y="0"/>
                </a:lnTo>
                <a:lnTo>
                  <a:pt x="1173079" y="563795"/>
                </a:lnTo>
                <a:lnTo>
                  <a:pt x="0" y="563795"/>
                </a:lnTo>
                <a:close/>
              </a:path>
            </a:pathLst>
          </a:custGeom>
          <a:solidFill>
            <a:schemeClr val="accent3">
              <a:lumMod val="20000"/>
              <a:lumOff val="80000"/>
            </a:schemeClr>
          </a:solidFill>
          <a:ln w="9591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C043E8E0-DAA7-4909-8577-02954373CBFD}"/>
              </a:ext>
            </a:extLst>
          </p:cNvPr>
          <p:cNvSpPr/>
          <p:nvPr/>
        </p:nvSpPr>
        <p:spPr>
          <a:xfrm rot="16200000" flipV="1">
            <a:off x="19115810" y="123808"/>
            <a:ext cx="4797001" cy="13429338"/>
          </a:xfrm>
          <a:custGeom>
            <a:avLst/>
            <a:gdLst>
              <a:gd name="connsiteX0" fmla="*/ 532346 w 4028561"/>
              <a:gd name="connsiteY0" fmla="*/ 13589131 h 13473056"/>
              <a:gd name="connsiteX1" fmla="*/ 978365 w 4028561"/>
              <a:gd name="connsiteY1" fmla="*/ 12716492 h 13473056"/>
              <a:gd name="connsiteX2" fmla="*/ 2149526 w 4028561"/>
              <a:gd name="connsiteY2" fmla="*/ 11798251 h 13473056"/>
              <a:gd name="connsiteX3" fmla="*/ 3510604 w 4028561"/>
              <a:gd name="connsiteY3" fmla="*/ 10720407 h 13473056"/>
              <a:gd name="connsiteX4" fmla="*/ 4077480 w 4028561"/>
              <a:gd name="connsiteY4" fmla="*/ 9145096 h 13473056"/>
              <a:gd name="connsiteX5" fmla="*/ 3641053 w 4028561"/>
              <a:gd name="connsiteY5" fmla="*/ 7735607 h 13473056"/>
              <a:gd name="connsiteX6" fmla="*/ 1719812 w 4028561"/>
              <a:gd name="connsiteY6" fmla="*/ 6152005 h 13473056"/>
              <a:gd name="connsiteX7" fmla="*/ 772141 w 4028561"/>
              <a:gd name="connsiteY7" fmla="*/ 5192309 h 13473056"/>
              <a:gd name="connsiteX8" fmla="*/ 515080 w 4028561"/>
              <a:gd name="connsiteY8" fmla="*/ 4446109 h 13473056"/>
              <a:gd name="connsiteX9" fmla="*/ 881488 w 4028561"/>
              <a:gd name="connsiteY9" fmla="*/ 3556887 h 13473056"/>
              <a:gd name="connsiteX10" fmla="*/ 2088138 w 4028561"/>
              <a:gd name="connsiteY10" fmla="*/ 2609628 h 13473056"/>
              <a:gd name="connsiteX11" fmla="*/ 3413727 w 4028561"/>
              <a:gd name="connsiteY11" fmla="*/ 1560802 h 13473056"/>
              <a:gd name="connsiteX12" fmla="*/ 4101460 w 4028561"/>
              <a:gd name="connsiteY12" fmla="*/ 0 h 13473056"/>
              <a:gd name="connsiteX13" fmla="*/ 3569114 w 4028561"/>
              <a:gd name="connsiteY13" fmla="*/ 0 h 13473056"/>
              <a:gd name="connsiteX14" fmla="*/ 3123095 w 4028561"/>
              <a:gd name="connsiteY14" fmla="*/ 872640 h 13473056"/>
              <a:gd name="connsiteX15" fmla="*/ 1951934 w 4028561"/>
              <a:gd name="connsiteY15" fmla="*/ 1790880 h 13473056"/>
              <a:gd name="connsiteX16" fmla="*/ 590856 w 4028561"/>
              <a:gd name="connsiteY16" fmla="*/ 2868725 h 13473056"/>
              <a:gd name="connsiteX17" fmla="*/ 23980 w 4028561"/>
              <a:gd name="connsiteY17" fmla="*/ 4444036 h 13473056"/>
              <a:gd name="connsiteX18" fmla="*/ 460407 w 4028561"/>
              <a:gd name="connsiteY18" fmla="*/ 5853525 h 13473056"/>
              <a:gd name="connsiteX19" fmla="*/ 1156773 w 4028561"/>
              <a:gd name="connsiteY19" fmla="*/ 6599725 h 13473056"/>
              <a:gd name="connsiteX20" fmla="*/ 1157732 w 4028561"/>
              <a:gd name="connsiteY20" fmla="*/ 6599725 h 13473056"/>
              <a:gd name="connsiteX21" fmla="*/ 1183630 w 4028561"/>
              <a:gd name="connsiteY21" fmla="*/ 6622526 h 13473056"/>
              <a:gd name="connsiteX22" fmla="*/ 1184589 w 4028561"/>
              <a:gd name="connsiteY22" fmla="*/ 6622526 h 13473056"/>
              <a:gd name="connsiteX23" fmla="*/ 3329319 w 4028561"/>
              <a:gd name="connsiteY23" fmla="*/ 8394750 h 13473056"/>
              <a:gd name="connsiteX24" fmla="*/ 3586379 w 4028561"/>
              <a:gd name="connsiteY24" fmla="*/ 9140950 h 13473056"/>
              <a:gd name="connsiteX25" fmla="*/ 3219972 w 4028561"/>
              <a:gd name="connsiteY25" fmla="*/ 10030172 h 13473056"/>
              <a:gd name="connsiteX26" fmla="*/ 2013322 w 4028561"/>
              <a:gd name="connsiteY26" fmla="*/ 10977431 h 13473056"/>
              <a:gd name="connsiteX27" fmla="*/ 687733 w 4028561"/>
              <a:gd name="connsiteY27" fmla="*/ 12026257 h 13473056"/>
              <a:gd name="connsiteX28" fmla="*/ 0 w 4028561"/>
              <a:gd name="connsiteY28" fmla="*/ 13589131 h 13473056"/>
              <a:gd name="connsiteX29" fmla="*/ 532346 w 4028561"/>
              <a:gd name="connsiteY29" fmla="*/ 13589131 h 13473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028561" h="13473056">
                <a:moveTo>
                  <a:pt x="532346" y="13589131"/>
                </a:moveTo>
                <a:cubicBezTo>
                  <a:pt x="625386" y="13269923"/>
                  <a:pt x="773100" y="12979735"/>
                  <a:pt x="978365" y="12716492"/>
                </a:cubicBezTo>
                <a:cubicBezTo>
                  <a:pt x="1260364" y="12357901"/>
                  <a:pt x="1647874" y="12051130"/>
                  <a:pt x="2149526" y="11798251"/>
                </a:cubicBezTo>
                <a:cubicBezTo>
                  <a:pt x="2714483" y="11512209"/>
                  <a:pt x="3182564" y="11141181"/>
                  <a:pt x="3510604" y="10720407"/>
                </a:cubicBezTo>
                <a:cubicBezTo>
                  <a:pt x="3872215" y="10256105"/>
                  <a:pt x="4076521" y="9719255"/>
                  <a:pt x="4077480" y="9145096"/>
                </a:cubicBezTo>
                <a:cubicBezTo>
                  <a:pt x="4079398" y="8558500"/>
                  <a:pt x="3902909" y="8110780"/>
                  <a:pt x="3641053" y="7735607"/>
                </a:cubicBezTo>
                <a:cubicBezTo>
                  <a:pt x="3118299" y="7086828"/>
                  <a:pt x="2003730" y="6404884"/>
                  <a:pt x="1719812" y="6152005"/>
                </a:cubicBezTo>
                <a:cubicBezTo>
                  <a:pt x="1447405" y="5907417"/>
                  <a:pt x="950549" y="5447261"/>
                  <a:pt x="772141" y="5192309"/>
                </a:cubicBezTo>
                <a:cubicBezTo>
                  <a:pt x="617713" y="4972594"/>
                  <a:pt x="514121" y="4730079"/>
                  <a:pt x="515080" y="4446109"/>
                </a:cubicBezTo>
                <a:cubicBezTo>
                  <a:pt x="516040" y="4162138"/>
                  <a:pt x="648407" y="3857440"/>
                  <a:pt x="881488" y="3556887"/>
                </a:cubicBezTo>
                <a:cubicBezTo>
                  <a:pt x="1164446" y="3194151"/>
                  <a:pt x="1579772" y="2866652"/>
                  <a:pt x="2088138" y="2609628"/>
                </a:cubicBezTo>
                <a:cubicBezTo>
                  <a:pt x="2647341" y="2327730"/>
                  <a:pt x="3085686" y="1977430"/>
                  <a:pt x="3413727" y="1560802"/>
                </a:cubicBezTo>
                <a:cubicBezTo>
                  <a:pt x="3762869" y="1119300"/>
                  <a:pt x="3988277" y="599033"/>
                  <a:pt x="4101460" y="0"/>
                </a:cubicBezTo>
                <a:lnTo>
                  <a:pt x="3569114" y="0"/>
                </a:lnTo>
                <a:cubicBezTo>
                  <a:pt x="3476074" y="319208"/>
                  <a:pt x="3328360" y="609397"/>
                  <a:pt x="3123095" y="872640"/>
                </a:cubicBezTo>
                <a:cubicBezTo>
                  <a:pt x="2841095" y="1231230"/>
                  <a:pt x="2453586" y="1538001"/>
                  <a:pt x="1951934" y="1790880"/>
                </a:cubicBezTo>
                <a:cubicBezTo>
                  <a:pt x="1386976" y="2076924"/>
                  <a:pt x="918896" y="2450024"/>
                  <a:pt x="590856" y="2868725"/>
                </a:cubicBezTo>
                <a:cubicBezTo>
                  <a:pt x="229244" y="3333027"/>
                  <a:pt x="24939" y="3869876"/>
                  <a:pt x="23980" y="4444036"/>
                </a:cubicBezTo>
                <a:cubicBezTo>
                  <a:pt x="23020" y="5030632"/>
                  <a:pt x="198551" y="5478352"/>
                  <a:pt x="460407" y="5853525"/>
                </a:cubicBezTo>
                <a:cubicBezTo>
                  <a:pt x="681019" y="6168587"/>
                  <a:pt x="886284" y="6359283"/>
                  <a:pt x="1156773" y="6599725"/>
                </a:cubicBezTo>
                <a:lnTo>
                  <a:pt x="1157732" y="6599725"/>
                </a:lnTo>
                <a:lnTo>
                  <a:pt x="1183630" y="6622526"/>
                </a:lnTo>
                <a:lnTo>
                  <a:pt x="1184589" y="6622526"/>
                </a:lnTo>
                <a:cubicBezTo>
                  <a:pt x="1512629" y="6896132"/>
                  <a:pt x="3022381" y="7938739"/>
                  <a:pt x="3329319" y="8394750"/>
                </a:cubicBezTo>
                <a:cubicBezTo>
                  <a:pt x="3483747" y="8614465"/>
                  <a:pt x="3587339" y="8856980"/>
                  <a:pt x="3586379" y="9140950"/>
                </a:cubicBezTo>
                <a:cubicBezTo>
                  <a:pt x="3585420" y="9424921"/>
                  <a:pt x="3454012" y="9729619"/>
                  <a:pt x="3219972" y="10030172"/>
                </a:cubicBezTo>
                <a:cubicBezTo>
                  <a:pt x="2937014" y="10392908"/>
                  <a:pt x="2521688" y="10720407"/>
                  <a:pt x="2013322" y="10977431"/>
                </a:cubicBezTo>
                <a:cubicBezTo>
                  <a:pt x="1454119" y="11259329"/>
                  <a:pt x="1015773" y="11609629"/>
                  <a:pt x="687733" y="12026257"/>
                </a:cubicBezTo>
                <a:cubicBezTo>
                  <a:pt x="339550" y="12469832"/>
                  <a:pt x="113183" y="12990099"/>
                  <a:pt x="0" y="13589131"/>
                </a:cubicBezTo>
                <a:lnTo>
                  <a:pt x="532346" y="13589131"/>
                </a:lnTo>
                <a:close/>
              </a:path>
            </a:pathLst>
          </a:custGeom>
          <a:solidFill>
            <a:schemeClr val="accent4"/>
          </a:solidFill>
          <a:ln w="95915" cap="flat">
            <a:noFill/>
            <a:prstDash val="solid"/>
            <a:miter/>
          </a:ln>
        </p:spPr>
        <p:txBody>
          <a:bodyPr rtlCol="0" anchor="ctr"/>
          <a:lstStyle/>
          <a:p>
            <a:endParaRPr lang="en-US"/>
          </a:p>
        </p:txBody>
      </p:sp>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p:txBody>
          <a:bodyPr/>
          <a:lstStyle/>
          <a:p>
            <a:fld id="{92B485D1-D61A-494D-A8A9-04DC541B8AAB}" type="slidenum">
              <a:rPr lang="en-US" smtClean="0">
                <a:solidFill>
                  <a:schemeClr val="accent2"/>
                </a:solidFill>
              </a:rPr>
              <a:pPr/>
              <a:t>37</a:t>
            </a:fld>
            <a:endParaRPr lang="en-US" dirty="0">
              <a:solidFill>
                <a:schemeClr val="accent2"/>
              </a:solidFill>
            </a:endParaRPr>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p:txBody>
          <a:bodyPr/>
          <a:lstStyle/>
          <a:p>
            <a:r>
              <a:rPr lang="en-US">
                <a:solidFill>
                  <a:schemeClr val="accent2"/>
                </a:solidFill>
              </a:rPr>
              <a:t>WWW.SQUARE.COM</a:t>
            </a:r>
            <a:endParaRPr lang="en-US" dirty="0">
              <a:solidFill>
                <a:schemeClr val="accent2"/>
              </a:solidFill>
            </a:endParaRPr>
          </a:p>
        </p:txBody>
      </p:sp>
      <p:sp>
        <p:nvSpPr>
          <p:cNvPr id="5" name="Rectangle 4">
            <a:extLst>
              <a:ext uri="{FF2B5EF4-FFF2-40B4-BE49-F238E27FC236}">
                <a16:creationId xmlns:a16="http://schemas.microsoft.com/office/drawing/2014/main" id="{E1E987E2-E592-4EFC-8B02-DADBC536D181}"/>
              </a:ext>
            </a:extLst>
          </p:cNvPr>
          <p:cNvSpPr/>
          <p:nvPr/>
        </p:nvSpPr>
        <p:spPr>
          <a:xfrm>
            <a:off x="993720" y="1125796"/>
            <a:ext cx="22742580" cy="1332544"/>
          </a:xfrm>
          <a:prstGeom prst="rect">
            <a:avLst/>
          </a:prstGeom>
        </p:spPr>
        <p:txBody>
          <a:bodyPr wrap="square">
            <a:spAutoFit/>
          </a:bodyPr>
          <a:lstStyle/>
          <a:p>
            <a:pPr>
              <a:lnSpc>
                <a:spcPct val="80000"/>
              </a:lnSpc>
            </a:pPr>
            <a:r>
              <a:rPr lang="en-US" sz="10000" dirty="0">
                <a:solidFill>
                  <a:schemeClr val="accent2"/>
                </a:solidFill>
              </a:rPr>
              <a:t>DOUBLE </a:t>
            </a:r>
            <a:r>
              <a:rPr lang="en-US" sz="10000" b="1" dirty="0">
                <a:solidFill>
                  <a:schemeClr val="accent2"/>
                </a:solidFill>
              </a:rPr>
              <a:t>HELIX</a:t>
            </a:r>
          </a:p>
        </p:txBody>
      </p:sp>
      <p:sp>
        <p:nvSpPr>
          <p:cNvPr id="6" name="Rectangle 5">
            <a:extLst>
              <a:ext uri="{FF2B5EF4-FFF2-40B4-BE49-F238E27FC236}">
                <a16:creationId xmlns:a16="http://schemas.microsoft.com/office/drawing/2014/main" id="{94D712BF-9BF1-40D0-9723-DCCB4DC86687}"/>
              </a:ext>
            </a:extLst>
          </p:cNvPr>
          <p:cNvSpPr/>
          <p:nvPr/>
        </p:nvSpPr>
        <p:spPr>
          <a:xfrm>
            <a:off x="1146975" y="2805710"/>
            <a:ext cx="1911486" cy="2389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p:txBody>
      </p:sp>
      <p:grpSp>
        <p:nvGrpSpPr>
          <p:cNvPr id="7" name="Group 6">
            <a:extLst>
              <a:ext uri="{FF2B5EF4-FFF2-40B4-BE49-F238E27FC236}">
                <a16:creationId xmlns:a16="http://schemas.microsoft.com/office/drawing/2014/main" id="{A9ECA254-2B38-471E-88A9-01470CE3B0F4}"/>
              </a:ext>
            </a:extLst>
          </p:cNvPr>
          <p:cNvGrpSpPr/>
          <p:nvPr/>
        </p:nvGrpSpPr>
        <p:grpSpPr>
          <a:xfrm>
            <a:off x="25715132" y="1201996"/>
            <a:ext cx="2513847" cy="491928"/>
            <a:chOff x="1296153" y="8434415"/>
            <a:chExt cx="6501414" cy="1272244"/>
          </a:xfrm>
          <a:solidFill>
            <a:schemeClr val="accent4"/>
          </a:solidFill>
        </p:grpSpPr>
        <p:sp>
          <p:nvSpPr>
            <p:cNvPr id="8" name="Freeform: Shape 7">
              <a:extLst>
                <a:ext uri="{FF2B5EF4-FFF2-40B4-BE49-F238E27FC236}">
                  <a16:creationId xmlns:a16="http://schemas.microsoft.com/office/drawing/2014/main" id="{8C22F569-60FD-41B0-8774-A238CBC1B516}"/>
                </a:ext>
              </a:extLst>
            </p:cNvPr>
            <p:cNvSpPr/>
            <p:nvPr/>
          </p:nvSpPr>
          <p:spPr>
            <a:xfrm>
              <a:off x="1296153" y="8434415"/>
              <a:ext cx="2116797" cy="1272244"/>
            </a:xfrm>
            <a:custGeom>
              <a:avLst/>
              <a:gdLst>
                <a:gd name="connsiteX0" fmla="*/ 1507635 w 2116797"/>
                <a:gd name="connsiteY0" fmla="*/ 201110 h 1272244"/>
                <a:gd name="connsiteX1" fmla="*/ 1344416 w 2116797"/>
                <a:gd name="connsiteY1" fmla="*/ 242644 h 1272244"/>
                <a:gd name="connsiteX2" fmla="*/ 1230015 w 2116797"/>
                <a:gd name="connsiteY2" fmla="*/ 358502 h 1272244"/>
                <a:gd name="connsiteX3" fmla="*/ 1188481 w 2116797"/>
                <a:gd name="connsiteY3" fmla="*/ 527551 h 1272244"/>
                <a:gd name="connsiteX4" fmla="*/ 1230015 w 2116797"/>
                <a:gd name="connsiteY4" fmla="*/ 696601 h 1272244"/>
                <a:gd name="connsiteX5" fmla="*/ 1344416 w 2116797"/>
                <a:gd name="connsiteY5" fmla="*/ 812458 h 1272244"/>
                <a:gd name="connsiteX6" fmla="*/ 1507635 w 2116797"/>
                <a:gd name="connsiteY6" fmla="*/ 853992 h 1272244"/>
                <a:gd name="connsiteX7" fmla="*/ 1670856 w 2116797"/>
                <a:gd name="connsiteY7" fmla="*/ 812458 h 1272244"/>
                <a:gd name="connsiteX8" fmla="*/ 1785255 w 2116797"/>
                <a:gd name="connsiteY8" fmla="*/ 696601 h 1272244"/>
                <a:gd name="connsiteX9" fmla="*/ 1826791 w 2116797"/>
                <a:gd name="connsiteY9" fmla="*/ 527551 h 1272244"/>
                <a:gd name="connsiteX10" fmla="*/ 1785255 w 2116797"/>
                <a:gd name="connsiteY10" fmla="*/ 358502 h 1272244"/>
                <a:gd name="connsiteX11" fmla="*/ 1670856 w 2116797"/>
                <a:gd name="connsiteY11" fmla="*/ 242644 h 1272244"/>
                <a:gd name="connsiteX12" fmla="*/ 1507635 w 2116797"/>
                <a:gd name="connsiteY12" fmla="*/ 201110 h 1272244"/>
                <a:gd name="connsiteX13" fmla="*/ 1507635 w 2116797"/>
                <a:gd name="connsiteY13" fmla="*/ 0 h 1272244"/>
                <a:gd name="connsiteX14" fmla="*/ 1793271 w 2116797"/>
                <a:gd name="connsiteY14" fmla="*/ 68494 h 1272244"/>
                <a:gd name="connsiteX15" fmla="*/ 1992925 w 2116797"/>
                <a:gd name="connsiteY15" fmla="*/ 257217 h 1272244"/>
                <a:gd name="connsiteX16" fmla="*/ 2065790 w 2116797"/>
                <a:gd name="connsiteY16" fmla="*/ 527551 h 1272244"/>
                <a:gd name="connsiteX17" fmla="*/ 1965965 w 2116797"/>
                <a:gd name="connsiteY17" fmla="*/ 839419 h 1272244"/>
                <a:gd name="connsiteX18" fmla="*/ 1701461 w 2116797"/>
                <a:gd name="connsiteY18" fmla="*/ 1025957 h 1272244"/>
                <a:gd name="connsiteX19" fmla="*/ 1772141 w 2116797"/>
                <a:gd name="connsiteY19" fmla="*/ 1080606 h 1272244"/>
                <a:gd name="connsiteX20" fmla="*/ 1845736 w 2116797"/>
                <a:gd name="connsiteY20" fmla="*/ 1097365 h 1272244"/>
                <a:gd name="connsiteX21" fmla="*/ 2011870 w 2116797"/>
                <a:gd name="connsiteY21" fmla="*/ 1021585 h 1272244"/>
                <a:gd name="connsiteX22" fmla="*/ 2116797 w 2116797"/>
                <a:gd name="connsiteY22" fmla="*/ 1146914 h 1272244"/>
                <a:gd name="connsiteX23" fmla="*/ 1996568 w 2116797"/>
                <a:gd name="connsiteY23" fmla="*/ 1240183 h 1272244"/>
                <a:gd name="connsiteX24" fmla="*/ 1841363 w 2116797"/>
                <a:gd name="connsiteY24" fmla="*/ 1272244 h 1272244"/>
                <a:gd name="connsiteX25" fmla="*/ 1635880 w 2116797"/>
                <a:gd name="connsiteY25" fmla="*/ 1223424 h 1272244"/>
                <a:gd name="connsiteX26" fmla="*/ 1426025 w 2116797"/>
                <a:gd name="connsiteY26" fmla="*/ 1050731 h 1272244"/>
                <a:gd name="connsiteX27" fmla="*/ 1179008 w 2116797"/>
                <a:gd name="connsiteY27" fmla="*/ 961834 h 1272244"/>
                <a:gd name="connsiteX28" fmla="*/ 1009959 w 2116797"/>
                <a:gd name="connsiteY28" fmla="*/ 777483 h 1272244"/>
                <a:gd name="connsiteX29" fmla="*/ 949480 w 2116797"/>
                <a:gd name="connsiteY29" fmla="*/ 527551 h 1272244"/>
                <a:gd name="connsiteX30" fmla="*/ 1021618 w 2116797"/>
                <a:gd name="connsiteY30" fmla="*/ 257217 h 1272244"/>
                <a:gd name="connsiteX31" fmla="*/ 1221272 w 2116797"/>
                <a:gd name="connsiteY31" fmla="*/ 68494 h 1272244"/>
                <a:gd name="connsiteX32" fmla="*/ 1507635 w 2116797"/>
                <a:gd name="connsiteY32" fmla="*/ 0 h 1272244"/>
                <a:gd name="connsiteX33" fmla="*/ 450314 w 2116797"/>
                <a:gd name="connsiteY33" fmla="*/ 0 h 1272244"/>
                <a:gd name="connsiteX34" fmla="*/ 641223 w 2116797"/>
                <a:gd name="connsiteY34" fmla="*/ 23317 h 1272244"/>
                <a:gd name="connsiteX35" fmla="*/ 804442 w 2116797"/>
                <a:gd name="connsiteY35" fmla="*/ 90354 h 1272244"/>
                <a:gd name="connsiteX36" fmla="*/ 731577 w 2116797"/>
                <a:gd name="connsiteY36" fmla="*/ 269605 h 1272244"/>
                <a:gd name="connsiteX37" fmla="*/ 448855 w 2116797"/>
                <a:gd name="connsiteY37" fmla="*/ 189452 h 1272244"/>
                <a:gd name="connsiteX38" fmla="*/ 302395 w 2116797"/>
                <a:gd name="connsiteY38" fmla="*/ 221513 h 1272244"/>
                <a:gd name="connsiteX39" fmla="*/ 255031 w 2116797"/>
                <a:gd name="connsiteY39" fmla="*/ 306038 h 1272244"/>
                <a:gd name="connsiteX40" fmla="*/ 309681 w 2116797"/>
                <a:gd name="connsiteY40" fmla="*/ 384005 h 1272244"/>
                <a:gd name="connsiteX41" fmla="*/ 476545 w 2116797"/>
                <a:gd name="connsiteY41" fmla="*/ 434283 h 1272244"/>
                <a:gd name="connsiteX42" fmla="*/ 667454 w 2116797"/>
                <a:gd name="connsiteY42" fmla="*/ 489661 h 1272244"/>
                <a:gd name="connsiteX43" fmla="*/ 794971 w 2116797"/>
                <a:gd name="connsiteY43" fmla="*/ 577100 h 1272244"/>
                <a:gd name="connsiteX44" fmla="*/ 848164 w 2116797"/>
                <a:gd name="connsiteY44" fmla="*/ 738863 h 1272244"/>
                <a:gd name="connsiteX45" fmla="*/ 799342 w 2116797"/>
                <a:gd name="connsiteY45" fmla="*/ 898441 h 1272244"/>
                <a:gd name="connsiteX46" fmla="*/ 652882 w 2116797"/>
                <a:gd name="connsiteY46" fmla="*/ 1012841 h 1272244"/>
                <a:gd name="connsiteX47" fmla="*/ 415338 w 2116797"/>
                <a:gd name="connsiteY47" fmla="*/ 1055103 h 1272244"/>
                <a:gd name="connsiteX48" fmla="*/ 181436 w 2116797"/>
                <a:gd name="connsiteY48" fmla="*/ 1022313 h 1272244"/>
                <a:gd name="connsiteX49" fmla="*/ 0 w 2116797"/>
                <a:gd name="connsiteY49" fmla="*/ 937059 h 1272244"/>
                <a:gd name="connsiteX50" fmla="*/ 80153 w 2116797"/>
                <a:gd name="connsiteY50" fmla="*/ 759266 h 1272244"/>
                <a:gd name="connsiteX51" fmla="*/ 236086 w 2116797"/>
                <a:gd name="connsiteY51" fmla="*/ 836504 h 1272244"/>
                <a:gd name="connsiteX52" fmla="*/ 416794 w 2116797"/>
                <a:gd name="connsiteY52" fmla="*/ 865651 h 1272244"/>
                <a:gd name="connsiteX53" fmla="*/ 565441 w 2116797"/>
                <a:gd name="connsiteY53" fmla="*/ 835775 h 1272244"/>
                <a:gd name="connsiteX54" fmla="*/ 613533 w 2116797"/>
                <a:gd name="connsiteY54" fmla="*/ 756351 h 1272244"/>
                <a:gd name="connsiteX55" fmla="*/ 585115 w 2116797"/>
                <a:gd name="connsiteY55" fmla="*/ 695872 h 1272244"/>
                <a:gd name="connsiteX56" fmla="*/ 512250 w 2116797"/>
                <a:gd name="connsiteY56" fmla="*/ 657253 h 1272244"/>
                <a:gd name="connsiteX57" fmla="*/ 392021 w 2116797"/>
                <a:gd name="connsiteY57" fmla="*/ 625192 h 1272244"/>
                <a:gd name="connsiteX58" fmla="*/ 201110 w 2116797"/>
                <a:gd name="connsiteY58" fmla="*/ 569814 h 1272244"/>
                <a:gd name="connsiteX59" fmla="*/ 73595 w 2116797"/>
                <a:gd name="connsiteY59" fmla="*/ 480917 h 1272244"/>
                <a:gd name="connsiteX60" fmla="*/ 20402 w 2116797"/>
                <a:gd name="connsiteY60" fmla="*/ 317697 h 1272244"/>
                <a:gd name="connsiteX61" fmla="*/ 68495 w 2116797"/>
                <a:gd name="connsiteY61" fmla="*/ 156662 h 1272244"/>
                <a:gd name="connsiteX62" fmla="*/ 213498 w 2116797"/>
                <a:gd name="connsiteY62" fmla="*/ 42262 h 1272244"/>
                <a:gd name="connsiteX63" fmla="*/ 450314 w 2116797"/>
                <a:gd name="connsiteY63" fmla="*/ 0 h 127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116797" h="1272244">
                  <a:moveTo>
                    <a:pt x="1507635" y="201110"/>
                  </a:moveTo>
                  <a:cubicBezTo>
                    <a:pt x="1447400" y="201110"/>
                    <a:pt x="1392993" y="214955"/>
                    <a:pt x="1344416" y="242644"/>
                  </a:cubicBezTo>
                  <a:cubicBezTo>
                    <a:pt x="1295838" y="270333"/>
                    <a:pt x="1257705" y="308953"/>
                    <a:pt x="1230015" y="358502"/>
                  </a:cubicBezTo>
                  <a:cubicBezTo>
                    <a:pt x="1202327" y="408051"/>
                    <a:pt x="1188481" y="464401"/>
                    <a:pt x="1188481" y="527551"/>
                  </a:cubicBezTo>
                  <a:cubicBezTo>
                    <a:pt x="1188481" y="590702"/>
                    <a:pt x="1202327" y="647052"/>
                    <a:pt x="1230015" y="696601"/>
                  </a:cubicBezTo>
                  <a:cubicBezTo>
                    <a:pt x="1257705" y="746150"/>
                    <a:pt x="1295838" y="784769"/>
                    <a:pt x="1344416" y="812458"/>
                  </a:cubicBezTo>
                  <a:cubicBezTo>
                    <a:pt x="1392993" y="840147"/>
                    <a:pt x="1447400" y="853992"/>
                    <a:pt x="1507635" y="853992"/>
                  </a:cubicBezTo>
                  <a:cubicBezTo>
                    <a:pt x="1567872" y="853992"/>
                    <a:pt x="1622279" y="840147"/>
                    <a:pt x="1670856" y="812458"/>
                  </a:cubicBezTo>
                  <a:cubicBezTo>
                    <a:pt x="1719434" y="784769"/>
                    <a:pt x="1757567" y="746150"/>
                    <a:pt x="1785255" y="696601"/>
                  </a:cubicBezTo>
                  <a:cubicBezTo>
                    <a:pt x="1812945" y="647052"/>
                    <a:pt x="1826791" y="590702"/>
                    <a:pt x="1826791" y="527551"/>
                  </a:cubicBezTo>
                  <a:cubicBezTo>
                    <a:pt x="1826791" y="464401"/>
                    <a:pt x="1812945" y="408051"/>
                    <a:pt x="1785255" y="358502"/>
                  </a:cubicBezTo>
                  <a:cubicBezTo>
                    <a:pt x="1757567" y="308953"/>
                    <a:pt x="1719434" y="270333"/>
                    <a:pt x="1670856" y="242644"/>
                  </a:cubicBezTo>
                  <a:cubicBezTo>
                    <a:pt x="1622279" y="214955"/>
                    <a:pt x="1567872" y="201110"/>
                    <a:pt x="1507635" y="201110"/>
                  </a:cubicBezTo>
                  <a:close/>
                  <a:moveTo>
                    <a:pt x="1507635" y="0"/>
                  </a:moveTo>
                  <a:cubicBezTo>
                    <a:pt x="1613534" y="0"/>
                    <a:pt x="1708747" y="22831"/>
                    <a:pt x="1793271" y="68494"/>
                  </a:cubicBezTo>
                  <a:cubicBezTo>
                    <a:pt x="1877796" y="114157"/>
                    <a:pt x="1944348" y="177065"/>
                    <a:pt x="1992925" y="257217"/>
                  </a:cubicBezTo>
                  <a:cubicBezTo>
                    <a:pt x="2041502" y="337370"/>
                    <a:pt x="2065790" y="427482"/>
                    <a:pt x="2065790" y="527551"/>
                  </a:cubicBezTo>
                  <a:cubicBezTo>
                    <a:pt x="2065790" y="646080"/>
                    <a:pt x="2032515" y="750036"/>
                    <a:pt x="1965965" y="839419"/>
                  </a:cubicBezTo>
                  <a:cubicBezTo>
                    <a:pt x="1899413" y="928801"/>
                    <a:pt x="1811246" y="990981"/>
                    <a:pt x="1701461" y="1025957"/>
                  </a:cubicBezTo>
                  <a:cubicBezTo>
                    <a:pt x="1725749" y="1051217"/>
                    <a:pt x="1749308" y="1069433"/>
                    <a:pt x="1772141" y="1080606"/>
                  </a:cubicBezTo>
                  <a:cubicBezTo>
                    <a:pt x="1794972" y="1091779"/>
                    <a:pt x="1819503" y="1097365"/>
                    <a:pt x="1845736" y="1097365"/>
                  </a:cubicBezTo>
                  <a:cubicBezTo>
                    <a:pt x="1908886" y="1097365"/>
                    <a:pt x="1964264" y="1072105"/>
                    <a:pt x="2011870" y="1021585"/>
                  </a:cubicBezTo>
                  <a:lnTo>
                    <a:pt x="2116797" y="1146914"/>
                  </a:lnTo>
                  <a:cubicBezTo>
                    <a:pt x="2083765" y="1187719"/>
                    <a:pt x="2043689" y="1218809"/>
                    <a:pt x="1996568" y="1240183"/>
                  </a:cubicBezTo>
                  <a:cubicBezTo>
                    <a:pt x="1949447" y="1261557"/>
                    <a:pt x="1897713" y="1272244"/>
                    <a:pt x="1841363" y="1272244"/>
                  </a:cubicBezTo>
                  <a:cubicBezTo>
                    <a:pt x="1765582" y="1272244"/>
                    <a:pt x="1697089" y="1255971"/>
                    <a:pt x="1635880" y="1223424"/>
                  </a:cubicBezTo>
                  <a:cubicBezTo>
                    <a:pt x="1574672" y="1190877"/>
                    <a:pt x="1504720" y="1133313"/>
                    <a:pt x="1426025" y="1050731"/>
                  </a:cubicBezTo>
                  <a:cubicBezTo>
                    <a:pt x="1333729" y="1039072"/>
                    <a:pt x="1251390" y="1009440"/>
                    <a:pt x="1179008" y="961834"/>
                  </a:cubicBezTo>
                  <a:cubicBezTo>
                    <a:pt x="1106629" y="914228"/>
                    <a:pt x="1050279" y="852778"/>
                    <a:pt x="1009959" y="777483"/>
                  </a:cubicBezTo>
                  <a:cubicBezTo>
                    <a:pt x="969639" y="702187"/>
                    <a:pt x="949480" y="618877"/>
                    <a:pt x="949480" y="527551"/>
                  </a:cubicBezTo>
                  <a:cubicBezTo>
                    <a:pt x="949480" y="427482"/>
                    <a:pt x="973525" y="337370"/>
                    <a:pt x="1021618" y="257217"/>
                  </a:cubicBezTo>
                  <a:cubicBezTo>
                    <a:pt x="1069710" y="177065"/>
                    <a:pt x="1136261" y="114157"/>
                    <a:pt x="1221272" y="68494"/>
                  </a:cubicBezTo>
                  <a:cubicBezTo>
                    <a:pt x="1306282" y="22831"/>
                    <a:pt x="1401736" y="0"/>
                    <a:pt x="1507635" y="0"/>
                  </a:cubicBezTo>
                  <a:close/>
                  <a:moveTo>
                    <a:pt x="450314" y="0"/>
                  </a:moveTo>
                  <a:cubicBezTo>
                    <a:pt x="515407" y="0"/>
                    <a:pt x="579044" y="7772"/>
                    <a:pt x="641223" y="23317"/>
                  </a:cubicBezTo>
                  <a:cubicBezTo>
                    <a:pt x="703402" y="38862"/>
                    <a:pt x="757809" y="61207"/>
                    <a:pt x="804442" y="90354"/>
                  </a:cubicBezTo>
                  <a:lnTo>
                    <a:pt x="731577" y="269605"/>
                  </a:lnTo>
                  <a:cubicBezTo>
                    <a:pt x="637337" y="216169"/>
                    <a:pt x="543097" y="189452"/>
                    <a:pt x="448855" y="189452"/>
                  </a:cubicBezTo>
                  <a:cubicBezTo>
                    <a:pt x="382791" y="189452"/>
                    <a:pt x="333971" y="200139"/>
                    <a:pt x="302395" y="221513"/>
                  </a:cubicBezTo>
                  <a:cubicBezTo>
                    <a:pt x="270819" y="242887"/>
                    <a:pt x="255031" y="271062"/>
                    <a:pt x="255031" y="306038"/>
                  </a:cubicBezTo>
                  <a:cubicBezTo>
                    <a:pt x="255031" y="341014"/>
                    <a:pt x="273248" y="367003"/>
                    <a:pt x="309681" y="384005"/>
                  </a:cubicBezTo>
                  <a:cubicBezTo>
                    <a:pt x="346114" y="401007"/>
                    <a:pt x="401736" y="417766"/>
                    <a:pt x="476545" y="434283"/>
                  </a:cubicBezTo>
                  <a:cubicBezTo>
                    <a:pt x="554269" y="452742"/>
                    <a:pt x="617906" y="471201"/>
                    <a:pt x="667454" y="489661"/>
                  </a:cubicBezTo>
                  <a:cubicBezTo>
                    <a:pt x="717003" y="508120"/>
                    <a:pt x="759509" y="537267"/>
                    <a:pt x="794971" y="577100"/>
                  </a:cubicBezTo>
                  <a:cubicBezTo>
                    <a:pt x="830433" y="616934"/>
                    <a:pt x="848164" y="670855"/>
                    <a:pt x="848164" y="738863"/>
                  </a:cubicBezTo>
                  <a:cubicBezTo>
                    <a:pt x="848164" y="797156"/>
                    <a:pt x="831889" y="850349"/>
                    <a:pt x="799342" y="898441"/>
                  </a:cubicBezTo>
                  <a:cubicBezTo>
                    <a:pt x="766796" y="946532"/>
                    <a:pt x="717976" y="984665"/>
                    <a:pt x="652882" y="1012841"/>
                  </a:cubicBezTo>
                  <a:cubicBezTo>
                    <a:pt x="587787" y="1041015"/>
                    <a:pt x="508606" y="1055103"/>
                    <a:pt x="415338" y="1055103"/>
                  </a:cubicBezTo>
                  <a:cubicBezTo>
                    <a:pt x="334699" y="1055103"/>
                    <a:pt x="256731" y="1044173"/>
                    <a:pt x="181436" y="1022313"/>
                  </a:cubicBezTo>
                  <a:cubicBezTo>
                    <a:pt x="106142" y="1000453"/>
                    <a:pt x="45662" y="972035"/>
                    <a:pt x="0" y="937059"/>
                  </a:cubicBezTo>
                  <a:lnTo>
                    <a:pt x="80153" y="759266"/>
                  </a:lnTo>
                  <a:cubicBezTo>
                    <a:pt x="123873" y="791327"/>
                    <a:pt x="175851" y="817073"/>
                    <a:pt x="236086" y="836504"/>
                  </a:cubicBezTo>
                  <a:cubicBezTo>
                    <a:pt x="296323" y="855935"/>
                    <a:pt x="356559" y="865651"/>
                    <a:pt x="416794" y="865651"/>
                  </a:cubicBezTo>
                  <a:cubicBezTo>
                    <a:pt x="483831" y="865651"/>
                    <a:pt x="533380" y="855692"/>
                    <a:pt x="565441" y="835775"/>
                  </a:cubicBezTo>
                  <a:cubicBezTo>
                    <a:pt x="597504" y="815859"/>
                    <a:pt x="613533" y="789384"/>
                    <a:pt x="613533" y="756351"/>
                  </a:cubicBezTo>
                  <a:cubicBezTo>
                    <a:pt x="613533" y="732063"/>
                    <a:pt x="604062" y="711903"/>
                    <a:pt x="585115" y="695872"/>
                  </a:cubicBezTo>
                  <a:cubicBezTo>
                    <a:pt x="566171" y="679842"/>
                    <a:pt x="541882" y="666969"/>
                    <a:pt x="512250" y="657253"/>
                  </a:cubicBezTo>
                  <a:cubicBezTo>
                    <a:pt x="482618" y="647538"/>
                    <a:pt x="442540" y="636851"/>
                    <a:pt x="392021" y="625192"/>
                  </a:cubicBezTo>
                  <a:cubicBezTo>
                    <a:pt x="314297" y="606733"/>
                    <a:pt x="250660" y="588273"/>
                    <a:pt x="201110" y="569814"/>
                  </a:cubicBezTo>
                  <a:cubicBezTo>
                    <a:pt x="151562" y="551354"/>
                    <a:pt x="109056" y="521722"/>
                    <a:pt x="73595" y="480917"/>
                  </a:cubicBezTo>
                  <a:cubicBezTo>
                    <a:pt x="38133" y="440112"/>
                    <a:pt x="20402" y="385705"/>
                    <a:pt x="20402" y="317697"/>
                  </a:cubicBezTo>
                  <a:cubicBezTo>
                    <a:pt x="20402" y="258432"/>
                    <a:pt x="36432" y="204754"/>
                    <a:pt x="68495" y="156662"/>
                  </a:cubicBezTo>
                  <a:cubicBezTo>
                    <a:pt x="100555" y="108570"/>
                    <a:pt x="148890" y="70437"/>
                    <a:pt x="213498" y="42262"/>
                  </a:cubicBezTo>
                  <a:cubicBezTo>
                    <a:pt x="278106" y="14087"/>
                    <a:pt x="357045" y="0"/>
                    <a:pt x="45031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D67D0029-808A-43DD-A49E-E32F10B5A9C4}"/>
                </a:ext>
              </a:extLst>
            </p:cNvPr>
            <p:cNvSpPr/>
            <p:nvPr/>
          </p:nvSpPr>
          <p:spPr>
            <a:xfrm>
              <a:off x="3665203" y="8434415"/>
              <a:ext cx="4132364" cy="1037616"/>
            </a:xfrm>
            <a:custGeom>
              <a:avLst/>
              <a:gdLst>
                <a:gd name="connsiteX0" fmla="*/ 1597009 w 4132364"/>
                <a:gd name="connsiteY0" fmla="*/ 231715 h 1037616"/>
                <a:gd name="connsiteX1" fmla="*/ 1435246 w 4132364"/>
                <a:gd name="connsiteY1" fmla="*/ 622278 h 1037616"/>
                <a:gd name="connsiteX2" fmla="*/ 1758773 w 4132364"/>
                <a:gd name="connsiteY2" fmla="*/ 622278 h 1037616"/>
                <a:gd name="connsiteX3" fmla="*/ 2511781 w 4132364"/>
                <a:gd name="connsiteY3" fmla="*/ 192367 h 1037616"/>
                <a:gd name="connsiteX4" fmla="*/ 2511781 w 4132364"/>
                <a:gd name="connsiteY4" fmla="*/ 547955 h 1037616"/>
                <a:gd name="connsiteX5" fmla="*/ 2704148 w 4132364"/>
                <a:gd name="connsiteY5" fmla="*/ 547955 h 1037616"/>
                <a:gd name="connsiteX6" fmla="*/ 2865911 w 4132364"/>
                <a:gd name="connsiteY6" fmla="*/ 501320 h 1037616"/>
                <a:gd name="connsiteX7" fmla="*/ 2921289 w 4132364"/>
                <a:gd name="connsiteY7" fmla="*/ 370161 h 1037616"/>
                <a:gd name="connsiteX8" fmla="*/ 2865911 w 4132364"/>
                <a:gd name="connsiteY8" fmla="*/ 238273 h 1037616"/>
                <a:gd name="connsiteX9" fmla="*/ 2704148 w 4132364"/>
                <a:gd name="connsiteY9" fmla="*/ 192367 h 1037616"/>
                <a:gd name="connsiteX10" fmla="*/ 3342494 w 4132364"/>
                <a:gd name="connsiteY10" fmla="*/ 0 h 1037616"/>
                <a:gd name="connsiteX11" fmla="*/ 4113419 w 4132364"/>
                <a:gd name="connsiteY11" fmla="*/ 0 h 1037616"/>
                <a:gd name="connsiteX12" fmla="*/ 4113419 w 4132364"/>
                <a:gd name="connsiteY12" fmla="*/ 189453 h 1037616"/>
                <a:gd name="connsiteX13" fmla="*/ 3577124 w 4132364"/>
                <a:gd name="connsiteY13" fmla="*/ 189453 h 1037616"/>
                <a:gd name="connsiteX14" fmla="*/ 3577124 w 4132364"/>
                <a:gd name="connsiteY14" fmla="*/ 410966 h 1037616"/>
                <a:gd name="connsiteX15" fmla="*/ 4050754 w 4132364"/>
                <a:gd name="connsiteY15" fmla="*/ 410966 h 1037616"/>
                <a:gd name="connsiteX16" fmla="*/ 4050754 w 4132364"/>
                <a:gd name="connsiteY16" fmla="*/ 594589 h 1037616"/>
                <a:gd name="connsiteX17" fmla="*/ 3577124 w 4132364"/>
                <a:gd name="connsiteY17" fmla="*/ 594589 h 1037616"/>
                <a:gd name="connsiteX18" fmla="*/ 3577124 w 4132364"/>
                <a:gd name="connsiteY18" fmla="*/ 830676 h 1037616"/>
                <a:gd name="connsiteX19" fmla="*/ 4132364 w 4132364"/>
                <a:gd name="connsiteY19" fmla="*/ 830676 h 1037616"/>
                <a:gd name="connsiteX20" fmla="*/ 4132364 w 4132364"/>
                <a:gd name="connsiteY20" fmla="*/ 1020128 h 1037616"/>
                <a:gd name="connsiteX21" fmla="*/ 3342494 w 4132364"/>
                <a:gd name="connsiteY21" fmla="*/ 1020128 h 1037616"/>
                <a:gd name="connsiteX22" fmla="*/ 2275694 w 4132364"/>
                <a:gd name="connsiteY22" fmla="*/ 0 h 1037616"/>
                <a:gd name="connsiteX23" fmla="*/ 2717263 w 4132364"/>
                <a:gd name="connsiteY23" fmla="*/ 0 h 1037616"/>
                <a:gd name="connsiteX24" fmla="*/ 2952622 w 4132364"/>
                <a:gd name="connsiteY24" fmla="*/ 45178 h 1037616"/>
                <a:gd name="connsiteX25" fmla="*/ 3106370 w 4132364"/>
                <a:gd name="connsiteY25" fmla="*/ 173422 h 1037616"/>
                <a:gd name="connsiteX26" fmla="*/ 3160290 w 4132364"/>
                <a:gd name="connsiteY26" fmla="*/ 370161 h 1037616"/>
                <a:gd name="connsiteX27" fmla="*/ 3105641 w 4132364"/>
                <a:gd name="connsiteY27" fmla="*/ 566171 h 1037616"/>
                <a:gd name="connsiteX28" fmla="*/ 2950436 w 4132364"/>
                <a:gd name="connsiteY28" fmla="*/ 692230 h 1037616"/>
                <a:gd name="connsiteX29" fmla="*/ 3179236 w 4132364"/>
                <a:gd name="connsiteY29" fmla="*/ 1020128 h 1037616"/>
                <a:gd name="connsiteX30" fmla="*/ 2925661 w 4132364"/>
                <a:gd name="connsiteY30" fmla="*/ 1020128 h 1037616"/>
                <a:gd name="connsiteX31" fmla="*/ 2728922 w 4132364"/>
                <a:gd name="connsiteY31" fmla="*/ 735950 h 1037616"/>
                <a:gd name="connsiteX32" fmla="*/ 2717263 w 4132364"/>
                <a:gd name="connsiteY32" fmla="*/ 735950 h 1037616"/>
                <a:gd name="connsiteX33" fmla="*/ 2511781 w 4132364"/>
                <a:gd name="connsiteY33" fmla="*/ 735950 h 1037616"/>
                <a:gd name="connsiteX34" fmla="*/ 2511781 w 4132364"/>
                <a:gd name="connsiteY34" fmla="*/ 1020128 h 1037616"/>
                <a:gd name="connsiteX35" fmla="*/ 2275694 w 4132364"/>
                <a:gd name="connsiteY35" fmla="*/ 1020128 h 1037616"/>
                <a:gd name="connsiteX36" fmla="*/ 1481880 w 4132364"/>
                <a:gd name="connsiteY36" fmla="*/ 0 h 1037616"/>
                <a:gd name="connsiteX37" fmla="*/ 1715052 w 4132364"/>
                <a:gd name="connsiteY37" fmla="*/ 0 h 1037616"/>
                <a:gd name="connsiteX38" fmla="*/ 2171195 w 4132364"/>
                <a:gd name="connsiteY38" fmla="*/ 1020128 h 1037616"/>
                <a:gd name="connsiteX39" fmla="*/ 1923450 w 4132364"/>
                <a:gd name="connsiteY39" fmla="*/ 1020128 h 1037616"/>
                <a:gd name="connsiteX40" fmla="*/ 1833096 w 4132364"/>
                <a:gd name="connsiteY40" fmla="*/ 801529 h 1037616"/>
                <a:gd name="connsiteX41" fmla="*/ 1359465 w 4132364"/>
                <a:gd name="connsiteY41" fmla="*/ 801529 h 1037616"/>
                <a:gd name="connsiteX42" fmla="*/ 1269111 w 4132364"/>
                <a:gd name="connsiteY42" fmla="*/ 1020128 h 1037616"/>
                <a:gd name="connsiteX43" fmla="*/ 1027195 w 4132364"/>
                <a:gd name="connsiteY43" fmla="*/ 1020128 h 1037616"/>
                <a:gd name="connsiteX44" fmla="*/ 0 w 4132364"/>
                <a:gd name="connsiteY44" fmla="*/ 0 h 1037616"/>
                <a:gd name="connsiteX45" fmla="*/ 236087 w 4132364"/>
                <a:gd name="connsiteY45" fmla="*/ 0 h 1037616"/>
                <a:gd name="connsiteX46" fmla="*/ 236087 w 4132364"/>
                <a:gd name="connsiteY46" fmla="*/ 562528 h 1037616"/>
                <a:gd name="connsiteX47" fmla="*/ 463429 w 4132364"/>
                <a:gd name="connsiteY47" fmla="*/ 836505 h 1037616"/>
                <a:gd name="connsiteX48" fmla="*/ 632479 w 4132364"/>
                <a:gd name="connsiteY48" fmla="*/ 770197 h 1037616"/>
                <a:gd name="connsiteX49" fmla="*/ 690772 w 4132364"/>
                <a:gd name="connsiteY49" fmla="*/ 562528 h 1037616"/>
                <a:gd name="connsiteX50" fmla="*/ 690772 w 4132364"/>
                <a:gd name="connsiteY50" fmla="*/ 0 h 1037616"/>
                <a:gd name="connsiteX51" fmla="*/ 923944 w 4132364"/>
                <a:gd name="connsiteY51" fmla="*/ 0 h 1037616"/>
                <a:gd name="connsiteX52" fmla="*/ 923944 w 4132364"/>
                <a:gd name="connsiteY52" fmla="*/ 571272 h 1037616"/>
                <a:gd name="connsiteX53" fmla="*/ 802257 w 4132364"/>
                <a:gd name="connsiteY53" fmla="*/ 916658 h 1037616"/>
                <a:gd name="connsiteX54" fmla="*/ 461972 w 4132364"/>
                <a:gd name="connsiteY54" fmla="*/ 1037616 h 1037616"/>
                <a:gd name="connsiteX55" fmla="*/ 121686 w 4132364"/>
                <a:gd name="connsiteY55" fmla="*/ 916658 h 1037616"/>
                <a:gd name="connsiteX56" fmla="*/ 0 w 4132364"/>
                <a:gd name="connsiteY56" fmla="*/ 571272 h 10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132364" h="1037616">
                  <a:moveTo>
                    <a:pt x="1597009" y="231715"/>
                  </a:moveTo>
                  <a:lnTo>
                    <a:pt x="1435246" y="622278"/>
                  </a:lnTo>
                  <a:lnTo>
                    <a:pt x="1758773" y="622278"/>
                  </a:lnTo>
                  <a:close/>
                  <a:moveTo>
                    <a:pt x="2511781" y="192367"/>
                  </a:moveTo>
                  <a:lnTo>
                    <a:pt x="2511781" y="547955"/>
                  </a:lnTo>
                  <a:lnTo>
                    <a:pt x="2704148" y="547955"/>
                  </a:lnTo>
                  <a:cubicBezTo>
                    <a:pt x="2775071" y="547955"/>
                    <a:pt x="2828992" y="532410"/>
                    <a:pt x="2865911" y="501320"/>
                  </a:cubicBezTo>
                  <a:cubicBezTo>
                    <a:pt x="2902830" y="470231"/>
                    <a:pt x="2921289" y="426511"/>
                    <a:pt x="2921289" y="370161"/>
                  </a:cubicBezTo>
                  <a:cubicBezTo>
                    <a:pt x="2921289" y="312840"/>
                    <a:pt x="2902830" y="268877"/>
                    <a:pt x="2865911" y="238273"/>
                  </a:cubicBezTo>
                  <a:cubicBezTo>
                    <a:pt x="2828992" y="207669"/>
                    <a:pt x="2775071" y="192367"/>
                    <a:pt x="2704148" y="192367"/>
                  </a:cubicBezTo>
                  <a:close/>
                  <a:moveTo>
                    <a:pt x="3342494" y="0"/>
                  </a:moveTo>
                  <a:lnTo>
                    <a:pt x="4113419" y="0"/>
                  </a:lnTo>
                  <a:lnTo>
                    <a:pt x="4113419" y="189453"/>
                  </a:lnTo>
                  <a:lnTo>
                    <a:pt x="3577124" y="189453"/>
                  </a:lnTo>
                  <a:lnTo>
                    <a:pt x="3577124" y="410966"/>
                  </a:lnTo>
                  <a:lnTo>
                    <a:pt x="4050754" y="410966"/>
                  </a:lnTo>
                  <a:lnTo>
                    <a:pt x="4050754" y="594589"/>
                  </a:lnTo>
                  <a:lnTo>
                    <a:pt x="3577124" y="594589"/>
                  </a:lnTo>
                  <a:lnTo>
                    <a:pt x="3577124" y="830676"/>
                  </a:lnTo>
                  <a:lnTo>
                    <a:pt x="4132364" y="830676"/>
                  </a:lnTo>
                  <a:lnTo>
                    <a:pt x="4132364" y="1020128"/>
                  </a:lnTo>
                  <a:lnTo>
                    <a:pt x="3342494" y="1020128"/>
                  </a:lnTo>
                  <a:close/>
                  <a:moveTo>
                    <a:pt x="2275694" y="0"/>
                  </a:moveTo>
                  <a:lnTo>
                    <a:pt x="2717263" y="0"/>
                  </a:lnTo>
                  <a:cubicBezTo>
                    <a:pt x="2807618" y="0"/>
                    <a:pt x="2886070" y="15059"/>
                    <a:pt x="2952622" y="45178"/>
                  </a:cubicBezTo>
                  <a:cubicBezTo>
                    <a:pt x="3019173" y="75296"/>
                    <a:pt x="3070422" y="118044"/>
                    <a:pt x="3106370" y="173422"/>
                  </a:cubicBezTo>
                  <a:cubicBezTo>
                    <a:pt x="3142316" y="228801"/>
                    <a:pt x="3160290" y="294380"/>
                    <a:pt x="3160290" y="370161"/>
                  </a:cubicBezTo>
                  <a:cubicBezTo>
                    <a:pt x="3160290" y="445942"/>
                    <a:pt x="3142074" y="511279"/>
                    <a:pt x="3105641" y="566171"/>
                  </a:cubicBezTo>
                  <a:cubicBezTo>
                    <a:pt x="3069208" y="621064"/>
                    <a:pt x="3017473" y="663083"/>
                    <a:pt x="2950436" y="692230"/>
                  </a:cubicBezTo>
                  <a:lnTo>
                    <a:pt x="3179236" y="1020128"/>
                  </a:lnTo>
                  <a:lnTo>
                    <a:pt x="2925661" y="1020128"/>
                  </a:lnTo>
                  <a:lnTo>
                    <a:pt x="2728922" y="735950"/>
                  </a:lnTo>
                  <a:lnTo>
                    <a:pt x="2717263" y="735950"/>
                  </a:lnTo>
                  <a:lnTo>
                    <a:pt x="2511781" y="735950"/>
                  </a:lnTo>
                  <a:lnTo>
                    <a:pt x="2511781" y="1020128"/>
                  </a:lnTo>
                  <a:lnTo>
                    <a:pt x="2275694" y="1020128"/>
                  </a:lnTo>
                  <a:close/>
                  <a:moveTo>
                    <a:pt x="1481880" y="0"/>
                  </a:moveTo>
                  <a:lnTo>
                    <a:pt x="1715052" y="0"/>
                  </a:lnTo>
                  <a:lnTo>
                    <a:pt x="2171195" y="1020128"/>
                  </a:lnTo>
                  <a:lnTo>
                    <a:pt x="1923450" y="1020128"/>
                  </a:lnTo>
                  <a:lnTo>
                    <a:pt x="1833096" y="801529"/>
                  </a:lnTo>
                  <a:lnTo>
                    <a:pt x="1359465" y="801529"/>
                  </a:lnTo>
                  <a:lnTo>
                    <a:pt x="1269111" y="1020128"/>
                  </a:lnTo>
                  <a:lnTo>
                    <a:pt x="1027195" y="1020128"/>
                  </a:lnTo>
                  <a:close/>
                  <a:moveTo>
                    <a:pt x="0" y="0"/>
                  </a:moveTo>
                  <a:lnTo>
                    <a:pt x="236087" y="0"/>
                  </a:lnTo>
                  <a:lnTo>
                    <a:pt x="236087" y="562528"/>
                  </a:lnTo>
                  <a:cubicBezTo>
                    <a:pt x="236087" y="745179"/>
                    <a:pt x="311868" y="836505"/>
                    <a:pt x="463429" y="836505"/>
                  </a:cubicBezTo>
                  <a:cubicBezTo>
                    <a:pt x="537267" y="836505"/>
                    <a:pt x="593617" y="814402"/>
                    <a:pt x="632479" y="770197"/>
                  </a:cubicBezTo>
                  <a:cubicBezTo>
                    <a:pt x="671341" y="725991"/>
                    <a:pt x="690772" y="656768"/>
                    <a:pt x="690772" y="562528"/>
                  </a:cubicBezTo>
                  <a:lnTo>
                    <a:pt x="690772" y="0"/>
                  </a:lnTo>
                  <a:lnTo>
                    <a:pt x="923944" y="0"/>
                  </a:lnTo>
                  <a:lnTo>
                    <a:pt x="923944" y="571272"/>
                  </a:lnTo>
                  <a:cubicBezTo>
                    <a:pt x="923944" y="720891"/>
                    <a:pt x="883382" y="836019"/>
                    <a:pt x="802257" y="916658"/>
                  </a:cubicBezTo>
                  <a:cubicBezTo>
                    <a:pt x="721133" y="997297"/>
                    <a:pt x="607705" y="1037616"/>
                    <a:pt x="461972" y="1037616"/>
                  </a:cubicBezTo>
                  <a:cubicBezTo>
                    <a:pt x="316240" y="1037616"/>
                    <a:pt x="202811" y="997297"/>
                    <a:pt x="121686" y="916658"/>
                  </a:cubicBezTo>
                  <a:cubicBezTo>
                    <a:pt x="40562" y="836019"/>
                    <a:pt x="0" y="720891"/>
                    <a:pt x="0" y="57127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Rectangle 50">
            <a:extLst>
              <a:ext uri="{FF2B5EF4-FFF2-40B4-BE49-F238E27FC236}">
                <a16:creationId xmlns:a16="http://schemas.microsoft.com/office/drawing/2014/main" id="{0313CE4D-1C0F-40E3-8BEE-64B6F004DD1D}"/>
              </a:ext>
            </a:extLst>
          </p:cNvPr>
          <p:cNvSpPr/>
          <p:nvPr/>
        </p:nvSpPr>
        <p:spPr>
          <a:xfrm>
            <a:off x="10343493" y="10787496"/>
            <a:ext cx="6854881" cy="707886"/>
          </a:xfrm>
          <a:prstGeom prst="rect">
            <a:avLst/>
          </a:prstGeom>
        </p:spPr>
        <p:txBody>
          <a:bodyPr wrap="square">
            <a:spAutoFit/>
          </a:bodyPr>
          <a:lstStyle/>
          <a:p>
            <a:r>
              <a:rPr lang="en-US" sz="4000" dirty="0">
                <a:solidFill>
                  <a:schemeClr val="accent2"/>
                </a:solidFill>
              </a:rPr>
              <a:t>SHORTNESS OF BREATH</a:t>
            </a:r>
          </a:p>
        </p:txBody>
      </p:sp>
      <p:sp>
        <p:nvSpPr>
          <p:cNvPr id="52" name="Rectangle 51">
            <a:extLst>
              <a:ext uri="{FF2B5EF4-FFF2-40B4-BE49-F238E27FC236}">
                <a16:creationId xmlns:a16="http://schemas.microsoft.com/office/drawing/2014/main" id="{2BCCFECB-530A-45CE-9C16-D6D34D102969}"/>
              </a:ext>
            </a:extLst>
          </p:cNvPr>
          <p:cNvSpPr/>
          <p:nvPr/>
        </p:nvSpPr>
        <p:spPr>
          <a:xfrm>
            <a:off x="19693267" y="10787496"/>
            <a:ext cx="6854880" cy="707886"/>
          </a:xfrm>
          <a:prstGeom prst="rect">
            <a:avLst/>
          </a:prstGeom>
        </p:spPr>
        <p:txBody>
          <a:bodyPr wrap="square">
            <a:spAutoFit/>
          </a:bodyPr>
          <a:lstStyle/>
          <a:p>
            <a:r>
              <a:rPr lang="en-US" sz="4000" dirty="0">
                <a:solidFill>
                  <a:schemeClr val="accent2"/>
                </a:solidFill>
              </a:rPr>
              <a:t>FAINTING</a:t>
            </a:r>
          </a:p>
        </p:txBody>
      </p:sp>
      <p:sp>
        <p:nvSpPr>
          <p:cNvPr id="53" name="Rectangle 52">
            <a:extLst>
              <a:ext uri="{FF2B5EF4-FFF2-40B4-BE49-F238E27FC236}">
                <a16:creationId xmlns:a16="http://schemas.microsoft.com/office/drawing/2014/main" id="{ECC73412-0BCA-47ED-9A53-40725015B280}"/>
              </a:ext>
            </a:extLst>
          </p:cNvPr>
          <p:cNvSpPr/>
          <p:nvPr/>
        </p:nvSpPr>
        <p:spPr>
          <a:xfrm>
            <a:off x="10343494" y="11737219"/>
            <a:ext cx="8535712" cy="2245871"/>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 muscles, and joints. Watch this slideshow about.</a:t>
            </a:r>
          </a:p>
        </p:txBody>
      </p:sp>
      <p:sp>
        <p:nvSpPr>
          <p:cNvPr id="54" name="Rectangle 53">
            <a:extLst>
              <a:ext uri="{FF2B5EF4-FFF2-40B4-BE49-F238E27FC236}">
                <a16:creationId xmlns:a16="http://schemas.microsoft.com/office/drawing/2014/main" id="{D55FB4D0-16D4-4BCF-8E52-C8CB6F31E029}"/>
              </a:ext>
            </a:extLst>
          </p:cNvPr>
          <p:cNvSpPr/>
          <p:nvPr/>
        </p:nvSpPr>
        <p:spPr>
          <a:xfrm>
            <a:off x="19693267" y="11737219"/>
            <a:ext cx="8535712" cy="2245871"/>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 muscles, and joints. Watch this slideshow about.</a:t>
            </a:r>
          </a:p>
        </p:txBody>
      </p:sp>
      <p:sp>
        <p:nvSpPr>
          <p:cNvPr id="55" name="Rectangle 54">
            <a:extLst>
              <a:ext uri="{FF2B5EF4-FFF2-40B4-BE49-F238E27FC236}">
                <a16:creationId xmlns:a16="http://schemas.microsoft.com/office/drawing/2014/main" id="{98E5E63C-F9A5-4728-BD41-3950A12200AE}"/>
              </a:ext>
            </a:extLst>
          </p:cNvPr>
          <p:cNvSpPr/>
          <p:nvPr/>
        </p:nvSpPr>
        <p:spPr>
          <a:xfrm>
            <a:off x="993720" y="10787496"/>
            <a:ext cx="6854880" cy="707886"/>
          </a:xfrm>
          <a:prstGeom prst="rect">
            <a:avLst/>
          </a:prstGeom>
        </p:spPr>
        <p:txBody>
          <a:bodyPr wrap="square">
            <a:spAutoFit/>
          </a:bodyPr>
          <a:lstStyle/>
          <a:p>
            <a:r>
              <a:rPr lang="en-US" sz="4000" dirty="0">
                <a:solidFill>
                  <a:schemeClr val="accent2"/>
                </a:solidFill>
              </a:rPr>
              <a:t>CHEST PAIN</a:t>
            </a:r>
          </a:p>
        </p:txBody>
      </p:sp>
      <p:sp>
        <p:nvSpPr>
          <p:cNvPr id="56" name="Rectangle 55">
            <a:extLst>
              <a:ext uri="{FF2B5EF4-FFF2-40B4-BE49-F238E27FC236}">
                <a16:creationId xmlns:a16="http://schemas.microsoft.com/office/drawing/2014/main" id="{1A50D226-01E2-44DA-AADA-22A6287215D5}"/>
              </a:ext>
            </a:extLst>
          </p:cNvPr>
          <p:cNvSpPr/>
          <p:nvPr/>
        </p:nvSpPr>
        <p:spPr>
          <a:xfrm>
            <a:off x="993720" y="11737219"/>
            <a:ext cx="8535712" cy="2245871"/>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 muscles, and joints. Watch this slideshow about.</a:t>
            </a:r>
          </a:p>
        </p:txBody>
      </p:sp>
      <p:sp>
        <p:nvSpPr>
          <p:cNvPr id="11" name="Freeform: Shape 10">
            <a:extLst>
              <a:ext uri="{FF2B5EF4-FFF2-40B4-BE49-F238E27FC236}">
                <a16:creationId xmlns:a16="http://schemas.microsoft.com/office/drawing/2014/main" id="{36B339F5-E15B-46DA-9BAF-9F4C64EF13B4}"/>
              </a:ext>
            </a:extLst>
          </p:cNvPr>
          <p:cNvSpPr/>
          <p:nvPr/>
        </p:nvSpPr>
        <p:spPr>
          <a:xfrm rot="16200000">
            <a:off x="1511243" y="7373122"/>
            <a:ext cx="1370572" cy="413211"/>
          </a:xfrm>
          <a:custGeom>
            <a:avLst/>
            <a:gdLst>
              <a:gd name="connsiteX0" fmla="*/ 0 w 1151017"/>
              <a:gd name="connsiteY0" fmla="*/ 0 h 414555"/>
              <a:gd name="connsiteX1" fmla="*/ 1234467 w 1151017"/>
              <a:gd name="connsiteY1" fmla="*/ 0 h 414555"/>
              <a:gd name="connsiteX2" fmla="*/ 1234467 w 1151017"/>
              <a:gd name="connsiteY2" fmla="*/ 563796 h 414555"/>
              <a:gd name="connsiteX3" fmla="*/ 0 w 1151017"/>
              <a:gd name="connsiteY3" fmla="*/ 563796 h 414555"/>
            </a:gdLst>
            <a:ahLst/>
            <a:cxnLst>
              <a:cxn ang="0">
                <a:pos x="connsiteX0" y="connsiteY0"/>
              </a:cxn>
              <a:cxn ang="0">
                <a:pos x="connsiteX1" y="connsiteY1"/>
              </a:cxn>
              <a:cxn ang="0">
                <a:pos x="connsiteX2" y="connsiteY2"/>
              </a:cxn>
              <a:cxn ang="0">
                <a:pos x="connsiteX3" y="connsiteY3"/>
              </a:cxn>
            </a:cxnLst>
            <a:rect l="l" t="t" r="r" b="b"/>
            <a:pathLst>
              <a:path w="1151017" h="414555">
                <a:moveTo>
                  <a:pt x="0" y="0"/>
                </a:moveTo>
                <a:lnTo>
                  <a:pt x="1234467" y="0"/>
                </a:lnTo>
                <a:lnTo>
                  <a:pt x="1234467" y="563796"/>
                </a:lnTo>
                <a:lnTo>
                  <a:pt x="0" y="563796"/>
                </a:lnTo>
                <a:close/>
              </a:path>
            </a:pathLst>
          </a:custGeom>
          <a:solidFill>
            <a:schemeClr val="accent6">
              <a:lumMod val="20000"/>
              <a:lumOff val="80000"/>
            </a:schemeClr>
          </a:solidFill>
          <a:ln w="9591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4967972E-5A20-44C2-A243-4A1EB282F4C2}"/>
              </a:ext>
            </a:extLst>
          </p:cNvPr>
          <p:cNvSpPr/>
          <p:nvPr/>
        </p:nvSpPr>
        <p:spPr>
          <a:xfrm rot="16200000">
            <a:off x="1454136" y="5891444"/>
            <a:ext cx="1484786" cy="413211"/>
          </a:xfrm>
          <a:custGeom>
            <a:avLst/>
            <a:gdLst>
              <a:gd name="connsiteX0" fmla="*/ 0 w 1246935"/>
              <a:gd name="connsiteY0" fmla="*/ 0 h 414555"/>
              <a:gd name="connsiteX1" fmla="*/ 1249813 w 1246935"/>
              <a:gd name="connsiteY1" fmla="*/ 0 h 414555"/>
              <a:gd name="connsiteX2" fmla="*/ 1249813 w 1246935"/>
              <a:gd name="connsiteY2" fmla="*/ 563796 h 414555"/>
              <a:gd name="connsiteX3" fmla="*/ 0 w 1246935"/>
              <a:gd name="connsiteY3" fmla="*/ 563796 h 414555"/>
            </a:gdLst>
            <a:ahLst/>
            <a:cxnLst>
              <a:cxn ang="0">
                <a:pos x="connsiteX0" y="connsiteY0"/>
              </a:cxn>
              <a:cxn ang="0">
                <a:pos x="connsiteX1" y="connsiteY1"/>
              </a:cxn>
              <a:cxn ang="0">
                <a:pos x="connsiteX2" y="connsiteY2"/>
              </a:cxn>
              <a:cxn ang="0">
                <a:pos x="connsiteX3" y="connsiteY3"/>
              </a:cxn>
            </a:cxnLst>
            <a:rect l="l" t="t" r="r" b="b"/>
            <a:pathLst>
              <a:path w="1246935" h="414555">
                <a:moveTo>
                  <a:pt x="0" y="0"/>
                </a:moveTo>
                <a:lnTo>
                  <a:pt x="1249813" y="0"/>
                </a:lnTo>
                <a:lnTo>
                  <a:pt x="1249813" y="563796"/>
                </a:lnTo>
                <a:lnTo>
                  <a:pt x="0" y="563796"/>
                </a:lnTo>
                <a:close/>
              </a:path>
            </a:pathLst>
          </a:custGeom>
          <a:solidFill>
            <a:schemeClr val="accent3">
              <a:lumMod val="20000"/>
              <a:lumOff val="80000"/>
            </a:schemeClr>
          </a:solidFill>
          <a:ln w="9591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F42540E8-647B-49CA-80FC-638C638B0DA0}"/>
              </a:ext>
            </a:extLst>
          </p:cNvPr>
          <p:cNvSpPr/>
          <p:nvPr/>
        </p:nvSpPr>
        <p:spPr>
          <a:xfrm rot="16200000">
            <a:off x="336563" y="7707138"/>
            <a:ext cx="1827428" cy="206605"/>
          </a:xfrm>
          <a:custGeom>
            <a:avLst/>
            <a:gdLst>
              <a:gd name="connsiteX0" fmla="*/ 0 w 1534690"/>
              <a:gd name="connsiteY0" fmla="*/ 0 h 207277"/>
              <a:gd name="connsiteX1" fmla="*/ 1620057 w 1534690"/>
              <a:gd name="connsiteY1" fmla="*/ 0 h 207277"/>
              <a:gd name="connsiteX2" fmla="*/ 1620057 w 1534690"/>
              <a:gd name="connsiteY2" fmla="*/ 281898 h 207277"/>
              <a:gd name="connsiteX3" fmla="*/ 0 w 1534690"/>
              <a:gd name="connsiteY3" fmla="*/ 281898 h 207277"/>
            </a:gdLst>
            <a:ahLst/>
            <a:cxnLst>
              <a:cxn ang="0">
                <a:pos x="connsiteX0" y="connsiteY0"/>
              </a:cxn>
              <a:cxn ang="0">
                <a:pos x="connsiteX1" y="connsiteY1"/>
              </a:cxn>
              <a:cxn ang="0">
                <a:pos x="connsiteX2" y="connsiteY2"/>
              </a:cxn>
              <a:cxn ang="0">
                <a:pos x="connsiteX3" y="connsiteY3"/>
              </a:cxn>
            </a:cxnLst>
            <a:rect l="l" t="t" r="r" b="b"/>
            <a:pathLst>
              <a:path w="1534690" h="207277">
                <a:moveTo>
                  <a:pt x="0" y="0"/>
                </a:moveTo>
                <a:lnTo>
                  <a:pt x="1620057" y="0"/>
                </a:lnTo>
                <a:lnTo>
                  <a:pt x="1620057" y="281898"/>
                </a:lnTo>
                <a:lnTo>
                  <a:pt x="0" y="281898"/>
                </a:lnTo>
                <a:close/>
              </a:path>
            </a:pathLst>
          </a:custGeom>
          <a:solidFill>
            <a:schemeClr val="accent6">
              <a:lumMod val="20000"/>
              <a:lumOff val="80000"/>
            </a:schemeClr>
          </a:solidFill>
          <a:ln w="9591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811F5D5E-FDD7-4A95-B22D-54951EC48246}"/>
              </a:ext>
            </a:extLst>
          </p:cNvPr>
          <p:cNvSpPr/>
          <p:nvPr/>
        </p:nvSpPr>
        <p:spPr>
          <a:xfrm rot="16200000">
            <a:off x="336563" y="5823426"/>
            <a:ext cx="1827428" cy="206605"/>
          </a:xfrm>
          <a:custGeom>
            <a:avLst/>
            <a:gdLst>
              <a:gd name="connsiteX0" fmla="*/ 0 w 1534690"/>
              <a:gd name="connsiteY0" fmla="*/ 0 h 207277"/>
              <a:gd name="connsiteX1" fmla="*/ 1620057 w 1534690"/>
              <a:gd name="connsiteY1" fmla="*/ 0 h 207277"/>
              <a:gd name="connsiteX2" fmla="*/ 1620057 w 1534690"/>
              <a:gd name="connsiteY2" fmla="*/ 281898 h 207277"/>
              <a:gd name="connsiteX3" fmla="*/ 0 w 1534690"/>
              <a:gd name="connsiteY3" fmla="*/ 281898 h 207277"/>
            </a:gdLst>
            <a:ahLst/>
            <a:cxnLst>
              <a:cxn ang="0">
                <a:pos x="connsiteX0" y="connsiteY0"/>
              </a:cxn>
              <a:cxn ang="0">
                <a:pos x="connsiteX1" y="connsiteY1"/>
              </a:cxn>
              <a:cxn ang="0">
                <a:pos x="connsiteX2" y="connsiteY2"/>
              </a:cxn>
              <a:cxn ang="0">
                <a:pos x="connsiteX3" y="connsiteY3"/>
              </a:cxn>
            </a:cxnLst>
            <a:rect l="l" t="t" r="r" b="b"/>
            <a:pathLst>
              <a:path w="1534690" h="207277">
                <a:moveTo>
                  <a:pt x="0" y="0"/>
                </a:moveTo>
                <a:lnTo>
                  <a:pt x="1620057" y="0"/>
                </a:lnTo>
                <a:lnTo>
                  <a:pt x="1620057" y="281898"/>
                </a:lnTo>
                <a:lnTo>
                  <a:pt x="0" y="281898"/>
                </a:lnTo>
                <a:close/>
              </a:path>
            </a:pathLst>
          </a:custGeom>
          <a:solidFill>
            <a:schemeClr val="accent3">
              <a:lumMod val="20000"/>
              <a:lumOff val="80000"/>
            </a:schemeClr>
          </a:solidFill>
          <a:ln w="9591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802908E6-8974-4EBC-9FB2-2AF0B5B1DBD9}"/>
              </a:ext>
            </a:extLst>
          </p:cNvPr>
          <p:cNvSpPr/>
          <p:nvPr/>
        </p:nvSpPr>
        <p:spPr>
          <a:xfrm rot="16200000">
            <a:off x="5463143" y="123808"/>
            <a:ext cx="4797001" cy="13429338"/>
          </a:xfrm>
          <a:custGeom>
            <a:avLst/>
            <a:gdLst>
              <a:gd name="connsiteX0" fmla="*/ 3569114 w 4028561"/>
              <a:gd name="connsiteY0" fmla="*/ 13589131 h 13473056"/>
              <a:gd name="connsiteX1" fmla="*/ 3123095 w 4028561"/>
              <a:gd name="connsiteY1" fmla="*/ 12716492 h 13473056"/>
              <a:gd name="connsiteX2" fmla="*/ 1951934 w 4028561"/>
              <a:gd name="connsiteY2" fmla="*/ 11798251 h 13473056"/>
              <a:gd name="connsiteX3" fmla="*/ 590856 w 4028561"/>
              <a:gd name="connsiteY3" fmla="*/ 10720407 h 13473056"/>
              <a:gd name="connsiteX4" fmla="*/ 23980 w 4028561"/>
              <a:gd name="connsiteY4" fmla="*/ 9145096 h 13473056"/>
              <a:gd name="connsiteX5" fmla="*/ 460407 w 4028561"/>
              <a:gd name="connsiteY5" fmla="*/ 7735607 h 13473056"/>
              <a:gd name="connsiteX6" fmla="*/ 2381648 w 4028561"/>
              <a:gd name="connsiteY6" fmla="*/ 6152005 h 13473056"/>
              <a:gd name="connsiteX7" fmla="*/ 3329319 w 4028561"/>
              <a:gd name="connsiteY7" fmla="*/ 5192309 h 13473056"/>
              <a:gd name="connsiteX8" fmla="*/ 3586379 w 4028561"/>
              <a:gd name="connsiteY8" fmla="*/ 4446109 h 13473056"/>
              <a:gd name="connsiteX9" fmla="*/ 3219972 w 4028561"/>
              <a:gd name="connsiteY9" fmla="*/ 3556887 h 13473056"/>
              <a:gd name="connsiteX10" fmla="*/ 2013322 w 4028561"/>
              <a:gd name="connsiteY10" fmla="*/ 2609628 h 13473056"/>
              <a:gd name="connsiteX11" fmla="*/ 687733 w 4028561"/>
              <a:gd name="connsiteY11" fmla="*/ 1560802 h 13473056"/>
              <a:gd name="connsiteX12" fmla="*/ 0 w 4028561"/>
              <a:gd name="connsiteY12" fmla="*/ 0 h 13473056"/>
              <a:gd name="connsiteX13" fmla="*/ 532346 w 4028561"/>
              <a:gd name="connsiteY13" fmla="*/ 0 h 13473056"/>
              <a:gd name="connsiteX14" fmla="*/ 978365 w 4028561"/>
              <a:gd name="connsiteY14" fmla="*/ 872640 h 13473056"/>
              <a:gd name="connsiteX15" fmla="*/ 2149526 w 4028561"/>
              <a:gd name="connsiteY15" fmla="*/ 1790880 h 13473056"/>
              <a:gd name="connsiteX16" fmla="*/ 3510604 w 4028561"/>
              <a:gd name="connsiteY16" fmla="*/ 2868725 h 13473056"/>
              <a:gd name="connsiteX17" fmla="*/ 4077480 w 4028561"/>
              <a:gd name="connsiteY17" fmla="*/ 4444036 h 13473056"/>
              <a:gd name="connsiteX18" fmla="*/ 3641053 w 4028561"/>
              <a:gd name="connsiteY18" fmla="*/ 5853525 h 13473056"/>
              <a:gd name="connsiteX19" fmla="*/ 2944687 w 4028561"/>
              <a:gd name="connsiteY19" fmla="*/ 6599725 h 13473056"/>
              <a:gd name="connsiteX20" fmla="*/ 2944687 w 4028561"/>
              <a:gd name="connsiteY20" fmla="*/ 6599725 h 13473056"/>
              <a:gd name="connsiteX21" fmla="*/ 2917830 w 4028561"/>
              <a:gd name="connsiteY21" fmla="*/ 6622526 h 13473056"/>
              <a:gd name="connsiteX22" fmla="*/ 2916871 w 4028561"/>
              <a:gd name="connsiteY22" fmla="*/ 6622526 h 13473056"/>
              <a:gd name="connsiteX23" fmla="*/ 773100 w 4028561"/>
              <a:gd name="connsiteY23" fmla="*/ 8394750 h 13473056"/>
              <a:gd name="connsiteX24" fmla="*/ 516040 w 4028561"/>
              <a:gd name="connsiteY24" fmla="*/ 9140950 h 13473056"/>
              <a:gd name="connsiteX25" fmla="*/ 882447 w 4028561"/>
              <a:gd name="connsiteY25" fmla="*/ 10030172 h 13473056"/>
              <a:gd name="connsiteX26" fmla="*/ 2089097 w 4028561"/>
              <a:gd name="connsiteY26" fmla="*/ 10977431 h 13473056"/>
              <a:gd name="connsiteX27" fmla="*/ 3414686 w 4028561"/>
              <a:gd name="connsiteY27" fmla="*/ 12026257 h 13473056"/>
              <a:gd name="connsiteX28" fmla="*/ 4101460 w 4028561"/>
              <a:gd name="connsiteY28" fmla="*/ 13589131 h 13473056"/>
              <a:gd name="connsiteX29" fmla="*/ 3569114 w 4028561"/>
              <a:gd name="connsiteY29" fmla="*/ 13589131 h 13473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028561" h="13473056">
                <a:moveTo>
                  <a:pt x="3569114" y="13589131"/>
                </a:moveTo>
                <a:cubicBezTo>
                  <a:pt x="3476074" y="13269923"/>
                  <a:pt x="3328360" y="12979735"/>
                  <a:pt x="3123095" y="12716492"/>
                </a:cubicBezTo>
                <a:cubicBezTo>
                  <a:pt x="2841095" y="12357901"/>
                  <a:pt x="2453586" y="12051130"/>
                  <a:pt x="1951934" y="11798251"/>
                </a:cubicBezTo>
                <a:cubicBezTo>
                  <a:pt x="1386976" y="11512209"/>
                  <a:pt x="918896" y="11141181"/>
                  <a:pt x="590856" y="10720407"/>
                </a:cubicBezTo>
                <a:cubicBezTo>
                  <a:pt x="229244" y="10256105"/>
                  <a:pt x="24939" y="9719255"/>
                  <a:pt x="23980" y="9145096"/>
                </a:cubicBezTo>
                <a:cubicBezTo>
                  <a:pt x="23020" y="8558500"/>
                  <a:pt x="198551" y="8110780"/>
                  <a:pt x="460407" y="7735607"/>
                </a:cubicBezTo>
                <a:cubicBezTo>
                  <a:pt x="983161" y="7086828"/>
                  <a:pt x="2097730" y="6404884"/>
                  <a:pt x="2381648" y="6152005"/>
                </a:cubicBezTo>
                <a:cubicBezTo>
                  <a:pt x="2654055" y="5907417"/>
                  <a:pt x="3150911" y="5447261"/>
                  <a:pt x="3329319" y="5192309"/>
                </a:cubicBezTo>
                <a:cubicBezTo>
                  <a:pt x="3483747" y="4972594"/>
                  <a:pt x="3587339" y="4730079"/>
                  <a:pt x="3586379" y="4446109"/>
                </a:cubicBezTo>
                <a:cubicBezTo>
                  <a:pt x="3585420" y="4162138"/>
                  <a:pt x="3454012" y="3857440"/>
                  <a:pt x="3219972" y="3556887"/>
                </a:cubicBezTo>
                <a:cubicBezTo>
                  <a:pt x="2937014" y="3194151"/>
                  <a:pt x="2521688" y="2866652"/>
                  <a:pt x="2013322" y="2609628"/>
                </a:cubicBezTo>
                <a:cubicBezTo>
                  <a:pt x="1454119" y="2327730"/>
                  <a:pt x="1015773" y="1977430"/>
                  <a:pt x="687733" y="1560802"/>
                </a:cubicBezTo>
                <a:cubicBezTo>
                  <a:pt x="339550" y="1119300"/>
                  <a:pt x="113183" y="599033"/>
                  <a:pt x="0" y="0"/>
                </a:cubicBezTo>
                <a:lnTo>
                  <a:pt x="532346" y="0"/>
                </a:lnTo>
                <a:cubicBezTo>
                  <a:pt x="625386" y="319208"/>
                  <a:pt x="773100" y="609397"/>
                  <a:pt x="978365" y="872640"/>
                </a:cubicBezTo>
                <a:cubicBezTo>
                  <a:pt x="1260364" y="1231230"/>
                  <a:pt x="1647874" y="1538001"/>
                  <a:pt x="2149526" y="1790880"/>
                </a:cubicBezTo>
                <a:cubicBezTo>
                  <a:pt x="2714483" y="2076924"/>
                  <a:pt x="3182564" y="2450024"/>
                  <a:pt x="3510604" y="2868725"/>
                </a:cubicBezTo>
                <a:cubicBezTo>
                  <a:pt x="3872215" y="3333027"/>
                  <a:pt x="4076521" y="3869876"/>
                  <a:pt x="4077480" y="4444036"/>
                </a:cubicBezTo>
                <a:cubicBezTo>
                  <a:pt x="4079398" y="5030632"/>
                  <a:pt x="3902909" y="5478352"/>
                  <a:pt x="3641053" y="5853525"/>
                </a:cubicBezTo>
                <a:cubicBezTo>
                  <a:pt x="3420441" y="6168587"/>
                  <a:pt x="3215176" y="6359283"/>
                  <a:pt x="2944687" y="6599725"/>
                </a:cubicBezTo>
                <a:lnTo>
                  <a:pt x="2944687" y="6599725"/>
                </a:lnTo>
                <a:lnTo>
                  <a:pt x="2917830" y="6622526"/>
                </a:lnTo>
                <a:lnTo>
                  <a:pt x="2916871" y="6622526"/>
                </a:lnTo>
                <a:cubicBezTo>
                  <a:pt x="2589790" y="6896132"/>
                  <a:pt x="1080038" y="7938739"/>
                  <a:pt x="773100" y="8394750"/>
                </a:cubicBezTo>
                <a:cubicBezTo>
                  <a:pt x="618672" y="8614465"/>
                  <a:pt x="515080" y="8856980"/>
                  <a:pt x="516040" y="9140950"/>
                </a:cubicBezTo>
                <a:cubicBezTo>
                  <a:pt x="516999" y="9424921"/>
                  <a:pt x="649366" y="9729619"/>
                  <a:pt x="882447" y="10030172"/>
                </a:cubicBezTo>
                <a:cubicBezTo>
                  <a:pt x="1165405" y="10392908"/>
                  <a:pt x="1580731" y="10720407"/>
                  <a:pt x="2089097" y="10977431"/>
                </a:cubicBezTo>
                <a:cubicBezTo>
                  <a:pt x="2648300" y="11259329"/>
                  <a:pt x="3086646" y="11609629"/>
                  <a:pt x="3414686" y="12026257"/>
                </a:cubicBezTo>
                <a:cubicBezTo>
                  <a:pt x="3762869" y="12469832"/>
                  <a:pt x="3988277" y="12990099"/>
                  <a:pt x="4101460" y="13589131"/>
                </a:cubicBezTo>
                <a:lnTo>
                  <a:pt x="3569114" y="13589131"/>
                </a:lnTo>
                <a:close/>
              </a:path>
            </a:pathLst>
          </a:custGeom>
          <a:solidFill>
            <a:schemeClr val="accent2"/>
          </a:solidFill>
          <a:ln w="95915"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DB8F44C3-0649-47B2-B001-475A4C2F22C3}"/>
              </a:ext>
            </a:extLst>
          </p:cNvPr>
          <p:cNvSpPr/>
          <p:nvPr/>
        </p:nvSpPr>
        <p:spPr>
          <a:xfrm rot="16200000">
            <a:off x="5463143" y="123808"/>
            <a:ext cx="4797001" cy="13429338"/>
          </a:xfrm>
          <a:custGeom>
            <a:avLst/>
            <a:gdLst>
              <a:gd name="connsiteX0" fmla="*/ 532346 w 4028561"/>
              <a:gd name="connsiteY0" fmla="*/ 13589131 h 13473056"/>
              <a:gd name="connsiteX1" fmla="*/ 978365 w 4028561"/>
              <a:gd name="connsiteY1" fmla="*/ 12716492 h 13473056"/>
              <a:gd name="connsiteX2" fmla="*/ 2149526 w 4028561"/>
              <a:gd name="connsiteY2" fmla="*/ 11798251 h 13473056"/>
              <a:gd name="connsiteX3" fmla="*/ 3510604 w 4028561"/>
              <a:gd name="connsiteY3" fmla="*/ 10720407 h 13473056"/>
              <a:gd name="connsiteX4" fmla="*/ 4077480 w 4028561"/>
              <a:gd name="connsiteY4" fmla="*/ 9145096 h 13473056"/>
              <a:gd name="connsiteX5" fmla="*/ 3641053 w 4028561"/>
              <a:gd name="connsiteY5" fmla="*/ 7735607 h 13473056"/>
              <a:gd name="connsiteX6" fmla="*/ 1719812 w 4028561"/>
              <a:gd name="connsiteY6" fmla="*/ 6152005 h 13473056"/>
              <a:gd name="connsiteX7" fmla="*/ 772141 w 4028561"/>
              <a:gd name="connsiteY7" fmla="*/ 5192309 h 13473056"/>
              <a:gd name="connsiteX8" fmla="*/ 515080 w 4028561"/>
              <a:gd name="connsiteY8" fmla="*/ 4446109 h 13473056"/>
              <a:gd name="connsiteX9" fmla="*/ 881488 w 4028561"/>
              <a:gd name="connsiteY9" fmla="*/ 3556887 h 13473056"/>
              <a:gd name="connsiteX10" fmla="*/ 2088138 w 4028561"/>
              <a:gd name="connsiteY10" fmla="*/ 2609628 h 13473056"/>
              <a:gd name="connsiteX11" fmla="*/ 3413727 w 4028561"/>
              <a:gd name="connsiteY11" fmla="*/ 1560802 h 13473056"/>
              <a:gd name="connsiteX12" fmla="*/ 4101460 w 4028561"/>
              <a:gd name="connsiteY12" fmla="*/ 0 h 13473056"/>
              <a:gd name="connsiteX13" fmla="*/ 3569114 w 4028561"/>
              <a:gd name="connsiteY13" fmla="*/ 0 h 13473056"/>
              <a:gd name="connsiteX14" fmla="*/ 3123095 w 4028561"/>
              <a:gd name="connsiteY14" fmla="*/ 872640 h 13473056"/>
              <a:gd name="connsiteX15" fmla="*/ 1951934 w 4028561"/>
              <a:gd name="connsiteY15" fmla="*/ 1790880 h 13473056"/>
              <a:gd name="connsiteX16" fmla="*/ 590856 w 4028561"/>
              <a:gd name="connsiteY16" fmla="*/ 2868725 h 13473056"/>
              <a:gd name="connsiteX17" fmla="*/ 23980 w 4028561"/>
              <a:gd name="connsiteY17" fmla="*/ 4444036 h 13473056"/>
              <a:gd name="connsiteX18" fmla="*/ 460407 w 4028561"/>
              <a:gd name="connsiteY18" fmla="*/ 5853525 h 13473056"/>
              <a:gd name="connsiteX19" fmla="*/ 1156773 w 4028561"/>
              <a:gd name="connsiteY19" fmla="*/ 6599725 h 13473056"/>
              <a:gd name="connsiteX20" fmla="*/ 1157732 w 4028561"/>
              <a:gd name="connsiteY20" fmla="*/ 6599725 h 13473056"/>
              <a:gd name="connsiteX21" fmla="*/ 1183630 w 4028561"/>
              <a:gd name="connsiteY21" fmla="*/ 6622526 h 13473056"/>
              <a:gd name="connsiteX22" fmla="*/ 1184589 w 4028561"/>
              <a:gd name="connsiteY22" fmla="*/ 6622526 h 13473056"/>
              <a:gd name="connsiteX23" fmla="*/ 3329319 w 4028561"/>
              <a:gd name="connsiteY23" fmla="*/ 8394750 h 13473056"/>
              <a:gd name="connsiteX24" fmla="*/ 3586379 w 4028561"/>
              <a:gd name="connsiteY24" fmla="*/ 9140950 h 13473056"/>
              <a:gd name="connsiteX25" fmla="*/ 3219972 w 4028561"/>
              <a:gd name="connsiteY25" fmla="*/ 10030172 h 13473056"/>
              <a:gd name="connsiteX26" fmla="*/ 2013322 w 4028561"/>
              <a:gd name="connsiteY26" fmla="*/ 10977431 h 13473056"/>
              <a:gd name="connsiteX27" fmla="*/ 687733 w 4028561"/>
              <a:gd name="connsiteY27" fmla="*/ 12026257 h 13473056"/>
              <a:gd name="connsiteX28" fmla="*/ 0 w 4028561"/>
              <a:gd name="connsiteY28" fmla="*/ 13589131 h 13473056"/>
              <a:gd name="connsiteX29" fmla="*/ 532346 w 4028561"/>
              <a:gd name="connsiteY29" fmla="*/ 13589131 h 13473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028561" h="13473056">
                <a:moveTo>
                  <a:pt x="532346" y="13589131"/>
                </a:moveTo>
                <a:cubicBezTo>
                  <a:pt x="625386" y="13269923"/>
                  <a:pt x="773100" y="12979735"/>
                  <a:pt x="978365" y="12716492"/>
                </a:cubicBezTo>
                <a:cubicBezTo>
                  <a:pt x="1260364" y="12357901"/>
                  <a:pt x="1647874" y="12051130"/>
                  <a:pt x="2149526" y="11798251"/>
                </a:cubicBezTo>
                <a:cubicBezTo>
                  <a:pt x="2714483" y="11512209"/>
                  <a:pt x="3182564" y="11141181"/>
                  <a:pt x="3510604" y="10720407"/>
                </a:cubicBezTo>
                <a:cubicBezTo>
                  <a:pt x="3872215" y="10256105"/>
                  <a:pt x="4076521" y="9719255"/>
                  <a:pt x="4077480" y="9145096"/>
                </a:cubicBezTo>
                <a:cubicBezTo>
                  <a:pt x="4079398" y="8558500"/>
                  <a:pt x="3902909" y="8110780"/>
                  <a:pt x="3641053" y="7735607"/>
                </a:cubicBezTo>
                <a:cubicBezTo>
                  <a:pt x="3118299" y="7086828"/>
                  <a:pt x="2003730" y="6404884"/>
                  <a:pt x="1719812" y="6152005"/>
                </a:cubicBezTo>
                <a:cubicBezTo>
                  <a:pt x="1447405" y="5907417"/>
                  <a:pt x="950549" y="5447261"/>
                  <a:pt x="772141" y="5192309"/>
                </a:cubicBezTo>
                <a:cubicBezTo>
                  <a:pt x="617713" y="4972594"/>
                  <a:pt x="514121" y="4730079"/>
                  <a:pt x="515080" y="4446109"/>
                </a:cubicBezTo>
                <a:cubicBezTo>
                  <a:pt x="516040" y="4162138"/>
                  <a:pt x="648407" y="3857440"/>
                  <a:pt x="881488" y="3556887"/>
                </a:cubicBezTo>
                <a:cubicBezTo>
                  <a:pt x="1164446" y="3194151"/>
                  <a:pt x="1579772" y="2866652"/>
                  <a:pt x="2088138" y="2609628"/>
                </a:cubicBezTo>
                <a:cubicBezTo>
                  <a:pt x="2647341" y="2327730"/>
                  <a:pt x="3085686" y="1977430"/>
                  <a:pt x="3413727" y="1560802"/>
                </a:cubicBezTo>
                <a:cubicBezTo>
                  <a:pt x="3762869" y="1119300"/>
                  <a:pt x="3988277" y="599033"/>
                  <a:pt x="4101460" y="0"/>
                </a:cubicBezTo>
                <a:lnTo>
                  <a:pt x="3569114" y="0"/>
                </a:lnTo>
                <a:cubicBezTo>
                  <a:pt x="3476074" y="319208"/>
                  <a:pt x="3328360" y="609397"/>
                  <a:pt x="3123095" y="872640"/>
                </a:cubicBezTo>
                <a:cubicBezTo>
                  <a:pt x="2841095" y="1231230"/>
                  <a:pt x="2453586" y="1538001"/>
                  <a:pt x="1951934" y="1790880"/>
                </a:cubicBezTo>
                <a:cubicBezTo>
                  <a:pt x="1386976" y="2076924"/>
                  <a:pt x="918896" y="2450024"/>
                  <a:pt x="590856" y="2868725"/>
                </a:cubicBezTo>
                <a:cubicBezTo>
                  <a:pt x="229244" y="3333027"/>
                  <a:pt x="24939" y="3869876"/>
                  <a:pt x="23980" y="4444036"/>
                </a:cubicBezTo>
                <a:cubicBezTo>
                  <a:pt x="23020" y="5030632"/>
                  <a:pt x="198551" y="5478352"/>
                  <a:pt x="460407" y="5853525"/>
                </a:cubicBezTo>
                <a:cubicBezTo>
                  <a:pt x="681019" y="6168587"/>
                  <a:pt x="886284" y="6359283"/>
                  <a:pt x="1156773" y="6599725"/>
                </a:cubicBezTo>
                <a:lnTo>
                  <a:pt x="1157732" y="6599725"/>
                </a:lnTo>
                <a:lnTo>
                  <a:pt x="1183630" y="6622526"/>
                </a:lnTo>
                <a:lnTo>
                  <a:pt x="1184589" y="6622526"/>
                </a:lnTo>
                <a:cubicBezTo>
                  <a:pt x="1512629" y="6896132"/>
                  <a:pt x="3022381" y="7938739"/>
                  <a:pt x="3329319" y="8394750"/>
                </a:cubicBezTo>
                <a:cubicBezTo>
                  <a:pt x="3483747" y="8614465"/>
                  <a:pt x="3587339" y="8856980"/>
                  <a:pt x="3586379" y="9140950"/>
                </a:cubicBezTo>
                <a:cubicBezTo>
                  <a:pt x="3585420" y="9424921"/>
                  <a:pt x="3454012" y="9729619"/>
                  <a:pt x="3219972" y="10030172"/>
                </a:cubicBezTo>
                <a:cubicBezTo>
                  <a:pt x="2937014" y="10392908"/>
                  <a:pt x="2521688" y="10720407"/>
                  <a:pt x="2013322" y="10977431"/>
                </a:cubicBezTo>
                <a:cubicBezTo>
                  <a:pt x="1454119" y="11259329"/>
                  <a:pt x="1015773" y="11609629"/>
                  <a:pt x="687733" y="12026257"/>
                </a:cubicBezTo>
                <a:cubicBezTo>
                  <a:pt x="339550" y="12469832"/>
                  <a:pt x="113183" y="12990099"/>
                  <a:pt x="0" y="13589131"/>
                </a:cubicBezTo>
                <a:lnTo>
                  <a:pt x="532346" y="13589131"/>
                </a:lnTo>
                <a:close/>
              </a:path>
            </a:pathLst>
          </a:custGeom>
          <a:solidFill>
            <a:schemeClr val="accent4"/>
          </a:solidFill>
          <a:ln w="95915"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9BC78CFE-B5DA-4B32-8666-A9FF38954D5C}"/>
              </a:ext>
            </a:extLst>
          </p:cNvPr>
          <p:cNvSpPr/>
          <p:nvPr/>
        </p:nvSpPr>
        <p:spPr>
          <a:xfrm rot="16200000" flipV="1">
            <a:off x="19115810" y="123808"/>
            <a:ext cx="4797001" cy="13429338"/>
          </a:xfrm>
          <a:custGeom>
            <a:avLst/>
            <a:gdLst>
              <a:gd name="connsiteX0" fmla="*/ 3569114 w 4028561"/>
              <a:gd name="connsiteY0" fmla="*/ 13589131 h 13473056"/>
              <a:gd name="connsiteX1" fmla="*/ 3123095 w 4028561"/>
              <a:gd name="connsiteY1" fmla="*/ 12716492 h 13473056"/>
              <a:gd name="connsiteX2" fmla="*/ 1951934 w 4028561"/>
              <a:gd name="connsiteY2" fmla="*/ 11798251 h 13473056"/>
              <a:gd name="connsiteX3" fmla="*/ 590856 w 4028561"/>
              <a:gd name="connsiteY3" fmla="*/ 10720407 h 13473056"/>
              <a:gd name="connsiteX4" fmla="*/ 23980 w 4028561"/>
              <a:gd name="connsiteY4" fmla="*/ 9145096 h 13473056"/>
              <a:gd name="connsiteX5" fmla="*/ 460407 w 4028561"/>
              <a:gd name="connsiteY5" fmla="*/ 7735607 h 13473056"/>
              <a:gd name="connsiteX6" fmla="*/ 2381648 w 4028561"/>
              <a:gd name="connsiteY6" fmla="*/ 6152005 h 13473056"/>
              <a:gd name="connsiteX7" fmla="*/ 3329319 w 4028561"/>
              <a:gd name="connsiteY7" fmla="*/ 5192309 h 13473056"/>
              <a:gd name="connsiteX8" fmla="*/ 3586379 w 4028561"/>
              <a:gd name="connsiteY8" fmla="*/ 4446109 h 13473056"/>
              <a:gd name="connsiteX9" fmla="*/ 3219972 w 4028561"/>
              <a:gd name="connsiteY9" fmla="*/ 3556887 h 13473056"/>
              <a:gd name="connsiteX10" fmla="*/ 2013322 w 4028561"/>
              <a:gd name="connsiteY10" fmla="*/ 2609628 h 13473056"/>
              <a:gd name="connsiteX11" fmla="*/ 687733 w 4028561"/>
              <a:gd name="connsiteY11" fmla="*/ 1560802 h 13473056"/>
              <a:gd name="connsiteX12" fmla="*/ 0 w 4028561"/>
              <a:gd name="connsiteY12" fmla="*/ 0 h 13473056"/>
              <a:gd name="connsiteX13" fmla="*/ 532346 w 4028561"/>
              <a:gd name="connsiteY13" fmla="*/ 0 h 13473056"/>
              <a:gd name="connsiteX14" fmla="*/ 978365 w 4028561"/>
              <a:gd name="connsiteY14" fmla="*/ 872640 h 13473056"/>
              <a:gd name="connsiteX15" fmla="*/ 2149526 w 4028561"/>
              <a:gd name="connsiteY15" fmla="*/ 1790880 h 13473056"/>
              <a:gd name="connsiteX16" fmla="*/ 3510604 w 4028561"/>
              <a:gd name="connsiteY16" fmla="*/ 2868725 h 13473056"/>
              <a:gd name="connsiteX17" fmla="*/ 4077480 w 4028561"/>
              <a:gd name="connsiteY17" fmla="*/ 4444036 h 13473056"/>
              <a:gd name="connsiteX18" fmla="*/ 3641053 w 4028561"/>
              <a:gd name="connsiteY18" fmla="*/ 5853525 h 13473056"/>
              <a:gd name="connsiteX19" fmla="*/ 2944687 w 4028561"/>
              <a:gd name="connsiteY19" fmla="*/ 6599725 h 13473056"/>
              <a:gd name="connsiteX20" fmla="*/ 2944687 w 4028561"/>
              <a:gd name="connsiteY20" fmla="*/ 6599725 h 13473056"/>
              <a:gd name="connsiteX21" fmla="*/ 2917830 w 4028561"/>
              <a:gd name="connsiteY21" fmla="*/ 6622526 h 13473056"/>
              <a:gd name="connsiteX22" fmla="*/ 2916871 w 4028561"/>
              <a:gd name="connsiteY22" fmla="*/ 6622526 h 13473056"/>
              <a:gd name="connsiteX23" fmla="*/ 773100 w 4028561"/>
              <a:gd name="connsiteY23" fmla="*/ 8394750 h 13473056"/>
              <a:gd name="connsiteX24" fmla="*/ 516040 w 4028561"/>
              <a:gd name="connsiteY24" fmla="*/ 9140950 h 13473056"/>
              <a:gd name="connsiteX25" fmla="*/ 882447 w 4028561"/>
              <a:gd name="connsiteY25" fmla="*/ 10030172 h 13473056"/>
              <a:gd name="connsiteX26" fmla="*/ 2089097 w 4028561"/>
              <a:gd name="connsiteY26" fmla="*/ 10977431 h 13473056"/>
              <a:gd name="connsiteX27" fmla="*/ 3414686 w 4028561"/>
              <a:gd name="connsiteY27" fmla="*/ 12026257 h 13473056"/>
              <a:gd name="connsiteX28" fmla="*/ 4101460 w 4028561"/>
              <a:gd name="connsiteY28" fmla="*/ 13589131 h 13473056"/>
              <a:gd name="connsiteX29" fmla="*/ 3569114 w 4028561"/>
              <a:gd name="connsiteY29" fmla="*/ 13589131 h 13473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028561" h="13473056">
                <a:moveTo>
                  <a:pt x="3569114" y="13589131"/>
                </a:moveTo>
                <a:cubicBezTo>
                  <a:pt x="3476074" y="13269923"/>
                  <a:pt x="3328360" y="12979735"/>
                  <a:pt x="3123095" y="12716492"/>
                </a:cubicBezTo>
                <a:cubicBezTo>
                  <a:pt x="2841095" y="12357901"/>
                  <a:pt x="2453586" y="12051130"/>
                  <a:pt x="1951934" y="11798251"/>
                </a:cubicBezTo>
                <a:cubicBezTo>
                  <a:pt x="1386976" y="11512209"/>
                  <a:pt x="918896" y="11141181"/>
                  <a:pt x="590856" y="10720407"/>
                </a:cubicBezTo>
                <a:cubicBezTo>
                  <a:pt x="229244" y="10256105"/>
                  <a:pt x="24939" y="9719255"/>
                  <a:pt x="23980" y="9145096"/>
                </a:cubicBezTo>
                <a:cubicBezTo>
                  <a:pt x="23020" y="8558500"/>
                  <a:pt x="198551" y="8110780"/>
                  <a:pt x="460407" y="7735607"/>
                </a:cubicBezTo>
                <a:cubicBezTo>
                  <a:pt x="983161" y="7086828"/>
                  <a:pt x="2097730" y="6404884"/>
                  <a:pt x="2381648" y="6152005"/>
                </a:cubicBezTo>
                <a:cubicBezTo>
                  <a:pt x="2654055" y="5907417"/>
                  <a:pt x="3150911" y="5447261"/>
                  <a:pt x="3329319" y="5192309"/>
                </a:cubicBezTo>
                <a:cubicBezTo>
                  <a:pt x="3483747" y="4972594"/>
                  <a:pt x="3587339" y="4730079"/>
                  <a:pt x="3586379" y="4446109"/>
                </a:cubicBezTo>
                <a:cubicBezTo>
                  <a:pt x="3585420" y="4162138"/>
                  <a:pt x="3454012" y="3857440"/>
                  <a:pt x="3219972" y="3556887"/>
                </a:cubicBezTo>
                <a:cubicBezTo>
                  <a:pt x="2937014" y="3194151"/>
                  <a:pt x="2521688" y="2866652"/>
                  <a:pt x="2013322" y="2609628"/>
                </a:cubicBezTo>
                <a:cubicBezTo>
                  <a:pt x="1454119" y="2327730"/>
                  <a:pt x="1015773" y="1977430"/>
                  <a:pt x="687733" y="1560802"/>
                </a:cubicBezTo>
                <a:cubicBezTo>
                  <a:pt x="339550" y="1119300"/>
                  <a:pt x="113183" y="599033"/>
                  <a:pt x="0" y="0"/>
                </a:cubicBezTo>
                <a:lnTo>
                  <a:pt x="532346" y="0"/>
                </a:lnTo>
                <a:cubicBezTo>
                  <a:pt x="625386" y="319208"/>
                  <a:pt x="773100" y="609397"/>
                  <a:pt x="978365" y="872640"/>
                </a:cubicBezTo>
                <a:cubicBezTo>
                  <a:pt x="1260364" y="1231230"/>
                  <a:pt x="1647874" y="1538001"/>
                  <a:pt x="2149526" y="1790880"/>
                </a:cubicBezTo>
                <a:cubicBezTo>
                  <a:pt x="2714483" y="2076924"/>
                  <a:pt x="3182564" y="2450024"/>
                  <a:pt x="3510604" y="2868725"/>
                </a:cubicBezTo>
                <a:cubicBezTo>
                  <a:pt x="3872215" y="3333027"/>
                  <a:pt x="4076521" y="3869876"/>
                  <a:pt x="4077480" y="4444036"/>
                </a:cubicBezTo>
                <a:cubicBezTo>
                  <a:pt x="4079398" y="5030632"/>
                  <a:pt x="3902909" y="5478352"/>
                  <a:pt x="3641053" y="5853525"/>
                </a:cubicBezTo>
                <a:cubicBezTo>
                  <a:pt x="3420441" y="6168587"/>
                  <a:pt x="3215176" y="6359283"/>
                  <a:pt x="2944687" y="6599725"/>
                </a:cubicBezTo>
                <a:lnTo>
                  <a:pt x="2944687" y="6599725"/>
                </a:lnTo>
                <a:lnTo>
                  <a:pt x="2917830" y="6622526"/>
                </a:lnTo>
                <a:lnTo>
                  <a:pt x="2916871" y="6622526"/>
                </a:lnTo>
                <a:cubicBezTo>
                  <a:pt x="2589790" y="6896132"/>
                  <a:pt x="1080038" y="7938739"/>
                  <a:pt x="773100" y="8394750"/>
                </a:cubicBezTo>
                <a:cubicBezTo>
                  <a:pt x="618672" y="8614465"/>
                  <a:pt x="515080" y="8856980"/>
                  <a:pt x="516040" y="9140950"/>
                </a:cubicBezTo>
                <a:cubicBezTo>
                  <a:pt x="516999" y="9424921"/>
                  <a:pt x="649366" y="9729619"/>
                  <a:pt x="882447" y="10030172"/>
                </a:cubicBezTo>
                <a:cubicBezTo>
                  <a:pt x="1165405" y="10392908"/>
                  <a:pt x="1580731" y="10720407"/>
                  <a:pt x="2089097" y="10977431"/>
                </a:cubicBezTo>
                <a:cubicBezTo>
                  <a:pt x="2648300" y="11259329"/>
                  <a:pt x="3086646" y="11609629"/>
                  <a:pt x="3414686" y="12026257"/>
                </a:cubicBezTo>
                <a:cubicBezTo>
                  <a:pt x="3762869" y="12469832"/>
                  <a:pt x="3988277" y="12990099"/>
                  <a:pt x="4101460" y="13589131"/>
                </a:cubicBezTo>
                <a:lnTo>
                  <a:pt x="3569114" y="13589131"/>
                </a:lnTo>
                <a:close/>
              </a:path>
            </a:pathLst>
          </a:custGeom>
          <a:solidFill>
            <a:schemeClr val="accent2"/>
          </a:solidFill>
          <a:ln w="95915" cap="flat">
            <a:noFill/>
            <a:prstDash val="solid"/>
            <a:miter/>
          </a:ln>
        </p:spPr>
        <p:txBody>
          <a:bodyPr rtlCol="0" anchor="ctr"/>
          <a:lstStyle/>
          <a:p>
            <a:endParaRPr lang="en-US"/>
          </a:p>
        </p:txBody>
      </p:sp>
    </p:spTree>
    <p:extLst>
      <p:ext uri="{BB962C8B-B14F-4D97-AF65-F5344CB8AC3E}">
        <p14:creationId xmlns:p14="http://schemas.microsoft.com/office/powerpoint/2010/main" val="33604205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p:txBody>
          <a:bodyPr/>
          <a:lstStyle/>
          <a:p>
            <a:fld id="{92B485D1-D61A-494D-A8A9-04DC541B8AAB}" type="slidenum">
              <a:rPr lang="en-US" smtClean="0">
                <a:solidFill>
                  <a:schemeClr val="accent2"/>
                </a:solidFill>
              </a:rPr>
              <a:pPr/>
              <a:t>38</a:t>
            </a:fld>
            <a:endParaRPr lang="en-US" dirty="0">
              <a:solidFill>
                <a:schemeClr val="accent2"/>
              </a:solidFill>
            </a:endParaRPr>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p:txBody>
          <a:bodyPr/>
          <a:lstStyle/>
          <a:p>
            <a:r>
              <a:rPr lang="en-US">
                <a:solidFill>
                  <a:schemeClr val="accent2"/>
                </a:solidFill>
              </a:rPr>
              <a:t>WWW.SQUARE.COM</a:t>
            </a:r>
            <a:endParaRPr lang="en-US" dirty="0">
              <a:solidFill>
                <a:schemeClr val="accent2"/>
              </a:solidFill>
            </a:endParaRPr>
          </a:p>
        </p:txBody>
      </p:sp>
      <p:sp>
        <p:nvSpPr>
          <p:cNvPr id="5" name="Rectangle 4">
            <a:extLst>
              <a:ext uri="{FF2B5EF4-FFF2-40B4-BE49-F238E27FC236}">
                <a16:creationId xmlns:a16="http://schemas.microsoft.com/office/drawing/2014/main" id="{E1E987E2-E592-4EFC-8B02-DADBC536D181}"/>
              </a:ext>
            </a:extLst>
          </p:cNvPr>
          <p:cNvSpPr/>
          <p:nvPr/>
        </p:nvSpPr>
        <p:spPr>
          <a:xfrm>
            <a:off x="993720" y="1125796"/>
            <a:ext cx="22742580" cy="1332544"/>
          </a:xfrm>
          <a:prstGeom prst="rect">
            <a:avLst/>
          </a:prstGeom>
        </p:spPr>
        <p:txBody>
          <a:bodyPr wrap="square">
            <a:spAutoFit/>
          </a:bodyPr>
          <a:lstStyle/>
          <a:p>
            <a:pPr>
              <a:lnSpc>
                <a:spcPct val="80000"/>
              </a:lnSpc>
            </a:pPr>
            <a:r>
              <a:rPr lang="en-US" sz="10000" dirty="0">
                <a:solidFill>
                  <a:schemeClr val="accent2"/>
                </a:solidFill>
              </a:rPr>
              <a:t>SURGERY </a:t>
            </a:r>
            <a:r>
              <a:rPr lang="en-US" sz="10000" b="1" dirty="0">
                <a:solidFill>
                  <a:schemeClr val="accent2"/>
                </a:solidFill>
              </a:rPr>
              <a:t>SERVICES</a:t>
            </a:r>
          </a:p>
        </p:txBody>
      </p:sp>
      <p:sp>
        <p:nvSpPr>
          <p:cNvPr id="6" name="Rectangle 5">
            <a:extLst>
              <a:ext uri="{FF2B5EF4-FFF2-40B4-BE49-F238E27FC236}">
                <a16:creationId xmlns:a16="http://schemas.microsoft.com/office/drawing/2014/main" id="{94D712BF-9BF1-40D0-9723-DCCB4DC86687}"/>
              </a:ext>
            </a:extLst>
          </p:cNvPr>
          <p:cNvSpPr/>
          <p:nvPr/>
        </p:nvSpPr>
        <p:spPr>
          <a:xfrm>
            <a:off x="1146975" y="2805710"/>
            <a:ext cx="1911486" cy="2389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p:txBody>
      </p:sp>
      <p:grpSp>
        <p:nvGrpSpPr>
          <p:cNvPr id="7" name="Group 6">
            <a:extLst>
              <a:ext uri="{FF2B5EF4-FFF2-40B4-BE49-F238E27FC236}">
                <a16:creationId xmlns:a16="http://schemas.microsoft.com/office/drawing/2014/main" id="{A9ECA254-2B38-471E-88A9-01470CE3B0F4}"/>
              </a:ext>
            </a:extLst>
          </p:cNvPr>
          <p:cNvGrpSpPr/>
          <p:nvPr/>
        </p:nvGrpSpPr>
        <p:grpSpPr>
          <a:xfrm>
            <a:off x="25715132" y="1201996"/>
            <a:ext cx="2513847" cy="491928"/>
            <a:chOff x="1296153" y="8434415"/>
            <a:chExt cx="6501414" cy="1272244"/>
          </a:xfrm>
          <a:solidFill>
            <a:schemeClr val="accent4"/>
          </a:solidFill>
        </p:grpSpPr>
        <p:sp>
          <p:nvSpPr>
            <p:cNvPr id="8" name="Freeform: Shape 7">
              <a:extLst>
                <a:ext uri="{FF2B5EF4-FFF2-40B4-BE49-F238E27FC236}">
                  <a16:creationId xmlns:a16="http://schemas.microsoft.com/office/drawing/2014/main" id="{8C22F569-60FD-41B0-8774-A238CBC1B516}"/>
                </a:ext>
              </a:extLst>
            </p:cNvPr>
            <p:cNvSpPr/>
            <p:nvPr/>
          </p:nvSpPr>
          <p:spPr>
            <a:xfrm>
              <a:off x="1296153" y="8434415"/>
              <a:ext cx="2116797" cy="1272244"/>
            </a:xfrm>
            <a:custGeom>
              <a:avLst/>
              <a:gdLst>
                <a:gd name="connsiteX0" fmla="*/ 1507635 w 2116797"/>
                <a:gd name="connsiteY0" fmla="*/ 201110 h 1272244"/>
                <a:gd name="connsiteX1" fmla="*/ 1344416 w 2116797"/>
                <a:gd name="connsiteY1" fmla="*/ 242644 h 1272244"/>
                <a:gd name="connsiteX2" fmla="*/ 1230015 w 2116797"/>
                <a:gd name="connsiteY2" fmla="*/ 358502 h 1272244"/>
                <a:gd name="connsiteX3" fmla="*/ 1188481 w 2116797"/>
                <a:gd name="connsiteY3" fmla="*/ 527551 h 1272244"/>
                <a:gd name="connsiteX4" fmla="*/ 1230015 w 2116797"/>
                <a:gd name="connsiteY4" fmla="*/ 696601 h 1272244"/>
                <a:gd name="connsiteX5" fmla="*/ 1344416 w 2116797"/>
                <a:gd name="connsiteY5" fmla="*/ 812458 h 1272244"/>
                <a:gd name="connsiteX6" fmla="*/ 1507635 w 2116797"/>
                <a:gd name="connsiteY6" fmla="*/ 853992 h 1272244"/>
                <a:gd name="connsiteX7" fmla="*/ 1670856 w 2116797"/>
                <a:gd name="connsiteY7" fmla="*/ 812458 h 1272244"/>
                <a:gd name="connsiteX8" fmla="*/ 1785255 w 2116797"/>
                <a:gd name="connsiteY8" fmla="*/ 696601 h 1272244"/>
                <a:gd name="connsiteX9" fmla="*/ 1826791 w 2116797"/>
                <a:gd name="connsiteY9" fmla="*/ 527551 h 1272244"/>
                <a:gd name="connsiteX10" fmla="*/ 1785255 w 2116797"/>
                <a:gd name="connsiteY10" fmla="*/ 358502 h 1272244"/>
                <a:gd name="connsiteX11" fmla="*/ 1670856 w 2116797"/>
                <a:gd name="connsiteY11" fmla="*/ 242644 h 1272244"/>
                <a:gd name="connsiteX12" fmla="*/ 1507635 w 2116797"/>
                <a:gd name="connsiteY12" fmla="*/ 201110 h 1272244"/>
                <a:gd name="connsiteX13" fmla="*/ 1507635 w 2116797"/>
                <a:gd name="connsiteY13" fmla="*/ 0 h 1272244"/>
                <a:gd name="connsiteX14" fmla="*/ 1793271 w 2116797"/>
                <a:gd name="connsiteY14" fmla="*/ 68494 h 1272244"/>
                <a:gd name="connsiteX15" fmla="*/ 1992925 w 2116797"/>
                <a:gd name="connsiteY15" fmla="*/ 257217 h 1272244"/>
                <a:gd name="connsiteX16" fmla="*/ 2065790 w 2116797"/>
                <a:gd name="connsiteY16" fmla="*/ 527551 h 1272244"/>
                <a:gd name="connsiteX17" fmla="*/ 1965965 w 2116797"/>
                <a:gd name="connsiteY17" fmla="*/ 839419 h 1272244"/>
                <a:gd name="connsiteX18" fmla="*/ 1701461 w 2116797"/>
                <a:gd name="connsiteY18" fmla="*/ 1025957 h 1272244"/>
                <a:gd name="connsiteX19" fmla="*/ 1772141 w 2116797"/>
                <a:gd name="connsiteY19" fmla="*/ 1080606 h 1272244"/>
                <a:gd name="connsiteX20" fmla="*/ 1845736 w 2116797"/>
                <a:gd name="connsiteY20" fmla="*/ 1097365 h 1272244"/>
                <a:gd name="connsiteX21" fmla="*/ 2011870 w 2116797"/>
                <a:gd name="connsiteY21" fmla="*/ 1021585 h 1272244"/>
                <a:gd name="connsiteX22" fmla="*/ 2116797 w 2116797"/>
                <a:gd name="connsiteY22" fmla="*/ 1146914 h 1272244"/>
                <a:gd name="connsiteX23" fmla="*/ 1996568 w 2116797"/>
                <a:gd name="connsiteY23" fmla="*/ 1240183 h 1272244"/>
                <a:gd name="connsiteX24" fmla="*/ 1841363 w 2116797"/>
                <a:gd name="connsiteY24" fmla="*/ 1272244 h 1272244"/>
                <a:gd name="connsiteX25" fmla="*/ 1635880 w 2116797"/>
                <a:gd name="connsiteY25" fmla="*/ 1223424 h 1272244"/>
                <a:gd name="connsiteX26" fmla="*/ 1426025 w 2116797"/>
                <a:gd name="connsiteY26" fmla="*/ 1050731 h 1272244"/>
                <a:gd name="connsiteX27" fmla="*/ 1179008 w 2116797"/>
                <a:gd name="connsiteY27" fmla="*/ 961834 h 1272244"/>
                <a:gd name="connsiteX28" fmla="*/ 1009959 w 2116797"/>
                <a:gd name="connsiteY28" fmla="*/ 777483 h 1272244"/>
                <a:gd name="connsiteX29" fmla="*/ 949480 w 2116797"/>
                <a:gd name="connsiteY29" fmla="*/ 527551 h 1272244"/>
                <a:gd name="connsiteX30" fmla="*/ 1021618 w 2116797"/>
                <a:gd name="connsiteY30" fmla="*/ 257217 h 1272244"/>
                <a:gd name="connsiteX31" fmla="*/ 1221272 w 2116797"/>
                <a:gd name="connsiteY31" fmla="*/ 68494 h 1272244"/>
                <a:gd name="connsiteX32" fmla="*/ 1507635 w 2116797"/>
                <a:gd name="connsiteY32" fmla="*/ 0 h 1272244"/>
                <a:gd name="connsiteX33" fmla="*/ 450314 w 2116797"/>
                <a:gd name="connsiteY33" fmla="*/ 0 h 1272244"/>
                <a:gd name="connsiteX34" fmla="*/ 641223 w 2116797"/>
                <a:gd name="connsiteY34" fmla="*/ 23317 h 1272244"/>
                <a:gd name="connsiteX35" fmla="*/ 804442 w 2116797"/>
                <a:gd name="connsiteY35" fmla="*/ 90354 h 1272244"/>
                <a:gd name="connsiteX36" fmla="*/ 731577 w 2116797"/>
                <a:gd name="connsiteY36" fmla="*/ 269605 h 1272244"/>
                <a:gd name="connsiteX37" fmla="*/ 448855 w 2116797"/>
                <a:gd name="connsiteY37" fmla="*/ 189452 h 1272244"/>
                <a:gd name="connsiteX38" fmla="*/ 302395 w 2116797"/>
                <a:gd name="connsiteY38" fmla="*/ 221513 h 1272244"/>
                <a:gd name="connsiteX39" fmla="*/ 255031 w 2116797"/>
                <a:gd name="connsiteY39" fmla="*/ 306038 h 1272244"/>
                <a:gd name="connsiteX40" fmla="*/ 309681 w 2116797"/>
                <a:gd name="connsiteY40" fmla="*/ 384005 h 1272244"/>
                <a:gd name="connsiteX41" fmla="*/ 476545 w 2116797"/>
                <a:gd name="connsiteY41" fmla="*/ 434283 h 1272244"/>
                <a:gd name="connsiteX42" fmla="*/ 667454 w 2116797"/>
                <a:gd name="connsiteY42" fmla="*/ 489661 h 1272244"/>
                <a:gd name="connsiteX43" fmla="*/ 794971 w 2116797"/>
                <a:gd name="connsiteY43" fmla="*/ 577100 h 1272244"/>
                <a:gd name="connsiteX44" fmla="*/ 848164 w 2116797"/>
                <a:gd name="connsiteY44" fmla="*/ 738863 h 1272244"/>
                <a:gd name="connsiteX45" fmla="*/ 799342 w 2116797"/>
                <a:gd name="connsiteY45" fmla="*/ 898441 h 1272244"/>
                <a:gd name="connsiteX46" fmla="*/ 652882 w 2116797"/>
                <a:gd name="connsiteY46" fmla="*/ 1012841 h 1272244"/>
                <a:gd name="connsiteX47" fmla="*/ 415338 w 2116797"/>
                <a:gd name="connsiteY47" fmla="*/ 1055103 h 1272244"/>
                <a:gd name="connsiteX48" fmla="*/ 181436 w 2116797"/>
                <a:gd name="connsiteY48" fmla="*/ 1022313 h 1272244"/>
                <a:gd name="connsiteX49" fmla="*/ 0 w 2116797"/>
                <a:gd name="connsiteY49" fmla="*/ 937059 h 1272244"/>
                <a:gd name="connsiteX50" fmla="*/ 80153 w 2116797"/>
                <a:gd name="connsiteY50" fmla="*/ 759266 h 1272244"/>
                <a:gd name="connsiteX51" fmla="*/ 236086 w 2116797"/>
                <a:gd name="connsiteY51" fmla="*/ 836504 h 1272244"/>
                <a:gd name="connsiteX52" fmla="*/ 416794 w 2116797"/>
                <a:gd name="connsiteY52" fmla="*/ 865651 h 1272244"/>
                <a:gd name="connsiteX53" fmla="*/ 565441 w 2116797"/>
                <a:gd name="connsiteY53" fmla="*/ 835775 h 1272244"/>
                <a:gd name="connsiteX54" fmla="*/ 613533 w 2116797"/>
                <a:gd name="connsiteY54" fmla="*/ 756351 h 1272244"/>
                <a:gd name="connsiteX55" fmla="*/ 585115 w 2116797"/>
                <a:gd name="connsiteY55" fmla="*/ 695872 h 1272244"/>
                <a:gd name="connsiteX56" fmla="*/ 512250 w 2116797"/>
                <a:gd name="connsiteY56" fmla="*/ 657253 h 1272244"/>
                <a:gd name="connsiteX57" fmla="*/ 392021 w 2116797"/>
                <a:gd name="connsiteY57" fmla="*/ 625192 h 1272244"/>
                <a:gd name="connsiteX58" fmla="*/ 201110 w 2116797"/>
                <a:gd name="connsiteY58" fmla="*/ 569814 h 1272244"/>
                <a:gd name="connsiteX59" fmla="*/ 73595 w 2116797"/>
                <a:gd name="connsiteY59" fmla="*/ 480917 h 1272244"/>
                <a:gd name="connsiteX60" fmla="*/ 20402 w 2116797"/>
                <a:gd name="connsiteY60" fmla="*/ 317697 h 1272244"/>
                <a:gd name="connsiteX61" fmla="*/ 68495 w 2116797"/>
                <a:gd name="connsiteY61" fmla="*/ 156662 h 1272244"/>
                <a:gd name="connsiteX62" fmla="*/ 213498 w 2116797"/>
                <a:gd name="connsiteY62" fmla="*/ 42262 h 1272244"/>
                <a:gd name="connsiteX63" fmla="*/ 450314 w 2116797"/>
                <a:gd name="connsiteY63" fmla="*/ 0 h 127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116797" h="1272244">
                  <a:moveTo>
                    <a:pt x="1507635" y="201110"/>
                  </a:moveTo>
                  <a:cubicBezTo>
                    <a:pt x="1447400" y="201110"/>
                    <a:pt x="1392993" y="214955"/>
                    <a:pt x="1344416" y="242644"/>
                  </a:cubicBezTo>
                  <a:cubicBezTo>
                    <a:pt x="1295838" y="270333"/>
                    <a:pt x="1257705" y="308953"/>
                    <a:pt x="1230015" y="358502"/>
                  </a:cubicBezTo>
                  <a:cubicBezTo>
                    <a:pt x="1202327" y="408051"/>
                    <a:pt x="1188481" y="464401"/>
                    <a:pt x="1188481" y="527551"/>
                  </a:cubicBezTo>
                  <a:cubicBezTo>
                    <a:pt x="1188481" y="590702"/>
                    <a:pt x="1202327" y="647052"/>
                    <a:pt x="1230015" y="696601"/>
                  </a:cubicBezTo>
                  <a:cubicBezTo>
                    <a:pt x="1257705" y="746150"/>
                    <a:pt x="1295838" y="784769"/>
                    <a:pt x="1344416" y="812458"/>
                  </a:cubicBezTo>
                  <a:cubicBezTo>
                    <a:pt x="1392993" y="840147"/>
                    <a:pt x="1447400" y="853992"/>
                    <a:pt x="1507635" y="853992"/>
                  </a:cubicBezTo>
                  <a:cubicBezTo>
                    <a:pt x="1567872" y="853992"/>
                    <a:pt x="1622279" y="840147"/>
                    <a:pt x="1670856" y="812458"/>
                  </a:cubicBezTo>
                  <a:cubicBezTo>
                    <a:pt x="1719434" y="784769"/>
                    <a:pt x="1757567" y="746150"/>
                    <a:pt x="1785255" y="696601"/>
                  </a:cubicBezTo>
                  <a:cubicBezTo>
                    <a:pt x="1812945" y="647052"/>
                    <a:pt x="1826791" y="590702"/>
                    <a:pt x="1826791" y="527551"/>
                  </a:cubicBezTo>
                  <a:cubicBezTo>
                    <a:pt x="1826791" y="464401"/>
                    <a:pt x="1812945" y="408051"/>
                    <a:pt x="1785255" y="358502"/>
                  </a:cubicBezTo>
                  <a:cubicBezTo>
                    <a:pt x="1757567" y="308953"/>
                    <a:pt x="1719434" y="270333"/>
                    <a:pt x="1670856" y="242644"/>
                  </a:cubicBezTo>
                  <a:cubicBezTo>
                    <a:pt x="1622279" y="214955"/>
                    <a:pt x="1567872" y="201110"/>
                    <a:pt x="1507635" y="201110"/>
                  </a:cubicBezTo>
                  <a:close/>
                  <a:moveTo>
                    <a:pt x="1507635" y="0"/>
                  </a:moveTo>
                  <a:cubicBezTo>
                    <a:pt x="1613534" y="0"/>
                    <a:pt x="1708747" y="22831"/>
                    <a:pt x="1793271" y="68494"/>
                  </a:cubicBezTo>
                  <a:cubicBezTo>
                    <a:pt x="1877796" y="114157"/>
                    <a:pt x="1944348" y="177065"/>
                    <a:pt x="1992925" y="257217"/>
                  </a:cubicBezTo>
                  <a:cubicBezTo>
                    <a:pt x="2041502" y="337370"/>
                    <a:pt x="2065790" y="427482"/>
                    <a:pt x="2065790" y="527551"/>
                  </a:cubicBezTo>
                  <a:cubicBezTo>
                    <a:pt x="2065790" y="646080"/>
                    <a:pt x="2032515" y="750036"/>
                    <a:pt x="1965965" y="839419"/>
                  </a:cubicBezTo>
                  <a:cubicBezTo>
                    <a:pt x="1899413" y="928801"/>
                    <a:pt x="1811246" y="990981"/>
                    <a:pt x="1701461" y="1025957"/>
                  </a:cubicBezTo>
                  <a:cubicBezTo>
                    <a:pt x="1725749" y="1051217"/>
                    <a:pt x="1749308" y="1069433"/>
                    <a:pt x="1772141" y="1080606"/>
                  </a:cubicBezTo>
                  <a:cubicBezTo>
                    <a:pt x="1794972" y="1091779"/>
                    <a:pt x="1819503" y="1097365"/>
                    <a:pt x="1845736" y="1097365"/>
                  </a:cubicBezTo>
                  <a:cubicBezTo>
                    <a:pt x="1908886" y="1097365"/>
                    <a:pt x="1964264" y="1072105"/>
                    <a:pt x="2011870" y="1021585"/>
                  </a:cubicBezTo>
                  <a:lnTo>
                    <a:pt x="2116797" y="1146914"/>
                  </a:lnTo>
                  <a:cubicBezTo>
                    <a:pt x="2083765" y="1187719"/>
                    <a:pt x="2043689" y="1218809"/>
                    <a:pt x="1996568" y="1240183"/>
                  </a:cubicBezTo>
                  <a:cubicBezTo>
                    <a:pt x="1949447" y="1261557"/>
                    <a:pt x="1897713" y="1272244"/>
                    <a:pt x="1841363" y="1272244"/>
                  </a:cubicBezTo>
                  <a:cubicBezTo>
                    <a:pt x="1765582" y="1272244"/>
                    <a:pt x="1697089" y="1255971"/>
                    <a:pt x="1635880" y="1223424"/>
                  </a:cubicBezTo>
                  <a:cubicBezTo>
                    <a:pt x="1574672" y="1190877"/>
                    <a:pt x="1504720" y="1133313"/>
                    <a:pt x="1426025" y="1050731"/>
                  </a:cubicBezTo>
                  <a:cubicBezTo>
                    <a:pt x="1333729" y="1039072"/>
                    <a:pt x="1251390" y="1009440"/>
                    <a:pt x="1179008" y="961834"/>
                  </a:cubicBezTo>
                  <a:cubicBezTo>
                    <a:pt x="1106629" y="914228"/>
                    <a:pt x="1050279" y="852778"/>
                    <a:pt x="1009959" y="777483"/>
                  </a:cubicBezTo>
                  <a:cubicBezTo>
                    <a:pt x="969639" y="702187"/>
                    <a:pt x="949480" y="618877"/>
                    <a:pt x="949480" y="527551"/>
                  </a:cubicBezTo>
                  <a:cubicBezTo>
                    <a:pt x="949480" y="427482"/>
                    <a:pt x="973525" y="337370"/>
                    <a:pt x="1021618" y="257217"/>
                  </a:cubicBezTo>
                  <a:cubicBezTo>
                    <a:pt x="1069710" y="177065"/>
                    <a:pt x="1136261" y="114157"/>
                    <a:pt x="1221272" y="68494"/>
                  </a:cubicBezTo>
                  <a:cubicBezTo>
                    <a:pt x="1306282" y="22831"/>
                    <a:pt x="1401736" y="0"/>
                    <a:pt x="1507635" y="0"/>
                  </a:cubicBezTo>
                  <a:close/>
                  <a:moveTo>
                    <a:pt x="450314" y="0"/>
                  </a:moveTo>
                  <a:cubicBezTo>
                    <a:pt x="515407" y="0"/>
                    <a:pt x="579044" y="7772"/>
                    <a:pt x="641223" y="23317"/>
                  </a:cubicBezTo>
                  <a:cubicBezTo>
                    <a:pt x="703402" y="38862"/>
                    <a:pt x="757809" y="61207"/>
                    <a:pt x="804442" y="90354"/>
                  </a:cubicBezTo>
                  <a:lnTo>
                    <a:pt x="731577" y="269605"/>
                  </a:lnTo>
                  <a:cubicBezTo>
                    <a:pt x="637337" y="216169"/>
                    <a:pt x="543097" y="189452"/>
                    <a:pt x="448855" y="189452"/>
                  </a:cubicBezTo>
                  <a:cubicBezTo>
                    <a:pt x="382791" y="189452"/>
                    <a:pt x="333971" y="200139"/>
                    <a:pt x="302395" y="221513"/>
                  </a:cubicBezTo>
                  <a:cubicBezTo>
                    <a:pt x="270819" y="242887"/>
                    <a:pt x="255031" y="271062"/>
                    <a:pt x="255031" y="306038"/>
                  </a:cubicBezTo>
                  <a:cubicBezTo>
                    <a:pt x="255031" y="341014"/>
                    <a:pt x="273248" y="367003"/>
                    <a:pt x="309681" y="384005"/>
                  </a:cubicBezTo>
                  <a:cubicBezTo>
                    <a:pt x="346114" y="401007"/>
                    <a:pt x="401736" y="417766"/>
                    <a:pt x="476545" y="434283"/>
                  </a:cubicBezTo>
                  <a:cubicBezTo>
                    <a:pt x="554269" y="452742"/>
                    <a:pt x="617906" y="471201"/>
                    <a:pt x="667454" y="489661"/>
                  </a:cubicBezTo>
                  <a:cubicBezTo>
                    <a:pt x="717003" y="508120"/>
                    <a:pt x="759509" y="537267"/>
                    <a:pt x="794971" y="577100"/>
                  </a:cubicBezTo>
                  <a:cubicBezTo>
                    <a:pt x="830433" y="616934"/>
                    <a:pt x="848164" y="670855"/>
                    <a:pt x="848164" y="738863"/>
                  </a:cubicBezTo>
                  <a:cubicBezTo>
                    <a:pt x="848164" y="797156"/>
                    <a:pt x="831889" y="850349"/>
                    <a:pt x="799342" y="898441"/>
                  </a:cubicBezTo>
                  <a:cubicBezTo>
                    <a:pt x="766796" y="946532"/>
                    <a:pt x="717976" y="984665"/>
                    <a:pt x="652882" y="1012841"/>
                  </a:cubicBezTo>
                  <a:cubicBezTo>
                    <a:pt x="587787" y="1041015"/>
                    <a:pt x="508606" y="1055103"/>
                    <a:pt x="415338" y="1055103"/>
                  </a:cubicBezTo>
                  <a:cubicBezTo>
                    <a:pt x="334699" y="1055103"/>
                    <a:pt x="256731" y="1044173"/>
                    <a:pt x="181436" y="1022313"/>
                  </a:cubicBezTo>
                  <a:cubicBezTo>
                    <a:pt x="106142" y="1000453"/>
                    <a:pt x="45662" y="972035"/>
                    <a:pt x="0" y="937059"/>
                  </a:cubicBezTo>
                  <a:lnTo>
                    <a:pt x="80153" y="759266"/>
                  </a:lnTo>
                  <a:cubicBezTo>
                    <a:pt x="123873" y="791327"/>
                    <a:pt x="175851" y="817073"/>
                    <a:pt x="236086" y="836504"/>
                  </a:cubicBezTo>
                  <a:cubicBezTo>
                    <a:pt x="296323" y="855935"/>
                    <a:pt x="356559" y="865651"/>
                    <a:pt x="416794" y="865651"/>
                  </a:cubicBezTo>
                  <a:cubicBezTo>
                    <a:pt x="483831" y="865651"/>
                    <a:pt x="533380" y="855692"/>
                    <a:pt x="565441" y="835775"/>
                  </a:cubicBezTo>
                  <a:cubicBezTo>
                    <a:pt x="597504" y="815859"/>
                    <a:pt x="613533" y="789384"/>
                    <a:pt x="613533" y="756351"/>
                  </a:cubicBezTo>
                  <a:cubicBezTo>
                    <a:pt x="613533" y="732063"/>
                    <a:pt x="604062" y="711903"/>
                    <a:pt x="585115" y="695872"/>
                  </a:cubicBezTo>
                  <a:cubicBezTo>
                    <a:pt x="566171" y="679842"/>
                    <a:pt x="541882" y="666969"/>
                    <a:pt x="512250" y="657253"/>
                  </a:cubicBezTo>
                  <a:cubicBezTo>
                    <a:pt x="482618" y="647538"/>
                    <a:pt x="442540" y="636851"/>
                    <a:pt x="392021" y="625192"/>
                  </a:cubicBezTo>
                  <a:cubicBezTo>
                    <a:pt x="314297" y="606733"/>
                    <a:pt x="250660" y="588273"/>
                    <a:pt x="201110" y="569814"/>
                  </a:cubicBezTo>
                  <a:cubicBezTo>
                    <a:pt x="151562" y="551354"/>
                    <a:pt x="109056" y="521722"/>
                    <a:pt x="73595" y="480917"/>
                  </a:cubicBezTo>
                  <a:cubicBezTo>
                    <a:pt x="38133" y="440112"/>
                    <a:pt x="20402" y="385705"/>
                    <a:pt x="20402" y="317697"/>
                  </a:cubicBezTo>
                  <a:cubicBezTo>
                    <a:pt x="20402" y="258432"/>
                    <a:pt x="36432" y="204754"/>
                    <a:pt x="68495" y="156662"/>
                  </a:cubicBezTo>
                  <a:cubicBezTo>
                    <a:pt x="100555" y="108570"/>
                    <a:pt x="148890" y="70437"/>
                    <a:pt x="213498" y="42262"/>
                  </a:cubicBezTo>
                  <a:cubicBezTo>
                    <a:pt x="278106" y="14087"/>
                    <a:pt x="357045" y="0"/>
                    <a:pt x="45031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D67D0029-808A-43DD-A49E-E32F10B5A9C4}"/>
                </a:ext>
              </a:extLst>
            </p:cNvPr>
            <p:cNvSpPr/>
            <p:nvPr/>
          </p:nvSpPr>
          <p:spPr>
            <a:xfrm>
              <a:off x="3665203" y="8434415"/>
              <a:ext cx="4132364" cy="1037616"/>
            </a:xfrm>
            <a:custGeom>
              <a:avLst/>
              <a:gdLst>
                <a:gd name="connsiteX0" fmla="*/ 1597009 w 4132364"/>
                <a:gd name="connsiteY0" fmla="*/ 231715 h 1037616"/>
                <a:gd name="connsiteX1" fmla="*/ 1435246 w 4132364"/>
                <a:gd name="connsiteY1" fmla="*/ 622278 h 1037616"/>
                <a:gd name="connsiteX2" fmla="*/ 1758773 w 4132364"/>
                <a:gd name="connsiteY2" fmla="*/ 622278 h 1037616"/>
                <a:gd name="connsiteX3" fmla="*/ 2511781 w 4132364"/>
                <a:gd name="connsiteY3" fmla="*/ 192367 h 1037616"/>
                <a:gd name="connsiteX4" fmla="*/ 2511781 w 4132364"/>
                <a:gd name="connsiteY4" fmla="*/ 547955 h 1037616"/>
                <a:gd name="connsiteX5" fmla="*/ 2704148 w 4132364"/>
                <a:gd name="connsiteY5" fmla="*/ 547955 h 1037616"/>
                <a:gd name="connsiteX6" fmla="*/ 2865911 w 4132364"/>
                <a:gd name="connsiteY6" fmla="*/ 501320 h 1037616"/>
                <a:gd name="connsiteX7" fmla="*/ 2921289 w 4132364"/>
                <a:gd name="connsiteY7" fmla="*/ 370161 h 1037616"/>
                <a:gd name="connsiteX8" fmla="*/ 2865911 w 4132364"/>
                <a:gd name="connsiteY8" fmla="*/ 238273 h 1037616"/>
                <a:gd name="connsiteX9" fmla="*/ 2704148 w 4132364"/>
                <a:gd name="connsiteY9" fmla="*/ 192367 h 1037616"/>
                <a:gd name="connsiteX10" fmla="*/ 3342494 w 4132364"/>
                <a:gd name="connsiteY10" fmla="*/ 0 h 1037616"/>
                <a:gd name="connsiteX11" fmla="*/ 4113419 w 4132364"/>
                <a:gd name="connsiteY11" fmla="*/ 0 h 1037616"/>
                <a:gd name="connsiteX12" fmla="*/ 4113419 w 4132364"/>
                <a:gd name="connsiteY12" fmla="*/ 189453 h 1037616"/>
                <a:gd name="connsiteX13" fmla="*/ 3577124 w 4132364"/>
                <a:gd name="connsiteY13" fmla="*/ 189453 h 1037616"/>
                <a:gd name="connsiteX14" fmla="*/ 3577124 w 4132364"/>
                <a:gd name="connsiteY14" fmla="*/ 410966 h 1037616"/>
                <a:gd name="connsiteX15" fmla="*/ 4050754 w 4132364"/>
                <a:gd name="connsiteY15" fmla="*/ 410966 h 1037616"/>
                <a:gd name="connsiteX16" fmla="*/ 4050754 w 4132364"/>
                <a:gd name="connsiteY16" fmla="*/ 594589 h 1037616"/>
                <a:gd name="connsiteX17" fmla="*/ 3577124 w 4132364"/>
                <a:gd name="connsiteY17" fmla="*/ 594589 h 1037616"/>
                <a:gd name="connsiteX18" fmla="*/ 3577124 w 4132364"/>
                <a:gd name="connsiteY18" fmla="*/ 830676 h 1037616"/>
                <a:gd name="connsiteX19" fmla="*/ 4132364 w 4132364"/>
                <a:gd name="connsiteY19" fmla="*/ 830676 h 1037616"/>
                <a:gd name="connsiteX20" fmla="*/ 4132364 w 4132364"/>
                <a:gd name="connsiteY20" fmla="*/ 1020128 h 1037616"/>
                <a:gd name="connsiteX21" fmla="*/ 3342494 w 4132364"/>
                <a:gd name="connsiteY21" fmla="*/ 1020128 h 1037616"/>
                <a:gd name="connsiteX22" fmla="*/ 2275694 w 4132364"/>
                <a:gd name="connsiteY22" fmla="*/ 0 h 1037616"/>
                <a:gd name="connsiteX23" fmla="*/ 2717263 w 4132364"/>
                <a:gd name="connsiteY23" fmla="*/ 0 h 1037616"/>
                <a:gd name="connsiteX24" fmla="*/ 2952622 w 4132364"/>
                <a:gd name="connsiteY24" fmla="*/ 45178 h 1037616"/>
                <a:gd name="connsiteX25" fmla="*/ 3106370 w 4132364"/>
                <a:gd name="connsiteY25" fmla="*/ 173422 h 1037616"/>
                <a:gd name="connsiteX26" fmla="*/ 3160290 w 4132364"/>
                <a:gd name="connsiteY26" fmla="*/ 370161 h 1037616"/>
                <a:gd name="connsiteX27" fmla="*/ 3105641 w 4132364"/>
                <a:gd name="connsiteY27" fmla="*/ 566171 h 1037616"/>
                <a:gd name="connsiteX28" fmla="*/ 2950436 w 4132364"/>
                <a:gd name="connsiteY28" fmla="*/ 692230 h 1037616"/>
                <a:gd name="connsiteX29" fmla="*/ 3179236 w 4132364"/>
                <a:gd name="connsiteY29" fmla="*/ 1020128 h 1037616"/>
                <a:gd name="connsiteX30" fmla="*/ 2925661 w 4132364"/>
                <a:gd name="connsiteY30" fmla="*/ 1020128 h 1037616"/>
                <a:gd name="connsiteX31" fmla="*/ 2728922 w 4132364"/>
                <a:gd name="connsiteY31" fmla="*/ 735950 h 1037616"/>
                <a:gd name="connsiteX32" fmla="*/ 2717263 w 4132364"/>
                <a:gd name="connsiteY32" fmla="*/ 735950 h 1037616"/>
                <a:gd name="connsiteX33" fmla="*/ 2511781 w 4132364"/>
                <a:gd name="connsiteY33" fmla="*/ 735950 h 1037616"/>
                <a:gd name="connsiteX34" fmla="*/ 2511781 w 4132364"/>
                <a:gd name="connsiteY34" fmla="*/ 1020128 h 1037616"/>
                <a:gd name="connsiteX35" fmla="*/ 2275694 w 4132364"/>
                <a:gd name="connsiteY35" fmla="*/ 1020128 h 1037616"/>
                <a:gd name="connsiteX36" fmla="*/ 1481880 w 4132364"/>
                <a:gd name="connsiteY36" fmla="*/ 0 h 1037616"/>
                <a:gd name="connsiteX37" fmla="*/ 1715052 w 4132364"/>
                <a:gd name="connsiteY37" fmla="*/ 0 h 1037616"/>
                <a:gd name="connsiteX38" fmla="*/ 2171195 w 4132364"/>
                <a:gd name="connsiteY38" fmla="*/ 1020128 h 1037616"/>
                <a:gd name="connsiteX39" fmla="*/ 1923450 w 4132364"/>
                <a:gd name="connsiteY39" fmla="*/ 1020128 h 1037616"/>
                <a:gd name="connsiteX40" fmla="*/ 1833096 w 4132364"/>
                <a:gd name="connsiteY40" fmla="*/ 801529 h 1037616"/>
                <a:gd name="connsiteX41" fmla="*/ 1359465 w 4132364"/>
                <a:gd name="connsiteY41" fmla="*/ 801529 h 1037616"/>
                <a:gd name="connsiteX42" fmla="*/ 1269111 w 4132364"/>
                <a:gd name="connsiteY42" fmla="*/ 1020128 h 1037616"/>
                <a:gd name="connsiteX43" fmla="*/ 1027195 w 4132364"/>
                <a:gd name="connsiteY43" fmla="*/ 1020128 h 1037616"/>
                <a:gd name="connsiteX44" fmla="*/ 0 w 4132364"/>
                <a:gd name="connsiteY44" fmla="*/ 0 h 1037616"/>
                <a:gd name="connsiteX45" fmla="*/ 236087 w 4132364"/>
                <a:gd name="connsiteY45" fmla="*/ 0 h 1037616"/>
                <a:gd name="connsiteX46" fmla="*/ 236087 w 4132364"/>
                <a:gd name="connsiteY46" fmla="*/ 562528 h 1037616"/>
                <a:gd name="connsiteX47" fmla="*/ 463429 w 4132364"/>
                <a:gd name="connsiteY47" fmla="*/ 836505 h 1037616"/>
                <a:gd name="connsiteX48" fmla="*/ 632479 w 4132364"/>
                <a:gd name="connsiteY48" fmla="*/ 770197 h 1037616"/>
                <a:gd name="connsiteX49" fmla="*/ 690772 w 4132364"/>
                <a:gd name="connsiteY49" fmla="*/ 562528 h 1037616"/>
                <a:gd name="connsiteX50" fmla="*/ 690772 w 4132364"/>
                <a:gd name="connsiteY50" fmla="*/ 0 h 1037616"/>
                <a:gd name="connsiteX51" fmla="*/ 923944 w 4132364"/>
                <a:gd name="connsiteY51" fmla="*/ 0 h 1037616"/>
                <a:gd name="connsiteX52" fmla="*/ 923944 w 4132364"/>
                <a:gd name="connsiteY52" fmla="*/ 571272 h 1037616"/>
                <a:gd name="connsiteX53" fmla="*/ 802257 w 4132364"/>
                <a:gd name="connsiteY53" fmla="*/ 916658 h 1037616"/>
                <a:gd name="connsiteX54" fmla="*/ 461972 w 4132364"/>
                <a:gd name="connsiteY54" fmla="*/ 1037616 h 1037616"/>
                <a:gd name="connsiteX55" fmla="*/ 121686 w 4132364"/>
                <a:gd name="connsiteY55" fmla="*/ 916658 h 1037616"/>
                <a:gd name="connsiteX56" fmla="*/ 0 w 4132364"/>
                <a:gd name="connsiteY56" fmla="*/ 571272 h 10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132364" h="1037616">
                  <a:moveTo>
                    <a:pt x="1597009" y="231715"/>
                  </a:moveTo>
                  <a:lnTo>
                    <a:pt x="1435246" y="622278"/>
                  </a:lnTo>
                  <a:lnTo>
                    <a:pt x="1758773" y="622278"/>
                  </a:lnTo>
                  <a:close/>
                  <a:moveTo>
                    <a:pt x="2511781" y="192367"/>
                  </a:moveTo>
                  <a:lnTo>
                    <a:pt x="2511781" y="547955"/>
                  </a:lnTo>
                  <a:lnTo>
                    <a:pt x="2704148" y="547955"/>
                  </a:lnTo>
                  <a:cubicBezTo>
                    <a:pt x="2775071" y="547955"/>
                    <a:pt x="2828992" y="532410"/>
                    <a:pt x="2865911" y="501320"/>
                  </a:cubicBezTo>
                  <a:cubicBezTo>
                    <a:pt x="2902830" y="470231"/>
                    <a:pt x="2921289" y="426511"/>
                    <a:pt x="2921289" y="370161"/>
                  </a:cubicBezTo>
                  <a:cubicBezTo>
                    <a:pt x="2921289" y="312840"/>
                    <a:pt x="2902830" y="268877"/>
                    <a:pt x="2865911" y="238273"/>
                  </a:cubicBezTo>
                  <a:cubicBezTo>
                    <a:pt x="2828992" y="207669"/>
                    <a:pt x="2775071" y="192367"/>
                    <a:pt x="2704148" y="192367"/>
                  </a:cubicBezTo>
                  <a:close/>
                  <a:moveTo>
                    <a:pt x="3342494" y="0"/>
                  </a:moveTo>
                  <a:lnTo>
                    <a:pt x="4113419" y="0"/>
                  </a:lnTo>
                  <a:lnTo>
                    <a:pt x="4113419" y="189453"/>
                  </a:lnTo>
                  <a:lnTo>
                    <a:pt x="3577124" y="189453"/>
                  </a:lnTo>
                  <a:lnTo>
                    <a:pt x="3577124" y="410966"/>
                  </a:lnTo>
                  <a:lnTo>
                    <a:pt x="4050754" y="410966"/>
                  </a:lnTo>
                  <a:lnTo>
                    <a:pt x="4050754" y="594589"/>
                  </a:lnTo>
                  <a:lnTo>
                    <a:pt x="3577124" y="594589"/>
                  </a:lnTo>
                  <a:lnTo>
                    <a:pt x="3577124" y="830676"/>
                  </a:lnTo>
                  <a:lnTo>
                    <a:pt x="4132364" y="830676"/>
                  </a:lnTo>
                  <a:lnTo>
                    <a:pt x="4132364" y="1020128"/>
                  </a:lnTo>
                  <a:lnTo>
                    <a:pt x="3342494" y="1020128"/>
                  </a:lnTo>
                  <a:close/>
                  <a:moveTo>
                    <a:pt x="2275694" y="0"/>
                  </a:moveTo>
                  <a:lnTo>
                    <a:pt x="2717263" y="0"/>
                  </a:lnTo>
                  <a:cubicBezTo>
                    <a:pt x="2807618" y="0"/>
                    <a:pt x="2886070" y="15059"/>
                    <a:pt x="2952622" y="45178"/>
                  </a:cubicBezTo>
                  <a:cubicBezTo>
                    <a:pt x="3019173" y="75296"/>
                    <a:pt x="3070422" y="118044"/>
                    <a:pt x="3106370" y="173422"/>
                  </a:cubicBezTo>
                  <a:cubicBezTo>
                    <a:pt x="3142316" y="228801"/>
                    <a:pt x="3160290" y="294380"/>
                    <a:pt x="3160290" y="370161"/>
                  </a:cubicBezTo>
                  <a:cubicBezTo>
                    <a:pt x="3160290" y="445942"/>
                    <a:pt x="3142074" y="511279"/>
                    <a:pt x="3105641" y="566171"/>
                  </a:cubicBezTo>
                  <a:cubicBezTo>
                    <a:pt x="3069208" y="621064"/>
                    <a:pt x="3017473" y="663083"/>
                    <a:pt x="2950436" y="692230"/>
                  </a:cubicBezTo>
                  <a:lnTo>
                    <a:pt x="3179236" y="1020128"/>
                  </a:lnTo>
                  <a:lnTo>
                    <a:pt x="2925661" y="1020128"/>
                  </a:lnTo>
                  <a:lnTo>
                    <a:pt x="2728922" y="735950"/>
                  </a:lnTo>
                  <a:lnTo>
                    <a:pt x="2717263" y="735950"/>
                  </a:lnTo>
                  <a:lnTo>
                    <a:pt x="2511781" y="735950"/>
                  </a:lnTo>
                  <a:lnTo>
                    <a:pt x="2511781" y="1020128"/>
                  </a:lnTo>
                  <a:lnTo>
                    <a:pt x="2275694" y="1020128"/>
                  </a:lnTo>
                  <a:close/>
                  <a:moveTo>
                    <a:pt x="1481880" y="0"/>
                  </a:moveTo>
                  <a:lnTo>
                    <a:pt x="1715052" y="0"/>
                  </a:lnTo>
                  <a:lnTo>
                    <a:pt x="2171195" y="1020128"/>
                  </a:lnTo>
                  <a:lnTo>
                    <a:pt x="1923450" y="1020128"/>
                  </a:lnTo>
                  <a:lnTo>
                    <a:pt x="1833096" y="801529"/>
                  </a:lnTo>
                  <a:lnTo>
                    <a:pt x="1359465" y="801529"/>
                  </a:lnTo>
                  <a:lnTo>
                    <a:pt x="1269111" y="1020128"/>
                  </a:lnTo>
                  <a:lnTo>
                    <a:pt x="1027195" y="1020128"/>
                  </a:lnTo>
                  <a:close/>
                  <a:moveTo>
                    <a:pt x="0" y="0"/>
                  </a:moveTo>
                  <a:lnTo>
                    <a:pt x="236087" y="0"/>
                  </a:lnTo>
                  <a:lnTo>
                    <a:pt x="236087" y="562528"/>
                  </a:lnTo>
                  <a:cubicBezTo>
                    <a:pt x="236087" y="745179"/>
                    <a:pt x="311868" y="836505"/>
                    <a:pt x="463429" y="836505"/>
                  </a:cubicBezTo>
                  <a:cubicBezTo>
                    <a:pt x="537267" y="836505"/>
                    <a:pt x="593617" y="814402"/>
                    <a:pt x="632479" y="770197"/>
                  </a:cubicBezTo>
                  <a:cubicBezTo>
                    <a:pt x="671341" y="725991"/>
                    <a:pt x="690772" y="656768"/>
                    <a:pt x="690772" y="562528"/>
                  </a:cubicBezTo>
                  <a:lnTo>
                    <a:pt x="690772" y="0"/>
                  </a:lnTo>
                  <a:lnTo>
                    <a:pt x="923944" y="0"/>
                  </a:lnTo>
                  <a:lnTo>
                    <a:pt x="923944" y="571272"/>
                  </a:lnTo>
                  <a:cubicBezTo>
                    <a:pt x="923944" y="720891"/>
                    <a:pt x="883382" y="836019"/>
                    <a:pt x="802257" y="916658"/>
                  </a:cubicBezTo>
                  <a:cubicBezTo>
                    <a:pt x="721133" y="997297"/>
                    <a:pt x="607705" y="1037616"/>
                    <a:pt x="461972" y="1037616"/>
                  </a:cubicBezTo>
                  <a:cubicBezTo>
                    <a:pt x="316240" y="1037616"/>
                    <a:pt x="202811" y="997297"/>
                    <a:pt x="121686" y="916658"/>
                  </a:cubicBezTo>
                  <a:cubicBezTo>
                    <a:pt x="40562" y="836019"/>
                    <a:pt x="0" y="720891"/>
                    <a:pt x="0" y="57127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2" name="Group 241">
            <a:extLst>
              <a:ext uri="{FF2B5EF4-FFF2-40B4-BE49-F238E27FC236}">
                <a16:creationId xmlns:a16="http://schemas.microsoft.com/office/drawing/2014/main" id="{3094D518-F789-4F8E-8D3A-8C17AE1B9D07}"/>
              </a:ext>
            </a:extLst>
          </p:cNvPr>
          <p:cNvGrpSpPr/>
          <p:nvPr/>
        </p:nvGrpSpPr>
        <p:grpSpPr>
          <a:xfrm>
            <a:off x="18592800" y="3128048"/>
            <a:ext cx="8331674" cy="11286859"/>
            <a:chOff x="16963651" y="3044675"/>
            <a:chExt cx="7943712" cy="10761290"/>
          </a:xfrm>
        </p:grpSpPr>
        <p:sp>
          <p:nvSpPr>
            <p:cNvPr id="17" name="Freeform: Shape 16">
              <a:extLst>
                <a:ext uri="{FF2B5EF4-FFF2-40B4-BE49-F238E27FC236}">
                  <a16:creationId xmlns:a16="http://schemas.microsoft.com/office/drawing/2014/main" id="{7D31A38F-2905-489E-9724-5B08AAF33CEC}"/>
                </a:ext>
              </a:extLst>
            </p:cNvPr>
            <p:cNvSpPr/>
            <p:nvPr/>
          </p:nvSpPr>
          <p:spPr>
            <a:xfrm>
              <a:off x="19031546" y="8352335"/>
              <a:ext cx="748559" cy="748559"/>
            </a:xfrm>
            <a:custGeom>
              <a:avLst/>
              <a:gdLst>
                <a:gd name="connsiteX0" fmla="*/ 10106 w 748559"/>
                <a:gd name="connsiteY0" fmla="*/ 543080 h 748559"/>
                <a:gd name="connsiteX1" fmla="*/ 543080 w 748559"/>
                <a:gd name="connsiteY1" fmla="*/ 10106 h 748559"/>
                <a:gd name="connsiteX2" fmla="*/ 593982 w 748559"/>
                <a:gd name="connsiteY2" fmla="*/ 10106 h 748559"/>
                <a:gd name="connsiteX3" fmla="*/ 742197 w 748559"/>
                <a:gd name="connsiteY3" fmla="*/ 158320 h 748559"/>
                <a:gd name="connsiteX4" fmla="*/ 742197 w 748559"/>
                <a:gd name="connsiteY4" fmla="*/ 209222 h 748559"/>
                <a:gd name="connsiteX5" fmla="*/ 209222 w 748559"/>
                <a:gd name="connsiteY5" fmla="*/ 742197 h 748559"/>
                <a:gd name="connsiteX6" fmla="*/ 158320 w 748559"/>
                <a:gd name="connsiteY6" fmla="*/ 742197 h 748559"/>
                <a:gd name="connsiteX7" fmla="*/ 10106 w 748559"/>
                <a:gd name="connsiteY7" fmla="*/ 593982 h 748559"/>
                <a:gd name="connsiteX8" fmla="*/ 10106 w 748559"/>
                <a:gd name="connsiteY8" fmla="*/ 543080 h 748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559" h="748559">
                  <a:moveTo>
                    <a:pt x="10106" y="543080"/>
                  </a:moveTo>
                  <a:lnTo>
                    <a:pt x="543080" y="10106"/>
                  </a:lnTo>
                  <a:cubicBezTo>
                    <a:pt x="556554" y="-3369"/>
                    <a:pt x="579011" y="-3369"/>
                    <a:pt x="593982" y="10106"/>
                  </a:cubicBezTo>
                  <a:lnTo>
                    <a:pt x="742197" y="158320"/>
                  </a:lnTo>
                  <a:cubicBezTo>
                    <a:pt x="755671" y="171794"/>
                    <a:pt x="755671" y="194251"/>
                    <a:pt x="742197" y="209222"/>
                  </a:cubicBezTo>
                  <a:lnTo>
                    <a:pt x="209222" y="742197"/>
                  </a:lnTo>
                  <a:cubicBezTo>
                    <a:pt x="195748" y="755671"/>
                    <a:pt x="173292" y="755671"/>
                    <a:pt x="158320" y="742197"/>
                  </a:cubicBezTo>
                  <a:lnTo>
                    <a:pt x="10106" y="593982"/>
                  </a:lnTo>
                  <a:cubicBezTo>
                    <a:pt x="-3369" y="579011"/>
                    <a:pt x="-3369" y="556554"/>
                    <a:pt x="10106" y="543080"/>
                  </a:cubicBezTo>
                  <a:close/>
                </a:path>
              </a:pathLst>
            </a:custGeom>
            <a:solidFill>
              <a:srgbClr val="333333"/>
            </a:solidFill>
            <a:ln w="149578"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4F19D9CA-8FF6-49E5-AEA9-3A63593B9BD7}"/>
                </a:ext>
              </a:extLst>
            </p:cNvPr>
            <p:cNvSpPr/>
            <p:nvPr/>
          </p:nvSpPr>
          <p:spPr>
            <a:xfrm>
              <a:off x="19070471" y="6057252"/>
              <a:ext cx="2994237" cy="2994238"/>
            </a:xfrm>
            <a:custGeom>
              <a:avLst/>
              <a:gdLst>
                <a:gd name="connsiteX0" fmla="*/ 41545 w 2994237"/>
                <a:gd name="connsiteY0" fmla="*/ 2171945 h 2994237"/>
                <a:gd name="connsiteX1" fmla="*/ 2171945 w 2994237"/>
                <a:gd name="connsiteY1" fmla="*/ 41545 h 2994237"/>
                <a:gd name="connsiteX2" fmla="*/ 2372559 w 2994237"/>
                <a:gd name="connsiteY2" fmla="*/ 41545 h 2994237"/>
                <a:gd name="connsiteX3" fmla="*/ 2966915 w 2994237"/>
                <a:gd name="connsiteY3" fmla="*/ 635901 h 2994237"/>
                <a:gd name="connsiteX4" fmla="*/ 2966915 w 2994237"/>
                <a:gd name="connsiteY4" fmla="*/ 836515 h 2994237"/>
                <a:gd name="connsiteX5" fmla="*/ 836515 w 2994237"/>
                <a:gd name="connsiteY5" fmla="*/ 2968412 h 2994237"/>
                <a:gd name="connsiteX6" fmla="*/ 635901 w 2994237"/>
                <a:gd name="connsiteY6" fmla="*/ 2968412 h 2994237"/>
                <a:gd name="connsiteX7" fmla="*/ 41545 w 2994237"/>
                <a:gd name="connsiteY7" fmla="*/ 2374056 h 2994237"/>
                <a:gd name="connsiteX8" fmla="*/ 41545 w 2994237"/>
                <a:gd name="connsiteY8" fmla="*/ 2171945 h 2994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4237" h="2994237">
                  <a:moveTo>
                    <a:pt x="41545" y="2171945"/>
                  </a:moveTo>
                  <a:lnTo>
                    <a:pt x="2171945" y="41545"/>
                  </a:lnTo>
                  <a:cubicBezTo>
                    <a:pt x="2227339" y="-13848"/>
                    <a:pt x="2317166" y="-13848"/>
                    <a:pt x="2372559" y="41545"/>
                  </a:cubicBezTo>
                  <a:lnTo>
                    <a:pt x="2966915" y="635901"/>
                  </a:lnTo>
                  <a:cubicBezTo>
                    <a:pt x="3022308" y="691295"/>
                    <a:pt x="3022308" y="781122"/>
                    <a:pt x="2966915" y="836515"/>
                  </a:cubicBezTo>
                  <a:lnTo>
                    <a:pt x="836515" y="2968412"/>
                  </a:lnTo>
                  <a:cubicBezTo>
                    <a:pt x="781122" y="3023806"/>
                    <a:pt x="691295" y="3023806"/>
                    <a:pt x="635901" y="2968412"/>
                  </a:cubicBezTo>
                  <a:lnTo>
                    <a:pt x="41545" y="2374056"/>
                  </a:lnTo>
                  <a:cubicBezTo>
                    <a:pt x="-13848" y="2318663"/>
                    <a:pt x="-13848" y="2228835"/>
                    <a:pt x="41545" y="2171945"/>
                  </a:cubicBezTo>
                  <a:close/>
                </a:path>
              </a:pathLst>
            </a:custGeom>
            <a:solidFill>
              <a:srgbClr val="BFBDC9"/>
            </a:solidFill>
            <a:ln w="149578"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6F1EDE6F-26BA-4FCB-90B3-B255B3A1E01F}"/>
                </a:ext>
              </a:extLst>
            </p:cNvPr>
            <p:cNvSpPr/>
            <p:nvPr/>
          </p:nvSpPr>
          <p:spPr>
            <a:xfrm>
              <a:off x="21510586" y="3604972"/>
              <a:ext cx="2994237" cy="2994238"/>
            </a:xfrm>
            <a:custGeom>
              <a:avLst/>
              <a:gdLst>
                <a:gd name="connsiteX0" fmla="*/ 41734 w 2994237"/>
                <a:gd name="connsiteY0" fmla="*/ 2173442 h 2994237"/>
                <a:gd name="connsiteX1" fmla="*/ 2172134 w 2994237"/>
                <a:gd name="connsiteY1" fmla="*/ 41545 h 2994237"/>
                <a:gd name="connsiteX2" fmla="*/ 2374245 w 2994237"/>
                <a:gd name="connsiteY2" fmla="*/ 41545 h 2994237"/>
                <a:gd name="connsiteX3" fmla="*/ 2968601 w 2994237"/>
                <a:gd name="connsiteY3" fmla="*/ 635901 h 2994237"/>
                <a:gd name="connsiteX4" fmla="*/ 2968601 w 2994237"/>
                <a:gd name="connsiteY4" fmla="*/ 838012 h 2994237"/>
                <a:gd name="connsiteX5" fmla="*/ 836704 w 2994237"/>
                <a:gd name="connsiteY5" fmla="*/ 2968412 h 2994237"/>
                <a:gd name="connsiteX6" fmla="*/ 634593 w 2994237"/>
                <a:gd name="connsiteY6" fmla="*/ 2968412 h 2994237"/>
                <a:gd name="connsiteX7" fmla="*/ 40237 w 2994237"/>
                <a:gd name="connsiteY7" fmla="*/ 2374056 h 2994237"/>
                <a:gd name="connsiteX8" fmla="*/ 41734 w 2994237"/>
                <a:gd name="connsiteY8" fmla="*/ 2173442 h 2994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4237" h="2994237">
                  <a:moveTo>
                    <a:pt x="41734" y="2173442"/>
                  </a:moveTo>
                  <a:lnTo>
                    <a:pt x="2172134" y="41545"/>
                  </a:lnTo>
                  <a:cubicBezTo>
                    <a:pt x="2227527" y="-13848"/>
                    <a:pt x="2317354" y="-13848"/>
                    <a:pt x="2374245" y="41545"/>
                  </a:cubicBezTo>
                  <a:lnTo>
                    <a:pt x="2968601" y="635901"/>
                  </a:lnTo>
                  <a:cubicBezTo>
                    <a:pt x="3023995" y="691295"/>
                    <a:pt x="3023995" y="781122"/>
                    <a:pt x="2968601" y="838012"/>
                  </a:cubicBezTo>
                  <a:lnTo>
                    <a:pt x="836704" y="2968412"/>
                  </a:lnTo>
                  <a:cubicBezTo>
                    <a:pt x="781311" y="3023806"/>
                    <a:pt x="691484" y="3023806"/>
                    <a:pt x="634593" y="2968412"/>
                  </a:cubicBezTo>
                  <a:lnTo>
                    <a:pt x="40237" y="2374056"/>
                  </a:lnTo>
                  <a:cubicBezTo>
                    <a:pt x="-13659" y="2318663"/>
                    <a:pt x="-13659" y="2227339"/>
                    <a:pt x="41734" y="2173442"/>
                  </a:cubicBezTo>
                  <a:close/>
                </a:path>
              </a:pathLst>
            </a:custGeom>
            <a:solidFill>
              <a:srgbClr val="4D4D4D"/>
            </a:solidFill>
            <a:ln w="149578"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F34CA8B1-AB03-4A80-B7DF-B04A43578301}"/>
                </a:ext>
              </a:extLst>
            </p:cNvPr>
            <p:cNvSpPr/>
            <p:nvPr/>
          </p:nvSpPr>
          <p:spPr>
            <a:xfrm>
              <a:off x="23260532" y="3044675"/>
              <a:ext cx="1646831" cy="1646831"/>
            </a:xfrm>
            <a:custGeom>
              <a:avLst/>
              <a:gdLst>
                <a:gd name="connsiteX0" fmla="*/ 1775583 w 1646830"/>
                <a:gd name="connsiteY0" fmla="*/ 1435737 h 1646830"/>
                <a:gd name="connsiteX1" fmla="*/ 357811 w 1646830"/>
                <a:gd name="connsiteY1" fmla="*/ 17965 h 1646830"/>
                <a:gd name="connsiteX2" fmla="*/ 272476 w 1646830"/>
                <a:gd name="connsiteY2" fmla="*/ 17965 h 1646830"/>
                <a:gd name="connsiteX3" fmla="*/ 17965 w 1646830"/>
                <a:gd name="connsiteY3" fmla="*/ 272476 h 1646830"/>
                <a:gd name="connsiteX4" fmla="*/ 17965 w 1646830"/>
                <a:gd name="connsiteY4" fmla="*/ 359309 h 1646830"/>
                <a:gd name="connsiteX5" fmla="*/ 1435737 w 1646830"/>
                <a:gd name="connsiteY5" fmla="*/ 1777080 h 1646830"/>
                <a:gd name="connsiteX6" fmla="*/ 1521073 w 1646830"/>
                <a:gd name="connsiteY6" fmla="*/ 1777080 h 1646830"/>
                <a:gd name="connsiteX7" fmla="*/ 1775583 w 1646830"/>
                <a:gd name="connsiteY7" fmla="*/ 1522570 h 1646830"/>
                <a:gd name="connsiteX8" fmla="*/ 1775583 w 1646830"/>
                <a:gd name="connsiteY8" fmla="*/ 1435737 h 1646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6830" h="1646830">
                  <a:moveTo>
                    <a:pt x="1775583" y="1435737"/>
                  </a:moveTo>
                  <a:lnTo>
                    <a:pt x="357811" y="17965"/>
                  </a:lnTo>
                  <a:cubicBezTo>
                    <a:pt x="333858" y="-5988"/>
                    <a:pt x="294932" y="-5988"/>
                    <a:pt x="272476" y="17965"/>
                  </a:cubicBezTo>
                  <a:lnTo>
                    <a:pt x="17965" y="272476"/>
                  </a:lnTo>
                  <a:cubicBezTo>
                    <a:pt x="-5988" y="296430"/>
                    <a:pt x="-5988" y="335355"/>
                    <a:pt x="17965" y="359309"/>
                  </a:cubicBezTo>
                  <a:lnTo>
                    <a:pt x="1435737" y="1777080"/>
                  </a:lnTo>
                  <a:cubicBezTo>
                    <a:pt x="1459691" y="1801034"/>
                    <a:pt x="1498616" y="1801034"/>
                    <a:pt x="1521073" y="1777080"/>
                  </a:cubicBezTo>
                  <a:lnTo>
                    <a:pt x="1775583" y="1522570"/>
                  </a:lnTo>
                  <a:cubicBezTo>
                    <a:pt x="1799537" y="1498616"/>
                    <a:pt x="1799537" y="1459691"/>
                    <a:pt x="1775583" y="1435737"/>
                  </a:cubicBezTo>
                  <a:close/>
                </a:path>
              </a:pathLst>
            </a:custGeom>
            <a:solidFill>
              <a:srgbClr val="BFBDC9"/>
            </a:solidFill>
            <a:ln w="149578"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E1AB0CD-E400-42B1-B114-484000B6CEB6}"/>
                </a:ext>
              </a:extLst>
            </p:cNvPr>
            <p:cNvSpPr/>
            <p:nvPr/>
          </p:nvSpPr>
          <p:spPr>
            <a:xfrm>
              <a:off x="19146450" y="3751315"/>
              <a:ext cx="5090204" cy="5090204"/>
            </a:xfrm>
            <a:custGeom>
              <a:avLst/>
              <a:gdLst>
                <a:gd name="connsiteX0" fmla="*/ 71862 w 5090203"/>
                <a:gd name="connsiteY0" fmla="*/ 3774237 h 5090203"/>
                <a:gd name="connsiteX1" fmla="*/ 3774236 w 5090203"/>
                <a:gd name="connsiteY1" fmla="*/ 71862 h 5090203"/>
                <a:gd name="connsiteX2" fmla="*/ 4124562 w 5090203"/>
                <a:gd name="connsiteY2" fmla="*/ 71862 h 5090203"/>
                <a:gd name="connsiteX3" fmla="*/ 5156077 w 5090203"/>
                <a:gd name="connsiteY3" fmla="*/ 1103377 h 5090203"/>
                <a:gd name="connsiteX4" fmla="*/ 5156077 w 5090203"/>
                <a:gd name="connsiteY4" fmla="*/ 1453702 h 5090203"/>
                <a:gd name="connsiteX5" fmla="*/ 1453702 w 5090203"/>
                <a:gd name="connsiteY5" fmla="*/ 5156077 h 5090203"/>
                <a:gd name="connsiteX6" fmla="*/ 1103377 w 5090203"/>
                <a:gd name="connsiteY6" fmla="*/ 5156077 h 5090203"/>
                <a:gd name="connsiteX7" fmla="*/ 71862 w 5090203"/>
                <a:gd name="connsiteY7" fmla="*/ 4124562 h 5090203"/>
                <a:gd name="connsiteX8" fmla="*/ 71862 w 5090203"/>
                <a:gd name="connsiteY8" fmla="*/ 3774237 h 5090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90203" h="5090203">
                  <a:moveTo>
                    <a:pt x="71862" y="3774237"/>
                  </a:moveTo>
                  <a:lnTo>
                    <a:pt x="3774236" y="71862"/>
                  </a:lnTo>
                  <a:cubicBezTo>
                    <a:pt x="3870052" y="-23954"/>
                    <a:pt x="4027249" y="-23954"/>
                    <a:pt x="4124562" y="71862"/>
                  </a:cubicBezTo>
                  <a:lnTo>
                    <a:pt x="5156077" y="1103377"/>
                  </a:lnTo>
                  <a:cubicBezTo>
                    <a:pt x="5251893" y="1199192"/>
                    <a:pt x="5251893" y="1356390"/>
                    <a:pt x="5156077" y="1453702"/>
                  </a:cubicBezTo>
                  <a:lnTo>
                    <a:pt x="1453702" y="5156077"/>
                  </a:lnTo>
                  <a:cubicBezTo>
                    <a:pt x="1357887" y="5251893"/>
                    <a:pt x="1200689" y="5251893"/>
                    <a:pt x="1103377" y="5156077"/>
                  </a:cubicBezTo>
                  <a:lnTo>
                    <a:pt x="71862" y="4124562"/>
                  </a:lnTo>
                  <a:cubicBezTo>
                    <a:pt x="-23954" y="4027250"/>
                    <a:pt x="-23954" y="3870052"/>
                    <a:pt x="71862" y="3774237"/>
                  </a:cubicBezTo>
                  <a:close/>
                </a:path>
              </a:pathLst>
            </a:custGeom>
            <a:solidFill>
              <a:srgbClr val="D4D8E6"/>
            </a:solidFill>
            <a:ln w="149578"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09F4A201-27AE-4435-880B-90BFFD90073B}"/>
                </a:ext>
              </a:extLst>
            </p:cNvPr>
            <p:cNvSpPr/>
            <p:nvPr/>
          </p:nvSpPr>
          <p:spPr>
            <a:xfrm>
              <a:off x="21055049" y="6317149"/>
              <a:ext cx="3143949" cy="3143949"/>
            </a:xfrm>
            <a:custGeom>
              <a:avLst/>
              <a:gdLst>
                <a:gd name="connsiteX0" fmla="*/ 3036384 w 3143949"/>
                <a:gd name="connsiteY0" fmla="*/ 2980991 h 3143949"/>
                <a:gd name="connsiteX1" fmla="*/ 3036384 w 3143949"/>
                <a:gd name="connsiteY1" fmla="*/ 2980991 h 3143949"/>
                <a:gd name="connsiteX2" fmla="*/ 2265368 w 3143949"/>
                <a:gd name="connsiteY2" fmla="*/ 2989974 h 3143949"/>
                <a:gd name="connsiteX3" fmla="*/ 163413 w 3143949"/>
                <a:gd name="connsiteY3" fmla="*/ 934429 h 3143949"/>
                <a:gd name="connsiteX4" fmla="*/ 154431 w 3143949"/>
                <a:gd name="connsiteY4" fmla="*/ 163413 h 3143949"/>
                <a:gd name="connsiteX5" fmla="*/ 154431 w 3143949"/>
                <a:gd name="connsiteY5" fmla="*/ 163413 h 3143949"/>
                <a:gd name="connsiteX6" fmla="*/ 925447 w 3143949"/>
                <a:gd name="connsiteY6" fmla="*/ 154430 h 3143949"/>
                <a:gd name="connsiteX7" fmla="*/ 3025905 w 3143949"/>
                <a:gd name="connsiteY7" fmla="*/ 2209975 h 3143949"/>
                <a:gd name="connsiteX8" fmla="*/ 3036384 w 3143949"/>
                <a:gd name="connsiteY8" fmla="*/ 2980991 h 314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43949" h="3143949">
                  <a:moveTo>
                    <a:pt x="3036384" y="2980991"/>
                  </a:moveTo>
                  <a:lnTo>
                    <a:pt x="3036384" y="2980991"/>
                  </a:lnTo>
                  <a:cubicBezTo>
                    <a:pt x="2826787" y="3195079"/>
                    <a:pt x="2479456" y="3199570"/>
                    <a:pt x="2265368" y="2989974"/>
                  </a:cubicBezTo>
                  <a:lnTo>
                    <a:pt x="163413" y="934429"/>
                  </a:lnTo>
                  <a:cubicBezTo>
                    <a:pt x="-50675" y="724833"/>
                    <a:pt x="-55166" y="377501"/>
                    <a:pt x="154431" y="163413"/>
                  </a:cubicBezTo>
                  <a:lnTo>
                    <a:pt x="154431" y="163413"/>
                  </a:lnTo>
                  <a:cubicBezTo>
                    <a:pt x="364027" y="-50675"/>
                    <a:pt x="711359" y="-55166"/>
                    <a:pt x="925447" y="154430"/>
                  </a:cubicBezTo>
                  <a:lnTo>
                    <a:pt x="3025905" y="2209975"/>
                  </a:lnTo>
                  <a:cubicBezTo>
                    <a:pt x="3241489" y="2419571"/>
                    <a:pt x="3245981" y="2766903"/>
                    <a:pt x="3036384" y="2980991"/>
                  </a:cubicBezTo>
                  <a:close/>
                </a:path>
              </a:pathLst>
            </a:custGeom>
            <a:solidFill>
              <a:srgbClr val="333333"/>
            </a:solidFill>
            <a:ln w="149578"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A65ECAC4-4CE1-4D8D-A4FF-8F8D505ED288}"/>
                </a:ext>
              </a:extLst>
            </p:cNvPr>
            <p:cNvSpPr/>
            <p:nvPr/>
          </p:nvSpPr>
          <p:spPr>
            <a:xfrm>
              <a:off x="21383145" y="6651234"/>
              <a:ext cx="449136" cy="449136"/>
            </a:xfrm>
            <a:custGeom>
              <a:avLst/>
              <a:gdLst>
                <a:gd name="connsiteX0" fmla="*/ 224568 w 449135"/>
                <a:gd name="connsiteY0" fmla="*/ 449136 h 449135"/>
                <a:gd name="connsiteX1" fmla="*/ 449136 w 449135"/>
                <a:gd name="connsiteY1" fmla="*/ 224568 h 449135"/>
                <a:gd name="connsiteX2" fmla="*/ 224568 w 449135"/>
                <a:gd name="connsiteY2" fmla="*/ 0 h 449135"/>
                <a:gd name="connsiteX3" fmla="*/ 0 w 449135"/>
                <a:gd name="connsiteY3" fmla="*/ 224568 h 449135"/>
                <a:gd name="connsiteX4" fmla="*/ 224568 w 449135"/>
                <a:gd name="connsiteY4" fmla="*/ 449136 h 449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135" h="449135">
                  <a:moveTo>
                    <a:pt x="224568" y="449136"/>
                  </a:moveTo>
                  <a:cubicBezTo>
                    <a:pt x="348829" y="449136"/>
                    <a:pt x="449136" y="348829"/>
                    <a:pt x="449136" y="224568"/>
                  </a:cubicBezTo>
                  <a:cubicBezTo>
                    <a:pt x="449136" y="100307"/>
                    <a:pt x="348829" y="0"/>
                    <a:pt x="224568" y="0"/>
                  </a:cubicBezTo>
                  <a:cubicBezTo>
                    <a:pt x="100307" y="0"/>
                    <a:pt x="0" y="101804"/>
                    <a:pt x="0" y="224568"/>
                  </a:cubicBezTo>
                  <a:cubicBezTo>
                    <a:pt x="0" y="347332"/>
                    <a:pt x="100307" y="449136"/>
                    <a:pt x="224568" y="449136"/>
                  </a:cubicBezTo>
                  <a:close/>
                </a:path>
              </a:pathLst>
            </a:custGeom>
            <a:solidFill>
              <a:schemeClr val="accent3">
                <a:lumMod val="60000"/>
                <a:lumOff val="40000"/>
              </a:schemeClr>
            </a:solidFill>
            <a:ln w="149578"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DC439BD7-4BAC-4359-AEE0-3F4106A5A20E}"/>
                </a:ext>
              </a:extLst>
            </p:cNvPr>
            <p:cNvSpPr/>
            <p:nvPr/>
          </p:nvSpPr>
          <p:spPr>
            <a:xfrm>
              <a:off x="21607713" y="6651234"/>
              <a:ext cx="149712" cy="449136"/>
            </a:xfrm>
            <a:custGeom>
              <a:avLst/>
              <a:gdLst>
                <a:gd name="connsiteX0" fmla="*/ 0 w 149711"/>
                <a:gd name="connsiteY0" fmla="*/ 449136 h 449135"/>
                <a:gd name="connsiteX1" fmla="*/ 0 w 149711"/>
                <a:gd name="connsiteY1" fmla="*/ 0 h 449135"/>
                <a:gd name="connsiteX2" fmla="*/ 224568 w 149711"/>
                <a:gd name="connsiteY2" fmla="*/ 224568 h 449135"/>
                <a:gd name="connsiteX3" fmla="*/ 0 w 149711"/>
                <a:gd name="connsiteY3" fmla="*/ 449136 h 449135"/>
              </a:gdLst>
              <a:ahLst/>
              <a:cxnLst>
                <a:cxn ang="0">
                  <a:pos x="connsiteX0" y="connsiteY0"/>
                </a:cxn>
                <a:cxn ang="0">
                  <a:pos x="connsiteX1" y="connsiteY1"/>
                </a:cxn>
                <a:cxn ang="0">
                  <a:pos x="connsiteX2" y="connsiteY2"/>
                </a:cxn>
                <a:cxn ang="0">
                  <a:pos x="connsiteX3" y="connsiteY3"/>
                </a:cxn>
              </a:cxnLst>
              <a:rect l="l" t="t" r="r" b="b"/>
              <a:pathLst>
                <a:path w="149711" h="449135">
                  <a:moveTo>
                    <a:pt x="0" y="449136"/>
                  </a:moveTo>
                  <a:lnTo>
                    <a:pt x="0" y="0"/>
                  </a:lnTo>
                  <a:cubicBezTo>
                    <a:pt x="124261" y="0"/>
                    <a:pt x="224568" y="100307"/>
                    <a:pt x="224568" y="224568"/>
                  </a:cubicBezTo>
                  <a:cubicBezTo>
                    <a:pt x="224568" y="348829"/>
                    <a:pt x="124261" y="449136"/>
                    <a:pt x="0" y="449136"/>
                  </a:cubicBezTo>
                  <a:close/>
                </a:path>
              </a:pathLst>
            </a:custGeom>
            <a:solidFill>
              <a:schemeClr val="accent3"/>
            </a:solidFill>
            <a:ln w="149578"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071CFC92-EF7A-4D06-B004-CE992EE5E976}"/>
                </a:ext>
              </a:extLst>
            </p:cNvPr>
            <p:cNvSpPr/>
            <p:nvPr/>
          </p:nvSpPr>
          <p:spPr>
            <a:xfrm>
              <a:off x="19192782" y="10158510"/>
              <a:ext cx="2245678" cy="2245678"/>
            </a:xfrm>
            <a:custGeom>
              <a:avLst/>
              <a:gdLst>
                <a:gd name="connsiteX0" fmla="*/ 0 w 2245678"/>
                <a:gd name="connsiteY0" fmla="*/ 372632 h 2245678"/>
                <a:gd name="connsiteX1" fmla="*/ 372632 w 2245678"/>
                <a:gd name="connsiteY1" fmla="*/ 0 h 2245678"/>
                <a:gd name="connsiteX2" fmla="*/ 2282369 w 2245678"/>
                <a:gd name="connsiteY2" fmla="*/ 1909737 h 2245678"/>
                <a:gd name="connsiteX3" fmla="*/ 1909737 w 2245678"/>
                <a:gd name="connsiteY3" fmla="*/ 2282369 h 2245678"/>
              </a:gdLst>
              <a:ahLst/>
              <a:cxnLst>
                <a:cxn ang="0">
                  <a:pos x="connsiteX0" y="connsiteY0"/>
                </a:cxn>
                <a:cxn ang="0">
                  <a:pos x="connsiteX1" y="connsiteY1"/>
                </a:cxn>
                <a:cxn ang="0">
                  <a:pos x="connsiteX2" y="connsiteY2"/>
                </a:cxn>
                <a:cxn ang="0">
                  <a:pos x="connsiteX3" y="connsiteY3"/>
                </a:cxn>
              </a:cxnLst>
              <a:rect l="l" t="t" r="r" b="b"/>
              <a:pathLst>
                <a:path w="2245678" h="2245678">
                  <a:moveTo>
                    <a:pt x="0" y="372632"/>
                  </a:moveTo>
                  <a:lnTo>
                    <a:pt x="372632" y="0"/>
                  </a:lnTo>
                  <a:lnTo>
                    <a:pt x="2282369" y="1909737"/>
                  </a:lnTo>
                  <a:lnTo>
                    <a:pt x="1909737" y="2282369"/>
                  </a:lnTo>
                  <a:close/>
                </a:path>
              </a:pathLst>
            </a:custGeom>
            <a:solidFill>
              <a:srgbClr val="333333"/>
            </a:solidFill>
            <a:ln w="149578"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3154E6FA-EFE8-4717-A4C0-F27CD5B2683E}"/>
                </a:ext>
              </a:extLst>
            </p:cNvPr>
            <p:cNvSpPr/>
            <p:nvPr/>
          </p:nvSpPr>
          <p:spPr>
            <a:xfrm>
              <a:off x="17863419" y="10019751"/>
              <a:ext cx="2844526" cy="449136"/>
            </a:xfrm>
            <a:custGeom>
              <a:avLst/>
              <a:gdLst>
                <a:gd name="connsiteX0" fmla="*/ 0 w 2844525"/>
                <a:gd name="connsiteY0" fmla="*/ 0 h 449135"/>
                <a:gd name="connsiteX1" fmla="*/ 2908902 w 2844525"/>
                <a:gd name="connsiteY1" fmla="*/ 0 h 449135"/>
                <a:gd name="connsiteX2" fmla="*/ 2908902 w 2844525"/>
                <a:gd name="connsiteY2" fmla="*/ 549442 h 449135"/>
                <a:gd name="connsiteX3" fmla="*/ 0 w 2844525"/>
                <a:gd name="connsiteY3" fmla="*/ 549442 h 449135"/>
              </a:gdLst>
              <a:ahLst/>
              <a:cxnLst>
                <a:cxn ang="0">
                  <a:pos x="connsiteX0" y="connsiteY0"/>
                </a:cxn>
                <a:cxn ang="0">
                  <a:pos x="connsiteX1" y="connsiteY1"/>
                </a:cxn>
                <a:cxn ang="0">
                  <a:pos x="connsiteX2" y="connsiteY2"/>
                </a:cxn>
                <a:cxn ang="0">
                  <a:pos x="connsiteX3" y="connsiteY3"/>
                </a:cxn>
              </a:cxnLst>
              <a:rect l="l" t="t" r="r" b="b"/>
              <a:pathLst>
                <a:path w="2844525" h="449135">
                  <a:moveTo>
                    <a:pt x="0" y="0"/>
                  </a:moveTo>
                  <a:lnTo>
                    <a:pt x="2908902" y="0"/>
                  </a:lnTo>
                  <a:lnTo>
                    <a:pt x="2908902" y="549442"/>
                  </a:lnTo>
                  <a:lnTo>
                    <a:pt x="0" y="549442"/>
                  </a:lnTo>
                  <a:close/>
                </a:path>
              </a:pathLst>
            </a:custGeom>
            <a:solidFill>
              <a:schemeClr val="accent6"/>
            </a:solidFill>
            <a:ln w="149578"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113D335-B681-4343-BEB0-DE4CDD2FE4D6}"/>
                </a:ext>
              </a:extLst>
            </p:cNvPr>
            <p:cNvSpPr/>
            <p:nvPr/>
          </p:nvSpPr>
          <p:spPr>
            <a:xfrm>
              <a:off x="20092874" y="8344720"/>
              <a:ext cx="4191932" cy="5090204"/>
            </a:xfrm>
            <a:custGeom>
              <a:avLst/>
              <a:gdLst>
                <a:gd name="connsiteX0" fmla="*/ 3971612 w 4191932"/>
                <a:gd name="connsiteY0" fmla="*/ 162942 h 5090203"/>
                <a:gd name="connsiteX1" fmla="*/ 3971612 w 4191932"/>
                <a:gd name="connsiteY1" fmla="*/ 162942 h 5090203"/>
                <a:gd name="connsiteX2" fmla="*/ 2818830 w 4191932"/>
                <a:gd name="connsiteY2" fmla="*/ 329121 h 5090203"/>
                <a:gd name="connsiteX3" fmla="*/ 162941 w 4191932"/>
                <a:gd name="connsiteY3" fmla="*/ 3880287 h 5090203"/>
                <a:gd name="connsiteX4" fmla="*/ 329122 w 4191932"/>
                <a:gd name="connsiteY4" fmla="*/ 5033069 h 5090203"/>
                <a:gd name="connsiteX5" fmla="*/ 329122 w 4191932"/>
                <a:gd name="connsiteY5" fmla="*/ 5033069 h 5090203"/>
                <a:gd name="connsiteX6" fmla="*/ 1481903 w 4191932"/>
                <a:gd name="connsiteY6" fmla="*/ 4866889 h 5090203"/>
                <a:gd name="connsiteX7" fmla="*/ 4137792 w 4191932"/>
                <a:gd name="connsiteY7" fmla="*/ 1315723 h 5090203"/>
                <a:gd name="connsiteX8" fmla="*/ 3971612 w 4191932"/>
                <a:gd name="connsiteY8" fmla="*/ 162942 h 5090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932" h="5090203">
                  <a:moveTo>
                    <a:pt x="3971612" y="162942"/>
                  </a:moveTo>
                  <a:lnTo>
                    <a:pt x="3971612" y="162942"/>
                  </a:lnTo>
                  <a:cubicBezTo>
                    <a:pt x="3609309" y="-108037"/>
                    <a:pt x="3089809" y="-33181"/>
                    <a:pt x="2818830" y="329121"/>
                  </a:cubicBezTo>
                  <a:lnTo>
                    <a:pt x="162941" y="3880287"/>
                  </a:lnTo>
                  <a:cubicBezTo>
                    <a:pt x="-108037" y="4242591"/>
                    <a:pt x="-33181" y="4760593"/>
                    <a:pt x="329122" y="5033069"/>
                  </a:cubicBezTo>
                  <a:lnTo>
                    <a:pt x="329122" y="5033069"/>
                  </a:lnTo>
                  <a:cubicBezTo>
                    <a:pt x="691424" y="5304048"/>
                    <a:pt x="1209427" y="5229192"/>
                    <a:pt x="1481903" y="4866889"/>
                  </a:cubicBezTo>
                  <a:lnTo>
                    <a:pt x="4137792" y="1315723"/>
                  </a:lnTo>
                  <a:cubicBezTo>
                    <a:pt x="4408770" y="953420"/>
                    <a:pt x="4333914" y="433920"/>
                    <a:pt x="3971612" y="162942"/>
                  </a:cubicBezTo>
                  <a:close/>
                </a:path>
              </a:pathLst>
            </a:custGeom>
            <a:solidFill>
              <a:srgbClr val="4D4D4D"/>
            </a:solidFill>
            <a:ln w="149578"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D900F1C5-7F45-4780-B2B0-E485288FE807}"/>
                </a:ext>
              </a:extLst>
            </p:cNvPr>
            <p:cNvSpPr/>
            <p:nvPr/>
          </p:nvSpPr>
          <p:spPr>
            <a:xfrm>
              <a:off x="23110821" y="8652882"/>
              <a:ext cx="898271" cy="898271"/>
            </a:xfrm>
            <a:custGeom>
              <a:avLst/>
              <a:gdLst>
                <a:gd name="connsiteX0" fmla="*/ 483569 w 898271"/>
                <a:gd name="connsiteY0" fmla="*/ 967139 h 898271"/>
                <a:gd name="connsiteX1" fmla="*/ 965641 w 898271"/>
                <a:gd name="connsiteY1" fmla="*/ 483569 h 898271"/>
                <a:gd name="connsiteX2" fmla="*/ 483569 w 898271"/>
                <a:gd name="connsiteY2" fmla="*/ 0 h 898271"/>
                <a:gd name="connsiteX3" fmla="*/ 0 w 898271"/>
                <a:gd name="connsiteY3" fmla="*/ 483569 h 898271"/>
                <a:gd name="connsiteX4" fmla="*/ 483569 w 898271"/>
                <a:gd name="connsiteY4" fmla="*/ 967139 h 898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271" h="898271">
                  <a:moveTo>
                    <a:pt x="483569" y="967139"/>
                  </a:moveTo>
                  <a:cubicBezTo>
                    <a:pt x="750056" y="967139"/>
                    <a:pt x="965641" y="750057"/>
                    <a:pt x="965641" y="483569"/>
                  </a:cubicBezTo>
                  <a:cubicBezTo>
                    <a:pt x="965641" y="217082"/>
                    <a:pt x="748559" y="0"/>
                    <a:pt x="483569" y="0"/>
                  </a:cubicBezTo>
                  <a:cubicBezTo>
                    <a:pt x="217082" y="0"/>
                    <a:pt x="0" y="217082"/>
                    <a:pt x="0" y="483569"/>
                  </a:cubicBezTo>
                  <a:cubicBezTo>
                    <a:pt x="1497" y="750057"/>
                    <a:pt x="218579" y="967139"/>
                    <a:pt x="483569" y="967139"/>
                  </a:cubicBezTo>
                  <a:close/>
                </a:path>
              </a:pathLst>
            </a:custGeom>
            <a:solidFill>
              <a:schemeClr val="accent3">
                <a:lumMod val="60000"/>
                <a:lumOff val="40000"/>
              </a:schemeClr>
            </a:solidFill>
            <a:ln w="149578"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0DC100E5-674B-4F2C-B93B-567514EDE9B2}"/>
                </a:ext>
              </a:extLst>
            </p:cNvPr>
            <p:cNvSpPr/>
            <p:nvPr/>
          </p:nvSpPr>
          <p:spPr>
            <a:xfrm>
              <a:off x="23594390" y="8654379"/>
              <a:ext cx="449136" cy="898271"/>
            </a:xfrm>
            <a:custGeom>
              <a:avLst/>
              <a:gdLst>
                <a:gd name="connsiteX0" fmla="*/ 0 w 449135"/>
                <a:gd name="connsiteY0" fmla="*/ 965641 h 898271"/>
                <a:gd name="connsiteX1" fmla="*/ 0 w 449135"/>
                <a:gd name="connsiteY1" fmla="*/ 0 h 898271"/>
                <a:gd name="connsiteX2" fmla="*/ 482072 w 449135"/>
                <a:gd name="connsiteY2" fmla="*/ 483569 h 898271"/>
                <a:gd name="connsiteX3" fmla="*/ 0 w 449135"/>
                <a:gd name="connsiteY3" fmla="*/ 965641 h 898271"/>
              </a:gdLst>
              <a:ahLst/>
              <a:cxnLst>
                <a:cxn ang="0">
                  <a:pos x="connsiteX0" y="connsiteY0"/>
                </a:cxn>
                <a:cxn ang="0">
                  <a:pos x="connsiteX1" y="connsiteY1"/>
                </a:cxn>
                <a:cxn ang="0">
                  <a:pos x="connsiteX2" y="connsiteY2"/>
                </a:cxn>
                <a:cxn ang="0">
                  <a:pos x="connsiteX3" y="connsiteY3"/>
                </a:cxn>
              </a:cxnLst>
              <a:rect l="l" t="t" r="r" b="b"/>
              <a:pathLst>
                <a:path w="449135" h="898271">
                  <a:moveTo>
                    <a:pt x="0" y="965641"/>
                  </a:moveTo>
                  <a:lnTo>
                    <a:pt x="0" y="0"/>
                  </a:lnTo>
                  <a:cubicBezTo>
                    <a:pt x="266487" y="0"/>
                    <a:pt x="482072" y="217082"/>
                    <a:pt x="482072" y="483569"/>
                  </a:cubicBezTo>
                  <a:cubicBezTo>
                    <a:pt x="483569" y="748559"/>
                    <a:pt x="266487" y="965641"/>
                    <a:pt x="0" y="965641"/>
                  </a:cubicBezTo>
                  <a:close/>
                </a:path>
              </a:pathLst>
            </a:custGeom>
            <a:solidFill>
              <a:schemeClr val="accent3"/>
            </a:solidFill>
            <a:ln w="149578"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5DD3172C-2BA0-4F6E-82AA-A233D38CDF1C}"/>
                </a:ext>
              </a:extLst>
            </p:cNvPr>
            <p:cNvSpPr/>
            <p:nvPr/>
          </p:nvSpPr>
          <p:spPr>
            <a:xfrm>
              <a:off x="17799022" y="12391188"/>
              <a:ext cx="4940492" cy="1197695"/>
            </a:xfrm>
            <a:custGeom>
              <a:avLst/>
              <a:gdLst>
                <a:gd name="connsiteX0" fmla="*/ 175184 w 4940491"/>
                <a:gd name="connsiteY0" fmla="*/ 1262071 h 1197695"/>
                <a:gd name="connsiteX1" fmla="*/ 4895599 w 4940491"/>
                <a:gd name="connsiteY1" fmla="*/ 1262071 h 1197695"/>
                <a:gd name="connsiteX2" fmla="*/ 5070762 w 4940491"/>
                <a:gd name="connsiteY2" fmla="*/ 1086909 h 1197695"/>
                <a:gd name="connsiteX3" fmla="*/ 5070762 w 4940491"/>
                <a:gd name="connsiteY3" fmla="*/ 175163 h 1197695"/>
                <a:gd name="connsiteX4" fmla="*/ 4895599 w 4940491"/>
                <a:gd name="connsiteY4" fmla="*/ 0 h 1197695"/>
                <a:gd name="connsiteX5" fmla="*/ 175184 w 4940491"/>
                <a:gd name="connsiteY5" fmla="*/ 0 h 1197695"/>
                <a:gd name="connsiteX6" fmla="*/ 21 w 4940491"/>
                <a:gd name="connsiteY6" fmla="*/ 175163 h 1197695"/>
                <a:gd name="connsiteX7" fmla="*/ 21 w 4940491"/>
                <a:gd name="connsiteY7" fmla="*/ 1086909 h 1197695"/>
                <a:gd name="connsiteX8" fmla="*/ 175184 w 4940491"/>
                <a:gd name="connsiteY8" fmla="*/ 1262071 h 1197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0491" h="1197695">
                  <a:moveTo>
                    <a:pt x="175184" y="1262071"/>
                  </a:moveTo>
                  <a:lnTo>
                    <a:pt x="4895599" y="1262071"/>
                  </a:lnTo>
                  <a:cubicBezTo>
                    <a:pt x="4992912" y="1262071"/>
                    <a:pt x="5070762" y="1182724"/>
                    <a:pt x="5070762" y="1086909"/>
                  </a:cubicBezTo>
                  <a:lnTo>
                    <a:pt x="5070762" y="175163"/>
                  </a:lnTo>
                  <a:cubicBezTo>
                    <a:pt x="5070762" y="79347"/>
                    <a:pt x="4991415" y="0"/>
                    <a:pt x="4895599" y="0"/>
                  </a:cubicBezTo>
                  <a:lnTo>
                    <a:pt x="175184" y="0"/>
                  </a:lnTo>
                  <a:cubicBezTo>
                    <a:pt x="79368" y="0"/>
                    <a:pt x="21" y="79347"/>
                    <a:pt x="21" y="175163"/>
                  </a:cubicBezTo>
                  <a:lnTo>
                    <a:pt x="21" y="1086909"/>
                  </a:lnTo>
                  <a:cubicBezTo>
                    <a:pt x="-1476" y="1184220"/>
                    <a:pt x="77871" y="1262071"/>
                    <a:pt x="175184" y="1262071"/>
                  </a:cubicBezTo>
                  <a:close/>
                </a:path>
              </a:pathLst>
            </a:custGeom>
            <a:solidFill>
              <a:srgbClr val="4D4D4D"/>
            </a:solidFill>
            <a:ln w="149578"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4498AB25-28E1-479D-B86B-EAA1311EC6E1}"/>
                </a:ext>
              </a:extLst>
            </p:cNvPr>
            <p:cNvSpPr/>
            <p:nvPr/>
          </p:nvSpPr>
          <p:spPr>
            <a:xfrm>
              <a:off x="16963651" y="13356829"/>
              <a:ext cx="6587322" cy="449136"/>
            </a:xfrm>
            <a:custGeom>
              <a:avLst/>
              <a:gdLst>
                <a:gd name="connsiteX0" fmla="*/ 121267 w 6587322"/>
                <a:gd name="connsiteY0" fmla="*/ 0 h 449135"/>
                <a:gd name="connsiteX1" fmla="*/ 6597802 w 6587322"/>
                <a:gd name="connsiteY1" fmla="*/ 0 h 449135"/>
                <a:gd name="connsiteX2" fmla="*/ 6719069 w 6587322"/>
                <a:gd name="connsiteY2" fmla="*/ 121267 h 449135"/>
                <a:gd name="connsiteX3" fmla="*/ 6719069 w 6587322"/>
                <a:gd name="connsiteY3" fmla="*/ 473090 h 449135"/>
                <a:gd name="connsiteX4" fmla="*/ 6597802 w 6587322"/>
                <a:gd name="connsiteY4" fmla="*/ 594356 h 449135"/>
                <a:gd name="connsiteX5" fmla="*/ 121267 w 6587322"/>
                <a:gd name="connsiteY5" fmla="*/ 594356 h 449135"/>
                <a:gd name="connsiteX6" fmla="*/ 0 w 6587322"/>
                <a:gd name="connsiteY6" fmla="*/ 473090 h 449135"/>
                <a:gd name="connsiteX7" fmla="*/ 0 w 6587322"/>
                <a:gd name="connsiteY7" fmla="*/ 121267 h 449135"/>
                <a:gd name="connsiteX8" fmla="*/ 121267 w 6587322"/>
                <a:gd name="connsiteY8" fmla="*/ 0 h 449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87322" h="449135">
                  <a:moveTo>
                    <a:pt x="121267" y="0"/>
                  </a:moveTo>
                  <a:lnTo>
                    <a:pt x="6597802" y="0"/>
                  </a:lnTo>
                  <a:cubicBezTo>
                    <a:pt x="6663675" y="0"/>
                    <a:pt x="6719069" y="53896"/>
                    <a:pt x="6719069" y="121267"/>
                  </a:cubicBezTo>
                  <a:lnTo>
                    <a:pt x="6719069" y="473090"/>
                  </a:lnTo>
                  <a:cubicBezTo>
                    <a:pt x="6719069" y="540460"/>
                    <a:pt x="6665173" y="594356"/>
                    <a:pt x="6597802" y="594356"/>
                  </a:cubicBezTo>
                  <a:lnTo>
                    <a:pt x="121267" y="594356"/>
                  </a:lnTo>
                  <a:cubicBezTo>
                    <a:pt x="53896" y="592859"/>
                    <a:pt x="0" y="538964"/>
                    <a:pt x="0" y="473090"/>
                  </a:cubicBezTo>
                  <a:lnTo>
                    <a:pt x="0" y="121267"/>
                  </a:lnTo>
                  <a:cubicBezTo>
                    <a:pt x="0" y="55394"/>
                    <a:pt x="53896" y="0"/>
                    <a:pt x="121267" y="0"/>
                  </a:cubicBezTo>
                  <a:close/>
                </a:path>
              </a:pathLst>
            </a:custGeom>
            <a:solidFill>
              <a:srgbClr val="333333"/>
            </a:solidFill>
            <a:ln w="149578" cap="flat">
              <a:noFill/>
              <a:prstDash val="solid"/>
              <a:miter/>
            </a:ln>
          </p:spPr>
          <p:txBody>
            <a:bodyPr rtlCol="0" anchor="ctr"/>
            <a:lstStyle/>
            <a:p>
              <a:endParaRPr lang="en-US"/>
            </a:p>
          </p:txBody>
        </p:sp>
      </p:grpSp>
      <p:sp>
        <p:nvSpPr>
          <p:cNvPr id="97" name="Rectangle 96">
            <a:extLst>
              <a:ext uri="{FF2B5EF4-FFF2-40B4-BE49-F238E27FC236}">
                <a16:creationId xmlns:a16="http://schemas.microsoft.com/office/drawing/2014/main" id="{224871B9-04C0-4D5F-A2A7-9249C58352D0}"/>
              </a:ext>
            </a:extLst>
          </p:cNvPr>
          <p:cNvSpPr/>
          <p:nvPr/>
        </p:nvSpPr>
        <p:spPr>
          <a:xfrm>
            <a:off x="1031819" y="6431179"/>
            <a:ext cx="6854881" cy="707886"/>
          </a:xfrm>
          <a:prstGeom prst="rect">
            <a:avLst/>
          </a:prstGeom>
        </p:spPr>
        <p:txBody>
          <a:bodyPr wrap="square">
            <a:spAutoFit/>
          </a:bodyPr>
          <a:lstStyle/>
          <a:p>
            <a:r>
              <a:rPr lang="en-US" sz="4000" dirty="0">
                <a:solidFill>
                  <a:schemeClr val="accent2"/>
                </a:solidFill>
              </a:rPr>
              <a:t>YOUR TITLE HERE</a:t>
            </a:r>
          </a:p>
        </p:txBody>
      </p:sp>
      <p:sp>
        <p:nvSpPr>
          <p:cNvPr id="98" name="Rectangle 97">
            <a:extLst>
              <a:ext uri="{FF2B5EF4-FFF2-40B4-BE49-F238E27FC236}">
                <a16:creationId xmlns:a16="http://schemas.microsoft.com/office/drawing/2014/main" id="{B8647DBE-00B1-4FD4-A2D3-900BFDF62D0F}"/>
              </a:ext>
            </a:extLst>
          </p:cNvPr>
          <p:cNvSpPr/>
          <p:nvPr/>
        </p:nvSpPr>
        <p:spPr>
          <a:xfrm>
            <a:off x="1031820" y="11260679"/>
            <a:ext cx="6854880" cy="707886"/>
          </a:xfrm>
          <a:prstGeom prst="rect">
            <a:avLst/>
          </a:prstGeom>
        </p:spPr>
        <p:txBody>
          <a:bodyPr wrap="square">
            <a:spAutoFit/>
          </a:bodyPr>
          <a:lstStyle/>
          <a:p>
            <a:r>
              <a:rPr lang="en-US" sz="4000" dirty="0">
                <a:solidFill>
                  <a:schemeClr val="accent2"/>
                </a:solidFill>
              </a:rPr>
              <a:t>YOUR TITLE HERE</a:t>
            </a:r>
          </a:p>
        </p:txBody>
      </p:sp>
      <p:sp>
        <p:nvSpPr>
          <p:cNvPr id="99" name="Rectangle 98">
            <a:extLst>
              <a:ext uri="{FF2B5EF4-FFF2-40B4-BE49-F238E27FC236}">
                <a16:creationId xmlns:a16="http://schemas.microsoft.com/office/drawing/2014/main" id="{84EDEA51-2038-425D-BAB4-91BE3A6E8BA6}"/>
              </a:ext>
            </a:extLst>
          </p:cNvPr>
          <p:cNvSpPr/>
          <p:nvPr/>
        </p:nvSpPr>
        <p:spPr>
          <a:xfrm>
            <a:off x="1031820" y="7172009"/>
            <a:ext cx="6854880" cy="2245871"/>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a:t>
            </a:r>
          </a:p>
        </p:txBody>
      </p:sp>
      <p:sp>
        <p:nvSpPr>
          <p:cNvPr id="100" name="Rectangle 99">
            <a:extLst>
              <a:ext uri="{FF2B5EF4-FFF2-40B4-BE49-F238E27FC236}">
                <a16:creationId xmlns:a16="http://schemas.microsoft.com/office/drawing/2014/main" id="{1453429F-C51D-44D4-B30C-DFD35FB0E4D8}"/>
              </a:ext>
            </a:extLst>
          </p:cNvPr>
          <p:cNvSpPr/>
          <p:nvPr/>
        </p:nvSpPr>
        <p:spPr>
          <a:xfrm>
            <a:off x="1031820" y="12057622"/>
            <a:ext cx="6854880" cy="2245871"/>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a:t>
            </a:r>
          </a:p>
        </p:txBody>
      </p:sp>
      <p:sp>
        <p:nvSpPr>
          <p:cNvPr id="101" name="Rectangle 100">
            <a:extLst>
              <a:ext uri="{FF2B5EF4-FFF2-40B4-BE49-F238E27FC236}">
                <a16:creationId xmlns:a16="http://schemas.microsoft.com/office/drawing/2014/main" id="{7779AF0D-15D1-49A9-84F0-DE50BF5D4E20}"/>
              </a:ext>
            </a:extLst>
          </p:cNvPr>
          <p:cNvSpPr/>
          <p:nvPr/>
        </p:nvSpPr>
        <p:spPr>
          <a:xfrm>
            <a:off x="9130929" y="6431179"/>
            <a:ext cx="6854881" cy="707886"/>
          </a:xfrm>
          <a:prstGeom prst="rect">
            <a:avLst/>
          </a:prstGeom>
        </p:spPr>
        <p:txBody>
          <a:bodyPr wrap="square">
            <a:spAutoFit/>
          </a:bodyPr>
          <a:lstStyle/>
          <a:p>
            <a:r>
              <a:rPr lang="en-US" sz="4000" dirty="0">
                <a:solidFill>
                  <a:schemeClr val="accent2"/>
                </a:solidFill>
              </a:rPr>
              <a:t>YOUR TITLE HERE</a:t>
            </a:r>
          </a:p>
        </p:txBody>
      </p:sp>
      <p:sp>
        <p:nvSpPr>
          <p:cNvPr id="102" name="Rectangle 101">
            <a:extLst>
              <a:ext uri="{FF2B5EF4-FFF2-40B4-BE49-F238E27FC236}">
                <a16:creationId xmlns:a16="http://schemas.microsoft.com/office/drawing/2014/main" id="{3750B1C6-06D4-47C1-8586-6C3001B871DD}"/>
              </a:ext>
            </a:extLst>
          </p:cNvPr>
          <p:cNvSpPr/>
          <p:nvPr/>
        </p:nvSpPr>
        <p:spPr>
          <a:xfrm>
            <a:off x="9130930" y="11260679"/>
            <a:ext cx="6854880" cy="707886"/>
          </a:xfrm>
          <a:prstGeom prst="rect">
            <a:avLst/>
          </a:prstGeom>
        </p:spPr>
        <p:txBody>
          <a:bodyPr wrap="square">
            <a:spAutoFit/>
          </a:bodyPr>
          <a:lstStyle/>
          <a:p>
            <a:r>
              <a:rPr lang="en-US" sz="4000" dirty="0">
                <a:solidFill>
                  <a:schemeClr val="accent2"/>
                </a:solidFill>
              </a:rPr>
              <a:t>YOUR TITLE HERE</a:t>
            </a:r>
          </a:p>
        </p:txBody>
      </p:sp>
      <p:sp>
        <p:nvSpPr>
          <p:cNvPr id="103" name="Rectangle 102">
            <a:extLst>
              <a:ext uri="{FF2B5EF4-FFF2-40B4-BE49-F238E27FC236}">
                <a16:creationId xmlns:a16="http://schemas.microsoft.com/office/drawing/2014/main" id="{AA81E96C-1BDA-49E0-8B0F-5A9E070EE254}"/>
              </a:ext>
            </a:extLst>
          </p:cNvPr>
          <p:cNvSpPr/>
          <p:nvPr/>
        </p:nvSpPr>
        <p:spPr>
          <a:xfrm>
            <a:off x="9130930" y="7172009"/>
            <a:ext cx="6854880" cy="2245871"/>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a:t>
            </a:r>
          </a:p>
        </p:txBody>
      </p:sp>
      <p:sp>
        <p:nvSpPr>
          <p:cNvPr id="104" name="Rectangle 103">
            <a:extLst>
              <a:ext uri="{FF2B5EF4-FFF2-40B4-BE49-F238E27FC236}">
                <a16:creationId xmlns:a16="http://schemas.microsoft.com/office/drawing/2014/main" id="{E94FB627-6C57-4E11-AB32-443EF2F900C1}"/>
              </a:ext>
            </a:extLst>
          </p:cNvPr>
          <p:cNvSpPr/>
          <p:nvPr/>
        </p:nvSpPr>
        <p:spPr>
          <a:xfrm>
            <a:off x="9130930" y="12057622"/>
            <a:ext cx="6854880" cy="2245871"/>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a:t>
            </a:r>
          </a:p>
        </p:txBody>
      </p:sp>
      <p:sp>
        <p:nvSpPr>
          <p:cNvPr id="105" name="Shape 3660">
            <a:extLst>
              <a:ext uri="{FF2B5EF4-FFF2-40B4-BE49-F238E27FC236}">
                <a16:creationId xmlns:a16="http://schemas.microsoft.com/office/drawing/2014/main" id="{552219DA-C8E8-4992-9D65-EB9628C4A90D}"/>
              </a:ext>
            </a:extLst>
          </p:cNvPr>
          <p:cNvSpPr/>
          <p:nvPr/>
        </p:nvSpPr>
        <p:spPr>
          <a:xfrm>
            <a:off x="1128915" y="5383596"/>
            <a:ext cx="708488" cy="708488"/>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1"/>
                </a:lnTo>
                <a:cubicBezTo>
                  <a:pt x="19655" y="2641"/>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1"/>
                  <a:pt x="21380" y="0"/>
                  <a:pt x="21109" y="0"/>
                </a:cubicBezTo>
                <a:cubicBezTo>
                  <a:pt x="21034" y="0"/>
                  <a:pt x="20964" y="20"/>
                  <a:pt x="20900" y="52"/>
                </a:cubicBezTo>
                <a:lnTo>
                  <a:pt x="20898" y="48"/>
                </a:lnTo>
                <a:lnTo>
                  <a:pt x="302" y="8875"/>
                </a:lnTo>
                <a:cubicBezTo>
                  <a:pt x="301" y="8876"/>
                  <a:pt x="299" y="8876"/>
                  <a:pt x="297" y="8877"/>
                </a:cubicBezTo>
                <a:lnTo>
                  <a:pt x="280" y="8884"/>
                </a:lnTo>
                <a:lnTo>
                  <a:pt x="281" y="8887"/>
                </a:lnTo>
                <a:cubicBezTo>
                  <a:pt x="116" y="8967"/>
                  <a:pt x="0" y="9133"/>
                  <a:pt x="0" y="9327"/>
                </a:cubicBezTo>
                <a:cubicBezTo>
                  <a:pt x="0" y="9551"/>
                  <a:pt x="151" y="9732"/>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700"/>
                </a:lnTo>
                <a:cubicBezTo>
                  <a:pt x="21578" y="637"/>
                  <a:pt x="21600" y="567"/>
                  <a:pt x="21600" y="491"/>
                </a:cubicBezTo>
                <a:moveTo>
                  <a:pt x="7855" y="16200"/>
                </a:moveTo>
                <a:cubicBezTo>
                  <a:pt x="7719" y="16200"/>
                  <a:pt x="7596" y="16256"/>
                  <a:pt x="7507" y="16344"/>
                </a:cubicBezTo>
                <a:lnTo>
                  <a:pt x="6035" y="17817"/>
                </a:lnTo>
                <a:cubicBezTo>
                  <a:pt x="5946" y="17906"/>
                  <a:pt x="5891" y="18028"/>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1"/>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0"/>
                  <a:pt x="1964" y="19145"/>
                </a:cubicBezTo>
                <a:cubicBezTo>
                  <a:pt x="1964" y="19417"/>
                  <a:pt x="2184" y="19636"/>
                  <a:pt x="2455" y="19636"/>
                </a:cubicBezTo>
                <a:cubicBezTo>
                  <a:pt x="2590" y="19636"/>
                  <a:pt x="2713" y="19582"/>
                  <a:pt x="2802" y="19493"/>
                </a:cubicBezTo>
                <a:lnTo>
                  <a:pt x="7711" y="14583"/>
                </a:lnTo>
                <a:cubicBezTo>
                  <a:pt x="7800" y="14495"/>
                  <a:pt x="7855" y="14373"/>
                  <a:pt x="7855" y="14237"/>
                </a:cubicBezTo>
                <a:moveTo>
                  <a:pt x="4765" y="14583"/>
                </a:moveTo>
                <a:lnTo>
                  <a:pt x="5256" y="14093"/>
                </a:lnTo>
                <a:cubicBezTo>
                  <a:pt x="5345" y="14004"/>
                  <a:pt x="5400" y="13882"/>
                  <a:pt x="5400" y="13745"/>
                </a:cubicBezTo>
                <a:cubicBezTo>
                  <a:pt x="5400" y="13475"/>
                  <a:pt x="5180" y="13255"/>
                  <a:pt x="4909" y="13255"/>
                </a:cubicBezTo>
                <a:cubicBezTo>
                  <a:pt x="4774" y="13255"/>
                  <a:pt x="4651" y="13310"/>
                  <a:pt x="4562" y="13398"/>
                </a:cubicBezTo>
                <a:lnTo>
                  <a:pt x="4071" y="13889"/>
                </a:lnTo>
                <a:cubicBezTo>
                  <a:pt x="3982" y="13978"/>
                  <a:pt x="3927" y="14101"/>
                  <a:pt x="3927" y="14237"/>
                </a:cubicBezTo>
                <a:cubicBezTo>
                  <a:pt x="3927" y="14508"/>
                  <a:pt x="4147" y="14727"/>
                  <a:pt x="4418" y="14727"/>
                </a:cubicBezTo>
                <a:cubicBezTo>
                  <a:pt x="4554" y="14727"/>
                  <a:pt x="4676" y="14673"/>
                  <a:pt x="4765" y="14583"/>
                </a:cubicBezTo>
              </a:path>
            </a:pathLst>
          </a:custGeom>
          <a:solidFill>
            <a:schemeClr val="accent4"/>
          </a:solidFill>
          <a:ln w="12700">
            <a:miter lim="400000"/>
          </a:ln>
        </p:spPr>
        <p:txBody>
          <a:bodyPr lIns="38100" tIns="38100" rIns="38100" bIns="38100" anchor="ctr"/>
          <a:lstStyle/>
          <a:p>
            <a:endParaRPr>
              <a:solidFill>
                <a:prstClr val="black"/>
              </a:solidFill>
            </a:endParaRPr>
          </a:p>
        </p:txBody>
      </p:sp>
      <p:sp>
        <p:nvSpPr>
          <p:cNvPr id="106" name="Shape 3690">
            <a:extLst>
              <a:ext uri="{FF2B5EF4-FFF2-40B4-BE49-F238E27FC236}">
                <a16:creationId xmlns:a16="http://schemas.microsoft.com/office/drawing/2014/main" id="{984D7AEA-E436-45E9-A448-A4D240018EE1}"/>
              </a:ext>
            </a:extLst>
          </p:cNvPr>
          <p:cNvSpPr/>
          <p:nvPr/>
        </p:nvSpPr>
        <p:spPr>
          <a:xfrm>
            <a:off x="1128915" y="10306812"/>
            <a:ext cx="708488" cy="579734"/>
          </a:xfrm>
          <a:custGeom>
            <a:avLst/>
            <a:gdLst/>
            <a:ahLst/>
            <a:cxnLst>
              <a:cxn ang="0">
                <a:pos x="wd2" y="hd2"/>
              </a:cxn>
              <a:cxn ang="5400000">
                <a:pos x="wd2" y="hd2"/>
              </a:cxn>
              <a:cxn ang="10800000">
                <a:pos x="wd2" y="hd2"/>
              </a:cxn>
              <a:cxn ang="16200000">
                <a:pos x="wd2" y="hd2"/>
              </a:cxn>
            </a:cxnLst>
            <a:rect l="0" t="0" r="r" b="b"/>
            <a:pathLst>
              <a:path w="21600" h="21600" extrusionOk="0">
                <a:moveTo>
                  <a:pt x="4457" y="20400"/>
                </a:moveTo>
                <a:cubicBezTo>
                  <a:pt x="4686" y="18710"/>
                  <a:pt x="5897" y="18036"/>
                  <a:pt x="7134" y="17493"/>
                </a:cubicBezTo>
                <a:lnTo>
                  <a:pt x="7173" y="17477"/>
                </a:lnTo>
                <a:cubicBezTo>
                  <a:pt x="8055" y="17190"/>
                  <a:pt x="9626" y="16039"/>
                  <a:pt x="9626" y="13569"/>
                </a:cubicBezTo>
                <a:cubicBezTo>
                  <a:pt x="9626" y="11474"/>
                  <a:pt x="8932" y="10452"/>
                  <a:pt x="8558" y="9902"/>
                </a:cubicBezTo>
                <a:cubicBezTo>
                  <a:pt x="8484" y="9791"/>
                  <a:pt x="8394" y="9649"/>
                  <a:pt x="8414" y="9680"/>
                </a:cubicBezTo>
                <a:cubicBezTo>
                  <a:pt x="8384" y="9599"/>
                  <a:pt x="8237" y="9129"/>
                  <a:pt x="8449" y="8035"/>
                </a:cubicBezTo>
                <a:cubicBezTo>
                  <a:pt x="8549" y="7523"/>
                  <a:pt x="8380" y="7241"/>
                  <a:pt x="8380" y="7241"/>
                </a:cubicBezTo>
                <a:cubicBezTo>
                  <a:pt x="8112" y="6504"/>
                  <a:pt x="7614" y="5133"/>
                  <a:pt x="7988" y="4025"/>
                </a:cubicBezTo>
                <a:cubicBezTo>
                  <a:pt x="8490" y="2492"/>
                  <a:pt x="8935" y="2190"/>
                  <a:pt x="9741" y="1747"/>
                </a:cubicBezTo>
                <a:cubicBezTo>
                  <a:pt x="9788" y="1721"/>
                  <a:pt x="9834" y="1692"/>
                  <a:pt x="9877" y="1657"/>
                </a:cubicBezTo>
                <a:cubicBezTo>
                  <a:pt x="10029" y="1535"/>
                  <a:pt x="10674" y="1200"/>
                  <a:pt x="11403" y="1200"/>
                </a:cubicBezTo>
                <a:cubicBezTo>
                  <a:pt x="11768" y="1200"/>
                  <a:pt x="12075" y="1285"/>
                  <a:pt x="12318" y="1454"/>
                </a:cubicBezTo>
                <a:cubicBezTo>
                  <a:pt x="12610" y="1656"/>
                  <a:pt x="12890" y="2039"/>
                  <a:pt x="13313" y="3272"/>
                </a:cubicBezTo>
                <a:cubicBezTo>
                  <a:pt x="14101" y="5469"/>
                  <a:pt x="13602" y="6698"/>
                  <a:pt x="13350" y="7124"/>
                </a:cubicBezTo>
                <a:cubicBezTo>
                  <a:pt x="13183" y="7407"/>
                  <a:pt x="13126" y="7764"/>
                  <a:pt x="13191" y="8103"/>
                </a:cubicBezTo>
                <a:cubicBezTo>
                  <a:pt x="13386" y="9109"/>
                  <a:pt x="13260" y="9535"/>
                  <a:pt x="13227" y="9619"/>
                </a:cubicBezTo>
                <a:cubicBezTo>
                  <a:pt x="13219" y="9631"/>
                  <a:pt x="13101" y="9813"/>
                  <a:pt x="13041" y="9902"/>
                </a:cubicBezTo>
                <a:cubicBezTo>
                  <a:pt x="12668" y="10452"/>
                  <a:pt x="11973" y="11474"/>
                  <a:pt x="11973" y="13569"/>
                </a:cubicBezTo>
                <a:cubicBezTo>
                  <a:pt x="11973" y="16039"/>
                  <a:pt x="13545" y="17190"/>
                  <a:pt x="14427" y="17477"/>
                </a:cubicBezTo>
                <a:lnTo>
                  <a:pt x="14466" y="17493"/>
                </a:lnTo>
                <a:cubicBezTo>
                  <a:pt x="15703" y="18036"/>
                  <a:pt x="16914" y="18710"/>
                  <a:pt x="17143" y="20400"/>
                </a:cubicBezTo>
                <a:cubicBezTo>
                  <a:pt x="17143" y="20400"/>
                  <a:pt x="4457" y="20400"/>
                  <a:pt x="4457" y="20400"/>
                </a:cubicBezTo>
                <a:close/>
                <a:moveTo>
                  <a:pt x="14715" y="16328"/>
                </a:moveTo>
                <a:cubicBezTo>
                  <a:pt x="14715" y="16328"/>
                  <a:pt x="12955" y="15815"/>
                  <a:pt x="12955" y="13569"/>
                </a:cubicBezTo>
                <a:cubicBezTo>
                  <a:pt x="12955" y="11596"/>
                  <a:pt x="13678" y="10901"/>
                  <a:pt x="13957" y="10422"/>
                </a:cubicBezTo>
                <a:cubicBezTo>
                  <a:pt x="13957" y="10422"/>
                  <a:pt x="14531" y="9808"/>
                  <a:pt x="14146" y="7826"/>
                </a:cubicBezTo>
                <a:cubicBezTo>
                  <a:pt x="14787" y="6740"/>
                  <a:pt x="14995" y="4972"/>
                  <a:pt x="14211" y="2789"/>
                </a:cubicBezTo>
                <a:cubicBezTo>
                  <a:pt x="13774" y="1514"/>
                  <a:pt x="13389" y="814"/>
                  <a:pt x="12801" y="409"/>
                </a:cubicBezTo>
                <a:cubicBezTo>
                  <a:pt x="12370" y="110"/>
                  <a:pt x="11880" y="0"/>
                  <a:pt x="11403" y="0"/>
                </a:cubicBezTo>
                <a:cubicBezTo>
                  <a:pt x="10516" y="0"/>
                  <a:pt x="9675" y="384"/>
                  <a:pt x="9339" y="653"/>
                </a:cubicBezTo>
                <a:cubicBezTo>
                  <a:pt x="8357" y="1192"/>
                  <a:pt x="7697" y="1688"/>
                  <a:pt x="7077" y="3580"/>
                </a:cubicBezTo>
                <a:cubicBezTo>
                  <a:pt x="6540" y="5169"/>
                  <a:pt x="7179" y="6892"/>
                  <a:pt x="7494" y="7758"/>
                </a:cubicBezTo>
                <a:cubicBezTo>
                  <a:pt x="7110" y="9740"/>
                  <a:pt x="7642" y="10422"/>
                  <a:pt x="7642" y="10422"/>
                </a:cubicBezTo>
                <a:cubicBezTo>
                  <a:pt x="7922" y="10901"/>
                  <a:pt x="8644" y="11596"/>
                  <a:pt x="8644" y="13569"/>
                </a:cubicBezTo>
                <a:cubicBezTo>
                  <a:pt x="8644" y="15815"/>
                  <a:pt x="6885" y="16328"/>
                  <a:pt x="6885" y="16328"/>
                </a:cubicBezTo>
                <a:cubicBezTo>
                  <a:pt x="5768" y="16819"/>
                  <a:pt x="3436" y="17760"/>
                  <a:pt x="3436" y="21000"/>
                </a:cubicBezTo>
                <a:cubicBezTo>
                  <a:pt x="3436" y="21000"/>
                  <a:pt x="3436" y="21600"/>
                  <a:pt x="3927" y="21600"/>
                </a:cubicBezTo>
                <a:lnTo>
                  <a:pt x="17673" y="21600"/>
                </a:lnTo>
                <a:cubicBezTo>
                  <a:pt x="18164" y="21600"/>
                  <a:pt x="18164" y="21000"/>
                  <a:pt x="18164" y="21000"/>
                </a:cubicBezTo>
                <a:cubicBezTo>
                  <a:pt x="18164" y="17760"/>
                  <a:pt x="15832" y="16819"/>
                  <a:pt x="14715" y="16328"/>
                </a:cubicBezTo>
                <a:moveTo>
                  <a:pt x="19516" y="15007"/>
                </a:moveTo>
                <a:cubicBezTo>
                  <a:pt x="19516" y="15007"/>
                  <a:pt x="18416" y="14701"/>
                  <a:pt x="18416" y="12954"/>
                </a:cubicBezTo>
                <a:cubicBezTo>
                  <a:pt x="18416" y="11419"/>
                  <a:pt x="18794" y="10879"/>
                  <a:pt x="19017" y="10506"/>
                </a:cubicBezTo>
                <a:cubicBezTo>
                  <a:pt x="19017" y="10506"/>
                  <a:pt x="19443" y="9975"/>
                  <a:pt x="19136" y="8434"/>
                </a:cubicBezTo>
                <a:cubicBezTo>
                  <a:pt x="19388" y="7760"/>
                  <a:pt x="19900" y="6420"/>
                  <a:pt x="19470" y="5184"/>
                </a:cubicBezTo>
                <a:cubicBezTo>
                  <a:pt x="18974" y="3713"/>
                  <a:pt x="18645" y="3327"/>
                  <a:pt x="17860" y="2908"/>
                </a:cubicBezTo>
                <a:cubicBezTo>
                  <a:pt x="17591" y="2699"/>
                  <a:pt x="16918" y="2400"/>
                  <a:pt x="16208" y="2400"/>
                </a:cubicBezTo>
                <a:cubicBezTo>
                  <a:pt x="15873" y="2400"/>
                  <a:pt x="15531" y="2474"/>
                  <a:pt x="15218" y="2647"/>
                </a:cubicBezTo>
                <a:cubicBezTo>
                  <a:pt x="15343" y="3035"/>
                  <a:pt x="15449" y="3420"/>
                  <a:pt x="15525" y="3799"/>
                </a:cubicBezTo>
                <a:cubicBezTo>
                  <a:pt x="15537" y="3791"/>
                  <a:pt x="15550" y="3779"/>
                  <a:pt x="15563" y="3770"/>
                </a:cubicBezTo>
                <a:cubicBezTo>
                  <a:pt x="15730" y="3657"/>
                  <a:pt x="15948" y="3600"/>
                  <a:pt x="16208" y="3600"/>
                </a:cubicBezTo>
                <a:cubicBezTo>
                  <a:pt x="16716" y="3600"/>
                  <a:pt x="17211" y="3826"/>
                  <a:pt x="17332" y="3919"/>
                </a:cubicBezTo>
                <a:cubicBezTo>
                  <a:pt x="17375" y="3953"/>
                  <a:pt x="17421" y="3983"/>
                  <a:pt x="17467" y="4007"/>
                </a:cubicBezTo>
                <a:cubicBezTo>
                  <a:pt x="17950" y="4265"/>
                  <a:pt x="18131" y="4361"/>
                  <a:pt x="18562" y="5641"/>
                </a:cubicBezTo>
                <a:cubicBezTo>
                  <a:pt x="18822" y="6387"/>
                  <a:pt x="18452" y="7378"/>
                  <a:pt x="18253" y="7910"/>
                </a:cubicBezTo>
                <a:cubicBezTo>
                  <a:pt x="18161" y="8155"/>
                  <a:pt x="18130" y="8457"/>
                  <a:pt x="18182" y="8719"/>
                </a:cubicBezTo>
                <a:cubicBezTo>
                  <a:pt x="18316" y="9392"/>
                  <a:pt x="18254" y="9707"/>
                  <a:pt x="18232" y="9784"/>
                </a:cubicBezTo>
                <a:cubicBezTo>
                  <a:pt x="18230" y="9789"/>
                  <a:pt x="18227" y="9793"/>
                  <a:pt x="18224" y="9798"/>
                </a:cubicBezTo>
                <a:lnTo>
                  <a:pt x="18191" y="9853"/>
                </a:lnTo>
                <a:cubicBezTo>
                  <a:pt x="17926" y="10290"/>
                  <a:pt x="17434" y="11106"/>
                  <a:pt x="17434" y="12954"/>
                </a:cubicBezTo>
                <a:cubicBezTo>
                  <a:pt x="17434" y="15019"/>
                  <a:pt x="18570" y="15932"/>
                  <a:pt x="19229" y="16155"/>
                </a:cubicBezTo>
                <a:cubicBezTo>
                  <a:pt x="19856" y="16429"/>
                  <a:pt x="20435" y="16859"/>
                  <a:pt x="20582" y="17999"/>
                </a:cubicBezTo>
                <a:lnTo>
                  <a:pt x="18459" y="18000"/>
                </a:lnTo>
                <a:cubicBezTo>
                  <a:pt x="18647" y="18353"/>
                  <a:pt x="18802" y="18755"/>
                  <a:pt x="18920" y="19200"/>
                </a:cubicBezTo>
                <a:lnTo>
                  <a:pt x="21109" y="19199"/>
                </a:lnTo>
                <a:cubicBezTo>
                  <a:pt x="21600" y="19199"/>
                  <a:pt x="21600" y="18599"/>
                  <a:pt x="21600" y="18599"/>
                </a:cubicBezTo>
                <a:cubicBezTo>
                  <a:pt x="21600" y="16199"/>
                  <a:pt x="20410" y="15387"/>
                  <a:pt x="19516" y="15007"/>
                </a:cubicBezTo>
                <a:moveTo>
                  <a:pt x="2371" y="16155"/>
                </a:moveTo>
                <a:cubicBezTo>
                  <a:pt x="3030" y="15932"/>
                  <a:pt x="4166" y="15019"/>
                  <a:pt x="4166" y="12954"/>
                </a:cubicBezTo>
                <a:cubicBezTo>
                  <a:pt x="4166" y="11106"/>
                  <a:pt x="3673" y="10290"/>
                  <a:pt x="3409" y="9853"/>
                </a:cubicBezTo>
                <a:lnTo>
                  <a:pt x="3376" y="9798"/>
                </a:lnTo>
                <a:cubicBezTo>
                  <a:pt x="3373" y="9793"/>
                  <a:pt x="3370" y="9789"/>
                  <a:pt x="3367" y="9784"/>
                </a:cubicBezTo>
                <a:cubicBezTo>
                  <a:pt x="3346" y="9707"/>
                  <a:pt x="3283" y="9392"/>
                  <a:pt x="3418" y="8719"/>
                </a:cubicBezTo>
                <a:cubicBezTo>
                  <a:pt x="3470" y="8457"/>
                  <a:pt x="3439" y="8155"/>
                  <a:pt x="3347" y="7910"/>
                </a:cubicBezTo>
                <a:cubicBezTo>
                  <a:pt x="3148" y="7378"/>
                  <a:pt x="2778" y="6387"/>
                  <a:pt x="3038" y="5641"/>
                </a:cubicBezTo>
                <a:cubicBezTo>
                  <a:pt x="3469" y="4361"/>
                  <a:pt x="3649" y="4265"/>
                  <a:pt x="4133" y="4007"/>
                </a:cubicBezTo>
                <a:cubicBezTo>
                  <a:pt x="4180" y="3983"/>
                  <a:pt x="4225" y="3953"/>
                  <a:pt x="4268" y="3919"/>
                </a:cubicBezTo>
                <a:cubicBezTo>
                  <a:pt x="4389" y="3826"/>
                  <a:pt x="4884" y="3600"/>
                  <a:pt x="5392" y="3600"/>
                </a:cubicBezTo>
                <a:cubicBezTo>
                  <a:pt x="5636" y="3600"/>
                  <a:pt x="5839" y="3655"/>
                  <a:pt x="6002" y="3754"/>
                </a:cubicBezTo>
                <a:cubicBezTo>
                  <a:pt x="6045" y="3548"/>
                  <a:pt x="6096" y="3341"/>
                  <a:pt x="6165" y="3133"/>
                </a:cubicBezTo>
                <a:cubicBezTo>
                  <a:pt x="6225" y="2950"/>
                  <a:pt x="6289" y="2793"/>
                  <a:pt x="6351" y="2631"/>
                </a:cubicBezTo>
                <a:cubicBezTo>
                  <a:pt x="6046" y="2469"/>
                  <a:pt x="5716" y="2400"/>
                  <a:pt x="5392" y="2400"/>
                </a:cubicBezTo>
                <a:cubicBezTo>
                  <a:pt x="4682" y="2400"/>
                  <a:pt x="4009" y="2699"/>
                  <a:pt x="3740" y="2908"/>
                </a:cubicBezTo>
                <a:cubicBezTo>
                  <a:pt x="2955" y="3327"/>
                  <a:pt x="2625" y="3713"/>
                  <a:pt x="2130" y="5184"/>
                </a:cubicBezTo>
                <a:cubicBezTo>
                  <a:pt x="1700" y="6420"/>
                  <a:pt x="2212" y="7760"/>
                  <a:pt x="2464" y="8434"/>
                </a:cubicBezTo>
                <a:cubicBezTo>
                  <a:pt x="2156" y="9975"/>
                  <a:pt x="2583" y="10506"/>
                  <a:pt x="2583" y="10506"/>
                </a:cubicBezTo>
                <a:cubicBezTo>
                  <a:pt x="2806" y="10879"/>
                  <a:pt x="3185" y="11419"/>
                  <a:pt x="3185" y="12954"/>
                </a:cubicBezTo>
                <a:cubicBezTo>
                  <a:pt x="3185" y="14701"/>
                  <a:pt x="2084" y="15007"/>
                  <a:pt x="2084" y="15007"/>
                </a:cubicBezTo>
                <a:cubicBezTo>
                  <a:pt x="1191" y="15387"/>
                  <a:pt x="0" y="16199"/>
                  <a:pt x="0" y="18599"/>
                </a:cubicBezTo>
                <a:cubicBezTo>
                  <a:pt x="0" y="18599"/>
                  <a:pt x="0" y="19199"/>
                  <a:pt x="491" y="19199"/>
                </a:cubicBezTo>
                <a:lnTo>
                  <a:pt x="2680" y="19200"/>
                </a:lnTo>
                <a:cubicBezTo>
                  <a:pt x="2798" y="18755"/>
                  <a:pt x="2952" y="18353"/>
                  <a:pt x="3141" y="18000"/>
                </a:cubicBezTo>
                <a:lnTo>
                  <a:pt x="1018" y="17999"/>
                </a:lnTo>
                <a:cubicBezTo>
                  <a:pt x="1165" y="16859"/>
                  <a:pt x="1744" y="16429"/>
                  <a:pt x="2371" y="16155"/>
                </a:cubicBezTo>
              </a:path>
            </a:pathLst>
          </a:custGeom>
          <a:solidFill>
            <a:schemeClr val="accent4"/>
          </a:solidFill>
          <a:ln w="12700">
            <a:miter lim="400000"/>
          </a:ln>
        </p:spPr>
        <p:txBody>
          <a:bodyPr lIns="38100" tIns="38100" rIns="38100" bIns="38100" anchor="ctr"/>
          <a:lstStyle/>
          <a:p>
            <a:endParaRPr>
              <a:solidFill>
                <a:prstClr val="black"/>
              </a:solidFill>
            </a:endParaRPr>
          </a:p>
        </p:txBody>
      </p:sp>
      <p:sp>
        <p:nvSpPr>
          <p:cNvPr id="107" name="Shape 3707">
            <a:extLst>
              <a:ext uri="{FF2B5EF4-FFF2-40B4-BE49-F238E27FC236}">
                <a16:creationId xmlns:a16="http://schemas.microsoft.com/office/drawing/2014/main" id="{577A3B51-DA84-4946-BE66-302F97A9CCB2}"/>
              </a:ext>
            </a:extLst>
          </p:cNvPr>
          <p:cNvSpPr/>
          <p:nvPr/>
        </p:nvSpPr>
        <p:spPr>
          <a:xfrm>
            <a:off x="9192381" y="10267738"/>
            <a:ext cx="708488" cy="681261"/>
          </a:xfrm>
          <a:custGeom>
            <a:avLst/>
            <a:gdLst/>
            <a:ahLst/>
            <a:cxnLst>
              <a:cxn ang="0">
                <a:pos x="wd2" y="hd2"/>
              </a:cxn>
              <a:cxn ang="5400000">
                <a:pos x="wd2" y="hd2"/>
              </a:cxn>
              <a:cxn ang="10800000">
                <a:pos x="wd2" y="hd2"/>
              </a:cxn>
              <a:cxn ang="16200000">
                <a:pos x="wd2" y="hd2"/>
              </a:cxn>
            </a:cxnLst>
            <a:rect l="0" t="0" r="r" b="b"/>
            <a:pathLst>
              <a:path w="21600" h="21600" extrusionOk="0">
                <a:moveTo>
                  <a:pt x="20579" y="7009"/>
                </a:moveTo>
                <a:cubicBezTo>
                  <a:pt x="20006" y="12260"/>
                  <a:pt x="12624" y="19437"/>
                  <a:pt x="10800" y="20538"/>
                </a:cubicBezTo>
                <a:cubicBezTo>
                  <a:pt x="8976" y="19437"/>
                  <a:pt x="1594" y="12260"/>
                  <a:pt x="1021" y="7002"/>
                </a:cubicBezTo>
                <a:cubicBezTo>
                  <a:pt x="1021" y="7002"/>
                  <a:pt x="982" y="6718"/>
                  <a:pt x="982" y="6382"/>
                </a:cubicBezTo>
                <a:cubicBezTo>
                  <a:pt x="982" y="3405"/>
                  <a:pt x="3404" y="983"/>
                  <a:pt x="6382" y="983"/>
                </a:cubicBezTo>
                <a:cubicBezTo>
                  <a:pt x="7780" y="983"/>
                  <a:pt x="9107" y="1519"/>
                  <a:pt x="10120" y="2492"/>
                </a:cubicBezTo>
                <a:lnTo>
                  <a:pt x="10800" y="3146"/>
                </a:lnTo>
                <a:lnTo>
                  <a:pt x="11480" y="2492"/>
                </a:lnTo>
                <a:cubicBezTo>
                  <a:pt x="12493" y="1519"/>
                  <a:pt x="13820" y="983"/>
                  <a:pt x="15218" y="983"/>
                </a:cubicBezTo>
                <a:cubicBezTo>
                  <a:pt x="18196" y="983"/>
                  <a:pt x="20618" y="3405"/>
                  <a:pt x="20618" y="6382"/>
                </a:cubicBezTo>
                <a:cubicBezTo>
                  <a:pt x="20618" y="6725"/>
                  <a:pt x="20579" y="7009"/>
                  <a:pt x="20579" y="7009"/>
                </a:cubicBezTo>
                <a:moveTo>
                  <a:pt x="21600" y="6382"/>
                </a:moveTo>
                <a:cubicBezTo>
                  <a:pt x="21600" y="2857"/>
                  <a:pt x="18743" y="0"/>
                  <a:pt x="15218" y="0"/>
                </a:cubicBezTo>
                <a:cubicBezTo>
                  <a:pt x="13502" y="0"/>
                  <a:pt x="11947" y="682"/>
                  <a:pt x="10800" y="1784"/>
                </a:cubicBezTo>
                <a:cubicBezTo>
                  <a:pt x="9653" y="682"/>
                  <a:pt x="8098" y="0"/>
                  <a:pt x="6382" y="0"/>
                </a:cubicBezTo>
                <a:cubicBezTo>
                  <a:pt x="2857" y="0"/>
                  <a:pt x="0" y="2857"/>
                  <a:pt x="0" y="6382"/>
                </a:cubicBezTo>
                <a:cubicBezTo>
                  <a:pt x="0" y="6792"/>
                  <a:pt x="65" y="7282"/>
                  <a:pt x="45" y="7115"/>
                </a:cubicBezTo>
                <a:cubicBezTo>
                  <a:pt x="733" y="13419"/>
                  <a:pt x="9855" y="21600"/>
                  <a:pt x="10800" y="21600"/>
                </a:cubicBezTo>
                <a:cubicBezTo>
                  <a:pt x="11745" y="21600"/>
                  <a:pt x="20867" y="13419"/>
                  <a:pt x="21555" y="7115"/>
                </a:cubicBezTo>
                <a:cubicBezTo>
                  <a:pt x="21536" y="7282"/>
                  <a:pt x="21600" y="6792"/>
                  <a:pt x="21600" y="6382"/>
                </a:cubicBezTo>
              </a:path>
            </a:pathLst>
          </a:custGeom>
          <a:solidFill>
            <a:schemeClr val="accent4"/>
          </a:solidFill>
          <a:ln w="12700">
            <a:miter lim="400000"/>
          </a:ln>
        </p:spPr>
        <p:txBody>
          <a:bodyPr lIns="38100" tIns="38100" rIns="38100" bIns="38100" anchor="ctr"/>
          <a:lstStyle/>
          <a:p>
            <a:endParaRPr>
              <a:solidFill>
                <a:prstClr val="black"/>
              </a:solidFill>
            </a:endParaRPr>
          </a:p>
        </p:txBody>
      </p:sp>
      <p:sp>
        <p:nvSpPr>
          <p:cNvPr id="108" name="Shape 3790">
            <a:extLst>
              <a:ext uri="{FF2B5EF4-FFF2-40B4-BE49-F238E27FC236}">
                <a16:creationId xmlns:a16="http://schemas.microsoft.com/office/drawing/2014/main" id="{A4398FC8-C1DE-4466-A2F3-48E41837FD58}"/>
              </a:ext>
            </a:extLst>
          </p:cNvPr>
          <p:cNvSpPr/>
          <p:nvPr/>
        </p:nvSpPr>
        <p:spPr>
          <a:xfrm>
            <a:off x="9192381" y="5383596"/>
            <a:ext cx="708488" cy="708488"/>
          </a:xfrm>
          <a:custGeom>
            <a:avLst/>
            <a:gdLst/>
            <a:ahLst/>
            <a:cxnLst>
              <a:cxn ang="0">
                <a:pos x="wd2" y="hd2"/>
              </a:cxn>
              <a:cxn ang="5400000">
                <a:pos x="wd2" y="hd2"/>
              </a:cxn>
              <a:cxn ang="10800000">
                <a:pos x="wd2" y="hd2"/>
              </a:cxn>
              <a:cxn ang="16200000">
                <a:pos x="wd2" y="hd2"/>
              </a:cxn>
            </a:cxnLst>
            <a:rect l="0" t="0" r="r" b="b"/>
            <a:pathLst>
              <a:path w="21600" h="21600" extrusionOk="0">
                <a:moveTo>
                  <a:pt x="19594" y="9980"/>
                </a:moveTo>
                <a:cubicBezTo>
                  <a:pt x="19587" y="9895"/>
                  <a:pt x="19575" y="9811"/>
                  <a:pt x="19564" y="9726"/>
                </a:cubicBezTo>
                <a:cubicBezTo>
                  <a:pt x="19542" y="9539"/>
                  <a:pt x="19514" y="9355"/>
                  <a:pt x="19480" y="9172"/>
                </a:cubicBezTo>
                <a:cubicBezTo>
                  <a:pt x="19462" y="9079"/>
                  <a:pt x="19444" y="8986"/>
                  <a:pt x="19424" y="8893"/>
                </a:cubicBezTo>
                <a:cubicBezTo>
                  <a:pt x="19384" y="8712"/>
                  <a:pt x="19337" y="8533"/>
                  <a:pt x="19286" y="8356"/>
                </a:cubicBezTo>
                <a:cubicBezTo>
                  <a:pt x="19263" y="8276"/>
                  <a:pt x="19243" y="8195"/>
                  <a:pt x="19218" y="8116"/>
                </a:cubicBezTo>
                <a:cubicBezTo>
                  <a:pt x="19143" y="7879"/>
                  <a:pt x="19057" y="7646"/>
                  <a:pt x="18962" y="7418"/>
                </a:cubicBezTo>
                <a:cubicBezTo>
                  <a:pt x="18922" y="7321"/>
                  <a:pt x="18876" y="7229"/>
                  <a:pt x="18832" y="7134"/>
                </a:cubicBezTo>
                <a:cubicBezTo>
                  <a:pt x="18771" y="6999"/>
                  <a:pt x="18708" y="6865"/>
                  <a:pt x="18640" y="6734"/>
                </a:cubicBezTo>
                <a:cubicBezTo>
                  <a:pt x="18579" y="6618"/>
                  <a:pt x="18516" y="6505"/>
                  <a:pt x="18450" y="6391"/>
                </a:cubicBezTo>
                <a:cubicBezTo>
                  <a:pt x="18392" y="6291"/>
                  <a:pt x="18331" y="6192"/>
                  <a:pt x="18269" y="6094"/>
                </a:cubicBezTo>
                <a:cubicBezTo>
                  <a:pt x="18192" y="5971"/>
                  <a:pt x="18114" y="5850"/>
                  <a:pt x="18031" y="5732"/>
                </a:cubicBezTo>
                <a:cubicBezTo>
                  <a:pt x="17985" y="5667"/>
                  <a:pt x="17936" y="5605"/>
                  <a:pt x="17889" y="5541"/>
                </a:cubicBezTo>
                <a:cubicBezTo>
                  <a:pt x="17544" y="5080"/>
                  <a:pt x="17159" y="4651"/>
                  <a:pt x="16732" y="4265"/>
                </a:cubicBezTo>
                <a:cubicBezTo>
                  <a:pt x="16705" y="4241"/>
                  <a:pt x="16679" y="4216"/>
                  <a:pt x="16652" y="4192"/>
                </a:cubicBezTo>
                <a:cubicBezTo>
                  <a:pt x="16499" y="4058"/>
                  <a:pt x="16343" y="3927"/>
                  <a:pt x="16181" y="3803"/>
                </a:cubicBezTo>
                <a:cubicBezTo>
                  <a:pt x="16173" y="3796"/>
                  <a:pt x="16165" y="3790"/>
                  <a:pt x="16156" y="3784"/>
                </a:cubicBezTo>
                <a:cubicBezTo>
                  <a:pt x="15458" y="3252"/>
                  <a:pt x="14680" y="2821"/>
                  <a:pt x="13842" y="2513"/>
                </a:cubicBezTo>
                <a:cubicBezTo>
                  <a:pt x="13592" y="2912"/>
                  <a:pt x="13337" y="3420"/>
                  <a:pt x="13039" y="3590"/>
                </a:cubicBezTo>
                <a:cubicBezTo>
                  <a:pt x="12610" y="3835"/>
                  <a:pt x="12641" y="4817"/>
                  <a:pt x="13469" y="4725"/>
                </a:cubicBezTo>
                <a:cubicBezTo>
                  <a:pt x="13469" y="4725"/>
                  <a:pt x="13223" y="4970"/>
                  <a:pt x="13469" y="5860"/>
                </a:cubicBezTo>
                <a:cubicBezTo>
                  <a:pt x="13714" y="6750"/>
                  <a:pt x="14126" y="6944"/>
                  <a:pt x="15341" y="6443"/>
                </a:cubicBezTo>
                <a:cubicBezTo>
                  <a:pt x="15862" y="6228"/>
                  <a:pt x="16258" y="6341"/>
                  <a:pt x="16200" y="6873"/>
                </a:cubicBezTo>
                <a:cubicBezTo>
                  <a:pt x="16077" y="8008"/>
                  <a:pt x="15202" y="7960"/>
                  <a:pt x="15862" y="9788"/>
                </a:cubicBezTo>
                <a:cubicBezTo>
                  <a:pt x="16261" y="10892"/>
                  <a:pt x="17243" y="11322"/>
                  <a:pt x="17611" y="12181"/>
                </a:cubicBezTo>
                <a:cubicBezTo>
                  <a:pt x="17814" y="12653"/>
                  <a:pt x="18591" y="13088"/>
                  <a:pt x="19250" y="13384"/>
                </a:cubicBezTo>
                <a:cubicBezTo>
                  <a:pt x="19320" y="13153"/>
                  <a:pt x="19380" y="12917"/>
                  <a:pt x="19432" y="12677"/>
                </a:cubicBezTo>
                <a:cubicBezTo>
                  <a:pt x="19451" y="12587"/>
                  <a:pt x="19467" y="12494"/>
                  <a:pt x="19483" y="12402"/>
                </a:cubicBezTo>
                <a:cubicBezTo>
                  <a:pt x="19517" y="12224"/>
                  <a:pt x="19544" y="12045"/>
                  <a:pt x="19566" y="11862"/>
                </a:cubicBezTo>
                <a:cubicBezTo>
                  <a:pt x="19576" y="11776"/>
                  <a:pt x="19587" y="11691"/>
                  <a:pt x="19595" y="11604"/>
                </a:cubicBezTo>
                <a:cubicBezTo>
                  <a:pt x="19619" y="11340"/>
                  <a:pt x="19636" y="11072"/>
                  <a:pt x="19636" y="10800"/>
                </a:cubicBezTo>
                <a:cubicBezTo>
                  <a:pt x="19636" y="10523"/>
                  <a:pt x="19619" y="10251"/>
                  <a:pt x="19594" y="9980"/>
                </a:cubicBezTo>
                <a:moveTo>
                  <a:pt x="10800" y="20618"/>
                </a:moveTo>
                <a:cubicBezTo>
                  <a:pt x="5377" y="20618"/>
                  <a:pt x="982" y="16223"/>
                  <a:pt x="982" y="10800"/>
                </a:cubicBezTo>
                <a:cubicBezTo>
                  <a:pt x="982" y="5378"/>
                  <a:pt x="5377" y="982"/>
                  <a:pt x="10800" y="982"/>
                </a:cubicBezTo>
                <a:cubicBezTo>
                  <a:pt x="16222" y="982"/>
                  <a:pt x="20618" y="5378"/>
                  <a:pt x="20618" y="10800"/>
                </a:cubicBezTo>
                <a:cubicBezTo>
                  <a:pt x="20618" y="16223"/>
                  <a:pt x="16222" y="20618"/>
                  <a:pt x="10800" y="20618"/>
                </a:cubicBezTo>
                <a:moveTo>
                  <a:pt x="10800" y="0"/>
                </a:moveTo>
                <a:cubicBezTo>
                  <a:pt x="4835" y="0"/>
                  <a:pt x="0" y="4836"/>
                  <a:pt x="0" y="10800"/>
                </a:cubicBezTo>
                <a:cubicBezTo>
                  <a:pt x="0" y="16765"/>
                  <a:pt x="4835" y="21600"/>
                  <a:pt x="10800" y="21600"/>
                </a:cubicBezTo>
                <a:cubicBezTo>
                  <a:pt x="16764" y="21600"/>
                  <a:pt x="21600" y="16765"/>
                  <a:pt x="21600" y="10800"/>
                </a:cubicBezTo>
                <a:cubicBezTo>
                  <a:pt x="21600" y="4836"/>
                  <a:pt x="16764" y="0"/>
                  <a:pt x="10800" y="0"/>
                </a:cubicBezTo>
                <a:moveTo>
                  <a:pt x="8407" y="9726"/>
                </a:moveTo>
                <a:cubicBezTo>
                  <a:pt x="8468" y="9020"/>
                  <a:pt x="9603" y="8284"/>
                  <a:pt x="10370" y="7947"/>
                </a:cubicBezTo>
                <a:cubicBezTo>
                  <a:pt x="11137" y="7609"/>
                  <a:pt x="11843" y="7486"/>
                  <a:pt x="11751" y="6903"/>
                </a:cubicBezTo>
                <a:cubicBezTo>
                  <a:pt x="11659" y="6320"/>
                  <a:pt x="11444" y="5891"/>
                  <a:pt x="10248" y="5891"/>
                </a:cubicBezTo>
                <a:cubicBezTo>
                  <a:pt x="9051" y="5891"/>
                  <a:pt x="9573" y="7486"/>
                  <a:pt x="8591" y="6535"/>
                </a:cubicBezTo>
                <a:cubicBezTo>
                  <a:pt x="7609" y="5584"/>
                  <a:pt x="8805" y="5830"/>
                  <a:pt x="9296" y="5615"/>
                </a:cubicBezTo>
                <a:cubicBezTo>
                  <a:pt x="9787" y="5400"/>
                  <a:pt x="10278" y="4510"/>
                  <a:pt x="9419" y="4449"/>
                </a:cubicBezTo>
                <a:cubicBezTo>
                  <a:pt x="8560" y="4388"/>
                  <a:pt x="8744" y="4817"/>
                  <a:pt x="8069" y="4572"/>
                </a:cubicBezTo>
                <a:cubicBezTo>
                  <a:pt x="7394" y="4326"/>
                  <a:pt x="7087" y="5431"/>
                  <a:pt x="6657" y="5277"/>
                </a:cubicBezTo>
                <a:cubicBezTo>
                  <a:pt x="6373" y="5176"/>
                  <a:pt x="5613" y="4605"/>
                  <a:pt x="5109" y="4044"/>
                </a:cubicBezTo>
                <a:cubicBezTo>
                  <a:pt x="4094" y="4900"/>
                  <a:pt x="3276" y="5983"/>
                  <a:pt x="2729" y="7212"/>
                </a:cubicBezTo>
                <a:cubicBezTo>
                  <a:pt x="2875" y="8862"/>
                  <a:pt x="3773" y="9726"/>
                  <a:pt x="3773" y="9726"/>
                </a:cubicBezTo>
                <a:cubicBezTo>
                  <a:pt x="3773" y="9726"/>
                  <a:pt x="4234" y="10800"/>
                  <a:pt x="6995" y="12119"/>
                </a:cubicBezTo>
                <a:cubicBezTo>
                  <a:pt x="6995" y="12119"/>
                  <a:pt x="7517" y="12150"/>
                  <a:pt x="6903" y="11536"/>
                </a:cubicBezTo>
                <a:cubicBezTo>
                  <a:pt x="6289" y="10923"/>
                  <a:pt x="5614" y="10156"/>
                  <a:pt x="6382" y="9757"/>
                </a:cubicBezTo>
                <a:cubicBezTo>
                  <a:pt x="7148" y="9358"/>
                  <a:pt x="7364" y="9389"/>
                  <a:pt x="7548" y="10125"/>
                </a:cubicBezTo>
                <a:cubicBezTo>
                  <a:pt x="7732" y="10861"/>
                  <a:pt x="8345" y="10432"/>
                  <a:pt x="8407" y="9726"/>
                </a:cubicBezTo>
                <a:moveTo>
                  <a:pt x="16245" y="12871"/>
                </a:moveTo>
                <a:cubicBezTo>
                  <a:pt x="15893" y="13086"/>
                  <a:pt x="15908" y="13561"/>
                  <a:pt x="16200" y="13822"/>
                </a:cubicBezTo>
                <a:cubicBezTo>
                  <a:pt x="16491" y="14083"/>
                  <a:pt x="17074" y="14420"/>
                  <a:pt x="17258" y="13822"/>
                </a:cubicBezTo>
                <a:cubicBezTo>
                  <a:pt x="17442" y="13224"/>
                  <a:pt x="16598" y="12656"/>
                  <a:pt x="16245" y="12871"/>
                </a:cubicBezTo>
                <a:moveTo>
                  <a:pt x="12027" y="12948"/>
                </a:moveTo>
                <a:cubicBezTo>
                  <a:pt x="10984" y="12058"/>
                  <a:pt x="11107" y="11659"/>
                  <a:pt x="9787" y="11659"/>
                </a:cubicBezTo>
                <a:cubicBezTo>
                  <a:pt x="8468" y="11659"/>
                  <a:pt x="7639" y="11966"/>
                  <a:pt x="7977" y="13807"/>
                </a:cubicBezTo>
                <a:cubicBezTo>
                  <a:pt x="8314" y="15648"/>
                  <a:pt x="9296" y="14819"/>
                  <a:pt x="9205" y="16231"/>
                </a:cubicBezTo>
                <a:cubicBezTo>
                  <a:pt x="9112" y="17642"/>
                  <a:pt x="9450" y="17949"/>
                  <a:pt x="9664" y="18286"/>
                </a:cubicBezTo>
                <a:cubicBezTo>
                  <a:pt x="9880" y="18624"/>
                  <a:pt x="10523" y="19606"/>
                  <a:pt x="10769" y="18225"/>
                </a:cubicBezTo>
                <a:cubicBezTo>
                  <a:pt x="11014" y="16844"/>
                  <a:pt x="11475" y="16077"/>
                  <a:pt x="11996" y="15402"/>
                </a:cubicBezTo>
                <a:cubicBezTo>
                  <a:pt x="12518" y="14727"/>
                  <a:pt x="13070" y="13837"/>
                  <a:pt x="12027" y="12948"/>
                </a:cubicBezTo>
              </a:path>
            </a:pathLst>
          </a:custGeom>
          <a:solidFill>
            <a:schemeClr val="accent4"/>
          </a:solidFill>
          <a:ln w="12700">
            <a:miter lim="400000"/>
          </a:ln>
        </p:spPr>
        <p:txBody>
          <a:bodyPr lIns="38100" tIns="38100" rIns="38100" bIns="38100" anchor="ctr"/>
          <a:lstStyle/>
          <a:p>
            <a:endParaRPr>
              <a:solidFill>
                <a:prstClr val="black"/>
              </a:solidFill>
            </a:endParaRPr>
          </a:p>
        </p:txBody>
      </p:sp>
    </p:spTree>
    <p:extLst>
      <p:ext uri="{BB962C8B-B14F-4D97-AF65-F5344CB8AC3E}">
        <p14:creationId xmlns:p14="http://schemas.microsoft.com/office/powerpoint/2010/main" val="33471246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Rectangle: Top Corners Rounded 214">
            <a:extLst>
              <a:ext uri="{FF2B5EF4-FFF2-40B4-BE49-F238E27FC236}">
                <a16:creationId xmlns:a16="http://schemas.microsoft.com/office/drawing/2014/main" id="{1AEAA0E5-7A2E-4B9A-B5E8-DF78A8839432}"/>
              </a:ext>
            </a:extLst>
          </p:cNvPr>
          <p:cNvSpPr/>
          <p:nvPr/>
        </p:nvSpPr>
        <p:spPr>
          <a:xfrm flipV="1">
            <a:off x="1146975" y="7118259"/>
            <a:ext cx="27082004" cy="6755063"/>
          </a:xfrm>
          <a:prstGeom prst="round2SameRect">
            <a:avLst>
              <a:gd name="adj1" fmla="val 2966"/>
              <a:gd name="adj2" fmla="val 0"/>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4400" b="1" spc="300" dirty="0">
              <a:solidFill>
                <a:schemeClr val="accent4"/>
              </a:solidFill>
              <a:latin typeface="+mj-lt"/>
              <a:ea typeface="Bebas Neue Book" charset="0"/>
              <a:cs typeface="Bebas Neue Book" charset="0"/>
            </a:endParaRPr>
          </a:p>
        </p:txBody>
      </p:sp>
      <p:cxnSp>
        <p:nvCxnSpPr>
          <p:cNvPr id="10" name="Straight Connector 9">
            <a:extLst>
              <a:ext uri="{FF2B5EF4-FFF2-40B4-BE49-F238E27FC236}">
                <a16:creationId xmlns:a16="http://schemas.microsoft.com/office/drawing/2014/main" id="{BED86685-2D7C-49C9-A497-FD0BDF5B5BA5}"/>
              </a:ext>
            </a:extLst>
          </p:cNvPr>
          <p:cNvCxnSpPr/>
          <p:nvPr/>
        </p:nvCxnSpPr>
        <p:spPr>
          <a:xfrm>
            <a:off x="7686010" y="7042746"/>
            <a:ext cx="0" cy="6830576"/>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BF27B42-CF91-46C2-8235-4A66CC550BCA}"/>
              </a:ext>
            </a:extLst>
          </p:cNvPr>
          <p:cNvCxnSpPr/>
          <p:nvPr/>
        </p:nvCxnSpPr>
        <p:spPr>
          <a:xfrm>
            <a:off x="14697067" y="7042746"/>
            <a:ext cx="0" cy="6830576"/>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BD3DC24-974F-4723-902F-35C539DBECD2}"/>
              </a:ext>
            </a:extLst>
          </p:cNvPr>
          <p:cNvCxnSpPr/>
          <p:nvPr/>
        </p:nvCxnSpPr>
        <p:spPr>
          <a:xfrm>
            <a:off x="21593824" y="7042746"/>
            <a:ext cx="0" cy="6830576"/>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p:txBody>
          <a:bodyPr/>
          <a:lstStyle/>
          <a:p>
            <a:fld id="{92B485D1-D61A-494D-A8A9-04DC541B8AAB}" type="slidenum">
              <a:rPr lang="en-US" smtClean="0">
                <a:solidFill>
                  <a:schemeClr val="accent2"/>
                </a:solidFill>
              </a:rPr>
              <a:pPr/>
              <a:t>39</a:t>
            </a:fld>
            <a:endParaRPr lang="en-US" dirty="0">
              <a:solidFill>
                <a:schemeClr val="accent2"/>
              </a:solidFill>
            </a:endParaRPr>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p:txBody>
          <a:bodyPr/>
          <a:lstStyle/>
          <a:p>
            <a:r>
              <a:rPr lang="en-US">
                <a:solidFill>
                  <a:schemeClr val="accent2"/>
                </a:solidFill>
              </a:rPr>
              <a:t>WWW.SQUARE.COM</a:t>
            </a:r>
            <a:endParaRPr lang="en-US" dirty="0">
              <a:solidFill>
                <a:schemeClr val="accent2"/>
              </a:solidFill>
            </a:endParaRPr>
          </a:p>
        </p:txBody>
      </p:sp>
      <p:sp>
        <p:nvSpPr>
          <p:cNvPr id="5" name="Rectangle 4">
            <a:extLst>
              <a:ext uri="{FF2B5EF4-FFF2-40B4-BE49-F238E27FC236}">
                <a16:creationId xmlns:a16="http://schemas.microsoft.com/office/drawing/2014/main" id="{E1E987E2-E592-4EFC-8B02-DADBC536D181}"/>
              </a:ext>
            </a:extLst>
          </p:cNvPr>
          <p:cNvSpPr/>
          <p:nvPr/>
        </p:nvSpPr>
        <p:spPr>
          <a:xfrm>
            <a:off x="993720" y="1125796"/>
            <a:ext cx="22742580" cy="1332544"/>
          </a:xfrm>
          <a:prstGeom prst="rect">
            <a:avLst/>
          </a:prstGeom>
        </p:spPr>
        <p:txBody>
          <a:bodyPr wrap="square">
            <a:spAutoFit/>
          </a:bodyPr>
          <a:lstStyle/>
          <a:p>
            <a:pPr>
              <a:lnSpc>
                <a:spcPct val="80000"/>
              </a:lnSpc>
            </a:pPr>
            <a:r>
              <a:rPr lang="en-US" sz="10000" dirty="0">
                <a:solidFill>
                  <a:schemeClr val="accent2"/>
                </a:solidFill>
              </a:rPr>
              <a:t>PRICING </a:t>
            </a:r>
            <a:r>
              <a:rPr lang="en-US" sz="10000" b="1" dirty="0">
                <a:solidFill>
                  <a:schemeClr val="accent2"/>
                </a:solidFill>
              </a:rPr>
              <a:t>CHART</a:t>
            </a:r>
          </a:p>
        </p:txBody>
      </p:sp>
      <p:sp>
        <p:nvSpPr>
          <p:cNvPr id="6" name="Rectangle 5">
            <a:extLst>
              <a:ext uri="{FF2B5EF4-FFF2-40B4-BE49-F238E27FC236}">
                <a16:creationId xmlns:a16="http://schemas.microsoft.com/office/drawing/2014/main" id="{94D712BF-9BF1-40D0-9723-DCCB4DC86687}"/>
              </a:ext>
            </a:extLst>
          </p:cNvPr>
          <p:cNvSpPr/>
          <p:nvPr/>
        </p:nvSpPr>
        <p:spPr>
          <a:xfrm>
            <a:off x="1146975" y="2805710"/>
            <a:ext cx="1911486" cy="2389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p:txBody>
      </p:sp>
      <p:grpSp>
        <p:nvGrpSpPr>
          <p:cNvPr id="7" name="Group 6">
            <a:extLst>
              <a:ext uri="{FF2B5EF4-FFF2-40B4-BE49-F238E27FC236}">
                <a16:creationId xmlns:a16="http://schemas.microsoft.com/office/drawing/2014/main" id="{A9ECA254-2B38-471E-88A9-01470CE3B0F4}"/>
              </a:ext>
            </a:extLst>
          </p:cNvPr>
          <p:cNvGrpSpPr/>
          <p:nvPr/>
        </p:nvGrpSpPr>
        <p:grpSpPr>
          <a:xfrm>
            <a:off x="25715132" y="1201996"/>
            <a:ext cx="2513847" cy="491928"/>
            <a:chOff x="1296153" y="8434415"/>
            <a:chExt cx="6501414" cy="1272244"/>
          </a:xfrm>
          <a:solidFill>
            <a:schemeClr val="accent4"/>
          </a:solidFill>
        </p:grpSpPr>
        <p:sp>
          <p:nvSpPr>
            <p:cNvPr id="8" name="Freeform: Shape 7">
              <a:extLst>
                <a:ext uri="{FF2B5EF4-FFF2-40B4-BE49-F238E27FC236}">
                  <a16:creationId xmlns:a16="http://schemas.microsoft.com/office/drawing/2014/main" id="{8C22F569-60FD-41B0-8774-A238CBC1B516}"/>
                </a:ext>
              </a:extLst>
            </p:cNvPr>
            <p:cNvSpPr/>
            <p:nvPr/>
          </p:nvSpPr>
          <p:spPr>
            <a:xfrm>
              <a:off x="1296153" y="8434415"/>
              <a:ext cx="2116797" cy="1272244"/>
            </a:xfrm>
            <a:custGeom>
              <a:avLst/>
              <a:gdLst>
                <a:gd name="connsiteX0" fmla="*/ 1507635 w 2116797"/>
                <a:gd name="connsiteY0" fmla="*/ 201110 h 1272244"/>
                <a:gd name="connsiteX1" fmla="*/ 1344416 w 2116797"/>
                <a:gd name="connsiteY1" fmla="*/ 242644 h 1272244"/>
                <a:gd name="connsiteX2" fmla="*/ 1230015 w 2116797"/>
                <a:gd name="connsiteY2" fmla="*/ 358502 h 1272244"/>
                <a:gd name="connsiteX3" fmla="*/ 1188481 w 2116797"/>
                <a:gd name="connsiteY3" fmla="*/ 527551 h 1272244"/>
                <a:gd name="connsiteX4" fmla="*/ 1230015 w 2116797"/>
                <a:gd name="connsiteY4" fmla="*/ 696601 h 1272244"/>
                <a:gd name="connsiteX5" fmla="*/ 1344416 w 2116797"/>
                <a:gd name="connsiteY5" fmla="*/ 812458 h 1272244"/>
                <a:gd name="connsiteX6" fmla="*/ 1507635 w 2116797"/>
                <a:gd name="connsiteY6" fmla="*/ 853992 h 1272244"/>
                <a:gd name="connsiteX7" fmla="*/ 1670856 w 2116797"/>
                <a:gd name="connsiteY7" fmla="*/ 812458 h 1272244"/>
                <a:gd name="connsiteX8" fmla="*/ 1785255 w 2116797"/>
                <a:gd name="connsiteY8" fmla="*/ 696601 h 1272244"/>
                <a:gd name="connsiteX9" fmla="*/ 1826791 w 2116797"/>
                <a:gd name="connsiteY9" fmla="*/ 527551 h 1272244"/>
                <a:gd name="connsiteX10" fmla="*/ 1785255 w 2116797"/>
                <a:gd name="connsiteY10" fmla="*/ 358502 h 1272244"/>
                <a:gd name="connsiteX11" fmla="*/ 1670856 w 2116797"/>
                <a:gd name="connsiteY11" fmla="*/ 242644 h 1272244"/>
                <a:gd name="connsiteX12" fmla="*/ 1507635 w 2116797"/>
                <a:gd name="connsiteY12" fmla="*/ 201110 h 1272244"/>
                <a:gd name="connsiteX13" fmla="*/ 1507635 w 2116797"/>
                <a:gd name="connsiteY13" fmla="*/ 0 h 1272244"/>
                <a:gd name="connsiteX14" fmla="*/ 1793271 w 2116797"/>
                <a:gd name="connsiteY14" fmla="*/ 68494 h 1272244"/>
                <a:gd name="connsiteX15" fmla="*/ 1992925 w 2116797"/>
                <a:gd name="connsiteY15" fmla="*/ 257217 h 1272244"/>
                <a:gd name="connsiteX16" fmla="*/ 2065790 w 2116797"/>
                <a:gd name="connsiteY16" fmla="*/ 527551 h 1272244"/>
                <a:gd name="connsiteX17" fmla="*/ 1965965 w 2116797"/>
                <a:gd name="connsiteY17" fmla="*/ 839419 h 1272244"/>
                <a:gd name="connsiteX18" fmla="*/ 1701461 w 2116797"/>
                <a:gd name="connsiteY18" fmla="*/ 1025957 h 1272244"/>
                <a:gd name="connsiteX19" fmla="*/ 1772141 w 2116797"/>
                <a:gd name="connsiteY19" fmla="*/ 1080606 h 1272244"/>
                <a:gd name="connsiteX20" fmla="*/ 1845736 w 2116797"/>
                <a:gd name="connsiteY20" fmla="*/ 1097365 h 1272244"/>
                <a:gd name="connsiteX21" fmla="*/ 2011870 w 2116797"/>
                <a:gd name="connsiteY21" fmla="*/ 1021585 h 1272244"/>
                <a:gd name="connsiteX22" fmla="*/ 2116797 w 2116797"/>
                <a:gd name="connsiteY22" fmla="*/ 1146914 h 1272244"/>
                <a:gd name="connsiteX23" fmla="*/ 1996568 w 2116797"/>
                <a:gd name="connsiteY23" fmla="*/ 1240183 h 1272244"/>
                <a:gd name="connsiteX24" fmla="*/ 1841363 w 2116797"/>
                <a:gd name="connsiteY24" fmla="*/ 1272244 h 1272244"/>
                <a:gd name="connsiteX25" fmla="*/ 1635880 w 2116797"/>
                <a:gd name="connsiteY25" fmla="*/ 1223424 h 1272244"/>
                <a:gd name="connsiteX26" fmla="*/ 1426025 w 2116797"/>
                <a:gd name="connsiteY26" fmla="*/ 1050731 h 1272244"/>
                <a:gd name="connsiteX27" fmla="*/ 1179008 w 2116797"/>
                <a:gd name="connsiteY27" fmla="*/ 961834 h 1272244"/>
                <a:gd name="connsiteX28" fmla="*/ 1009959 w 2116797"/>
                <a:gd name="connsiteY28" fmla="*/ 777483 h 1272244"/>
                <a:gd name="connsiteX29" fmla="*/ 949480 w 2116797"/>
                <a:gd name="connsiteY29" fmla="*/ 527551 h 1272244"/>
                <a:gd name="connsiteX30" fmla="*/ 1021618 w 2116797"/>
                <a:gd name="connsiteY30" fmla="*/ 257217 h 1272244"/>
                <a:gd name="connsiteX31" fmla="*/ 1221272 w 2116797"/>
                <a:gd name="connsiteY31" fmla="*/ 68494 h 1272244"/>
                <a:gd name="connsiteX32" fmla="*/ 1507635 w 2116797"/>
                <a:gd name="connsiteY32" fmla="*/ 0 h 1272244"/>
                <a:gd name="connsiteX33" fmla="*/ 450314 w 2116797"/>
                <a:gd name="connsiteY33" fmla="*/ 0 h 1272244"/>
                <a:gd name="connsiteX34" fmla="*/ 641223 w 2116797"/>
                <a:gd name="connsiteY34" fmla="*/ 23317 h 1272244"/>
                <a:gd name="connsiteX35" fmla="*/ 804442 w 2116797"/>
                <a:gd name="connsiteY35" fmla="*/ 90354 h 1272244"/>
                <a:gd name="connsiteX36" fmla="*/ 731577 w 2116797"/>
                <a:gd name="connsiteY36" fmla="*/ 269605 h 1272244"/>
                <a:gd name="connsiteX37" fmla="*/ 448855 w 2116797"/>
                <a:gd name="connsiteY37" fmla="*/ 189452 h 1272244"/>
                <a:gd name="connsiteX38" fmla="*/ 302395 w 2116797"/>
                <a:gd name="connsiteY38" fmla="*/ 221513 h 1272244"/>
                <a:gd name="connsiteX39" fmla="*/ 255031 w 2116797"/>
                <a:gd name="connsiteY39" fmla="*/ 306038 h 1272244"/>
                <a:gd name="connsiteX40" fmla="*/ 309681 w 2116797"/>
                <a:gd name="connsiteY40" fmla="*/ 384005 h 1272244"/>
                <a:gd name="connsiteX41" fmla="*/ 476545 w 2116797"/>
                <a:gd name="connsiteY41" fmla="*/ 434283 h 1272244"/>
                <a:gd name="connsiteX42" fmla="*/ 667454 w 2116797"/>
                <a:gd name="connsiteY42" fmla="*/ 489661 h 1272244"/>
                <a:gd name="connsiteX43" fmla="*/ 794971 w 2116797"/>
                <a:gd name="connsiteY43" fmla="*/ 577100 h 1272244"/>
                <a:gd name="connsiteX44" fmla="*/ 848164 w 2116797"/>
                <a:gd name="connsiteY44" fmla="*/ 738863 h 1272244"/>
                <a:gd name="connsiteX45" fmla="*/ 799342 w 2116797"/>
                <a:gd name="connsiteY45" fmla="*/ 898441 h 1272244"/>
                <a:gd name="connsiteX46" fmla="*/ 652882 w 2116797"/>
                <a:gd name="connsiteY46" fmla="*/ 1012841 h 1272244"/>
                <a:gd name="connsiteX47" fmla="*/ 415338 w 2116797"/>
                <a:gd name="connsiteY47" fmla="*/ 1055103 h 1272244"/>
                <a:gd name="connsiteX48" fmla="*/ 181436 w 2116797"/>
                <a:gd name="connsiteY48" fmla="*/ 1022313 h 1272244"/>
                <a:gd name="connsiteX49" fmla="*/ 0 w 2116797"/>
                <a:gd name="connsiteY49" fmla="*/ 937059 h 1272244"/>
                <a:gd name="connsiteX50" fmla="*/ 80153 w 2116797"/>
                <a:gd name="connsiteY50" fmla="*/ 759266 h 1272244"/>
                <a:gd name="connsiteX51" fmla="*/ 236086 w 2116797"/>
                <a:gd name="connsiteY51" fmla="*/ 836504 h 1272244"/>
                <a:gd name="connsiteX52" fmla="*/ 416794 w 2116797"/>
                <a:gd name="connsiteY52" fmla="*/ 865651 h 1272244"/>
                <a:gd name="connsiteX53" fmla="*/ 565441 w 2116797"/>
                <a:gd name="connsiteY53" fmla="*/ 835775 h 1272244"/>
                <a:gd name="connsiteX54" fmla="*/ 613533 w 2116797"/>
                <a:gd name="connsiteY54" fmla="*/ 756351 h 1272244"/>
                <a:gd name="connsiteX55" fmla="*/ 585115 w 2116797"/>
                <a:gd name="connsiteY55" fmla="*/ 695872 h 1272244"/>
                <a:gd name="connsiteX56" fmla="*/ 512250 w 2116797"/>
                <a:gd name="connsiteY56" fmla="*/ 657253 h 1272244"/>
                <a:gd name="connsiteX57" fmla="*/ 392021 w 2116797"/>
                <a:gd name="connsiteY57" fmla="*/ 625192 h 1272244"/>
                <a:gd name="connsiteX58" fmla="*/ 201110 w 2116797"/>
                <a:gd name="connsiteY58" fmla="*/ 569814 h 1272244"/>
                <a:gd name="connsiteX59" fmla="*/ 73595 w 2116797"/>
                <a:gd name="connsiteY59" fmla="*/ 480917 h 1272244"/>
                <a:gd name="connsiteX60" fmla="*/ 20402 w 2116797"/>
                <a:gd name="connsiteY60" fmla="*/ 317697 h 1272244"/>
                <a:gd name="connsiteX61" fmla="*/ 68495 w 2116797"/>
                <a:gd name="connsiteY61" fmla="*/ 156662 h 1272244"/>
                <a:gd name="connsiteX62" fmla="*/ 213498 w 2116797"/>
                <a:gd name="connsiteY62" fmla="*/ 42262 h 1272244"/>
                <a:gd name="connsiteX63" fmla="*/ 450314 w 2116797"/>
                <a:gd name="connsiteY63" fmla="*/ 0 h 127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116797" h="1272244">
                  <a:moveTo>
                    <a:pt x="1507635" y="201110"/>
                  </a:moveTo>
                  <a:cubicBezTo>
                    <a:pt x="1447400" y="201110"/>
                    <a:pt x="1392993" y="214955"/>
                    <a:pt x="1344416" y="242644"/>
                  </a:cubicBezTo>
                  <a:cubicBezTo>
                    <a:pt x="1295838" y="270333"/>
                    <a:pt x="1257705" y="308953"/>
                    <a:pt x="1230015" y="358502"/>
                  </a:cubicBezTo>
                  <a:cubicBezTo>
                    <a:pt x="1202327" y="408051"/>
                    <a:pt x="1188481" y="464401"/>
                    <a:pt x="1188481" y="527551"/>
                  </a:cubicBezTo>
                  <a:cubicBezTo>
                    <a:pt x="1188481" y="590702"/>
                    <a:pt x="1202327" y="647052"/>
                    <a:pt x="1230015" y="696601"/>
                  </a:cubicBezTo>
                  <a:cubicBezTo>
                    <a:pt x="1257705" y="746150"/>
                    <a:pt x="1295838" y="784769"/>
                    <a:pt x="1344416" y="812458"/>
                  </a:cubicBezTo>
                  <a:cubicBezTo>
                    <a:pt x="1392993" y="840147"/>
                    <a:pt x="1447400" y="853992"/>
                    <a:pt x="1507635" y="853992"/>
                  </a:cubicBezTo>
                  <a:cubicBezTo>
                    <a:pt x="1567872" y="853992"/>
                    <a:pt x="1622279" y="840147"/>
                    <a:pt x="1670856" y="812458"/>
                  </a:cubicBezTo>
                  <a:cubicBezTo>
                    <a:pt x="1719434" y="784769"/>
                    <a:pt x="1757567" y="746150"/>
                    <a:pt x="1785255" y="696601"/>
                  </a:cubicBezTo>
                  <a:cubicBezTo>
                    <a:pt x="1812945" y="647052"/>
                    <a:pt x="1826791" y="590702"/>
                    <a:pt x="1826791" y="527551"/>
                  </a:cubicBezTo>
                  <a:cubicBezTo>
                    <a:pt x="1826791" y="464401"/>
                    <a:pt x="1812945" y="408051"/>
                    <a:pt x="1785255" y="358502"/>
                  </a:cubicBezTo>
                  <a:cubicBezTo>
                    <a:pt x="1757567" y="308953"/>
                    <a:pt x="1719434" y="270333"/>
                    <a:pt x="1670856" y="242644"/>
                  </a:cubicBezTo>
                  <a:cubicBezTo>
                    <a:pt x="1622279" y="214955"/>
                    <a:pt x="1567872" y="201110"/>
                    <a:pt x="1507635" y="201110"/>
                  </a:cubicBezTo>
                  <a:close/>
                  <a:moveTo>
                    <a:pt x="1507635" y="0"/>
                  </a:moveTo>
                  <a:cubicBezTo>
                    <a:pt x="1613534" y="0"/>
                    <a:pt x="1708747" y="22831"/>
                    <a:pt x="1793271" y="68494"/>
                  </a:cubicBezTo>
                  <a:cubicBezTo>
                    <a:pt x="1877796" y="114157"/>
                    <a:pt x="1944348" y="177065"/>
                    <a:pt x="1992925" y="257217"/>
                  </a:cubicBezTo>
                  <a:cubicBezTo>
                    <a:pt x="2041502" y="337370"/>
                    <a:pt x="2065790" y="427482"/>
                    <a:pt x="2065790" y="527551"/>
                  </a:cubicBezTo>
                  <a:cubicBezTo>
                    <a:pt x="2065790" y="646080"/>
                    <a:pt x="2032515" y="750036"/>
                    <a:pt x="1965965" y="839419"/>
                  </a:cubicBezTo>
                  <a:cubicBezTo>
                    <a:pt x="1899413" y="928801"/>
                    <a:pt x="1811246" y="990981"/>
                    <a:pt x="1701461" y="1025957"/>
                  </a:cubicBezTo>
                  <a:cubicBezTo>
                    <a:pt x="1725749" y="1051217"/>
                    <a:pt x="1749308" y="1069433"/>
                    <a:pt x="1772141" y="1080606"/>
                  </a:cubicBezTo>
                  <a:cubicBezTo>
                    <a:pt x="1794972" y="1091779"/>
                    <a:pt x="1819503" y="1097365"/>
                    <a:pt x="1845736" y="1097365"/>
                  </a:cubicBezTo>
                  <a:cubicBezTo>
                    <a:pt x="1908886" y="1097365"/>
                    <a:pt x="1964264" y="1072105"/>
                    <a:pt x="2011870" y="1021585"/>
                  </a:cubicBezTo>
                  <a:lnTo>
                    <a:pt x="2116797" y="1146914"/>
                  </a:lnTo>
                  <a:cubicBezTo>
                    <a:pt x="2083765" y="1187719"/>
                    <a:pt x="2043689" y="1218809"/>
                    <a:pt x="1996568" y="1240183"/>
                  </a:cubicBezTo>
                  <a:cubicBezTo>
                    <a:pt x="1949447" y="1261557"/>
                    <a:pt x="1897713" y="1272244"/>
                    <a:pt x="1841363" y="1272244"/>
                  </a:cubicBezTo>
                  <a:cubicBezTo>
                    <a:pt x="1765582" y="1272244"/>
                    <a:pt x="1697089" y="1255971"/>
                    <a:pt x="1635880" y="1223424"/>
                  </a:cubicBezTo>
                  <a:cubicBezTo>
                    <a:pt x="1574672" y="1190877"/>
                    <a:pt x="1504720" y="1133313"/>
                    <a:pt x="1426025" y="1050731"/>
                  </a:cubicBezTo>
                  <a:cubicBezTo>
                    <a:pt x="1333729" y="1039072"/>
                    <a:pt x="1251390" y="1009440"/>
                    <a:pt x="1179008" y="961834"/>
                  </a:cubicBezTo>
                  <a:cubicBezTo>
                    <a:pt x="1106629" y="914228"/>
                    <a:pt x="1050279" y="852778"/>
                    <a:pt x="1009959" y="777483"/>
                  </a:cubicBezTo>
                  <a:cubicBezTo>
                    <a:pt x="969639" y="702187"/>
                    <a:pt x="949480" y="618877"/>
                    <a:pt x="949480" y="527551"/>
                  </a:cubicBezTo>
                  <a:cubicBezTo>
                    <a:pt x="949480" y="427482"/>
                    <a:pt x="973525" y="337370"/>
                    <a:pt x="1021618" y="257217"/>
                  </a:cubicBezTo>
                  <a:cubicBezTo>
                    <a:pt x="1069710" y="177065"/>
                    <a:pt x="1136261" y="114157"/>
                    <a:pt x="1221272" y="68494"/>
                  </a:cubicBezTo>
                  <a:cubicBezTo>
                    <a:pt x="1306282" y="22831"/>
                    <a:pt x="1401736" y="0"/>
                    <a:pt x="1507635" y="0"/>
                  </a:cubicBezTo>
                  <a:close/>
                  <a:moveTo>
                    <a:pt x="450314" y="0"/>
                  </a:moveTo>
                  <a:cubicBezTo>
                    <a:pt x="515407" y="0"/>
                    <a:pt x="579044" y="7772"/>
                    <a:pt x="641223" y="23317"/>
                  </a:cubicBezTo>
                  <a:cubicBezTo>
                    <a:pt x="703402" y="38862"/>
                    <a:pt x="757809" y="61207"/>
                    <a:pt x="804442" y="90354"/>
                  </a:cubicBezTo>
                  <a:lnTo>
                    <a:pt x="731577" y="269605"/>
                  </a:lnTo>
                  <a:cubicBezTo>
                    <a:pt x="637337" y="216169"/>
                    <a:pt x="543097" y="189452"/>
                    <a:pt x="448855" y="189452"/>
                  </a:cubicBezTo>
                  <a:cubicBezTo>
                    <a:pt x="382791" y="189452"/>
                    <a:pt x="333971" y="200139"/>
                    <a:pt x="302395" y="221513"/>
                  </a:cubicBezTo>
                  <a:cubicBezTo>
                    <a:pt x="270819" y="242887"/>
                    <a:pt x="255031" y="271062"/>
                    <a:pt x="255031" y="306038"/>
                  </a:cubicBezTo>
                  <a:cubicBezTo>
                    <a:pt x="255031" y="341014"/>
                    <a:pt x="273248" y="367003"/>
                    <a:pt x="309681" y="384005"/>
                  </a:cubicBezTo>
                  <a:cubicBezTo>
                    <a:pt x="346114" y="401007"/>
                    <a:pt x="401736" y="417766"/>
                    <a:pt x="476545" y="434283"/>
                  </a:cubicBezTo>
                  <a:cubicBezTo>
                    <a:pt x="554269" y="452742"/>
                    <a:pt x="617906" y="471201"/>
                    <a:pt x="667454" y="489661"/>
                  </a:cubicBezTo>
                  <a:cubicBezTo>
                    <a:pt x="717003" y="508120"/>
                    <a:pt x="759509" y="537267"/>
                    <a:pt x="794971" y="577100"/>
                  </a:cubicBezTo>
                  <a:cubicBezTo>
                    <a:pt x="830433" y="616934"/>
                    <a:pt x="848164" y="670855"/>
                    <a:pt x="848164" y="738863"/>
                  </a:cubicBezTo>
                  <a:cubicBezTo>
                    <a:pt x="848164" y="797156"/>
                    <a:pt x="831889" y="850349"/>
                    <a:pt x="799342" y="898441"/>
                  </a:cubicBezTo>
                  <a:cubicBezTo>
                    <a:pt x="766796" y="946532"/>
                    <a:pt x="717976" y="984665"/>
                    <a:pt x="652882" y="1012841"/>
                  </a:cubicBezTo>
                  <a:cubicBezTo>
                    <a:pt x="587787" y="1041015"/>
                    <a:pt x="508606" y="1055103"/>
                    <a:pt x="415338" y="1055103"/>
                  </a:cubicBezTo>
                  <a:cubicBezTo>
                    <a:pt x="334699" y="1055103"/>
                    <a:pt x="256731" y="1044173"/>
                    <a:pt x="181436" y="1022313"/>
                  </a:cubicBezTo>
                  <a:cubicBezTo>
                    <a:pt x="106142" y="1000453"/>
                    <a:pt x="45662" y="972035"/>
                    <a:pt x="0" y="937059"/>
                  </a:cubicBezTo>
                  <a:lnTo>
                    <a:pt x="80153" y="759266"/>
                  </a:lnTo>
                  <a:cubicBezTo>
                    <a:pt x="123873" y="791327"/>
                    <a:pt x="175851" y="817073"/>
                    <a:pt x="236086" y="836504"/>
                  </a:cubicBezTo>
                  <a:cubicBezTo>
                    <a:pt x="296323" y="855935"/>
                    <a:pt x="356559" y="865651"/>
                    <a:pt x="416794" y="865651"/>
                  </a:cubicBezTo>
                  <a:cubicBezTo>
                    <a:pt x="483831" y="865651"/>
                    <a:pt x="533380" y="855692"/>
                    <a:pt x="565441" y="835775"/>
                  </a:cubicBezTo>
                  <a:cubicBezTo>
                    <a:pt x="597504" y="815859"/>
                    <a:pt x="613533" y="789384"/>
                    <a:pt x="613533" y="756351"/>
                  </a:cubicBezTo>
                  <a:cubicBezTo>
                    <a:pt x="613533" y="732063"/>
                    <a:pt x="604062" y="711903"/>
                    <a:pt x="585115" y="695872"/>
                  </a:cubicBezTo>
                  <a:cubicBezTo>
                    <a:pt x="566171" y="679842"/>
                    <a:pt x="541882" y="666969"/>
                    <a:pt x="512250" y="657253"/>
                  </a:cubicBezTo>
                  <a:cubicBezTo>
                    <a:pt x="482618" y="647538"/>
                    <a:pt x="442540" y="636851"/>
                    <a:pt x="392021" y="625192"/>
                  </a:cubicBezTo>
                  <a:cubicBezTo>
                    <a:pt x="314297" y="606733"/>
                    <a:pt x="250660" y="588273"/>
                    <a:pt x="201110" y="569814"/>
                  </a:cubicBezTo>
                  <a:cubicBezTo>
                    <a:pt x="151562" y="551354"/>
                    <a:pt x="109056" y="521722"/>
                    <a:pt x="73595" y="480917"/>
                  </a:cubicBezTo>
                  <a:cubicBezTo>
                    <a:pt x="38133" y="440112"/>
                    <a:pt x="20402" y="385705"/>
                    <a:pt x="20402" y="317697"/>
                  </a:cubicBezTo>
                  <a:cubicBezTo>
                    <a:pt x="20402" y="258432"/>
                    <a:pt x="36432" y="204754"/>
                    <a:pt x="68495" y="156662"/>
                  </a:cubicBezTo>
                  <a:cubicBezTo>
                    <a:pt x="100555" y="108570"/>
                    <a:pt x="148890" y="70437"/>
                    <a:pt x="213498" y="42262"/>
                  </a:cubicBezTo>
                  <a:cubicBezTo>
                    <a:pt x="278106" y="14087"/>
                    <a:pt x="357045" y="0"/>
                    <a:pt x="45031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D67D0029-808A-43DD-A49E-E32F10B5A9C4}"/>
                </a:ext>
              </a:extLst>
            </p:cNvPr>
            <p:cNvSpPr/>
            <p:nvPr/>
          </p:nvSpPr>
          <p:spPr>
            <a:xfrm>
              <a:off x="3665203" y="8434415"/>
              <a:ext cx="4132364" cy="1037616"/>
            </a:xfrm>
            <a:custGeom>
              <a:avLst/>
              <a:gdLst>
                <a:gd name="connsiteX0" fmla="*/ 1597009 w 4132364"/>
                <a:gd name="connsiteY0" fmla="*/ 231715 h 1037616"/>
                <a:gd name="connsiteX1" fmla="*/ 1435246 w 4132364"/>
                <a:gd name="connsiteY1" fmla="*/ 622278 h 1037616"/>
                <a:gd name="connsiteX2" fmla="*/ 1758773 w 4132364"/>
                <a:gd name="connsiteY2" fmla="*/ 622278 h 1037616"/>
                <a:gd name="connsiteX3" fmla="*/ 2511781 w 4132364"/>
                <a:gd name="connsiteY3" fmla="*/ 192367 h 1037616"/>
                <a:gd name="connsiteX4" fmla="*/ 2511781 w 4132364"/>
                <a:gd name="connsiteY4" fmla="*/ 547955 h 1037616"/>
                <a:gd name="connsiteX5" fmla="*/ 2704148 w 4132364"/>
                <a:gd name="connsiteY5" fmla="*/ 547955 h 1037616"/>
                <a:gd name="connsiteX6" fmla="*/ 2865911 w 4132364"/>
                <a:gd name="connsiteY6" fmla="*/ 501320 h 1037616"/>
                <a:gd name="connsiteX7" fmla="*/ 2921289 w 4132364"/>
                <a:gd name="connsiteY7" fmla="*/ 370161 h 1037616"/>
                <a:gd name="connsiteX8" fmla="*/ 2865911 w 4132364"/>
                <a:gd name="connsiteY8" fmla="*/ 238273 h 1037616"/>
                <a:gd name="connsiteX9" fmla="*/ 2704148 w 4132364"/>
                <a:gd name="connsiteY9" fmla="*/ 192367 h 1037616"/>
                <a:gd name="connsiteX10" fmla="*/ 3342494 w 4132364"/>
                <a:gd name="connsiteY10" fmla="*/ 0 h 1037616"/>
                <a:gd name="connsiteX11" fmla="*/ 4113419 w 4132364"/>
                <a:gd name="connsiteY11" fmla="*/ 0 h 1037616"/>
                <a:gd name="connsiteX12" fmla="*/ 4113419 w 4132364"/>
                <a:gd name="connsiteY12" fmla="*/ 189453 h 1037616"/>
                <a:gd name="connsiteX13" fmla="*/ 3577124 w 4132364"/>
                <a:gd name="connsiteY13" fmla="*/ 189453 h 1037616"/>
                <a:gd name="connsiteX14" fmla="*/ 3577124 w 4132364"/>
                <a:gd name="connsiteY14" fmla="*/ 410966 h 1037616"/>
                <a:gd name="connsiteX15" fmla="*/ 4050754 w 4132364"/>
                <a:gd name="connsiteY15" fmla="*/ 410966 h 1037616"/>
                <a:gd name="connsiteX16" fmla="*/ 4050754 w 4132364"/>
                <a:gd name="connsiteY16" fmla="*/ 594589 h 1037616"/>
                <a:gd name="connsiteX17" fmla="*/ 3577124 w 4132364"/>
                <a:gd name="connsiteY17" fmla="*/ 594589 h 1037616"/>
                <a:gd name="connsiteX18" fmla="*/ 3577124 w 4132364"/>
                <a:gd name="connsiteY18" fmla="*/ 830676 h 1037616"/>
                <a:gd name="connsiteX19" fmla="*/ 4132364 w 4132364"/>
                <a:gd name="connsiteY19" fmla="*/ 830676 h 1037616"/>
                <a:gd name="connsiteX20" fmla="*/ 4132364 w 4132364"/>
                <a:gd name="connsiteY20" fmla="*/ 1020128 h 1037616"/>
                <a:gd name="connsiteX21" fmla="*/ 3342494 w 4132364"/>
                <a:gd name="connsiteY21" fmla="*/ 1020128 h 1037616"/>
                <a:gd name="connsiteX22" fmla="*/ 2275694 w 4132364"/>
                <a:gd name="connsiteY22" fmla="*/ 0 h 1037616"/>
                <a:gd name="connsiteX23" fmla="*/ 2717263 w 4132364"/>
                <a:gd name="connsiteY23" fmla="*/ 0 h 1037616"/>
                <a:gd name="connsiteX24" fmla="*/ 2952622 w 4132364"/>
                <a:gd name="connsiteY24" fmla="*/ 45178 h 1037616"/>
                <a:gd name="connsiteX25" fmla="*/ 3106370 w 4132364"/>
                <a:gd name="connsiteY25" fmla="*/ 173422 h 1037616"/>
                <a:gd name="connsiteX26" fmla="*/ 3160290 w 4132364"/>
                <a:gd name="connsiteY26" fmla="*/ 370161 h 1037616"/>
                <a:gd name="connsiteX27" fmla="*/ 3105641 w 4132364"/>
                <a:gd name="connsiteY27" fmla="*/ 566171 h 1037616"/>
                <a:gd name="connsiteX28" fmla="*/ 2950436 w 4132364"/>
                <a:gd name="connsiteY28" fmla="*/ 692230 h 1037616"/>
                <a:gd name="connsiteX29" fmla="*/ 3179236 w 4132364"/>
                <a:gd name="connsiteY29" fmla="*/ 1020128 h 1037616"/>
                <a:gd name="connsiteX30" fmla="*/ 2925661 w 4132364"/>
                <a:gd name="connsiteY30" fmla="*/ 1020128 h 1037616"/>
                <a:gd name="connsiteX31" fmla="*/ 2728922 w 4132364"/>
                <a:gd name="connsiteY31" fmla="*/ 735950 h 1037616"/>
                <a:gd name="connsiteX32" fmla="*/ 2717263 w 4132364"/>
                <a:gd name="connsiteY32" fmla="*/ 735950 h 1037616"/>
                <a:gd name="connsiteX33" fmla="*/ 2511781 w 4132364"/>
                <a:gd name="connsiteY33" fmla="*/ 735950 h 1037616"/>
                <a:gd name="connsiteX34" fmla="*/ 2511781 w 4132364"/>
                <a:gd name="connsiteY34" fmla="*/ 1020128 h 1037616"/>
                <a:gd name="connsiteX35" fmla="*/ 2275694 w 4132364"/>
                <a:gd name="connsiteY35" fmla="*/ 1020128 h 1037616"/>
                <a:gd name="connsiteX36" fmla="*/ 1481880 w 4132364"/>
                <a:gd name="connsiteY36" fmla="*/ 0 h 1037616"/>
                <a:gd name="connsiteX37" fmla="*/ 1715052 w 4132364"/>
                <a:gd name="connsiteY37" fmla="*/ 0 h 1037616"/>
                <a:gd name="connsiteX38" fmla="*/ 2171195 w 4132364"/>
                <a:gd name="connsiteY38" fmla="*/ 1020128 h 1037616"/>
                <a:gd name="connsiteX39" fmla="*/ 1923450 w 4132364"/>
                <a:gd name="connsiteY39" fmla="*/ 1020128 h 1037616"/>
                <a:gd name="connsiteX40" fmla="*/ 1833096 w 4132364"/>
                <a:gd name="connsiteY40" fmla="*/ 801529 h 1037616"/>
                <a:gd name="connsiteX41" fmla="*/ 1359465 w 4132364"/>
                <a:gd name="connsiteY41" fmla="*/ 801529 h 1037616"/>
                <a:gd name="connsiteX42" fmla="*/ 1269111 w 4132364"/>
                <a:gd name="connsiteY42" fmla="*/ 1020128 h 1037616"/>
                <a:gd name="connsiteX43" fmla="*/ 1027195 w 4132364"/>
                <a:gd name="connsiteY43" fmla="*/ 1020128 h 1037616"/>
                <a:gd name="connsiteX44" fmla="*/ 0 w 4132364"/>
                <a:gd name="connsiteY44" fmla="*/ 0 h 1037616"/>
                <a:gd name="connsiteX45" fmla="*/ 236087 w 4132364"/>
                <a:gd name="connsiteY45" fmla="*/ 0 h 1037616"/>
                <a:gd name="connsiteX46" fmla="*/ 236087 w 4132364"/>
                <a:gd name="connsiteY46" fmla="*/ 562528 h 1037616"/>
                <a:gd name="connsiteX47" fmla="*/ 463429 w 4132364"/>
                <a:gd name="connsiteY47" fmla="*/ 836505 h 1037616"/>
                <a:gd name="connsiteX48" fmla="*/ 632479 w 4132364"/>
                <a:gd name="connsiteY48" fmla="*/ 770197 h 1037616"/>
                <a:gd name="connsiteX49" fmla="*/ 690772 w 4132364"/>
                <a:gd name="connsiteY49" fmla="*/ 562528 h 1037616"/>
                <a:gd name="connsiteX50" fmla="*/ 690772 w 4132364"/>
                <a:gd name="connsiteY50" fmla="*/ 0 h 1037616"/>
                <a:gd name="connsiteX51" fmla="*/ 923944 w 4132364"/>
                <a:gd name="connsiteY51" fmla="*/ 0 h 1037616"/>
                <a:gd name="connsiteX52" fmla="*/ 923944 w 4132364"/>
                <a:gd name="connsiteY52" fmla="*/ 571272 h 1037616"/>
                <a:gd name="connsiteX53" fmla="*/ 802257 w 4132364"/>
                <a:gd name="connsiteY53" fmla="*/ 916658 h 1037616"/>
                <a:gd name="connsiteX54" fmla="*/ 461972 w 4132364"/>
                <a:gd name="connsiteY54" fmla="*/ 1037616 h 1037616"/>
                <a:gd name="connsiteX55" fmla="*/ 121686 w 4132364"/>
                <a:gd name="connsiteY55" fmla="*/ 916658 h 1037616"/>
                <a:gd name="connsiteX56" fmla="*/ 0 w 4132364"/>
                <a:gd name="connsiteY56" fmla="*/ 571272 h 10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132364" h="1037616">
                  <a:moveTo>
                    <a:pt x="1597009" y="231715"/>
                  </a:moveTo>
                  <a:lnTo>
                    <a:pt x="1435246" y="622278"/>
                  </a:lnTo>
                  <a:lnTo>
                    <a:pt x="1758773" y="622278"/>
                  </a:lnTo>
                  <a:close/>
                  <a:moveTo>
                    <a:pt x="2511781" y="192367"/>
                  </a:moveTo>
                  <a:lnTo>
                    <a:pt x="2511781" y="547955"/>
                  </a:lnTo>
                  <a:lnTo>
                    <a:pt x="2704148" y="547955"/>
                  </a:lnTo>
                  <a:cubicBezTo>
                    <a:pt x="2775071" y="547955"/>
                    <a:pt x="2828992" y="532410"/>
                    <a:pt x="2865911" y="501320"/>
                  </a:cubicBezTo>
                  <a:cubicBezTo>
                    <a:pt x="2902830" y="470231"/>
                    <a:pt x="2921289" y="426511"/>
                    <a:pt x="2921289" y="370161"/>
                  </a:cubicBezTo>
                  <a:cubicBezTo>
                    <a:pt x="2921289" y="312840"/>
                    <a:pt x="2902830" y="268877"/>
                    <a:pt x="2865911" y="238273"/>
                  </a:cubicBezTo>
                  <a:cubicBezTo>
                    <a:pt x="2828992" y="207669"/>
                    <a:pt x="2775071" y="192367"/>
                    <a:pt x="2704148" y="192367"/>
                  </a:cubicBezTo>
                  <a:close/>
                  <a:moveTo>
                    <a:pt x="3342494" y="0"/>
                  </a:moveTo>
                  <a:lnTo>
                    <a:pt x="4113419" y="0"/>
                  </a:lnTo>
                  <a:lnTo>
                    <a:pt x="4113419" y="189453"/>
                  </a:lnTo>
                  <a:lnTo>
                    <a:pt x="3577124" y="189453"/>
                  </a:lnTo>
                  <a:lnTo>
                    <a:pt x="3577124" y="410966"/>
                  </a:lnTo>
                  <a:lnTo>
                    <a:pt x="4050754" y="410966"/>
                  </a:lnTo>
                  <a:lnTo>
                    <a:pt x="4050754" y="594589"/>
                  </a:lnTo>
                  <a:lnTo>
                    <a:pt x="3577124" y="594589"/>
                  </a:lnTo>
                  <a:lnTo>
                    <a:pt x="3577124" y="830676"/>
                  </a:lnTo>
                  <a:lnTo>
                    <a:pt x="4132364" y="830676"/>
                  </a:lnTo>
                  <a:lnTo>
                    <a:pt x="4132364" y="1020128"/>
                  </a:lnTo>
                  <a:lnTo>
                    <a:pt x="3342494" y="1020128"/>
                  </a:lnTo>
                  <a:close/>
                  <a:moveTo>
                    <a:pt x="2275694" y="0"/>
                  </a:moveTo>
                  <a:lnTo>
                    <a:pt x="2717263" y="0"/>
                  </a:lnTo>
                  <a:cubicBezTo>
                    <a:pt x="2807618" y="0"/>
                    <a:pt x="2886070" y="15059"/>
                    <a:pt x="2952622" y="45178"/>
                  </a:cubicBezTo>
                  <a:cubicBezTo>
                    <a:pt x="3019173" y="75296"/>
                    <a:pt x="3070422" y="118044"/>
                    <a:pt x="3106370" y="173422"/>
                  </a:cubicBezTo>
                  <a:cubicBezTo>
                    <a:pt x="3142316" y="228801"/>
                    <a:pt x="3160290" y="294380"/>
                    <a:pt x="3160290" y="370161"/>
                  </a:cubicBezTo>
                  <a:cubicBezTo>
                    <a:pt x="3160290" y="445942"/>
                    <a:pt x="3142074" y="511279"/>
                    <a:pt x="3105641" y="566171"/>
                  </a:cubicBezTo>
                  <a:cubicBezTo>
                    <a:pt x="3069208" y="621064"/>
                    <a:pt x="3017473" y="663083"/>
                    <a:pt x="2950436" y="692230"/>
                  </a:cubicBezTo>
                  <a:lnTo>
                    <a:pt x="3179236" y="1020128"/>
                  </a:lnTo>
                  <a:lnTo>
                    <a:pt x="2925661" y="1020128"/>
                  </a:lnTo>
                  <a:lnTo>
                    <a:pt x="2728922" y="735950"/>
                  </a:lnTo>
                  <a:lnTo>
                    <a:pt x="2717263" y="735950"/>
                  </a:lnTo>
                  <a:lnTo>
                    <a:pt x="2511781" y="735950"/>
                  </a:lnTo>
                  <a:lnTo>
                    <a:pt x="2511781" y="1020128"/>
                  </a:lnTo>
                  <a:lnTo>
                    <a:pt x="2275694" y="1020128"/>
                  </a:lnTo>
                  <a:close/>
                  <a:moveTo>
                    <a:pt x="1481880" y="0"/>
                  </a:moveTo>
                  <a:lnTo>
                    <a:pt x="1715052" y="0"/>
                  </a:lnTo>
                  <a:lnTo>
                    <a:pt x="2171195" y="1020128"/>
                  </a:lnTo>
                  <a:lnTo>
                    <a:pt x="1923450" y="1020128"/>
                  </a:lnTo>
                  <a:lnTo>
                    <a:pt x="1833096" y="801529"/>
                  </a:lnTo>
                  <a:lnTo>
                    <a:pt x="1359465" y="801529"/>
                  </a:lnTo>
                  <a:lnTo>
                    <a:pt x="1269111" y="1020128"/>
                  </a:lnTo>
                  <a:lnTo>
                    <a:pt x="1027195" y="1020128"/>
                  </a:lnTo>
                  <a:close/>
                  <a:moveTo>
                    <a:pt x="0" y="0"/>
                  </a:moveTo>
                  <a:lnTo>
                    <a:pt x="236087" y="0"/>
                  </a:lnTo>
                  <a:lnTo>
                    <a:pt x="236087" y="562528"/>
                  </a:lnTo>
                  <a:cubicBezTo>
                    <a:pt x="236087" y="745179"/>
                    <a:pt x="311868" y="836505"/>
                    <a:pt x="463429" y="836505"/>
                  </a:cubicBezTo>
                  <a:cubicBezTo>
                    <a:pt x="537267" y="836505"/>
                    <a:pt x="593617" y="814402"/>
                    <a:pt x="632479" y="770197"/>
                  </a:cubicBezTo>
                  <a:cubicBezTo>
                    <a:pt x="671341" y="725991"/>
                    <a:pt x="690772" y="656768"/>
                    <a:pt x="690772" y="562528"/>
                  </a:cubicBezTo>
                  <a:lnTo>
                    <a:pt x="690772" y="0"/>
                  </a:lnTo>
                  <a:lnTo>
                    <a:pt x="923944" y="0"/>
                  </a:lnTo>
                  <a:lnTo>
                    <a:pt x="923944" y="571272"/>
                  </a:lnTo>
                  <a:cubicBezTo>
                    <a:pt x="923944" y="720891"/>
                    <a:pt x="883382" y="836019"/>
                    <a:pt x="802257" y="916658"/>
                  </a:cubicBezTo>
                  <a:cubicBezTo>
                    <a:pt x="721133" y="997297"/>
                    <a:pt x="607705" y="1037616"/>
                    <a:pt x="461972" y="1037616"/>
                  </a:cubicBezTo>
                  <a:cubicBezTo>
                    <a:pt x="316240" y="1037616"/>
                    <a:pt x="202811" y="997297"/>
                    <a:pt x="121686" y="916658"/>
                  </a:cubicBezTo>
                  <a:cubicBezTo>
                    <a:pt x="40562" y="836019"/>
                    <a:pt x="0" y="720891"/>
                    <a:pt x="0" y="57127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3" name="TextBox 212">
            <a:extLst>
              <a:ext uri="{FF2B5EF4-FFF2-40B4-BE49-F238E27FC236}">
                <a16:creationId xmlns:a16="http://schemas.microsoft.com/office/drawing/2014/main" id="{8C3495E9-BBA0-493D-AAAB-7ADED5A6C847}"/>
              </a:ext>
            </a:extLst>
          </p:cNvPr>
          <p:cNvSpPr txBox="1"/>
          <p:nvPr/>
        </p:nvSpPr>
        <p:spPr>
          <a:xfrm>
            <a:off x="2306334" y="7137339"/>
            <a:ext cx="5024373" cy="3887026"/>
          </a:xfrm>
          <a:prstGeom prst="rect">
            <a:avLst/>
          </a:prstGeom>
          <a:noFill/>
        </p:spPr>
        <p:txBody>
          <a:bodyPr wrap="square" lIns="0" rtlCol="0">
            <a:spAutoFit/>
          </a:bodyPr>
          <a:lstStyle/>
          <a:p>
            <a:pPr>
              <a:lnSpc>
                <a:spcPct val="200000"/>
              </a:lnSpc>
            </a:pPr>
            <a:r>
              <a:rPr lang="en-US" sz="3200" dirty="0">
                <a:latin typeface="+mj-lt"/>
                <a:ea typeface="Roboto Light" charset="0"/>
                <a:cs typeface="Roboto Light" charset="0"/>
              </a:rPr>
              <a:t>First Feature</a:t>
            </a:r>
          </a:p>
          <a:p>
            <a:pPr>
              <a:lnSpc>
                <a:spcPct val="200000"/>
              </a:lnSpc>
            </a:pPr>
            <a:r>
              <a:rPr lang="en-US" sz="3200" dirty="0">
                <a:latin typeface="+mj-lt"/>
                <a:ea typeface="Roboto Light" charset="0"/>
                <a:cs typeface="Roboto Light" charset="0"/>
              </a:rPr>
              <a:t>Second Feature</a:t>
            </a:r>
          </a:p>
          <a:p>
            <a:pPr>
              <a:lnSpc>
                <a:spcPct val="200000"/>
              </a:lnSpc>
            </a:pPr>
            <a:r>
              <a:rPr lang="en-US" sz="3200" dirty="0">
                <a:latin typeface="+mj-lt"/>
                <a:ea typeface="Roboto Light" charset="0"/>
                <a:cs typeface="Roboto Light" charset="0"/>
              </a:rPr>
              <a:t>Third Feature</a:t>
            </a:r>
          </a:p>
          <a:p>
            <a:pPr>
              <a:lnSpc>
                <a:spcPct val="200000"/>
              </a:lnSpc>
            </a:pPr>
            <a:r>
              <a:rPr lang="en-US" sz="3200" dirty="0">
                <a:latin typeface="+mj-lt"/>
                <a:ea typeface="Roboto Light" charset="0"/>
                <a:cs typeface="Roboto Light" charset="0"/>
              </a:rPr>
              <a:t>Fourth Feature</a:t>
            </a:r>
          </a:p>
        </p:txBody>
      </p:sp>
      <p:sp>
        <p:nvSpPr>
          <p:cNvPr id="217" name="TextBox 216">
            <a:extLst>
              <a:ext uri="{FF2B5EF4-FFF2-40B4-BE49-F238E27FC236}">
                <a16:creationId xmlns:a16="http://schemas.microsoft.com/office/drawing/2014/main" id="{B3454F2C-B8D8-47E9-A89F-E0DC7AA39332}"/>
              </a:ext>
            </a:extLst>
          </p:cNvPr>
          <p:cNvSpPr txBox="1"/>
          <p:nvPr/>
        </p:nvSpPr>
        <p:spPr>
          <a:xfrm>
            <a:off x="9029148" y="7137339"/>
            <a:ext cx="5024373" cy="4871911"/>
          </a:xfrm>
          <a:prstGeom prst="rect">
            <a:avLst/>
          </a:prstGeom>
          <a:noFill/>
        </p:spPr>
        <p:txBody>
          <a:bodyPr wrap="square" lIns="0" rtlCol="0">
            <a:spAutoFit/>
          </a:bodyPr>
          <a:lstStyle/>
          <a:p>
            <a:pPr>
              <a:lnSpc>
                <a:spcPct val="200000"/>
              </a:lnSpc>
            </a:pPr>
            <a:r>
              <a:rPr lang="en-US" sz="3200" dirty="0">
                <a:latin typeface="+mj-lt"/>
                <a:ea typeface="Roboto Light" charset="0"/>
                <a:cs typeface="Roboto Light" charset="0"/>
              </a:rPr>
              <a:t>First Feature</a:t>
            </a:r>
          </a:p>
          <a:p>
            <a:pPr>
              <a:lnSpc>
                <a:spcPct val="200000"/>
              </a:lnSpc>
            </a:pPr>
            <a:r>
              <a:rPr lang="en-US" sz="3200" dirty="0">
                <a:latin typeface="+mj-lt"/>
                <a:ea typeface="Roboto Light" charset="0"/>
                <a:cs typeface="Roboto Light" charset="0"/>
              </a:rPr>
              <a:t>Second Feature</a:t>
            </a:r>
          </a:p>
          <a:p>
            <a:pPr>
              <a:lnSpc>
                <a:spcPct val="200000"/>
              </a:lnSpc>
            </a:pPr>
            <a:r>
              <a:rPr lang="en-US" sz="3200" dirty="0">
                <a:latin typeface="+mj-lt"/>
                <a:ea typeface="Roboto Light" charset="0"/>
                <a:cs typeface="Roboto Light" charset="0"/>
              </a:rPr>
              <a:t>Third Feature</a:t>
            </a:r>
          </a:p>
          <a:p>
            <a:pPr>
              <a:lnSpc>
                <a:spcPct val="200000"/>
              </a:lnSpc>
            </a:pPr>
            <a:r>
              <a:rPr lang="en-US" sz="3200" dirty="0">
                <a:latin typeface="+mj-lt"/>
                <a:ea typeface="Roboto Light" charset="0"/>
                <a:cs typeface="Roboto Light" charset="0"/>
              </a:rPr>
              <a:t>Fourth Feature</a:t>
            </a:r>
          </a:p>
          <a:p>
            <a:pPr>
              <a:lnSpc>
                <a:spcPct val="200000"/>
              </a:lnSpc>
            </a:pPr>
            <a:r>
              <a:rPr lang="en-US" sz="3200" dirty="0">
                <a:latin typeface="+mj-lt"/>
                <a:ea typeface="Roboto Light" charset="0"/>
                <a:cs typeface="Roboto Light" charset="0"/>
              </a:rPr>
              <a:t>Fifth Feature</a:t>
            </a:r>
          </a:p>
        </p:txBody>
      </p:sp>
      <p:sp>
        <p:nvSpPr>
          <p:cNvPr id="219" name="TextBox 218">
            <a:extLst>
              <a:ext uri="{FF2B5EF4-FFF2-40B4-BE49-F238E27FC236}">
                <a16:creationId xmlns:a16="http://schemas.microsoft.com/office/drawing/2014/main" id="{87E7BA82-94E6-4773-A5F1-418923818AF2}"/>
              </a:ext>
            </a:extLst>
          </p:cNvPr>
          <p:cNvSpPr txBox="1"/>
          <p:nvPr/>
        </p:nvSpPr>
        <p:spPr>
          <a:xfrm>
            <a:off x="15956901" y="7137339"/>
            <a:ext cx="5024373" cy="4871911"/>
          </a:xfrm>
          <a:prstGeom prst="rect">
            <a:avLst/>
          </a:prstGeom>
          <a:noFill/>
        </p:spPr>
        <p:txBody>
          <a:bodyPr wrap="square" lIns="0" rtlCol="0">
            <a:spAutoFit/>
          </a:bodyPr>
          <a:lstStyle/>
          <a:p>
            <a:pPr>
              <a:lnSpc>
                <a:spcPct val="200000"/>
              </a:lnSpc>
            </a:pPr>
            <a:r>
              <a:rPr lang="en-US" sz="3200" dirty="0">
                <a:latin typeface="+mj-lt"/>
                <a:ea typeface="Roboto Light" charset="0"/>
                <a:cs typeface="Roboto Light" charset="0"/>
              </a:rPr>
              <a:t>First Feature</a:t>
            </a:r>
          </a:p>
          <a:p>
            <a:pPr>
              <a:lnSpc>
                <a:spcPct val="200000"/>
              </a:lnSpc>
            </a:pPr>
            <a:r>
              <a:rPr lang="en-US" sz="3200" dirty="0">
                <a:latin typeface="+mj-lt"/>
                <a:ea typeface="Roboto Light" charset="0"/>
                <a:cs typeface="Roboto Light" charset="0"/>
              </a:rPr>
              <a:t>Second Feature</a:t>
            </a:r>
          </a:p>
          <a:p>
            <a:pPr>
              <a:lnSpc>
                <a:spcPct val="200000"/>
              </a:lnSpc>
            </a:pPr>
            <a:r>
              <a:rPr lang="en-US" sz="3200" dirty="0">
                <a:latin typeface="+mj-lt"/>
                <a:ea typeface="Roboto Light" charset="0"/>
                <a:cs typeface="Roboto Light" charset="0"/>
              </a:rPr>
              <a:t>Third Feature</a:t>
            </a:r>
          </a:p>
          <a:p>
            <a:pPr>
              <a:lnSpc>
                <a:spcPct val="200000"/>
              </a:lnSpc>
            </a:pPr>
            <a:r>
              <a:rPr lang="en-US" sz="3200" dirty="0">
                <a:latin typeface="+mj-lt"/>
                <a:ea typeface="Roboto Light" charset="0"/>
                <a:cs typeface="Roboto Light" charset="0"/>
              </a:rPr>
              <a:t>Fourth Feature</a:t>
            </a:r>
          </a:p>
          <a:p>
            <a:pPr>
              <a:lnSpc>
                <a:spcPct val="200000"/>
              </a:lnSpc>
            </a:pPr>
            <a:r>
              <a:rPr lang="en-US" sz="3200" dirty="0">
                <a:latin typeface="+mj-lt"/>
                <a:ea typeface="Roboto Light" charset="0"/>
                <a:cs typeface="Roboto Light" charset="0"/>
              </a:rPr>
              <a:t>Fifth Feature</a:t>
            </a:r>
          </a:p>
        </p:txBody>
      </p:sp>
      <p:sp>
        <p:nvSpPr>
          <p:cNvPr id="221" name="TextBox 220">
            <a:extLst>
              <a:ext uri="{FF2B5EF4-FFF2-40B4-BE49-F238E27FC236}">
                <a16:creationId xmlns:a16="http://schemas.microsoft.com/office/drawing/2014/main" id="{35683413-0A51-46E2-A915-FABBA4BD26EE}"/>
              </a:ext>
            </a:extLst>
          </p:cNvPr>
          <p:cNvSpPr txBox="1"/>
          <p:nvPr/>
        </p:nvSpPr>
        <p:spPr>
          <a:xfrm>
            <a:off x="22796228" y="7137339"/>
            <a:ext cx="5024373" cy="4871911"/>
          </a:xfrm>
          <a:prstGeom prst="rect">
            <a:avLst/>
          </a:prstGeom>
          <a:noFill/>
        </p:spPr>
        <p:txBody>
          <a:bodyPr wrap="square" lIns="0" rtlCol="0">
            <a:spAutoFit/>
          </a:bodyPr>
          <a:lstStyle/>
          <a:p>
            <a:pPr>
              <a:lnSpc>
                <a:spcPct val="200000"/>
              </a:lnSpc>
            </a:pPr>
            <a:r>
              <a:rPr lang="en-US" sz="3200" dirty="0">
                <a:latin typeface="+mj-lt"/>
                <a:ea typeface="Roboto Light" charset="0"/>
                <a:cs typeface="Roboto Light" charset="0"/>
              </a:rPr>
              <a:t>First Feature</a:t>
            </a:r>
          </a:p>
          <a:p>
            <a:pPr>
              <a:lnSpc>
                <a:spcPct val="200000"/>
              </a:lnSpc>
            </a:pPr>
            <a:r>
              <a:rPr lang="en-US" sz="3200" dirty="0">
                <a:latin typeface="+mj-lt"/>
                <a:ea typeface="Roboto Light" charset="0"/>
                <a:cs typeface="Roboto Light" charset="0"/>
              </a:rPr>
              <a:t>Second Feature</a:t>
            </a:r>
          </a:p>
          <a:p>
            <a:pPr>
              <a:lnSpc>
                <a:spcPct val="200000"/>
              </a:lnSpc>
            </a:pPr>
            <a:r>
              <a:rPr lang="en-US" sz="3200" dirty="0">
                <a:latin typeface="+mj-lt"/>
                <a:ea typeface="Roboto Light" charset="0"/>
                <a:cs typeface="Roboto Light" charset="0"/>
              </a:rPr>
              <a:t>Third Feature</a:t>
            </a:r>
          </a:p>
          <a:p>
            <a:pPr>
              <a:lnSpc>
                <a:spcPct val="200000"/>
              </a:lnSpc>
            </a:pPr>
            <a:r>
              <a:rPr lang="en-US" sz="3200" dirty="0">
                <a:latin typeface="+mj-lt"/>
                <a:ea typeface="Roboto Light" charset="0"/>
                <a:cs typeface="Roboto Light" charset="0"/>
              </a:rPr>
              <a:t>Fourth Feature</a:t>
            </a:r>
          </a:p>
          <a:p>
            <a:pPr>
              <a:lnSpc>
                <a:spcPct val="200000"/>
              </a:lnSpc>
            </a:pPr>
            <a:r>
              <a:rPr lang="en-US" sz="3200" dirty="0">
                <a:latin typeface="+mj-lt"/>
                <a:ea typeface="Roboto Light" charset="0"/>
                <a:cs typeface="Roboto Light" charset="0"/>
              </a:rPr>
              <a:t>Fifth Feature</a:t>
            </a:r>
          </a:p>
        </p:txBody>
      </p:sp>
      <p:sp>
        <p:nvSpPr>
          <p:cNvPr id="227" name="TextBox 226">
            <a:extLst>
              <a:ext uri="{FF2B5EF4-FFF2-40B4-BE49-F238E27FC236}">
                <a16:creationId xmlns:a16="http://schemas.microsoft.com/office/drawing/2014/main" id="{52420774-4FE4-491B-9289-67CBE74635EE}"/>
              </a:ext>
            </a:extLst>
          </p:cNvPr>
          <p:cNvSpPr txBox="1"/>
          <p:nvPr/>
        </p:nvSpPr>
        <p:spPr>
          <a:xfrm>
            <a:off x="2211741" y="12564169"/>
            <a:ext cx="4759152" cy="584775"/>
          </a:xfrm>
          <a:prstGeom prst="rect">
            <a:avLst/>
          </a:prstGeom>
          <a:noFill/>
          <a:ln>
            <a:noFill/>
          </a:ln>
        </p:spPr>
        <p:txBody>
          <a:bodyPr wrap="square" lIns="0" rtlCol="0">
            <a:spAutoFit/>
          </a:bodyPr>
          <a:lstStyle/>
          <a:p>
            <a:r>
              <a:rPr lang="en-US" sz="3200" b="1" spc="300" dirty="0">
                <a:solidFill>
                  <a:schemeClr val="accent2"/>
                </a:solidFill>
                <a:latin typeface="+mj-lt"/>
                <a:ea typeface="Bebas Neue Book" charset="0"/>
                <a:cs typeface="Bebas Neue Book" charset="0"/>
              </a:rPr>
              <a:t>REQUEST OFFER</a:t>
            </a:r>
          </a:p>
        </p:txBody>
      </p:sp>
      <p:sp>
        <p:nvSpPr>
          <p:cNvPr id="228" name="TextBox 227">
            <a:extLst>
              <a:ext uri="{FF2B5EF4-FFF2-40B4-BE49-F238E27FC236}">
                <a16:creationId xmlns:a16="http://schemas.microsoft.com/office/drawing/2014/main" id="{4E9D961A-70B2-4AD5-AC59-150A70F3A1FB}"/>
              </a:ext>
            </a:extLst>
          </p:cNvPr>
          <p:cNvSpPr txBox="1"/>
          <p:nvPr/>
        </p:nvSpPr>
        <p:spPr>
          <a:xfrm>
            <a:off x="8934555" y="12564169"/>
            <a:ext cx="4759152" cy="584775"/>
          </a:xfrm>
          <a:prstGeom prst="rect">
            <a:avLst/>
          </a:prstGeom>
          <a:noFill/>
          <a:ln>
            <a:noFill/>
          </a:ln>
        </p:spPr>
        <p:txBody>
          <a:bodyPr wrap="square" lIns="0" rtlCol="0">
            <a:spAutoFit/>
          </a:bodyPr>
          <a:lstStyle/>
          <a:p>
            <a:r>
              <a:rPr lang="en-US" sz="3200" b="1" spc="300" dirty="0">
                <a:solidFill>
                  <a:schemeClr val="accent4"/>
                </a:solidFill>
                <a:latin typeface="+mj-lt"/>
                <a:ea typeface="Bebas Neue Book" charset="0"/>
                <a:cs typeface="Bebas Neue Book" charset="0"/>
              </a:rPr>
              <a:t>REQUEST OFFER</a:t>
            </a:r>
          </a:p>
        </p:txBody>
      </p:sp>
      <p:sp>
        <p:nvSpPr>
          <p:cNvPr id="229" name="TextBox 228">
            <a:extLst>
              <a:ext uri="{FF2B5EF4-FFF2-40B4-BE49-F238E27FC236}">
                <a16:creationId xmlns:a16="http://schemas.microsoft.com/office/drawing/2014/main" id="{E08D970D-F719-43B2-A993-93459024A6D3}"/>
              </a:ext>
            </a:extLst>
          </p:cNvPr>
          <p:cNvSpPr txBox="1"/>
          <p:nvPr/>
        </p:nvSpPr>
        <p:spPr>
          <a:xfrm>
            <a:off x="15862308" y="12564169"/>
            <a:ext cx="4759152" cy="584775"/>
          </a:xfrm>
          <a:prstGeom prst="rect">
            <a:avLst/>
          </a:prstGeom>
          <a:noFill/>
          <a:ln>
            <a:noFill/>
          </a:ln>
        </p:spPr>
        <p:txBody>
          <a:bodyPr wrap="square" lIns="0" rtlCol="0">
            <a:spAutoFit/>
          </a:bodyPr>
          <a:lstStyle/>
          <a:p>
            <a:r>
              <a:rPr lang="en-US" sz="3200" b="1" spc="300">
                <a:solidFill>
                  <a:schemeClr val="accent2"/>
                </a:solidFill>
                <a:latin typeface="+mj-lt"/>
                <a:ea typeface="Bebas Neue Book" charset="0"/>
                <a:cs typeface="Bebas Neue Book" charset="0"/>
              </a:rPr>
              <a:t>REQUEST OFFER</a:t>
            </a:r>
            <a:endParaRPr lang="en-US" sz="3200" b="1" spc="300" dirty="0">
              <a:solidFill>
                <a:schemeClr val="accent2"/>
              </a:solidFill>
              <a:latin typeface="+mj-lt"/>
              <a:ea typeface="Bebas Neue Book" charset="0"/>
              <a:cs typeface="Bebas Neue Book" charset="0"/>
            </a:endParaRPr>
          </a:p>
        </p:txBody>
      </p:sp>
      <p:sp>
        <p:nvSpPr>
          <p:cNvPr id="230" name="TextBox 229">
            <a:extLst>
              <a:ext uri="{FF2B5EF4-FFF2-40B4-BE49-F238E27FC236}">
                <a16:creationId xmlns:a16="http://schemas.microsoft.com/office/drawing/2014/main" id="{235E1D9E-47A2-4124-9CA1-7CF224BBE63D}"/>
              </a:ext>
            </a:extLst>
          </p:cNvPr>
          <p:cNvSpPr txBox="1"/>
          <p:nvPr/>
        </p:nvSpPr>
        <p:spPr>
          <a:xfrm>
            <a:off x="22733166" y="12564169"/>
            <a:ext cx="4759152" cy="584775"/>
          </a:xfrm>
          <a:prstGeom prst="rect">
            <a:avLst/>
          </a:prstGeom>
          <a:noFill/>
          <a:ln>
            <a:noFill/>
          </a:ln>
        </p:spPr>
        <p:txBody>
          <a:bodyPr wrap="square" lIns="0" rtlCol="0">
            <a:spAutoFit/>
          </a:bodyPr>
          <a:lstStyle/>
          <a:p>
            <a:r>
              <a:rPr lang="en-US" sz="3200" b="1" spc="300">
                <a:solidFill>
                  <a:schemeClr val="accent2"/>
                </a:solidFill>
                <a:latin typeface="+mj-lt"/>
                <a:ea typeface="Bebas Neue Book" charset="0"/>
                <a:cs typeface="Bebas Neue Book" charset="0"/>
              </a:rPr>
              <a:t>REQUEST OFFER</a:t>
            </a:r>
            <a:endParaRPr lang="en-US" sz="3200" b="1" spc="300" dirty="0">
              <a:solidFill>
                <a:schemeClr val="accent2"/>
              </a:solidFill>
              <a:latin typeface="+mj-lt"/>
              <a:ea typeface="Bebas Neue Book" charset="0"/>
              <a:cs typeface="Bebas Neue Book" charset="0"/>
            </a:endParaRPr>
          </a:p>
        </p:txBody>
      </p:sp>
      <p:sp>
        <p:nvSpPr>
          <p:cNvPr id="214" name="Rectangle: Top Corners Rounded 213">
            <a:extLst>
              <a:ext uri="{FF2B5EF4-FFF2-40B4-BE49-F238E27FC236}">
                <a16:creationId xmlns:a16="http://schemas.microsoft.com/office/drawing/2014/main" id="{7252846A-A008-475D-88A0-6E940C3803D1}"/>
              </a:ext>
            </a:extLst>
          </p:cNvPr>
          <p:cNvSpPr/>
          <p:nvPr/>
        </p:nvSpPr>
        <p:spPr>
          <a:xfrm>
            <a:off x="1146975" y="4268906"/>
            <a:ext cx="27082004" cy="2863004"/>
          </a:xfrm>
          <a:prstGeom prst="round2SameRect">
            <a:avLst>
              <a:gd name="adj1" fmla="val 5796"/>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endParaRPr lang="en-US" sz="7200" spc="300" dirty="0">
              <a:latin typeface="+mj-lt"/>
              <a:ea typeface="Bebas Neue Book" charset="0"/>
              <a:cs typeface="Bebas Neue Book" charset="0"/>
            </a:endParaRPr>
          </a:p>
        </p:txBody>
      </p:sp>
      <p:sp>
        <p:nvSpPr>
          <p:cNvPr id="12" name="Rectangle 11">
            <a:extLst>
              <a:ext uri="{FF2B5EF4-FFF2-40B4-BE49-F238E27FC236}">
                <a16:creationId xmlns:a16="http://schemas.microsoft.com/office/drawing/2014/main" id="{8D43E9E4-17E8-444C-BB73-B90677609DD2}"/>
              </a:ext>
            </a:extLst>
          </p:cNvPr>
          <p:cNvSpPr/>
          <p:nvPr/>
        </p:nvSpPr>
        <p:spPr>
          <a:xfrm>
            <a:off x="7686009" y="4268906"/>
            <a:ext cx="7011051" cy="286300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TextBox 215">
            <a:extLst>
              <a:ext uri="{FF2B5EF4-FFF2-40B4-BE49-F238E27FC236}">
                <a16:creationId xmlns:a16="http://schemas.microsoft.com/office/drawing/2014/main" id="{41769BE5-196E-4EDF-82C1-1172D358BFCA}"/>
              </a:ext>
            </a:extLst>
          </p:cNvPr>
          <p:cNvSpPr txBox="1"/>
          <p:nvPr/>
        </p:nvSpPr>
        <p:spPr>
          <a:xfrm>
            <a:off x="2306334" y="4768467"/>
            <a:ext cx="4759152" cy="646331"/>
          </a:xfrm>
          <a:prstGeom prst="rect">
            <a:avLst/>
          </a:prstGeom>
          <a:noFill/>
        </p:spPr>
        <p:txBody>
          <a:bodyPr wrap="square" lIns="0" rtlCol="0">
            <a:spAutoFit/>
          </a:bodyPr>
          <a:lstStyle/>
          <a:p>
            <a:r>
              <a:rPr lang="en-US" sz="3600" dirty="0">
                <a:solidFill>
                  <a:schemeClr val="bg1"/>
                </a:solidFill>
                <a:latin typeface="+mj-lt"/>
                <a:ea typeface="Roboto Medium" charset="0"/>
                <a:cs typeface="Roboto Medium" charset="0"/>
              </a:rPr>
              <a:t>ECONOMIC</a:t>
            </a:r>
          </a:p>
        </p:txBody>
      </p:sp>
      <p:sp>
        <p:nvSpPr>
          <p:cNvPr id="218" name="TextBox 217">
            <a:extLst>
              <a:ext uri="{FF2B5EF4-FFF2-40B4-BE49-F238E27FC236}">
                <a16:creationId xmlns:a16="http://schemas.microsoft.com/office/drawing/2014/main" id="{446DC7DB-E636-468D-AA1E-34BE6DB6906D}"/>
              </a:ext>
            </a:extLst>
          </p:cNvPr>
          <p:cNvSpPr txBox="1"/>
          <p:nvPr/>
        </p:nvSpPr>
        <p:spPr>
          <a:xfrm>
            <a:off x="9029148" y="4768467"/>
            <a:ext cx="4759152" cy="646331"/>
          </a:xfrm>
          <a:prstGeom prst="rect">
            <a:avLst/>
          </a:prstGeom>
          <a:noFill/>
        </p:spPr>
        <p:txBody>
          <a:bodyPr wrap="square" lIns="0" rtlCol="0">
            <a:spAutoFit/>
          </a:bodyPr>
          <a:lstStyle/>
          <a:p>
            <a:r>
              <a:rPr lang="en-US" sz="3600" dirty="0">
                <a:solidFill>
                  <a:schemeClr val="bg1"/>
                </a:solidFill>
                <a:latin typeface="+mj-lt"/>
                <a:ea typeface="Roboto Medium" charset="0"/>
                <a:cs typeface="Roboto Medium" charset="0"/>
              </a:rPr>
              <a:t>POPULAR</a:t>
            </a:r>
          </a:p>
        </p:txBody>
      </p:sp>
      <p:sp>
        <p:nvSpPr>
          <p:cNvPr id="220" name="TextBox 219">
            <a:extLst>
              <a:ext uri="{FF2B5EF4-FFF2-40B4-BE49-F238E27FC236}">
                <a16:creationId xmlns:a16="http://schemas.microsoft.com/office/drawing/2014/main" id="{621AD79C-EBB6-4E0E-AF77-C15F563C04B1}"/>
              </a:ext>
            </a:extLst>
          </p:cNvPr>
          <p:cNvSpPr txBox="1"/>
          <p:nvPr/>
        </p:nvSpPr>
        <p:spPr>
          <a:xfrm>
            <a:off x="15956901" y="4768467"/>
            <a:ext cx="4759152" cy="646331"/>
          </a:xfrm>
          <a:prstGeom prst="rect">
            <a:avLst/>
          </a:prstGeom>
          <a:noFill/>
        </p:spPr>
        <p:txBody>
          <a:bodyPr wrap="square" lIns="0" rtlCol="0">
            <a:spAutoFit/>
          </a:bodyPr>
          <a:lstStyle/>
          <a:p>
            <a:r>
              <a:rPr lang="en-US" sz="3600" dirty="0">
                <a:solidFill>
                  <a:schemeClr val="bg1"/>
                </a:solidFill>
                <a:latin typeface="+mj-lt"/>
                <a:ea typeface="Roboto Medium" charset="0"/>
                <a:cs typeface="Roboto Medium" charset="0"/>
              </a:rPr>
              <a:t>BUSINESS</a:t>
            </a:r>
          </a:p>
        </p:txBody>
      </p:sp>
      <p:sp>
        <p:nvSpPr>
          <p:cNvPr id="222" name="Rectangle 221">
            <a:extLst>
              <a:ext uri="{FF2B5EF4-FFF2-40B4-BE49-F238E27FC236}">
                <a16:creationId xmlns:a16="http://schemas.microsoft.com/office/drawing/2014/main" id="{CC0C5C47-2C35-484E-96D9-27864823E070}"/>
              </a:ext>
            </a:extLst>
          </p:cNvPr>
          <p:cNvSpPr/>
          <p:nvPr/>
        </p:nvSpPr>
        <p:spPr>
          <a:xfrm>
            <a:off x="2167585" y="5321309"/>
            <a:ext cx="2456122" cy="1446550"/>
          </a:xfrm>
          <a:prstGeom prst="rect">
            <a:avLst/>
          </a:prstGeom>
        </p:spPr>
        <p:txBody>
          <a:bodyPr wrap="none">
            <a:spAutoFit/>
          </a:bodyPr>
          <a:lstStyle/>
          <a:p>
            <a:r>
              <a:rPr lang="en-US" sz="8800" b="1" spc="300" dirty="0">
                <a:solidFill>
                  <a:schemeClr val="bg1"/>
                </a:solidFill>
                <a:latin typeface="+mj-lt"/>
                <a:ea typeface="Bebas Neue Book" charset="0"/>
                <a:cs typeface="Bebas Neue Book" charset="0"/>
              </a:rPr>
              <a:t>$99</a:t>
            </a:r>
          </a:p>
        </p:txBody>
      </p:sp>
      <p:sp>
        <p:nvSpPr>
          <p:cNvPr id="223" name="TextBox 222">
            <a:extLst>
              <a:ext uri="{FF2B5EF4-FFF2-40B4-BE49-F238E27FC236}">
                <a16:creationId xmlns:a16="http://schemas.microsoft.com/office/drawing/2014/main" id="{BD70F849-2716-483E-BDA3-EDCFC2D24271}"/>
              </a:ext>
            </a:extLst>
          </p:cNvPr>
          <p:cNvSpPr txBox="1"/>
          <p:nvPr/>
        </p:nvSpPr>
        <p:spPr>
          <a:xfrm>
            <a:off x="22796228" y="4768467"/>
            <a:ext cx="4759152" cy="646331"/>
          </a:xfrm>
          <a:prstGeom prst="rect">
            <a:avLst/>
          </a:prstGeom>
          <a:noFill/>
        </p:spPr>
        <p:txBody>
          <a:bodyPr wrap="square" lIns="0" rtlCol="0">
            <a:spAutoFit/>
          </a:bodyPr>
          <a:lstStyle/>
          <a:p>
            <a:r>
              <a:rPr lang="en-US" sz="3600" dirty="0">
                <a:solidFill>
                  <a:schemeClr val="bg1"/>
                </a:solidFill>
                <a:latin typeface="+mj-lt"/>
                <a:ea typeface="Roboto Medium" charset="0"/>
                <a:cs typeface="Roboto Medium" charset="0"/>
              </a:rPr>
              <a:t>BRILLAND</a:t>
            </a:r>
          </a:p>
        </p:txBody>
      </p:sp>
      <p:sp>
        <p:nvSpPr>
          <p:cNvPr id="224" name="Rectangle 223">
            <a:extLst>
              <a:ext uri="{FF2B5EF4-FFF2-40B4-BE49-F238E27FC236}">
                <a16:creationId xmlns:a16="http://schemas.microsoft.com/office/drawing/2014/main" id="{78216BFC-CC4C-4548-85FF-5EA86C120ECA}"/>
              </a:ext>
            </a:extLst>
          </p:cNvPr>
          <p:cNvSpPr/>
          <p:nvPr/>
        </p:nvSpPr>
        <p:spPr>
          <a:xfrm>
            <a:off x="8892550" y="5321309"/>
            <a:ext cx="2937022" cy="1446550"/>
          </a:xfrm>
          <a:prstGeom prst="rect">
            <a:avLst/>
          </a:prstGeom>
        </p:spPr>
        <p:txBody>
          <a:bodyPr wrap="none">
            <a:spAutoFit/>
          </a:bodyPr>
          <a:lstStyle/>
          <a:p>
            <a:r>
              <a:rPr lang="en-US" sz="8800" b="1" spc="300" dirty="0">
                <a:solidFill>
                  <a:schemeClr val="bg1"/>
                </a:solidFill>
                <a:latin typeface="+mj-lt"/>
                <a:ea typeface="Bebas Neue Book" charset="0"/>
                <a:cs typeface="Bebas Neue Book" charset="0"/>
              </a:rPr>
              <a:t>$</a:t>
            </a:r>
            <a:r>
              <a:rPr lang="en-US" sz="8800" b="1" spc="300" dirty="0">
                <a:solidFill>
                  <a:schemeClr val="bg1"/>
                </a:solidFill>
                <a:latin typeface="+mj-lt"/>
              </a:rPr>
              <a:t>199</a:t>
            </a:r>
          </a:p>
        </p:txBody>
      </p:sp>
      <p:sp>
        <p:nvSpPr>
          <p:cNvPr id="225" name="Rectangle 224">
            <a:extLst>
              <a:ext uri="{FF2B5EF4-FFF2-40B4-BE49-F238E27FC236}">
                <a16:creationId xmlns:a16="http://schemas.microsoft.com/office/drawing/2014/main" id="{DEDD9545-B7AE-4EB9-9449-BA51E2C719E7}"/>
              </a:ext>
            </a:extLst>
          </p:cNvPr>
          <p:cNvSpPr/>
          <p:nvPr/>
        </p:nvSpPr>
        <p:spPr>
          <a:xfrm>
            <a:off x="15839692" y="5321309"/>
            <a:ext cx="3159839" cy="1446550"/>
          </a:xfrm>
          <a:prstGeom prst="rect">
            <a:avLst/>
          </a:prstGeom>
        </p:spPr>
        <p:txBody>
          <a:bodyPr wrap="none">
            <a:spAutoFit/>
          </a:bodyPr>
          <a:lstStyle/>
          <a:p>
            <a:r>
              <a:rPr lang="en-US" sz="8800" b="1" spc="300" dirty="0">
                <a:solidFill>
                  <a:schemeClr val="bg1"/>
                </a:solidFill>
                <a:latin typeface="+mj-lt"/>
                <a:ea typeface="Bebas Neue Book" charset="0"/>
                <a:cs typeface="Bebas Neue Book" charset="0"/>
              </a:rPr>
              <a:t>$299</a:t>
            </a:r>
          </a:p>
        </p:txBody>
      </p:sp>
      <p:sp>
        <p:nvSpPr>
          <p:cNvPr id="226" name="Rectangle 225">
            <a:extLst>
              <a:ext uri="{FF2B5EF4-FFF2-40B4-BE49-F238E27FC236}">
                <a16:creationId xmlns:a16="http://schemas.microsoft.com/office/drawing/2014/main" id="{4F619C30-CE1B-4A33-B385-F6314E21E36B}"/>
              </a:ext>
            </a:extLst>
          </p:cNvPr>
          <p:cNvSpPr/>
          <p:nvPr/>
        </p:nvSpPr>
        <p:spPr>
          <a:xfrm>
            <a:off x="22642389" y="5321309"/>
            <a:ext cx="3163045" cy="1446550"/>
          </a:xfrm>
          <a:prstGeom prst="rect">
            <a:avLst/>
          </a:prstGeom>
        </p:spPr>
        <p:txBody>
          <a:bodyPr wrap="none">
            <a:spAutoFit/>
          </a:bodyPr>
          <a:lstStyle/>
          <a:p>
            <a:r>
              <a:rPr lang="en-US" sz="8800" b="1" spc="300" dirty="0">
                <a:solidFill>
                  <a:schemeClr val="bg1"/>
                </a:solidFill>
                <a:latin typeface="+mj-lt"/>
                <a:ea typeface="Bebas Neue Book" charset="0"/>
                <a:cs typeface="Bebas Neue Book" charset="0"/>
              </a:rPr>
              <a:t>$399</a:t>
            </a:r>
          </a:p>
        </p:txBody>
      </p:sp>
      <p:cxnSp>
        <p:nvCxnSpPr>
          <p:cNvPr id="33" name="Straight Connector 32">
            <a:extLst>
              <a:ext uri="{FF2B5EF4-FFF2-40B4-BE49-F238E27FC236}">
                <a16:creationId xmlns:a16="http://schemas.microsoft.com/office/drawing/2014/main" id="{346F884B-90D5-4DD6-895E-8C31970F8A33}"/>
              </a:ext>
            </a:extLst>
          </p:cNvPr>
          <p:cNvCxnSpPr/>
          <p:nvPr/>
        </p:nvCxnSpPr>
        <p:spPr>
          <a:xfrm>
            <a:off x="21593824" y="4282557"/>
            <a:ext cx="0" cy="2849353"/>
          </a:xfrm>
          <a:prstGeom prst="line">
            <a:avLst/>
          </a:prstGeom>
          <a:ln w="38100">
            <a:solidFill>
              <a:schemeClr val="bg1">
                <a:alpha val="39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07219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90488EFD-2D4D-4459-B291-F44E2C7DC64A}"/>
              </a:ext>
            </a:extLst>
          </p:cNvPr>
          <p:cNvSpPr/>
          <p:nvPr/>
        </p:nvSpPr>
        <p:spPr>
          <a:xfrm>
            <a:off x="19542173" y="3373405"/>
            <a:ext cx="3827060" cy="2215991"/>
          </a:xfrm>
          <a:prstGeom prst="rect">
            <a:avLst/>
          </a:prstGeom>
        </p:spPr>
        <p:txBody>
          <a:bodyPr wrap="square">
            <a:spAutoFit/>
          </a:bodyPr>
          <a:lstStyle/>
          <a:p>
            <a:r>
              <a:rPr lang="en-US" sz="13800" dirty="0">
                <a:solidFill>
                  <a:schemeClr val="bg1">
                    <a:lumMod val="95000"/>
                  </a:schemeClr>
                </a:solidFill>
              </a:rPr>
              <a:t>01</a:t>
            </a:r>
            <a:endParaRPr lang="en-US" sz="13800" b="1" dirty="0">
              <a:solidFill>
                <a:schemeClr val="bg1">
                  <a:lumMod val="95000"/>
                </a:schemeClr>
              </a:solidFill>
            </a:endParaRPr>
          </a:p>
        </p:txBody>
      </p:sp>
      <p:sp>
        <p:nvSpPr>
          <p:cNvPr id="38" name="Rectangle 37">
            <a:extLst>
              <a:ext uri="{FF2B5EF4-FFF2-40B4-BE49-F238E27FC236}">
                <a16:creationId xmlns:a16="http://schemas.microsoft.com/office/drawing/2014/main" id="{E46A292B-12C0-4AC9-8EC4-E55DC186EFB2}"/>
              </a:ext>
            </a:extLst>
          </p:cNvPr>
          <p:cNvSpPr/>
          <p:nvPr/>
        </p:nvSpPr>
        <p:spPr>
          <a:xfrm>
            <a:off x="19486158" y="9867018"/>
            <a:ext cx="3827060" cy="2215991"/>
          </a:xfrm>
          <a:prstGeom prst="rect">
            <a:avLst/>
          </a:prstGeom>
        </p:spPr>
        <p:txBody>
          <a:bodyPr wrap="square">
            <a:spAutoFit/>
          </a:bodyPr>
          <a:lstStyle/>
          <a:p>
            <a:r>
              <a:rPr lang="en-US" sz="13800" dirty="0">
                <a:solidFill>
                  <a:schemeClr val="bg1">
                    <a:lumMod val="95000"/>
                  </a:schemeClr>
                </a:solidFill>
              </a:rPr>
              <a:t>02</a:t>
            </a:r>
            <a:endParaRPr lang="en-US" sz="13800" b="1" dirty="0">
              <a:solidFill>
                <a:schemeClr val="bg1">
                  <a:lumMod val="95000"/>
                </a:schemeClr>
              </a:solidFill>
            </a:endParaRPr>
          </a:p>
        </p:txBody>
      </p:sp>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p:txBody>
          <a:bodyPr/>
          <a:lstStyle/>
          <a:p>
            <a:r>
              <a:rPr lang="en-US" dirty="0">
                <a:solidFill>
                  <a:schemeClr val="accent2"/>
                </a:solidFill>
              </a:rPr>
              <a:t>0</a:t>
            </a:r>
            <a:fld id="{92B485D1-D61A-494D-A8A9-04DC541B8AAB}" type="slidenum">
              <a:rPr lang="en-US" smtClean="0">
                <a:solidFill>
                  <a:schemeClr val="accent2"/>
                </a:solidFill>
              </a:rPr>
              <a:pPr/>
              <a:t>4</a:t>
            </a:fld>
            <a:endParaRPr lang="en-US" dirty="0">
              <a:solidFill>
                <a:schemeClr val="accent2"/>
              </a:solidFill>
            </a:endParaRPr>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p:txBody>
          <a:bodyPr/>
          <a:lstStyle/>
          <a:p>
            <a:r>
              <a:rPr lang="en-US">
                <a:solidFill>
                  <a:schemeClr val="accent2"/>
                </a:solidFill>
              </a:rPr>
              <a:t>WWW.SQUARE.COM</a:t>
            </a:r>
            <a:endParaRPr lang="en-US" dirty="0">
              <a:solidFill>
                <a:schemeClr val="accent2"/>
              </a:solidFill>
            </a:endParaRPr>
          </a:p>
        </p:txBody>
      </p:sp>
      <p:pic>
        <p:nvPicPr>
          <p:cNvPr id="12" name="Picture Placeholder 11">
            <a:extLst>
              <a:ext uri="{FF2B5EF4-FFF2-40B4-BE49-F238E27FC236}">
                <a16:creationId xmlns:a16="http://schemas.microsoft.com/office/drawing/2014/main" id="{00B06432-8AD3-44E2-A1A0-3D65B6AFC7B7}"/>
              </a:ext>
            </a:extLst>
          </p:cNvPr>
          <p:cNvPicPr>
            <a:picLocks noGrp="1" noChangeAspect="1"/>
          </p:cNvPicPr>
          <p:nvPr>
            <p:ph type="pic" sz="quarter" idx="11"/>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7408" b="7408"/>
          <a:stretch/>
        </p:blipFill>
        <p:spPr/>
      </p:pic>
      <p:sp>
        <p:nvSpPr>
          <p:cNvPr id="5" name="Rectangle 4">
            <a:extLst>
              <a:ext uri="{FF2B5EF4-FFF2-40B4-BE49-F238E27FC236}">
                <a16:creationId xmlns:a16="http://schemas.microsoft.com/office/drawing/2014/main" id="{E1E987E2-E592-4EFC-8B02-DADBC536D181}"/>
              </a:ext>
            </a:extLst>
          </p:cNvPr>
          <p:cNvSpPr/>
          <p:nvPr/>
        </p:nvSpPr>
        <p:spPr>
          <a:xfrm>
            <a:off x="993720" y="1125796"/>
            <a:ext cx="22742580" cy="1332544"/>
          </a:xfrm>
          <a:prstGeom prst="rect">
            <a:avLst/>
          </a:prstGeom>
        </p:spPr>
        <p:txBody>
          <a:bodyPr wrap="square">
            <a:spAutoFit/>
          </a:bodyPr>
          <a:lstStyle/>
          <a:p>
            <a:pPr>
              <a:lnSpc>
                <a:spcPct val="80000"/>
              </a:lnSpc>
            </a:pPr>
            <a:r>
              <a:rPr lang="en-US" sz="10000" dirty="0">
                <a:solidFill>
                  <a:schemeClr val="accent2"/>
                </a:solidFill>
              </a:rPr>
              <a:t>ABOUT </a:t>
            </a:r>
            <a:r>
              <a:rPr lang="en-US" sz="10000" b="1" dirty="0">
                <a:solidFill>
                  <a:schemeClr val="accent2"/>
                </a:solidFill>
              </a:rPr>
              <a:t>OUR HOSPITAL</a:t>
            </a:r>
          </a:p>
        </p:txBody>
      </p:sp>
      <p:sp>
        <p:nvSpPr>
          <p:cNvPr id="6" name="Rectangle 5">
            <a:extLst>
              <a:ext uri="{FF2B5EF4-FFF2-40B4-BE49-F238E27FC236}">
                <a16:creationId xmlns:a16="http://schemas.microsoft.com/office/drawing/2014/main" id="{94D712BF-9BF1-40D0-9723-DCCB4DC86687}"/>
              </a:ext>
            </a:extLst>
          </p:cNvPr>
          <p:cNvSpPr/>
          <p:nvPr/>
        </p:nvSpPr>
        <p:spPr>
          <a:xfrm>
            <a:off x="1146975" y="2805710"/>
            <a:ext cx="1911486" cy="2389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p:txBody>
      </p:sp>
      <p:grpSp>
        <p:nvGrpSpPr>
          <p:cNvPr id="7" name="Group 6">
            <a:extLst>
              <a:ext uri="{FF2B5EF4-FFF2-40B4-BE49-F238E27FC236}">
                <a16:creationId xmlns:a16="http://schemas.microsoft.com/office/drawing/2014/main" id="{A9ECA254-2B38-471E-88A9-01470CE3B0F4}"/>
              </a:ext>
            </a:extLst>
          </p:cNvPr>
          <p:cNvGrpSpPr/>
          <p:nvPr/>
        </p:nvGrpSpPr>
        <p:grpSpPr>
          <a:xfrm>
            <a:off x="25715132" y="1201996"/>
            <a:ext cx="2513847" cy="491928"/>
            <a:chOff x="1296153" y="8434415"/>
            <a:chExt cx="6501414" cy="1272244"/>
          </a:xfrm>
          <a:solidFill>
            <a:schemeClr val="accent4"/>
          </a:solidFill>
        </p:grpSpPr>
        <p:sp>
          <p:nvSpPr>
            <p:cNvPr id="8" name="Freeform: Shape 7">
              <a:extLst>
                <a:ext uri="{FF2B5EF4-FFF2-40B4-BE49-F238E27FC236}">
                  <a16:creationId xmlns:a16="http://schemas.microsoft.com/office/drawing/2014/main" id="{8C22F569-60FD-41B0-8774-A238CBC1B516}"/>
                </a:ext>
              </a:extLst>
            </p:cNvPr>
            <p:cNvSpPr/>
            <p:nvPr/>
          </p:nvSpPr>
          <p:spPr>
            <a:xfrm>
              <a:off x="1296153" y="8434415"/>
              <a:ext cx="2116797" cy="1272244"/>
            </a:xfrm>
            <a:custGeom>
              <a:avLst/>
              <a:gdLst>
                <a:gd name="connsiteX0" fmla="*/ 1507635 w 2116797"/>
                <a:gd name="connsiteY0" fmla="*/ 201110 h 1272244"/>
                <a:gd name="connsiteX1" fmla="*/ 1344416 w 2116797"/>
                <a:gd name="connsiteY1" fmla="*/ 242644 h 1272244"/>
                <a:gd name="connsiteX2" fmla="*/ 1230015 w 2116797"/>
                <a:gd name="connsiteY2" fmla="*/ 358502 h 1272244"/>
                <a:gd name="connsiteX3" fmla="*/ 1188481 w 2116797"/>
                <a:gd name="connsiteY3" fmla="*/ 527551 h 1272244"/>
                <a:gd name="connsiteX4" fmla="*/ 1230015 w 2116797"/>
                <a:gd name="connsiteY4" fmla="*/ 696601 h 1272244"/>
                <a:gd name="connsiteX5" fmla="*/ 1344416 w 2116797"/>
                <a:gd name="connsiteY5" fmla="*/ 812458 h 1272244"/>
                <a:gd name="connsiteX6" fmla="*/ 1507635 w 2116797"/>
                <a:gd name="connsiteY6" fmla="*/ 853992 h 1272244"/>
                <a:gd name="connsiteX7" fmla="*/ 1670856 w 2116797"/>
                <a:gd name="connsiteY7" fmla="*/ 812458 h 1272244"/>
                <a:gd name="connsiteX8" fmla="*/ 1785255 w 2116797"/>
                <a:gd name="connsiteY8" fmla="*/ 696601 h 1272244"/>
                <a:gd name="connsiteX9" fmla="*/ 1826791 w 2116797"/>
                <a:gd name="connsiteY9" fmla="*/ 527551 h 1272244"/>
                <a:gd name="connsiteX10" fmla="*/ 1785255 w 2116797"/>
                <a:gd name="connsiteY10" fmla="*/ 358502 h 1272244"/>
                <a:gd name="connsiteX11" fmla="*/ 1670856 w 2116797"/>
                <a:gd name="connsiteY11" fmla="*/ 242644 h 1272244"/>
                <a:gd name="connsiteX12" fmla="*/ 1507635 w 2116797"/>
                <a:gd name="connsiteY12" fmla="*/ 201110 h 1272244"/>
                <a:gd name="connsiteX13" fmla="*/ 1507635 w 2116797"/>
                <a:gd name="connsiteY13" fmla="*/ 0 h 1272244"/>
                <a:gd name="connsiteX14" fmla="*/ 1793271 w 2116797"/>
                <a:gd name="connsiteY14" fmla="*/ 68494 h 1272244"/>
                <a:gd name="connsiteX15" fmla="*/ 1992925 w 2116797"/>
                <a:gd name="connsiteY15" fmla="*/ 257217 h 1272244"/>
                <a:gd name="connsiteX16" fmla="*/ 2065790 w 2116797"/>
                <a:gd name="connsiteY16" fmla="*/ 527551 h 1272244"/>
                <a:gd name="connsiteX17" fmla="*/ 1965965 w 2116797"/>
                <a:gd name="connsiteY17" fmla="*/ 839419 h 1272244"/>
                <a:gd name="connsiteX18" fmla="*/ 1701461 w 2116797"/>
                <a:gd name="connsiteY18" fmla="*/ 1025957 h 1272244"/>
                <a:gd name="connsiteX19" fmla="*/ 1772141 w 2116797"/>
                <a:gd name="connsiteY19" fmla="*/ 1080606 h 1272244"/>
                <a:gd name="connsiteX20" fmla="*/ 1845736 w 2116797"/>
                <a:gd name="connsiteY20" fmla="*/ 1097365 h 1272244"/>
                <a:gd name="connsiteX21" fmla="*/ 2011870 w 2116797"/>
                <a:gd name="connsiteY21" fmla="*/ 1021585 h 1272244"/>
                <a:gd name="connsiteX22" fmla="*/ 2116797 w 2116797"/>
                <a:gd name="connsiteY22" fmla="*/ 1146914 h 1272244"/>
                <a:gd name="connsiteX23" fmla="*/ 1996568 w 2116797"/>
                <a:gd name="connsiteY23" fmla="*/ 1240183 h 1272244"/>
                <a:gd name="connsiteX24" fmla="*/ 1841363 w 2116797"/>
                <a:gd name="connsiteY24" fmla="*/ 1272244 h 1272244"/>
                <a:gd name="connsiteX25" fmla="*/ 1635880 w 2116797"/>
                <a:gd name="connsiteY25" fmla="*/ 1223424 h 1272244"/>
                <a:gd name="connsiteX26" fmla="*/ 1426025 w 2116797"/>
                <a:gd name="connsiteY26" fmla="*/ 1050731 h 1272244"/>
                <a:gd name="connsiteX27" fmla="*/ 1179008 w 2116797"/>
                <a:gd name="connsiteY27" fmla="*/ 961834 h 1272244"/>
                <a:gd name="connsiteX28" fmla="*/ 1009959 w 2116797"/>
                <a:gd name="connsiteY28" fmla="*/ 777483 h 1272244"/>
                <a:gd name="connsiteX29" fmla="*/ 949480 w 2116797"/>
                <a:gd name="connsiteY29" fmla="*/ 527551 h 1272244"/>
                <a:gd name="connsiteX30" fmla="*/ 1021618 w 2116797"/>
                <a:gd name="connsiteY30" fmla="*/ 257217 h 1272244"/>
                <a:gd name="connsiteX31" fmla="*/ 1221272 w 2116797"/>
                <a:gd name="connsiteY31" fmla="*/ 68494 h 1272244"/>
                <a:gd name="connsiteX32" fmla="*/ 1507635 w 2116797"/>
                <a:gd name="connsiteY32" fmla="*/ 0 h 1272244"/>
                <a:gd name="connsiteX33" fmla="*/ 450314 w 2116797"/>
                <a:gd name="connsiteY33" fmla="*/ 0 h 1272244"/>
                <a:gd name="connsiteX34" fmla="*/ 641223 w 2116797"/>
                <a:gd name="connsiteY34" fmla="*/ 23317 h 1272244"/>
                <a:gd name="connsiteX35" fmla="*/ 804442 w 2116797"/>
                <a:gd name="connsiteY35" fmla="*/ 90354 h 1272244"/>
                <a:gd name="connsiteX36" fmla="*/ 731577 w 2116797"/>
                <a:gd name="connsiteY36" fmla="*/ 269605 h 1272244"/>
                <a:gd name="connsiteX37" fmla="*/ 448855 w 2116797"/>
                <a:gd name="connsiteY37" fmla="*/ 189452 h 1272244"/>
                <a:gd name="connsiteX38" fmla="*/ 302395 w 2116797"/>
                <a:gd name="connsiteY38" fmla="*/ 221513 h 1272244"/>
                <a:gd name="connsiteX39" fmla="*/ 255031 w 2116797"/>
                <a:gd name="connsiteY39" fmla="*/ 306038 h 1272244"/>
                <a:gd name="connsiteX40" fmla="*/ 309681 w 2116797"/>
                <a:gd name="connsiteY40" fmla="*/ 384005 h 1272244"/>
                <a:gd name="connsiteX41" fmla="*/ 476545 w 2116797"/>
                <a:gd name="connsiteY41" fmla="*/ 434283 h 1272244"/>
                <a:gd name="connsiteX42" fmla="*/ 667454 w 2116797"/>
                <a:gd name="connsiteY42" fmla="*/ 489661 h 1272244"/>
                <a:gd name="connsiteX43" fmla="*/ 794971 w 2116797"/>
                <a:gd name="connsiteY43" fmla="*/ 577100 h 1272244"/>
                <a:gd name="connsiteX44" fmla="*/ 848164 w 2116797"/>
                <a:gd name="connsiteY44" fmla="*/ 738863 h 1272244"/>
                <a:gd name="connsiteX45" fmla="*/ 799342 w 2116797"/>
                <a:gd name="connsiteY45" fmla="*/ 898441 h 1272244"/>
                <a:gd name="connsiteX46" fmla="*/ 652882 w 2116797"/>
                <a:gd name="connsiteY46" fmla="*/ 1012841 h 1272244"/>
                <a:gd name="connsiteX47" fmla="*/ 415338 w 2116797"/>
                <a:gd name="connsiteY47" fmla="*/ 1055103 h 1272244"/>
                <a:gd name="connsiteX48" fmla="*/ 181436 w 2116797"/>
                <a:gd name="connsiteY48" fmla="*/ 1022313 h 1272244"/>
                <a:gd name="connsiteX49" fmla="*/ 0 w 2116797"/>
                <a:gd name="connsiteY49" fmla="*/ 937059 h 1272244"/>
                <a:gd name="connsiteX50" fmla="*/ 80153 w 2116797"/>
                <a:gd name="connsiteY50" fmla="*/ 759266 h 1272244"/>
                <a:gd name="connsiteX51" fmla="*/ 236086 w 2116797"/>
                <a:gd name="connsiteY51" fmla="*/ 836504 h 1272244"/>
                <a:gd name="connsiteX52" fmla="*/ 416794 w 2116797"/>
                <a:gd name="connsiteY52" fmla="*/ 865651 h 1272244"/>
                <a:gd name="connsiteX53" fmla="*/ 565441 w 2116797"/>
                <a:gd name="connsiteY53" fmla="*/ 835775 h 1272244"/>
                <a:gd name="connsiteX54" fmla="*/ 613533 w 2116797"/>
                <a:gd name="connsiteY54" fmla="*/ 756351 h 1272244"/>
                <a:gd name="connsiteX55" fmla="*/ 585115 w 2116797"/>
                <a:gd name="connsiteY55" fmla="*/ 695872 h 1272244"/>
                <a:gd name="connsiteX56" fmla="*/ 512250 w 2116797"/>
                <a:gd name="connsiteY56" fmla="*/ 657253 h 1272244"/>
                <a:gd name="connsiteX57" fmla="*/ 392021 w 2116797"/>
                <a:gd name="connsiteY57" fmla="*/ 625192 h 1272244"/>
                <a:gd name="connsiteX58" fmla="*/ 201110 w 2116797"/>
                <a:gd name="connsiteY58" fmla="*/ 569814 h 1272244"/>
                <a:gd name="connsiteX59" fmla="*/ 73595 w 2116797"/>
                <a:gd name="connsiteY59" fmla="*/ 480917 h 1272244"/>
                <a:gd name="connsiteX60" fmla="*/ 20402 w 2116797"/>
                <a:gd name="connsiteY60" fmla="*/ 317697 h 1272244"/>
                <a:gd name="connsiteX61" fmla="*/ 68495 w 2116797"/>
                <a:gd name="connsiteY61" fmla="*/ 156662 h 1272244"/>
                <a:gd name="connsiteX62" fmla="*/ 213498 w 2116797"/>
                <a:gd name="connsiteY62" fmla="*/ 42262 h 1272244"/>
                <a:gd name="connsiteX63" fmla="*/ 450314 w 2116797"/>
                <a:gd name="connsiteY63" fmla="*/ 0 h 127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116797" h="1272244">
                  <a:moveTo>
                    <a:pt x="1507635" y="201110"/>
                  </a:moveTo>
                  <a:cubicBezTo>
                    <a:pt x="1447400" y="201110"/>
                    <a:pt x="1392993" y="214955"/>
                    <a:pt x="1344416" y="242644"/>
                  </a:cubicBezTo>
                  <a:cubicBezTo>
                    <a:pt x="1295838" y="270333"/>
                    <a:pt x="1257705" y="308953"/>
                    <a:pt x="1230015" y="358502"/>
                  </a:cubicBezTo>
                  <a:cubicBezTo>
                    <a:pt x="1202327" y="408051"/>
                    <a:pt x="1188481" y="464401"/>
                    <a:pt x="1188481" y="527551"/>
                  </a:cubicBezTo>
                  <a:cubicBezTo>
                    <a:pt x="1188481" y="590702"/>
                    <a:pt x="1202327" y="647052"/>
                    <a:pt x="1230015" y="696601"/>
                  </a:cubicBezTo>
                  <a:cubicBezTo>
                    <a:pt x="1257705" y="746150"/>
                    <a:pt x="1295838" y="784769"/>
                    <a:pt x="1344416" y="812458"/>
                  </a:cubicBezTo>
                  <a:cubicBezTo>
                    <a:pt x="1392993" y="840147"/>
                    <a:pt x="1447400" y="853992"/>
                    <a:pt x="1507635" y="853992"/>
                  </a:cubicBezTo>
                  <a:cubicBezTo>
                    <a:pt x="1567872" y="853992"/>
                    <a:pt x="1622279" y="840147"/>
                    <a:pt x="1670856" y="812458"/>
                  </a:cubicBezTo>
                  <a:cubicBezTo>
                    <a:pt x="1719434" y="784769"/>
                    <a:pt x="1757567" y="746150"/>
                    <a:pt x="1785255" y="696601"/>
                  </a:cubicBezTo>
                  <a:cubicBezTo>
                    <a:pt x="1812945" y="647052"/>
                    <a:pt x="1826791" y="590702"/>
                    <a:pt x="1826791" y="527551"/>
                  </a:cubicBezTo>
                  <a:cubicBezTo>
                    <a:pt x="1826791" y="464401"/>
                    <a:pt x="1812945" y="408051"/>
                    <a:pt x="1785255" y="358502"/>
                  </a:cubicBezTo>
                  <a:cubicBezTo>
                    <a:pt x="1757567" y="308953"/>
                    <a:pt x="1719434" y="270333"/>
                    <a:pt x="1670856" y="242644"/>
                  </a:cubicBezTo>
                  <a:cubicBezTo>
                    <a:pt x="1622279" y="214955"/>
                    <a:pt x="1567872" y="201110"/>
                    <a:pt x="1507635" y="201110"/>
                  </a:cubicBezTo>
                  <a:close/>
                  <a:moveTo>
                    <a:pt x="1507635" y="0"/>
                  </a:moveTo>
                  <a:cubicBezTo>
                    <a:pt x="1613534" y="0"/>
                    <a:pt x="1708747" y="22831"/>
                    <a:pt x="1793271" y="68494"/>
                  </a:cubicBezTo>
                  <a:cubicBezTo>
                    <a:pt x="1877796" y="114157"/>
                    <a:pt x="1944348" y="177065"/>
                    <a:pt x="1992925" y="257217"/>
                  </a:cubicBezTo>
                  <a:cubicBezTo>
                    <a:pt x="2041502" y="337370"/>
                    <a:pt x="2065790" y="427482"/>
                    <a:pt x="2065790" y="527551"/>
                  </a:cubicBezTo>
                  <a:cubicBezTo>
                    <a:pt x="2065790" y="646080"/>
                    <a:pt x="2032515" y="750036"/>
                    <a:pt x="1965965" y="839419"/>
                  </a:cubicBezTo>
                  <a:cubicBezTo>
                    <a:pt x="1899413" y="928801"/>
                    <a:pt x="1811246" y="990981"/>
                    <a:pt x="1701461" y="1025957"/>
                  </a:cubicBezTo>
                  <a:cubicBezTo>
                    <a:pt x="1725749" y="1051217"/>
                    <a:pt x="1749308" y="1069433"/>
                    <a:pt x="1772141" y="1080606"/>
                  </a:cubicBezTo>
                  <a:cubicBezTo>
                    <a:pt x="1794972" y="1091779"/>
                    <a:pt x="1819503" y="1097365"/>
                    <a:pt x="1845736" y="1097365"/>
                  </a:cubicBezTo>
                  <a:cubicBezTo>
                    <a:pt x="1908886" y="1097365"/>
                    <a:pt x="1964264" y="1072105"/>
                    <a:pt x="2011870" y="1021585"/>
                  </a:cubicBezTo>
                  <a:lnTo>
                    <a:pt x="2116797" y="1146914"/>
                  </a:lnTo>
                  <a:cubicBezTo>
                    <a:pt x="2083765" y="1187719"/>
                    <a:pt x="2043689" y="1218809"/>
                    <a:pt x="1996568" y="1240183"/>
                  </a:cubicBezTo>
                  <a:cubicBezTo>
                    <a:pt x="1949447" y="1261557"/>
                    <a:pt x="1897713" y="1272244"/>
                    <a:pt x="1841363" y="1272244"/>
                  </a:cubicBezTo>
                  <a:cubicBezTo>
                    <a:pt x="1765582" y="1272244"/>
                    <a:pt x="1697089" y="1255971"/>
                    <a:pt x="1635880" y="1223424"/>
                  </a:cubicBezTo>
                  <a:cubicBezTo>
                    <a:pt x="1574672" y="1190877"/>
                    <a:pt x="1504720" y="1133313"/>
                    <a:pt x="1426025" y="1050731"/>
                  </a:cubicBezTo>
                  <a:cubicBezTo>
                    <a:pt x="1333729" y="1039072"/>
                    <a:pt x="1251390" y="1009440"/>
                    <a:pt x="1179008" y="961834"/>
                  </a:cubicBezTo>
                  <a:cubicBezTo>
                    <a:pt x="1106629" y="914228"/>
                    <a:pt x="1050279" y="852778"/>
                    <a:pt x="1009959" y="777483"/>
                  </a:cubicBezTo>
                  <a:cubicBezTo>
                    <a:pt x="969639" y="702187"/>
                    <a:pt x="949480" y="618877"/>
                    <a:pt x="949480" y="527551"/>
                  </a:cubicBezTo>
                  <a:cubicBezTo>
                    <a:pt x="949480" y="427482"/>
                    <a:pt x="973525" y="337370"/>
                    <a:pt x="1021618" y="257217"/>
                  </a:cubicBezTo>
                  <a:cubicBezTo>
                    <a:pt x="1069710" y="177065"/>
                    <a:pt x="1136261" y="114157"/>
                    <a:pt x="1221272" y="68494"/>
                  </a:cubicBezTo>
                  <a:cubicBezTo>
                    <a:pt x="1306282" y="22831"/>
                    <a:pt x="1401736" y="0"/>
                    <a:pt x="1507635" y="0"/>
                  </a:cubicBezTo>
                  <a:close/>
                  <a:moveTo>
                    <a:pt x="450314" y="0"/>
                  </a:moveTo>
                  <a:cubicBezTo>
                    <a:pt x="515407" y="0"/>
                    <a:pt x="579044" y="7772"/>
                    <a:pt x="641223" y="23317"/>
                  </a:cubicBezTo>
                  <a:cubicBezTo>
                    <a:pt x="703402" y="38862"/>
                    <a:pt x="757809" y="61207"/>
                    <a:pt x="804442" y="90354"/>
                  </a:cubicBezTo>
                  <a:lnTo>
                    <a:pt x="731577" y="269605"/>
                  </a:lnTo>
                  <a:cubicBezTo>
                    <a:pt x="637337" y="216169"/>
                    <a:pt x="543097" y="189452"/>
                    <a:pt x="448855" y="189452"/>
                  </a:cubicBezTo>
                  <a:cubicBezTo>
                    <a:pt x="382791" y="189452"/>
                    <a:pt x="333971" y="200139"/>
                    <a:pt x="302395" y="221513"/>
                  </a:cubicBezTo>
                  <a:cubicBezTo>
                    <a:pt x="270819" y="242887"/>
                    <a:pt x="255031" y="271062"/>
                    <a:pt x="255031" y="306038"/>
                  </a:cubicBezTo>
                  <a:cubicBezTo>
                    <a:pt x="255031" y="341014"/>
                    <a:pt x="273248" y="367003"/>
                    <a:pt x="309681" y="384005"/>
                  </a:cubicBezTo>
                  <a:cubicBezTo>
                    <a:pt x="346114" y="401007"/>
                    <a:pt x="401736" y="417766"/>
                    <a:pt x="476545" y="434283"/>
                  </a:cubicBezTo>
                  <a:cubicBezTo>
                    <a:pt x="554269" y="452742"/>
                    <a:pt x="617906" y="471201"/>
                    <a:pt x="667454" y="489661"/>
                  </a:cubicBezTo>
                  <a:cubicBezTo>
                    <a:pt x="717003" y="508120"/>
                    <a:pt x="759509" y="537267"/>
                    <a:pt x="794971" y="577100"/>
                  </a:cubicBezTo>
                  <a:cubicBezTo>
                    <a:pt x="830433" y="616934"/>
                    <a:pt x="848164" y="670855"/>
                    <a:pt x="848164" y="738863"/>
                  </a:cubicBezTo>
                  <a:cubicBezTo>
                    <a:pt x="848164" y="797156"/>
                    <a:pt x="831889" y="850349"/>
                    <a:pt x="799342" y="898441"/>
                  </a:cubicBezTo>
                  <a:cubicBezTo>
                    <a:pt x="766796" y="946532"/>
                    <a:pt x="717976" y="984665"/>
                    <a:pt x="652882" y="1012841"/>
                  </a:cubicBezTo>
                  <a:cubicBezTo>
                    <a:pt x="587787" y="1041015"/>
                    <a:pt x="508606" y="1055103"/>
                    <a:pt x="415338" y="1055103"/>
                  </a:cubicBezTo>
                  <a:cubicBezTo>
                    <a:pt x="334699" y="1055103"/>
                    <a:pt x="256731" y="1044173"/>
                    <a:pt x="181436" y="1022313"/>
                  </a:cubicBezTo>
                  <a:cubicBezTo>
                    <a:pt x="106142" y="1000453"/>
                    <a:pt x="45662" y="972035"/>
                    <a:pt x="0" y="937059"/>
                  </a:cubicBezTo>
                  <a:lnTo>
                    <a:pt x="80153" y="759266"/>
                  </a:lnTo>
                  <a:cubicBezTo>
                    <a:pt x="123873" y="791327"/>
                    <a:pt x="175851" y="817073"/>
                    <a:pt x="236086" y="836504"/>
                  </a:cubicBezTo>
                  <a:cubicBezTo>
                    <a:pt x="296323" y="855935"/>
                    <a:pt x="356559" y="865651"/>
                    <a:pt x="416794" y="865651"/>
                  </a:cubicBezTo>
                  <a:cubicBezTo>
                    <a:pt x="483831" y="865651"/>
                    <a:pt x="533380" y="855692"/>
                    <a:pt x="565441" y="835775"/>
                  </a:cubicBezTo>
                  <a:cubicBezTo>
                    <a:pt x="597504" y="815859"/>
                    <a:pt x="613533" y="789384"/>
                    <a:pt x="613533" y="756351"/>
                  </a:cubicBezTo>
                  <a:cubicBezTo>
                    <a:pt x="613533" y="732063"/>
                    <a:pt x="604062" y="711903"/>
                    <a:pt x="585115" y="695872"/>
                  </a:cubicBezTo>
                  <a:cubicBezTo>
                    <a:pt x="566171" y="679842"/>
                    <a:pt x="541882" y="666969"/>
                    <a:pt x="512250" y="657253"/>
                  </a:cubicBezTo>
                  <a:cubicBezTo>
                    <a:pt x="482618" y="647538"/>
                    <a:pt x="442540" y="636851"/>
                    <a:pt x="392021" y="625192"/>
                  </a:cubicBezTo>
                  <a:cubicBezTo>
                    <a:pt x="314297" y="606733"/>
                    <a:pt x="250660" y="588273"/>
                    <a:pt x="201110" y="569814"/>
                  </a:cubicBezTo>
                  <a:cubicBezTo>
                    <a:pt x="151562" y="551354"/>
                    <a:pt x="109056" y="521722"/>
                    <a:pt x="73595" y="480917"/>
                  </a:cubicBezTo>
                  <a:cubicBezTo>
                    <a:pt x="38133" y="440112"/>
                    <a:pt x="20402" y="385705"/>
                    <a:pt x="20402" y="317697"/>
                  </a:cubicBezTo>
                  <a:cubicBezTo>
                    <a:pt x="20402" y="258432"/>
                    <a:pt x="36432" y="204754"/>
                    <a:pt x="68495" y="156662"/>
                  </a:cubicBezTo>
                  <a:cubicBezTo>
                    <a:pt x="100555" y="108570"/>
                    <a:pt x="148890" y="70437"/>
                    <a:pt x="213498" y="42262"/>
                  </a:cubicBezTo>
                  <a:cubicBezTo>
                    <a:pt x="278106" y="14087"/>
                    <a:pt x="357045" y="0"/>
                    <a:pt x="45031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D67D0029-808A-43DD-A49E-E32F10B5A9C4}"/>
                </a:ext>
              </a:extLst>
            </p:cNvPr>
            <p:cNvSpPr/>
            <p:nvPr/>
          </p:nvSpPr>
          <p:spPr>
            <a:xfrm>
              <a:off x="3665203" y="8434415"/>
              <a:ext cx="4132364" cy="1037616"/>
            </a:xfrm>
            <a:custGeom>
              <a:avLst/>
              <a:gdLst>
                <a:gd name="connsiteX0" fmla="*/ 1597009 w 4132364"/>
                <a:gd name="connsiteY0" fmla="*/ 231715 h 1037616"/>
                <a:gd name="connsiteX1" fmla="*/ 1435246 w 4132364"/>
                <a:gd name="connsiteY1" fmla="*/ 622278 h 1037616"/>
                <a:gd name="connsiteX2" fmla="*/ 1758773 w 4132364"/>
                <a:gd name="connsiteY2" fmla="*/ 622278 h 1037616"/>
                <a:gd name="connsiteX3" fmla="*/ 2511781 w 4132364"/>
                <a:gd name="connsiteY3" fmla="*/ 192367 h 1037616"/>
                <a:gd name="connsiteX4" fmla="*/ 2511781 w 4132364"/>
                <a:gd name="connsiteY4" fmla="*/ 547955 h 1037616"/>
                <a:gd name="connsiteX5" fmla="*/ 2704148 w 4132364"/>
                <a:gd name="connsiteY5" fmla="*/ 547955 h 1037616"/>
                <a:gd name="connsiteX6" fmla="*/ 2865911 w 4132364"/>
                <a:gd name="connsiteY6" fmla="*/ 501320 h 1037616"/>
                <a:gd name="connsiteX7" fmla="*/ 2921289 w 4132364"/>
                <a:gd name="connsiteY7" fmla="*/ 370161 h 1037616"/>
                <a:gd name="connsiteX8" fmla="*/ 2865911 w 4132364"/>
                <a:gd name="connsiteY8" fmla="*/ 238273 h 1037616"/>
                <a:gd name="connsiteX9" fmla="*/ 2704148 w 4132364"/>
                <a:gd name="connsiteY9" fmla="*/ 192367 h 1037616"/>
                <a:gd name="connsiteX10" fmla="*/ 3342494 w 4132364"/>
                <a:gd name="connsiteY10" fmla="*/ 0 h 1037616"/>
                <a:gd name="connsiteX11" fmla="*/ 4113419 w 4132364"/>
                <a:gd name="connsiteY11" fmla="*/ 0 h 1037616"/>
                <a:gd name="connsiteX12" fmla="*/ 4113419 w 4132364"/>
                <a:gd name="connsiteY12" fmla="*/ 189453 h 1037616"/>
                <a:gd name="connsiteX13" fmla="*/ 3577124 w 4132364"/>
                <a:gd name="connsiteY13" fmla="*/ 189453 h 1037616"/>
                <a:gd name="connsiteX14" fmla="*/ 3577124 w 4132364"/>
                <a:gd name="connsiteY14" fmla="*/ 410966 h 1037616"/>
                <a:gd name="connsiteX15" fmla="*/ 4050754 w 4132364"/>
                <a:gd name="connsiteY15" fmla="*/ 410966 h 1037616"/>
                <a:gd name="connsiteX16" fmla="*/ 4050754 w 4132364"/>
                <a:gd name="connsiteY16" fmla="*/ 594589 h 1037616"/>
                <a:gd name="connsiteX17" fmla="*/ 3577124 w 4132364"/>
                <a:gd name="connsiteY17" fmla="*/ 594589 h 1037616"/>
                <a:gd name="connsiteX18" fmla="*/ 3577124 w 4132364"/>
                <a:gd name="connsiteY18" fmla="*/ 830676 h 1037616"/>
                <a:gd name="connsiteX19" fmla="*/ 4132364 w 4132364"/>
                <a:gd name="connsiteY19" fmla="*/ 830676 h 1037616"/>
                <a:gd name="connsiteX20" fmla="*/ 4132364 w 4132364"/>
                <a:gd name="connsiteY20" fmla="*/ 1020128 h 1037616"/>
                <a:gd name="connsiteX21" fmla="*/ 3342494 w 4132364"/>
                <a:gd name="connsiteY21" fmla="*/ 1020128 h 1037616"/>
                <a:gd name="connsiteX22" fmla="*/ 2275694 w 4132364"/>
                <a:gd name="connsiteY22" fmla="*/ 0 h 1037616"/>
                <a:gd name="connsiteX23" fmla="*/ 2717263 w 4132364"/>
                <a:gd name="connsiteY23" fmla="*/ 0 h 1037616"/>
                <a:gd name="connsiteX24" fmla="*/ 2952622 w 4132364"/>
                <a:gd name="connsiteY24" fmla="*/ 45178 h 1037616"/>
                <a:gd name="connsiteX25" fmla="*/ 3106370 w 4132364"/>
                <a:gd name="connsiteY25" fmla="*/ 173422 h 1037616"/>
                <a:gd name="connsiteX26" fmla="*/ 3160290 w 4132364"/>
                <a:gd name="connsiteY26" fmla="*/ 370161 h 1037616"/>
                <a:gd name="connsiteX27" fmla="*/ 3105641 w 4132364"/>
                <a:gd name="connsiteY27" fmla="*/ 566171 h 1037616"/>
                <a:gd name="connsiteX28" fmla="*/ 2950436 w 4132364"/>
                <a:gd name="connsiteY28" fmla="*/ 692230 h 1037616"/>
                <a:gd name="connsiteX29" fmla="*/ 3179236 w 4132364"/>
                <a:gd name="connsiteY29" fmla="*/ 1020128 h 1037616"/>
                <a:gd name="connsiteX30" fmla="*/ 2925661 w 4132364"/>
                <a:gd name="connsiteY30" fmla="*/ 1020128 h 1037616"/>
                <a:gd name="connsiteX31" fmla="*/ 2728922 w 4132364"/>
                <a:gd name="connsiteY31" fmla="*/ 735950 h 1037616"/>
                <a:gd name="connsiteX32" fmla="*/ 2717263 w 4132364"/>
                <a:gd name="connsiteY32" fmla="*/ 735950 h 1037616"/>
                <a:gd name="connsiteX33" fmla="*/ 2511781 w 4132364"/>
                <a:gd name="connsiteY33" fmla="*/ 735950 h 1037616"/>
                <a:gd name="connsiteX34" fmla="*/ 2511781 w 4132364"/>
                <a:gd name="connsiteY34" fmla="*/ 1020128 h 1037616"/>
                <a:gd name="connsiteX35" fmla="*/ 2275694 w 4132364"/>
                <a:gd name="connsiteY35" fmla="*/ 1020128 h 1037616"/>
                <a:gd name="connsiteX36" fmla="*/ 1481880 w 4132364"/>
                <a:gd name="connsiteY36" fmla="*/ 0 h 1037616"/>
                <a:gd name="connsiteX37" fmla="*/ 1715052 w 4132364"/>
                <a:gd name="connsiteY37" fmla="*/ 0 h 1037616"/>
                <a:gd name="connsiteX38" fmla="*/ 2171195 w 4132364"/>
                <a:gd name="connsiteY38" fmla="*/ 1020128 h 1037616"/>
                <a:gd name="connsiteX39" fmla="*/ 1923450 w 4132364"/>
                <a:gd name="connsiteY39" fmla="*/ 1020128 h 1037616"/>
                <a:gd name="connsiteX40" fmla="*/ 1833096 w 4132364"/>
                <a:gd name="connsiteY40" fmla="*/ 801529 h 1037616"/>
                <a:gd name="connsiteX41" fmla="*/ 1359465 w 4132364"/>
                <a:gd name="connsiteY41" fmla="*/ 801529 h 1037616"/>
                <a:gd name="connsiteX42" fmla="*/ 1269111 w 4132364"/>
                <a:gd name="connsiteY42" fmla="*/ 1020128 h 1037616"/>
                <a:gd name="connsiteX43" fmla="*/ 1027195 w 4132364"/>
                <a:gd name="connsiteY43" fmla="*/ 1020128 h 1037616"/>
                <a:gd name="connsiteX44" fmla="*/ 0 w 4132364"/>
                <a:gd name="connsiteY44" fmla="*/ 0 h 1037616"/>
                <a:gd name="connsiteX45" fmla="*/ 236087 w 4132364"/>
                <a:gd name="connsiteY45" fmla="*/ 0 h 1037616"/>
                <a:gd name="connsiteX46" fmla="*/ 236087 w 4132364"/>
                <a:gd name="connsiteY46" fmla="*/ 562528 h 1037616"/>
                <a:gd name="connsiteX47" fmla="*/ 463429 w 4132364"/>
                <a:gd name="connsiteY47" fmla="*/ 836505 h 1037616"/>
                <a:gd name="connsiteX48" fmla="*/ 632479 w 4132364"/>
                <a:gd name="connsiteY48" fmla="*/ 770197 h 1037616"/>
                <a:gd name="connsiteX49" fmla="*/ 690772 w 4132364"/>
                <a:gd name="connsiteY49" fmla="*/ 562528 h 1037616"/>
                <a:gd name="connsiteX50" fmla="*/ 690772 w 4132364"/>
                <a:gd name="connsiteY50" fmla="*/ 0 h 1037616"/>
                <a:gd name="connsiteX51" fmla="*/ 923944 w 4132364"/>
                <a:gd name="connsiteY51" fmla="*/ 0 h 1037616"/>
                <a:gd name="connsiteX52" fmla="*/ 923944 w 4132364"/>
                <a:gd name="connsiteY52" fmla="*/ 571272 h 1037616"/>
                <a:gd name="connsiteX53" fmla="*/ 802257 w 4132364"/>
                <a:gd name="connsiteY53" fmla="*/ 916658 h 1037616"/>
                <a:gd name="connsiteX54" fmla="*/ 461972 w 4132364"/>
                <a:gd name="connsiteY54" fmla="*/ 1037616 h 1037616"/>
                <a:gd name="connsiteX55" fmla="*/ 121686 w 4132364"/>
                <a:gd name="connsiteY55" fmla="*/ 916658 h 1037616"/>
                <a:gd name="connsiteX56" fmla="*/ 0 w 4132364"/>
                <a:gd name="connsiteY56" fmla="*/ 571272 h 10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132364" h="1037616">
                  <a:moveTo>
                    <a:pt x="1597009" y="231715"/>
                  </a:moveTo>
                  <a:lnTo>
                    <a:pt x="1435246" y="622278"/>
                  </a:lnTo>
                  <a:lnTo>
                    <a:pt x="1758773" y="622278"/>
                  </a:lnTo>
                  <a:close/>
                  <a:moveTo>
                    <a:pt x="2511781" y="192367"/>
                  </a:moveTo>
                  <a:lnTo>
                    <a:pt x="2511781" y="547955"/>
                  </a:lnTo>
                  <a:lnTo>
                    <a:pt x="2704148" y="547955"/>
                  </a:lnTo>
                  <a:cubicBezTo>
                    <a:pt x="2775071" y="547955"/>
                    <a:pt x="2828992" y="532410"/>
                    <a:pt x="2865911" y="501320"/>
                  </a:cubicBezTo>
                  <a:cubicBezTo>
                    <a:pt x="2902830" y="470231"/>
                    <a:pt x="2921289" y="426511"/>
                    <a:pt x="2921289" y="370161"/>
                  </a:cubicBezTo>
                  <a:cubicBezTo>
                    <a:pt x="2921289" y="312840"/>
                    <a:pt x="2902830" y="268877"/>
                    <a:pt x="2865911" y="238273"/>
                  </a:cubicBezTo>
                  <a:cubicBezTo>
                    <a:pt x="2828992" y="207669"/>
                    <a:pt x="2775071" y="192367"/>
                    <a:pt x="2704148" y="192367"/>
                  </a:cubicBezTo>
                  <a:close/>
                  <a:moveTo>
                    <a:pt x="3342494" y="0"/>
                  </a:moveTo>
                  <a:lnTo>
                    <a:pt x="4113419" y="0"/>
                  </a:lnTo>
                  <a:lnTo>
                    <a:pt x="4113419" y="189453"/>
                  </a:lnTo>
                  <a:lnTo>
                    <a:pt x="3577124" y="189453"/>
                  </a:lnTo>
                  <a:lnTo>
                    <a:pt x="3577124" y="410966"/>
                  </a:lnTo>
                  <a:lnTo>
                    <a:pt x="4050754" y="410966"/>
                  </a:lnTo>
                  <a:lnTo>
                    <a:pt x="4050754" y="594589"/>
                  </a:lnTo>
                  <a:lnTo>
                    <a:pt x="3577124" y="594589"/>
                  </a:lnTo>
                  <a:lnTo>
                    <a:pt x="3577124" y="830676"/>
                  </a:lnTo>
                  <a:lnTo>
                    <a:pt x="4132364" y="830676"/>
                  </a:lnTo>
                  <a:lnTo>
                    <a:pt x="4132364" y="1020128"/>
                  </a:lnTo>
                  <a:lnTo>
                    <a:pt x="3342494" y="1020128"/>
                  </a:lnTo>
                  <a:close/>
                  <a:moveTo>
                    <a:pt x="2275694" y="0"/>
                  </a:moveTo>
                  <a:lnTo>
                    <a:pt x="2717263" y="0"/>
                  </a:lnTo>
                  <a:cubicBezTo>
                    <a:pt x="2807618" y="0"/>
                    <a:pt x="2886070" y="15059"/>
                    <a:pt x="2952622" y="45178"/>
                  </a:cubicBezTo>
                  <a:cubicBezTo>
                    <a:pt x="3019173" y="75296"/>
                    <a:pt x="3070422" y="118044"/>
                    <a:pt x="3106370" y="173422"/>
                  </a:cubicBezTo>
                  <a:cubicBezTo>
                    <a:pt x="3142316" y="228801"/>
                    <a:pt x="3160290" y="294380"/>
                    <a:pt x="3160290" y="370161"/>
                  </a:cubicBezTo>
                  <a:cubicBezTo>
                    <a:pt x="3160290" y="445942"/>
                    <a:pt x="3142074" y="511279"/>
                    <a:pt x="3105641" y="566171"/>
                  </a:cubicBezTo>
                  <a:cubicBezTo>
                    <a:pt x="3069208" y="621064"/>
                    <a:pt x="3017473" y="663083"/>
                    <a:pt x="2950436" y="692230"/>
                  </a:cubicBezTo>
                  <a:lnTo>
                    <a:pt x="3179236" y="1020128"/>
                  </a:lnTo>
                  <a:lnTo>
                    <a:pt x="2925661" y="1020128"/>
                  </a:lnTo>
                  <a:lnTo>
                    <a:pt x="2728922" y="735950"/>
                  </a:lnTo>
                  <a:lnTo>
                    <a:pt x="2717263" y="735950"/>
                  </a:lnTo>
                  <a:lnTo>
                    <a:pt x="2511781" y="735950"/>
                  </a:lnTo>
                  <a:lnTo>
                    <a:pt x="2511781" y="1020128"/>
                  </a:lnTo>
                  <a:lnTo>
                    <a:pt x="2275694" y="1020128"/>
                  </a:lnTo>
                  <a:close/>
                  <a:moveTo>
                    <a:pt x="1481880" y="0"/>
                  </a:moveTo>
                  <a:lnTo>
                    <a:pt x="1715052" y="0"/>
                  </a:lnTo>
                  <a:lnTo>
                    <a:pt x="2171195" y="1020128"/>
                  </a:lnTo>
                  <a:lnTo>
                    <a:pt x="1923450" y="1020128"/>
                  </a:lnTo>
                  <a:lnTo>
                    <a:pt x="1833096" y="801529"/>
                  </a:lnTo>
                  <a:lnTo>
                    <a:pt x="1359465" y="801529"/>
                  </a:lnTo>
                  <a:lnTo>
                    <a:pt x="1269111" y="1020128"/>
                  </a:lnTo>
                  <a:lnTo>
                    <a:pt x="1027195" y="1020128"/>
                  </a:lnTo>
                  <a:close/>
                  <a:moveTo>
                    <a:pt x="0" y="0"/>
                  </a:moveTo>
                  <a:lnTo>
                    <a:pt x="236087" y="0"/>
                  </a:lnTo>
                  <a:lnTo>
                    <a:pt x="236087" y="562528"/>
                  </a:lnTo>
                  <a:cubicBezTo>
                    <a:pt x="236087" y="745179"/>
                    <a:pt x="311868" y="836505"/>
                    <a:pt x="463429" y="836505"/>
                  </a:cubicBezTo>
                  <a:cubicBezTo>
                    <a:pt x="537267" y="836505"/>
                    <a:pt x="593617" y="814402"/>
                    <a:pt x="632479" y="770197"/>
                  </a:cubicBezTo>
                  <a:cubicBezTo>
                    <a:pt x="671341" y="725991"/>
                    <a:pt x="690772" y="656768"/>
                    <a:pt x="690772" y="562528"/>
                  </a:cubicBezTo>
                  <a:lnTo>
                    <a:pt x="690772" y="0"/>
                  </a:lnTo>
                  <a:lnTo>
                    <a:pt x="923944" y="0"/>
                  </a:lnTo>
                  <a:lnTo>
                    <a:pt x="923944" y="571272"/>
                  </a:lnTo>
                  <a:cubicBezTo>
                    <a:pt x="923944" y="720891"/>
                    <a:pt x="883382" y="836019"/>
                    <a:pt x="802257" y="916658"/>
                  </a:cubicBezTo>
                  <a:cubicBezTo>
                    <a:pt x="721133" y="997297"/>
                    <a:pt x="607705" y="1037616"/>
                    <a:pt x="461972" y="1037616"/>
                  </a:cubicBezTo>
                  <a:cubicBezTo>
                    <a:pt x="316240" y="1037616"/>
                    <a:pt x="202811" y="997297"/>
                    <a:pt x="121686" y="916658"/>
                  </a:cubicBezTo>
                  <a:cubicBezTo>
                    <a:pt x="40562" y="836019"/>
                    <a:pt x="0" y="720891"/>
                    <a:pt x="0" y="57127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23">
            <a:extLst>
              <a:ext uri="{FF2B5EF4-FFF2-40B4-BE49-F238E27FC236}">
                <a16:creationId xmlns:a16="http://schemas.microsoft.com/office/drawing/2014/main" id="{6898B185-FEC7-4FC0-B498-D3818FFF1CBC}"/>
              </a:ext>
            </a:extLst>
          </p:cNvPr>
          <p:cNvSpPr/>
          <p:nvPr/>
        </p:nvSpPr>
        <p:spPr>
          <a:xfrm>
            <a:off x="19542173" y="4316443"/>
            <a:ext cx="7350926" cy="707886"/>
          </a:xfrm>
          <a:prstGeom prst="rect">
            <a:avLst/>
          </a:prstGeom>
        </p:spPr>
        <p:txBody>
          <a:bodyPr wrap="square">
            <a:spAutoFit/>
          </a:bodyPr>
          <a:lstStyle/>
          <a:p>
            <a:r>
              <a:rPr lang="en-US" sz="4000" dirty="0">
                <a:solidFill>
                  <a:schemeClr val="accent2"/>
                </a:solidFill>
              </a:rPr>
              <a:t>WE PRACTICE </a:t>
            </a:r>
            <a:r>
              <a:rPr lang="en-US" sz="4000" b="1" dirty="0">
                <a:solidFill>
                  <a:schemeClr val="accent2"/>
                </a:solidFill>
              </a:rPr>
              <a:t>MEDICINE</a:t>
            </a:r>
          </a:p>
        </p:txBody>
      </p:sp>
      <p:sp>
        <p:nvSpPr>
          <p:cNvPr id="25" name="Rectangle 24">
            <a:extLst>
              <a:ext uri="{FF2B5EF4-FFF2-40B4-BE49-F238E27FC236}">
                <a16:creationId xmlns:a16="http://schemas.microsoft.com/office/drawing/2014/main" id="{46793032-4C9B-4288-9C21-D0EAA6064731}"/>
              </a:ext>
            </a:extLst>
          </p:cNvPr>
          <p:cNvSpPr/>
          <p:nvPr/>
        </p:nvSpPr>
        <p:spPr>
          <a:xfrm>
            <a:off x="19542173" y="5298818"/>
            <a:ext cx="8589269" cy="3907865"/>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 muscles, and joints. Watch this slideshow about. Watch this slideshow about fibromyalgia (fibrositis) with pictures. Watch this slideshow about fibromyalgia (fibrositis) with pictures about this chronic condition.</a:t>
            </a:r>
          </a:p>
        </p:txBody>
      </p:sp>
      <p:sp>
        <p:nvSpPr>
          <p:cNvPr id="31" name="Rectangle 30">
            <a:extLst>
              <a:ext uri="{FF2B5EF4-FFF2-40B4-BE49-F238E27FC236}">
                <a16:creationId xmlns:a16="http://schemas.microsoft.com/office/drawing/2014/main" id="{EEB60B03-3B45-41A2-AF4E-4086ADF50B75}"/>
              </a:ext>
            </a:extLst>
          </p:cNvPr>
          <p:cNvSpPr/>
          <p:nvPr/>
        </p:nvSpPr>
        <p:spPr>
          <a:xfrm>
            <a:off x="19542173" y="10810056"/>
            <a:ext cx="7350926" cy="707886"/>
          </a:xfrm>
          <a:prstGeom prst="rect">
            <a:avLst/>
          </a:prstGeom>
        </p:spPr>
        <p:txBody>
          <a:bodyPr wrap="square">
            <a:spAutoFit/>
          </a:bodyPr>
          <a:lstStyle/>
          <a:p>
            <a:r>
              <a:rPr lang="en-US" sz="4000" dirty="0">
                <a:solidFill>
                  <a:schemeClr val="accent2"/>
                </a:solidFill>
              </a:rPr>
              <a:t>WE HELP </a:t>
            </a:r>
            <a:r>
              <a:rPr lang="en-US" sz="4000" b="1" dirty="0">
                <a:solidFill>
                  <a:schemeClr val="accent2"/>
                </a:solidFill>
              </a:rPr>
              <a:t>PATIENTS</a:t>
            </a:r>
          </a:p>
        </p:txBody>
      </p:sp>
      <p:sp>
        <p:nvSpPr>
          <p:cNvPr id="32" name="Rectangle 31">
            <a:extLst>
              <a:ext uri="{FF2B5EF4-FFF2-40B4-BE49-F238E27FC236}">
                <a16:creationId xmlns:a16="http://schemas.microsoft.com/office/drawing/2014/main" id="{6CE7A3C1-1539-47B1-AA82-CF1EE8586C33}"/>
              </a:ext>
            </a:extLst>
          </p:cNvPr>
          <p:cNvSpPr/>
          <p:nvPr/>
        </p:nvSpPr>
        <p:spPr>
          <a:xfrm>
            <a:off x="19542173" y="11792431"/>
            <a:ext cx="8686806" cy="2799869"/>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 muscles, and joints. Watch this slideshow about. Watch this slideshow about fibromyalgia (fibrositis) with pictures.</a:t>
            </a:r>
          </a:p>
        </p:txBody>
      </p:sp>
      <p:sp>
        <p:nvSpPr>
          <p:cNvPr id="39" name="Rectangle 38">
            <a:extLst>
              <a:ext uri="{FF2B5EF4-FFF2-40B4-BE49-F238E27FC236}">
                <a16:creationId xmlns:a16="http://schemas.microsoft.com/office/drawing/2014/main" id="{15954A21-0132-4010-9659-61F58FD5B5D6}"/>
              </a:ext>
            </a:extLst>
          </p:cNvPr>
          <p:cNvSpPr/>
          <p:nvPr/>
        </p:nvSpPr>
        <p:spPr>
          <a:xfrm>
            <a:off x="1690031" y="4481400"/>
            <a:ext cx="11139158" cy="6916080"/>
          </a:xfrm>
          <a:prstGeom prst="rect">
            <a:avLst/>
          </a:prstGeom>
          <a:gradFill flip="none" rotWithShape="1">
            <a:gsLst>
              <a:gs pos="35000">
                <a:srgbClr val="00A4E6">
                  <a:alpha val="95000"/>
                </a:srgbClr>
              </a:gs>
              <a:gs pos="0">
                <a:schemeClr val="accent2">
                  <a:alpha val="95000"/>
                </a:schemeClr>
              </a:gs>
              <a:gs pos="100000">
                <a:schemeClr val="accent2">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37" name="Rectangle 36">
            <a:extLst>
              <a:ext uri="{FF2B5EF4-FFF2-40B4-BE49-F238E27FC236}">
                <a16:creationId xmlns:a16="http://schemas.microsoft.com/office/drawing/2014/main" id="{8DF25CD6-8F3E-4E7C-9229-192873139B4B}"/>
              </a:ext>
            </a:extLst>
          </p:cNvPr>
          <p:cNvSpPr/>
          <p:nvPr/>
        </p:nvSpPr>
        <p:spPr>
          <a:xfrm>
            <a:off x="2265300" y="5024329"/>
            <a:ext cx="10231500" cy="2585323"/>
          </a:xfrm>
          <a:prstGeom prst="rect">
            <a:avLst/>
          </a:prstGeom>
        </p:spPr>
        <p:txBody>
          <a:bodyPr wrap="square">
            <a:spAutoFit/>
          </a:bodyPr>
          <a:lstStyle/>
          <a:p>
            <a:r>
              <a:rPr lang="en-US" sz="5400" dirty="0">
                <a:solidFill>
                  <a:schemeClr val="bg1"/>
                </a:solidFill>
              </a:rPr>
              <a:t>THINK OF EXERCISE AS </a:t>
            </a:r>
            <a:r>
              <a:rPr lang="en-US" sz="5400" b="1" dirty="0">
                <a:solidFill>
                  <a:schemeClr val="bg1"/>
                </a:solidFill>
              </a:rPr>
              <a:t>MEDICINE AND TAKE YOUR DAILY PRESCRIPTION.</a:t>
            </a:r>
          </a:p>
        </p:txBody>
      </p:sp>
    </p:spTree>
    <p:extLst>
      <p:ext uri="{BB962C8B-B14F-4D97-AF65-F5344CB8AC3E}">
        <p14:creationId xmlns:p14="http://schemas.microsoft.com/office/powerpoint/2010/main" val="966386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p:txBody>
          <a:bodyPr/>
          <a:lstStyle/>
          <a:p>
            <a:fld id="{92B485D1-D61A-494D-A8A9-04DC541B8AAB}" type="slidenum">
              <a:rPr lang="en-US" smtClean="0">
                <a:solidFill>
                  <a:schemeClr val="accent2"/>
                </a:solidFill>
              </a:rPr>
              <a:pPr/>
              <a:t>40</a:t>
            </a:fld>
            <a:endParaRPr lang="en-US" dirty="0">
              <a:solidFill>
                <a:schemeClr val="accent2"/>
              </a:solidFill>
            </a:endParaRPr>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p:txBody>
          <a:bodyPr/>
          <a:lstStyle/>
          <a:p>
            <a:r>
              <a:rPr lang="en-US">
                <a:solidFill>
                  <a:schemeClr val="accent2"/>
                </a:solidFill>
              </a:rPr>
              <a:t>WWW.SQUARE.COM</a:t>
            </a:r>
            <a:endParaRPr lang="en-US" dirty="0">
              <a:solidFill>
                <a:schemeClr val="accent2"/>
              </a:solidFill>
            </a:endParaRPr>
          </a:p>
        </p:txBody>
      </p:sp>
      <p:sp>
        <p:nvSpPr>
          <p:cNvPr id="5" name="Rectangle 4">
            <a:extLst>
              <a:ext uri="{FF2B5EF4-FFF2-40B4-BE49-F238E27FC236}">
                <a16:creationId xmlns:a16="http://schemas.microsoft.com/office/drawing/2014/main" id="{E1E987E2-E592-4EFC-8B02-DADBC536D181}"/>
              </a:ext>
            </a:extLst>
          </p:cNvPr>
          <p:cNvSpPr/>
          <p:nvPr/>
        </p:nvSpPr>
        <p:spPr>
          <a:xfrm>
            <a:off x="993720" y="1125796"/>
            <a:ext cx="22742580" cy="1332544"/>
          </a:xfrm>
          <a:prstGeom prst="rect">
            <a:avLst/>
          </a:prstGeom>
        </p:spPr>
        <p:txBody>
          <a:bodyPr wrap="square">
            <a:spAutoFit/>
          </a:bodyPr>
          <a:lstStyle/>
          <a:p>
            <a:pPr>
              <a:lnSpc>
                <a:spcPct val="80000"/>
              </a:lnSpc>
            </a:pPr>
            <a:r>
              <a:rPr lang="en-US" sz="10000" dirty="0">
                <a:solidFill>
                  <a:schemeClr val="accent2"/>
                </a:solidFill>
              </a:rPr>
              <a:t>FINANCIAL </a:t>
            </a:r>
            <a:r>
              <a:rPr lang="en-US" sz="10000" b="1" dirty="0">
                <a:solidFill>
                  <a:schemeClr val="accent2"/>
                </a:solidFill>
              </a:rPr>
              <a:t>PROJECTIONS</a:t>
            </a:r>
          </a:p>
        </p:txBody>
      </p:sp>
      <p:sp>
        <p:nvSpPr>
          <p:cNvPr id="6" name="Rectangle 5">
            <a:extLst>
              <a:ext uri="{FF2B5EF4-FFF2-40B4-BE49-F238E27FC236}">
                <a16:creationId xmlns:a16="http://schemas.microsoft.com/office/drawing/2014/main" id="{94D712BF-9BF1-40D0-9723-DCCB4DC86687}"/>
              </a:ext>
            </a:extLst>
          </p:cNvPr>
          <p:cNvSpPr/>
          <p:nvPr/>
        </p:nvSpPr>
        <p:spPr>
          <a:xfrm>
            <a:off x="1146975" y="2805710"/>
            <a:ext cx="1911486" cy="2389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p:txBody>
      </p:sp>
      <p:grpSp>
        <p:nvGrpSpPr>
          <p:cNvPr id="7" name="Group 6">
            <a:extLst>
              <a:ext uri="{FF2B5EF4-FFF2-40B4-BE49-F238E27FC236}">
                <a16:creationId xmlns:a16="http://schemas.microsoft.com/office/drawing/2014/main" id="{A9ECA254-2B38-471E-88A9-01470CE3B0F4}"/>
              </a:ext>
            </a:extLst>
          </p:cNvPr>
          <p:cNvGrpSpPr/>
          <p:nvPr/>
        </p:nvGrpSpPr>
        <p:grpSpPr>
          <a:xfrm>
            <a:off x="25715132" y="1201996"/>
            <a:ext cx="2513847" cy="491928"/>
            <a:chOff x="1296153" y="8434415"/>
            <a:chExt cx="6501414" cy="1272244"/>
          </a:xfrm>
          <a:solidFill>
            <a:schemeClr val="accent4"/>
          </a:solidFill>
        </p:grpSpPr>
        <p:sp>
          <p:nvSpPr>
            <p:cNvPr id="8" name="Freeform: Shape 7">
              <a:extLst>
                <a:ext uri="{FF2B5EF4-FFF2-40B4-BE49-F238E27FC236}">
                  <a16:creationId xmlns:a16="http://schemas.microsoft.com/office/drawing/2014/main" id="{8C22F569-60FD-41B0-8774-A238CBC1B516}"/>
                </a:ext>
              </a:extLst>
            </p:cNvPr>
            <p:cNvSpPr/>
            <p:nvPr/>
          </p:nvSpPr>
          <p:spPr>
            <a:xfrm>
              <a:off x="1296153" y="8434415"/>
              <a:ext cx="2116797" cy="1272244"/>
            </a:xfrm>
            <a:custGeom>
              <a:avLst/>
              <a:gdLst>
                <a:gd name="connsiteX0" fmla="*/ 1507635 w 2116797"/>
                <a:gd name="connsiteY0" fmla="*/ 201110 h 1272244"/>
                <a:gd name="connsiteX1" fmla="*/ 1344416 w 2116797"/>
                <a:gd name="connsiteY1" fmla="*/ 242644 h 1272244"/>
                <a:gd name="connsiteX2" fmla="*/ 1230015 w 2116797"/>
                <a:gd name="connsiteY2" fmla="*/ 358502 h 1272244"/>
                <a:gd name="connsiteX3" fmla="*/ 1188481 w 2116797"/>
                <a:gd name="connsiteY3" fmla="*/ 527551 h 1272244"/>
                <a:gd name="connsiteX4" fmla="*/ 1230015 w 2116797"/>
                <a:gd name="connsiteY4" fmla="*/ 696601 h 1272244"/>
                <a:gd name="connsiteX5" fmla="*/ 1344416 w 2116797"/>
                <a:gd name="connsiteY5" fmla="*/ 812458 h 1272244"/>
                <a:gd name="connsiteX6" fmla="*/ 1507635 w 2116797"/>
                <a:gd name="connsiteY6" fmla="*/ 853992 h 1272244"/>
                <a:gd name="connsiteX7" fmla="*/ 1670856 w 2116797"/>
                <a:gd name="connsiteY7" fmla="*/ 812458 h 1272244"/>
                <a:gd name="connsiteX8" fmla="*/ 1785255 w 2116797"/>
                <a:gd name="connsiteY8" fmla="*/ 696601 h 1272244"/>
                <a:gd name="connsiteX9" fmla="*/ 1826791 w 2116797"/>
                <a:gd name="connsiteY9" fmla="*/ 527551 h 1272244"/>
                <a:gd name="connsiteX10" fmla="*/ 1785255 w 2116797"/>
                <a:gd name="connsiteY10" fmla="*/ 358502 h 1272244"/>
                <a:gd name="connsiteX11" fmla="*/ 1670856 w 2116797"/>
                <a:gd name="connsiteY11" fmla="*/ 242644 h 1272244"/>
                <a:gd name="connsiteX12" fmla="*/ 1507635 w 2116797"/>
                <a:gd name="connsiteY12" fmla="*/ 201110 h 1272244"/>
                <a:gd name="connsiteX13" fmla="*/ 1507635 w 2116797"/>
                <a:gd name="connsiteY13" fmla="*/ 0 h 1272244"/>
                <a:gd name="connsiteX14" fmla="*/ 1793271 w 2116797"/>
                <a:gd name="connsiteY14" fmla="*/ 68494 h 1272244"/>
                <a:gd name="connsiteX15" fmla="*/ 1992925 w 2116797"/>
                <a:gd name="connsiteY15" fmla="*/ 257217 h 1272244"/>
                <a:gd name="connsiteX16" fmla="*/ 2065790 w 2116797"/>
                <a:gd name="connsiteY16" fmla="*/ 527551 h 1272244"/>
                <a:gd name="connsiteX17" fmla="*/ 1965965 w 2116797"/>
                <a:gd name="connsiteY17" fmla="*/ 839419 h 1272244"/>
                <a:gd name="connsiteX18" fmla="*/ 1701461 w 2116797"/>
                <a:gd name="connsiteY18" fmla="*/ 1025957 h 1272244"/>
                <a:gd name="connsiteX19" fmla="*/ 1772141 w 2116797"/>
                <a:gd name="connsiteY19" fmla="*/ 1080606 h 1272244"/>
                <a:gd name="connsiteX20" fmla="*/ 1845736 w 2116797"/>
                <a:gd name="connsiteY20" fmla="*/ 1097365 h 1272244"/>
                <a:gd name="connsiteX21" fmla="*/ 2011870 w 2116797"/>
                <a:gd name="connsiteY21" fmla="*/ 1021585 h 1272244"/>
                <a:gd name="connsiteX22" fmla="*/ 2116797 w 2116797"/>
                <a:gd name="connsiteY22" fmla="*/ 1146914 h 1272244"/>
                <a:gd name="connsiteX23" fmla="*/ 1996568 w 2116797"/>
                <a:gd name="connsiteY23" fmla="*/ 1240183 h 1272244"/>
                <a:gd name="connsiteX24" fmla="*/ 1841363 w 2116797"/>
                <a:gd name="connsiteY24" fmla="*/ 1272244 h 1272244"/>
                <a:gd name="connsiteX25" fmla="*/ 1635880 w 2116797"/>
                <a:gd name="connsiteY25" fmla="*/ 1223424 h 1272244"/>
                <a:gd name="connsiteX26" fmla="*/ 1426025 w 2116797"/>
                <a:gd name="connsiteY26" fmla="*/ 1050731 h 1272244"/>
                <a:gd name="connsiteX27" fmla="*/ 1179008 w 2116797"/>
                <a:gd name="connsiteY27" fmla="*/ 961834 h 1272244"/>
                <a:gd name="connsiteX28" fmla="*/ 1009959 w 2116797"/>
                <a:gd name="connsiteY28" fmla="*/ 777483 h 1272244"/>
                <a:gd name="connsiteX29" fmla="*/ 949480 w 2116797"/>
                <a:gd name="connsiteY29" fmla="*/ 527551 h 1272244"/>
                <a:gd name="connsiteX30" fmla="*/ 1021618 w 2116797"/>
                <a:gd name="connsiteY30" fmla="*/ 257217 h 1272244"/>
                <a:gd name="connsiteX31" fmla="*/ 1221272 w 2116797"/>
                <a:gd name="connsiteY31" fmla="*/ 68494 h 1272244"/>
                <a:gd name="connsiteX32" fmla="*/ 1507635 w 2116797"/>
                <a:gd name="connsiteY32" fmla="*/ 0 h 1272244"/>
                <a:gd name="connsiteX33" fmla="*/ 450314 w 2116797"/>
                <a:gd name="connsiteY33" fmla="*/ 0 h 1272244"/>
                <a:gd name="connsiteX34" fmla="*/ 641223 w 2116797"/>
                <a:gd name="connsiteY34" fmla="*/ 23317 h 1272244"/>
                <a:gd name="connsiteX35" fmla="*/ 804442 w 2116797"/>
                <a:gd name="connsiteY35" fmla="*/ 90354 h 1272244"/>
                <a:gd name="connsiteX36" fmla="*/ 731577 w 2116797"/>
                <a:gd name="connsiteY36" fmla="*/ 269605 h 1272244"/>
                <a:gd name="connsiteX37" fmla="*/ 448855 w 2116797"/>
                <a:gd name="connsiteY37" fmla="*/ 189452 h 1272244"/>
                <a:gd name="connsiteX38" fmla="*/ 302395 w 2116797"/>
                <a:gd name="connsiteY38" fmla="*/ 221513 h 1272244"/>
                <a:gd name="connsiteX39" fmla="*/ 255031 w 2116797"/>
                <a:gd name="connsiteY39" fmla="*/ 306038 h 1272244"/>
                <a:gd name="connsiteX40" fmla="*/ 309681 w 2116797"/>
                <a:gd name="connsiteY40" fmla="*/ 384005 h 1272244"/>
                <a:gd name="connsiteX41" fmla="*/ 476545 w 2116797"/>
                <a:gd name="connsiteY41" fmla="*/ 434283 h 1272244"/>
                <a:gd name="connsiteX42" fmla="*/ 667454 w 2116797"/>
                <a:gd name="connsiteY42" fmla="*/ 489661 h 1272244"/>
                <a:gd name="connsiteX43" fmla="*/ 794971 w 2116797"/>
                <a:gd name="connsiteY43" fmla="*/ 577100 h 1272244"/>
                <a:gd name="connsiteX44" fmla="*/ 848164 w 2116797"/>
                <a:gd name="connsiteY44" fmla="*/ 738863 h 1272244"/>
                <a:gd name="connsiteX45" fmla="*/ 799342 w 2116797"/>
                <a:gd name="connsiteY45" fmla="*/ 898441 h 1272244"/>
                <a:gd name="connsiteX46" fmla="*/ 652882 w 2116797"/>
                <a:gd name="connsiteY46" fmla="*/ 1012841 h 1272244"/>
                <a:gd name="connsiteX47" fmla="*/ 415338 w 2116797"/>
                <a:gd name="connsiteY47" fmla="*/ 1055103 h 1272244"/>
                <a:gd name="connsiteX48" fmla="*/ 181436 w 2116797"/>
                <a:gd name="connsiteY48" fmla="*/ 1022313 h 1272244"/>
                <a:gd name="connsiteX49" fmla="*/ 0 w 2116797"/>
                <a:gd name="connsiteY49" fmla="*/ 937059 h 1272244"/>
                <a:gd name="connsiteX50" fmla="*/ 80153 w 2116797"/>
                <a:gd name="connsiteY50" fmla="*/ 759266 h 1272244"/>
                <a:gd name="connsiteX51" fmla="*/ 236086 w 2116797"/>
                <a:gd name="connsiteY51" fmla="*/ 836504 h 1272244"/>
                <a:gd name="connsiteX52" fmla="*/ 416794 w 2116797"/>
                <a:gd name="connsiteY52" fmla="*/ 865651 h 1272244"/>
                <a:gd name="connsiteX53" fmla="*/ 565441 w 2116797"/>
                <a:gd name="connsiteY53" fmla="*/ 835775 h 1272244"/>
                <a:gd name="connsiteX54" fmla="*/ 613533 w 2116797"/>
                <a:gd name="connsiteY54" fmla="*/ 756351 h 1272244"/>
                <a:gd name="connsiteX55" fmla="*/ 585115 w 2116797"/>
                <a:gd name="connsiteY55" fmla="*/ 695872 h 1272244"/>
                <a:gd name="connsiteX56" fmla="*/ 512250 w 2116797"/>
                <a:gd name="connsiteY56" fmla="*/ 657253 h 1272244"/>
                <a:gd name="connsiteX57" fmla="*/ 392021 w 2116797"/>
                <a:gd name="connsiteY57" fmla="*/ 625192 h 1272244"/>
                <a:gd name="connsiteX58" fmla="*/ 201110 w 2116797"/>
                <a:gd name="connsiteY58" fmla="*/ 569814 h 1272244"/>
                <a:gd name="connsiteX59" fmla="*/ 73595 w 2116797"/>
                <a:gd name="connsiteY59" fmla="*/ 480917 h 1272244"/>
                <a:gd name="connsiteX60" fmla="*/ 20402 w 2116797"/>
                <a:gd name="connsiteY60" fmla="*/ 317697 h 1272244"/>
                <a:gd name="connsiteX61" fmla="*/ 68495 w 2116797"/>
                <a:gd name="connsiteY61" fmla="*/ 156662 h 1272244"/>
                <a:gd name="connsiteX62" fmla="*/ 213498 w 2116797"/>
                <a:gd name="connsiteY62" fmla="*/ 42262 h 1272244"/>
                <a:gd name="connsiteX63" fmla="*/ 450314 w 2116797"/>
                <a:gd name="connsiteY63" fmla="*/ 0 h 127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116797" h="1272244">
                  <a:moveTo>
                    <a:pt x="1507635" y="201110"/>
                  </a:moveTo>
                  <a:cubicBezTo>
                    <a:pt x="1447400" y="201110"/>
                    <a:pt x="1392993" y="214955"/>
                    <a:pt x="1344416" y="242644"/>
                  </a:cubicBezTo>
                  <a:cubicBezTo>
                    <a:pt x="1295838" y="270333"/>
                    <a:pt x="1257705" y="308953"/>
                    <a:pt x="1230015" y="358502"/>
                  </a:cubicBezTo>
                  <a:cubicBezTo>
                    <a:pt x="1202327" y="408051"/>
                    <a:pt x="1188481" y="464401"/>
                    <a:pt x="1188481" y="527551"/>
                  </a:cubicBezTo>
                  <a:cubicBezTo>
                    <a:pt x="1188481" y="590702"/>
                    <a:pt x="1202327" y="647052"/>
                    <a:pt x="1230015" y="696601"/>
                  </a:cubicBezTo>
                  <a:cubicBezTo>
                    <a:pt x="1257705" y="746150"/>
                    <a:pt x="1295838" y="784769"/>
                    <a:pt x="1344416" y="812458"/>
                  </a:cubicBezTo>
                  <a:cubicBezTo>
                    <a:pt x="1392993" y="840147"/>
                    <a:pt x="1447400" y="853992"/>
                    <a:pt x="1507635" y="853992"/>
                  </a:cubicBezTo>
                  <a:cubicBezTo>
                    <a:pt x="1567872" y="853992"/>
                    <a:pt x="1622279" y="840147"/>
                    <a:pt x="1670856" y="812458"/>
                  </a:cubicBezTo>
                  <a:cubicBezTo>
                    <a:pt x="1719434" y="784769"/>
                    <a:pt x="1757567" y="746150"/>
                    <a:pt x="1785255" y="696601"/>
                  </a:cubicBezTo>
                  <a:cubicBezTo>
                    <a:pt x="1812945" y="647052"/>
                    <a:pt x="1826791" y="590702"/>
                    <a:pt x="1826791" y="527551"/>
                  </a:cubicBezTo>
                  <a:cubicBezTo>
                    <a:pt x="1826791" y="464401"/>
                    <a:pt x="1812945" y="408051"/>
                    <a:pt x="1785255" y="358502"/>
                  </a:cubicBezTo>
                  <a:cubicBezTo>
                    <a:pt x="1757567" y="308953"/>
                    <a:pt x="1719434" y="270333"/>
                    <a:pt x="1670856" y="242644"/>
                  </a:cubicBezTo>
                  <a:cubicBezTo>
                    <a:pt x="1622279" y="214955"/>
                    <a:pt x="1567872" y="201110"/>
                    <a:pt x="1507635" y="201110"/>
                  </a:cubicBezTo>
                  <a:close/>
                  <a:moveTo>
                    <a:pt x="1507635" y="0"/>
                  </a:moveTo>
                  <a:cubicBezTo>
                    <a:pt x="1613534" y="0"/>
                    <a:pt x="1708747" y="22831"/>
                    <a:pt x="1793271" y="68494"/>
                  </a:cubicBezTo>
                  <a:cubicBezTo>
                    <a:pt x="1877796" y="114157"/>
                    <a:pt x="1944348" y="177065"/>
                    <a:pt x="1992925" y="257217"/>
                  </a:cubicBezTo>
                  <a:cubicBezTo>
                    <a:pt x="2041502" y="337370"/>
                    <a:pt x="2065790" y="427482"/>
                    <a:pt x="2065790" y="527551"/>
                  </a:cubicBezTo>
                  <a:cubicBezTo>
                    <a:pt x="2065790" y="646080"/>
                    <a:pt x="2032515" y="750036"/>
                    <a:pt x="1965965" y="839419"/>
                  </a:cubicBezTo>
                  <a:cubicBezTo>
                    <a:pt x="1899413" y="928801"/>
                    <a:pt x="1811246" y="990981"/>
                    <a:pt x="1701461" y="1025957"/>
                  </a:cubicBezTo>
                  <a:cubicBezTo>
                    <a:pt x="1725749" y="1051217"/>
                    <a:pt x="1749308" y="1069433"/>
                    <a:pt x="1772141" y="1080606"/>
                  </a:cubicBezTo>
                  <a:cubicBezTo>
                    <a:pt x="1794972" y="1091779"/>
                    <a:pt x="1819503" y="1097365"/>
                    <a:pt x="1845736" y="1097365"/>
                  </a:cubicBezTo>
                  <a:cubicBezTo>
                    <a:pt x="1908886" y="1097365"/>
                    <a:pt x="1964264" y="1072105"/>
                    <a:pt x="2011870" y="1021585"/>
                  </a:cubicBezTo>
                  <a:lnTo>
                    <a:pt x="2116797" y="1146914"/>
                  </a:lnTo>
                  <a:cubicBezTo>
                    <a:pt x="2083765" y="1187719"/>
                    <a:pt x="2043689" y="1218809"/>
                    <a:pt x="1996568" y="1240183"/>
                  </a:cubicBezTo>
                  <a:cubicBezTo>
                    <a:pt x="1949447" y="1261557"/>
                    <a:pt x="1897713" y="1272244"/>
                    <a:pt x="1841363" y="1272244"/>
                  </a:cubicBezTo>
                  <a:cubicBezTo>
                    <a:pt x="1765582" y="1272244"/>
                    <a:pt x="1697089" y="1255971"/>
                    <a:pt x="1635880" y="1223424"/>
                  </a:cubicBezTo>
                  <a:cubicBezTo>
                    <a:pt x="1574672" y="1190877"/>
                    <a:pt x="1504720" y="1133313"/>
                    <a:pt x="1426025" y="1050731"/>
                  </a:cubicBezTo>
                  <a:cubicBezTo>
                    <a:pt x="1333729" y="1039072"/>
                    <a:pt x="1251390" y="1009440"/>
                    <a:pt x="1179008" y="961834"/>
                  </a:cubicBezTo>
                  <a:cubicBezTo>
                    <a:pt x="1106629" y="914228"/>
                    <a:pt x="1050279" y="852778"/>
                    <a:pt x="1009959" y="777483"/>
                  </a:cubicBezTo>
                  <a:cubicBezTo>
                    <a:pt x="969639" y="702187"/>
                    <a:pt x="949480" y="618877"/>
                    <a:pt x="949480" y="527551"/>
                  </a:cubicBezTo>
                  <a:cubicBezTo>
                    <a:pt x="949480" y="427482"/>
                    <a:pt x="973525" y="337370"/>
                    <a:pt x="1021618" y="257217"/>
                  </a:cubicBezTo>
                  <a:cubicBezTo>
                    <a:pt x="1069710" y="177065"/>
                    <a:pt x="1136261" y="114157"/>
                    <a:pt x="1221272" y="68494"/>
                  </a:cubicBezTo>
                  <a:cubicBezTo>
                    <a:pt x="1306282" y="22831"/>
                    <a:pt x="1401736" y="0"/>
                    <a:pt x="1507635" y="0"/>
                  </a:cubicBezTo>
                  <a:close/>
                  <a:moveTo>
                    <a:pt x="450314" y="0"/>
                  </a:moveTo>
                  <a:cubicBezTo>
                    <a:pt x="515407" y="0"/>
                    <a:pt x="579044" y="7772"/>
                    <a:pt x="641223" y="23317"/>
                  </a:cubicBezTo>
                  <a:cubicBezTo>
                    <a:pt x="703402" y="38862"/>
                    <a:pt x="757809" y="61207"/>
                    <a:pt x="804442" y="90354"/>
                  </a:cubicBezTo>
                  <a:lnTo>
                    <a:pt x="731577" y="269605"/>
                  </a:lnTo>
                  <a:cubicBezTo>
                    <a:pt x="637337" y="216169"/>
                    <a:pt x="543097" y="189452"/>
                    <a:pt x="448855" y="189452"/>
                  </a:cubicBezTo>
                  <a:cubicBezTo>
                    <a:pt x="382791" y="189452"/>
                    <a:pt x="333971" y="200139"/>
                    <a:pt x="302395" y="221513"/>
                  </a:cubicBezTo>
                  <a:cubicBezTo>
                    <a:pt x="270819" y="242887"/>
                    <a:pt x="255031" y="271062"/>
                    <a:pt x="255031" y="306038"/>
                  </a:cubicBezTo>
                  <a:cubicBezTo>
                    <a:pt x="255031" y="341014"/>
                    <a:pt x="273248" y="367003"/>
                    <a:pt x="309681" y="384005"/>
                  </a:cubicBezTo>
                  <a:cubicBezTo>
                    <a:pt x="346114" y="401007"/>
                    <a:pt x="401736" y="417766"/>
                    <a:pt x="476545" y="434283"/>
                  </a:cubicBezTo>
                  <a:cubicBezTo>
                    <a:pt x="554269" y="452742"/>
                    <a:pt x="617906" y="471201"/>
                    <a:pt x="667454" y="489661"/>
                  </a:cubicBezTo>
                  <a:cubicBezTo>
                    <a:pt x="717003" y="508120"/>
                    <a:pt x="759509" y="537267"/>
                    <a:pt x="794971" y="577100"/>
                  </a:cubicBezTo>
                  <a:cubicBezTo>
                    <a:pt x="830433" y="616934"/>
                    <a:pt x="848164" y="670855"/>
                    <a:pt x="848164" y="738863"/>
                  </a:cubicBezTo>
                  <a:cubicBezTo>
                    <a:pt x="848164" y="797156"/>
                    <a:pt x="831889" y="850349"/>
                    <a:pt x="799342" y="898441"/>
                  </a:cubicBezTo>
                  <a:cubicBezTo>
                    <a:pt x="766796" y="946532"/>
                    <a:pt x="717976" y="984665"/>
                    <a:pt x="652882" y="1012841"/>
                  </a:cubicBezTo>
                  <a:cubicBezTo>
                    <a:pt x="587787" y="1041015"/>
                    <a:pt x="508606" y="1055103"/>
                    <a:pt x="415338" y="1055103"/>
                  </a:cubicBezTo>
                  <a:cubicBezTo>
                    <a:pt x="334699" y="1055103"/>
                    <a:pt x="256731" y="1044173"/>
                    <a:pt x="181436" y="1022313"/>
                  </a:cubicBezTo>
                  <a:cubicBezTo>
                    <a:pt x="106142" y="1000453"/>
                    <a:pt x="45662" y="972035"/>
                    <a:pt x="0" y="937059"/>
                  </a:cubicBezTo>
                  <a:lnTo>
                    <a:pt x="80153" y="759266"/>
                  </a:lnTo>
                  <a:cubicBezTo>
                    <a:pt x="123873" y="791327"/>
                    <a:pt x="175851" y="817073"/>
                    <a:pt x="236086" y="836504"/>
                  </a:cubicBezTo>
                  <a:cubicBezTo>
                    <a:pt x="296323" y="855935"/>
                    <a:pt x="356559" y="865651"/>
                    <a:pt x="416794" y="865651"/>
                  </a:cubicBezTo>
                  <a:cubicBezTo>
                    <a:pt x="483831" y="865651"/>
                    <a:pt x="533380" y="855692"/>
                    <a:pt x="565441" y="835775"/>
                  </a:cubicBezTo>
                  <a:cubicBezTo>
                    <a:pt x="597504" y="815859"/>
                    <a:pt x="613533" y="789384"/>
                    <a:pt x="613533" y="756351"/>
                  </a:cubicBezTo>
                  <a:cubicBezTo>
                    <a:pt x="613533" y="732063"/>
                    <a:pt x="604062" y="711903"/>
                    <a:pt x="585115" y="695872"/>
                  </a:cubicBezTo>
                  <a:cubicBezTo>
                    <a:pt x="566171" y="679842"/>
                    <a:pt x="541882" y="666969"/>
                    <a:pt x="512250" y="657253"/>
                  </a:cubicBezTo>
                  <a:cubicBezTo>
                    <a:pt x="482618" y="647538"/>
                    <a:pt x="442540" y="636851"/>
                    <a:pt x="392021" y="625192"/>
                  </a:cubicBezTo>
                  <a:cubicBezTo>
                    <a:pt x="314297" y="606733"/>
                    <a:pt x="250660" y="588273"/>
                    <a:pt x="201110" y="569814"/>
                  </a:cubicBezTo>
                  <a:cubicBezTo>
                    <a:pt x="151562" y="551354"/>
                    <a:pt x="109056" y="521722"/>
                    <a:pt x="73595" y="480917"/>
                  </a:cubicBezTo>
                  <a:cubicBezTo>
                    <a:pt x="38133" y="440112"/>
                    <a:pt x="20402" y="385705"/>
                    <a:pt x="20402" y="317697"/>
                  </a:cubicBezTo>
                  <a:cubicBezTo>
                    <a:pt x="20402" y="258432"/>
                    <a:pt x="36432" y="204754"/>
                    <a:pt x="68495" y="156662"/>
                  </a:cubicBezTo>
                  <a:cubicBezTo>
                    <a:pt x="100555" y="108570"/>
                    <a:pt x="148890" y="70437"/>
                    <a:pt x="213498" y="42262"/>
                  </a:cubicBezTo>
                  <a:cubicBezTo>
                    <a:pt x="278106" y="14087"/>
                    <a:pt x="357045" y="0"/>
                    <a:pt x="45031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D67D0029-808A-43DD-A49E-E32F10B5A9C4}"/>
                </a:ext>
              </a:extLst>
            </p:cNvPr>
            <p:cNvSpPr/>
            <p:nvPr/>
          </p:nvSpPr>
          <p:spPr>
            <a:xfrm>
              <a:off x="3665203" y="8434415"/>
              <a:ext cx="4132364" cy="1037616"/>
            </a:xfrm>
            <a:custGeom>
              <a:avLst/>
              <a:gdLst>
                <a:gd name="connsiteX0" fmla="*/ 1597009 w 4132364"/>
                <a:gd name="connsiteY0" fmla="*/ 231715 h 1037616"/>
                <a:gd name="connsiteX1" fmla="*/ 1435246 w 4132364"/>
                <a:gd name="connsiteY1" fmla="*/ 622278 h 1037616"/>
                <a:gd name="connsiteX2" fmla="*/ 1758773 w 4132364"/>
                <a:gd name="connsiteY2" fmla="*/ 622278 h 1037616"/>
                <a:gd name="connsiteX3" fmla="*/ 2511781 w 4132364"/>
                <a:gd name="connsiteY3" fmla="*/ 192367 h 1037616"/>
                <a:gd name="connsiteX4" fmla="*/ 2511781 w 4132364"/>
                <a:gd name="connsiteY4" fmla="*/ 547955 h 1037616"/>
                <a:gd name="connsiteX5" fmla="*/ 2704148 w 4132364"/>
                <a:gd name="connsiteY5" fmla="*/ 547955 h 1037616"/>
                <a:gd name="connsiteX6" fmla="*/ 2865911 w 4132364"/>
                <a:gd name="connsiteY6" fmla="*/ 501320 h 1037616"/>
                <a:gd name="connsiteX7" fmla="*/ 2921289 w 4132364"/>
                <a:gd name="connsiteY7" fmla="*/ 370161 h 1037616"/>
                <a:gd name="connsiteX8" fmla="*/ 2865911 w 4132364"/>
                <a:gd name="connsiteY8" fmla="*/ 238273 h 1037616"/>
                <a:gd name="connsiteX9" fmla="*/ 2704148 w 4132364"/>
                <a:gd name="connsiteY9" fmla="*/ 192367 h 1037616"/>
                <a:gd name="connsiteX10" fmla="*/ 3342494 w 4132364"/>
                <a:gd name="connsiteY10" fmla="*/ 0 h 1037616"/>
                <a:gd name="connsiteX11" fmla="*/ 4113419 w 4132364"/>
                <a:gd name="connsiteY11" fmla="*/ 0 h 1037616"/>
                <a:gd name="connsiteX12" fmla="*/ 4113419 w 4132364"/>
                <a:gd name="connsiteY12" fmla="*/ 189453 h 1037616"/>
                <a:gd name="connsiteX13" fmla="*/ 3577124 w 4132364"/>
                <a:gd name="connsiteY13" fmla="*/ 189453 h 1037616"/>
                <a:gd name="connsiteX14" fmla="*/ 3577124 w 4132364"/>
                <a:gd name="connsiteY14" fmla="*/ 410966 h 1037616"/>
                <a:gd name="connsiteX15" fmla="*/ 4050754 w 4132364"/>
                <a:gd name="connsiteY15" fmla="*/ 410966 h 1037616"/>
                <a:gd name="connsiteX16" fmla="*/ 4050754 w 4132364"/>
                <a:gd name="connsiteY16" fmla="*/ 594589 h 1037616"/>
                <a:gd name="connsiteX17" fmla="*/ 3577124 w 4132364"/>
                <a:gd name="connsiteY17" fmla="*/ 594589 h 1037616"/>
                <a:gd name="connsiteX18" fmla="*/ 3577124 w 4132364"/>
                <a:gd name="connsiteY18" fmla="*/ 830676 h 1037616"/>
                <a:gd name="connsiteX19" fmla="*/ 4132364 w 4132364"/>
                <a:gd name="connsiteY19" fmla="*/ 830676 h 1037616"/>
                <a:gd name="connsiteX20" fmla="*/ 4132364 w 4132364"/>
                <a:gd name="connsiteY20" fmla="*/ 1020128 h 1037616"/>
                <a:gd name="connsiteX21" fmla="*/ 3342494 w 4132364"/>
                <a:gd name="connsiteY21" fmla="*/ 1020128 h 1037616"/>
                <a:gd name="connsiteX22" fmla="*/ 2275694 w 4132364"/>
                <a:gd name="connsiteY22" fmla="*/ 0 h 1037616"/>
                <a:gd name="connsiteX23" fmla="*/ 2717263 w 4132364"/>
                <a:gd name="connsiteY23" fmla="*/ 0 h 1037616"/>
                <a:gd name="connsiteX24" fmla="*/ 2952622 w 4132364"/>
                <a:gd name="connsiteY24" fmla="*/ 45178 h 1037616"/>
                <a:gd name="connsiteX25" fmla="*/ 3106370 w 4132364"/>
                <a:gd name="connsiteY25" fmla="*/ 173422 h 1037616"/>
                <a:gd name="connsiteX26" fmla="*/ 3160290 w 4132364"/>
                <a:gd name="connsiteY26" fmla="*/ 370161 h 1037616"/>
                <a:gd name="connsiteX27" fmla="*/ 3105641 w 4132364"/>
                <a:gd name="connsiteY27" fmla="*/ 566171 h 1037616"/>
                <a:gd name="connsiteX28" fmla="*/ 2950436 w 4132364"/>
                <a:gd name="connsiteY28" fmla="*/ 692230 h 1037616"/>
                <a:gd name="connsiteX29" fmla="*/ 3179236 w 4132364"/>
                <a:gd name="connsiteY29" fmla="*/ 1020128 h 1037616"/>
                <a:gd name="connsiteX30" fmla="*/ 2925661 w 4132364"/>
                <a:gd name="connsiteY30" fmla="*/ 1020128 h 1037616"/>
                <a:gd name="connsiteX31" fmla="*/ 2728922 w 4132364"/>
                <a:gd name="connsiteY31" fmla="*/ 735950 h 1037616"/>
                <a:gd name="connsiteX32" fmla="*/ 2717263 w 4132364"/>
                <a:gd name="connsiteY32" fmla="*/ 735950 h 1037616"/>
                <a:gd name="connsiteX33" fmla="*/ 2511781 w 4132364"/>
                <a:gd name="connsiteY33" fmla="*/ 735950 h 1037616"/>
                <a:gd name="connsiteX34" fmla="*/ 2511781 w 4132364"/>
                <a:gd name="connsiteY34" fmla="*/ 1020128 h 1037616"/>
                <a:gd name="connsiteX35" fmla="*/ 2275694 w 4132364"/>
                <a:gd name="connsiteY35" fmla="*/ 1020128 h 1037616"/>
                <a:gd name="connsiteX36" fmla="*/ 1481880 w 4132364"/>
                <a:gd name="connsiteY36" fmla="*/ 0 h 1037616"/>
                <a:gd name="connsiteX37" fmla="*/ 1715052 w 4132364"/>
                <a:gd name="connsiteY37" fmla="*/ 0 h 1037616"/>
                <a:gd name="connsiteX38" fmla="*/ 2171195 w 4132364"/>
                <a:gd name="connsiteY38" fmla="*/ 1020128 h 1037616"/>
                <a:gd name="connsiteX39" fmla="*/ 1923450 w 4132364"/>
                <a:gd name="connsiteY39" fmla="*/ 1020128 h 1037616"/>
                <a:gd name="connsiteX40" fmla="*/ 1833096 w 4132364"/>
                <a:gd name="connsiteY40" fmla="*/ 801529 h 1037616"/>
                <a:gd name="connsiteX41" fmla="*/ 1359465 w 4132364"/>
                <a:gd name="connsiteY41" fmla="*/ 801529 h 1037616"/>
                <a:gd name="connsiteX42" fmla="*/ 1269111 w 4132364"/>
                <a:gd name="connsiteY42" fmla="*/ 1020128 h 1037616"/>
                <a:gd name="connsiteX43" fmla="*/ 1027195 w 4132364"/>
                <a:gd name="connsiteY43" fmla="*/ 1020128 h 1037616"/>
                <a:gd name="connsiteX44" fmla="*/ 0 w 4132364"/>
                <a:gd name="connsiteY44" fmla="*/ 0 h 1037616"/>
                <a:gd name="connsiteX45" fmla="*/ 236087 w 4132364"/>
                <a:gd name="connsiteY45" fmla="*/ 0 h 1037616"/>
                <a:gd name="connsiteX46" fmla="*/ 236087 w 4132364"/>
                <a:gd name="connsiteY46" fmla="*/ 562528 h 1037616"/>
                <a:gd name="connsiteX47" fmla="*/ 463429 w 4132364"/>
                <a:gd name="connsiteY47" fmla="*/ 836505 h 1037616"/>
                <a:gd name="connsiteX48" fmla="*/ 632479 w 4132364"/>
                <a:gd name="connsiteY48" fmla="*/ 770197 h 1037616"/>
                <a:gd name="connsiteX49" fmla="*/ 690772 w 4132364"/>
                <a:gd name="connsiteY49" fmla="*/ 562528 h 1037616"/>
                <a:gd name="connsiteX50" fmla="*/ 690772 w 4132364"/>
                <a:gd name="connsiteY50" fmla="*/ 0 h 1037616"/>
                <a:gd name="connsiteX51" fmla="*/ 923944 w 4132364"/>
                <a:gd name="connsiteY51" fmla="*/ 0 h 1037616"/>
                <a:gd name="connsiteX52" fmla="*/ 923944 w 4132364"/>
                <a:gd name="connsiteY52" fmla="*/ 571272 h 1037616"/>
                <a:gd name="connsiteX53" fmla="*/ 802257 w 4132364"/>
                <a:gd name="connsiteY53" fmla="*/ 916658 h 1037616"/>
                <a:gd name="connsiteX54" fmla="*/ 461972 w 4132364"/>
                <a:gd name="connsiteY54" fmla="*/ 1037616 h 1037616"/>
                <a:gd name="connsiteX55" fmla="*/ 121686 w 4132364"/>
                <a:gd name="connsiteY55" fmla="*/ 916658 h 1037616"/>
                <a:gd name="connsiteX56" fmla="*/ 0 w 4132364"/>
                <a:gd name="connsiteY56" fmla="*/ 571272 h 10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132364" h="1037616">
                  <a:moveTo>
                    <a:pt x="1597009" y="231715"/>
                  </a:moveTo>
                  <a:lnTo>
                    <a:pt x="1435246" y="622278"/>
                  </a:lnTo>
                  <a:lnTo>
                    <a:pt x="1758773" y="622278"/>
                  </a:lnTo>
                  <a:close/>
                  <a:moveTo>
                    <a:pt x="2511781" y="192367"/>
                  </a:moveTo>
                  <a:lnTo>
                    <a:pt x="2511781" y="547955"/>
                  </a:lnTo>
                  <a:lnTo>
                    <a:pt x="2704148" y="547955"/>
                  </a:lnTo>
                  <a:cubicBezTo>
                    <a:pt x="2775071" y="547955"/>
                    <a:pt x="2828992" y="532410"/>
                    <a:pt x="2865911" y="501320"/>
                  </a:cubicBezTo>
                  <a:cubicBezTo>
                    <a:pt x="2902830" y="470231"/>
                    <a:pt x="2921289" y="426511"/>
                    <a:pt x="2921289" y="370161"/>
                  </a:cubicBezTo>
                  <a:cubicBezTo>
                    <a:pt x="2921289" y="312840"/>
                    <a:pt x="2902830" y="268877"/>
                    <a:pt x="2865911" y="238273"/>
                  </a:cubicBezTo>
                  <a:cubicBezTo>
                    <a:pt x="2828992" y="207669"/>
                    <a:pt x="2775071" y="192367"/>
                    <a:pt x="2704148" y="192367"/>
                  </a:cubicBezTo>
                  <a:close/>
                  <a:moveTo>
                    <a:pt x="3342494" y="0"/>
                  </a:moveTo>
                  <a:lnTo>
                    <a:pt x="4113419" y="0"/>
                  </a:lnTo>
                  <a:lnTo>
                    <a:pt x="4113419" y="189453"/>
                  </a:lnTo>
                  <a:lnTo>
                    <a:pt x="3577124" y="189453"/>
                  </a:lnTo>
                  <a:lnTo>
                    <a:pt x="3577124" y="410966"/>
                  </a:lnTo>
                  <a:lnTo>
                    <a:pt x="4050754" y="410966"/>
                  </a:lnTo>
                  <a:lnTo>
                    <a:pt x="4050754" y="594589"/>
                  </a:lnTo>
                  <a:lnTo>
                    <a:pt x="3577124" y="594589"/>
                  </a:lnTo>
                  <a:lnTo>
                    <a:pt x="3577124" y="830676"/>
                  </a:lnTo>
                  <a:lnTo>
                    <a:pt x="4132364" y="830676"/>
                  </a:lnTo>
                  <a:lnTo>
                    <a:pt x="4132364" y="1020128"/>
                  </a:lnTo>
                  <a:lnTo>
                    <a:pt x="3342494" y="1020128"/>
                  </a:lnTo>
                  <a:close/>
                  <a:moveTo>
                    <a:pt x="2275694" y="0"/>
                  </a:moveTo>
                  <a:lnTo>
                    <a:pt x="2717263" y="0"/>
                  </a:lnTo>
                  <a:cubicBezTo>
                    <a:pt x="2807618" y="0"/>
                    <a:pt x="2886070" y="15059"/>
                    <a:pt x="2952622" y="45178"/>
                  </a:cubicBezTo>
                  <a:cubicBezTo>
                    <a:pt x="3019173" y="75296"/>
                    <a:pt x="3070422" y="118044"/>
                    <a:pt x="3106370" y="173422"/>
                  </a:cubicBezTo>
                  <a:cubicBezTo>
                    <a:pt x="3142316" y="228801"/>
                    <a:pt x="3160290" y="294380"/>
                    <a:pt x="3160290" y="370161"/>
                  </a:cubicBezTo>
                  <a:cubicBezTo>
                    <a:pt x="3160290" y="445942"/>
                    <a:pt x="3142074" y="511279"/>
                    <a:pt x="3105641" y="566171"/>
                  </a:cubicBezTo>
                  <a:cubicBezTo>
                    <a:pt x="3069208" y="621064"/>
                    <a:pt x="3017473" y="663083"/>
                    <a:pt x="2950436" y="692230"/>
                  </a:cubicBezTo>
                  <a:lnTo>
                    <a:pt x="3179236" y="1020128"/>
                  </a:lnTo>
                  <a:lnTo>
                    <a:pt x="2925661" y="1020128"/>
                  </a:lnTo>
                  <a:lnTo>
                    <a:pt x="2728922" y="735950"/>
                  </a:lnTo>
                  <a:lnTo>
                    <a:pt x="2717263" y="735950"/>
                  </a:lnTo>
                  <a:lnTo>
                    <a:pt x="2511781" y="735950"/>
                  </a:lnTo>
                  <a:lnTo>
                    <a:pt x="2511781" y="1020128"/>
                  </a:lnTo>
                  <a:lnTo>
                    <a:pt x="2275694" y="1020128"/>
                  </a:lnTo>
                  <a:close/>
                  <a:moveTo>
                    <a:pt x="1481880" y="0"/>
                  </a:moveTo>
                  <a:lnTo>
                    <a:pt x="1715052" y="0"/>
                  </a:lnTo>
                  <a:lnTo>
                    <a:pt x="2171195" y="1020128"/>
                  </a:lnTo>
                  <a:lnTo>
                    <a:pt x="1923450" y="1020128"/>
                  </a:lnTo>
                  <a:lnTo>
                    <a:pt x="1833096" y="801529"/>
                  </a:lnTo>
                  <a:lnTo>
                    <a:pt x="1359465" y="801529"/>
                  </a:lnTo>
                  <a:lnTo>
                    <a:pt x="1269111" y="1020128"/>
                  </a:lnTo>
                  <a:lnTo>
                    <a:pt x="1027195" y="1020128"/>
                  </a:lnTo>
                  <a:close/>
                  <a:moveTo>
                    <a:pt x="0" y="0"/>
                  </a:moveTo>
                  <a:lnTo>
                    <a:pt x="236087" y="0"/>
                  </a:lnTo>
                  <a:lnTo>
                    <a:pt x="236087" y="562528"/>
                  </a:lnTo>
                  <a:cubicBezTo>
                    <a:pt x="236087" y="745179"/>
                    <a:pt x="311868" y="836505"/>
                    <a:pt x="463429" y="836505"/>
                  </a:cubicBezTo>
                  <a:cubicBezTo>
                    <a:pt x="537267" y="836505"/>
                    <a:pt x="593617" y="814402"/>
                    <a:pt x="632479" y="770197"/>
                  </a:cubicBezTo>
                  <a:cubicBezTo>
                    <a:pt x="671341" y="725991"/>
                    <a:pt x="690772" y="656768"/>
                    <a:pt x="690772" y="562528"/>
                  </a:cubicBezTo>
                  <a:lnTo>
                    <a:pt x="690772" y="0"/>
                  </a:lnTo>
                  <a:lnTo>
                    <a:pt x="923944" y="0"/>
                  </a:lnTo>
                  <a:lnTo>
                    <a:pt x="923944" y="571272"/>
                  </a:lnTo>
                  <a:cubicBezTo>
                    <a:pt x="923944" y="720891"/>
                    <a:pt x="883382" y="836019"/>
                    <a:pt x="802257" y="916658"/>
                  </a:cubicBezTo>
                  <a:cubicBezTo>
                    <a:pt x="721133" y="997297"/>
                    <a:pt x="607705" y="1037616"/>
                    <a:pt x="461972" y="1037616"/>
                  </a:cubicBezTo>
                  <a:cubicBezTo>
                    <a:pt x="316240" y="1037616"/>
                    <a:pt x="202811" y="997297"/>
                    <a:pt x="121686" y="916658"/>
                  </a:cubicBezTo>
                  <a:cubicBezTo>
                    <a:pt x="40562" y="836019"/>
                    <a:pt x="0" y="720891"/>
                    <a:pt x="0" y="57127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231" name="Table 230">
            <a:extLst>
              <a:ext uri="{FF2B5EF4-FFF2-40B4-BE49-F238E27FC236}">
                <a16:creationId xmlns:a16="http://schemas.microsoft.com/office/drawing/2014/main" id="{568B065C-3AE6-4328-AEA0-0132F951F9BC}"/>
              </a:ext>
            </a:extLst>
          </p:cNvPr>
          <p:cNvGraphicFramePr>
            <a:graphicFrameLocks noGrp="1"/>
          </p:cNvGraphicFramePr>
          <p:nvPr>
            <p:extLst>
              <p:ext uri="{D42A27DB-BD31-4B8C-83A1-F6EECF244321}">
                <p14:modId xmlns:p14="http://schemas.microsoft.com/office/powerpoint/2010/main" val="3501763059"/>
              </p:ext>
            </p:extLst>
          </p:nvPr>
        </p:nvGraphicFramePr>
        <p:xfrm>
          <a:off x="1146976" y="4084726"/>
          <a:ext cx="27082003" cy="10187922"/>
        </p:xfrm>
        <a:graphic>
          <a:graphicData uri="http://schemas.openxmlformats.org/drawingml/2006/table">
            <a:tbl>
              <a:tblPr firstRow="1" bandRow="1">
                <a:tableStyleId>{073A0DAA-6AF3-43AB-8588-CEC1D06C72B9}</a:tableStyleId>
              </a:tblPr>
              <a:tblGrid>
                <a:gridCol w="10852474">
                  <a:extLst>
                    <a:ext uri="{9D8B030D-6E8A-4147-A177-3AD203B41FA5}">
                      <a16:colId xmlns:a16="http://schemas.microsoft.com/office/drawing/2014/main" val="20000"/>
                    </a:ext>
                  </a:extLst>
                </a:gridCol>
                <a:gridCol w="5429517">
                  <a:extLst>
                    <a:ext uri="{9D8B030D-6E8A-4147-A177-3AD203B41FA5}">
                      <a16:colId xmlns:a16="http://schemas.microsoft.com/office/drawing/2014/main" val="20001"/>
                    </a:ext>
                  </a:extLst>
                </a:gridCol>
                <a:gridCol w="5400006">
                  <a:extLst>
                    <a:ext uri="{9D8B030D-6E8A-4147-A177-3AD203B41FA5}">
                      <a16:colId xmlns:a16="http://schemas.microsoft.com/office/drawing/2014/main" val="20002"/>
                    </a:ext>
                  </a:extLst>
                </a:gridCol>
                <a:gridCol w="5400006">
                  <a:extLst>
                    <a:ext uri="{9D8B030D-6E8A-4147-A177-3AD203B41FA5}">
                      <a16:colId xmlns:a16="http://schemas.microsoft.com/office/drawing/2014/main" val="20003"/>
                    </a:ext>
                  </a:extLst>
                </a:gridCol>
              </a:tblGrid>
              <a:tr h="169798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0" i="0" dirty="0">
                          <a:solidFill>
                            <a:schemeClr val="accent2"/>
                          </a:solidFill>
                          <a:latin typeface="+mn-lt"/>
                          <a:ea typeface="Roboto Medium" charset="0"/>
                          <a:cs typeface="Roboto Medium" charset="0"/>
                        </a:rPr>
                        <a:t>Medical Cost </a:t>
                      </a:r>
                    </a:p>
                  </a:txBody>
                  <a:tcPr marL="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b="0" dirty="0">
                          <a:solidFill>
                            <a:schemeClr val="tx1"/>
                          </a:solidFill>
                          <a:latin typeface="+mn-lt"/>
                          <a:ea typeface="Roboto Medium" charset="0"/>
                          <a:cs typeface="Roboto Med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b="0" dirty="0">
                          <a:solidFill>
                            <a:schemeClr val="tx1"/>
                          </a:solidFill>
                          <a:latin typeface="+mn-lt"/>
                          <a:ea typeface="Roboto Medium" charset="0"/>
                          <a:cs typeface="Roboto Med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b="1" dirty="0">
                          <a:solidFill>
                            <a:schemeClr val="accent2"/>
                          </a:solidFill>
                          <a:latin typeface="+mn-lt"/>
                          <a:ea typeface="Roboto Medium" charset="0"/>
                          <a:cs typeface="Roboto Med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69798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0" i="0" kern="1200" dirty="0">
                          <a:solidFill>
                            <a:schemeClr val="accent2"/>
                          </a:solidFill>
                          <a:latin typeface="+mn-lt"/>
                          <a:ea typeface="Roboto Medium" charset="0"/>
                          <a:cs typeface="Roboto Medium" charset="0"/>
                        </a:rPr>
                        <a:t>Medical Cost</a:t>
                      </a:r>
                    </a:p>
                  </a:txBody>
                  <a:tcPr marL="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dirty="0">
                          <a:solidFill>
                            <a:schemeClr val="tx1"/>
                          </a:solidFill>
                          <a:latin typeface="+mn-lt"/>
                          <a:ea typeface="Roboto Medium" charset="0"/>
                          <a:cs typeface="Roboto Med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dirty="0">
                          <a:solidFill>
                            <a:schemeClr val="tx1"/>
                          </a:solidFill>
                          <a:latin typeface="+mn-lt"/>
                          <a:ea typeface="Roboto Medium" charset="0"/>
                          <a:cs typeface="Roboto Med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b="1" dirty="0">
                          <a:solidFill>
                            <a:schemeClr val="accent2"/>
                          </a:solidFill>
                          <a:latin typeface="+mn-lt"/>
                          <a:ea typeface="Roboto Medium" charset="0"/>
                          <a:cs typeface="Roboto Med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69798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0" i="0" kern="1200" dirty="0">
                          <a:solidFill>
                            <a:schemeClr val="accent2"/>
                          </a:solidFill>
                          <a:latin typeface="+mn-lt"/>
                          <a:ea typeface="Roboto Medium" charset="0"/>
                          <a:cs typeface="Roboto Medium" charset="0"/>
                        </a:rPr>
                        <a:t>Medical Cost</a:t>
                      </a:r>
                    </a:p>
                  </a:txBody>
                  <a:tcPr marL="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dirty="0">
                          <a:solidFill>
                            <a:schemeClr val="tx1"/>
                          </a:solidFill>
                          <a:latin typeface="+mn-lt"/>
                          <a:ea typeface="Roboto Medium" charset="0"/>
                          <a:cs typeface="Roboto Med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dirty="0">
                          <a:solidFill>
                            <a:schemeClr val="tx1"/>
                          </a:solidFill>
                          <a:latin typeface="+mn-lt"/>
                          <a:ea typeface="Roboto Medium" charset="0"/>
                          <a:cs typeface="Roboto Med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b="1" dirty="0">
                          <a:solidFill>
                            <a:schemeClr val="accent2"/>
                          </a:solidFill>
                          <a:latin typeface="+mn-lt"/>
                          <a:ea typeface="Roboto Medium" charset="0"/>
                          <a:cs typeface="Roboto Med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69798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0" i="0" kern="1200" dirty="0">
                          <a:solidFill>
                            <a:schemeClr val="accent2"/>
                          </a:solidFill>
                          <a:latin typeface="+mn-lt"/>
                          <a:ea typeface="Roboto Medium" charset="0"/>
                          <a:cs typeface="Roboto Medium" charset="0"/>
                        </a:rPr>
                        <a:t>Medical Cost</a:t>
                      </a:r>
                    </a:p>
                  </a:txBody>
                  <a:tcPr marL="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dirty="0">
                          <a:solidFill>
                            <a:schemeClr val="tx1"/>
                          </a:solidFill>
                          <a:latin typeface="+mn-lt"/>
                          <a:ea typeface="Roboto Medium" charset="0"/>
                          <a:cs typeface="Roboto Med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dirty="0">
                          <a:solidFill>
                            <a:schemeClr val="tx1"/>
                          </a:solidFill>
                          <a:latin typeface="+mn-lt"/>
                          <a:ea typeface="Roboto Medium" charset="0"/>
                          <a:cs typeface="Roboto Med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b="1" dirty="0">
                          <a:solidFill>
                            <a:schemeClr val="accent2"/>
                          </a:solidFill>
                          <a:latin typeface="+mn-lt"/>
                          <a:ea typeface="Roboto Medium" charset="0"/>
                          <a:cs typeface="Roboto Med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69798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0" i="0" kern="1200" dirty="0">
                          <a:solidFill>
                            <a:schemeClr val="accent2"/>
                          </a:solidFill>
                          <a:latin typeface="+mn-lt"/>
                          <a:ea typeface="Roboto Medium" charset="0"/>
                          <a:cs typeface="Roboto Medium" charset="0"/>
                        </a:rPr>
                        <a:t>Medical Cost</a:t>
                      </a:r>
                    </a:p>
                  </a:txBody>
                  <a:tcPr marL="0" anchor="ctr">
                    <a:lnL w="12700" cmpd="sng">
                      <a:noFill/>
                    </a:lnL>
                    <a:lnR w="12700" cmpd="sng">
                      <a:noFill/>
                    </a:lnR>
                    <a:lnT w="6350" cap="flat" cmpd="sng" algn="ctr">
                      <a:solidFill>
                        <a:schemeClr val="tx1"/>
                      </a:solidFill>
                      <a:prstDash val="solid"/>
                      <a:round/>
                      <a:headEnd type="none" w="med" len="med"/>
                      <a:tailEnd type="none" w="med" len="med"/>
                    </a:lnT>
                    <a:lnB w="381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dirty="0">
                          <a:solidFill>
                            <a:schemeClr val="tx1"/>
                          </a:solidFill>
                          <a:latin typeface="+mn-lt"/>
                          <a:ea typeface="Roboto Medium" charset="0"/>
                          <a:cs typeface="Roboto Med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381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dirty="0">
                          <a:solidFill>
                            <a:schemeClr val="tx1"/>
                          </a:solidFill>
                          <a:latin typeface="+mn-lt"/>
                          <a:ea typeface="Roboto Medium" charset="0"/>
                          <a:cs typeface="Roboto Med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381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b="1" dirty="0">
                          <a:solidFill>
                            <a:schemeClr val="accent2"/>
                          </a:solidFill>
                          <a:latin typeface="+mn-lt"/>
                          <a:ea typeface="Roboto Medium" charset="0"/>
                          <a:cs typeface="Roboto Med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381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697987">
                <a:tc>
                  <a:txBody>
                    <a:bodyPr/>
                    <a:lstStyle/>
                    <a:p>
                      <a:pPr algn="l"/>
                      <a:r>
                        <a:rPr lang="en-US" sz="3600" b="1" i="0" dirty="0">
                          <a:solidFill>
                            <a:schemeClr val="accent4"/>
                          </a:solidFill>
                          <a:latin typeface="+mn-lt"/>
                          <a:ea typeface="Roboto" charset="0"/>
                          <a:cs typeface="Roboto" charset="0"/>
                        </a:rPr>
                        <a:t>TOTAL</a:t>
                      </a:r>
                    </a:p>
                  </a:txBody>
                  <a:tcPr marL="0" anchor="ctr">
                    <a:lnL w="12700" cmpd="sng">
                      <a:noFill/>
                    </a:lnL>
                    <a:lnR w="12700" cmpd="sng">
                      <a:noFill/>
                    </a:lnR>
                    <a:lnT w="38100" cap="flat" cmpd="sng" algn="ctr">
                      <a:solidFill>
                        <a:schemeClr val="accent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4400" b="1" dirty="0">
                          <a:solidFill>
                            <a:schemeClr val="accent4"/>
                          </a:solidFill>
                          <a:latin typeface="+mn-lt"/>
                          <a:ea typeface="Roboto Medium" charset="0"/>
                          <a:cs typeface="Roboto Medium" charset="0"/>
                        </a:rPr>
                        <a:t>$13,000.00</a:t>
                      </a:r>
                    </a:p>
                  </a:txBody>
                  <a:tcPr marR="0" anchor="ctr">
                    <a:lnL w="12700" cmpd="sng">
                      <a:noFill/>
                    </a:lnL>
                    <a:lnR w="12700" cmpd="sng">
                      <a:noFill/>
                    </a:lnR>
                    <a:lnT w="38100" cap="flat" cmpd="sng" algn="ctr">
                      <a:solidFill>
                        <a:schemeClr val="accent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4400" b="1" dirty="0">
                          <a:solidFill>
                            <a:schemeClr val="accent4"/>
                          </a:solidFill>
                          <a:latin typeface="+mn-lt"/>
                          <a:ea typeface="Roboto Medium" charset="0"/>
                          <a:cs typeface="Roboto Medium" charset="0"/>
                        </a:rPr>
                        <a:t>$13,000.00</a:t>
                      </a:r>
                    </a:p>
                  </a:txBody>
                  <a:tcPr marR="0" anchor="ctr">
                    <a:lnL w="12700" cmpd="sng">
                      <a:noFill/>
                    </a:lnL>
                    <a:lnR w="12700" cmpd="sng">
                      <a:noFill/>
                    </a:lnR>
                    <a:lnT w="38100" cap="flat" cmpd="sng" algn="ctr">
                      <a:solidFill>
                        <a:schemeClr val="accent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4400" b="1" dirty="0">
                          <a:solidFill>
                            <a:schemeClr val="accent4"/>
                          </a:solidFill>
                          <a:latin typeface="+mn-lt"/>
                          <a:ea typeface="Roboto Medium" charset="0"/>
                          <a:cs typeface="Roboto Medium" charset="0"/>
                        </a:rPr>
                        <a:t>$13,000.00</a:t>
                      </a:r>
                    </a:p>
                  </a:txBody>
                  <a:tcPr marR="0" anchor="ctr">
                    <a:lnL w="12700" cmpd="sng">
                      <a:noFill/>
                    </a:lnL>
                    <a:lnR w="12700" cmpd="sng">
                      <a:noFill/>
                    </a:lnR>
                    <a:lnT w="38100" cap="flat" cmpd="sng" algn="ctr">
                      <a:solidFill>
                        <a:schemeClr val="accent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2944354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p:txBody>
          <a:bodyPr/>
          <a:lstStyle/>
          <a:p>
            <a:fld id="{92B485D1-D61A-494D-A8A9-04DC541B8AAB}" type="slidenum">
              <a:rPr lang="en-US" smtClean="0">
                <a:solidFill>
                  <a:schemeClr val="accent2"/>
                </a:solidFill>
              </a:rPr>
              <a:pPr/>
              <a:t>41</a:t>
            </a:fld>
            <a:endParaRPr lang="en-US" dirty="0">
              <a:solidFill>
                <a:schemeClr val="accent2"/>
              </a:solidFill>
            </a:endParaRPr>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p:txBody>
          <a:bodyPr/>
          <a:lstStyle/>
          <a:p>
            <a:r>
              <a:rPr lang="en-US">
                <a:solidFill>
                  <a:schemeClr val="accent2"/>
                </a:solidFill>
              </a:rPr>
              <a:t>WWW.SQUARE.COM</a:t>
            </a:r>
            <a:endParaRPr lang="en-US" dirty="0">
              <a:solidFill>
                <a:schemeClr val="accent2"/>
              </a:solidFill>
            </a:endParaRPr>
          </a:p>
        </p:txBody>
      </p:sp>
      <p:sp>
        <p:nvSpPr>
          <p:cNvPr id="5" name="Rectangle 4">
            <a:extLst>
              <a:ext uri="{FF2B5EF4-FFF2-40B4-BE49-F238E27FC236}">
                <a16:creationId xmlns:a16="http://schemas.microsoft.com/office/drawing/2014/main" id="{E1E987E2-E592-4EFC-8B02-DADBC536D181}"/>
              </a:ext>
            </a:extLst>
          </p:cNvPr>
          <p:cNvSpPr/>
          <p:nvPr/>
        </p:nvSpPr>
        <p:spPr>
          <a:xfrm>
            <a:off x="993720" y="1125796"/>
            <a:ext cx="22742580" cy="1332544"/>
          </a:xfrm>
          <a:prstGeom prst="rect">
            <a:avLst/>
          </a:prstGeom>
        </p:spPr>
        <p:txBody>
          <a:bodyPr wrap="square">
            <a:spAutoFit/>
          </a:bodyPr>
          <a:lstStyle/>
          <a:p>
            <a:pPr>
              <a:lnSpc>
                <a:spcPct val="80000"/>
              </a:lnSpc>
            </a:pPr>
            <a:r>
              <a:rPr lang="en-US" sz="10000" dirty="0">
                <a:solidFill>
                  <a:schemeClr val="accent2"/>
                </a:solidFill>
              </a:rPr>
              <a:t>FINANCIAL </a:t>
            </a:r>
            <a:r>
              <a:rPr lang="en-US" sz="10000" b="1" dirty="0">
                <a:solidFill>
                  <a:schemeClr val="accent2"/>
                </a:solidFill>
              </a:rPr>
              <a:t>PROJECTIONS</a:t>
            </a:r>
          </a:p>
        </p:txBody>
      </p:sp>
      <p:sp>
        <p:nvSpPr>
          <p:cNvPr id="6" name="Rectangle 5">
            <a:extLst>
              <a:ext uri="{FF2B5EF4-FFF2-40B4-BE49-F238E27FC236}">
                <a16:creationId xmlns:a16="http://schemas.microsoft.com/office/drawing/2014/main" id="{94D712BF-9BF1-40D0-9723-DCCB4DC86687}"/>
              </a:ext>
            </a:extLst>
          </p:cNvPr>
          <p:cNvSpPr/>
          <p:nvPr/>
        </p:nvSpPr>
        <p:spPr>
          <a:xfrm>
            <a:off x="1146975" y="2805710"/>
            <a:ext cx="1911486" cy="2389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p:txBody>
      </p:sp>
      <p:grpSp>
        <p:nvGrpSpPr>
          <p:cNvPr id="7" name="Group 6">
            <a:extLst>
              <a:ext uri="{FF2B5EF4-FFF2-40B4-BE49-F238E27FC236}">
                <a16:creationId xmlns:a16="http://schemas.microsoft.com/office/drawing/2014/main" id="{A9ECA254-2B38-471E-88A9-01470CE3B0F4}"/>
              </a:ext>
            </a:extLst>
          </p:cNvPr>
          <p:cNvGrpSpPr/>
          <p:nvPr/>
        </p:nvGrpSpPr>
        <p:grpSpPr>
          <a:xfrm>
            <a:off x="25715132" y="1201996"/>
            <a:ext cx="2513847" cy="491928"/>
            <a:chOff x="1296153" y="8434415"/>
            <a:chExt cx="6501414" cy="1272244"/>
          </a:xfrm>
          <a:solidFill>
            <a:schemeClr val="accent4"/>
          </a:solidFill>
        </p:grpSpPr>
        <p:sp>
          <p:nvSpPr>
            <p:cNvPr id="8" name="Freeform: Shape 7">
              <a:extLst>
                <a:ext uri="{FF2B5EF4-FFF2-40B4-BE49-F238E27FC236}">
                  <a16:creationId xmlns:a16="http://schemas.microsoft.com/office/drawing/2014/main" id="{8C22F569-60FD-41B0-8774-A238CBC1B516}"/>
                </a:ext>
              </a:extLst>
            </p:cNvPr>
            <p:cNvSpPr/>
            <p:nvPr/>
          </p:nvSpPr>
          <p:spPr>
            <a:xfrm>
              <a:off x="1296153" y="8434415"/>
              <a:ext cx="2116797" cy="1272244"/>
            </a:xfrm>
            <a:custGeom>
              <a:avLst/>
              <a:gdLst>
                <a:gd name="connsiteX0" fmla="*/ 1507635 w 2116797"/>
                <a:gd name="connsiteY0" fmla="*/ 201110 h 1272244"/>
                <a:gd name="connsiteX1" fmla="*/ 1344416 w 2116797"/>
                <a:gd name="connsiteY1" fmla="*/ 242644 h 1272244"/>
                <a:gd name="connsiteX2" fmla="*/ 1230015 w 2116797"/>
                <a:gd name="connsiteY2" fmla="*/ 358502 h 1272244"/>
                <a:gd name="connsiteX3" fmla="*/ 1188481 w 2116797"/>
                <a:gd name="connsiteY3" fmla="*/ 527551 h 1272244"/>
                <a:gd name="connsiteX4" fmla="*/ 1230015 w 2116797"/>
                <a:gd name="connsiteY4" fmla="*/ 696601 h 1272244"/>
                <a:gd name="connsiteX5" fmla="*/ 1344416 w 2116797"/>
                <a:gd name="connsiteY5" fmla="*/ 812458 h 1272244"/>
                <a:gd name="connsiteX6" fmla="*/ 1507635 w 2116797"/>
                <a:gd name="connsiteY6" fmla="*/ 853992 h 1272244"/>
                <a:gd name="connsiteX7" fmla="*/ 1670856 w 2116797"/>
                <a:gd name="connsiteY7" fmla="*/ 812458 h 1272244"/>
                <a:gd name="connsiteX8" fmla="*/ 1785255 w 2116797"/>
                <a:gd name="connsiteY8" fmla="*/ 696601 h 1272244"/>
                <a:gd name="connsiteX9" fmla="*/ 1826791 w 2116797"/>
                <a:gd name="connsiteY9" fmla="*/ 527551 h 1272244"/>
                <a:gd name="connsiteX10" fmla="*/ 1785255 w 2116797"/>
                <a:gd name="connsiteY10" fmla="*/ 358502 h 1272244"/>
                <a:gd name="connsiteX11" fmla="*/ 1670856 w 2116797"/>
                <a:gd name="connsiteY11" fmla="*/ 242644 h 1272244"/>
                <a:gd name="connsiteX12" fmla="*/ 1507635 w 2116797"/>
                <a:gd name="connsiteY12" fmla="*/ 201110 h 1272244"/>
                <a:gd name="connsiteX13" fmla="*/ 1507635 w 2116797"/>
                <a:gd name="connsiteY13" fmla="*/ 0 h 1272244"/>
                <a:gd name="connsiteX14" fmla="*/ 1793271 w 2116797"/>
                <a:gd name="connsiteY14" fmla="*/ 68494 h 1272244"/>
                <a:gd name="connsiteX15" fmla="*/ 1992925 w 2116797"/>
                <a:gd name="connsiteY15" fmla="*/ 257217 h 1272244"/>
                <a:gd name="connsiteX16" fmla="*/ 2065790 w 2116797"/>
                <a:gd name="connsiteY16" fmla="*/ 527551 h 1272244"/>
                <a:gd name="connsiteX17" fmla="*/ 1965965 w 2116797"/>
                <a:gd name="connsiteY17" fmla="*/ 839419 h 1272244"/>
                <a:gd name="connsiteX18" fmla="*/ 1701461 w 2116797"/>
                <a:gd name="connsiteY18" fmla="*/ 1025957 h 1272244"/>
                <a:gd name="connsiteX19" fmla="*/ 1772141 w 2116797"/>
                <a:gd name="connsiteY19" fmla="*/ 1080606 h 1272244"/>
                <a:gd name="connsiteX20" fmla="*/ 1845736 w 2116797"/>
                <a:gd name="connsiteY20" fmla="*/ 1097365 h 1272244"/>
                <a:gd name="connsiteX21" fmla="*/ 2011870 w 2116797"/>
                <a:gd name="connsiteY21" fmla="*/ 1021585 h 1272244"/>
                <a:gd name="connsiteX22" fmla="*/ 2116797 w 2116797"/>
                <a:gd name="connsiteY22" fmla="*/ 1146914 h 1272244"/>
                <a:gd name="connsiteX23" fmla="*/ 1996568 w 2116797"/>
                <a:gd name="connsiteY23" fmla="*/ 1240183 h 1272244"/>
                <a:gd name="connsiteX24" fmla="*/ 1841363 w 2116797"/>
                <a:gd name="connsiteY24" fmla="*/ 1272244 h 1272244"/>
                <a:gd name="connsiteX25" fmla="*/ 1635880 w 2116797"/>
                <a:gd name="connsiteY25" fmla="*/ 1223424 h 1272244"/>
                <a:gd name="connsiteX26" fmla="*/ 1426025 w 2116797"/>
                <a:gd name="connsiteY26" fmla="*/ 1050731 h 1272244"/>
                <a:gd name="connsiteX27" fmla="*/ 1179008 w 2116797"/>
                <a:gd name="connsiteY27" fmla="*/ 961834 h 1272244"/>
                <a:gd name="connsiteX28" fmla="*/ 1009959 w 2116797"/>
                <a:gd name="connsiteY28" fmla="*/ 777483 h 1272244"/>
                <a:gd name="connsiteX29" fmla="*/ 949480 w 2116797"/>
                <a:gd name="connsiteY29" fmla="*/ 527551 h 1272244"/>
                <a:gd name="connsiteX30" fmla="*/ 1021618 w 2116797"/>
                <a:gd name="connsiteY30" fmla="*/ 257217 h 1272244"/>
                <a:gd name="connsiteX31" fmla="*/ 1221272 w 2116797"/>
                <a:gd name="connsiteY31" fmla="*/ 68494 h 1272244"/>
                <a:gd name="connsiteX32" fmla="*/ 1507635 w 2116797"/>
                <a:gd name="connsiteY32" fmla="*/ 0 h 1272244"/>
                <a:gd name="connsiteX33" fmla="*/ 450314 w 2116797"/>
                <a:gd name="connsiteY33" fmla="*/ 0 h 1272244"/>
                <a:gd name="connsiteX34" fmla="*/ 641223 w 2116797"/>
                <a:gd name="connsiteY34" fmla="*/ 23317 h 1272244"/>
                <a:gd name="connsiteX35" fmla="*/ 804442 w 2116797"/>
                <a:gd name="connsiteY35" fmla="*/ 90354 h 1272244"/>
                <a:gd name="connsiteX36" fmla="*/ 731577 w 2116797"/>
                <a:gd name="connsiteY36" fmla="*/ 269605 h 1272244"/>
                <a:gd name="connsiteX37" fmla="*/ 448855 w 2116797"/>
                <a:gd name="connsiteY37" fmla="*/ 189452 h 1272244"/>
                <a:gd name="connsiteX38" fmla="*/ 302395 w 2116797"/>
                <a:gd name="connsiteY38" fmla="*/ 221513 h 1272244"/>
                <a:gd name="connsiteX39" fmla="*/ 255031 w 2116797"/>
                <a:gd name="connsiteY39" fmla="*/ 306038 h 1272244"/>
                <a:gd name="connsiteX40" fmla="*/ 309681 w 2116797"/>
                <a:gd name="connsiteY40" fmla="*/ 384005 h 1272244"/>
                <a:gd name="connsiteX41" fmla="*/ 476545 w 2116797"/>
                <a:gd name="connsiteY41" fmla="*/ 434283 h 1272244"/>
                <a:gd name="connsiteX42" fmla="*/ 667454 w 2116797"/>
                <a:gd name="connsiteY42" fmla="*/ 489661 h 1272244"/>
                <a:gd name="connsiteX43" fmla="*/ 794971 w 2116797"/>
                <a:gd name="connsiteY43" fmla="*/ 577100 h 1272244"/>
                <a:gd name="connsiteX44" fmla="*/ 848164 w 2116797"/>
                <a:gd name="connsiteY44" fmla="*/ 738863 h 1272244"/>
                <a:gd name="connsiteX45" fmla="*/ 799342 w 2116797"/>
                <a:gd name="connsiteY45" fmla="*/ 898441 h 1272244"/>
                <a:gd name="connsiteX46" fmla="*/ 652882 w 2116797"/>
                <a:gd name="connsiteY46" fmla="*/ 1012841 h 1272244"/>
                <a:gd name="connsiteX47" fmla="*/ 415338 w 2116797"/>
                <a:gd name="connsiteY47" fmla="*/ 1055103 h 1272244"/>
                <a:gd name="connsiteX48" fmla="*/ 181436 w 2116797"/>
                <a:gd name="connsiteY48" fmla="*/ 1022313 h 1272244"/>
                <a:gd name="connsiteX49" fmla="*/ 0 w 2116797"/>
                <a:gd name="connsiteY49" fmla="*/ 937059 h 1272244"/>
                <a:gd name="connsiteX50" fmla="*/ 80153 w 2116797"/>
                <a:gd name="connsiteY50" fmla="*/ 759266 h 1272244"/>
                <a:gd name="connsiteX51" fmla="*/ 236086 w 2116797"/>
                <a:gd name="connsiteY51" fmla="*/ 836504 h 1272244"/>
                <a:gd name="connsiteX52" fmla="*/ 416794 w 2116797"/>
                <a:gd name="connsiteY52" fmla="*/ 865651 h 1272244"/>
                <a:gd name="connsiteX53" fmla="*/ 565441 w 2116797"/>
                <a:gd name="connsiteY53" fmla="*/ 835775 h 1272244"/>
                <a:gd name="connsiteX54" fmla="*/ 613533 w 2116797"/>
                <a:gd name="connsiteY54" fmla="*/ 756351 h 1272244"/>
                <a:gd name="connsiteX55" fmla="*/ 585115 w 2116797"/>
                <a:gd name="connsiteY55" fmla="*/ 695872 h 1272244"/>
                <a:gd name="connsiteX56" fmla="*/ 512250 w 2116797"/>
                <a:gd name="connsiteY56" fmla="*/ 657253 h 1272244"/>
                <a:gd name="connsiteX57" fmla="*/ 392021 w 2116797"/>
                <a:gd name="connsiteY57" fmla="*/ 625192 h 1272244"/>
                <a:gd name="connsiteX58" fmla="*/ 201110 w 2116797"/>
                <a:gd name="connsiteY58" fmla="*/ 569814 h 1272244"/>
                <a:gd name="connsiteX59" fmla="*/ 73595 w 2116797"/>
                <a:gd name="connsiteY59" fmla="*/ 480917 h 1272244"/>
                <a:gd name="connsiteX60" fmla="*/ 20402 w 2116797"/>
                <a:gd name="connsiteY60" fmla="*/ 317697 h 1272244"/>
                <a:gd name="connsiteX61" fmla="*/ 68495 w 2116797"/>
                <a:gd name="connsiteY61" fmla="*/ 156662 h 1272244"/>
                <a:gd name="connsiteX62" fmla="*/ 213498 w 2116797"/>
                <a:gd name="connsiteY62" fmla="*/ 42262 h 1272244"/>
                <a:gd name="connsiteX63" fmla="*/ 450314 w 2116797"/>
                <a:gd name="connsiteY63" fmla="*/ 0 h 127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116797" h="1272244">
                  <a:moveTo>
                    <a:pt x="1507635" y="201110"/>
                  </a:moveTo>
                  <a:cubicBezTo>
                    <a:pt x="1447400" y="201110"/>
                    <a:pt x="1392993" y="214955"/>
                    <a:pt x="1344416" y="242644"/>
                  </a:cubicBezTo>
                  <a:cubicBezTo>
                    <a:pt x="1295838" y="270333"/>
                    <a:pt x="1257705" y="308953"/>
                    <a:pt x="1230015" y="358502"/>
                  </a:cubicBezTo>
                  <a:cubicBezTo>
                    <a:pt x="1202327" y="408051"/>
                    <a:pt x="1188481" y="464401"/>
                    <a:pt x="1188481" y="527551"/>
                  </a:cubicBezTo>
                  <a:cubicBezTo>
                    <a:pt x="1188481" y="590702"/>
                    <a:pt x="1202327" y="647052"/>
                    <a:pt x="1230015" y="696601"/>
                  </a:cubicBezTo>
                  <a:cubicBezTo>
                    <a:pt x="1257705" y="746150"/>
                    <a:pt x="1295838" y="784769"/>
                    <a:pt x="1344416" y="812458"/>
                  </a:cubicBezTo>
                  <a:cubicBezTo>
                    <a:pt x="1392993" y="840147"/>
                    <a:pt x="1447400" y="853992"/>
                    <a:pt x="1507635" y="853992"/>
                  </a:cubicBezTo>
                  <a:cubicBezTo>
                    <a:pt x="1567872" y="853992"/>
                    <a:pt x="1622279" y="840147"/>
                    <a:pt x="1670856" y="812458"/>
                  </a:cubicBezTo>
                  <a:cubicBezTo>
                    <a:pt x="1719434" y="784769"/>
                    <a:pt x="1757567" y="746150"/>
                    <a:pt x="1785255" y="696601"/>
                  </a:cubicBezTo>
                  <a:cubicBezTo>
                    <a:pt x="1812945" y="647052"/>
                    <a:pt x="1826791" y="590702"/>
                    <a:pt x="1826791" y="527551"/>
                  </a:cubicBezTo>
                  <a:cubicBezTo>
                    <a:pt x="1826791" y="464401"/>
                    <a:pt x="1812945" y="408051"/>
                    <a:pt x="1785255" y="358502"/>
                  </a:cubicBezTo>
                  <a:cubicBezTo>
                    <a:pt x="1757567" y="308953"/>
                    <a:pt x="1719434" y="270333"/>
                    <a:pt x="1670856" y="242644"/>
                  </a:cubicBezTo>
                  <a:cubicBezTo>
                    <a:pt x="1622279" y="214955"/>
                    <a:pt x="1567872" y="201110"/>
                    <a:pt x="1507635" y="201110"/>
                  </a:cubicBezTo>
                  <a:close/>
                  <a:moveTo>
                    <a:pt x="1507635" y="0"/>
                  </a:moveTo>
                  <a:cubicBezTo>
                    <a:pt x="1613534" y="0"/>
                    <a:pt x="1708747" y="22831"/>
                    <a:pt x="1793271" y="68494"/>
                  </a:cubicBezTo>
                  <a:cubicBezTo>
                    <a:pt x="1877796" y="114157"/>
                    <a:pt x="1944348" y="177065"/>
                    <a:pt x="1992925" y="257217"/>
                  </a:cubicBezTo>
                  <a:cubicBezTo>
                    <a:pt x="2041502" y="337370"/>
                    <a:pt x="2065790" y="427482"/>
                    <a:pt x="2065790" y="527551"/>
                  </a:cubicBezTo>
                  <a:cubicBezTo>
                    <a:pt x="2065790" y="646080"/>
                    <a:pt x="2032515" y="750036"/>
                    <a:pt x="1965965" y="839419"/>
                  </a:cubicBezTo>
                  <a:cubicBezTo>
                    <a:pt x="1899413" y="928801"/>
                    <a:pt x="1811246" y="990981"/>
                    <a:pt x="1701461" y="1025957"/>
                  </a:cubicBezTo>
                  <a:cubicBezTo>
                    <a:pt x="1725749" y="1051217"/>
                    <a:pt x="1749308" y="1069433"/>
                    <a:pt x="1772141" y="1080606"/>
                  </a:cubicBezTo>
                  <a:cubicBezTo>
                    <a:pt x="1794972" y="1091779"/>
                    <a:pt x="1819503" y="1097365"/>
                    <a:pt x="1845736" y="1097365"/>
                  </a:cubicBezTo>
                  <a:cubicBezTo>
                    <a:pt x="1908886" y="1097365"/>
                    <a:pt x="1964264" y="1072105"/>
                    <a:pt x="2011870" y="1021585"/>
                  </a:cubicBezTo>
                  <a:lnTo>
                    <a:pt x="2116797" y="1146914"/>
                  </a:lnTo>
                  <a:cubicBezTo>
                    <a:pt x="2083765" y="1187719"/>
                    <a:pt x="2043689" y="1218809"/>
                    <a:pt x="1996568" y="1240183"/>
                  </a:cubicBezTo>
                  <a:cubicBezTo>
                    <a:pt x="1949447" y="1261557"/>
                    <a:pt x="1897713" y="1272244"/>
                    <a:pt x="1841363" y="1272244"/>
                  </a:cubicBezTo>
                  <a:cubicBezTo>
                    <a:pt x="1765582" y="1272244"/>
                    <a:pt x="1697089" y="1255971"/>
                    <a:pt x="1635880" y="1223424"/>
                  </a:cubicBezTo>
                  <a:cubicBezTo>
                    <a:pt x="1574672" y="1190877"/>
                    <a:pt x="1504720" y="1133313"/>
                    <a:pt x="1426025" y="1050731"/>
                  </a:cubicBezTo>
                  <a:cubicBezTo>
                    <a:pt x="1333729" y="1039072"/>
                    <a:pt x="1251390" y="1009440"/>
                    <a:pt x="1179008" y="961834"/>
                  </a:cubicBezTo>
                  <a:cubicBezTo>
                    <a:pt x="1106629" y="914228"/>
                    <a:pt x="1050279" y="852778"/>
                    <a:pt x="1009959" y="777483"/>
                  </a:cubicBezTo>
                  <a:cubicBezTo>
                    <a:pt x="969639" y="702187"/>
                    <a:pt x="949480" y="618877"/>
                    <a:pt x="949480" y="527551"/>
                  </a:cubicBezTo>
                  <a:cubicBezTo>
                    <a:pt x="949480" y="427482"/>
                    <a:pt x="973525" y="337370"/>
                    <a:pt x="1021618" y="257217"/>
                  </a:cubicBezTo>
                  <a:cubicBezTo>
                    <a:pt x="1069710" y="177065"/>
                    <a:pt x="1136261" y="114157"/>
                    <a:pt x="1221272" y="68494"/>
                  </a:cubicBezTo>
                  <a:cubicBezTo>
                    <a:pt x="1306282" y="22831"/>
                    <a:pt x="1401736" y="0"/>
                    <a:pt x="1507635" y="0"/>
                  </a:cubicBezTo>
                  <a:close/>
                  <a:moveTo>
                    <a:pt x="450314" y="0"/>
                  </a:moveTo>
                  <a:cubicBezTo>
                    <a:pt x="515407" y="0"/>
                    <a:pt x="579044" y="7772"/>
                    <a:pt x="641223" y="23317"/>
                  </a:cubicBezTo>
                  <a:cubicBezTo>
                    <a:pt x="703402" y="38862"/>
                    <a:pt x="757809" y="61207"/>
                    <a:pt x="804442" y="90354"/>
                  </a:cubicBezTo>
                  <a:lnTo>
                    <a:pt x="731577" y="269605"/>
                  </a:lnTo>
                  <a:cubicBezTo>
                    <a:pt x="637337" y="216169"/>
                    <a:pt x="543097" y="189452"/>
                    <a:pt x="448855" y="189452"/>
                  </a:cubicBezTo>
                  <a:cubicBezTo>
                    <a:pt x="382791" y="189452"/>
                    <a:pt x="333971" y="200139"/>
                    <a:pt x="302395" y="221513"/>
                  </a:cubicBezTo>
                  <a:cubicBezTo>
                    <a:pt x="270819" y="242887"/>
                    <a:pt x="255031" y="271062"/>
                    <a:pt x="255031" y="306038"/>
                  </a:cubicBezTo>
                  <a:cubicBezTo>
                    <a:pt x="255031" y="341014"/>
                    <a:pt x="273248" y="367003"/>
                    <a:pt x="309681" y="384005"/>
                  </a:cubicBezTo>
                  <a:cubicBezTo>
                    <a:pt x="346114" y="401007"/>
                    <a:pt x="401736" y="417766"/>
                    <a:pt x="476545" y="434283"/>
                  </a:cubicBezTo>
                  <a:cubicBezTo>
                    <a:pt x="554269" y="452742"/>
                    <a:pt x="617906" y="471201"/>
                    <a:pt x="667454" y="489661"/>
                  </a:cubicBezTo>
                  <a:cubicBezTo>
                    <a:pt x="717003" y="508120"/>
                    <a:pt x="759509" y="537267"/>
                    <a:pt x="794971" y="577100"/>
                  </a:cubicBezTo>
                  <a:cubicBezTo>
                    <a:pt x="830433" y="616934"/>
                    <a:pt x="848164" y="670855"/>
                    <a:pt x="848164" y="738863"/>
                  </a:cubicBezTo>
                  <a:cubicBezTo>
                    <a:pt x="848164" y="797156"/>
                    <a:pt x="831889" y="850349"/>
                    <a:pt x="799342" y="898441"/>
                  </a:cubicBezTo>
                  <a:cubicBezTo>
                    <a:pt x="766796" y="946532"/>
                    <a:pt x="717976" y="984665"/>
                    <a:pt x="652882" y="1012841"/>
                  </a:cubicBezTo>
                  <a:cubicBezTo>
                    <a:pt x="587787" y="1041015"/>
                    <a:pt x="508606" y="1055103"/>
                    <a:pt x="415338" y="1055103"/>
                  </a:cubicBezTo>
                  <a:cubicBezTo>
                    <a:pt x="334699" y="1055103"/>
                    <a:pt x="256731" y="1044173"/>
                    <a:pt x="181436" y="1022313"/>
                  </a:cubicBezTo>
                  <a:cubicBezTo>
                    <a:pt x="106142" y="1000453"/>
                    <a:pt x="45662" y="972035"/>
                    <a:pt x="0" y="937059"/>
                  </a:cubicBezTo>
                  <a:lnTo>
                    <a:pt x="80153" y="759266"/>
                  </a:lnTo>
                  <a:cubicBezTo>
                    <a:pt x="123873" y="791327"/>
                    <a:pt x="175851" y="817073"/>
                    <a:pt x="236086" y="836504"/>
                  </a:cubicBezTo>
                  <a:cubicBezTo>
                    <a:pt x="296323" y="855935"/>
                    <a:pt x="356559" y="865651"/>
                    <a:pt x="416794" y="865651"/>
                  </a:cubicBezTo>
                  <a:cubicBezTo>
                    <a:pt x="483831" y="865651"/>
                    <a:pt x="533380" y="855692"/>
                    <a:pt x="565441" y="835775"/>
                  </a:cubicBezTo>
                  <a:cubicBezTo>
                    <a:pt x="597504" y="815859"/>
                    <a:pt x="613533" y="789384"/>
                    <a:pt x="613533" y="756351"/>
                  </a:cubicBezTo>
                  <a:cubicBezTo>
                    <a:pt x="613533" y="732063"/>
                    <a:pt x="604062" y="711903"/>
                    <a:pt x="585115" y="695872"/>
                  </a:cubicBezTo>
                  <a:cubicBezTo>
                    <a:pt x="566171" y="679842"/>
                    <a:pt x="541882" y="666969"/>
                    <a:pt x="512250" y="657253"/>
                  </a:cubicBezTo>
                  <a:cubicBezTo>
                    <a:pt x="482618" y="647538"/>
                    <a:pt x="442540" y="636851"/>
                    <a:pt x="392021" y="625192"/>
                  </a:cubicBezTo>
                  <a:cubicBezTo>
                    <a:pt x="314297" y="606733"/>
                    <a:pt x="250660" y="588273"/>
                    <a:pt x="201110" y="569814"/>
                  </a:cubicBezTo>
                  <a:cubicBezTo>
                    <a:pt x="151562" y="551354"/>
                    <a:pt x="109056" y="521722"/>
                    <a:pt x="73595" y="480917"/>
                  </a:cubicBezTo>
                  <a:cubicBezTo>
                    <a:pt x="38133" y="440112"/>
                    <a:pt x="20402" y="385705"/>
                    <a:pt x="20402" y="317697"/>
                  </a:cubicBezTo>
                  <a:cubicBezTo>
                    <a:pt x="20402" y="258432"/>
                    <a:pt x="36432" y="204754"/>
                    <a:pt x="68495" y="156662"/>
                  </a:cubicBezTo>
                  <a:cubicBezTo>
                    <a:pt x="100555" y="108570"/>
                    <a:pt x="148890" y="70437"/>
                    <a:pt x="213498" y="42262"/>
                  </a:cubicBezTo>
                  <a:cubicBezTo>
                    <a:pt x="278106" y="14087"/>
                    <a:pt x="357045" y="0"/>
                    <a:pt x="45031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D67D0029-808A-43DD-A49E-E32F10B5A9C4}"/>
                </a:ext>
              </a:extLst>
            </p:cNvPr>
            <p:cNvSpPr/>
            <p:nvPr/>
          </p:nvSpPr>
          <p:spPr>
            <a:xfrm>
              <a:off x="3665203" y="8434415"/>
              <a:ext cx="4132364" cy="1037616"/>
            </a:xfrm>
            <a:custGeom>
              <a:avLst/>
              <a:gdLst>
                <a:gd name="connsiteX0" fmla="*/ 1597009 w 4132364"/>
                <a:gd name="connsiteY0" fmla="*/ 231715 h 1037616"/>
                <a:gd name="connsiteX1" fmla="*/ 1435246 w 4132364"/>
                <a:gd name="connsiteY1" fmla="*/ 622278 h 1037616"/>
                <a:gd name="connsiteX2" fmla="*/ 1758773 w 4132364"/>
                <a:gd name="connsiteY2" fmla="*/ 622278 h 1037616"/>
                <a:gd name="connsiteX3" fmla="*/ 2511781 w 4132364"/>
                <a:gd name="connsiteY3" fmla="*/ 192367 h 1037616"/>
                <a:gd name="connsiteX4" fmla="*/ 2511781 w 4132364"/>
                <a:gd name="connsiteY4" fmla="*/ 547955 h 1037616"/>
                <a:gd name="connsiteX5" fmla="*/ 2704148 w 4132364"/>
                <a:gd name="connsiteY5" fmla="*/ 547955 h 1037616"/>
                <a:gd name="connsiteX6" fmla="*/ 2865911 w 4132364"/>
                <a:gd name="connsiteY6" fmla="*/ 501320 h 1037616"/>
                <a:gd name="connsiteX7" fmla="*/ 2921289 w 4132364"/>
                <a:gd name="connsiteY7" fmla="*/ 370161 h 1037616"/>
                <a:gd name="connsiteX8" fmla="*/ 2865911 w 4132364"/>
                <a:gd name="connsiteY8" fmla="*/ 238273 h 1037616"/>
                <a:gd name="connsiteX9" fmla="*/ 2704148 w 4132364"/>
                <a:gd name="connsiteY9" fmla="*/ 192367 h 1037616"/>
                <a:gd name="connsiteX10" fmla="*/ 3342494 w 4132364"/>
                <a:gd name="connsiteY10" fmla="*/ 0 h 1037616"/>
                <a:gd name="connsiteX11" fmla="*/ 4113419 w 4132364"/>
                <a:gd name="connsiteY11" fmla="*/ 0 h 1037616"/>
                <a:gd name="connsiteX12" fmla="*/ 4113419 w 4132364"/>
                <a:gd name="connsiteY12" fmla="*/ 189453 h 1037616"/>
                <a:gd name="connsiteX13" fmla="*/ 3577124 w 4132364"/>
                <a:gd name="connsiteY13" fmla="*/ 189453 h 1037616"/>
                <a:gd name="connsiteX14" fmla="*/ 3577124 w 4132364"/>
                <a:gd name="connsiteY14" fmla="*/ 410966 h 1037616"/>
                <a:gd name="connsiteX15" fmla="*/ 4050754 w 4132364"/>
                <a:gd name="connsiteY15" fmla="*/ 410966 h 1037616"/>
                <a:gd name="connsiteX16" fmla="*/ 4050754 w 4132364"/>
                <a:gd name="connsiteY16" fmla="*/ 594589 h 1037616"/>
                <a:gd name="connsiteX17" fmla="*/ 3577124 w 4132364"/>
                <a:gd name="connsiteY17" fmla="*/ 594589 h 1037616"/>
                <a:gd name="connsiteX18" fmla="*/ 3577124 w 4132364"/>
                <a:gd name="connsiteY18" fmla="*/ 830676 h 1037616"/>
                <a:gd name="connsiteX19" fmla="*/ 4132364 w 4132364"/>
                <a:gd name="connsiteY19" fmla="*/ 830676 h 1037616"/>
                <a:gd name="connsiteX20" fmla="*/ 4132364 w 4132364"/>
                <a:gd name="connsiteY20" fmla="*/ 1020128 h 1037616"/>
                <a:gd name="connsiteX21" fmla="*/ 3342494 w 4132364"/>
                <a:gd name="connsiteY21" fmla="*/ 1020128 h 1037616"/>
                <a:gd name="connsiteX22" fmla="*/ 2275694 w 4132364"/>
                <a:gd name="connsiteY22" fmla="*/ 0 h 1037616"/>
                <a:gd name="connsiteX23" fmla="*/ 2717263 w 4132364"/>
                <a:gd name="connsiteY23" fmla="*/ 0 h 1037616"/>
                <a:gd name="connsiteX24" fmla="*/ 2952622 w 4132364"/>
                <a:gd name="connsiteY24" fmla="*/ 45178 h 1037616"/>
                <a:gd name="connsiteX25" fmla="*/ 3106370 w 4132364"/>
                <a:gd name="connsiteY25" fmla="*/ 173422 h 1037616"/>
                <a:gd name="connsiteX26" fmla="*/ 3160290 w 4132364"/>
                <a:gd name="connsiteY26" fmla="*/ 370161 h 1037616"/>
                <a:gd name="connsiteX27" fmla="*/ 3105641 w 4132364"/>
                <a:gd name="connsiteY27" fmla="*/ 566171 h 1037616"/>
                <a:gd name="connsiteX28" fmla="*/ 2950436 w 4132364"/>
                <a:gd name="connsiteY28" fmla="*/ 692230 h 1037616"/>
                <a:gd name="connsiteX29" fmla="*/ 3179236 w 4132364"/>
                <a:gd name="connsiteY29" fmla="*/ 1020128 h 1037616"/>
                <a:gd name="connsiteX30" fmla="*/ 2925661 w 4132364"/>
                <a:gd name="connsiteY30" fmla="*/ 1020128 h 1037616"/>
                <a:gd name="connsiteX31" fmla="*/ 2728922 w 4132364"/>
                <a:gd name="connsiteY31" fmla="*/ 735950 h 1037616"/>
                <a:gd name="connsiteX32" fmla="*/ 2717263 w 4132364"/>
                <a:gd name="connsiteY32" fmla="*/ 735950 h 1037616"/>
                <a:gd name="connsiteX33" fmla="*/ 2511781 w 4132364"/>
                <a:gd name="connsiteY33" fmla="*/ 735950 h 1037616"/>
                <a:gd name="connsiteX34" fmla="*/ 2511781 w 4132364"/>
                <a:gd name="connsiteY34" fmla="*/ 1020128 h 1037616"/>
                <a:gd name="connsiteX35" fmla="*/ 2275694 w 4132364"/>
                <a:gd name="connsiteY35" fmla="*/ 1020128 h 1037616"/>
                <a:gd name="connsiteX36" fmla="*/ 1481880 w 4132364"/>
                <a:gd name="connsiteY36" fmla="*/ 0 h 1037616"/>
                <a:gd name="connsiteX37" fmla="*/ 1715052 w 4132364"/>
                <a:gd name="connsiteY37" fmla="*/ 0 h 1037616"/>
                <a:gd name="connsiteX38" fmla="*/ 2171195 w 4132364"/>
                <a:gd name="connsiteY38" fmla="*/ 1020128 h 1037616"/>
                <a:gd name="connsiteX39" fmla="*/ 1923450 w 4132364"/>
                <a:gd name="connsiteY39" fmla="*/ 1020128 h 1037616"/>
                <a:gd name="connsiteX40" fmla="*/ 1833096 w 4132364"/>
                <a:gd name="connsiteY40" fmla="*/ 801529 h 1037616"/>
                <a:gd name="connsiteX41" fmla="*/ 1359465 w 4132364"/>
                <a:gd name="connsiteY41" fmla="*/ 801529 h 1037616"/>
                <a:gd name="connsiteX42" fmla="*/ 1269111 w 4132364"/>
                <a:gd name="connsiteY42" fmla="*/ 1020128 h 1037616"/>
                <a:gd name="connsiteX43" fmla="*/ 1027195 w 4132364"/>
                <a:gd name="connsiteY43" fmla="*/ 1020128 h 1037616"/>
                <a:gd name="connsiteX44" fmla="*/ 0 w 4132364"/>
                <a:gd name="connsiteY44" fmla="*/ 0 h 1037616"/>
                <a:gd name="connsiteX45" fmla="*/ 236087 w 4132364"/>
                <a:gd name="connsiteY45" fmla="*/ 0 h 1037616"/>
                <a:gd name="connsiteX46" fmla="*/ 236087 w 4132364"/>
                <a:gd name="connsiteY46" fmla="*/ 562528 h 1037616"/>
                <a:gd name="connsiteX47" fmla="*/ 463429 w 4132364"/>
                <a:gd name="connsiteY47" fmla="*/ 836505 h 1037616"/>
                <a:gd name="connsiteX48" fmla="*/ 632479 w 4132364"/>
                <a:gd name="connsiteY48" fmla="*/ 770197 h 1037616"/>
                <a:gd name="connsiteX49" fmla="*/ 690772 w 4132364"/>
                <a:gd name="connsiteY49" fmla="*/ 562528 h 1037616"/>
                <a:gd name="connsiteX50" fmla="*/ 690772 w 4132364"/>
                <a:gd name="connsiteY50" fmla="*/ 0 h 1037616"/>
                <a:gd name="connsiteX51" fmla="*/ 923944 w 4132364"/>
                <a:gd name="connsiteY51" fmla="*/ 0 h 1037616"/>
                <a:gd name="connsiteX52" fmla="*/ 923944 w 4132364"/>
                <a:gd name="connsiteY52" fmla="*/ 571272 h 1037616"/>
                <a:gd name="connsiteX53" fmla="*/ 802257 w 4132364"/>
                <a:gd name="connsiteY53" fmla="*/ 916658 h 1037616"/>
                <a:gd name="connsiteX54" fmla="*/ 461972 w 4132364"/>
                <a:gd name="connsiteY54" fmla="*/ 1037616 h 1037616"/>
                <a:gd name="connsiteX55" fmla="*/ 121686 w 4132364"/>
                <a:gd name="connsiteY55" fmla="*/ 916658 h 1037616"/>
                <a:gd name="connsiteX56" fmla="*/ 0 w 4132364"/>
                <a:gd name="connsiteY56" fmla="*/ 571272 h 10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132364" h="1037616">
                  <a:moveTo>
                    <a:pt x="1597009" y="231715"/>
                  </a:moveTo>
                  <a:lnTo>
                    <a:pt x="1435246" y="622278"/>
                  </a:lnTo>
                  <a:lnTo>
                    <a:pt x="1758773" y="622278"/>
                  </a:lnTo>
                  <a:close/>
                  <a:moveTo>
                    <a:pt x="2511781" y="192367"/>
                  </a:moveTo>
                  <a:lnTo>
                    <a:pt x="2511781" y="547955"/>
                  </a:lnTo>
                  <a:lnTo>
                    <a:pt x="2704148" y="547955"/>
                  </a:lnTo>
                  <a:cubicBezTo>
                    <a:pt x="2775071" y="547955"/>
                    <a:pt x="2828992" y="532410"/>
                    <a:pt x="2865911" y="501320"/>
                  </a:cubicBezTo>
                  <a:cubicBezTo>
                    <a:pt x="2902830" y="470231"/>
                    <a:pt x="2921289" y="426511"/>
                    <a:pt x="2921289" y="370161"/>
                  </a:cubicBezTo>
                  <a:cubicBezTo>
                    <a:pt x="2921289" y="312840"/>
                    <a:pt x="2902830" y="268877"/>
                    <a:pt x="2865911" y="238273"/>
                  </a:cubicBezTo>
                  <a:cubicBezTo>
                    <a:pt x="2828992" y="207669"/>
                    <a:pt x="2775071" y="192367"/>
                    <a:pt x="2704148" y="192367"/>
                  </a:cubicBezTo>
                  <a:close/>
                  <a:moveTo>
                    <a:pt x="3342494" y="0"/>
                  </a:moveTo>
                  <a:lnTo>
                    <a:pt x="4113419" y="0"/>
                  </a:lnTo>
                  <a:lnTo>
                    <a:pt x="4113419" y="189453"/>
                  </a:lnTo>
                  <a:lnTo>
                    <a:pt x="3577124" y="189453"/>
                  </a:lnTo>
                  <a:lnTo>
                    <a:pt x="3577124" y="410966"/>
                  </a:lnTo>
                  <a:lnTo>
                    <a:pt x="4050754" y="410966"/>
                  </a:lnTo>
                  <a:lnTo>
                    <a:pt x="4050754" y="594589"/>
                  </a:lnTo>
                  <a:lnTo>
                    <a:pt x="3577124" y="594589"/>
                  </a:lnTo>
                  <a:lnTo>
                    <a:pt x="3577124" y="830676"/>
                  </a:lnTo>
                  <a:lnTo>
                    <a:pt x="4132364" y="830676"/>
                  </a:lnTo>
                  <a:lnTo>
                    <a:pt x="4132364" y="1020128"/>
                  </a:lnTo>
                  <a:lnTo>
                    <a:pt x="3342494" y="1020128"/>
                  </a:lnTo>
                  <a:close/>
                  <a:moveTo>
                    <a:pt x="2275694" y="0"/>
                  </a:moveTo>
                  <a:lnTo>
                    <a:pt x="2717263" y="0"/>
                  </a:lnTo>
                  <a:cubicBezTo>
                    <a:pt x="2807618" y="0"/>
                    <a:pt x="2886070" y="15059"/>
                    <a:pt x="2952622" y="45178"/>
                  </a:cubicBezTo>
                  <a:cubicBezTo>
                    <a:pt x="3019173" y="75296"/>
                    <a:pt x="3070422" y="118044"/>
                    <a:pt x="3106370" y="173422"/>
                  </a:cubicBezTo>
                  <a:cubicBezTo>
                    <a:pt x="3142316" y="228801"/>
                    <a:pt x="3160290" y="294380"/>
                    <a:pt x="3160290" y="370161"/>
                  </a:cubicBezTo>
                  <a:cubicBezTo>
                    <a:pt x="3160290" y="445942"/>
                    <a:pt x="3142074" y="511279"/>
                    <a:pt x="3105641" y="566171"/>
                  </a:cubicBezTo>
                  <a:cubicBezTo>
                    <a:pt x="3069208" y="621064"/>
                    <a:pt x="3017473" y="663083"/>
                    <a:pt x="2950436" y="692230"/>
                  </a:cubicBezTo>
                  <a:lnTo>
                    <a:pt x="3179236" y="1020128"/>
                  </a:lnTo>
                  <a:lnTo>
                    <a:pt x="2925661" y="1020128"/>
                  </a:lnTo>
                  <a:lnTo>
                    <a:pt x="2728922" y="735950"/>
                  </a:lnTo>
                  <a:lnTo>
                    <a:pt x="2717263" y="735950"/>
                  </a:lnTo>
                  <a:lnTo>
                    <a:pt x="2511781" y="735950"/>
                  </a:lnTo>
                  <a:lnTo>
                    <a:pt x="2511781" y="1020128"/>
                  </a:lnTo>
                  <a:lnTo>
                    <a:pt x="2275694" y="1020128"/>
                  </a:lnTo>
                  <a:close/>
                  <a:moveTo>
                    <a:pt x="1481880" y="0"/>
                  </a:moveTo>
                  <a:lnTo>
                    <a:pt x="1715052" y="0"/>
                  </a:lnTo>
                  <a:lnTo>
                    <a:pt x="2171195" y="1020128"/>
                  </a:lnTo>
                  <a:lnTo>
                    <a:pt x="1923450" y="1020128"/>
                  </a:lnTo>
                  <a:lnTo>
                    <a:pt x="1833096" y="801529"/>
                  </a:lnTo>
                  <a:lnTo>
                    <a:pt x="1359465" y="801529"/>
                  </a:lnTo>
                  <a:lnTo>
                    <a:pt x="1269111" y="1020128"/>
                  </a:lnTo>
                  <a:lnTo>
                    <a:pt x="1027195" y="1020128"/>
                  </a:lnTo>
                  <a:close/>
                  <a:moveTo>
                    <a:pt x="0" y="0"/>
                  </a:moveTo>
                  <a:lnTo>
                    <a:pt x="236087" y="0"/>
                  </a:lnTo>
                  <a:lnTo>
                    <a:pt x="236087" y="562528"/>
                  </a:lnTo>
                  <a:cubicBezTo>
                    <a:pt x="236087" y="745179"/>
                    <a:pt x="311868" y="836505"/>
                    <a:pt x="463429" y="836505"/>
                  </a:cubicBezTo>
                  <a:cubicBezTo>
                    <a:pt x="537267" y="836505"/>
                    <a:pt x="593617" y="814402"/>
                    <a:pt x="632479" y="770197"/>
                  </a:cubicBezTo>
                  <a:cubicBezTo>
                    <a:pt x="671341" y="725991"/>
                    <a:pt x="690772" y="656768"/>
                    <a:pt x="690772" y="562528"/>
                  </a:cubicBezTo>
                  <a:lnTo>
                    <a:pt x="690772" y="0"/>
                  </a:lnTo>
                  <a:lnTo>
                    <a:pt x="923944" y="0"/>
                  </a:lnTo>
                  <a:lnTo>
                    <a:pt x="923944" y="571272"/>
                  </a:lnTo>
                  <a:cubicBezTo>
                    <a:pt x="923944" y="720891"/>
                    <a:pt x="883382" y="836019"/>
                    <a:pt x="802257" y="916658"/>
                  </a:cubicBezTo>
                  <a:cubicBezTo>
                    <a:pt x="721133" y="997297"/>
                    <a:pt x="607705" y="1037616"/>
                    <a:pt x="461972" y="1037616"/>
                  </a:cubicBezTo>
                  <a:cubicBezTo>
                    <a:pt x="316240" y="1037616"/>
                    <a:pt x="202811" y="997297"/>
                    <a:pt x="121686" y="916658"/>
                  </a:cubicBezTo>
                  <a:cubicBezTo>
                    <a:pt x="40562" y="836019"/>
                    <a:pt x="0" y="720891"/>
                    <a:pt x="0" y="57127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10" name="Chart 1273">
            <a:extLst>
              <a:ext uri="{FF2B5EF4-FFF2-40B4-BE49-F238E27FC236}">
                <a16:creationId xmlns:a16="http://schemas.microsoft.com/office/drawing/2014/main" id="{339502B0-C07E-4B74-AE3E-1373091B5447}"/>
              </a:ext>
            </a:extLst>
          </p:cNvPr>
          <p:cNvGraphicFramePr/>
          <p:nvPr>
            <p:extLst>
              <p:ext uri="{D42A27DB-BD31-4B8C-83A1-F6EECF244321}">
                <p14:modId xmlns:p14="http://schemas.microsoft.com/office/powerpoint/2010/main" val="1020378291"/>
              </p:ext>
            </p:extLst>
          </p:nvPr>
        </p:nvGraphicFramePr>
        <p:xfrm>
          <a:off x="1146976" y="3853772"/>
          <a:ext cx="27082004" cy="1048704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277777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p:txBody>
          <a:bodyPr/>
          <a:lstStyle/>
          <a:p>
            <a:fld id="{92B485D1-D61A-494D-A8A9-04DC541B8AAB}" type="slidenum">
              <a:rPr lang="en-US" smtClean="0">
                <a:solidFill>
                  <a:schemeClr val="accent2"/>
                </a:solidFill>
              </a:rPr>
              <a:pPr/>
              <a:t>42</a:t>
            </a:fld>
            <a:endParaRPr lang="en-US" dirty="0">
              <a:solidFill>
                <a:schemeClr val="accent2"/>
              </a:solidFill>
            </a:endParaRPr>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p:txBody>
          <a:bodyPr/>
          <a:lstStyle/>
          <a:p>
            <a:r>
              <a:rPr lang="en-US">
                <a:solidFill>
                  <a:schemeClr val="accent2"/>
                </a:solidFill>
              </a:rPr>
              <a:t>WWW.SQUARE.COM</a:t>
            </a:r>
            <a:endParaRPr lang="en-US" dirty="0">
              <a:solidFill>
                <a:schemeClr val="accent2"/>
              </a:solidFill>
            </a:endParaRPr>
          </a:p>
        </p:txBody>
      </p:sp>
      <p:sp>
        <p:nvSpPr>
          <p:cNvPr id="5" name="Rectangle 4">
            <a:extLst>
              <a:ext uri="{FF2B5EF4-FFF2-40B4-BE49-F238E27FC236}">
                <a16:creationId xmlns:a16="http://schemas.microsoft.com/office/drawing/2014/main" id="{E1E987E2-E592-4EFC-8B02-DADBC536D181}"/>
              </a:ext>
            </a:extLst>
          </p:cNvPr>
          <p:cNvSpPr/>
          <p:nvPr/>
        </p:nvSpPr>
        <p:spPr>
          <a:xfrm>
            <a:off x="993720" y="1125796"/>
            <a:ext cx="22742580" cy="1332544"/>
          </a:xfrm>
          <a:prstGeom prst="rect">
            <a:avLst/>
          </a:prstGeom>
        </p:spPr>
        <p:txBody>
          <a:bodyPr wrap="square">
            <a:spAutoFit/>
          </a:bodyPr>
          <a:lstStyle/>
          <a:p>
            <a:pPr>
              <a:lnSpc>
                <a:spcPct val="80000"/>
              </a:lnSpc>
            </a:pPr>
            <a:r>
              <a:rPr lang="en-US" sz="10000" dirty="0">
                <a:solidFill>
                  <a:schemeClr val="accent2"/>
                </a:solidFill>
              </a:rPr>
              <a:t>INVESTMENT </a:t>
            </a:r>
            <a:r>
              <a:rPr lang="en-US" sz="10000" b="1" dirty="0">
                <a:solidFill>
                  <a:schemeClr val="accent2"/>
                </a:solidFill>
              </a:rPr>
              <a:t>REQUIRED</a:t>
            </a:r>
          </a:p>
        </p:txBody>
      </p:sp>
      <p:sp>
        <p:nvSpPr>
          <p:cNvPr id="6" name="Rectangle 5">
            <a:extLst>
              <a:ext uri="{FF2B5EF4-FFF2-40B4-BE49-F238E27FC236}">
                <a16:creationId xmlns:a16="http://schemas.microsoft.com/office/drawing/2014/main" id="{94D712BF-9BF1-40D0-9723-DCCB4DC86687}"/>
              </a:ext>
            </a:extLst>
          </p:cNvPr>
          <p:cNvSpPr/>
          <p:nvPr/>
        </p:nvSpPr>
        <p:spPr>
          <a:xfrm>
            <a:off x="1146975" y="2805710"/>
            <a:ext cx="1911486" cy="2389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p:txBody>
      </p:sp>
      <p:grpSp>
        <p:nvGrpSpPr>
          <p:cNvPr id="7" name="Group 6">
            <a:extLst>
              <a:ext uri="{FF2B5EF4-FFF2-40B4-BE49-F238E27FC236}">
                <a16:creationId xmlns:a16="http://schemas.microsoft.com/office/drawing/2014/main" id="{A9ECA254-2B38-471E-88A9-01470CE3B0F4}"/>
              </a:ext>
            </a:extLst>
          </p:cNvPr>
          <p:cNvGrpSpPr/>
          <p:nvPr/>
        </p:nvGrpSpPr>
        <p:grpSpPr>
          <a:xfrm>
            <a:off x="25715132" y="1201996"/>
            <a:ext cx="2513847" cy="491928"/>
            <a:chOff x="1296153" y="8434415"/>
            <a:chExt cx="6501414" cy="1272244"/>
          </a:xfrm>
          <a:solidFill>
            <a:schemeClr val="accent4"/>
          </a:solidFill>
        </p:grpSpPr>
        <p:sp>
          <p:nvSpPr>
            <p:cNvPr id="8" name="Freeform: Shape 7">
              <a:extLst>
                <a:ext uri="{FF2B5EF4-FFF2-40B4-BE49-F238E27FC236}">
                  <a16:creationId xmlns:a16="http://schemas.microsoft.com/office/drawing/2014/main" id="{8C22F569-60FD-41B0-8774-A238CBC1B516}"/>
                </a:ext>
              </a:extLst>
            </p:cNvPr>
            <p:cNvSpPr/>
            <p:nvPr/>
          </p:nvSpPr>
          <p:spPr>
            <a:xfrm>
              <a:off x="1296153" y="8434415"/>
              <a:ext cx="2116797" cy="1272244"/>
            </a:xfrm>
            <a:custGeom>
              <a:avLst/>
              <a:gdLst>
                <a:gd name="connsiteX0" fmla="*/ 1507635 w 2116797"/>
                <a:gd name="connsiteY0" fmla="*/ 201110 h 1272244"/>
                <a:gd name="connsiteX1" fmla="*/ 1344416 w 2116797"/>
                <a:gd name="connsiteY1" fmla="*/ 242644 h 1272244"/>
                <a:gd name="connsiteX2" fmla="*/ 1230015 w 2116797"/>
                <a:gd name="connsiteY2" fmla="*/ 358502 h 1272244"/>
                <a:gd name="connsiteX3" fmla="*/ 1188481 w 2116797"/>
                <a:gd name="connsiteY3" fmla="*/ 527551 h 1272244"/>
                <a:gd name="connsiteX4" fmla="*/ 1230015 w 2116797"/>
                <a:gd name="connsiteY4" fmla="*/ 696601 h 1272244"/>
                <a:gd name="connsiteX5" fmla="*/ 1344416 w 2116797"/>
                <a:gd name="connsiteY5" fmla="*/ 812458 h 1272244"/>
                <a:gd name="connsiteX6" fmla="*/ 1507635 w 2116797"/>
                <a:gd name="connsiteY6" fmla="*/ 853992 h 1272244"/>
                <a:gd name="connsiteX7" fmla="*/ 1670856 w 2116797"/>
                <a:gd name="connsiteY7" fmla="*/ 812458 h 1272244"/>
                <a:gd name="connsiteX8" fmla="*/ 1785255 w 2116797"/>
                <a:gd name="connsiteY8" fmla="*/ 696601 h 1272244"/>
                <a:gd name="connsiteX9" fmla="*/ 1826791 w 2116797"/>
                <a:gd name="connsiteY9" fmla="*/ 527551 h 1272244"/>
                <a:gd name="connsiteX10" fmla="*/ 1785255 w 2116797"/>
                <a:gd name="connsiteY10" fmla="*/ 358502 h 1272244"/>
                <a:gd name="connsiteX11" fmla="*/ 1670856 w 2116797"/>
                <a:gd name="connsiteY11" fmla="*/ 242644 h 1272244"/>
                <a:gd name="connsiteX12" fmla="*/ 1507635 w 2116797"/>
                <a:gd name="connsiteY12" fmla="*/ 201110 h 1272244"/>
                <a:gd name="connsiteX13" fmla="*/ 1507635 w 2116797"/>
                <a:gd name="connsiteY13" fmla="*/ 0 h 1272244"/>
                <a:gd name="connsiteX14" fmla="*/ 1793271 w 2116797"/>
                <a:gd name="connsiteY14" fmla="*/ 68494 h 1272244"/>
                <a:gd name="connsiteX15" fmla="*/ 1992925 w 2116797"/>
                <a:gd name="connsiteY15" fmla="*/ 257217 h 1272244"/>
                <a:gd name="connsiteX16" fmla="*/ 2065790 w 2116797"/>
                <a:gd name="connsiteY16" fmla="*/ 527551 h 1272244"/>
                <a:gd name="connsiteX17" fmla="*/ 1965965 w 2116797"/>
                <a:gd name="connsiteY17" fmla="*/ 839419 h 1272244"/>
                <a:gd name="connsiteX18" fmla="*/ 1701461 w 2116797"/>
                <a:gd name="connsiteY18" fmla="*/ 1025957 h 1272244"/>
                <a:gd name="connsiteX19" fmla="*/ 1772141 w 2116797"/>
                <a:gd name="connsiteY19" fmla="*/ 1080606 h 1272244"/>
                <a:gd name="connsiteX20" fmla="*/ 1845736 w 2116797"/>
                <a:gd name="connsiteY20" fmla="*/ 1097365 h 1272244"/>
                <a:gd name="connsiteX21" fmla="*/ 2011870 w 2116797"/>
                <a:gd name="connsiteY21" fmla="*/ 1021585 h 1272244"/>
                <a:gd name="connsiteX22" fmla="*/ 2116797 w 2116797"/>
                <a:gd name="connsiteY22" fmla="*/ 1146914 h 1272244"/>
                <a:gd name="connsiteX23" fmla="*/ 1996568 w 2116797"/>
                <a:gd name="connsiteY23" fmla="*/ 1240183 h 1272244"/>
                <a:gd name="connsiteX24" fmla="*/ 1841363 w 2116797"/>
                <a:gd name="connsiteY24" fmla="*/ 1272244 h 1272244"/>
                <a:gd name="connsiteX25" fmla="*/ 1635880 w 2116797"/>
                <a:gd name="connsiteY25" fmla="*/ 1223424 h 1272244"/>
                <a:gd name="connsiteX26" fmla="*/ 1426025 w 2116797"/>
                <a:gd name="connsiteY26" fmla="*/ 1050731 h 1272244"/>
                <a:gd name="connsiteX27" fmla="*/ 1179008 w 2116797"/>
                <a:gd name="connsiteY27" fmla="*/ 961834 h 1272244"/>
                <a:gd name="connsiteX28" fmla="*/ 1009959 w 2116797"/>
                <a:gd name="connsiteY28" fmla="*/ 777483 h 1272244"/>
                <a:gd name="connsiteX29" fmla="*/ 949480 w 2116797"/>
                <a:gd name="connsiteY29" fmla="*/ 527551 h 1272244"/>
                <a:gd name="connsiteX30" fmla="*/ 1021618 w 2116797"/>
                <a:gd name="connsiteY30" fmla="*/ 257217 h 1272244"/>
                <a:gd name="connsiteX31" fmla="*/ 1221272 w 2116797"/>
                <a:gd name="connsiteY31" fmla="*/ 68494 h 1272244"/>
                <a:gd name="connsiteX32" fmla="*/ 1507635 w 2116797"/>
                <a:gd name="connsiteY32" fmla="*/ 0 h 1272244"/>
                <a:gd name="connsiteX33" fmla="*/ 450314 w 2116797"/>
                <a:gd name="connsiteY33" fmla="*/ 0 h 1272244"/>
                <a:gd name="connsiteX34" fmla="*/ 641223 w 2116797"/>
                <a:gd name="connsiteY34" fmla="*/ 23317 h 1272244"/>
                <a:gd name="connsiteX35" fmla="*/ 804442 w 2116797"/>
                <a:gd name="connsiteY35" fmla="*/ 90354 h 1272244"/>
                <a:gd name="connsiteX36" fmla="*/ 731577 w 2116797"/>
                <a:gd name="connsiteY36" fmla="*/ 269605 h 1272244"/>
                <a:gd name="connsiteX37" fmla="*/ 448855 w 2116797"/>
                <a:gd name="connsiteY37" fmla="*/ 189452 h 1272244"/>
                <a:gd name="connsiteX38" fmla="*/ 302395 w 2116797"/>
                <a:gd name="connsiteY38" fmla="*/ 221513 h 1272244"/>
                <a:gd name="connsiteX39" fmla="*/ 255031 w 2116797"/>
                <a:gd name="connsiteY39" fmla="*/ 306038 h 1272244"/>
                <a:gd name="connsiteX40" fmla="*/ 309681 w 2116797"/>
                <a:gd name="connsiteY40" fmla="*/ 384005 h 1272244"/>
                <a:gd name="connsiteX41" fmla="*/ 476545 w 2116797"/>
                <a:gd name="connsiteY41" fmla="*/ 434283 h 1272244"/>
                <a:gd name="connsiteX42" fmla="*/ 667454 w 2116797"/>
                <a:gd name="connsiteY42" fmla="*/ 489661 h 1272244"/>
                <a:gd name="connsiteX43" fmla="*/ 794971 w 2116797"/>
                <a:gd name="connsiteY43" fmla="*/ 577100 h 1272244"/>
                <a:gd name="connsiteX44" fmla="*/ 848164 w 2116797"/>
                <a:gd name="connsiteY44" fmla="*/ 738863 h 1272244"/>
                <a:gd name="connsiteX45" fmla="*/ 799342 w 2116797"/>
                <a:gd name="connsiteY45" fmla="*/ 898441 h 1272244"/>
                <a:gd name="connsiteX46" fmla="*/ 652882 w 2116797"/>
                <a:gd name="connsiteY46" fmla="*/ 1012841 h 1272244"/>
                <a:gd name="connsiteX47" fmla="*/ 415338 w 2116797"/>
                <a:gd name="connsiteY47" fmla="*/ 1055103 h 1272244"/>
                <a:gd name="connsiteX48" fmla="*/ 181436 w 2116797"/>
                <a:gd name="connsiteY48" fmla="*/ 1022313 h 1272244"/>
                <a:gd name="connsiteX49" fmla="*/ 0 w 2116797"/>
                <a:gd name="connsiteY49" fmla="*/ 937059 h 1272244"/>
                <a:gd name="connsiteX50" fmla="*/ 80153 w 2116797"/>
                <a:gd name="connsiteY50" fmla="*/ 759266 h 1272244"/>
                <a:gd name="connsiteX51" fmla="*/ 236086 w 2116797"/>
                <a:gd name="connsiteY51" fmla="*/ 836504 h 1272244"/>
                <a:gd name="connsiteX52" fmla="*/ 416794 w 2116797"/>
                <a:gd name="connsiteY52" fmla="*/ 865651 h 1272244"/>
                <a:gd name="connsiteX53" fmla="*/ 565441 w 2116797"/>
                <a:gd name="connsiteY53" fmla="*/ 835775 h 1272244"/>
                <a:gd name="connsiteX54" fmla="*/ 613533 w 2116797"/>
                <a:gd name="connsiteY54" fmla="*/ 756351 h 1272244"/>
                <a:gd name="connsiteX55" fmla="*/ 585115 w 2116797"/>
                <a:gd name="connsiteY55" fmla="*/ 695872 h 1272244"/>
                <a:gd name="connsiteX56" fmla="*/ 512250 w 2116797"/>
                <a:gd name="connsiteY56" fmla="*/ 657253 h 1272244"/>
                <a:gd name="connsiteX57" fmla="*/ 392021 w 2116797"/>
                <a:gd name="connsiteY57" fmla="*/ 625192 h 1272244"/>
                <a:gd name="connsiteX58" fmla="*/ 201110 w 2116797"/>
                <a:gd name="connsiteY58" fmla="*/ 569814 h 1272244"/>
                <a:gd name="connsiteX59" fmla="*/ 73595 w 2116797"/>
                <a:gd name="connsiteY59" fmla="*/ 480917 h 1272244"/>
                <a:gd name="connsiteX60" fmla="*/ 20402 w 2116797"/>
                <a:gd name="connsiteY60" fmla="*/ 317697 h 1272244"/>
                <a:gd name="connsiteX61" fmla="*/ 68495 w 2116797"/>
                <a:gd name="connsiteY61" fmla="*/ 156662 h 1272244"/>
                <a:gd name="connsiteX62" fmla="*/ 213498 w 2116797"/>
                <a:gd name="connsiteY62" fmla="*/ 42262 h 1272244"/>
                <a:gd name="connsiteX63" fmla="*/ 450314 w 2116797"/>
                <a:gd name="connsiteY63" fmla="*/ 0 h 127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116797" h="1272244">
                  <a:moveTo>
                    <a:pt x="1507635" y="201110"/>
                  </a:moveTo>
                  <a:cubicBezTo>
                    <a:pt x="1447400" y="201110"/>
                    <a:pt x="1392993" y="214955"/>
                    <a:pt x="1344416" y="242644"/>
                  </a:cubicBezTo>
                  <a:cubicBezTo>
                    <a:pt x="1295838" y="270333"/>
                    <a:pt x="1257705" y="308953"/>
                    <a:pt x="1230015" y="358502"/>
                  </a:cubicBezTo>
                  <a:cubicBezTo>
                    <a:pt x="1202327" y="408051"/>
                    <a:pt x="1188481" y="464401"/>
                    <a:pt x="1188481" y="527551"/>
                  </a:cubicBezTo>
                  <a:cubicBezTo>
                    <a:pt x="1188481" y="590702"/>
                    <a:pt x="1202327" y="647052"/>
                    <a:pt x="1230015" y="696601"/>
                  </a:cubicBezTo>
                  <a:cubicBezTo>
                    <a:pt x="1257705" y="746150"/>
                    <a:pt x="1295838" y="784769"/>
                    <a:pt x="1344416" y="812458"/>
                  </a:cubicBezTo>
                  <a:cubicBezTo>
                    <a:pt x="1392993" y="840147"/>
                    <a:pt x="1447400" y="853992"/>
                    <a:pt x="1507635" y="853992"/>
                  </a:cubicBezTo>
                  <a:cubicBezTo>
                    <a:pt x="1567872" y="853992"/>
                    <a:pt x="1622279" y="840147"/>
                    <a:pt x="1670856" y="812458"/>
                  </a:cubicBezTo>
                  <a:cubicBezTo>
                    <a:pt x="1719434" y="784769"/>
                    <a:pt x="1757567" y="746150"/>
                    <a:pt x="1785255" y="696601"/>
                  </a:cubicBezTo>
                  <a:cubicBezTo>
                    <a:pt x="1812945" y="647052"/>
                    <a:pt x="1826791" y="590702"/>
                    <a:pt x="1826791" y="527551"/>
                  </a:cubicBezTo>
                  <a:cubicBezTo>
                    <a:pt x="1826791" y="464401"/>
                    <a:pt x="1812945" y="408051"/>
                    <a:pt x="1785255" y="358502"/>
                  </a:cubicBezTo>
                  <a:cubicBezTo>
                    <a:pt x="1757567" y="308953"/>
                    <a:pt x="1719434" y="270333"/>
                    <a:pt x="1670856" y="242644"/>
                  </a:cubicBezTo>
                  <a:cubicBezTo>
                    <a:pt x="1622279" y="214955"/>
                    <a:pt x="1567872" y="201110"/>
                    <a:pt x="1507635" y="201110"/>
                  </a:cubicBezTo>
                  <a:close/>
                  <a:moveTo>
                    <a:pt x="1507635" y="0"/>
                  </a:moveTo>
                  <a:cubicBezTo>
                    <a:pt x="1613534" y="0"/>
                    <a:pt x="1708747" y="22831"/>
                    <a:pt x="1793271" y="68494"/>
                  </a:cubicBezTo>
                  <a:cubicBezTo>
                    <a:pt x="1877796" y="114157"/>
                    <a:pt x="1944348" y="177065"/>
                    <a:pt x="1992925" y="257217"/>
                  </a:cubicBezTo>
                  <a:cubicBezTo>
                    <a:pt x="2041502" y="337370"/>
                    <a:pt x="2065790" y="427482"/>
                    <a:pt x="2065790" y="527551"/>
                  </a:cubicBezTo>
                  <a:cubicBezTo>
                    <a:pt x="2065790" y="646080"/>
                    <a:pt x="2032515" y="750036"/>
                    <a:pt x="1965965" y="839419"/>
                  </a:cubicBezTo>
                  <a:cubicBezTo>
                    <a:pt x="1899413" y="928801"/>
                    <a:pt x="1811246" y="990981"/>
                    <a:pt x="1701461" y="1025957"/>
                  </a:cubicBezTo>
                  <a:cubicBezTo>
                    <a:pt x="1725749" y="1051217"/>
                    <a:pt x="1749308" y="1069433"/>
                    <a:pt x="1772141" y="1080606"/>
                  </a:cubicBezTo>
                  <a:cubicBezTo>
                    <a:pt x="1794972" y="1091779"/>
                    <a:pt x="1819503" y="1097365"/>
                    <a:pt x="1845736" y="1097365"/>
                  </a:cubicBezTo>
                  <a:cubicBezTo>
                    <a:pt x="1908886" y="1097365"/>
                    <a:pt x="1964264" y="1072105"/>
                    <a:pt x="2011870" y="1021585"/>
                  </a:cubicBezTo>
                  <a:lnTo>
                    <a:pt x="2116797" y="1146914"/>
                  </a:lnTo>
                  <a:cubicBezTo>
                    <a:pt x="2083765" y="1187719"/>
                    <a:pt x="2043689" y="1218809"/>
                    <a:pt x="1996568" y="1240183"/>
                  </a:cubicBezTo>
                  <a:cubicBezTo>
                    <a:pt x="1949447" y="1261557"/>
                    <a:pt x="1897713" y="1272244"/>
                    <a:pt x="1841363" y="1272244"/>
                  </a:cubicBezTo>
                  <a:cubicBezTo>
                    <a:pt x="1765582" y="1272244"/>
                    <a:pt x="1697089" y="1255971"/>
                    <a:pt x="1635880" y="1223424"/>
                  </a:cubicBezTo>
                  <a:cubicBezTo>
                    <a:pt x="1574672" y="1190877"/>
                    <a:pt x="1504720" y="1133313"/>
                    <a:pt x="1426025" y="1050731"/>
                  </a:cubicBezTo>
                  <a:cubicBezTo>
                    <a:pt x="1333729" y="1039072"/>
                    <a:pt x="1251390" y="1009440"/>
                    <a:pt x="1179008" y="961834"/>
                  </a:cubicBezTo>
                  <a:cubicBezTo>
                    <a:pt x="1106629" y="914228"/>
                    <a:pt x="1050279" y="852778"/>
                    <a:pt x="1009959" y="777483"/>
                  </a:cubicBezTo>
                  <a:cubicBezTo>
                    <a:pt x="969639" y="702187"/>
                    <a:pt x="949480" y="618877"/>
                    <a:pt x="949480" y="527551"/>
                  </a:cubicBezTo>
                  <a:cubicBezTo>
                    <a:pt x="949480" y="427482"/>
                    <a:pt x="973525" y="337370"/>
                    <a:pt x="1021618" y="257217"/>
                  </a:cubicBezTo>
                  <a:cubicBezTo>
                    <a:pt x="1069710" y="177065"/>
                    <a:pt x="1136261" y="114157"/>
                    <a:pt x="1221272" y="68494"/>
                  </a:cubicBezTo>
                  <a:cubicBezTo>
                    <a:pt x="1306282" y="22831"/>
                    <a:pt x="1401736" y="0"/>
                    <a:pt x="1507635" y="0"/>
                  </a:cubicBezTo>
                  <a:close/>
                  <a:moveTo>
                    <a:pt x="450314" y="0"/>
                  </a:moveTo>
                  <a:cubicBezTo>
                    <a:pt x="515407" y="0"/>
                    <a:pt x="579044" y="7772"/>
                    <a:pt x="641223" y="23317"/>
                  </a:cubicBezTo>
                  <a:cubicBezTo>
                    <a:pt x="703402" y="38862"/>
                    <a:pt x="757809" y="61207"/>
                    <a:pt x="804442" y="90354"/>
                  </a:cubicBezTo>
                  <a:lnTo>
                    <a:pt x="731577" y="269605"/>
                  </a:lnTo>
                  <a:cubicBezTo>
                    <a:pt x="637337" y="216169"/>
                    <a:pt x="543097" y="189452"/>
                    <a:pt x="448855" y="189452"/>
                  </a:cubicBezTo>
                  <a:cubicBezTo>
                    <a:pt x="382791" y="189452"/>
                    <a:pt x="333971" y="200139"/>
                    <a:pt x="302395" y="221513"/>
                  </a:cubicBezTo>
                  <a:cubicBezTo>
                    <a:pt x="270819" y="242887"/>
                    <a:pt x="255031" y="271062"/>
                    <a:pt x="255031" y="306038"/>
                  </a:cubicBezTo>
                  <a:cubicBezTo>
                    <a:pt x="255031" y="341014"/>
                    <a:pt x="273248" y="367003"/>
                    <a:pt x="309681" y="384005"/>
                  </a:cubicBezTo>
                  <a:cubicBezTo>
                    <a:pt x="346114" y="401007"/>
                    <a:pt x="401736" y="417766"/>
                    <a:pt x="476545" y="434283"/>
                  </a:cubicBezTo>
                  <a:cubicBezTo>
                    <a:pt x="554269" y="452742"/>
                    <a:pt x="617906" y="471201"/>
                    <a:pt x="667454" y="489661"/>
                  </a:cubicBezTo>
                  <a:cubicBezTo>
                    <a:pt x="717003" y="508120"/>
                    <a:pt x="759509" y="537267"/>
                    <a:pt x="794971" y="577100"/>
                  </a:cubicBezTo>
                  <a:cubicBezTo>
                    <a:pt x="830433" y="616934"/>
                    <a:pt x="848164" y="670855"/>
                    <a:pt x="848164" y="738863"/>
                  </a:cubicBezTo>
                  <a:cubicBezTo>
                    <a:pt x="848164" y="797156"/>
                    <a:pt x="831889" y="850349"/>
                    <a:pt x="799342" y="898441"/>
                  </a:cubicBezTo>
                  <a:cubicBezTo>
                    <a:pt x="766796" y="946532"/>
                    <a:pt x="717976" y="984665"/>
                    <a:pt x="652882" y="1012841"/>
                  </a:cubicBezTo>
                  <a:cubicBezTo>
                    <a:pt x="587787" y="1041015"/>
                    <a:pt x="508606" y="1055103"/>
                    <a:pt x="415338" y="1055103"/>
                  </a:cubicBezTo>
                  <a:cubicBezTo>
                    <a:pt x="334699" y="1055103"/>
                    <a:pt x="256731" y="1044173"/>
                    <a:pt x="181436" y="1022313"/>
                  </a:cubicBezTo>
                  <a:cubicBezTo>
                    <a:pt x="106142" y="1000453"/>
                    <a:pt x="45662" y="972035"/>
                    <a:pt x="0" y="937059"/>
                  </a:cubicBezTo>
                  <a:lnTo>
                    <a:pt x="80153" y="759266"/>
                  </a:lnTo>
                  <a:cubicBezTo>
                    <a:pt x="123873" y="791327"/>
                    <a:pt x="175851" y="817073"/>
                    <a:pt x="236086" y="836504"/>
                  </a:cubicBezTo>
                  <a:cubicBezTo>
                    <a:pt x="296323" y="855935"/>
                    <a:pt x="356559" y="865651"/>
                    <a:pt x="416794" y="865651"/>
                  </a:cubicBezTo>
                  <a:cubicBezTo>
                    <a:pt x="483831" y="865651"/>
                    <a:pt x="533380" y="855692"/>
                    <a:pt x="565441" y="835775"/>
                  </a:cubicBezTo>
                  <a:cubicBezTo>
                    <a:pt x="597504" y="815859"/>
                    <a:pt x="613533" y="789384"/>
                    <a:pt x="613533" y="756351"/>
                  </a:cubicBezTo>
                  <a:cubicBezTo>
                    <a:pt x="613533" y="732063"/>
                    <a:pt x="604062" y="711903"/>
                    <a:pt x="585115" y="695872"/>
                  </a:cubicBezTo>
                  <a:cubicBezTo>
                    <a:pt x="566171" y="679842"/>
                    <a:pt x="541882" y="666969"/>
                    <a:pt x="512250" y="657253"/>
                  </a:cubicBezTo>
                  <a:cubicBezTo>
                    <a:pt x="482618" y="647538"/>
                    <a:pt x="442540" y="636851"/>
                    <a:pt x="392021" y="625192"/>
                  </a:cubicBezTo>
                  <a:cubicBezTo>
                    <a:pt x="314297" y="606733"/>
                    <a:pt x="250660" y="588273"/>
                    <a:pt x="201110" y="569814"/>
                  </a:cubicBezTo>
                  <a:cubicBezTo>
                    <a:pt x="151562" y="551354"/>
                    <a:pt x="109056" y="521722"/>
                    <a:pt x="73595" y="480917"/>
                  </a:cubicBezTo>
                  <a:cubicBezTo>
                    <a:pt x="38133" y="440112"/>
                    <a:pt x="20402" y="385705"/>
                    <a:pt x="20402" y="317697"/>
                  </a:cubicBezTo>
                  <a:cubicBezTo>
                    <a:pt x="20402" y="258432"/>
                    <a:pt x="36432" y="204754"/>
                    <a:pt x="68495" y="156662"/>
                  </a:cubicBezTo>
                  <a:cubicBezTo>
                    <a:pt x="100555" y="108570"/>
                    <a:pt x="148890" y="70437"/>
                    <a:pt x="213498" y="42262"/>
                  </a:cubicBezTo>
                  <a:cubicBezTo>
                    <a:pt x="278106" y="14087"/>
                    <a:pt x="357045" y="0"/>
                    <a:pt x="45031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D67D0029-808A-43DD-A49E-E32F10B5A9C4}"/>
                </a:ext>
              </a:extLst>
            </p:cNvPr>
            <p:cNvSpPr/>
            <p:nvPr/>
          </p:nvSpPr>
          <p:spPr>
            <a:xfrm>
              <a:off x="3665203" y="8434415"/>
              <a:ext cx="4132364" cy="1037616"/>
            </a:xfrm>
            <a:custGeom>
              <a:avLst/>
              <a:gdLst>
                <a:gd name="connsiteX0" fmla="*/ 1597009 w 4132364"/>
                <a:gd name="connsiteY0" fmla="*/ 231715 h 1037616"/>
                <a:gd name="connsiteX1" fmla="*/ 1435246 w 4132364"/>
                <a:gd name="connsiteY1" fmla="*/ 622278 h 1037616"/>
                <a:gd name="connsiteX2" fmla="*/ 1758773 w 4132364"/>
                <a:gd name="connsiteY2" fmla="*/ 622278 h 1037616"/>
                <a:gd name="connsiteX3" fmla="*/ 2511781 w 4132364"/>
                <a:gd name="connsiteY3" fmla="*/ 192367 h 1037616"/>
                <a:gd name="connsiteX4" fmla="*/ 2511781 w 4132364"/>
                <a:gd name="connsiteY4" fmla="*/ 547955 h 1037616"/>
                <a:gd name="connsiteX5" fmla="*/ 2704148 w 4132364"/>
                <a:gd name="connsiteY5" fmla="*/ 547955 h 1037616"/>
                <a:gd name="connsiteX6" fmla="*/ 2865911 w 4132364"/>
                <a:gd name="connsiteY6" fmla="*/ 501320 h 1037616"/>
                <a:gd name="connsiteX7" fmla="*/ 2921289 w 4132364"/>
                <a:gd name="connsiteY7" fmla="*/ 370161 h 1037616"/>
                <a:gd name="connsiteX8" fmla="*/ 2865911 w 4132364"/>
                <a:gd name="connsiteY8" fmla="*/ 238273 h 1037616"/>
                <a:gd name="connsiteX9" fmla="*/ 2704148 w 4132364"/>
                <a:gd name="connsiteY9" fmla="*/ 192367 h 1037616"/>
                <a:gd name="connsiteX10" fmla="*/ 3342494 w 4132364"/>
                <a:gd name="connsiteY10" fmla="*/ 0 h 1037616"/>
                <a:gd name="connsiteX11" fmla="*/ 4113419 w 4132364"/>
                <a:gd name="connsiteY11" fmla="*/ 0 h 1037616"/>
                <a:gd name="connsiteX12" fmla="*/ 4113419 w 4132364"/>
                <a:gd name="connsiteY12" fmla="*/ 189453 h 1037616"/>
                <a:gd name="connsiteX13" fmla="*/ 3577124 w 4132364"/>
                <a:gd name="connsiteY13" fmla="*/ 189453 h 1037616"/>
                <a:gd name="connsiteX14" fmla="*/ 3577124 w 4132364"/>
                <a:gd name="connsiteY14" fmla="*/ 410966 h 1037616"/>
                <a:gd name="connsiteX15" fmla="*/ 4050754 w 4132364"/>
                <a:gd name="connsiteY15" fmla="*/ 410966 h 1037616"/>
                <a:gd name="connsiteX16" fmla="*/ 4050754 w 4132364"/>
                <a:gd name="connsiteY16" fmla="*/ 594589 h 1037616"/>
                <a:gd name="connsiteX17" fmla="*/ 3577124 w 4132364"/>
                <a:gd name="connsiteY17" fmla="*/ 594589 h 1037616"/>
                <a:gd name="connsiteX18" fmla="*/ 3577124 w 4132364"/>
                <a:gd name="connsiteY18" fmla="*/ 830676 h 1037616"/>
                <a:gd name="connsiteX19" fmla="*/ 4132364 w 4132364"/>
                <a:gd name="connsiteY19" fmla="*/ 830676 h 1037616"/>
                <a:gd name="connsiteX20" fmla="*/ 4132364 w 4132364"/>
                <a:gd name="connsiteY20" fmla="*/ 1020128 h 1037616"/>
                <a:gd name="connsiteX21" fmla="*/ 3342494 w 4132364"/>
                <a:gd name="connsiteY21" fmla="*/ 1020128 h 1037616"/>
                <a:gd name="connsiteX22" fmla="*/ 2275694 w 4132364"/>
                <a:gd name="connsiteY22" fmla="*/ 0 h 1037616"/>
                <a:gd name="connsiteX23" fmla="*/ 2717263 w 4132364"/>
                <a:gd name="connsiteY23" fmla="*/ 0 h 1037616"/>
                <a:gd name="connsiteX24" fmla="*/ 2952622 w 4132364"/>
                <a:gd name="connsiteY24" fmla="*/ 45178 h 1037616"/>
                <a:gd name="connsiteX25" fmla="*/ 3106370 w 4132364"/>
                <a:gd name="connsiteY25" fmla="*/ 173422 h 1037616"/>
                <a:gd name="connsiteX26" fmla="*/ 3160290 w 4132364"/>
                <a:gd name="connsiteY26" fmla="*/ 370161 h 1037616"/>
                <a:gd name="connsiteX27" fmla="*/ 3105641 w 4132364"/>
                <a:gd name="connsiteY27" fmla="*/ 566171 h 1037616"/>
                <a:gd name="connsiteX28" fmla="*/ 2950436 w 4132364"/>
                <a:gd name="connsiteY28" fmla="*/ 692230 h 1037616"/>
                <a:gd name="connsiteX29" fmla="*/ 3179236 w 4132364"/>
                <a:gd name="connsiteY29" fmla="*/ 1020128 h 1037616"/>
                <a:gd name="connsiteX30" fmla="*/ 2925661 w 4132364"/>
                <a:gd name="connsiteY30" fmla="*/ 1020128 h 1037616"/>
                <a:gd name="connsiteX31" fmla="*/ 2728922 w 4132364"/>
                <a:gd name="connsiteY31" fmla="*/ 735950 h 1037616"/>
                <a:gd name="connsiteX32" fmla="*/ 2717263 w 4132364"/>
                <a:gd name="connsiteY32" fmla="*/ 735950 h 1037616"/>
                <a:gd name="connsiteX33" fmla="*/ 2511781 w 4132364"/>
                <a:gd name="connsiteY33" fmla="*/ 735950 h 1037616"/>
                <a:gd name="connsiteX34" fmla="*/ 2511781 w 4132364"/>
                <a:gd name="connsiteY34" fmla="*/ 1020128 h 1037616"/>
                <a:gd name="connsiteX35" fmla="*/ 2275694 w 4132364"/>
                <a:gd name="connsiteY35" fmla="*/ 1020128 h 1037616"/>
                <a:gd name="connsiteX36" fmla="*/ 1481880 w 4132364"/>
                <a:gd name="connsiteY36" fmla="*/ 0 h 1037616"/>
                <a:gd name="connsiteX37" fmla="*/ 1715052 w 4132364"/>
                <a:gd name="connsiteY37" fmla="*/ 0 h 1037616"/>
                <a:gd name="connsiteX38" fmla="*/ 2171195 w 4132364"/>
                <a:gd name="connsiteY38" fmla="*/ 1020128 h 1037616"/>
                <a:gd name="connsiteX39" fmla="*/ 1923450 w 4132364"/>
                <a:gd name="connsiteY39" fmla="*/ 1020128 h 1037616"/>
                <a:gd name="connsiteX40" fmla="*/ 1833096 w 4132364"/>
                <a:gd name="connsiteY40" fmla="*/ 801529 h 1037616"/>
                <a:gd name="connsiteX41" fmla="*/ 1359465 w 4132364"/>
                <a:gd name="connsiteY41" fmla="*/ 801529 h 1037616"/>
                <a:gd name="connsiteX42" fmla="*/ 1269111 w 4132364"/>
                <a:gd name="connsiteY42" fmla="*/ 1020128 h 1037616"/>
                <a:gd name="connsiteX43" fmla="*/ 1027195 w 4132364"/>
                <a:gd name="connsiteY43" fmla="*/ 1020128 h 1037616"/>
                <a:gd name="connsiteX44" fmla="*/ 0 w 4132364"/>
                <a:gd name="connsiteY44" fmla="*/ 0 h 1037616"/>
                <a:gd name="connsiteX45" fmla="*/ 236087 w 4132364"/>
                <a:gd name="connsiteY45" fmla="*/ 0 h 1037616"/>
                <a:gd name="connsiteX46" fmla="*/ 236087 w 4132364"/>
                <a:gd name="connsiteY46" fmla="*/ 562528 h 1037616"/>
                <a:gd name="connsiteX47" fmla="*/ 463429 w 4132364"/>
                <a:gd name="connsiteY47" fmla="*/ 836505 h 1037616"/>
                <a:gd name="connsiteX48" fmla="*/ 632479 w 4132364"/>
                <a:gd name="connsiteY48" fmla="*/ 770197 h 1037616"/>
                <a:gd name="connsiteX49" fmla="*/ 690772 w 4132364"/>
                <a:gd name="connsiteY49" fmla="*/ 562528 h 1037616"/>
                <a:gd name="connsiteX50" fmla="*/ 690772 w 4132364"/>
                <a:gd name="connsiteY50" fmla="*/ 0 h 1037616"/>
                <a:gd name="connsiteX51" fmla="*/ 923944 w 4132364"/>
                <a:gd name="connsiteY51" fmla="*/ 0 h 1037616"/>
                <a:gd name="connsiteX52" fmla="*/ 923944 w 4132364"/>
                <a:gd name="connsiteY52" fmla="*/ 571272 h 1037616"/>
                <a:gd name="connsiteX53" fmla="*/ 802257 w 4132364"/>
                <a:gd name="connsiteY53" fmla="*/ 916658 h 1037616"/>
                <a:gd name="connsiteX54" fmla="*/ 461972 w 4132364"/>
                <a:gd name="connsiteY54" fmla="*/ 1037616 h 1037616"/>
                <a:gd name="connsiteX55" fmla="*/ 121686 w 4132364"/>
                <a:gd name="connsiteY55" fmla="*/ 916658 h 1037616"/>
                <a:gd name="connsiteX56" fmla="*/ 0 w 4132364"/>
                <a:gd name="connsiteY56" fmla="*/ 571272 h 10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132364" h="1037616">
                  <a:moveTo>
                    <a:pt x="1597009" y="231715"/>
                  </a:moveTo>
                  <a:lnTo>
                    <a:pt x="1435246" y="622278"/>
                  </a:lnTo>
                  <a:lnTo>
                    <a:pt x="1758773" y="622278"/>
                  </a:lnTo>
                  <a:close/>
                  <a:moveTo>
                    <a:pt x="2511781" y="192367"/>
                  </a:moveTo>
                  <a:lnTo>
                    <a:pt x="2511781" y="547955"/>
                  </a:lnTo>
                  <a:lnTo>
                    <a:pt x="2704148" y="547955"/>
                  </a:lnTo>
                  <a:cubicBezTo>
                    <a:pt x="2775071" y="547955"/>
                    <a:pt x="2828992" y="532410"/>
                    <a:pt x="2865911" y="501320"/>
                  </a:cubicBezTo>
                  <a:cubicBezTo>
                    <a:pt x="2902830" y="470231"/>
                    <a:pt x="2921289" y="426511"/>
                    <a:pt x="2921289" y="370161"/>
                  </a:cubicBezTo>
                  <a:cubicBezTo>
                    <a:pt x="2921289" y="312840"/>
                    <a:pt x="2902830" y="268877"/>
                    <a:pt x="2865911" y="238273"/>
                  </a:cubicBezTo>
                  <a:cubicBezTo>
                    <a:pt x="2828992" y="207669"/>
                    <a:pt x="2775071" y="192367"/>
                    <a:pt x="2704148" y="192367"/>
                  </a:cubicBezTo>
                  <a:close/>
                  <a:moveTo>
                    <a:pt x="3342494" y="0"/>
                  </a:moveTo>
                  <a:lnTo>
                    <a:pt x="4113419" y="0"/>
                  </a:lnTo>
                  <a:lnTo>
                    <a:pt x="4113419" y="189453"/>
                  </a:lnTo>
                  <a:lnTo>
                    <a:pt x="3577124" y="189453"/>
                  </a:lnTo>
                  <a:lnTo>
                    <a:pt x="3577124" y="410966"/>
                  </a:lnTo>
                  <a:lnTo>
                    <a:pt x="4050754" y="410966"/>
                  </a:lnTo>
                  <a:lnTo>
                    <a:pt x="4050754" y="594589"/>
                  </a:lnTo>
                  <a:lnTo>
                    <a:pt x="3577124" y="594589"/>
                  </a:lnTo>
                  <a:lnTo>
                    <a:pt x="3577124" y="830676"/>
                  </a:lnTo>
                  <a:lnTo>
                    <a:pt x="4132364" y="830676"/>
                  </a:lnTo>
                  <a:lnTo>
                    <a:pt x="4132364" y="1020128"/>
                  </a:lnTo>
                  <a:lnTo>
                    <a:pt x="3342494" y="1020128"/>
                  </a:lnTo>
                  <a:close/>
                  <a:moveTo>
                    <a:pt x="2275694" y="0"/>
                  </a:moveTo>
                  <a:lnTo>
                    <a:pt x="2717263" y="0"/>
                  </a:lnTo>
                  <a:cubicBezTo>
                    <a:pt x="2807618" y="0"/>
                    <a:pt x="2886070" y="15059"/>
                    <a:pt x="2952622" y="45178"/>
                  </a:cubicBezTo>
                  <a:cubicBezTo>
                    <a:pt x="3019173" y="75296"/>
                    <a:pt x="3070422" y="118044"/>
                    <a:pt x="3106370" y="173422"/>
                  </a:cubicBezTo>
                  <a:cubicBezTo>
                    <a:pt x="3142316" y="228801"/>
                    <a:pt x="3160290" y="294380"/>
                    <a:pt x="3160290" y="370161"/>
                  </a:cubicBezTo>
                  <a:cubicBezTo>
                    <a:pt x="3160290" y="445942"/>
                    <a:pt x="3142074" y="511279"/>
                    <a:pt x="3105641" y="566171"/>
                  </a:cubicBezTo>
                  <a:cubicBezTo>
                    <a:pt x="3069208" y="621064"/>
                    <a:pt x="3017473" y="663083"/>
                    <a:pt x="2950436" y="692230"/>
                  </a:cubicBezTo>
                  <a:lnTo>
                    <a:pt x="3179236" y="1020128"/>
                  </a:lnTo>
                  <a:lnTo>
                    <a:pt x="2925661" y="1020128"/>
                  </a:lnTo>
                  <a:lnTo>
                    <a:pt x="2728922" y="735950"/>
                  </a:lnTo>
                  <a:lnTo>
                    <a:pt x="2717263" y="735950"/>
                  </a:lnTo>
                  <a:lnTo>
                    <a:pt x="2511781" y="735950"/>
                  </a:lnTo>
                  <a:lnTo>
                    <a:pt x="2511781" y="1020128"/>
                  </a:lnTo>
                  <a:lnTo>
                    <a:pt x="2275694" y="1020128"/>
                  </a:lnTo>
                  <a:close/>
                  <a:moveTo>
                    <a:pt x="1481880" y="0"/>
                  </a:moveTo>
                  <a:lnTo>
                    <a:pt x="1715052" y="0"/>
                  </a:lnTo>
                  <a:lnTo>
                    <a:pt x="2171195" y="1020128"/>
                  </a:lnTo>
                  <a:lnTo>
                    <a:pt x="1923450" y="1020128"/>
                  </a:lnTo>
                  <a:lnTo>
                    <a:pt x="1833096" y="801529"/>
                  </a:lnTo>
                  <a:lnTo>
                    <a:pt x="1359465" y="801529"/>
                  </a:lnTo>
                  <a:lnTo>
                    <a:pt x="1269111" y="1020128"/>
                  </a:lnTo>
                  <a:lnTo>
                    <a:pt x="1027195" y="1020128"/>
                  </a:lnTo>
                  <a:close/>
                  <a:moveTo>
                    <a:pt x="0" y="0"/>
                  </a:moveTo>
                  <a:lnTo>
                    <a:pt x="236087" y="0"/>
                  </a:lnTo>
                  <a:lnTo>
                    <a:pt x="236087" y="562528"/>
                  </a:lnTo>
                  <a:cubicBezTo>
                    <a:pt x="236087" y="745179"/>
                    <a:pt x="311868" y="836505"/>
                    <a:pt x="463429" y="836505"/>
                  </a:cubicBezTo>
                  <a:cubicBezTo>
                    <a:pt x="537267" y="836505"/>
                    <a:pt x="593617" y="814402"/>
                    <a:pt x="632479" y="770197"/>
                  </a:cubicBezTo>
                  <a:cubicBezTo>
                    <a:pt x="671341" y="725991"/>
                    <a:pt x="690772" y="656768"/>
                    <a:pt x="690772" y="562528"/>
                  </a:cubicBezTo>
                  <a:lnTo>
                    <a:pt x="690772" y="0"/>
                  </a:lnTo>
                  <a:lnTo>
                    <a:pt x="923944" y="0"/>
                  </a:lnTo>
                  <a:lnTo>
                    <a:pt x="923944" y="571272"/>
                  </a:lnTo>
                  <a:cubicBezTo>
                    <a:pt x="923944" y="720891"/>
                    <a:pt x="883382" y="836019"/>
                    <a:pt x="802257" y="916658"/>
                  </a:cubicBezTo>
                  <a:cubicBezTo>
                    <a:pt x="721133" y="997297"/>
                    <a:pt x="607705" y="1037616"/>
                    <a:pt x="461972" y="1037616"/>
                  </a:cubicBezTo>
                  <a:cubicBezTo>
                    <a:pt x="316240" y="1037616"/>
                    <a:pt x="202811" y="997297"/>
                    <a:pt x="121686" y="916658"/>
                  </a:cubicBezTo>
                  <a:cubicBezTo>
                    <a:pt x="40562" y="836019"/>
                    <a:pt x="0" y="720891"/>
                    <a:pt x="0" y="57127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11" name="Chart 1546">
            <a:extLst>
              <a:ext uri="{FF2B5EF4-FFF2-40B4-BE49-F238E27FC236}">
                <a16:creationId xmlns:a16="http://schemas.microsoft.com/office/drawing/2014/main" id="{A736E3EE-0362-481C-AF8E-184E64625A28}"/>
              </a:ext>
            </a:extLst>
          </p:cNvPr>
          <p:cNvGraphicFramePr/>
          <p:nvPr>
            <p:extLst>
              <p:ext uri="{D42A27DB-BD31-4B8C-83A1-F6EECF244321}">
                <p14:modId xmlns:p14="http://schemas.microsoft.com/office/powerpoint/2010/main" val="1031473508"/>
              </p:ext>
            </p:extLst>
          </p:nvPr>
        </p:nvGraphicFramePr>
        <p:xfrm>
          <a:off x="10713484" y="5071623"/>
          <a:ext cx="7939835" cy="7939835"/>
        </p:xfrm>
        <a:graphic>
          <a:graphicData uri="http://schemas.openxmlformats.org/drawingml/2006/chart">
            <c:chart xmlns:c="http://schemas.openxmlformats.org/drawingml/2006/chart" xmlns:r="http://schemas.openxmlformats.org/officeDocument/2006/relationships" r:id="rId2"/>
          </a:graphicData>
        </a:graphic>
      </p:graphicFrame>
      <p:sp>
        <p:nvSpPr>
          <p:cNvPr id="12" name="Shape 1547">
            <a:extLst>
              <a:ext uri="{FF2B5EF4-FFF2-40B4-BE49-F238E27FC236}">
                <a16:creationId xmlns:a16="http://schemas.microsoft.com/office/drawing/2014/main" id="{A2AAB276-EDD0-4B3E-98DE-2ACEB233793F}"/>
              </a:ext>
            </a:extLst>
          </p:cNvPr>
          <p:cNvSpPr/>
          <p:nvPr/>
        </p:nvSpPr>
        <p:spPr>
          <a:xfrm>
            <a:off x="11890530" y="6407836"/>
            <a:ext cx="5585744" cy="5585746"/>
          </a:xfrm>
          <a:prstGeom prst="ellipse">
            <a:avLst/>
          </a:prstGeom>
          <a:solidFill>
            <a:srgbClr val="FFFFFF"/>
          </a:solidFill>
          <a:ln w="12700">
            <a:miter lim="400000"/>
          </a:ln>
        </p:spPr>
        <p:txBody>
          <a:bodyPr lIns="22860" rIns="22860" anchor="ctr"/>
          <a:lstStyle/>
          <a:p>
            <a:pPr algn="ctr" defTabSz="410766" hangingPunct="0">
              <a:defRPr sz="3000"/>
            </a:pPr>
            <a:endParaRPr sz="5400" kern="0">
              <a:solidFill>
                <a:srgbClr val="0F1113"/>
              </a:solidFill>
              <a:latin typeface="+mj-lt"/>
              <a:ea typeface="Open Sans"/>
              <a:cs typeface="Open Sans"/>
              <a:sym typeface="Open Sans"/>
            </a:endParaRPr>
          </a:p>
        </p:txBody>
      </p:sp>
      <p:sp>
        <p:nvSpPr>
          <p:cNvPr id="13" name="Shape 1548">
            <a:extLst>
              <a:ext uri="{FF2B5EF4-FFF2-40B4-BE49-F238E27FC236}">
                <a16:creationId xmlns:a16="http://schemas.microsoft.com/office/drawing/2014/main" id="{FD03B61B-C02D-4A8F-A0A5-E5739EBECB0F}"/>
              </a:ext>
            </a:extLst>
          </p:cNvPr>
          <p:cNvSpPr/>
          <p:nvPr/>
        </p:nvSpPr>
        <p:spPr>
          <a:xfrm>
            <a:off x="12309133" y="8002965"/>
            <a:ext cx="4748537" cy="553998"/>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nSpc>
                <a:spcPct val="100000"/>
              </a:lnSpc>
              <a:defRPr sz="3000">
                <a:solidFill>
                  <a:srgbClr val="686B73"/>
                </a:solidFill>
              </a:defRPr>
            </a:lvl1pPr>
          </a:lstStyle>
          <a:p>
            <a:pPr algn="ctr" defTabSz="410766" hangingPunct="0"/>
            <a:r>
              <a:rPr lang="en-US" sz="3600" kern="0" dirty="0">
                <a:solidFill>
                  <a:schemeClr val="accent2"/>
                </a:solidFill>
                <a:latin typeface="+mj-lt"/>
                <a:ea typeface="Open Sans"/>
                <a:cs typeface="Open Sans"/>
                <a:sym typeface="Open Sans"/>
              </a:rPr>
              <a:t>TOTAL ASK</a:t>
            </a:r>
          </a:p>
        </p:txBody>
      </p:sp>
      <p:sp>
        <p:nvSpPr>
          <p:cNvPr id="14" name="Shape 1549">
            <a:extLst>
              <a:ext uri="{FF2B5EF4-FFF2-40B4-BE49-F238E27FC236}">
                <a16:creationId xmlns:a16="http://schemas.microsoft.com/office/drawing/2014/main" id="{82E64585-5018-47DA-95D8-851085CB8C16}"/>
              </a:ext>
            </a:extLst>
          </p:cNvPr>
          <p:cNvSpPr/>
          <p:nvPr/>
        </p:nvSpPr>
        <p:spPr>
          <a:xfrm>
            <a:off x="20766509" y="6422669"/>
            <a:ext cx="556475" cy="556475"/>
          </a:xfrm>
          <a:prstGeom prst="ellipse">
            <a:avLst/>
          </a:prstGeom>
          <a:solidFill>
            <a:schemeClr val="accent1"/>
          </a:solidFill>
          <a:ln w="12700">
            <a:miter lim="400000"/>
          </a:ln>
        </p:spPr>
        <p:txBody>
          <a:bodyPr lIns="0" tIns="0" rIns="0" bIns="0" anchor="ctr"/>
          <a:lstStyle/>
          <a:p>
            <a:pPr algn="ctr" defTabSz="410766" hangingPunct="0">
              <a:defRPr sz="3000">
                <a:solidFill>
                  <a:srgbClr val="FFFFFF"/>
                </a:solidFill>
              </a:defRPr>
            </a:pPr>
            <a:endParaRPr sz="5400" kern="0">
              <a:solidFill>
                <a:srgbClr val="FFFFFF"/>
              </a:solidFill>
              <a:latin typeface="+mj-lt"/>
              <a:ea typeface="Open Sans"/>
              <a:cs typeface="Open Sans"/>
              <a:sym typeface="Open Sans"/>
            </a:endParaRPr>
          </a:p>
        </p:txBody>
      </p:sp>
      <p:sp>
        <p:nvSpPr>
          <p:cNvPr id="15" name="Shape 1550">
            <a:extLst>
              <a:ext uri="{FF2B5EF4-FFF2-40B4-BE49-F238E27FC236}">
                <a16:creationId xmlns:a16="http://schemas.microsoft.com/office/drawing/2014/main" id="{A8F3E078-5A93-491F-8C38-53DED2D416EE}"/>
              </a:ext>
            </a:extLst>
          </p:cNvPr>
          <p:cNvSpPr/>
          <p:nvPr/>
        </p:nvSpPr>
        <p:spPr>
          <a:xfrm>
            <a:off x="22121870" y="7327736"/>
            <a:ext cx="3723683" cy="666849"/>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spAutoFit/>
          </a:bodyPr>
          <a:lstStyle>
            <a:lvl1pPr algn="l">
              <a:lnSpc>
                <a:spcPct val="100000"/>
              </a:lnSpc>
              <a:defRPr sz="3000">
                <a:solidFill>
                  <a:srgbClr val="686B73"/>
                </a:solidFill>
              </a:defRPr>
            </a:lvl1pPr>
          </a:lstStyle>
          <a:p>
            <a:pPr defTabSz="410766" hangingPunct="0"/>
            <a:r>
              <a:rPr lang="en-US" sz="4000" kern="0" dirty="0">
                <a:latin typeface="+mj-lt"/>
                <a:ea typeface="Open Sans"/>
                <a:cs typeface="Open Sans"/>
                <a:sym typeface="Open Sans"/>
              </a:rPr>
              <a:t>MARKETING</a:t>
            </a:r>
            <a:endParaRPr sz="4000" kern="0" dirty="0">
              <a:latin typeface="+mj-lt"/>
              <a:ea typeface="Open Sans"/>
              <a:cs typeface="Open Sans"/>
              <a:sym typeface="Open Sans"/>
            </a:endParaRPr>
          </a:p>
        </p:txBody>
      </p:sp>
      <p:sp>
        <p:nvSpPr>
          <p:cNvPr id="16" name="Shape 1551">
            <a:extLst>
              <a:ext uri="{FF2B5EF4-FFF2-40B4-BE49-F238E27FC236}">
                <a16:creationId xmlns:a16="http://schemas.microsoft.com/office/drawing/2014/main" id="{564D06A1-59D8-4A35-B21A-D187D15D16F2}"/>
              </a:ext>
            </a:extLst>
          </p:cNvPr>
          <p:cNvSpPr/>
          <p:nvPr/>
        </p:nvSpPr>
        <p:spPr>
          <a:xfrm>
            <a:off x="12483280" y="8574076"/>
            <a:ext cx="4400244" cy="1282402"/>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spAutoFit/>
          </a:bodyPr>
          <a:lstStyle>
            <a:lvl1pPr defTabSz="825500">
              <a:lnSpc>
                <a:spcPct val="100000"/>
              </a:lnSpc>
              <a:defRPr sz="7500">
                <a:latin typeface="+mn-lt"/>
                <a:ea typeface="+mn-ea"/>
                <a:cs typeface="+mn-cs"/>
                <a:sym typeface="Open Sans Light"/>
              </a:defRPr>
            </a:lvl1pPr>
          </a:lstStyle>
          <a:p>
            <a:pPr algn="ctr" hangingPunct="0"/>
            <a:r>
              <a:rPr sz="8000" b="1" kern="0" dirty="0">
                <a:solidFill>
                  <a:schemeClr val="accent4"/>
                </a:solidFill>
                <a:latin typeface="+mj-lt"/>
                <a:ea typeface="Open Sans Light"/>
                <a:cs typeface="Open Sans Light"/>
              </a:rPr>
              <a:t>1,412,176</a:t>
            </a:r>
          </a:p>
        </p:txBody>
      </p:sp>
      <p:sp>
        <p:nvSpPr>
          <p:cNvPr id="17" name="Shape 1552">
            <a:extLst>
              <a:ext uri="{FF2B5EF4-FFF2-40B4-BE49-F238E27FC236}">
                <a16:creationId xmlns:a16="http://schemas.microsoft.com/office/drawing/2014/main" id="{A3CB54C0-1BEF-47FE-B675-86B60674DCDC}"/>
              </a:ext>
            </a:extLst>
          </p:cNvPr>
          <p:cNvSpPr/>
          <p:nvPr/>
        </p:nvSpPr>
        <p:spPr>
          <a:xfrm>
            <a:off x="22121870" y="6167432"/>
            <a:ext cx="3177152" cy="1066959"/>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lgn="l" defTabSz="825500">
              <a:lnSpc>
                <a:spcPct val="100000"/>
              </a:lnSpc>
              <a:defRPr sz="6000">
                <a:solidFill>
                  <a:srgbClr val="75787F"/>
                </a:solidFill>
                <a:latin typeface="+mn-lt"/>
                <a:ea typeface="+mn-ea"/>
                <a:cs typeface="+mn-cs"/>
                <a:sym typeface="Open Sans Light"/>
              </a:defRPr>
            </a:lvl1pPr>
          </a:lstStyle>
          <a:p>
            <a:pPr hangingPunct="0"/>
            <a:r>
              <a:rPr sz="6600" b="1" kern="0" dirty="0">
                <a:solidFill>
                  <a:schemeClr val="accent1"/>
                </a:solidFill>
                <a:latin typeface="+mj-lt"/>
                <a:ea typeface="Open Sans Light"/>
                <a:cs typeface="Open Sans Light"/>
              </a:rPr>
              <a:t>147,810</a:t>
            </a:r>
          </a:p>
        </p:txBody>
      </p:sp>
      <p:sp>
        <p:nvSpPr>
          <p:cNvPr id="18" name="Shape 1553">
            <a:extLst>
              <a:ext uri="{FF2B5EF4-FFF2-40B4-BE49-F238E27FC236}">
                <a16:creationId xmlns:a16="http://schemas.microsoft.com/office/drawing/2014/main" id="{0CE86ADF-13A8-4D18-AE0B-441652DEA448}"/>
              </a:ext>
            </a:extLst>
          </p:cNvPr>
          <p:cNvSpPr/>
          <p:nvPr/>
        </p:nvSpPr>
        <p:spPr>
          <a:xfrm>
            <a:off x="20766509" y="10260256"/>
            <a:ext cx="556475" cy="556475"/>
          </a:xfrm>
          <a:prstGeom prst="ellipse">
            <a:avLst/>
          </a:prstGeom>
          <a:solidFill>
            <a:schemeClr val="accent4"/>
          </a:solidFill>
          <a:ln w="12700">
            <a:miter lim="400000"/>
          </a:ln>
        </p:spPr>
        <p:txBody>
          <a:bodyPr lIns="0" tIns="0" rIns="0" bIns="0" anchor="ctr"/>
          <a:lstStyle/>
          <a:p>
            <a:pPr marL="0" marR="0" lvl="0" indent="0" algn="ctr" defTabSz="410766" eaLnBrk="1" fontAlgn="auto" latinLnBrk="0" hangingPunct="0">
              <a:lnSpc>
                <a:spcPct val="100000"/>
              </a:lnSpc>
              <a:spcBef>
                <a:spcPts val="0"/>
              </a:spcBef>
              <a:spcAft>
                <a:spcPts val="0"/>
              </a:spcAft>
              <a:buClrTx/>
              <a:buSzTx/>
              <a:buFontTx/>
              <a:buNone/>
              <a:tabLst/>
              <a:defRPr sz="3000">
                <a:solidFill>
                  <a:srgbClr val="FFFFFF"/>
                </a:solidFill>
              </a:defRPr>
            </a:pPr>
            <a:endParaRPr kumimoji="0" sz="5400" b="0" i="0" u="none" strike="noStrike" kern="0" cap="none" spc="0" normalizeH="0" baseline="0" noProof="0">
              <a:ln>
                <a:noFill/>
              </a:ln>
              <a:solidFill>
                <a:srgbClr val="FFFFFF"/>
              </a:solidFill>
              <a:effectLst/>
              <a:uLnTx/>
              <a:uFillTx/>
              <a:latin typeface="+mj-lt"/>
              <a:ea typeface="Open Sans"/>
              <a:cs typeface="Open Sans"/>
              <a:sym typeface="Open Sans"/>
            </a:endParaRPr>
          </a:p>
        </p:txBody>
      </p:sp>
      <p:sp>
        <p:nvSpPr>
          <p:cNvPr id="19" name="Shape 1554">
            <a:extLst>
              <a:ext uri="{FF2B5EF4-FFF2-40B4-BE49-F238E27FC236}">
                <a16:creationId xmlns:a16="http://schemas.microsoft.com/office/drawing/2014/main" id="{05765795-3933-415F-84D4-E9FD72363D38}"/>
              </a:ext>
            </a:extLst>
          </p:cNvPr>
          <p:cNvSpPr/>
          <p:nvPr/>
        </p:nvSpPr>
        <p:spPr>
          <a:xfrm>
            <a:off x="22121870" y="11120724"/>
            <a:ext cx="4411746" cy="666849"/>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spAutoFit/>
          </a:bodyPr>
          <a:lstStyle>
            <a:lvl1pPr algn="l">
              <a:lnSpc>
                <a:spcPct val="100000"/>
              </a:lnSpc>
              <a:defRPr sz="3000">
                <a:solidFill>
                  <a:srgbClr val="686B73"/>
                </a:solidFill>
              </a:defRPr>
            </a:lvl1pPr>
          </a:lstStyle>
          <a:p>
            <a:pPr defTabSz="410766" hangingPunct="0"/>
            <a:r>
              <a:rPr lang="en-US" sz="4000" kern="0" dirty="0">
                <a:latin typeface="+mj-lt"/>
                <a:ea typeface="Open Sans"/>
                <a:cs typeface="Open Sans"/>
                <a:sym typeface="Open Sans"/>
              </a:rPr>
              <a:t>OPERATIONAL</a:t>
            </a:r>
          </a:p>
        </p:txBody>
      </p:sp>
      <p:sp>
        <p:nvSpPr>
          <p:cNvPr id="20" name="Shape 1555">
            <a:extLst>
              <a:ext uri="{FF2B5EF4-FFF2-40B4-BE49-F238E27FC236}">
                <a16:creationId xmlns:a16="http://schemas.microsoft.com/office/drawing/2014/main" id="{E798DD95-2E86-43FA-8062-B90B42F5893E}"/>
              </a:ext>
            </a:extLst>
          </p:cNvPr>
          <p:cNvSpPr/>
          <p:nvPr/>
        </p:nvSpPr>
        <p:spPr>
          <a:xfrm>
            <a:off x="22121870" y="10005019"/>
            <a:ext cx="3558667" cy="1066959"/>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lgn="l" defTabSz="825500">
              <a:lnSpc>
                <a:spcPct val="100000"/>
              </a:lnSpc>
              <a:defRPr sz="6000">
                <a:solidFill>
                  <a:schemeClr val="accent1">
                    <a:hueOff val="799179"/>
                    <a:satOff val="-16973"/>
                    <a:lumOff val="11768"/>
                  </a:schemeClr>
                </a:solidFill>
                <a:latin typeface="+mn-lt"/>
                <a:ea typeface="+mn-ea"/>
                <a:cs typeface="+mn-cs"/>
                <a:sym typeface="Open Sans Light"/>
              </a:defRPr>
            </a:lvl1pPr>
          </a:lstStyle>
          <a:p>
            <a:pPr hangingPunct="0"/>
            <a:r>
              <a:rPr sz="6600" b="1" kern="0" dirty="0">
                <a:solidFill>
                  <a:schemeClr val="accent4"/>
                </a:solidFill>
                <a:latin typeface="+mj-lt"/>
                <a:ea typeface="Open Sans Light"/>
                <a:cs typeface="Open Sans Light"/>
              </a:rPr>
              <a:t>787,498</a:t>
            </a:r>
          </a:p>
        </p:txBody>
      </p:sp>
      <p:sp>
        <p:nvSpPr>
          <p:cNvPr id="21" name="Shape 1556">
            <a:extLst>
              <a:ext uri="{FF2B5EF4-FFF2-40B4-BE49-F238E27FC236}">
                <a16:creationId xmlns:a16="http://schemas.microsoft.com/office/drawing/2014/main" id="{4ECEBDD1-DAD3-4197-8790-21FEDB08C7DE}"/>
              </a:ext>
            </a:extLst>
          </p:cNvPr>
          <p:cNvSpPr/>
          <p:nvPr/>
        </p:nvSpPr>
        <p:spPr>
          <a:xfrm>
            <a:off x="7958360" y="6422669"/>
            <a:ext cx="556475" cy="556475"/>
          </a:xfrm>
          <a:prstGeom prst="ellipse">
            <a:avLst/>
          </a:prstGeom>
          <a:solidFill>
            <a:schemeClr val="accent3"/>
          </a:solidFill>
          <a:ln w="12700">
            <a:miter lim="400000"/>
          </a:ln>
        </p:spPr>
        <p:txBody>
          <a:bodyPr lIns="0" tIns="0" rIns="0" bIns="0" anchor="ctr"/>
          <a:lstStyle/>
          <a:p>
            <a:pPr algn="ctr" defTabSz="410766" hangingPunct="0">
              <a:defRPr sz="3000">
                <a:solidFill>
                  <a:srgbClr val="FFFFFF"/>
                </a:solidFill>
              </a:defRPr>
            </a:pPr>
            <a:endParaRPr sz="5400" kern="0">
              <a:solidFill>
                <a:srgbClr val="FFFFFF"/>
              </a:solidFill>
              <a:latin typeface="+mj-lt"/>
              <a:ea typeface="Open Sans"/>
              <a:cs typeface="Open Sans"/>
              <a:sym typeface="Open Sans"/>
            </a:endParaRPr>
          </a:p>
        </p:txBody>
      </p:sp>
      <p:sp>
        <p:nvSpPr>
          <p:cNvPr id="22" name="Shape 1557">
            <a:extLst>
              <a:ext uri="{FF2B5EF4-FFF2-40B4-BE49-F238E27FC236}">
                <a16:creationId xmlns:a16="http://schemas.microsoft.com/office/drawing/2014/main" id="{B12F505F-4940-4ACC-9F4E-88CC8CEBC88F}"/>
              </a:ext>
            </a:extLst>
          </p:cNvPr>
          <p:cNvSpPr/>
          <p:nvPr/>
        </p:nvSpPr>
        <p:spPr>
          <a:xfrm>
            <a:off x="3415247" y="7283137"/>
            <a:ext cx="3794875" cy="666850"/>
          </a:xfrm>
          <a:prstGeom prst="rect">
            <a:avLst/>
          </a:prstGeom>
          <a:ln w="12700">
            <a:miter lim="400000"/>
          </a:ln>
          <a:extLst>
            <a:ext uri="{C572A759-6A51-4108-AA02-DFA0A04FC94B}">
              <ma14:wrappingTextBoxFlag xmlns:ma14="http://schemas.microsoft.com/office/mac/drawingml/2011/main" xmlns="" val="1"/>
            </a:ext>
          </a:extLst>
        </p:spPr>
        <p:txBody>
          <a:bodyPr lIns="25400" tIns="25400" rIns="25400" bIns="25400">
            <a:spAutoFit/>
          </a:bodyPr>
          <a:lstStyle>
            <a:lvl1pPr algn="r">
              <a:lnSpc>
                <a:spcPct val="100000"/>
              </a:lnSpc>
              <a:defRPr sz="3000">
                <a:solidFill>
                  <a:srgbClr val="686B73"/>
                </a:solidFill>
              </a:defRPr>
            </a:lvl1pPr>
          </a:lstStyle>
          <a:p>
            <a:pPr defTabSz="410766" hangingPunct="0"/>
            <a:r>
              <a:rPr lang="en-US" sz="4000" kern="0" dirty="0">
                <a:latin typeface="+mj-lt"/>
                <a:ea typeface="Open Sans"/>
                <a:cs typeface="Open Sans"/>
                <a:sym typeface="Open Sans"/>
              </a:rPr>
              <a:t>HOSPITAL</a:t>
            </a:r>
            <a:endParaRPr sz="4000" kern="0" dirty="0">
              <a:latin typeface="+mj-lt"/>
              <a:ea typeface="Open Sans"/>
              <a:cs typeface="Open Sans"/>
              <a:sym typeface="Open Sans"/>
            </a:endParaRPr>
          </a:p>
        </p:txBody>
      </p:sp>
      <p:sp>
        <p:nvSpPr>
          <p:cNvPr id="23" name="Shape 1558">
            <a:extLst>
              <a:ext uri="{FF2B5EF4-FFF2-40B4-BE49-F238E27FC236}">
                <a16:creationId xmlns:a16="http://schemas.microsoft.com/office/drawing/2014/main" id="{C75471AC-31DA-4507-BEBA-B8A4B25FE13E}"/>
              </a:ext>
            </a:extLst>
          </p:cNvPr>
          <p:cNvSpPr/>
          <p:nvPr/>
        </p:nvSpPr>
        <p:spPr>
          <a:xfrm>
            <a:off x="3821370" y="6074078"/>
            <a:ext cx="3388749" cy="1066959"/>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spAutoFit/>
          </a:bodyPr>
          <a:lstStyle>
            <a:lvl1pPr algn="r" defTabSz="825500">
              <a:lnSpc>
                <a:spcPct val="100000"/>
              </a:lnSpc>
              <a:defRPr sz="6000">
                <a:solidFill>
                  <a:srgbClr val="75787F"/>
                </a:solidFill>
                <a:latin typeface="+mn-lt"/>
                <a:ea typeface="+mn-ea"/>
                <a:cs typeface="+mn-cs"/>
                <a:sym typeface="Open Sans Light"/>
              </a:defRPr>
            </a:lvl1pPr>
          </a:lstStyle>
          <a:p>
            <a:pPr hangingPunct="0"/>
            <a:r>
              <a:rPr sz="6600" b="1" kern="0" dirty="0">
                <a:solidFill>
                  <a:schemeClr val="accent3"/>
                </a:solidFill>
                <a:latin typeface="+mj-lt"/>
                <a:ea typeface="Open Sans Light"/>
                <a:cs typeface="Open Sans Light"/>
              </a:rPr>
              <a:t>208,010</a:t>
            </a:r>
          </a:p>
        </p:txBody>
      </p:sp>
      <p:sp>
        <p:nvSpPr>
          <p:cNvPr id="24" name="Shape 1559">
            <a:extLst>
              <a:ext uri="{FF2B5EF4-FFF2-40B4-BE49-F238E27FC236}">
                <a16:creationId xmlns:a16="http://schemas.microsoft.com/office/drawing/2014/main" id="{B98738AA-1B0D-43DD-BAA3-B9E93020BA06}"/>
              </a:ext>
            </a:extLst>
          </p:cNvPr>
          <p:cNvSpPr/>
          <p:nvPr/>
        </p:nvSpPr>
        <p:spPr>
          <a:xfrm>
            <a:off x="7958360" y="10260256"/>
            <a:ext cx="556475" cy="556475"/>
          </a:xfrm>
          <a:prstGeom prst="ellipse">
            <a:avLst/>
          </a:prstGeom>
          <a:solidFill>
            <a:schemeClr val="accent6"/>
          </a:solidFill>
          <a:ln w="12700">
            <a:miter lim="400000"/>
          </a:ln>
        </p:spPr>
        <p:txBody>
          <a:bodyPr lIns="0" tIns="0" rIns="0" bIns="0" anchor="ctr"/>
          <a:lstStyle/>
          <a:p>
            <a:pPr algn="ctr" defTabSz="410766" hangingPunct="0">
              <a:defRPr sz="3000">
                <a:solidFill>
                  <a:srgbClr val="FFFFFF"/>
                </a:solidFill>
              </a:defRPr>
            </a:pPr>
            <a:endParaRPr sz="5400" kern="0">
              <a:solidFill>
                <a:srgbClr val="FFFFFF"/>
              </a:solidFill>
              <a:latin typeface="+mj-lt"/>
              <a:ea typeface="Open Sans"/>
              <a:cs typeface="Open Sans"/>
              <a:sym typeface="Open Sans"/>
            </a:endParaRPr>
          </a:p>
        </p:txBody>
      </p:sp>
      <p:sp>
        <p:nvSpPr>
          <p:cNvPr id="25" name="Shape 1560">
            <a:extLst>
              <a:ext uri="{FF2B5EF4-FFF2-40B4-BE49-F238E27FC236}">
                <a16:creationId xmlns:a16="http://schemas.microsoft.com/office/drawing/2014/main" id="{6E8478CB-2531-443B-B8A9-7035AC0E915A}"/>
              </a:ext>
            </a:extLst>
          </p:cNvPr>
          <p:cNvSpPr/>
          <p:nvPr/>
        </p:nvSpPr>
        <p:spPr>
          <a:xfrm>
            <a:off x="2133601" y="11120724"/>
            <a:ext cx="5076522" cy="666849"/>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spAutoFit/>
          </a:bodyPr>
          <a:lstStyle>
            <a:lvl1pPr algn="r">
              <a:lnSpc>
                <a:spcPct val="100000"/>
              </a:lnSpc>
              <a:defRPr sz="3000">
                <a:solidFill>
                  <a:srgbClr val="686B73"/>
                </a:solidFill>
              </a:defRPr>
            </a:lvl1pPr>
          </a:lstStyle>
          <a:p>
            <a:pPr defTabSz="410766" hangingPunct="0"/>
            <a:r>
              <a:rPr lang="en-US" sz="4000" kern="0" dirty="0">
                <a:latin typeface="+mj-lt"/>
                <a:ea typeface="Open Sans"/>
                <a:cs typeface="Open Sans"/>
                <a:sym typeface="Open Sans"/>
              </a:rPr>
              <a:t> PREVIOUS LOAN</a:t>
            </a:r>
            <a:endParaRPr sz="4000" kern="0" dirty="0">
              <a:latin typeface="+mj-lt"/>
              <a:ea typeface="Open Sans"/>
              <a:cs typeface="Open Sans"/>
              <a:sym typeface="Open Sans"/>
            </a:endParaRPr>
          </a:p>
        </p:txBody>
      </p:sp>
      <p:sp>
        <p:nvSpPr>
          <p:cNvPr id="26" name="Shape 1561">
            <a:extLst>
              <a:ext uri="{FF2B5EF4-FFF2-40B4-BE49-F238E27FC236}">
                <a16:creationId xmlns:a16="http://schemas.microsoft.com/office/drawing/2014/main" id="{97C007A9-2F53-4D3A-A1BC-FD822BB1E5F7}"/>
              </a:ext>
            </a:extLst>
          </p:cNvPr>
          <p:cNvSpPr/>
          <p:nvPr/>
        </p:nvSpPr>
        <p:spPr>
          <a:xfrm>
            <a:off x="3721988" y="9911665"/>
            <a:ext cx="3488134" cy="1066959"/>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spAutoFit/>
          </a:bodyPr>
          <a:lstStyle>
            <a:lvl1pPr algn="r" defTabSz="825500">
              <a:lnSpc>
                <a:spcPct val="100000"/>
              </a:lnSpc>
              <a:defRPr sz="6000">
                <a:solidFill>
                  <a:srgbClr val="75787F"/>
                </a:solidFill>
                <a:latin typeface="+mn-lt"/>
                <a:ea typeface="+mn-ea"/>
                <a:cs typeface="+mn-cs"/>
                <a:sym typeface="Open Sans Light"/>
              </a:defRPr>
            </a:lvl1pPr>
          </a:lstStyle>
          <a:p>
            <a:pPr hangingPunct="0"/>
            <a:r>
              <a:rPr sz="6600" b="1" kern="0" dirty="0">
                <a:solidFill>
                  <a:schemeClr val="accent6"/>
                </a:solidFill>
                <a:latin typeface="+mj-lt"/>
                <a:ea typeface="Open Sans Light"/>
                <a:cs typeface="Open Sans Light"/>
              </a:rPr>
              <a:t>268,858</a:t>
            </a:r>
          </a:p>
        </p:txBody>
      </p:sp>
    </p:spTree>
    <p:extLst>
      <p:ext uri="{BB962C8B-B14F-4D97-AF65-F5344CB8AC3E}">
        <p14:creationId xmlns:p14="http://schemas.microsoft.com/office/powerpoint/2010/main" val="40696288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p:txBody>
          <a:bodyPr/>
          <a:lstStyle/>
          <a:p>
            <a:fld id="{92B485D1-D61A-494D-A8A9-04DC541B8AAB}" type="slidenum">
              <a:rPr lang="en-US" smtClean="0">
                <a:solidFill>
                  <a:schemeClr val="accent2"/>
                </a:solidFill>
              </a:rPr>
              <a:pPr/>
              <a:t>43</a:t>
            </a:fld>
            <a:endParaRPr lang="en-US" dirty="0">
              <a:solidFill>
                <a:schemeClr val="accent2"/>
              </a:solidFill>
            </a:endParaRPr>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p:txBody>
          <a:bodyPr/>
          <a:lstStyle/>
          <a:p>
            <a:r>
              <a:rPr lang="en-US">
                <a:solidFill>
                  <a:schemeClr val="accent2"/>
                </a:solidFill>
              </a:rPr>
              <a:t>WWW.SQUARE.COM</a:t>
            </a:r>
            <a:endParaRPr lang="en-US" dirty="0">
              <a:solidFill>
                <a:schemeClr val="accent2"/>
              </a:solidFill>
            </a:endParaRPr>
          </a:p>
        </p:txBody>
      </p:sp>
      <p:sp>
        <p:nvSpPr>
          <p:cNvPr id="5" name="Rectangle 4">
            <a:extLst>
              <a:ext uri="{FF2B5EF4-FFF2-40B4-BE49-F238E27FC236}">
                <a16:creationId xmlns:a16="http://schemas.microsoft.com/office/drawing/2014/main" id="{E1E987E2-E592-4EFC-8B02-DADBC536D181}"/>
              </a:ext>
            </a:extLst>
          </p:cNvPr>
          <p:cNvSpPr/>
          <p:nvPr/>
        </p:nvSpPr>
        <p:spPr>
          <a:xfrm>
            <a:off x="993720" y="1125796"/>
            <a:ext cx="22742580" cy="1332544"/>
          </a:xfrm>
          <a:prstGeom prst="rect">
            <a:avLst/>
          </a:prstGeom>
        </p:spPr>
        <p:txBody>
          <a:bodyPr wrap="square">
            <a:spAutoFit/>
          </a:bodyPr>
          <a:lstStyle/>
          <a:p>
            <a:pPr>
              <a:lnSpc>
                <a:spcPct val="80000"/>
              </a:lnSpc>
            </a:pPr>
            <a:r>
              <a:rPr lang="en-US" sz="10000" dirty="0">
                <a:solidFill>
                  <a:schemeClr val="accent2"/>
                </a:solidFill>
              </a:rPr>
              <a:t>WORLD </a:t>
            </a:r>
            <a:r>
              <a:rPr lang="en-US" sz="10000" b="1" dirty="0">
                <a:solidFill>
                  <a:schemeClr val="accent2"/>
                </a:solidFill>
              </a:rPr>
              <a:t>MAP</a:t>
            </a:r>
          </a:p>
        </p:txBody>
      </p:sp>
      <p:sp>
        <p:nvSpPr>
          <p:cNvPr id="6" name="Rectangle 5">
            <a:extLst>
              <a:ext uri="{FF2B5EF4-FFF2-40B4-BE49-F238E27FC236}">
                <a16:creationId xmlns:a16="http://schemas.microsoft.com/office/drawing/2014/main" id="{94D712BF-9BF1-40D0-9723-DCCB4DC86687}"/>
              </a:ext>
            </a:extLst>
          </p:cNvPr>
          <p:cNvSpPr/>
          <p:nvPr/>
        </p:nvSpPr>
        <p:spPr>
          <a:xfrm>
            <a:off x="1146975" y="2805710"/>
            <a:ext cx="1911486" cy="2389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p:txBody>
      </p:sp>
      <p:grpSp>
        <p:nvGrpSpPr>
          <p:cNvPr id="7" name="Group 6">
            <a:extLst>
              <a:ext uri="{FF2B5EF4-FFF2-40B4-BE49-F238E27FC236}">
                <a16:creationId xmlns:a16="http://schemas.microsoft.com/office/drawing/2014/main" id="{A9ECA254-2B38-471E-88A9-01470CE3B0F4}"/>
              </a:ext>
            </a:extLst>
          </p:cNvPr>
          <p:cNvGrpSpPr/>
          <p:nvPr/>
        </p:nvGrpSpPr>
        <p:grpSpPr>
          <a:xfrm>
            <a:off x="25715132" y="1201996"/>
            <a:ext cx="2513847" cy="491928"/>
            <a:chOff x="1296153" y="8434415"/>
            <a:chExt cx="6501414" cy="1272244"/>
          </a:xfrm>
          <a:solidFill>
            <a:schemeClr val="accent4"/>
          </a:solidFill>
        </p:grpSpPr>
        <p:sp>
          <p:nvSpPr>
            <p:cNvPr id="8" name="Freeform: Shape 7">
              <a:extLst>
                <a:ext uri="{FF2B5EF4-FFF2-40B4-BE49-F238E27FC236}">
                  <a16:creationId xmlns:a16="http://schemas.microsoft.com/office/drawing/2014/main" id="{8C22F569-60FD-41B0-8774-A238CBC1B516}"/>
                </a:ext>
              </a:extLst>
            </p:cNvPr>
            <p:cNvSpPr/>
            <p:nvPr/>
          </p:nvSpPr>
          <p:spPr>
            <a:xfrm>
              <a:off x="1296153" y="8434415"/>
              <a:ext cx="2116797" cy="1272244"/>
            </a:xfrm>
            <a:custGeom>
              <a:avLst/>
              <a:gdLst>
                <a:gd name="connsiteX0" fmla="*/ 1507635 w 2116797"/>
                <a:gd name="connsiteY0" fmla="*/ 201110 h 1272244"/>
                <a:gd name="connsiteX1" fmla="*/ 1344416 w 2116797"/>
                <a:gd name="connsiteY1" fmla="*/ 242644 h 1272244"/>
                <a:gd name="connsiteX2" fmla="*/ 1230015 w 2116797"/>
                <a:gd name="connsiteY2" fmla="*/ 358502 h 1272244"/>
                <a:gd name="connsiteX3" fmla="*/ 1188481 w 2116797"/>
                <a:gd name="connsiteY3" fmla="*/ 527551 h 1272244"/>
                <a:gd name="connsiteX4" fmla="*/ 1230015 w 2116797"/>
                <a:gd name="connsiteY4" fmla="*/ 696601 h 1272244"/>
                <a:gd name="connsiteX5" fmla="*/ 1344416 w 2116797"/>
                <a:gd name="connsiteY5" fmla="*/ 812458 h 1272244"/>
                <a:gd name="connsiteX6" fmla="*/ 1507635 w 2116797"/>
                <a:gd name="connsiteY6" fmla="*/ 853992 h 1272244"/>
                <a:gd name="connsiteX7" fmla="*/ 1670856 w 2116797"/>
                <a:gd name="connsiteY7" fmla="*/ 812458 h 1272244"/>
                <a:gd name="connsiteX8" fmla="*/ 1785255 w 2116797"/>
                <a:gd name="connsiteY8" fmla="*/ 696601 h 1272244"/>
                <a:gd name="connsiteX9" fmla="*/ 1826791 w 2116797"/>
                <a:gd name="connsiteY9" fmla="*/ 527551 h 1272244"/>
                <a:gd name="connsiteX10" fmla="*/ 1785255 w 2116797"/>
                <a:gd name="connsiteY10" fmla="*/ 358502 h 1272244"/>
                <a:gd name="connsiteX11" fmla="*/ 1670856 w 2116797"/>
                <a:gd name="connsiteY11" fmla="*/ 242644 h 1272244"/>
                <a:gd name="connsiteX12" fmla="*/ 1507635 w 2116797"/>
                <a:gd name="connsiteY12" fmla="*/ 201110 h 1272244"/>
                <a:gd name="connsiteX13" fmla="*/ 1507635 w 2116797"/>
                <a:gd name="connsiteY13" fmla="*/ 0 h 1272244"/>
                <a:gd name="connsiteX14" fmla="*/ 1793271 w 2116797"/>
                <a:gd name="connsiteY14" fmla="*/ 68494 h 1272244"/>
                <a:gd name="connsiteX15" fmla="*/ 1992925 w 2116797"/>
                <a:gd name="connsiteY15" fmla="*/ 257217 h 1272244"/>
                <a:gd name="connsiteX16" fmla="*/ 2065790 w 2116797"/>
                <a:gd name="connsiteY16" fmla="*/ 527551 h 1272244"/>
                <a:gd name="connsiteX17" fmla="*/ 1965965 w 2116797"/>
                <a:gd name="connsiteY17" fmla="*/ 839419 h 1272244"/>
                <a:gd name="connsiteX18" fmla="*/ 1701461 w 2116797"/>
                <a:gd name="connsiteY18" fmla="*/ 1025957 h 1272244"/>
                <a:gd name="connsiteX19" fmla="*/ 1772141 w 2116797"/>
                <a:gd name="connsiteY19" fmla="*/ 1080606 h 1272244"/>
                <a:gd name="connsiteX20" fmla="*/ 1845736 w 2116797"/>
                <a:gd name="connsiteY20" fmla="*/ 1097365 h 1272244"/>
                <a:gd name="connsiteX21" fmla="*/ 2011870 w 2116797"/>
                <a:gd name="connsiteY21" fmla="*/ 1021585 h 1272244"/>
                <a:gd name="connsiteX22" fmla="*/ 2116797 w 2116797"/>
                <a:gd name="connsiteY22" fmla="*/ 1146914 h 1272244"/>
                <a:gd name="connsiteX23" fmla="*/ 1996568 w 2116797"/>
                <a:gd name="connsiteY23" fmla="*/ 1240183 h 1272244"/>
                <a:gd name="connsiteX24" fmla="*/ 1841363 w 2116797"/>
                <a:gd name="connsiteY24" fmla="*/ 1272244 h 1272244"/>
                <a:gd name="connsiteX25" fmla="*/ 1635880 w 2116797"/>
                <a:gd name="connsiteY25" fmla="*/ 1223424 h 1272244"/>
                <a:gd name="connsiteX26" fmla="*/ 1426025 w 2116797"/>
                <a:gd name="connsiteY26" fmla="*/ 1050731 h 1272244"/>
                <a:gd name="connsiteX27" fmla="*/ 1179008 w 2116797"/>
                <a:gd name="connsiteY27" fmla="*/ 961834 h 1272244"/>
                <a:gd name="connsiteX28" fmla="*/ 1009959 w 2116797"/>
                <a:gd name="connsiteY28" fmla="*/ 777483 h 1272244"/>
                <a:gd name="connsiteX29" fmla="*/ 949480 w 2116797"/>
                <a:gd name="connsiteY29" fmla="*/ 527551 h 1272244"/>
                <a:gd name="connsiteX30" fmla="*/ 1021618 w 2116797"/>
                <a:gd name="connsiteY30" fmla="*/ 257217 h 1272244"/>
                <a:gd name="connsiteX31" fmla="*/ 1221272 w 2116797"/>
                <a:gd name="connsiteY31" fmla="*/ 68494 h 1272244"/>
                <a:gd name="connsiteX32" fmla="*/ 1507635 w 2116797"/>
                <a:gd name="connsiteY32" fmla="*/ 0 h 1272244"/>
                <a:gd name="connsiteX33" fmla="*/ 450314 w 2116797"/>
                <a:gd name="connsiteY33" fmla="*/ 0 h 1272244"/>
                <a:gd name="connsiteX34" fmla="*/ 641223 w 2116797"/>
                <a:gd name="connsiteY34" fmla="*/ 23317 h 1272244"/>
                <a:gd name="connsiteX35" fmla="*/ 804442 w 2116797"/>
                <a:gd name="connsiteY35" fmla="*/ 90354 h 1272244"/>
                <a:gd name="connsiteX36" fmla="*/ 731577 w 2116797"/>
                <a:gd name="connsiteY36" fmla="*/ 269605 h 1272244"/>
                <a:gd name="connsiteX37" fmla="*/ 448855 w 2116797"/>
                <a:gd name="connsiteY37" fmla="*/ 189452 h 1272244"/>
                <a:gd name="connsiteX38" fmla="*/ 302395 w 2116797"/>
                <a:gd name="connsiteY38" fmla="*/ 221513 h 1272244"/>
                <a:gd name="connsiteX39" fmla="*/ 255031 w 2116797"/>
                <a:gd name="connsiteY39" fmla="*/ 306038 h 1272244"/>
                <a:gd name="connsiteX40" fmla="*/ 309681 w 2116797"/>
                <a:gd name="connsiteY40" fmla="*/ 384005 h 1272244"/>
                <a:gd name="connsiteX41" fmla="*/ 476545 w 2116797"/>
                <a:gd name="connsiteY41" fmla="*/ 434283 h 1272244"/>
                <a:gd name="connsiteX42" fmla="*/ 667454 w 2116797"/>
                <a:gd name="connsiteY42" fmla="*/ 489661 h 1272244"/>
                <a:gd name="connsiteX43" fmla="*/ 794971 w 2116797"/>
                <a:gd name="connsiteY43" fmla="*/ 577100 h 1272244"/>
                <a:gd name="connsiteX44" fmla="*/ 848164 w 2116797"/>
                <a:gd name="connsiteY44" fmla="*/ 738863 h 1272244"/>
                <a:gd name="connsiteX45" fmla="*/ 799342 w 2116797"/>
                <a:gd name="connsiteY45" fmla="*/ 898441 h 1272244"/>
                <a:gd name="connsiteX46" fmla="*/ 652882 w 2116797"/>
                <a:gd name="connsiteY46" fmla="*/ 1012841 h 1272244"/>
                <a:gd name="connsiteX47" fmla="*/ 415338 w 2116797"/>
                <a:gd name="connsiteY47" fmla="*/ 1055103 h 1272244"/>
                <a:gd name="connsiteX48" fmla="*/ 181436 w 2116797"/>
                <a:gd name="connsiteY48" fmla="*/ 1022313 h 1272244"/>
                <a:gd name="connsiteX49" fmla="*/ 0 w 2116797"/>
                <a:gd name="connsiteY49" fmla="*/ 937059 h 1272244"/>
                <a:gd name="connsiteX50" fmla="*/ 80153 w 2116797"/>
                <a:gd name="connsiteY50" fmla="*/ 759266 h 1272244"/>
                <a:gd name="connsiteX51" fmla="*/ 236086 w 2116797"/>
                <a:gd name="connsiteY51" fmla="*/ 836504 h 1272244"/>
                <a:gd name="connsiteX52" fmla="*/ 416794 w 2116797"/>
                <a:gd name="connsiteY52" fmla="*/ 865651 h 1272244"/>
                <a:gd name="connsiteX53" fmla="*/ 565441 w 2116797"/>
                <a:gd name="connsiteY53" fmla="*/ 835775 h 1272244"/>
                <a:gd name="connsiteX54" fmla="*/ 613533 w 2116797"/>
                <a:gd name="connsiteY54" fmla="*/ 756351 h 1272244"/>
                <a:gd name="connsiteX55" fmla="*/ 585115 w 2116797"/>
                <a:gd name="connsiteY55" fmla="*/ 695872 h 1272244"/>
                <a:gd name="connsiteX56" fmla="*/ 512250 w 2116797"/>
                <a:gd name="connsiteY56" fmla="*/ 657253 h 1272244"/>
                <a:gd name="connsiteX57" fmla="*/ 392021 w 2116797"/>
                <a:gd name="connsiteY57" fmla="*/ 625192 h 1272244"/>
                <a:gd name="connsiteX58" fmla="*/ 201110 w 2116797"/>
                <a:gd name="connsiteY58" fmla="*/ 569814 h 1272244"/>
                <a:gd name="connsiteX59" fmla="*/ 73595 w 2116797"/>
                <a:gd name="connsiteY59" fmla="*/ 480917 h 1272244"/>
                <a:gd name="connsiteX60" fmla="*/ 20402 w 2116797"/>
                <a:gd name="connsiteY60" fmla="*/ 317697 h 1272244"/>
                <a:gd name="connsiteX61" fmla="*/ 68495 w 2116797"/>
                <a:gd name="connsiteY61" fmla="*/ 156662 h 1272244"/>
                <a:gd name="connsiteX62" fmla="*/ 213498 w 2116797"/>
                <a:gd name="connsiteY62" fmla="*/ 42262 h 1272244"/>
                <a:gd name="connsiteX63" fmla="*/ 450314 w 2116797"/>
                <a:gd name="connsiteY63" fmla="*/ 0 h 127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116797" h="1272244">
                  <a:moveTo>
                    <a:pt x="1507635" y="201110"/>
                  </a:moveTo>
                  <a:cubicBezTo>
                    <a:pt x="1447400" y="201110"/>
                    <a:pt x="1392993" y="214955"/>
                    <a:pt x="1344416" y="242644"/>
                  </a:cubicBezTo>
                  <a:cubicBezTo>
                    <a:pt x="1295838" y="270333"/>
                    <a:pt x="1257705" y="308953"/>
                    <a:pt x="1230015" y="358502"/>
                  </a:cubicBezTo>
                  <a:cubicBezTo>
                    <a:pt x="1202327" y="408051"/>
                    <a:pt x="1188481" y="464401"/>
                    <a:pt x="1188481" y="527551"/>
                  </a:cubicBezTo>
                  <a:cubicBezTo>
                    <a:pt x="1188481" y="590702"/>
                    <a:pt x="1202327" y="647052"/>
                    <a:pt x="1230015" y="696601"/>
                  </a:cubicBezTo>
                  <a:cubicBezTo>
                    <a:pt x="1257705" y="746150"/>
                    <a:pt x="1295838" y="784769"/>
                    <a:pt x="1344416" y="812458"/>
                  </a:cubicBezTo>
                  <a:cubicBezTo>
                    <a:pt x="1392993" y="840147"/>
                    <a:pt x="1447400" y="853992"/>
                    <a:pt x="1507635" y="853992"/>
                  </a:cubicBezTo>
                  <a:cubicBezTo>
                    <a:pt x="1567872" y="853992"/>
                    <a:pt x="1622279" y="840147"/>
                    <a:pt x="1670856" y="812458"/>
                  </a:cubicBezTo>
                  <a:cubicBezTo>
                    <a:pt x="1719434" y="784769"/>
                    <a:pt x="1757567" y="746150"/>
                    <a:pt x="1785255" y="696601"/>
                  </a:cubicBezTo>
                  <a:cubicBezTo>
                    <a:pt x="1812945" y="647052"/>
                    <a:pt x="1826791" y="590702"/>
                    <a:pt x="1826791" y="527551"/>
                  </a:cubicBezTo>
                  <a:cubicBezTo>
                    <a:pt x="1826791" y="464401"/>
                    <a:pt x="1812945" y="408051"/>
                    <a:pt x="1785255" y="358502"/>
                  </a:cubicBezTo>
                  <a:cubicBezTo>
                    <a:pt x="1757567" y="308953"/>
                    <a:pt x="1719434" y="270333"/>
                    <a:pt x="1670856" y="242644"/>
                  </a:cubicBezTo>
                  <a:cubicBezTo>
                    <a:pt x="1622279" y="214955"/>
                    <a:pt x="1567872" y="201110"/>
                    <a:pt x="1507635" y="201110"/>
                  </a:cubicBezTo>
                  <a:close/>
                  <a:moveTo>
                    <a:pt x="1507635" y="0"/>
                  </a:moveTo>
                  <a:cubicBezTo>
                    <a:pt x="1613534" y="0"/>
                    <a:pt x="1708747" y="22831"/>
                    <a:pt x="1793271" y="68494"/>
                  </a:cubicBezTo>
                  <a:cubicBezTo>
                    <a:pt x="1877796" y="114157"/>
                    <a:pt x="1944348" y="177065"/>
                    <a:pt x="1992925" y="257217"/>
                  </a:cubicBezTo>
                  <a:cubicBezTo>
                    <a:pt x="2041502" y="337370"/>
                    <a:pt x="2065790" y="427482"/>
                    <a:pt x="2065790" y="527551"/>
                  </a:cubicBezTo>
                  <a:cubicBezTo>
                    <a:pt x="2065790" y="646080"/>
                    <a:pt x="2032515" y="750036"/>
                    <a:pt x="1965965" y="839419"/>
                  </a:cubicBezTo>
                  <a:cubicBezTo>
                    <a:pt x="1899413" y="928801"/>
                    <a:pt x="1811246" y="990981"/>
                    <a:pt x="1701461" y="1025957"/>
                  </a:cubicBezTo>
                  <a:cubicBezTo>
                    <a:pt x="1725749" y="1051217"/>
                    <a:pt x="1749308" y="1069433"/>
                    <a:pt x="1772141" y="1080606"/>
                  </a:cubicBezTo>
                  <a:cubicBezTo>
                    <a:pt x="1794972" y="1091779"/>
                    <a:pt x="1819503" y="1097365"/>
                    <a:pt x="1845736" y="1097365"/>
                  </a:cubicBezTo>
                  <a:cubicBezTo>
                    <a:pt x="1908886" y="1097365"/>
                    <a:pt x="1964264" y="1072105"/>
                    <a:pt x="2011870" y="1021585"/>
                  </a:cubicBezTo>
                  <a:lnTo>
                    <a:pt x="2116797" y="1146914"/>
                  </a:lnTo>
                  <a:cubicBezTo>
                    <a:pt x="2083765" y="1187719"/>
                    <a:pt x="2043689" y="1218809"/>
                    <a:pt x="1996568" y="1240183"/>
                  </a:cubicBezTo>
                  <a:cubicBezTo>
                    <a:pt x="1949447" y="1261557"/>
                    <a:pt x="1897713" y="1272244"/>
                    <a:pt x="1841363" y="1272244"/>
                  </a:cubicBezTo>
                  <a:cubicBezTo>
                    <a:pt x="1765582" y="1272244"/>
                    <a:pt x="1697089" y="1255971"/>
                    <a:pt x="1635880" y="1223424"/>
                  </a:cubicBezTo>
                  <a:cubicBezTo>
                    <a:pt x="1574672" y="1190877"/>
                    <a:pt x="1504720" y="1133313"/>
                    <a:pt x="1426025" y="1050731"/>
                  </a:cubicBezTo>
                  <a:cubicBezTo>
                    <a:pt x="1333729" y="1039072"/>
                    <a:pt x="1251390" y="1009440"/>
                    <a:pt x="1179008" y="961834"/>
                  </a:cubicBezTo>
                  <a:cubicBezTo>
                    <a:pt x="1106629" y="914228"/>
                    <a:pt x="1050279" y="852778"/>
                    <a:pt x="1009959" y="777483"/>
                  </a:cubicBezTo>
                  <a:cubicBezTo>
                    <a:pt x="969639" y="702187"/>
                    <a:pt x="949480" y="618877"/>
                    <a:pt x="949480" y="527551"/>
                  </a:cubicBezTo>
                  <a:cubicBezTo>
                    <a:pt x="949480" y="427482"/>
                    <a:pt x="973525" y="337370"/>
                    <a:pt x="1021618" y="257217"/>
                  </a:cubicBezTo>
                  <a:cubicBezTo>
                    <a:pt x="1069710" y="177065"/>
                    <a:pt x="1136261" y="114157"/>
                    <a:pt x="1221272" y="68494"/>
                  </a:cubicBezTo>
                  <a:cubicBezTo>
                    <a:pt x="1306282" y="22831"/>
                    <a:pt x="1401736" y="0"/>
                    <a:pt x="1507635" y="0"/>
                  </a:cubicBezTo>
                  <a:close/>
                  <a:moveTo>
                    <a:pt x="450314" y="0"/>
                  </a:moveTo>
                  <a:cubicBezTo>
                    <a:pt x="515407" y="0"/>
                    <a:pt x="579044" y="7772"/>
                    <a:pt x="641223" y="23317"/>
                  </a:cubicBezTo>
                  <a:cubicBezTo>
                    <a:pt x="703402" y="38862"/>
                    <a:pt x="757809" y="61207"/>
                    <a:pt x="804442" y="90354"/>
                  </a:cubicBezTo>
                  <a:lnTo>
                    <a:pt x="731577" y="269605"/>
                  </a:lnTo>
                  <a:cubicBezTo>
                    <a:pt x="637337" y="216169"/>
                    <a:pt x="543097" y="189452"/>
                    <a:pt x="448855" y="189452"/>
                  </a:cubicBezTo>
                  <a:cubicBezTo>
                    <a:pt x="382791" y="189452"/>
                    <a:pt x="333971" y="200139"/>
                    <a:pt x="302395" y="221513"/>
                  </a:cubicBezTo>
                  <a:cubicBezTo>
                    <a:pt x="270819" y="242887"/>
                    <a:pt x="255031" y="271062"/>
                    <a:pt x="255031" y="306038"/>
                  </a:cubicBezTo>
                  <a:cubicBezTo>
                    <a:pt x="255031" y="341014"/>
                    <a:pt x="273248" y="367003"/>
                    <a:pt x="309681" y="384005"/>
                  </a:cubicBezTo>
                  <a:cubicBezTo>
                    <a:pt x="346114" y="401007"/>
                    <a:pt x="401736" y="417766"/>
                    <a:pt x="476545" y="434283"/>
                  </a:cubicBezTo>
                  <a:cubicBezTo>
                    <a:pt x="554269" y="452742"/>
                    <a:pt x="617906" y="471201"/>
                    <a:pt x="667454" y="489661"/>
                  </a:cubicBezTo>
                  <a:cubicBezTo>
                    <a:pt x="717003" y="508120"/>
                    <a:pt x="759509" y="537267"/>
                    <a:pt x="794971" y="577100"/>
                  </a:cubicBezTo>
                  <a:cubicBezTo>
                    <a:pt x="830433" y="616934"/>
                    <a:pt x="848164" y="670855"/>
                    <a:pt x="848164" y="738863"/>
                  </a:cubicBezTo>
                  <a:cubicBezTo>
                    <a:pt x="848164" y="797156"/>
                    <a:pt x="831889" y="850349"/>
                    <a:pt x="799342" y="898441"/>
                  </a:cubicBezTo>
                  <a:cubicBezTo>
                    <a:pt x="766796" y="946532"/>
                    <a:pt x="717976" y="984665"/>
                    <a:pt x="652882" y="1012841"/>
                  </a:cubicBezTo>
                  <a:cubicBezTo>
                    <a:pt x="587787" y="1041015"/>
                    <a:pt x="508606" y="1055103"/>
                    <a:pt x="415338" y="1055103"/>
                  </a:cubicBezTo>
                  <a:cubicBezTo>
                    <a:pt x="334699" y="1055103"/>
                    <a:pt x="256731" y="1044173"/>
                    <a:pt x="181436" y="1022313"/>
                  </a:cubicBezTo>
                  <a:cubicBezTo>
                    <a:pt x="106142" y="1000453"/>
                    <a:pt x="45662" y="972035"/>
                    <a:pt x="0" y="937059"/>
                  </a:cubicBezTo>
                  <a:lnTo>
                    <a:pt x="80153" y="759266"/>
                  </a:lnTo>
                  <a:cubicBezTo>
                    <a:pt x="123873" y="791327"/>
                    <a:pt x="175851" y="817073"/>
                    <a:pt x="236086" y="836504"/>
                  </a:cubicBezTo>
                  <a:cubicBezTo>
                    <a:pt x="296323" y="855935"/>
                    <a:pt x="356559" y="865651"/>
                    <a:pt x="416794" y="865651"/>
                  </a:cubicBezTo>
                  <a:cubicBezTo>
                    <a:pt x="483831" y="865651"/>
                    <a:pt x="533380" y="855692"/>
                    <a:pt x="565441" y="835775"/>
                  </a:cubicBezTo>
                  <a:cubicBezTo>
                    <a:pt x="597504" y="815859"/>
                    <a:pt x="613533" y="789384"/>
                    <a:pt x="613533" y="756351"/>
                  </a:cubicBezTo>
                  <a:cubicBezTo>
                    <a:pt x="613533" y="732063"/>
                    <a:pt x="604062" y="711903"/>
                    <a:pt x="585115" y="695872"/>
                  </a:cubicBezTo>
                  <a:cubicBezTo>
                    <a:pt x="566171" y="679842"/>
                    <a:pt x="541882" y="666969"/>
                    <a:pt x="512250" y="657253"/>
                  </a:cubicBezTo>
                  <a:cubicBezTo>
                    <a:pt x="482618" y="647538"/>
                    <a:pt x="442540" y="636851"/>
                    <a:pt x="392021" y="625192"/>
                  </a:cubicBezTo>
                  <a:cubicBezTo>
                    <a:pt x="314297" y="606733"/>
                    <a:pt x="250660" y="588273"/>
                    <a:pt x="201110" y="569814"/>
                  </a:cubicBezTo>
                  <a:cubicBezTo>
                    <a:pt x="151562" y="551354"/>
                    <a:pt x="109056" y="521722"/>
                    <a:pt x="73595" y="480917"/>
                  </a:cubicBezTo>
                  <a:cubicBezTo>
                    <a:pt x="38133" y="440112"/>
                    <a:pt x="20402" y="385705"/>
                    <a:pt x="20402" y="317697"/>
                  </a:cubicBezTo>
                  <a:cubicBezTo>
                    <a:pt x="20402" y="258432"/>
                    <a:pt x="36432" y="204754"/>
                    <a:pt x="68495" y="156662"/>
                  </a:cubicBezTo>
                  <a:cubicBezTo>
                    <a:pt x="100555" y="108570"/>
                    <a:pt x="148890" y="70437"/>
                    <a:pt x="213498" y="42262"/>
                  </a:cubicBezTo>
                  <a:cubicBezTo>
                    <a:pt x="278106" y="14087"/>
                    <a:pt x="357045" y="0"/>
                    <a:pt x="45031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D67D0029-808A-43DD-A49E-E32F10B5A9C4}"/>
                </a:ext>
              </a:extLst>
            </p:cNvPr>
            <p:cNvSpPr/>
            <p:nvPr/>
          </p:nvSpPr>
          <p:spPr>
            <a:xfrm>
              <a:off x="3665203" y="8434415"/>
              <a:ext cx="4132364" cy="1037616"/>
            </a:xfrm>
            <a:custGeom>
              <a:avLst/>
              <a:gdLst>
                <a:gd name="connsiteX0" fmla="*/ 1597009 w 4132364"/>
                <a:gd name="connsiteY0" fmla="*/ 231715 h 1037616"/>
                <a:gd name="connsiteX1" fmla="*/ 1435246 w 4132364"/>
                <a:gd name="connsiteY1" fmla="*/ 622278 h 1037616"/>
                <a:gd name="connsiteX2" fmla="*/ 1758773 w 4132364"/>
                <a:gd name="connsiteY2" fmla="*/ 622278 h 1037616"/>
                <a:gd name="connsiteX3" fmla="*/ 2511781 w 4132364"/>
                <a:gd name="connsiteY3" fmla="*/ 192367 h 1037616"/>
                <a:gd name="connsiteX4" fmla="*/ 2511781 w 4132364"/>
                <a:gd name="connsiteY4" fmla="*/ 547955 h 1037616"/>
                <a:gd name="connsiteX5" fmla="*/ 2704148 w 4132364"/>
                <a:gd name="connsiteY5" fmla="*/ 547955 h 1037616"/>
                <a:gd name="connsiteX6" fmla="*/ 2865911 w 4132364"/>
                <a:gd name="connsiteY6" fmla="*/ 501320 h 1037616"/>
                <a:gd name="connsiteX7" fmla="*/ 2921289 w 4132364"/>
                <a:gd name="connsiteY7" fmla="*/ 370161 h 1037616"/>
                <a:gd name="connsiteX8" fmla="*/ 2865911 w 4132364"/>
                <a:gd name="connsiteY8" fmla="*/ 238273 h 1037616"/>
                <a:gd name="connsiteX9" fmla="*/ 2704148 w 4132364"/>
                <a:gd name="connsiteY9" fmla="*/ 192367 h 1037616"/>
                <a:gd name="connsiteX10" fmla="*/ 3342494 w 4132364"/>
                <a:gd name="connsiteY10" fmla="*/ 0 h 1037616"/>
                <a:gd name="connsiteX11" fmla="*/ 4113419 w 4132364"/>
                <a:gd name="connsiteY11" fmla="*/ 0 h 1037616"/>
                <a:gd name="connsiteX12" fmla="*/ 4113419 w 4132364"/>
                <a:gd name="connsiteY12" fmla="*/ 189453 h 1037616"/>
                <a:gd name="connsiteX13" fmla="*/ 3577124 w 4132364"/>
                <a:gd name="connsiteY13" fmla="*/ 189453 h 1037616"/>
                <a:gd name="connsiteX14" fmla="*/ 3577124 w 4132364"/>
                <a:gd name="connsiteY14" fmla="*/ 410966 h 1037616"/>
                <a:gd name="connsiteX15" fmla="*/ 4050754 w 4132364"/>
                <a:gd name="connsiteY15" fmla="*/ 410966 h 1037616"/>
                <a:gd name="connsiteX16" fmla="*/ 4050754 w 4132364"/>
                <a:gd name="connsiteY16" fmla="*/ 594589 h 1037616"/>
                <a:gd name="connsiteX17" fmla="*/ 3577124 w 4132364"/>
                <a:gd name="connsiteY17" fmla="*/ 594589 h 1037616"/>
                <a:gd name="connsiteX18" fmla="*/ 3577124 w 4132364"/>
                <a:gd name="connsiteY18" fmla="*/ 830676 h 1037616"/>
                <a:gd name="connsiteX19" fmla="*/ 4132364 w 4132364"/>
                <a:gd name="connsiteY19" fmla="*/ 830676 h 1037616"/>
                <a:gd name="connsiteX20" fmla="*/ 4132364 w 4132364"/>
                <a:gd name="connsiteY20" fmla="*/ 1020128 h 1037616"/>
                <a:gd name="connsiteX21" fmla="*/ 3342494 w 4132364"/>
                <a:gd name="connsiteY21" fmla="*/ 1020128 h 1037616"/>
                <a:gd name="connsiteX22" fmla="*/ 2275694 w 4132364"/>
                <a:gd name="connsiteY22" fmla="*/ 0 h 1037616"/>
                <a:gd name="connsiteX23" fmla="*/ 2717263 w 4132364"/>
                <a:gd name="connsiteY23" fmla="*/ 0 h 1037616"/>
                <a:gd name="connsiteX24" fmla="*/ 2952622 w 4132364"/>
                <a:gd name="connsiteY24" fmla="*/ 45178 h 1037616"/>
                <a:gd name="connsiteX25" fmla="*/ 3106370 w 4132364"/>
                <a:gd name="connsiteY25" fmla="*/ 173422 h 1037616"/>
                <a:gd name="connsiteX26" fmla="*/ 3160290 w 4132364"/>
                <a:gd name="connsiteY26" fmla="*/ 370161 h 1037616"/>
                <a:gd name="connsiteX27" fmla="*/ 3105641 w 4132364"/>
                <a:gd name="connsiteY27" fmla="*/ 566171 h 1037616"/>
                <a:gd name="connsiteX28" fmla="*/ 2950436 w 4132364"/>
                <a:gd name="connsiteY28" fmla="*/ 692230 h 1037616"/>
                <a:gd name="connsiteX29" fmla="*/ 3179236 w 4132364"/>
                <a:gd name="connsiteY29" fmla="*/ 1020128 h 1037616"/>
                <a:gd name="connsiteX30" fmla="*/ 2925661 w 4132364"/>
                <a:gd name="connsiteY30" fmla="*/ 1020128 h 1037616"/>
                <a:gd name="connsiteX31" fmla="*/ 2728922 w 4132364"/>
                <a:gd name="connsiteY31" fmla="*/ 735950 h 1037616"/>
                <a:gd name="connsiteX32" fmla="*/ 2717263 w 4132364"/>
                <a:gd name="connsiteY32" fmla="*/ 735950 h 1037616"/>
                <a:gd name="connsiteX33" fmla="*/ 2511781 w 4132364"/>
                <a:gd name="connsiteY33" fmla="*/ 735950 h 1037616"/>
                <a:gd name="connsiteX34" fmla="*/ 2511781 w 4132364"/>
                <a:gd name="connsiteY34" fmla="*/ 1020128 h 1037616"/>
                <a:gd name="connsiteX35" fmla="*/ 2275694 w 4132364"/>
                <a:gd name="connsiteY35" fmla="*/ 1020128 h 1037616"/>
                <a:gd name="connsiteX36" fmla="*/ 1481880 w 4132364"/>
                <a:gd name="connsiteY36" fmla="*/ 0 h 1037616"/>
                <a:gd name="connsiteX37" fmla="*/ 1715052 w 4132364"/>
                <a:gd name="connsiteY37" fmla="*/ 0 h 1037616"/>
                <a:gd name="connsiteX38" fmla="*/ 2171195 w 4132364"/>
                <a:gd name="connsiteY38" fmla="*/ 1020128 h 1037616"/>
                <a:gd name="connsiteX39" fmla="*/ 1923450 w 4132364"/>
                <a:gd name="connsiteY39" fmla="*/ 1020128 h 1037616"/>
                <a:gd name="connsiteX40" fmla="*/ 1833096 w 4132364"/>
                <a:gd name="connsiteY40" fmla="*/ 801529 h 1037616"/>
                <a:gd name="connsiteX41" fmla="*/ 1359465 w 4132364"/>
                <a:gd name="connsiteY41" fmla="*/ 801529 h 1037616"/>
                <a:gd name="connsiteX42" fmla="*/ 1269111 w 4132364"/>
                <a:gd name="connsiteY42" fmla="*/ 1020128 h 1037616"/>
                <a:gd name="connsiteX43" fmla="*/ 1027195 w 4132364"/>
                <a:gd name="connsiteY43" fmla="*/ 1020128 h 1037616"/>
                <a:gd name="connsiteX44" fmla="*/ 0 w 4132364"/>
                <a:gd name="connsiteY44" fmla="*/ 0 h 1037616"/>
                <a:gd name="connsiteX45" fmla="*/ 236087 w 4132364"/>
                <a:gd name="connsiteY45" fmla="*/ 0 h 1037616"/>
                <a:gd name="connsiteX46" fmla="*/ 236087 w 4132364"/>
                <a:gd name="connsiteY46" fmla="*/ 562528 h 1037616"/>
                <a:gd name="connsiteX47" fmla="*/ 463429 w 4132364"/>
                <a:gd name="connsiteY47" fmla="*/ 836505 h 1037616"/>
                <a:gd name="connsiteX48" fmla="*/ 632479 w 4132364"/>
                <a:gd name="connsiteY48" fmla="*/ 770197 h 1037616"/>
                <a:gd name="connsiteX49" fmla="*/ 690772 w 4132364"/>
                <a:gd name="connsiteY49" fmla="*/ 562528 h 1037616"/>
                <a:gd name="connsiteX50" fmla="*/ 690772 w 4132364"/>
                <a:gd name="connsiteY50" fmla="*/ 0 h 1037616"/>
                <a:gd name="connsiteX51" fmla="*/ 923944 w 4132364"/>
                <a:gd name="connsiteY51" fmla="*/ 0 h 1037616"/>
                <a:gd name="connsiteX52" fmla="*/ 923944 w 4132364"/>
                <a:gd name="connsiteY52" fmla="*/ 571272 h 1037616"/>
                <a:gd name="connsiteX53" fmla="*/ 802257 w 4132364"/>
                <a:gd name="connsiteY53" fmla="*/ 916658 h 1037616"/>
                <a:gd name="connsiteX54" fmla="*/ 461972 w 4132364"/>
                <a:gd name="connsiteY54" fmla="*/ 1037616 h 1037616"/>
                <a:gd name="connsiteX55" fmla="*/ 121686 w 4132364"/>
                <a:gd name="connsiteY55" fmla="*/ 916658 h 1037616"/>
                <a:gd name="connsiteX56" fmla="*/ 0 w 4132364"/>
                <a:gd name="connsiteY56" fmla="*/ 571272 h 10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132364" h="1037616">
                  <a:moveTo>
                    <a:pt x="1597009" y="231715"/>
                  </a:moveTo>
                  <a:lnTo>
                    <a:pt x="1435246" y="622278"/>
                  </a:lnTo>
                  <a:lnTo>
                    <a:pt x="1758773" y="622278"/>
                  </a:lnTo>
                  <a:close/>
                  <a:moveTo>
                    <a:pt x="2511781" y="192367"/>
                  </a:moveTo>
                  <a:lnTo>
                    <a:pt x="2511781" y="547955"/>
                  </a:lnTo>
                  <a:lnTo>
                    <a:pt x="2704148" y="547955"/>
                  </a:lnTo>
                  <a:cubicBezTo>
                    <a:pt x="2775071" y="547955"/>
                    <a:pt x="2828992" y="532410"/>
                    <a:pt x="2865911" y="501320"/>
                  </a:cubicBezTo>
                  <a:cubicBezTo>
                    <a:pt x="2902830" y="470231"/>
                    <a:pt x="2921289" y="426511"/>
                    <a:pt x="2921289" y="370161"/>
                  </a:cubicBezTo>
                  <a:cubicBezTo>
                    <a:pt x="2921289" y="312840"/>
                    <a:pt x="2902830" y="268877"/>
                    <a:pt x="2865911" y="238273"/>
                  </a:cubicBezTo>
                  <a:cubicBezTo>
                    <a:pt x="2828992" y="207669"/>
                    <a:pt x="2775071" y="192367"/>
                    <a:pt x="2704148" y="192367"/>
                  </a:cubicBezTo>
                  <a:close/>
                  <a:moveTo>
                    <a:pt x="3342494" y="0"/>
                  </a:moveTo>
                  <a:lnTo>
                    <a:pt x="4113419" y="0"/>
                  </a:lnTo>
                  <a:lnTo>
                    <a:pt x="4113419" y="189453"/>
                  </a:lnTo>
                  <a:lnTo>
                    <a:pt x="3577124" y="189453"/>
                  </a:lnTo>
                  <a:lnTo>
                    <a:pt x="3577124" y="410966"/>
                  </a:lnTo>
                  <a:lnTo>
                    <a:pt x="4050754" y="410966"/>
                  </a:lnTo>
                  <a:lnTo>
                    <a:pt x="4050754" y="594589"/>
                  </a:lnTo>
                  <a:lnTo>
                    <a:pt x="3577124" y="594589"/>
                  </a:lnTo>
                  <a:lnTo>
                    <a:pt x="3577124" y="830676"/>
                  </a:lnTo>
                  <a:lnTo>
                    <a:pt x="4132364" y="830676"/>
                  </a:lnTo>
                  <a:lnTo>
                    <a:pt x="4132364" y="1020128"/>
                  </a:lnTo>
                  <a:lnTo>
                    <a:pt x="3342494" y="1020128"/>
                  </a:lnTo>
                  <a:close/>
                  <a:moveTo>
                    <a:pt x="2275694" y="0"/>
                  </a:moveTo>
                  <a:lnTo>
                    <a:pt x="2717263" y="0"/>
                  </a:lnTo>
                  <a:cubicBezTo>
                    <a:pt x="2807618" y="0"/>
                    <a:pt x="2886070" y="15059"/>
                    <a:pt x="2952622" y="45178"/>
                  </a:cubicBezTo>
                  <a:cubicBezTo>
                    <a:pt x="3019173" y="75296"/>
                    <a:pt x="3070422" y="118044"/>
                    <a:pt x="3106370" y="173422"/>
                  </a:cubicBezTo>
                  <a:cubicBezTo>
                    <a:pt x="3142316" y="228801"/>
                    <a:pt x="3160290" y="294380"/>
                    <a:pt x="3160290" y="370161"/>
                  </a:cubicBezTo>
                  <a:cubicBezTo>
                    <a:pt x="3160290" y="445942"/>
                    <a:pt x="3142074" y="511279"/>
                    <a:pt x="3105641" y="566171"/>
                  </a:cubicBezTo>
                  <a:cubicBezTo>
                    <a:pt x="3069208" y="621064"/>
                    <a:pt x="3017473" y="663083"/>
                    <a:pt x="2950436" y="692230"/>
                  </a:cubicBezTo>
                  <a:lnTo>
                    <a:pt x="3179236" y="1020128"/>
                  </a:lnTo>
                  <a:lnTo>
                    <a:pt x="2925661" y="1020128"/>
                  </a:lnTo>
                  <a:lnTo>
                    <a:pt x="2728922" y="735950"/>
                  </a:lnTo>
                  <a:lnTo>
                    <a:pt x="2717263" y="735950"/>
                  </a:lnTo>
                  <a:lnTo>
                    <a:pt x="2511781" y="735950"/>
                  </a:lnTo>
                  <a:lnTo>
                    <a:pt x="2511781" y="1020128"/>
                  </a:lnTo>
                  <a:lnTo>
                    <a:pt x="2275694" y="1020128"/>
                  </a:lnTo>
                  <a:close/>
                  <a:moveTo>
                    <a:pt x="1481880" y="0"/>
                  </a:moveTo>
                  <a:lnTo>
                    <a:pt x="1715052" y="0"/>
                  </a:lnTo>
                  <a:lnTo>
                    <a:pt x="2171195" y="1020128"/>
                  </a:lnTo>
                  <a:lnTo>
                    <a:pt x="1923450" y="1020128"/>
                  </a:lnTo>
                  <a:lnTo>
                    <a:pt x="1833096" y="801529"/>
                  </a:lnTo>
                  <a:lnTo>
                    <a:pt x="1359465" y="801529"/>
                  </a:lnTo>
                  <a:lnTo>
                    <a:pt x="1269111" y="1020128"/>
                  </a:lnTo>
                  <a:lnTo>
                    <a:pt x="1027195" y="1020128"/>
                  </a:lnTo>
                  <a:close/>
                  <a:moveTo>
                    <a:pt x="0" y="0"/>
                  </a:moveTo>
                  <a:lnTo>
                    <a:pt x="236087" y="0"/>
                  </a:lnTo>
                  <a:lnTo>
                    <a:pt x="236087" y="562528"/>
                  </a:lnTo>
                  <a:cubicBezTo>
                    <a:pt x="236087" y="745179"/>
                    <a:pt x="311868" y="836505"/>
                    <a:pt x="463429" y="836505"/>
                  </a:cubicBezTo>
                  <a:cubicBezTo>
                    <a:pt x="537267" y="836505"/>
                    <a:pt x="593617" y="814402"/>
                    <a:pt x="632479" y="770197"/>
                  </a:cubicBezTo>
                  <a:cubicBezTo>
                    <a:pt x="671341" y="725991"/>
                    <a:pt x="690772" y="656768"/>
                    <a:pt x="690772" y="562528"/>
                  </a:cubicBezTo>
                  <a:lnTo>
                    <a:pt x="690772" y="0"/>
                  </a:lnTo>
                  <a:lnTo>
                    <a:pt x="923944" y="0"/>
                  </a:lnTo>
                  <a:lnTo>
                    <a:pt x="923944" y="571272"/>
                  </a:lnTo>
                  <a:cubicBezTo>
                    <a:pt x="923944" y="720891"/>
                    <a:pt x="883382" y="836019"/>
                    <a:pt x="802257" y="916658"/>
                  </a:cubicBezTo>
                  <a:cubicBezTo>
                    <a:pt x="721133" y="997297"/>
                    <a:pt x="607705" y="1037616"/>
                    <a:pt x="461972" y="1037616"/>
                  </a:cubicBezTo>
                  <a:cubicBezTo>
                    <a:pt x="316240" y="1037616"/>
                    <a:pt x="202811" y="997297"/>
                    <a:pt x="121686" y="916658"/>
                  </a:cubicBezTo>
                  <a:cubicBezTo>
                    <a:pt x="40562" y="836019"/>
                    <a:pt x="0" y="720891"/>
                    <a:pt x="0" y="57127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A0DCE6E2-5761-4730-8A24-1FA11830F1AF}"/>
              </a:ext>
            </a:extLst>
          </p:cNvPr>
          <p:cNvGrpSpPr/>
          <p:nvPr/>
        </p:nvGrpSpPr>
        <p:grpSpPr>
          <a:xfrm>
            <a:off x="1998965" y="3136628"/>
            <a:ext cx="25262871" cy="12513061"/>
            <a:chOff x="327104" y="1009727"/>
            <a:chExt cx="7140279" cy="3536682"/>
          </a:xfrm>
          <a:solidFill>
            <a:schemeClr val="bg1">
              <a:lumMod val="85000"/>
            </a:schemeClr>
          </a:solidFill>
        </p:grpSpPr>
        <p:sp>
          <p:nvSpPr>
            <p:cNvPr id="32" name="Freeform 6">
              <a:extLst>
                <a:ext uri="{FF2B5EF4-FFF2-40B4-BE49-F238E27FC236}">
                  <a16:creationId xmlns:a16="http://schemas.microsoft.com/office/drawing/2014/main" id="{8C2320B2-8922-418E-885F-A4F1FE57B271}"/>
                </a:ext>
              </a:extLst>
            </p:cNvPr>
            <p:cNvSpPr>
              <a:spLocks/>
            </p:cNvSpPr>
            <p:nvPr/>
          </p:nvSpPr>
          <p:spPr bwMode="auto">
            <a:xfrm>
              <a:off x="3329689" y="2512879"/>
              <a:ext cx="1361883" cy="1524218"/>
            </a:xfrm>
            <a:custGeom>
              <a:avLst/>
              <a:gdLst>
                <a:gd name="T0" fmla="*/ 325 w 557"/>
                <a:gd name="T1" fmla="*/ 43 h 623"/>
                <a:gd name="T2" fmla="*/ 343 w 557"/>
                <a:gd name="T3" fmla="*/ 53 h 623"/>
                <a:gd name="T4" fmla="*/ 396 w 557"/>
                <a:gd name="T5" fmla="*/ 56 h 623"/>
                <a:gd name="T6" fmla="*/ 419 w 557"/>
                <a:gd name="T7" fmla="*/ 57 h 623"/>
                <a:gd name="T8" fmla="*/ 419 w 557"/>
                <a:gd name="T9" fmla="*/ 88 h 623"/>
                <a:gd name="T10" fmla="*/ 403 w 557"/>
                <a:gd name="T11" fmla="*/ 75 h 623"/>
                <a:gd name="T12" fmla="*/ 442 w 557"/>
                <a:gd name="T13" fmla="*/ 145 h 623"/>
                <a:gd name="T14" fmla="*/ 455 w 557"/>
                <a:gd name="T15" fmla="*/ 174 h 623"/>
                <a:gd name="T16" fmla="*/ 475 w 557"/>
                <a:gd name="T17" fmla="*/ 202 h 623"/>
                <a:gd name="T18" fmla="*/ 491 w 557"/>
                <a:gd name="T19" fmla="*/ 226 h 623"/>
                <a:gd name="T20" fmla="*/ 512 w 557"/>
                <a:gd name="T21" fmla="*/ 233 h 623"/>
                <a:gd name="T22" fmla="*/ 555 w 557"/>
                <a:gd name="T23" fmla="*/ 225 h 623"/>
                <a:gd name="T24" fmla="*/ 537 w 557"/>
                <a:gd name="T25" fmla="*/ 276 h 623"/>
                <a:gd name="T26" fmla="*/ 468 w 557"/>
                <a:gd name="T27" fmla="*/ 352 h 623"/>
                <a:gd name="T28" fmla="*/ 460 w 557"/>
                <a:gd name="T29" fmla="*/ 390 h 623"/>
                <a:gd name="T30" fmla="*/ 469 w 557"/>
                <a:gd name="T31" fmla="*/ 415 h 623"/>
                <a:gd name="T32" fmla="*/ 468 w 557"/>
                <a:gd name="T33" fmla="*/ 440 h 623"/>
                <a:gd name="T34" fmla="*/ 429 w 557"/>
                <a:gd name="T35" fmla="*/ 484 h 623"/>
                <a:gd name="T36" fmla="*/ 429 w 557"/>
                <a:gd name="T37" fmla="*/ 512 h 623"/>
                <a:gd name="T38" fmla="*/ 418 w 557"/>
                <a:gd name="T39" fmla="*/ 531 h 623"/>
                <a:gd name="T40" fmla="*/ 408 w 557"/>
                <a:gd name="T41" fmla="*/ 550 h 623"/>
                <a:gd name="T42" fmla="*/ 385 w 557"/>
                <a:gd name="T43" fmla="*/ 587 h 623"/>
                <a:gd name="T44" fmla="*/ 350 w 557"/>
                <a:gd name="T45" fmla="*/ 615 h 623"/>
                <a:gd name="T46" fmla="*/ 333 w 557"/>
                <a:gd name="T47" fmla="*/ 614 h 623"/>
                <a:gd name="T48" fmla="*/ 294 w 557"/>
                <a:gd name="T49" fmla="*/ 617 h 623"/>
                <a:gd name="T50" fmla="*/ 286 w 557"/>
                <a:gd name="T51" fmla="*/ 604 h 623"/>
                <a:gd name="T52" fmla="*/ 280 w 557"/>
                <a:gd name="T53" fmla="*/ 581 h 623"/>
                <a:gd name="T54" fmla="*/ 257 w 557"/>
                <a:gd name="T55" fmla="*/ 513 h 623"/>
                <a:gd name="T56" fmla="*/ 234 w 557"/>
                <a:gd name="T57" fmla="*/ 461 h 623"/>
                <a:gd name="T58" fmla="*/ 249 w 557"/>
                <a:gd name="T59" fmla="*/ 404 h 623"/>
                <a:gd name="T60" fmla="*/ 237 w 557"/>
                <a:gd name="T61" fmla="*/ 363 h 623"/>
                <a:gd name="T62" fmla="*/ 219 w 557"/>
                <a:gd name="T63" fmla="*/ 319 h 623"/>
                <a:gd name="T64" fmla="*/ 222 w 557"/>
                <a:gd name="T65" fmla="*/ 300 h 623"/>
                <a:gd name="T66" fmla="*/ 192 w 557"/>
                <a:gd name="T67" fmla="*/ 288 h 623"/>
                <a:gd name="T68" fmla="*/ 134 w 557"/>
                <a:gd name="T69" fmla="*/ 281 h 623"/>
                <a:gd name="T70" fmla="*/ 106 w 557"/>
                <a:gd name="T71" fmla="*/ 282 h 623"/>
                <a:gd name="T72" fmla="*/ 71 w 557"/>
                <a:gd name="T73" fmla="*/ 286 h 623"/>
                <a:gd name="T74" fmla="*/ 26 w 557"/>
                <a:gd name="T75" fmla="*/ 240 h 623"/>
                <a:gd name="T76" fmla="*/ 5 w 557"/>
                <a:gd name="T77" fmla="*/ 220 h 623"/>
                <a:gd name="T78" fmla="*/ 4 w 557"/>
                <a:gd name="T79" fmla="*/ 210 h 623"/>
                <a:gd name="T80" fmla="*/ 12 w 557"/>
                <a:gd name="T81" fmla="*/ 175 h 623"/>
                <a:gd name="T82" fmla="*/ 14 w 557"/>
                <a:gd name="T83" fmla="*/ 129 h 623"/>
                <a:gd name="T84" fmla="*/ 50 w 557"/>
                <a:gd name="T85" fmla="*/ 86 h 623"/>
                <a:gd name="T86" fmla="*/ 68 w 557"/>
                <a:gd name="T87" fmla="*/ 50 h 623"/>
                <a:gd name="T88" fmla="*/ 92 w 557"/>
                <a:gd name="T89" fmla="*/ 23 h 623"/>
                <a:gd name="T90" fmla="*/ 122 w 557"/>
                <a:gd name="T91" fmla="*/ 22 h 623"/>
                <a:gd name="T92" fmla="*/ 178 w 557"/>
                <a:gd name="T93" fmla="*/ 4 h 623"/>
                <a:gd name="T94" fmla="*/ 200 w 557"/>
                <a:gd name="T95" fmla="*/ 2 h 623"/>
                <a:gd name="T96" fmla="*/ 220 w 557"/>
                <a:gd name="T97" fmla="*/ 0 h 623"/>
                <a:gd name="T98" fmla="*/ 233 w 557"/>
                <a:gd name="T99" fmla="*/ 3 h 623"/>
                <a:gd name="T100" fmla="*/ 232 w 557"/>
                <a:gd name="T101" fmla="*/ 17 h 623"/>
                <a:gd name="T102" fmla="*/ 241 w 557"/>
                <a:gd name="T103" fmla="*/ 42 h 623"/>
                <a:gd name="T104" fmla="*/ 296 w 557"/>
                <a:gd name="T105" fmla="*/ 65 h 623"/>
                <a:gd name="T106" fmla="*/ 302 w 557"/>
                <a:gd name="T107" fmla="*/ 55 h 623"/>
                <a:gd name="T108" fmla="*/ 318 w 557"/>
                <a:gd name="T109" fmla="*/ 43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57" h="623">
                  <a:moveTo>
                    <a:pt x="318" y="43"/>
                  </a:moveTo>
                  <a:cubicBezTo>
                    <a:pt x="325" y="43"/>
                    <a:pt x="325" y="43"/>
                    <a:pt x="325" y="43"/>
                  </a:cubicBezTo>
                  <a:cubicBezTo>
                    <a:pt x="325" y="47"/>
                    <a:pt x="328" y="48"/>
                    <a:pt x="329" y="50"/>
                  </a:cubicBezTo>
                  <a:cubicBezTo>
                    <a:pt x="331" y="53"/>
                    <a:pt x="338" y="51"/>
                    <a:pt x="343" y="53"/>
                  </a:cubicBezTo>
                  <a:cubicBezTo>
                    <a:pt x="352" y="56"/>
                    <a:pt x="365" y="60"/>
                    <a:pt x="375" y="60"/>
                  </a:cubicBezTo>
                  <a:cubicBezTo>
                    <a:pt x="384" y="60"/>
                    <a:pt x="387" y="56"/>
                    <a:pt x="396" y="56"/>
                  </a:cubicBezTo>
                  <a:cubicBezTo>
                    <a:pt x="401" y="56"/>
                    <a:pt x="404" y="60"/>
                    <a:pt x="411" y="60"/>
                  </a:cubicBezTo>
                  <a:cubicBezTo>
                    <a:pt x="415" y="60"/>
                    <a:pt x="415" y="58"/>
                    <a:pt x="419" y="57"/>
                  </a:cubicBezTo>
                  <a:cubicBezTo>
                    <a:pt x="421" y="63"/>
                    <a:pt x="424" y="66"/>
                    <a:pt x="424" y="72"/>
                  </a:cubicBezTo>
                  <a:cubicBezTo>
                    <a:pt x="424" y="74"/>
                    <a:pt x="420" y="85"/>
                    <a:pt x="419" y="88"/>
                  </a:cubicBezTo>
                  <a:cubicBezTo>
                    <a:pt x="413" y="88"/>
                    <a:pt x="408" y="75"/>
                    <a:pt x="403" y="70"/>
                  </a:cubicBezTo>
                  <a:cubicBezTo>
                    <a:pt x="403" y="75"/>
                    <a:pt x="403" y="75"/>
                    <a:pt x="403" y="75"/>
                  </a:cubicBezTo>
                  <a:cubicBezTo>
                    <a:pt x="430" y="123"/>
                    <a:pt x="430" y="123"/>
                    <a:pt x="430" y="123"/>
                  </a:cubicBezTo>
                  <a:cubicBezTo>
                    <a:pt x="429" y="129"/>
                    <a:pt x="437" y="142"/>
                    <a:pt x="442" y="145"/>
                  </a:cubicBezTo>
                  <a:cubicBezTo>
                    <a:pt x="442" y="160"/>
                    <a:pt x="442" y="160"/>
                    <a:pt x="442" y="160"/>
                  </a:cubicBezTo>
                  <a:cubicBezTo>
                    <a:pt x="445" y="168"/>
                    <a:pt x="450" y="168"/>
                    <a:pt x="455" y="174"/>
                  </a:cubicBezTo>
                  <a:cubicBezTo>
                    <a:pt x="460" y="181"/>
                    <a:pt x="457" y="188"/>
                    <a:pt x="462" y="193"/>
                  </a:cubicBezTo>
                  <a:cubicBezTo>
                    <a:pt x="466" y="198"/>
                    <a:pt x="470" y="198"/>
                    <a:pt x="475" y="202"/>
                  </a:cubicBezTo>
                  <a:cubicBezTo>
                    <a:pt x="479" y="205"/>
                    <a:pt x="482" y="217"/>
                    <a:pt x="491" y="217"/>
                  </a:cubicBezTo>
                  <a:cubicBezTo>
                    <a:pt x="491" y="222"/>
                    <a:pt x="494" y="223"/>
                    <a:pt x="491" y="226"/>
                  </a:cubicBezTo>
                  <a:cubicBezTo>
                    <a:pt x="495" y="229"/>
                    <a:pt x="499" y="238"/>
                    <a:pt x="503" y="238"/>
                  </a:cubicBezTo>
                  <a:cubicBezTo>
                    <a:pt x="508" y="238"/>
                    <a:pt x="508" y="234"/>
                    <a:pt x="512" y="233"/>
                  </a:cubicBezTo>
                  <a:cubicBezTo>
                    <a:pt x="516" y="232"/>
                    <a:pt x="519" y="234"/>
                    <a:pt x="523" y="233"/>
                  </a:cubicBezTo>
                  <a:cubicBezTo>
                    <a:pt x="534" y="232"/>
                    <a:pt x="545" y="227"/>
                    <a:pt x="555" y="225"/>
                  </a:cubicBezTo>
                  <a:cubicBezTo>
                    <a:pt x="556" y="226"/>
                    <a:pt x="557" y="227"/>
                    <a:pt x="557" y="229"/>
                  </a:cubicBezTo>
                  <a:cubicBezTo>
                    <a:pt x="557" y="245"/>
                    <a:pt x="544" y="267"/>
                    <a:pt x="537" y="276"/>
                  </a:cubicBezTo>
                  <a:cubicBezTo>
                    <a:pt x="528" y="288"/>
                    <a:pt x="525" y="298"/>
                    <a:pt x="514" y="307"/>
                  </a:cubicBezTo>
                  <a:cubicBezTo>
                    <a:pt x="495" y="321"/>
                    <a:pt x="475" y="326"/>
                    <a:pt x="468" y="352"/>
                  </a:cubicBezTo>
                  <a:cubicBezTo>
                    <a:pt x="466" y="359"/>
                    <a:pt x="458" y="361"/>
                    <a:pt x="458" y="369"/>
                  </a:cubicBezTo>
                  <a:cubicBezTo>
                    <a:pt x="458" y="378"/>
                    <a:pt x="460" y="382"/>
                    <a:pt x="460" y="390"/>
                  </a:cubicBezTo>
                  <a:cubicBezTo>
                    <a:pt x="460" y="400"/>
                    <a:pt x="471" y="405"/>
                    <a:pt x="471" y="410"/>
                  </a:cubicBezTo>
                  <a:cubicBezTo>
                    <a:pt x="471" y="412"/>
                    <a:pt x="469" y="414"/>
                    <a:pt x="469" y="415"/>
                  </a:cubicBezTo>
                  <a:cubicBezTo>
                    <a:pt x="469" y="422"/>
                    <a:pt x="469" y="422"/>
                    <a:pt x="469" y="422"/>
                  </a:cubicBezTo>
                  <a:cubicBezTo>
                    <a:pt x="469" y="426"/>
                    <a:pt x="468" y="432"/>
                    <a:pt x="468" y="440"/>
                  </a:cubicBezTo>
                  <a:cubicBezTo>
                    <a:pt x="470" y="442"/>
                    <a:pt x="470" y="443"/>
                    <a:pt x="470" y="446"/>
                  </a:cubicBezTo>
                  <a:cubicBezTo>
                    <a:pt x="470" y="468"/>
                    <a:pt x="433" y="466"/>
                    <a:pt x="429" y="484"/>
                  </a:cubicBezTo>
                  <a:cubicBezTo>
                    <a:pt x="425" y="485"/>
                    <a:pt x="421" y="490"/>
                    <a:pt x="421" y="493"/>
                  </a:cubicBezTo>
                  <a:cubicBezTo>
                    <a:pt x="421" y="499"/>
                    <a:pt x="429" y="504"/>
                    <a:pt x="429" y="512"/>
                  </a:cubicBezTo>
                  <a:cubicBezTo>
                    <a:pt x="429" y="517"/>
                    <a:pt x="428" y="526"/>
                    <a:pt x="426" y="529"/>
                  </a:cubicBezTo>
                  <a:cubicBezTo>
                    <a:pt x="425" y="531"/>
                    <a:pt x="420" y="530"/>
                    <a:pt x="418" y="531"/>
                  </a:cubicBezTo>
                  <a:cubicBezTo>
                    <a:pt x="411" y="534"/>
                    <a:pt x="407" y="537"/>
                    <a:pt x="404" y="544"/>
                  </a:cubicBezTo>
                  <a:cubicBezTo>
                    <a:pt x="406" y="546"/>
                    <a:pt x="408" y="548"/>
                    <a:pt x="408" y="550"/>
                  </a:cubicBezTo>
                  <a:cubicBezTo>
                    <a:pt x="408" y="558"/>
                    <a:pt x="400" y="565"/>
                    <a:pt x="396" y="568"/>
                  </a:cubicBezTo>
                  <a:cubicBezTo>
                    <a:pt x="390" y="575"/>
                    <a:pt x="389" y="581"/>
                    <a:pt x="385" y="587"/>
                  </a:cubicBezTo>
                  <a:cubicBezTo>
                    <a:pt x="378" y="596"/>
                    <a:pt x="375" y="604"/>
                    <a:pt x="363" y="610"/>
                  </a:cubicBezTo>
                  <a:cubicBezTo>
                    <a:pt x="358" y="612"/>
                    <a:pt x="351" y="610"/>
                    <a:pt x="350" y="615"/>
                  </a:cubicBezTo>
                  <a:cubicBezTo>
                    <a:pt x="346" y="615"/>
                    <a:pt x="344" y="617"/>
                    <a:pt x="341" y="617"/>
                  </a:cubicBezTo>
                  <a:cubicBezTo>
                    <a:pt x="338" y="617"/>
                    <a:pt x="336" y="614"/>
                    <a:pt x="333" y="614"/>
                  </a:cubicBezTo>
                  <a:cubicBezTo>
                    <a:pt x="321" y="614"/>
                    <a:pt x="314" y="623"/>
                    <a:pt x="303" y="623"/>
                  </a:cubicBezTo>
                  <a:cubicBezTo>
                    <a:pt x="298" y="623"/>
                    <a:pt x="296" y="620"/>
                    <a:pt x="294" y="617"/>
                  </a:cubicBezTo>
                  <a:cubicBezTo>
                    <a:pt x="292" y="617"/>
                    <a:pt x="292" y="618"/>
                    <a:pt x="291" y="618"/>
                  </a:cubicBezTo>
                  <a:cubicBezTo>
                    <a:pt x="291" y="613"/>
                    <a:pt x="288" y="606"/>
                    <a:pt x="286" y="604"/>
                  </a:cubicBezTo>
                  <a:cubicBezTo>
                    <a:pt x="288" y="602"/>
                    <a:pt x="290" y="600"/>
                    <a:pt x="290" y="596"/>
                  </a:cubicBezTo>
                  <a:cubicBezTo>
                    <a:pt x="290" y="592"/>
                    <a:pt x="282" y="583"/>
                    <a:pt x="280" y="581"/>
                  </a:cubicBezTo>
                  <a:cubicBezTo>
                    <a:pt x="270" y="563"/>
                    <a:pt x="257" y="546"/>
                    <a:pt x="257" y="521"/>
                  </a:cubicBezTo>
                  <a:cubicBezTo>
                    <a:pt x="257" y="516"/>
                    <a:pt x="257" y="515"/>
                    <a:pt x="257" y="513"/>
                  </a:cubicBezTo>
                  <a:cubicBezTo>
                    <a:pt x="257" y="509"/>
                    <a:pt x="253" y="508"/>
                    <a:pt x="251" y="504"/>
                  </a:cubicBezTo>
                  <a:cubicBezTo>
                    <a:pt x="243" y="490"/>
                    <a:pt x="234" y="479"/>
                    <a:pt x="234" y="461"/>
                  </a:cubicBezTo>
                  <a:cubicBezTo>
                    <a:pt x="234" y="441"/>
                    <a:pt x="252" y="436"/>
                    <a:pt x="252" y="420"/>
                  </a:cubicBezTo>
                  <a:cubicBezTo>
                    <a:pt x="252" y="413"/>
                    <a:pt x="249" y="410"/>
                    <a:pt x="249" y="404"/>
                  </a:cubicBezTo>
                  <a:cubicBezTo>
                    <a:pt x="247" y="392"/>
                    <a:pt x="244" y="387"/>
                    <a:pt x="241" y="380"/>
                  </a:cubicBezTo>
                  <a:cubicBezTo>
                    <a:pt x="239" y="375"/>
                    <a:pt x="240" y="368"/>
                    <a:pt x="237" y="363"/>
                  </a:cubicBezTo>
                  <a:cubicBezTo>
                    <a:pt x="229" y="354"/>
                    <a:pt x="213" y="344"/>
                    <a:pt x="213" y="330"/>
                  </a:cubicBezTo>
                  <a:cubicBezTo>
                    <a:pt x="213" y="327"/>
                    <a:pt x="217" y="320"/>
                    <a:pt x="219" y="319"/>
                  </a:cubicBezTo>
                  <a:cubicBezTo>
                    <a:pt x="218" y="316"/>
                    <a:pt x="219" y="315"/>
                    <a:pt x="219" y="314"/>
                  </a:cubicBezTo>
                  <a:cubicBezTo>
                    <a:pt x="219" y="311"/>
                    <a:pt x="219" y="302"/>
                    <a:pt x="222" y="300"/>
                  </a:cubicBezTo>
                  <a:cubicBezTo>
                    <a:pt x="219" y="294"/>
                    <a:pt x="214" y="288"/>
                    <a:pt x="204" y="288"/>
                  </a:cubicBezTo>
                  <a:cubicBezTo>
                    <a:pt x="199" y="288"/>
                    <a:pt x="195" y="288"/>
                    <a:pt x="192" y="288"/>
                  </a:cubicBezTo>
                  <a:cubicBezTo>
                    <a:pt x="183" y="288"/>
                    <a:pt x="181" y="271"/>
                    <a:pt x="170" y="271"/>
                  </a:cubicBezTo>
                  <a:cubicBezTo>
                    <a:pt x="155" y="271"/>
                    <a:pt x="145" y="278"/>
                    <a:pt x="134" y="281"/>
                  </a:cubicBezTo>
                  <a:cubicBezTo>
                    <a:pt x="129" y="283"/>
                    <a:pt x="128" y="286"/>
                    <a:pt x="124" y="286"/>
                  </a:cubicBezTo>
                  <a:cubicBezTo>
                    <a:pt x="119" y="286"/>
                    <a:pt x="112" y="282"/>
                    <a:pt x="106" y="282"/>
                  </a:cubicBezTo>
                  <a:cubicBezTo>
                    <a:pt x="95" y="282"/>
                    <a:pt x="90" y="288"/>
                    <a:pt x="79" y="288"/>
                  </a:cubicBezTo>
                  <a:cubicBezTo>
                    <a:pt x="76" y="288"/>
                    <a:pt x="72" y="286"/>
                    <a:pt x="71" y="286"/>
                  </a:cubicBezTo>
                  <a:cubicBezTo>
                    <a:pt x="63" y="280"/>
                    <a:pt x="46" y="270"/>
                    <a:pt x="40" y="261"/>
                  </a:cubicBezTo>
                  <a:cubicBezTo>
                    <a:pt x="34" y="252"/>
                    <a:pt x="33" y="245"/>
                    <a:pt x="26" y="240"/>
                  </a:cubicBezTo>
                  <a:cubicBezTo>
                    <a:pt x="24" y="238"/>
                    <a:pt x="8" y="225"/>
                    <a:pt x="8" y="224"/>
                  </a:cubicBezTo>
                  <a:cubicBezTo>
                    <a:pt x="7" y="222"/>
                    <a:pt x="6" y="221"/>
                    <a:pt x="5" y="220"/>
                  </a:cubicBezTo>
                  <a:cubicBezTo>
                    <a:pt x="5" y="220"/>
                    <a:pt x="5" y="220"/>
                    <a:pt x="5" y="220"/>
                  </a:cubicBezTo>
                  <a:cubicBezTo>
                    <a:pt x="5" y="215"/>
                    <a:pt x="4" y="213"/>
                    <a:pt x="4" y="210"/>
                  </a:cubicBezTo>
                  <a:cubicBezTo>
                    <a:pt x="4" y="206"/>
                    <a:pt x="2" y="205"/>
                    <a:pt x="0" y="201"/>
                  </a:cubicBezTo>
                  <a:cubicBezTo>
                    <a:pt x="6" y="198"/>
                    <a:pt x="12" y="182"/>
                    <a:pt x="12" y="175"/>
                  </a:cubicBezTo>
                  <a:cubicBezTo>
                    <a:pt x="12" y="162"/>
                    <a:pt x="6" y="154"/>
                    <a:pt x="6" y="143"/>
                  </a:cubicBezTo>
                  <a:cubicBezTo>
                    <a:pt x="6" y="137"/>
                    <a:pt x="13" y="134"/>
                    <a:pt x="14" y="129"/>
                  </a:cubicBezTo>
                  <a:cubicBezTo>
                    <a:pt x="18" y="118"/>
                    <a:pt x="26" y="103"/>
                    <a:pt x="33" y="93"/>
                  </a:cubicBezTo>
                  <a:cubicBezTo>
                    <a:pt x="37" y="88"/>
                    <a:pt x="45" y="88"/>
                    <a:pt x="50" y="86"/>
                  </a:cubicBezTo>
                  <a:cubicBezTo>
                    <a:pt x="54" y="83"/>
                    <a:pt x="61" y="77"/>
                    <a:pt x="63" y="73"/>
                  </a:cubicBezTo>
                  <a:cubicBezTo>
                    <a:pt x="66" y="62"/>
                    <a:pt x="62" y="57"/>
                    <a:pt x="68" y="50"/>
                  </a:cubicBezTo>
                  <a:cubicBezTo>
                    <a:pt x="75" y="41"/>
                    <a:pt x="85" y="32"/>
                    <a:pt x="92" y="23"/>
                  </a:cubicBezTo>
                  <a:cubicBezTo>
                    <a:pt x="92" y="23"/>
                    <a:pt x="92" y="23"/>
                    <a:pt x="92" y="23"/>
                  </a:cubicBezTo>
                  <a:cubicBezTo>
                    <a:pt x="94" y="20"/>
                    <a:pt x="94" y="18"/>
                    <a:pt x="97" y="15"/>
                  </a:cubicBezTo>
                  <a:cubicBezTo>
                    <a:pt x="104" y="20"/>
                    <a:pt x="112" y="22"/>
                    <a:pt x="122" y="22"/>
                  </a:cubicBezTo>
                  <a:cubicBezTo>
                    <a:pt x="128" y="22"/>
                    <a:pt x="129" y="19"/>
                    <a:pt x="132" y="17"/>
                  </a:cubicBezTo>
                  <a:cubicBezTo>
                    <a:pt x="144" y="12"/>
                    <a:pt x="165" y="4"/>
                    <a:pt x="178" y="4"/>
                  </a:cubicBezTo>
                  <a:cubicBezTo>
                    <a:pt x="182" y="4"/>
                    <a:pt x="185" y="7"/>
                    <a:pt x="188" y="7"/>
                  </a:cubicBezTo>
                  <a:cubicBezTo>
                    <a:pt x="191" y="7"/>
                    <a:pt x="195" y="2"/>
                    <a:pt x="200" y="2"/>
                  </a:cubicBezTo>
                  <a:cubicBezTo>
                    <a:pt x="203" y="2"/>
                    <a:pt x="205" y="4"/>
                    <a:pt x="208" y="4"/>
                  </a:cubicBezTo>
                  <a:cubicBezTo>
                    <a:pt x="214" y="4"/>
                    <a:pt x="214" y="0"/>
                    <a:pt x="220" y="0"/>
                  </a:cubicBezTo>
                  <a:cubicBezTo>
                    <a:pt x="225" y="0"/>
                    <a:pt x="224" y="5"/>
                    <a:pt x="228" y="5"/>
                  </a:cubicBezTo>
                  <a:cubicBezTo>
                    <a:pt x="230" y="5"/>
                    <a:pt x="231" y="4"/>
                    <a:pt x="233" y="3"/>
                  </a:cubicBezTo>
                  <a:cubicBezTo>
                    <a:pt x="232" y="8"/>
                    <a:pt x="228" y="7"/>
                    <a:pt x="228" y="11"/>
                  </a:cubicBezTo>
                  <a:cubicBezTo>
                    <a:pt x="228" y="14"/>
                    <a:pt x="232" y="15"/>
                    <a:pt x="232" y="17"/>
                  </a:cubicBezTo>
                  <a:cubicBezTo>
                    <a:pt x="232" y="22"/>
                    <a:pt x="228" y="24"/>
                    <a:pt x="228" y="28"/>
                  </a:cubicBezTo>
                  <a:cubicBezTo>
                    <a:pt x="228" y="35"/>
                    <a:pt x="236" y="42"/>
                    <a:pt x="241" y="42"/>
                  </a:cubicBezTo>
                  <a:cubicBezTo>
                    <a:pt x="245" y="42"/>
                    <a:pt x="247" y="42"/>
                    <a:pt x="249" y="42"/>
                  </a:cubicBezTo>
                  <a:cubicBezTo>
                    <a:pt x="268" y="42"/>
                    <a:pt x="275" y="65"/>
                    <a:pt x="296" y="65"/>
                  </a:cubicBezTo>
                  <a:cubicBezTo>
                    <a:pt x="298" y="65"/>
                    <a:pt x="302" y="62"/>
                    <a:pt x="302" y="60"/>
                  </a:cubicBezTo>
                  <a:cubicBezTo>
                    <a:pt x="302" y="58"/>
                    <a:pt x="302" y="57"/>
                    <a:pt x="302" y="55"/>
                  </a:cubicBezTo>
                  <a:cubicBezTo>
                    <a:pt x="302" y="45"/>
                    <a:pt x="309" y="45"/>
                    <a:pt x="317" y="43"/>
                  </a:cubicBezTo>
                  <a:lnTo>
                    <a:pt x="318" y="43"/>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grpSp>
          <p:nvGrpSpPr>
            <p:cNvPr id="33" name="Group 32">
              <a:extLst>
                <a:ext uri="{FF2B5EF4-FFF2-40B4-BE49-F238E27FC236}">
                  <a16:creationId xmlns:a16="http://schemas.microsoft.com/office/drawing/2014/main" id="{4BE3F872-2EA8-4861-8E62-65B5AB5AD4C7}"/>
                </a:ext>
              </a:extLst>
            </p:cNvPr>
            <p:cNvGrpSpPr/>
            <p:nvPr/>
          </p:nvGrpSpPr>
          <p:grpSpPr>
            <a:xfrm>
              <a:off x="5618494" y="3253921"/>
              <a:ext cx="1240440" cy="983926"/>
              <a:chOff x="6329473" y="3053436"/>
              <a:chExt cx="1240440" cy="983926"/>
            </a:xfrm>
            <a:grpFill/>
          </p:grpSpPr>
          <p:sp>
            <p:nvSpPr>
              <p:cNvPr id="177" name="Freeform 12">
                <a:extLst>
                  <a:ext uri="{FF2B5EF4-FFF2-40B4-BE49-F238E27FC236}">
                    <a16:creationId xmlns:a16="http://schemas.microsoft.com/office/drawing/2014/main" id="{F41EB490-CF30-4E9D-90B5-26902DB0C3BB}"/>
                  </a:ext>
                </a:extLst>
              </p:cNvPr>
              <p:cNvSpPr>
                <a:spLocks/>
              </p:cNvSpPr>
              <p:nvPr/>
            </p:nvSpPr>
            <p:spPr bwMode="auto">
              <a:xfrm>
                <a:off x="6753280" y="3065828"/>
                <a:ext cx="126399" cy="146226"/>
              </a:xfrm>
              <a:custGeom>
                <a:avLst/>
                <a:gdLst>
                  <a:gd name="T0" fmla="*/ 21 w 52"/>
                  <a:gd name="T1" fmla="*/ 22 h 60"/>
                  <a:gd name="T2" fmla="*/ 17 w 52"/>
                  <a:gd name="T3" fmla="*/ 25 h 60"/>
                  <a:gd name="T4" fmla="*/ 11 w 52"/>
                  <a:gd name="T5" fmla="*/ 15 h 60"/>
                  <a:gd name="T6" fmla="*/ 21 w 52"/>
                  <a:gd name="T7" fmla="*/ 10 h 60"/>
                  <a:gd name="T8" fmla="*/ 32 w 52"/>
                  <a:gd name="T9" fmla="*/ 9 h 60"/>
                  <a:gd name="T10" fmla="*/ 42 w 52"/>
                  <a:gd name="T11" fmla="*/ 11 h 60"/>
                  <a:gd name="T12" fmla="*/ 50 w 52"/>
                  <a:gd name="T13" fmla="*/ 2 h 60"/>
                  <a:gd name="T14" fmla="*/ 52 w 52"/>
                  <a:gd name="T15" fmla="*/ 0 h 60"/>
                  <a:gd name="T16" fmla="*/ 50 w 52"/>
                  <a:gd name="T17" fmla="*/ 0 h 60"/>
                  <a:gd name="T18" fmla="*/ 41 w 52"/>
                  <a:gd name="T19" fmla="*/ 6 h 60"/>
                  <a:gd name="T20" fmla="*/ 39 w 52"/>
                  <a:gd name="T21" fmla="*/ 6 h 60"/>
                  <a:gd name="T22" fmla="*/ 19 w 52"/>
                  <a:gd name="T23" fmla="*/ 3 h 60"/>
                  <a:gd name="T24" fmla="*/ 8 w 52"/>
                  <a:gd name="T25" fmla="*/ 19 h 60"/>
                  <a:gd name="T26" fmla="*/ 5 w 52"/>
                  <a:gd name="T27" fmla="*/ 23 h 60"/>
                  <a:gd name="T28" fmla="*/ 0 w 52"/>
                  <a:gd name="T29" fmla="*/ 39 h 60"/>
                  <a:gd name="T30" fmla="*/ 6 w 52"/>
                  <a:gd name="T31" fmla="*/ 43 h 60"/>
                  <a:gd name="T32" fmla="*/ 6 w 52"/>
                  <a:gd name="T33" fmla="*/ 56 h 60"/>
                  <a:gd name="T34" fmla="*/ 10 w 52"/>
                  <a:gd name="T35" fmla="*/ 60 h 60"/>
                  <a:gd name="T36" fmla="*/ 15 w 52"/>
                  <a:gd name="T37" fmla="*/ 49 h 60"/>
                  <a:gd name="T38" fmla="*/ 12 w 52"/>
                  <a:gd name="T39" fmla="*/ 39 h 60"/>
                  <a:gd name="T40" fmla="*/ 16 w 52"/>
                  <a:gd name="T41" fmla="*/ 36 h 60"/>
                  <a:gd name="T42" fmla="*/ 19 w 52"/>
                  <a:gd name="T43" fmla="*/ 36 h 60"/>
                  <a:gd name="T44" fmla="*/ 17 w 52"/>
                  <a:gd name="T45" fmla="*/ 42 h 60"/>
                  <a:gd name="T46" fmla="*/ 22 w 52"/>
                  <a:gd name="T47" fmla="*/ 51 h 60"/>
                  <a:gd name="T48" fmla="*/ 22 w 52"/>
                  <a:gd name="T49" fmla="*/ 53 h 60"/>
                  <a:gd name="T50" fmla="*/ 26 w 52"/>
                  <a:gd name="T51" fmla="*/ 53 h 60"/>
                  <a:gd name="T52" fmla="*/ 32 w 52"/>
                  <a:gd name="T53" fmla="*/ 47 h 60"/>
                  <a:gd name="T54" fmla="*/ 28 w 52"/>
                  <a:gd name="T55" fmla="*/ 42 h 60"/>
                  <a:gd name="T56" fmla="*/ 29 w 52"/>
                  <a:gd name="T57" fmla="*/ 40 h 60"/>
                  <a:gd name="T58" fmla="*/ 22 w 52"/>
                  <a:gd name="T59" fmla="*/ 28 h 60"/>
                  <a:gd name="T60" fmla="*/ 37 w 52"/>
                  <a:gd name="T61" fmla="*/ 20 h 60"/>
                  <a:gd name="T62" fmla="*/ 37 w 52"/>
                  <a:gd name="T63" fmla="*/ 18 h 60"/>
                  <a:gd name="T64" fmla="*/ 20 w 52"/>
                  <a:gd name="T65" fmla="*/ 23 h 60"/>
                  <a:gd name="T66" fmla="*/ 21 w 52"/>
                  <a:gd name="T67" fmla="*/ 2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2" h="60">
                    <a:moveTo>
                      <a:pt x="21" y="22"/>
                    </a:moveTo>
                    <a:cubicBezTo>
                      <a:pt x="19" y="23"/>
                      <a:pt x="19" y="25"/>
                      <a:pt x="17" y="25"/>
                    </a:cubicBezTo>
                    <a:cubicBezTo>
                      <a:pt x="13" y="25"/>
                      <a:pt x="11" y="19"/>
                      <a:pt x="11" y="15"/>
                    </a:cubicBezTo>
                    <a:cubicBezTo>
                      <a:pt x="11" y="9"/>
                      <a:pt x="16" y="10"/>
                      <a:pt x="21" y="10"/>
                    </a:cubicBezTo>
                    <a:cubicBezTo>
                      <a:pt x="26" y="10"/>
                      <a:pt x="28" y="9"/>
                      <a:pt x="32" y="9"/>
                    </a:cubicBezTo>
                    <a:cubicBezTo>
                      <a:pt x="35" y="9"/>
                      <a:pt x="38" y="11"/>
                      <a:pt x="42" y="11"/>
                    </a:cubicBezTo>
                    <a:cubicBezTo>
                      <a:pt x="48" y="11"/>
                      <a:pt x="50" y="6"/>
                      <a:pt x="50" y="2"/>
                    </a:cubicBezTo>
                    <a:cubicBezTo>
                      <a:pt x="51" y="2"/>
                      <a:pt x="52" y="1"/>
                      <a:pt x="52" y="0"/>
                    </a:cubicBezTo>
                    <a:cubicBezTo>
                      <a:pt x="50" y="0"/>
                      <a:pt x="50" y="0"/>
                      <a:pt x="50" y="0"/>
                    </a:cubicBezTo>
                    <a:cubicBezTo>
                      <a:pt x="47" y="2"/>
                      <a:pt x="43" y="5"/>
                      <a:pt x="41" y="6"/>
                    </a:cubicBezTo>
                    <a:cubicBezTo>
                      <a:pt x="39" y="6"/>
                      <a:pt x="39" y="6"/>
                      <a:pt x="39" y="6"/>
                    </a:cubicBezTo>
                    <a:cubicBezTo>
                      <a:pt x="19" y="3"/>
                      <a:pt x="19" y="3"/>
                      <a:pt x="19" y="3"/>
                    </a:cubicBezTo>
                    <a:cubicBezTo>
                      <a:pt x="11" y="3"/>
                      <a:pt x="8" y="12"/>
                      <a:pt x="8" y="19"/>
                    </a:cubicBezTo>
                    <a:cubicBezTo>
                      <a:pt x="8" y="21"/>
                      <a:pt x="5" y="22"/>
                      <a:pt x="5" y="23"/>
                    </a:cubicBezTo>
                    <a:cubicBezTo>
                      <a:pt x="3" y="30"/>
                      <a:pt x="0" y="33"/>
                      <a:pt x="0" y="39"/>
                    </a:cubicBezTo>
                    <a:cubicBezTo>
                      <a:pt x="0" y="42"/>
                      <a:pt x="4" y="42"/>
                      <a:pt x="6" y="43"/>
                    </a:cubicBezTo>
                    <a:cubicBezTo>
                      <a:pt x="6" y="47"/>
                      <a:pt x="6" y="53"/>
                      <a:pt x="6" y="56"/>
                    </a:cubicBezTo>
                    <a:cubicBezTo>
                      <a:pt x="6" y="58"/>
                      <a:pt x="8" y="60"/>
                      <a:pt x="10" y="60"/>
                    </a:cubicBezTo>
                    <a:cubicBezTo>
                      <a:pt x="13" y="60"/>
                      <a:pt x="15" y="50"/>
                      <a:pt x="15" y="49"/>
                    </a:cubicBezTo>
                    <a:cubicBezTo>
                      <a:pt x="15" y="45"/>
                      <a:pt x="12" y="43"/>
                      <a:pt x="12" y="39"/>
                    </a:cubicBezTo>
                    <a:cubicBezTo>
                      <a:pt x="12" y="37"/>
                      <a:pt x="14" y="36"/>
                      <a:pt x="16" y="36"/>
                    </a:cubicBezTo>
                    <a:cubicBezTo>
                      <a:pt x="17" y="36"/>
                      <a:pt x="18" y="36"/>
                      <a:pt x="19" y="36"/>
                    </a:cubicBezTo>
                    <a:cubicBezTo>
                      <a:pt x="17" y="42"/>
                      <a:pt x="17" y="42"/>
                      <a:pt x="17" y="42"/>
                    </a:cubicBezTo>
                    <a:cubicBezTo>
                      <a:pt x="17" y="46"/>
                      <a:pt x="22" y="47"/>
                      <a:pt x="22" y="51"/>
                    </a:cubicBezTo>
                    <a:cubicBezTo>
                      <a:pt x="22" y="52"/>
                      <a:pt x="22" y="52"/>
                      <a:pt x="22" y="53"/>
                    </a:cubicBezTo>
                    <a:cubicBezTo>
                      <a:pt x="26" y="53"/>
                      <a:pt x="26" y="53"/>
                      <a:pt x="26" y="53"/>
                    </a:cubicBezTo>
                    <a:cubicBezTo>
                      <a:pt x="26" y="50"/>
                      <a:pt x="32" y="50"/>
                      <a:pt x="32" y="47"/>
                    </a:cubicBezTo>
                    <a:cubicBezTo>
                      <a:pt x="31" y="47"/>
                      <a:pt x="28" y="44"/>
                      <a:pt x="28" y="42"/>
                    </a:cubicBezTo>
                    <a:cubicBezTo>
                      <a:pt x="28" y="42"/>
                      <a:pt x="29" y="41"/>
                      <a:pt x="29" y="40"/>
                    </a:cubicBezTo>
                    <a:cubicBezTo>
                      <a:pt x="27" y="40"/>
                      <a:pt x="22" y="29"/>
                      <a:pt x="22" y="28"/>
                    </a:cubicBezTo>
                    <a:cubicBezTo>
                      <a:pt x="30" y="28"/>
                      <a:pt x="31" y="22"/>
                      <a:pt x="37" y="20"/>
                    </a:cubicBezTo>
                    <a:cubicBezTo>
                      <a:pt x="37" y="18"/>
                      <a:pt x="37" y="18"/>
                      <a:pt x="37" y="18"/>
                    </a:cubicBezTo>
                    <a:cubicBezTo>
                      <a:pt x="35" y="17"/>
                      <a:pt x="20" y="22"/>
                      <a:pt x="20" y="23"/>
                    </a:cubicBezTo>
                    <a:lnTo>
                      <a:pt x="21" y="22"/>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78" name="Freeform 13">
                <a:extLst>
                  <a:ext uri="{FF2B5EF4-FFF2-40B4-BE49-F238E27FC236}">
                    <a16:creationId xmlns:a16="http://schemas.microsoft.com/office/drawing/2014/main" id="{E104B106-737A-4F66-BB17-E7CBD26EB0A8}"/>
                  </a:ext>
                </a:extLst>
              </p:cNvPr>
              <p:cNvSpPr>
                <a:spLocks/>
              </p:cNvSpPr>
              <p:nvPr/>
            </p:nvSpPr>
            <p:spPr bwMode="auto">
              <a:xfrm>
                <a:off x="6485612" y="3214533"/>
                <a:ext cx="205707" cy="61960"/>
              </a:xfrm>
              <a:custGeom>
                <a:avLst/>
                <a:gdLst>
                  <a:gd name="T0" fmla="*/ 81 w 84"/>
                  <a:gd name="T1" fmla="*/ 24 h 25"/>
                  <a:gd name="T2" fmla="*/ 75 w 84"/>
                  <a:gd name="T3" fmla="*/ 22 h 25"/>
                  <a:gd name="T4" fmla="*/ 75 w 84"/>
                  <a:gd name="T5" fmla="*/ 25 h 25"/>
                  <a:gd name="T6" fmla="*/ 44 w 84"/>
                  <a:gd name="T7" fmla="*/ 20 h 25"/>
                  <a:gd name="T8" fmla="*/ 37 w 84"/>
                  <a:gd name="T9" fmla="*/ 17 h 25"/>
                  <a:gd name="T10" fmla="*/ 21 w 84"/>
                  <a:gd name="T11" fmla="*/ 15 h 25"/>
                  <a:gd name="T12" fmla="*/ 10 w 84"/>
                  <a:gd name="T13" fmla="*/ 13 h 25"/>
                  <a:gd name="T14" fmla="*/ 0 w 84"/>
                  <a:gd name="T15" fmla="*/ 7 h 25"/>
                  <a:gd name="T16" fmla="*/ 8 w 84"/>
                  <a:gd name="T17" fmla="*/ 1 h 25"/>
                  <a:gd name="T18" fmla="*/ 10 w 84"/>
                  <a:gd name="T19" fmla="*/ 2 h 25"/>
                  <a:gd name="T20" fmla="*/ 14 w 84"/>
                  <a:gd name="T21" fmla="*/ 0 h 25"/>
                  <a:gd name="T22" fmla="*/ 36 w 84"/>
                  <a:gd name="T23" fmla="*/ 10 h 25"/>
                  <a:gd name="T24" fmla="*/ 45 w 84"/>
                  <a:gd name="T25" fmla="*/ 5 h 25"/>
                  <a:gd name="T26" fmla="*/ 58 w 84"/>
                  <a:gd name="T27" fmla="*/ 10 h 25"/>
                  <a:gd name="T28" fmla="*/ 66 w 84"/>
                  <a:gd name="T29" fmla="*/ 9 h 25"/>
                  <a:gd name="T30" fmla="*/ 69 w 84"/>
                  <a:gd name="T31" fmla="*/ 9 h 25"/>
                  <a:gd name="T32" fmla="*/ 58 w 84"/>
                  <a:gd name="T33" fmla="*/ 11 h 25"/>
                  <a:gd name="T34" fmla="*/ 70 w 84"/>
                  <a:gd name="T35" fmla="*/ 15 h 25"/>
                  <a:gd name="T36" fmla="*/ 72 w 84"/>
                  <a:gd name="T37" fmla="*/ 18 h 25"/>
                  <a:gd name="T38" fmla="*/ 79 w 84"/>
                  <a:gd name="T39" fmla="*/ 18 h 25"/>
                  <a:gd name="T40" fmla="*/ 84 w 84"/>
                  <a:gd name="T41" fmla="*/ 21 h 25"/>
                  <a:gd name="T42" fmla="*/ 81 w 84"/>
                  <a:gd name="T43"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4" h="25">
                    <a:moveTo>
                      <a:pt x="81" y="24"/>
                    </a:moveTo>
                    <a:cubicBezTo>
                      <a:pt x="78" y="24"/>
                      <a:pt x="78" y="22"/>
                      <a:pt x="75" y="22"/>
                    </a:cubicBezTo>
                    <a:cubicBezTo>
                      <a:pt x="74" y="22"/>
                      <a:pt x="74" y="24"/>
                      <a:pt x="75" y="25"/>
                    </a:cubicBezTo>
                    <a:cubicBezTo>
                      <a:pt x="65" y="21"/>
                      <a:pt x="56" y="20"/>
                      <a:pt x="44" y="20"/>
                    </a:cubicBezTo>
                    <a:cubicBezTo>
                      <a:pt x="41" y="20"/>
                      <a:pt x="40" y="17"/>
                      <a:pt x="37" y="17"/>
                    </a:cubicBezTo>
                    <a:cubicBezTo>
                      <a:pt x="32" y="17"/>
                      <a:pt x="27" y="16"/>
                      <a:pt x="21" y="15"/>
                    </a:cubicBezTo>
                    <a:cubicBezTo>
                      <a:pt x="17" y="13"/>
                      <a:pt x="13" y="16"/>
                      <a:pt x="10" y="13"/>
                    </a:cubicBezTo>
                    <a:cubicBezTo>
                      <a:pt x="7" y="10"/>
                      <a:pt x="5" y="7"/>
                      <a:pt x="0" y="7"/>
                    </a:cubicBezTo>
                    <a:cubicBezTo>
                      <a:pt x="1" y="6"/>
                      <a:pt x="6" y="1"/>
                      <a:pt x="8" y="1"/>
                    </a:cubicBezTo>
                    <a:cubicBezTo>
                      <a:pt x="8" y="1"/>
                      <a:pt x="9" y="2"/>
                      <a:pt x="10" y="2"/>
                    </a:cubicBezTo>
                    <a:cubicBezTo>
                      <a:pt x="12" y="2"/>
                      <a:pt x="13" y="0"/>
                      <a:pt x="14" y="0"/>
                    </a:cubicBezTo>
                    <a:cubicBezTo>
                      <a:pt x="23" y="0"/>
                      <a:pt x="27" y="10"/>
                      <a:pt x="36" y="10"/>
                    </a:cubicBezTo>
                    <a:cubicBezTo>
                      <a:pt x="41" y="10"/>
                      <a:pt x="41" y="5"/>
                      <a:pt x="45" y="5"/>
                    </a:cubicBezTo>
                    <a:cubicBezTo>
                      <a:pt x="51" y="5"/>
                      <a:pt x="53" y="10"/>
                      <a:pt x="58" y="10"/>
                    </a:cubicBezTo>
                    <a:cubicBezTo>
                      <a:pt x="66" y="9"/>
                      <a:pt x="66" y="9"/>
                      <a:pt x="66" y="9"/>
                    </a:cubicBezTo>
                    <a:cubicBezTo>
                      <a:pt x="69" y="9"/>
                      <a:pt x="69" y="9"/>
                      <a:pt x="69" y="9"/>
                    </a:cubicBezTo>
                    <a:cubicBezTo>
                      <a:pt x="68" y="11"/>
                      <a:pt x="59" y="12"/>
                      <a:pt x="58" y="11"/>
                    </a:cubicBezTo>
                    <a:cubicBezTo>
                      <a:pt x="61" y="14"/>
                      <a:pt x="65" y="15"/>
                      <a:pt x="70" y="15"/>
                    </a:cubicBezTo>
                    <a:cubicBezTo>
                      <a:pt x="72" y="15"/>
                      <a:pt x="72" y="17"/>
                      <a:pt x="72" y="18"/>
                    </a:cubicBezTo>
                    <a:cubicBezTo>
                      <a:pt x="74" y="20"/>
                      <a:pt x="77" y="17"/>
                      <a:pt x="79" y="18"/>
                    </a:cubicBezTo>
                    <a:cubicBezTo>
                      <a:pt x="82" y="19"/>
                      <a:pt x="82" y="20"/>
                      <a:pt x="84" y="21"/>
                    </a:cubicBezTo>
                    <a:cubicBezTo>
                      <a:pt x="83" y="22"/>
                      <a:pt x="81" y="24"/>
                      <a:pt x="81" y="24"/>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79" name="Freeform 14">
                <a:extLst>
                  <a:ext uri="{FF2B5EF4-FFF2-40B4-BE49-F238E27FC236}">
                    <a16:creationId xmlns:a16="http://schemas.microsoft.com/office/drawing/2014/main" id="{DA4B79C8-14F6-4212-90E9-38CA276DA95C}"/>
                  </a:ext>
                </a:extLst>
              </p:cNvPr>
              <p:cNvSpPr>
                <a:spLocks/>
              </p:cNvSpPr>
              <p:nvPr/>
            </p:nvSpPr>
            <p:spPr bwMode="auto">
              <a:xfrm>
                <a:off x="6774346" y="3264101"/>
                <a:ext cx="61960" cy="14870"/>
              </a:xfrm>
              <a:custGeom>
                <a:avLst/>
                <a:gdLst>
                  <a:gd name="T0" fmla="*/ 17 w 25"/>
                  <a:gd name="T1" fmla="*/ 6 h 6"/>
                  <a:gd name="T2" fmla="*/ 7 w 25"/>
                  <a:gd name="T3" fmla="*/ 6 h 6"/>
                  <a:gd name="T4" fmla="*/ 0 w 25"/>
                  <a:gd name="T5" fmla="*/ 3 h 6"/>
                  <a:gd name="T6" fmla="*/ 6 w 25"/>
                  <a:gd name="T7" fmla="*/ 1 h 6"/>
                  <a:gd name="T8" fmla="*/ 17 w 25"/>
                  <a:gd name="T9" fmla="*/ 3 h 6"/>
                  <a:gd name="T10" fmla="*/ 25 w 25"/>
                  <a:gd name="T11" fmla="*/ 0 h 6"/>
                  <a:gd name="T12" fmla="*/ 17 w 25"/>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25" h="6">
                    <a:moveTo>
                      <a:pt x="17" y="6"/>
                    </a:moveTo>
                    <a:cubicBezTo>
                      <a:pt x="13" y="6"/>
                      <a:pt x="9" y="6"/>
                      <a:pt x="7" y="6"/>
                    </a:cubicBezTo>
                    <a:cubicBezTo>
                      <a:pt x="5" y="6"/>
                      <a:pt x="0" y="6"/>
                      <a:pt x="0" y="3"/>
                    </a:cubicBezTo>
                    <a:cubicBezTo>
                      <a:pt x="0" y="0"/>
                      <a:pt x="4" y="1"/>
                      <a:pt x="6" y="1"/>
                    </a:cubicBezTo>
                    <a:cubicBezTo>
                      <a:pt x="11" y="1"/>
                      <a:pt x="13" y="3"/>
                      <a:pt x="17" y="3"/>
                    </a:cubicBezTo>
                    <a:cubicBezTo>
                      <a:pt x="21" y="3"/>
                      <a:pt x="23" y="1"/>
                      <a:pt x="25" y="0"/>
                    </a:cubicBezTo>
                    <a:cubicBezTo>
                      <a:pt x="23" y="4"/>
                      <a:pt x="21" y="4"/>
                      <a:pt x="17" y="6"/>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80" name="Freeform 15">
                <a:extLst>
                  <a:ext uri="{FF2B5EF4-FFF2-40B4-BE49-F238E27FC236}">
                    <a16:creationId xmlns:a16="http://schemas.microsoft.com/office/drawing/2014/main" id="{866A9D09-F413-44F5-AA08-172613F603C5}"/>
                  </a:ext>
                </a:extLst>
              </p:cNvPr>
              <p:cNvSpPr>
                <a:spLocks/>
              </p:cNvSpPr>
              <p:nvPr/>
            </p:nvSpPr>
            <p:spPr bwMode="auto">
              <a:xfrm>
                <a:off x="6713625" y="3266579"/>
                <a:ext cx="44611" cy="14870"/>
              </a:xfrm>
              <a:custGeom>
                <a:avLst/>
                <a:gdLst>
                  <a:gd name="T0" fmla="*/ 18 w 18"/>
                  <a:gd name="T1" fmla="*/ 4 h 6"/>
                  <a:gd name="T2" fmla="*/ 15 w 18"/>
                  <a:gd name="T3" fmla="*/ 4 h 6"/>
                  <a:gd name="T4" fmla="*/ 13 w 18"/>
                  <a:gd name="T5" fmla="*/ 3 h 6"/>
                  <a:gd name="T6" fmla="*/ 6 w 18"/>
                  <a:gd name="T7" fmla="*/ 6 h 6"/>
                  <a:gd name="T8" fmla="*/ 0 w 18"/>
                  <a:gd name="T9" fmla="*/ 4 h 6"/>
                  <a:gd name="T10" fmla="*/ 5 w 18"/>
                  <a:gd name="T11" fmla="*/ 1 h 6"/>
                  <a:gd name="T12" fmla="*/ 11 w 18"/>
                  <a:gd name="T13" fmla="*/ 2 h 6"/>
                  <a:gd name="T14" fmla="*/ 11 w 18"/>
                  <a:gd name="T15" fmla="*/ 0 h 6"/>
                  <a:gd name="T16" fmla="*/ 18 w 18"/>
                  <a:gd name="T17" fmla="*/ 0 h 6"/>
                  <a:gd name="T18" fmla="*/ 18 w 18"/>
                  <a:gd name="T19"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6">
                    <a:moveTo>
                      <a:pt x="18" y="4"/>
                    </a:moveTo>
                    <a:cubicBezTo>
                      <a:pt x="15" y="4"/>
                      <a:pt x="15" y="4"/>
                      <a:pt x="15" y="4"/>
                    </a:cubicBezTo>
                    <a:cubicBezTo>
                      <a:pt x="13" y="3"/>
                      <a:pt x="13" y="3"/>
                      <a:pt x="13" y="3"/>
                    </a:cubicBezTo>
                    <a:cubicBezTo>
                      <a:pt x="10" y="4"/>
                      <a:pt x="9" y="6"/>
                      <a:pt x="6" y="6"/>
                    </a:cubicBezTo>
                    <a:cubicBezTo>
                      <a:pt x="4" y="6"/>
                      <a:pt x="0" y="5"/>
                      <a:pt x="0" y="4"/>
                    </a:cubicBezTo>
                    <a:cubicBezTo>
                      <a:pt x="0" y="1"/>
                      <a:pt x="3" y="1"/>
                      <a:pt x="5" y="1"/>
                    </a:cubicBezTo>
                    <a:cubicBezTo>
                      <a:pt x="8" y="1"/>
                      <a:pt x="9" y="2"/>
                      <a:pt x="11" y="2"/>
                    </a:cubicBezTo>
                    <a:cubicBezTo>
                      <a:pt x="11" y="1"/>
                      <a:pt x="11" y="1"/>
                      <a:pt x="11" y="0"/>
                    </a:cubicBezTo>
                    <a:cubicBezTo>
                      <a:pt x="18" y="0"/>
                      <a:pt x="18" y="0"/>
                      <a:pt x="18" y="0"/>
                    </a:cubicBezTo>
                    <a:cubicBezTo>
                      <a:pt x="18" y="2"/>
                      <a:pt x="17" y="4"/>
                      <a:pt x="18" y="4"/>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81" name="Freeform 16">
                <a:extLst>
                  <a:ext uri="{FF2B5EF4-FFF2-40B4-BE49-F238E27FC236}">
                    <a16:creationId xmlns:a16="http://schemas.microsoft.com/office/drawing/2014/main" id="{AA193EEA-BD8A-4CF1-BD6E-2846CFAFD0B3}"/>
                  </a:ext>
                </a:extLst>
              </p:cNvPr>
              <p:cNvSpPr>
                <a:spLocks/>
              </p:cNvSpPr>
              <p:nvPr/>
            </p:nvSpPr>
            <p:spPr bwMode="auto">
              <a:xfrm>
                <a:off x="6760715" y="3283928"/>
                <a:ext cx="30980" cy="24784"/>
              </a:xfrm>
              <a:custGeom>
                <a:avLst/>
                <a:gdLst>
                  <a:gd name="T0" fmla="*/ 9 w 13"/>
                  <a:gd name="T1" fmla="*/ 10 h 10"/>
                  <a:gd name="T2" fmla="*/ 8 w 13"/>
                  <a:gd name="T3" fmla="*/ 6 h 10"/>
                  <a:gd name="T4" fmla="*/ 0 w 13"/>
                  <a:gd name="T5" fmla="*/ 3 h 10"/>
                  <a:gd name="T6" fmla="*/ 6 w 13"/>
                  <a:gd name="T7" fmla="*/ 1 h 10"/>
                  <a:gd name="T8" fmla="*/ 8 w 13"/>
                  <a:gd name="T9" fmla="*/ 1 h 10"/>
                  <a:gd name="T10" fmla="*/ 13 w 13"/>
                  <a:gd name="T11" fmla="*/ 8 h 10"/>
                  <a:gd name="T12" fmla="*/ 10 w 13"/>
                  <a:gd name="T13" fmla="*/ 10 h 10"/>
                  <a:gd name="T14" fmla="*/ 9 w 13"/>
                  <a:gd name="T15" fmla="*/ 1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0">
                    <a:moveTo>
                      <a:pt x="9" y="10"/>
                    </a:moveTo>
                    <a:cubicBezTo>
                      <a:pt x="8" y="10"/>
                      <a:pt x="8" y="7"/>
                      <a:pt x="8" y="6"/>
                    </a:cubicBezTo>
                    <a:cubicBezTo>
                      <a:pt x="5" y="6"/>
                      <a:pt x="0" y="6"/>
                      <a:pt x="0" y="3"/>
                    </a:cubicBezTo>
                    <a:cubicBezTo>
                      <a:pt x="0" y="0"/>
                      <a:pt x="4" y="1"/>
                      <a:pt x="6" y="1"/>
                    </a:cubicBezTo>
                    <a:cubicBezTo>
                      <a:pt x="6" y="1"/>
                      <a:pt x="8" y="1"/>
                      <a:pt x="8" y="1"/>
                    </a:cubicBezTo>
                    <a:cubicBezTo>
                      <a:pt x="8" y="5"/>
                      <a:pt x="13" y="4"/>
                      <a:pt x="13" y="8"/>
                    </a:cubicBezTo>
                    <a:cubicBezTo>
                      <a:pt x="13" y="9"/>
                      <a:pt x="11" y="10"/>
                      <a:pt x="10" y="10"/>
                    </a:cubicBezTo>
                    <a:cubicBezTo>
                      <a:pt x="10" y="10"/>
                      <a:pt x="10" y="10"/>
                      <a:pt x="9" y="1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82" name="Freeform 17">
                <a:extLst>
                  <a:ext uri="{FF2B5EF4-FFF2-40B4-BE49-F238E27FC236}">
                    <a16:creationId xmlns:a16="http://schemas.microsoft.com/office/drawing/2014/main" id="{8C4F11D8-4B6C-4069-BC16-7D48EA486DEE}"/>
                  </a:ext>
                </a:extLst>
              </p:cNvPr>
              <p:cNvSpPr>
                <a:spLocks/>
              </p:cNvSpPr>
              <p:nvPr/>
            </p:nvSpPr>
            <p:spPr bwMode="auto">
              <a:xfrm>
                <a:off x="6698755" y="3266579"/>
                <a:ext cx="12392" cy="12392"/>
              </a:xfrm>
              <a:custGeom>
                <a:avLst/>
                <a:gdLst>
                  <a:gd name="T0" fmla="*/ 0 w 5"/>
                  <a:gd name="T1" fmla="*/ 0 h 5"/>
                  <a:gd name="T2" fmla="*/ 2 w 5"/>
                  <a:gd name="T3" fmla="*/ 0 h 5"/>
                  <a:gd name="T4" fmla="*/ 5 w 5"/>
                  <a:gd name="T5" fmla="*/ 2 h 5"/>
                  <a:gd name="T6" fmla="*/ 2 w 5"/>
                  <a:gd name="T7" fmla="*/ 5 h 5"/>
                  <a:gd name="T8" fmla="*/ 0 w 5"/>
                  <a:gd name="T9" fmla="*/ 3 h 5"/>
                  <a:gd name="T10" fmla="*/ 0 w 5"/>
                  <a:gd name="T11" fmla="*/ 0 h 5"/>
                </a:gdLst>
                <a:ahLst/>
                <a:cxnLst>
                  <a:cxn ang="0">
                    <a:pos x="T0" y="T1"/>
                  </a:cxn>
                  <a:cxn ang="0">
                    <a:pos x="T2" y="T3"/>
                  </a:cxn>
                  <a:cxn ang="0">
                    <a:pos x="T4" y="T5"/>
                  </a:cxn>
                  <a:cxn ang="0">
                    <a:pos x="T6" y="T7"/>
                  </a:cxn>
                  <a:cxn ang="0">
                    <a:pos x="T8" y="T9"/>
                  </a:cxn>
                  <a:cxn ang="0">
                    <a:pos x="T10" y="T11"/>
                  </a:cxn>
                </a:cxnLst>
                <a:rect l="0" t="0" r="r" b="b"/>
                <a:pathLst>
                  <a:path w="5" h="5">
                    <a:moveTo>
                      <a:pt x="0" y="0"/>
                    </a:moveTo>
                    <a:cubicBezTo>
                      <a:pt x="1" y="0"/>
                      <a:pt x="2" y="0"/>
                      <a:pt x="2" y="0"/>
                    </a:cubicBezTo>
                    <a:cubicBezTo>
                      <a:pt x="4" y="0"/>
                      <a:pt x="4" y="1"/>
                      <a:pt x="5" y="2"/>
                    </a:cubicBezTo>
                    <a:cubicBezTo>
                      <a:pt x="5" y="3"/>
                      <a:pt x="4" y="5"/>
                      <a:pt x="2" y="5"/>
                    </a:cubicBezTo>
                    <a:cubicBezTo>
                      <a:pt x="1" y="5"/>
                      <a:pt x="0" y="3"/>
                      <a:pt x="0" y="3"/>
                    </a:cubicBezTo>
                    <a:cubicBezTo>
                      <a:pt x="0" y="2"/>
                      <a:pt x="0" y="1"/>
                      <a:pt x="0" y="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83" name="Freeform 18">
                <a:extLst>
                  <a:ext uri="{FF2B5EF4-FFF2-40B4-BE49-F238E27FC236}">
                    <a16:creationId xmlns:a16="http://schemas.microsoft.com/office/drawing/2014/main" id="{976509CD-1521-438E-B9D5-7245C7BF2414}"/>
                  </a:ext>
                </a:extLst>
              </p:cNvPr>
              <p:cNvSpPr>
                <a:spLocks/>
              </p:cNvSpPr>
              <p:nvPr/>
            </p:nvSpPr>
            <p:spPr bwMode="auto">
              <a:xfrm>
                <a:off x="6848699" y="3266579"/>
                <a:ext cx="70635" cy="42133"/>
              </a:xfrm>
              <a:custGeom>
                <a:avLst/>
                <a:gdLst>
                  <a:gd name="T0" fmla="*/ 12 w 29"/>
                  <a:gd name="T1" fmla="*/ 9 h 17"/>
                  <a:gd name="T2" fmla="*/ 11 w 29"/>
                  <a:gd name="T3" fmla="*/ 12 h 17"/>
                  <a:gd name="T4" fmla="*/ 2 w 29"/>
                  <a:gd name="T5" fmla="*/ 17 h 17"/>
                  <a:gd name="T6" fmla="*/ 0 w 29"/>
                  <a:gd name="T7" fmla="*/ 15 h 17"/>
                  <a:gd name="T8" fmla="*/ 10 w 29"/>
                  <a:gd name="T9" fmla="*/ 7 h 17"/>
                  <a:gd name="T10" fmla="*/ 11 w 29"/>
                  <a:gd name="T11" fmla="*/ 4 h 17"/>
                  <a:gd name="T12" fmla="*/ 29 w 29"/>
                  <a:gd name="T13" fmla="*/ 2 h 17"/>
                  <a:gd name="T14" fmla="*/ 12 w 29"/>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17">
                    <a:moveTo>
                      <a:pt x="12" y="9"/>
                    </a:moveTo>
                    <a:cubicBezTo>
                      <a:pt x="11" y="9"/>
                      <a:pt x="12" y="11"/>
                      <a:pt x="11" y="12"/>
                    </a:cubicBezTo>
                    <a:cubicBezTo>
                      <a:pt x="10" y="14"/>
                      <a:pt x="5" y="17"/>
                      <a:pt x="2" y="17"/>
                    </a:cubicBezTo>
                    <a:cubicBezTo>
                      <a:pt x="1" y="17"/>
                      <a:pt x="0" y="16"/>
                      <a:pt x="0" y="15"/>
                    </a:cubicBezTo>
                    <a:cubicBezTo>
                      <a:pt x="0" y="8"/>
                      <a:pt x="5" y="8"/>
                      <a:pt x="10" y="7"/>
                    </a:cubicBezTo>
                    <a:cubicBezTo>
                      <a:pt x="11" y="7"/>
                      <a:pt x="11" y="5"/>
                      <a:pt x="11" y="4"/>
                    </a:cubicBezTo>
                    <a:cubicBezTo>
                      <a:pt x="14" y="1"/>
                      <a:pt x="27" y="0"/>
                      <a:pt x="29" y="2"/>
                    </a:cubicBezTo>
                    <a:cubicBezTo>
                      <a:pt x="26" y="6"/>
                      <a:pt x="17" y="9"/>
                      <a:pt x="12" y="9"/>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84" name="Freeform 19">
                <a:extLst>
                  <a:ext uri="{FF2B5EF4-FFF2-40B4-BE49-F238E27FC236}">
                    <a16:creationId xmlns:a16="http://schemas.microsoft.com/office/drawing/2014/main" id="{1387750A-8DE5-414E-B7E5-8F8A7DE76411}"/>
                  </a:ext>
                </a:extLst>
              </p:cNvPr>
              <p:cNvSpPr>
                <a:spLocks/>
              </p:cNvSpPr>
              <p:nvPr/>
            </p:nvSpPr>
            <p:spPr bwMode="auto">
              <a:xfrm>
                <a:off x="7058123" y="3210815"/>
                <a:ext cx="12392" cy="28502"/>
              </a:xfrm>
              <a:custGeom>
                <a:avLst/>
                <a:gdLst>
                  <a:gd name="T0" fmla="*/ 4 w 5"/>
                  <a:gd name="T1" fmla="*/ 0 h 12"/>
                  <a:gd name="T2" fmla="*/ 5 w 5"/>
                  <a:gd name="T3" fmla="*/ 3 h 12"/>
                  <a:gd name="T4" fmla="*/ 3 w 5"/>
                  <a:gd name="T5" fmla="*/ 6 h 12"/>
                  <a:gd name="T6" fmla="*/ 1 w 5"/>
                  <a:gd name="T7" fmla="*/ 12 h 12"/>
                  <a:gd name="T8" fmla="*/ 0 w 5"/>
                  <a:gd name="T9" fmla="*/ 10 h 12"/>
                  <a:gd name="T10" fmla="*/ 3 w 5"/>
                  <a:gd name="T11" fmla="*/ 5 h 12"/>
                  <a:gd name="T12" fmla="*/ 4 w 5"/>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5" h="12">
                    <a:moveTo>
                      <a:pt x="4" y="0"/>
                    </a:moveTo>
                    <a:cubicBezTo>
                      <a:pt x="5" y="2"/>
                      <a:pt x="5" y="1"/>
                      <a:pt x="5" y="3"/>
                    </a:cubicBezTo>
                    <a:cubicBezTo>
                      <a:pt x="5" y="5"/>
                      <a:pt x="5" y="6"/>
                      <a:pt x="3" y="6"/>
                    </a:cubicBezTo>
                    <a:cubicBezTo>
                      <a:pt x="3" y="9"/>
                      <a:pt x="4" y="12"/>
                      <a:pt x="1" y="12"/>
                    </a:cubicBezTo>
                    <a:cubicBezTo>
                      <a:pt x="1" y="12"/>
                      <a:pt x="0" y="10"/>
                      <a:pt x="0" y="10"/>
                    </a:cubicBezTo>
                    <a:cubicBezTo>
                      <a:pt x="0" y="7"/>
                      <a:pt x="3" y="6"/>
                      <a:pt x="3" y="5"/>
                    </a:cubicBezTo>
                    <a:cubicBezTo>
                      <a:pt x="3" y="3"/>
                      <a:pt x="2" y="0"/>
                      <a:pt x="4" y="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85" name="Freeform 20">
                <a:extLst>
                  <a:ext uri="{FF2B5EF4-FFF2-40B4-BE49-F238E27FC236}">
                    <a16:creationId xmlns:a16="http://schemas.microsoft.com/office/drawing/2014/main" id="{CF30CC7D-6238-400B-86A6-CC72B18B7E00}"/>
                  </a:ext>
                </a:extLst>
              </p:cNvPr>
              <p:cNvSpPr>
                <a:spLocks/>
              </p:cNvSpPr>
              <p:nvPr/>
            </p:nvSpPr>
            <p:spPr bwMode="auto">
              <a:xfrm>
                <a:off x="6899505" y="3156290"/>
                <a:ext cx="19827" cy="22306"/>
              </a:xfrm>
              <a:custGeom>
                <a:avLst/>
                <a:gdLst>
                  <a:gd name="T0" fmla="*/ 8 w 8"/>
                  <a:gd name="T1" fmla="*/ 5 h 9"/>
                  <a:gd name="T2" fmla="*/ 5 w 8"/>
                  <a:gd name="T3" fmla="*/ 9 h 9"/>
                  <a:gd name="T4" fmla="*/ 0 w 8"/>
                  <a:gd name="T5" fmla="*/ 3 h 9"/>
                  <a:gd name="T6" fmla="*/ 8 w 8"/>
                  <a:gd name="T7" fmla="*/ 5 h 9"/>
                </a:gdLst>
                <a:ahLst/>
                <a:cxnLst>
                  <a:cxn ang="0">
                    <a:pos x="T0" y="T1"/>
                  </a:cxn>
                  <a:cxn ang="0">
                    <a:pos x="T2" y="T3"/>
                  </a:cxn>
                  <a:cxn ang="0">
                    <a:pos x="T4" y="T5"/>
                  </a:cxn>
                  <a:cxn ang="0">
                    <a:pos x="T6" y="T7"/>
                  </a:cxn>
                </a:cxnLst>
                <a:rect l="0" t="0" r="r" b="b"/>
                <a:pathLst>
                  <a:path w="8" h="9">
                    <a:moveTo>
                      <a:pt x="8" y="5"/>
                    </a:moveTo>
                    <a:cubicBezTo>
                      <a:pt x="8" y="5"/>
                      <a:pt x="6" y="9"/>
                      <a:pt x="5" y="9"/>
                    </a:cubicBezTo>
                    <a:cubicBezTo>
                      <a:pt x="3" y="9"/>
                      <a:pt x="0" y="5"/>
                      <a:pt x="0" y="3"/>
                    </a:cubicBezTo>
                    <a:cubicBezTo>
                      <a:pt x="0" y="0"/>
                      <a:pt x="8" y="2"/>
                      <a:pt x="8" y="5"/>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86" name="Freeform 21">
                <a:extLst>
                  <a:ext uri="{FF2B5EF4-FFF2-40B4-BE49-F238E27FC236}">
                    <a16:creationId xmlns:a16="http://schemas.microsoft.com/office/drawing/2014/main" id="{8C5B76B6-C340-4315-B7F6-BCC9FCC5B14B}"/>
                  </a:ext>
                </a:extLst>
              </p:cNvPr>
              <p:cNvSpPr>
                <a:spLocks/>
              </p:cNvSpPr>
              <p:nvPr/>
            </p:nvSpPr>
            <p:spPr bwMode="auto">
              <a:xfrm>
                <a:off x="6936681" y="3158768"/>
                <a:ext cx="55764" cy="14870"/>
              </a:xfrm>
              <a:custGeom>
                <a:avLst/>
                <a:gdLst>
                  <a:gd name="T0" fmla="*/ 20 w 23"/>
                  <a:gd name="T1" fmla="*/ 0 h 6"/>
                  <a:gd name="T2" fmla="*/ 23 w 23"/>
                  <a:gd name="T3" fmla="*/ 6 h 6"/>
                  <a:gd name="T4" fmla="*/ 21 w 23"/>
                  <a:gd name="T5" fmla="*/ 6 h 6"/>
                  <a:gd name="T6" fmla="*/ 11 w 23"/>
                  <a:gd name="T7" fmla="*/ 3 h 6"/>
                  <a:gd name="T8" fmla="*/ 5 w 23"/>
                  <a:gd name="T9" fmla="*/ 3 h 6"/>
                  <a:gd name="T10" fmla="*/ 0 w 23"/>
                  <a:gd name="T11" fmla="*/ 2 h 6"/>
                  <a:gd name="T12" fmla="*/ 2 w 23"/>
                  <a:gd name="T13" fmla="*/ 0 h 6"/>
                  <a:gd name="T14" fmla="*/ 14 w 23"/>
                  <a:gd name="T15" fmla="*/ 0 h 6"/>
                  <a:gd name="T16" fmla="*/ 19 w 23"/>
                  <a:gd name="T17" fmla="*/ 1 h 6"/>
                  <a:gd name="T18" fmla="*/ 20 w 23"/>
                  <a:gd name="T1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6">
                    <a:moveTo>
                      <a:pt x="20" y="0"/>
                    </a:moveTo>
                    <a:cubicBezTo>
                      <a:pt x="20" y="3"/>
                      <a:pt x="23" y="3"/>
                      <a:pt x="23" y="6"/>
                    </a:cubicBezTo>
                    <a:cubicBezTo>
                      <a:pt x="23" y="6"/>
                      <a:pt x="22" y="6"/>
                      <a:pt x="21" y="6"/>
                    </a:cubicBezTo>
                    <a:cubicBezTo>
                      <a:pt x="17" y="6"/>
                      <a:pt x="15" y="3"/>
                      <a:pt x="11" y="3"/>
                    </a:cubicBezTo>
                    <a:cubicBezTo>
                      <a:pt x="8" y="3"/>
                      <a:pt x="7" y="3"/>
                      <a:pt x="5" y="3"/>
                    </a:cubicBezTo>
                    <a:cubicBezTo>
                      <a:pt x="4" y="3"/>
                      <a:pt x="0" y="2"/>
                      <a:pt x="0" y="2"/>
                    </a:cubicBezTo>
                    <a:cubicBezTo>
                      <a:pt x="0" y="1"/>
                      <a:pt x="1" y="0"/>
                      <a:pt x="2" y="0"/>
                    </a:cubicBezTo>
                    <a:cubicBezTo>
                      <a:pt x="14" y="0"/>
                      <a:pt x="14" y="0"/>
                      <a:pt x="14" y="0"/>
                    </a:cubicBezTo>
                    <a:cubicBezTo>
                      <a:pt x="15" y="2"/>
                      <a:pt x="17" y="1"/>
                      <a:pt x="19" y="1"/>
                    </a:cubicBezTo>
                    <a:lnTo>
                      <a:pt x="20" y="0"/>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87" name="Freeform 22">
                <a:extLst>
                  <a:ext uri="{FF2B5EF4-FFF2-40B4-BE49-F238E27FC236}">
                    <a16:creationId xmlns:a16="http://schemas.microsoft.com/office/drawing/2014/main" id="{8824B83F-97B6-4561-BFD8-F130BC2484C7}"/>
                  </a:ext>
                </a:extLst>
              </p:cNvPr>
              <p:cNvSpPr>
                <a:spLocks/>
              </p:cNvSpPr>
              <p:nvPr/>
            </p:nvSpPr>
            <p:spPr bwMode="auto">
              <a:xfrm>
                <a:off x="6926768" y="3053436"/>
                <a:ext cx="23545" cy="54525"/>
              </a:xfrm>
              <a:custGeom>
                <a:avLst/>
                <a:gdLst>
                  <a:gd name="T0" fmla="*/ 3 w 10"/>
                  <a:gd name="T1" fmla="*/ 18 h 22"/>
                  <a:gd name="T2" fmla="*/ 3 w 10"/>
                  <a:gd name="T3" fmla="*/ 16 h 22"/>
                  <a:gd name="T4" fmla="*/ 9 w 10"/>
                  <a:gd name="T5" fmla="*/ 15 h 22"/>
                  <a:gd name="T6" fmla="*/ 7 w 10"/>
                  <a:gd name="T7" fmla="*/ 11 h 22"/>
                  <a:gd name="T8" fmla="*/ 10 w 10"/>
                  <a:gd name="T9" fmla="*/ 7 h 22"/>
                  <a:gd name="T10" fmla="*/ 2 w 10"/>
                  <a:gd name="T11" fmla="*/ 0 h 22"/>
                  <a:gd name="T12" fmla="*/ 0 w 10"/>
                  <a:gd name="T13" fmla="*/ 5 h 22"/>
                  <a:gd name="T14" fmla="*/ 2 w 10"/>
                  <a:gd name="T15" fmla="*/ 13 h 22"/>
                  <a:gd name="T16" fmla="*/ 2 w 10"/>
                  <a:gd name="T17" fmla="*/ 17 h 22"/>
                  <a:gd name="T18" fmla="*/ 6 w 10"/>
                  <a:gd name="T19" fmla="*/ 22 h 22"/>
                  <a:gd name="T20" fmla="*/ 3 w 10"/>
                  <a:gd name="T21" fmla="*/ 18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22">
                    <a:moveTo>
                      <a:pt x="3" y="18"/>
                    </a:moveTo>
                    <a:cubicBezTo>
                      <a:pt x="3" y="16"/>
                      <a:pt x="3" y="16"/>
                      <a:pt x="3" y="16"/>
                    </a:cubicBezTo>
                    <a:cubicBezTo>
                      <a:pt x="5" y="16"/>
                      <a:pt x="8" y="15"/>
                      <a:pt x="9" y="15"/>
                    </a:cubicBezTo>
                    <a:cubicBezTo>
                      <a:pt x="9" y="13"/>
                      <a:pt x="7" y="12"/>
                      <a:pt x="7" y="11"/>
                    </a:cubicBezTo>
                    <a:cubicBezTo>
                      <a:pt x="7" y="9"/>
                      <a:pt x="10" y="9"/>
                      <a:pt x="10" y="7"/>
                    </a:cubicBezTo>
                    <a:cubicBezTo>
                      <a:pt x="5" y="6"/>
                      <a:pt x="3" y="4"/>
                      <a:pt x="2" y="0"/>
                    </a:cubicBezTo>
                    <a:cubicBezTo>
                      <a:pt x="0" y="1"/>
                      <a:pt x="0" y="3"/>
                      <a:pt x="0" y="5"/>
                    </a:cubicBezTo>
                    <a:cubicBezTo>
                      <a:pt x="0" y="9"/>
                      <a:pt x="2" y="10"/>
                      <a:pt x="2" y="13"/>
                    </a:cubicBezTo>
                    <a:cubicBezTo>
                      <a:pt x="2" y="16"/>
                      <a:pt x="2" y="15"/>
                      <a:pt x="2" y="17"/>
                    </a:cubicBezTo>
                    <a:cubicBezTo>
                      <a:pt x="2" y="19"/>
                      <a:pt x="3" y="22"/>
                      <a:pt x="6" y="22"/>
                    </a:cubicBezTo>
                    <a:cubicBezTo>
                      <a:pt x="4" y="20"/>
                      <a:pt x="4" y="19"/>
                      <a:pt x="3" y="18"/>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88" name="Freeform 23">
                <a:extLst>
                  <a:ext uri="{FF2B5EF4-FFF2-40B4-BE49-F238E27FC236}">
                    <a16:creationId xmlns:a16="http://schemas.microsoft.com/office/drawing/2014/main" id="{25225B1C-7745-4325-AB0C-E2DBE6DC6989}"/>
                  </a:ext>
                </a:extLst>
              </p:cNvPr>
              <p:cNvSpPr>
                <a:spLocks/>
              </p:cNvSpPr>
              <p:nvPr/>
            </p:nvSpPr>
            <p:spPr bwMode="auto">
              <a:xfrm>
                <a:off x="7349336" y="3181074"/>
                <a:ext cx="78070" cy="45851"/>
              </a:xfrm>
              <a:custGeom>
                <a:avLst/>
                <a:gdLst>
                  <a:gd name="T0" fmla="*/ 8 w 32"/>
                  <a:gd name="T1" fmla="*/ 18 h 19"/>
                  <a:gd name="T2" fmla="*/ 0 w 32"/>
                  <a:gd name="T3" fmla="*/ 12 h 19"/>
                  <a:gd name="T4" fmla="*/ 9 w 32"/>
                  <a:gd name="T5" fmla="*/ 12 h 19"/>
                  <a:gd name="T6" fmla="*/ 12 w 32"/>
                  <a:gd name="T7" fmla="*/ 11 h 19"/>
                  <a:gd name="T8" fmla="*/ 23 w 32"/>
                  <a:gd name="T9" fmla="*/ 9 h 19"/>
                  <a:gd name="T10" fmla="*/ 29 w 32"/>
                  <a:gd name="T11" fmla="*/ 0 h 19"/>
                  <a:gd name="T12" fmla="*/ 32 w 32"/>
                  <a:gd name="T13" fmla="*/ 5 h 19"/>
                  <a:gd name="T14" fmla="*/ 26 w 32"/>
                  <a:gd name="T15" fmla="*/ 15 h 19"/>
                  <a:gd name="T16" fmla="*/ 12 w 32"/>
                  <a:gd name="T17" fmla="*/ 19 h 19"/>
                  <a:gd name="T18" fmla="*/ 7 w 32"/>
                  <a:gd name="T19" fmla="*/ 16 h 19"/>
                  <a:gd name="T20" fmla="*/ 8 w 32"/>
                  <a:gd name="T21"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19">
                    <a:moveTo>
                      <a:pt x="8" y="18"/>
                    </a:moveTo>
                    <a:cubicBezTo>
                      <a:pt x="6" y="15"/>
                      <a:pt x="1" y="16"/>
                      <a:pt x="0" y="12"/>
                    </a:cubicBezTo>
                    <a:cubicBezTo>
                      <a:pt x="9" y="12"/>
                      <a:pt x="9" y="12"/>
                      <a:pt x="9" y="12"/>
                    </a:cubicBezTo>
                    <a:cubicBezTo>
                      <a:pt x="9" y="12"/>
                      <a:pt x="12" y="11"/>
                      <a:pt x="12" y="11"/>
                    </a:cubicBezTo>
                    <a:cubicBezTo>
                      <a:pt x="16" y="9"/>
                      <a:pt x="21" y="10"/>
                      <a:pt x="23" y="9"/>
                    </a:cubicBezTo>
                    <a:cubicBezTo>
                      <a:pt x="27" y="7"/>
                      <a:pt x="25" y="0"/>
                      <a:pt x="29" y="0"/>
                    </a:cubicBezTo>
                    <a:cubicBezTo>
                      <a:pt x="31" y="0"/>
                      <a:pt x="32" y="3"/>
                      <a:pt x="32" y="5"/>
                    </a:cubicBezTo>
                    <a:cubicBezTo>
                      <a:pt x="32" y="11"/>
                      <a:pt x="26" y="9"/>
                      <a:pt x="26" y="15"/>
                    </a:cubicBezTo>
                    <a:cubicBezTo>
                      <a:pt x="21" y="16"/>
                      <a:pt x="18" y="19"/>
                      <a:pt x="12" y="19"/>
                    </a:cubicBezTo>
                    <a:cubicBezTo>
                      <a:pt x="11" y="19"/>
                      <a:pt x="7" y="17"/>
                      <a:pt x="7" y="16"/>
                    </a:cubicBezTo>
                    <a:lnTo>
                      <a:pt x="8" y="18"/>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89" name="Freeform 24">
                <a:extLst>
                  <a:ext uri="{FF2B5EF4-FFF2-40B4-BE49-F238E27FC236}">
                    <a16:creationId xmlns:a16="http://schemas.microsoft.com/office/drawing/2014/main" id="{ED18F6B5-88A8-41DA-83D6-501EC43BDA5D}"/>
                  </a:ext>
                </a:extLst>
              </p:cNvPr>
              <p:cNvSpPr>
                <a:spLocks/>
              </p:cNvSpPr>
              <p:nvPr/>
            </p:nvSpPr>
            <p:spPr bwMode="auto">
              <a:xfrm>
                <a:off x="6992446" y="3103004"/>
                <a:ext cx="406458" cy="211904"/>
              </a:xfrm>
              <a:custGeom>
                <a:avLst/>
                <a:gdLst>
                  <a:gd name="T0" fmla="*/ 83 w 166"/>
                  <a:gd name="T1" fmla="*/ 18 h 87"/>
                  <a:gd name="T2" fmla="*/ 104 w 166"/>
                  <a:gd name="T3" fmla="*/ 25 h 87"/>
                  <a:gd name="T4" fmla="*/ 112 w 166"/>
                  <a:gd name="T5" fmla="*/ 29 h 87"/>
                  <a:gd name="T6" fmla="*/ 116 w 166"/>
                  <a:gd name="T7" fmla="*/ 32 h 87"/>
                  <a:gd name="T8" fmla="*/ 132 w 166"/>
                  <a:gd name="T9" fmla="*/ 46 h 87"/>
                  <a:gd name="T10" fmla="*/ 141 w 166"/>
                  <a:gd name="T11" fmla="*/ 51 h 87"/>
                  <a:gd name="T12" fmla="*/ 135 w 166"/>
                  <a:gd name="T13" fmla="*/ 56 h 87"/>
                  <a:gd name="T14" fmla="*/ 141 w 166"/>
                  <a:gd name="T15" fmla="*/ 62 h 87"/>
                  <a:gd name="T16" fmla="*/ 145 w 166"/>
                  <a:gd name="T17" fmla="*/ 71 h 87"/>
                  <a:gd name="T18" fmla="*/ 152 w 166"/>
                  <a:gd name="T19" fmla="*/ 74 h 87"/>
                  <a:gd name="T20" fmla="*/ 154 w 166"/>
                  <a:gd name="T21" fmla="*/ 77 h 87"/>
                  <a:gd name="T22" fmla="*/ 157 w 166"/>
                  <a:gd name="T23" fmla="*/ 77 h 87"/>
                  <a:gd name="T24" fmla="*/ 160 w 166"/>
                  <a:gd name="T25" fmla="*/ 81 h 87"/>
                  <a:gd name="T26" fmla="*/ 166 w 166"/>
                  <a:gd name="T27" fmla="*/ 82 h 87"/>
                  <a:gd name="T28" fmla="*/ 162 w 166"/>
                  <a:gd name="T29" fmla="*/ 87 h 87"/>
                  <a:gd name="T30" fmla="*/ 160 w 166"/>
                  <a:gd name="T31" fmla="*/ 87 h 87"/>
                  <a:gd name="T32" fmla="*/ 155 w 166"/>
                  <a:gd name="T33" fmla="*/ 83 h 87"/>
                  <a:gd name="T34" fmla="*/ 148 w 166"/>
                  <a:gd name="T35" fmla="*/ 83 h 87"/>
                  <a:gd name="T36" fmla="*/ 137 w 166"/>
                  <a:gd name="T37" fmla="*/ 76 h 87"/>
                  <a:gd name="T38" fmla="*/ 134 w 166"/>
                  <a:gd name="T39" fmla="*/ 74 h 87"/>
                  <a:gd name="T40" fmla="*/ 113 w 166"/>
                  <a:gd name="T41" fmla="*/ 60 h 87"/>
                  <a:gd name="T42" fmla="*/ 103 w 166"/>
                  <a:gd name="T43" fmla="*/ 67 h 87"/>
                  <a:gd name="T44" fmla="*/ 101 w 166"/>
                  <a:gd name="T45" fmla="*/ 74 h 87"/>
                  <a:gd name="T46" fmla="*/ 90 w 166"/>
                  <a:gd name="T47" fmla="*/ 74 h 87"/>
                  <a:gd name="T48" fmla="*/ 74 w 166"/>
                  <a:gd name="T49" fmla="*/ 65 h 87"/>
                  <a:gd name="T50" fmla="*/ 69 w 166"/>
                  <a:gd name="T51" fmla="*/ 67 h 87"/>
                  <a:gd name="T52" fmla="*/ 63 w 166"/>
                  <a:gd name="T53" fmla="*/ 67 h 87"/>
                  <a:gd name="T54" fmla="*/ 59 w 166"/>
                  <a:gd name="T55" fmla="*/ 64 h 87"/>
                  <a:gd name="T56" fmla="*/ 66 w 166"/>
                  <a:gd name="T57" fmla="*/ 59 h 87"/>
                  <a:gd name="T58" fmla="*/ 62 w 166"/>
                  <a:gd name="T59" fmla="*/ 46 h 87"/>
                  <a:gd name="T60" fmla="*/ 50 w 166"/>
                  <a:gd name="T61" fmla="*/ 38 h 87"/>
                  <a:gd name="T62" fmla="*/ 34 w 166"/>
                  <a:gd name="T63" fmla="*/ 35 h 87"/>
                  <a:gd name="T64" fmla="*/ 24 w 166"/>
                  <a:gd name="T65" fmla="*/ 29 h 87"/>
                  <a:gd name="T66" fmla="*/ 24 w 166"/>
                  <a:gd name="T67" fmla="*/ 27 h 87"/>
                  <a:gd name="T68" fmla="*/ 20 w 166"/>
                  <a:gd name="T69" fmla="*/ 32 h 87"/>
                  <a:gd name="T70" fmla="*/ 17 w 166"/>
                  <a:gd name="T71" fmla="*/ 31 h 87"/>
                  <a:gd name="T72" fmla="*/ 15 w 166"/>
                  <a:gd name="T73" fmla="*/ 25 h 87"/>
                  <a:gd name="T74" fmla="*/ 10 w 166"/>
                  <a:gd name="T75" fmla="*/ 21 h 87"/>
                  <a:gd name="T76" fmla="*/ 25 w 166"/>
                  <a:gd name="T77" fmla="*/ 17 h 87"/>
                  <a:gd name="T78" fmla="*/ 23 w 166"/>
                  <a:gd name="T79" fmla="*/ 17 h 87"/>
                  <a:gd name="T80" fmla="*/ 14 w 166"/>
                  <a:gd name="T81" fmla="*/ 18 h 87"/>
                  <a:gd name="T82" fmla="*/ 10 w 166"/>
                  <a:gd name="T83" fmla="*/ 17 h 87"/>
                  <a:gd name="T84" fmla="*/ 9 w 166"/>
                  <a:gd name="T85" fmla="*/ 14 h 87"/>
                  <a:gd name="T86" fmla="*/ 0 w 166"/>
                  <a:gd name="T87" fmla="*/ 8 h 87"/>
                  <a:gd name="T88" fmla="*/ 4 w 166"/>
                  <a:gd name="T89" fmla="*/ 5 h 87"/>
                  <a:gd name="T90" fmla="*/ 14 w 166"/>
                  <a:gd name="T91" fmla="*/ 0 h 87"/>
                  <a:gd name="T92" fmla="*/ 28 w 166"/>
                  <a:gd name="T93" fmla="*/ 6 h 87"/>
                  <a:gd name="T94" fmla="*/ 28 w 166"/>
                  <a:gd name="T95" fmla="*/ 17 h 87"/>
                  <a:gd name="T96" fmla="*/ 32 w 166"/>
                  <a:gd name="T97" fmla="*/ 19 h 87"/>
                  <a:gd name="T98" fmla="*/ 38 w 166"/>
                  <a:gd name="T99" fmla="*/ 25 h 87"/>
                  <a:gd name="T100" fmla="*/ 43 w 166"/>
                  <a:gd name="T101" fmla="*/ 20 h 87"/>
                  <a:gd name="T102" fmla="*/ 50 w 166"/>
                  <a:gd name="T103" fmla="*/ 16 h 87"/>
                  <a:gd name="T104" fmla="*/ 60 w 166"/>
                  <a:gd name="T105" fmla="*/ 10 h 87"/>
                  <a:gd name="T106" fmla="*/ 63 w 166"/>
                  <a:gd name="T107" fmla="*/ 11 h 87"/>
                  <a:gd name="T108" fmla="*/ 71 w 166"/>
                  <a:gd name="T109" fmla="*/ 17 h 87"/>
                  <a:gd name="T110" fmla="*/ 78 w 166"/>
                  <a:gd name="T111" fmla="*/ 17 h 87"/>
                  <a:gd name="T112" fmla="*/ 84 w 166"/>
                  <a:gd name="T113" fmla="*/ 19 h 87"/>
                  <a:gd name="T114" fmla="*/ 84 w 166"/>
                  <a:gd name="T115" fmla="*/ 20 h 87"/>
                  <a:gd name="T116" fmla="*/ 83 w 166"/>
                  <a:gd name="T117" fmla="*/ 1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6" h="87">
                    <a:moveTo>
                      <a:pt x="83" y="18"/>
                    </a:moveTo>
                    <a:cubicBezTo>
                      <a:pt x="86" y="22"/>
                      <a:pt x="96" y="25"/>
                      <a:pt x="104" y="25"/>
                    </a:cubicBezTo>
                    <a:cubicBezTo>
                      <a:pt x="107" y="25"/>
                      <a:pt x="109" y="29"/>
                      <a:pt x="112" y="29"/>
                    </a:cubicBezTo>
                    <a:cubicBezTo>
                      <a:pt x="112" y="32"/>
                      <a:pt x="115" y="32"/>
                      <a:pt x="116" y="32"/>
                    </a:cubicBezTo>
                    <a:cubicBezTo>
                      <a:pt x="125" y="35"/>
                      <a:pt x="125" y="43"/>
                      <a:pt x="132" y="46"/>
                    </a:cubicBezTo>
                    <a:cubicBezTo>
                      <a:pt x="135" y="48"/>
                      <a:pt x="141" y="45"/>
                      <a:pt x="141" y="51"/>
                    </a:cubicBezTo>
                    <a:cubicBezTo>
                      <a:pt x="141" y="54"/>
                      <a:pt x="135" y="53"/>
                      <a:pt x="135" y="56"/>
                    </a:cubicBezTo>
                    <a:cubicBezTo>
                      <a:pt x="135" y="57"/>
                      <a:pt x="140" y="62"/>
                      <a:pt x="141" y="62"/>
                    </a:cubicBezTo>
                    <a:cubicBezTo>
                      <a:pt x="144" y="65"/>
                      <a:pt x="143" y="67"/>
                      <a:pt x="145" y="71"/>
                    </a:cubicBezTo>
                    <a:cubicBezTo>
                      <a:pt x="146" y="72"/>
                      <a:pt x="150" y="74"/>
                      <a:pt x="152" y="74"/>
                    </a:cubicBezTo>
                    <a:cubicBezTo>
                      <a:pt x="152" y="74"/>
                      <a:pt x="153" y="76"/>
                      <a:pt x="154" y="77"/>
                    </a:cubicBezTo>
                    <a:cubicBezTo>
                      <a:pt x="154" y="78"/>
                      <a:pt x="156" y="77"/>
                      <a:pt x="157" y="77"/>
                    </a:cubicBezTo>
                    <a:cubicBezTo>
                      <a:pt x="159" y="78"/>
                      <a:pt x="160" y="80"/>
                      <a:pt x="160" y="81"/>
                    </a:cubicBezTo>
                    <a:cubicBezTo>
                      <a:pt x="161" y="82"/>
                      <a:pt x="165" y="82"/>
                      <a:pt x="166" y="82"/>
                    </a:cubicBezTo>
                    <a:cubicBezTo>
                      <a:pt x="164" y="83"/>
                      <a:pt x="162" y="85"/>
                      <a:pt x="162" y="87"/>
                    </a:cubicBezTo>
                    <a:cubicBezTo>
                      <a:pt x="162" y="87"/>
                      <a:pt x="161" y="87"/>
                      <a:pt x="160" y="87"/>
                    </a:cubicBezTo>
                    <a:cubicBezTo>
                      <a:pt x="160" y="87"/>
                      <a:pt x="156" y="84"/>
                      <a:pt x="155" y="83"/>
                    </a:cubicBezTo>
                    <a:cubicBezTo>
                      <a:pt x="148" y="83"/>
                      <a:pt x="148" y="83"/>
                      <a:pt x="148" y="83"/>
                    </a:cubicBezTo>
                    <a:cubicBezTo>
                      <a:pt x="143" y="82"/>
                      <a:pt x="137" y="79"/>
                      <a:pt x="137" y="76"/>
                    </a:cubicBezTo>
                    <a:cubicBezTo>
                      <a:pt x="137" y="75"/>
                      <a:pt x="134" y="74"/>
                      <a:pt x="134" y="74"/>
                    </a:cubicBezTo>
                    <a:cubicBezTo>
                      <a:pt x="128" y="68"/>
                      <a:pt x="123" y="60"/>
                      <a:pt x="113" y="60"/>
                    </a:cubicBezTo>
                    <a:cubicBezTo>
                      <a:pt x="106" y="60"/>
                      <a:pt x="107" y="65"/>
                      <a:pt x="103" y="67"/>
                    </a:cubicBezTo>
                    <a:cubicBezTo>
                      <a:pt x="104" y="71"/>
                      <a:pt x="101" y="72"/>
                      <a:pt x="101" y="74"/>
                    </a:cubicBezTo>
                    <a:cubicBezTo>
                      <a:pt x="95" y="74"/>
                      <a:pt x="94" y="74"/>
                      <a:pt x="90" y="74"/>
                    </a:cubicBezTo>
                    <a:cubicBezTo>
                      <a:pt x="83" y="74"/>
                      <a:pt x="81" y="65"/>
                      <a:pt x="74" y="65"/>
                    </a:cubicBezTo>
                    <a:cubicBezTo>
                      <a:pt x="72" y="65"/>
                      <a:pt x="69" y="65"/>
                      <a:pt x="69" y="67"/>
                    </a:cubicBezTo>
                    <a:cubicBezTo>
                      <a:pt x="63" y="67"/>
                      <a:pt x="63" y="67"/>
                      <a:pt x="63" y="67"/>
                    </a:cubicBezTo>
                    <a:cubicBezTo>
                      <a:pt x="61" y="67"/>
                      <a:pt x="59" y="67"/>
                      <a:pt x="59" y="64"/>
                    </a:cubicBezTo>
                    <a:cubicBezTo>
                      <a:pt x="59" y="61"/>
                      <a:pt x="64" y="60"/>
                      <a:pt x="66" y="59"/>
                    </a:cubicBezTo>
                    <a:cubicBezTo>
                      <a:pt x="62" y="55"/>
                      <a:pt x="63" y="51"/>
                      <a:pt x="62" y="46"/>
                    </a:cubicBezTo>
                    <a:cubicBezTo>
                      <a:pt x="61" y="43"/>
                      <a:pt x="53" y="40"/>
                      <a:pt x="50" y="38"/>
                    </a:cubicBezTo>
                    <a:cubicBezTo>
                      <a:pt x="47" y="37"/>
                      <a:pt x="39" y="35"/>
                      <a:pt x="34" y="35"/>
                    </a:cubicBezTo>
                    <a:cubicBezTo>
                      <a:pt x="30" y="35"/>
                      <a:pt x="28" y="28"/>
                      <a:pt x="24" y="29"/>
                    </a:cubicBezTo>
                    <a:cubicBezTo>
                      <a:pt x="24" y="27"/>
                      <a:pt x="24" y="27"/>
                      <a:pt x="24" y="27"/>
                    </a:cubicBezTo>
                    <a:cubicBezTo>
                      <a:pt x="23" y="29"/>
                      <a:pt x="22" y="32"/>
                      <a:pt x="20" y="32"/>
                    </a:cubicBezTo>
                    <a:cubicBezTo>
                      <a:pt x="19" y="32"/>
                      <a:pt x="17" y="32"/>
                      <a:pt x="17" y="31"/>
                    </a:cubicBezTo>
                    <a:cubicBezTo>
                      <a:pt x="15" y="28"/>
                      <a:pt x="17" y="27"/>
                      <a:pt x="15" y="25"/>
                    </a:cubicBezTo>
                    <a:cubicBezTo>
                      <a:pt x="14" y="23"/>
                      <a:pt x="11" y="24"/>
                      <a:pt x="10" y="21"/>
                    </a:cubicBezTo>
                    <a:cubicBezTo>
                      <a:pt x="14" y="19"/>
                      <a:pt x="23" y="20"/>
                      <a:pt x="25" y="17"/>
                    </a:cubicBezTo>
                    <a:cubicBezTo>
                      <a:pt x="23" y="17"/>
                      <a:pt x="23" y="17"/>
                      <a:pt x="23" y="17"/>
                    </a:cubicBezTo>
                    <a:cubicBezTo>
                      <a:pt x="20" y="17"/>
                      <a:pt x="18" y="18"/>
                      <a:pt x="14" y="18"/>
                    </a:cubicBezTo>
                    <a:cubicBezTo>
                      <a:pt x="13" y="18"/>
                      <a:pt x="12" y="17"/>
                      <a:pt x="10" y="17"/>
                    </a:cubicBezTo>
                    <a:cubicBezTo>
                      <a:pt x="10" y="17"/>
                      <a:pt x="9" y="15"/>
                      <a:pt x="9" y="14"/>
                    </a:cubicBezTo>
                    <a:cubicBezTo>
                      <a:pt x="7" y="10"/>
                      <a:pt x="0" y="12"/>
                      <a:pt x="0" y="8"/>
                    </a:cubicBezTo>
                    <a:cubicBezTo>
                      <a:pt x="0" y="6"/>
                      <a:pt x="2" y="5"/>
                      <a:pt x="4" y="5"/>
                    </a:cubicBezTo>
                    <a:cubicBezTo>
                      <a:pt x="7" y="5"/>
                      <a:pt x="9" y="0"/>
                      <a:pt x="14" y="0"/>
                    </a:cubicBezTo>
                    <a:cubicBezTo>
                      <a:pt x="19" y="0"/>
                      <a:pt x="23" y="5"/>
                      <a:pt x="28" y="6"/>
                    </a:cubicBezTo>
                    <a:cubicBezTo>
                      <a:pt x="28" y="10"/>
                      <a:pt x="28" y="14"/>
                      <a:pt x="28" y="17"/>
                    </a:cubicBezTo>
                    <a:cubicBezTo>
                      <a:pt x="28" y="18"/>
                      <a:pt x="30" y="19"/>
                      <a:pt x="32" y="19"/>
                    </a:cubicBezTo>
                    <a:cubicBezTo>
                      <a:pt x="32" y="20"/>
                      <a:pt x="36" y="25"/>
                      <a:pt x="38" y="25"/>
                    </a:cubicBezTo>
                    <a:cubicBezTo>
                      <a:pt x="40" y="25"/>
                      <a:pt x="43" y="21"/>
                      <a:pt x="43" y="20"/>
                    </a:cubicBezTo>
                    <a:cubicBezTo>
                      <a:pt x="46" y="18"/>
                      <a:pt x="46" y="17"/>
                      <a:pt x="50" y="16"/>
                    </a:cubicBezTo>
                    <a:cubicBezTo>
                      <a:pt x="53" y="15"/>
                      <a:pt x="56" y="10"/>
                      <a:pt x="60" y="10"/>
                    </a:cubicBezTo>
                    <a:cubicBezTo>
                      <a:pt x="60" y="11"/>
                      <a:pt x="62" y="11"/>
                      <a:pt x="63" y="11"/>
                    </a:cubicBezTo>
                    <a:cubicBezTo>
                      <a:pt x="67" y="12"/>
                      <a:pt x="69" y="16"/>
                      <a:pt x="71" y="17"/>
                    </a:cubicBezTo>
                    <a:cubicBezTo>
                      <a:pt x="78" y="17"/>
                      <a:pt x="78" y="17"/>
                      <a:pt x="78" y="17"/>
                    </a:cubicBezTo>
                    <a:cubicBezTo>
                      <a:pt x="80" y="18"/>
                      <a:pt x="83" y="19"/>
                      <a:pt x="84" y="19"/>
                    </a:cubicBezTo>
                    <a:cubicBezTo>
                      <a:pt x="84" y="20"/>
                      <a:pt x="84" y="20"/>
                      <a:pt x="84" y="20"/>
                    </a:cubicBezTo>
                    <a:lnTo>
                      <a:pt x="83" y="18"/>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90" name="Freeform 25">
                <a:extLst>
                  <a:ext uri="{FF2B5EF4-FFF2-40B4-BE49-F238E27FC236}">
                    <a16:creationId xmlns:a16="http://schemas.microsoft.com/office/drawing/2014/main" id="{6180C181-CFEE-40DA-A07A-7E0CDD67AC88}"/>
                  </a:ext>
                </a:extLst>
              </p:cNvPr>
              <p:cNvSpPr>
                <a:spLocks/>
              </p:cNvSpPr>
              <p:nvPr/>
            </p:nvSpPr>
            <p:spPr bwMode="auto">
              <a:xfrm>
                <a:off x="7405100" y="3148855"/>
                <a:ext cx="39654" cy="42133"/>
              </a:xfrm>
              <a:custGeom>
                <a:avLst/>
                <a:gdLst>
                  <a:gd name="T0" fmla="*/ 14 w 16"/>
                  <a:gd name="T1" fmla="*/ 16 h 17"/>
                  <a:gd name="T2" fmla="*/ 12 w 16"/>
                  <a:gd name="T3" fmla="*/ 11 h 17"/>
                  <a:gd name="T4" fmla="*/ 5 w 16"/>
                  <a:gd name="T5" fmla="*/ 4 h 17"/>
                  <a:gd name="T6" fmla="*/ 0 w 16"/>
                  <a:gd name="T7" fmla="*/ 0 h 17"/>
                  <a:gd name="T8" fmla="*/ 11 w 16"/>
                  <a:gd name="T9" fmla="*/ 9 h 17"/>
                  <a:gd name="T10" fmla="*/ 16 w 16"/>
                  <a:gd name="T11" fmla="*/ 14 h 17"/>
                  <a:gd name="T12" fmla="*/ 16 w 16"/>
                  <a:gd name="T13" fmla="*/ 16 h 17"/>
                  <a:gd name="T14" fmla="*/ 14 w 16"/>
                  <a:gd name="T15" fmla="*/ 16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7">
                    <a:moveTo>
                      <a:pt x="14" y="16"/>
                    </a:moveTo>
                    <a:cubicBezTo>
                      <a:pt x="11" y="16"/>
                      <a:pt x="11" y="14"/>
                      <a:pt x="12" y="11"/>
                    </a:cubicBezTo>
                    <a:cubicBezTo>
                      <a:pt x="8" y="9"/>
                      <a:pt x="8" y="6"/>
                      <a:pt x="5" y="4"/>
                    </a:cubicBezTo>
                    <a:cubicBezTo>
                      <a:pt x="2" y="2"/>
                      <a:pt x="0" y="3"/>
                      <a:pt x="0" y="0"/>
                    </a:cubicBezTo>
                    <a:cubicBezTo>
                      <a:pt x="5" y="2"/>
                      <a:pt x="8" y="6"/>
                      <a:pt x="11" y="9"/>
                    </a:cubicBezTo>
                    <a:cubicBezTo>
                      <a:pt x="13" y="11"/>
                      <a:pt x="16" y="10"/>
                      <a:pt x="16" y="14"/>
                    </a:cubicBezTo>
                    <a:cubicBezTo>
                      <a:pt x="16" y="15"/>
                      <a:pt x="16" y="16"/>
                      <a:pt x="16" y="16"/>
                    </a:cubicBezTo>
                    <a:cubicBezTo>
                      <a:pt x="16" y="16"/>
                      <a:pt x="15" y="17"/>
                      <a:pt x="14" y="16"/>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91" name="Freeform 26">
                <a:extLst>
                  <a:ext uri="{FF2B5EF4-FFF2-40B4-BE49-F238E27FC236}">
                    <a16:creationId xmlns:a16="http://schemas.microsoft.com/office/drawing/2014/main" id="{FED46C63-0E2B-4C55-B6A8-A7C62A32C6A6}"/>
                  </a:ext>
                </a:extLst>
              </p:cNvPr>
              <p:cNvSpPr>
                <a:spLocks/>
              </p:cNvSpPr>
              <p:nvPr/>
            </p:nvSpPr>
            <p:spPr bwMode="auto">
              <a:xfrm>
                <a:off x="7476973" y="3208336"/>
                <a:ext cx="18588" cy="26024"/>
              </a:xfrm>
              <a:custGeom>
                <a:avLst/>
                <a:gdLst>
                  <a:gd name="T0" fmla="*/ 4 w 8"/>
                  <a:gd name="T1" fmla="*/ 6 h 11"/>
                  <a:gd name="T2" fmla="*/ 0 w 8"/>
                  <a:gd name="T3" fmla="*/ 0 h 11"/>
                  <a:gd name="T4" fmla="*/ 8 w 8"/>
                  <a:gd name="T5" fmla="*/ 8 h 11"/>
                  <a:gd name="T6" fmla="*/ 6 w 8"/>
                  <a:gd name="T7" fmla="*/ 11 h 11"/>
                  <a:gd name="T8" fmla="*/ 4 w 8"/>
                  <a:gd name="T9" fmla="*/ 9 h 11"/>
                  <a:gd name="T10" fmla="*/ 4 w 8"/>
                  <a:gd name="T11" fmla="*/ 6 h 11"/>
                </a:gdLst>
                <a:ahLst/>
                <a:cxnLst>
                  <a:cxn ang="0">
                    <a:pos x="T0" y="T1"/>
                  </a:cxn>
                  <a:cxn ang="0">
                    <a:pos x="T2" y="T3"/>
                  </a:cxn>
                  <a:cxn ang="0">
                    <a:pos x="T4" y="T5"/>
                  </a:cxn>
                  <a:cxn ang="0">
                    <a:pos x="T6" y="T7"/>
                  </a:cxn>
                  <a:cxn ang="0">
                    <a:pos x="T8" y="T9"/>
                  </a:cxn>
                  <a:cxn ang="0">
                    <a:pos x="T10" y="T11"/>
                  </a:cxn>
                </a:cxnLst>
                <a:rect l="0" t="0" r="r" b="b"/>
                <a:pathLst>
                  <a:path w="8" h="11">
                    <a:moveTo>
                      <a:pt x="4" y="6"/>
                    </a:moveTo>
                    <a:cubicBezTo>
                      <a:pt x="1" y="6"/>
                      <a:pt x="0" y="3"/>
                      <a:pt x="0" y="0"/>
                    </a:cubicBezTo>
                    <a:cubicBezTo>
                      <a:pt x="2" y="1"/>
                      <a:pt x="8" y="7"/>
                      <a:pt x="8" y="8"/>
                    </a:cubicBezTo>
                    <a:cubicBezTo>
                      <a:pt x="8" y="9"/>
                      <a:pt x="7" y="11"/>
                      <a:pt x="6" y="11"/>
                    </a:cubicBezTo>
                    <a:cubicBezTo>
                      <a:pt x="5" y="11"/>
                      <a:pt x="4" y="9"/>
                      <a:pt x="4" y="9"/>
                    </a:cubicBezTo>
                    <a:cubicBezTo>
                      <a:pt x="4" y="8"/>
                      <a:pt x="4" y="7"/>
                      <a:pt x="4" y="6"/>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92" name="Freeform 27">
                <a:extLst>
                  <a:ext uri="{FF2B5EF4-FFF2-40B4-BE49-F238E27FC236}">
                    <a16:creationId xmlns:a16="http://schemas.microsoft.com/office/drawing/2014/main" id="{D75234D2-3C1F-45B4-A914-1FC9704785E9}"/>
                  </a:ext>
                </a:extLst>
              </p:cNvPr>
              <p:cNvSpPr>
                <a:spLocks/>
              </p:cNvSpPr>
              <p:nvPr/>
            </p:nvSpPr>
            <p:spPr bwMode="auto">
              <a:xfrm>
                <a:off x="7542651" y="3246752"/>
                <a:ext cx="27262" cy="14870"/>
              </a:xfrm>
              <a:custGeom>
                <a:avLst/>
                <a:gdLst>
                  <a:gd name="T0" fmla="*/ 1 w 11"/>
                  <a:gd name="T1" fmla="*/ 0 h 6"/>
                  <a:gd name="T2" fmla="*/ 11 w 11"/>
                  <a:gd name="T3" fmla="*/ 5 h 6"/>
                  <a:gd name="T4" fmla="*/ 9 w 11"/>
                  <a:gd name="T5" fmla="*/ 6 h 6"/>
                  <a:gd name="T6" fmla="*/ 0 w 11"/>
                  <a:gd name="T7" fmla="*/ 1 h 6"/>
                  <a:gd name="T8" fmla="*/ 1 w 11"/>
                  <a:gd name="T9" fmla="*/ 1 h 6"/>
                  <a:gd name="T10" fmla="*/ 1 w 11"/>
                  <a:gd name="T11" fmla="*/ 0 h 6"/>
                </a:gdLst>
                <a:ahLst/>
                <a:cxnLst>
                  <a:cxn ang="0">
                    <a:pos x="T0" y="T1"/>
                  </a:cxn>
                  <a:cxn ang="0">
                    <a:pos x="T2" y="T3"/>
                  </a:cxn>
                  <a:cxn ang="0">
                    <a:pos x="T4" y="T5"/>
                  </a:cxn>
                  <a:cxn ang="0">
                    <a:pos x="T6" y="T7"/>
                  </a:cxn>
                  <a:cxn ang="0">
                    <a:pos x="T8" y="T9"/>
                  </a:cxn>
                  <a:cxn ang="0">
                    <a:pos x="T10" y="T11"/>
                  </a:cxn>
                </a:cxnLst>
                <a:rect l="0" t="0" r="r" b="b"/>
                <a:pathLst>
                  <a:path w="11" h="6">
                    <a:moveTo>
                      <a:pt x="1" y="0"/>
                    </a:moveTo>
                    <a:cubicBezTo>
                      <a:pt x="4" y="1"/>
                      <a:pt x="10" y="3"/>
                      <a:pt x="11" y="5"/>
                    </a:cubicBezTo>
                    <a:cubicBezTo>
                      <a:pt x="11" y="6"/>
                      <a:pt x="10" y="6"/>
                      <a:pt x="9" y="6"/>
                    </a:cubicBezTo>
                    <a:cubicBezTo>
                      <a:pt x="7" y="6"/>
                      <a:pt x="0" y="4"/>
                      <a:pt x="0" y="1"/>
                    </a:cubicBezTo>
                    <a:cubicBezTo>
                      <a:pt x="1" y="1"/>
                      <a:pt x="1" y="1"/>
                      <a:pt x="1" y="1"/>
                    </a:cubicBezTo>
                    <a:lnTo>
                      <a:pt x="1" y="0"/>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93" name="Freeform 28">
                <a:extLst>
                  <a:ext uri="{FF2B5EF4-FFF2-40B4-BE49-F238E27FC236}">
                    <a16:creationId xmlns:a16="http://schemas.microsoft.com/office/drawing/2014/main" id="{98409EDD-5D35-4D0A-92A2-2DA23326EF77}"/>
                  </a:ext>
                </a:extLst>
              </p:cNvPr>
              <p:cNvSpPr>
                <a:spLocks/>
              </p:cNvSpPr>
              <p:nvPr/>
            </p:nvSpPr>
            <p:spPr bwMode="auto">
              <a:xfrm>
                <a:off x="7510432" y="3229403"/>
                <a:ext cx="17349" cy="9914"/>
              </a:xfrm>
              <a:custGeom>
                <a:avLst/>
                <a:gdLst>
                  <a:gd name="T0" fmla="*/ 0 w 7"/>
                  <a:gd name="T1" fmla="*/ 0 h 4"/>
                  <a:gd name="T2" fmla="*/ 7 w 7"/>
                  <a:gd name="T3" fmla="*/ 4 h 4"/>
                  <a:gd name="T4" fmla="*/ 4 w 7"/>
                  <a:gd name="T5" fmla="*/ 4 h 4"/>
                  <a:gd name="T6" fmla="*/ 0 w 7"/>
                  <a:gd name="T7" fmla="*/ 1 h 4"/>
                  <a:gd name="T8" fmla="*/ 2 w 7"/>
                  <a:gd name="T9" fmla="*/ 0 h 4"/>
                  <a:gd name="T10" fmla="*/ 0 w 7"/>
                  <a:gd name="T11" fmla="*/ 0 h 4"/>
                </a:gdLst>
                <a:ahLst/>
                <a:cxnLst>
                  <a:cxn ang="0">
                    <a:pos x="T0" y="T1"/>
                  </a:cxn>
                  <a:cxn ang="0">
                    <a:pos x="T2" y="T3"/>
                  </a:cxn>
                  <a:cxn ang="0">
                    <a:pos x="T4" y="T5"/>
                  </a:cxn>
                  <a:cxn ang="0">
                    <a:pos x="T6" y="T7"/>
                  </a:cxn>
                  <a:cxn ang="0">
                    <a:pos x="T8" y="T9"/>
                  </a:cxn>
                  <a:cxn ang="0">
                    <a:pos x="T10" y="T11"/>
                  </a:cxn>
                </a:cxnLst>
                <a:rect l="0" t="0" r="r" b="b"/>
                <a:pathLst>
                  <a:path w="7" h="4">
                    <a:moveTo>
                      <a:pt x="0" y="0"/>
                    </a:moveTo>
                    <a:cubicBezTo>
                      <a:pt x="3" y="2"/>
                      <a:pt x="5" y="1"/>
                      <a:pt x="7" y="4"/>
                    </a:cubicBezTo>
                    <a:cubicBezTo>
                      <a:pt x="4" y="4"/>
                      <a:pt x="4" y="4"/>
                      <a:pt x="4" y="4"/>
                    </a:cubicBezTo>
                    <a:cubicBezTo>
                      <a:pt x="0" y="1"/>
                      <a:pt x="0" y="1"/>
                      <a:pt x="0" y="1"/>
                    </a:cubicBezTo>
                    <a:cubicBezTo>
                      <a:pt x="0" y="1"/>
                      <a:pt x="2" y="1"/>
                      <a:pt x="2" y="0"/>
                    </a:cubicBezTo>
                    <a:lnTo>
                      <a:pt x="0" y="0"/>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94" name="Freeform 29">
                <a:extLst>
                  <a:ext uri="{FF2B5EF4-FFF2-40B4-BE49-F238E27FC236}">
                    <a16:creationId xmlns:a16="http://schemas.microsoft.com/office/drawing/2014/main" id="{A6F0B9CB-006A-400F-B925-B5A718C3B7A8}"/>
                  </a:ext>
                </a:extLst>
              </p:cNvPr>
              <p:cNvSpPr>
                <a:spLocks/>
              </p:cNvSpPr>
              <p:nvPr/>
            </p:nvSpPr>
            <p:spPr bwMode="auto">
              <a:xfrm>
                <a:off x="7268787" y="3959292"/>
                <a:ext cx="78070" cy="78070"/>
              </a:xfrm>
              <a:custGeom>
                <a:avLst/>
                <a:gdLst>
                  <a:gd name="T0" fmla="*/ 16 w 32"/>
                  <a:gd name="T1" fmla="*/ 4 h 32"/>
                  <a:gd name="T2" fmla="*/ 29 w 32"/>
                  <a:gd name="T3" fmla="*/ 1 h 32"/>
                  <a:gd name="T4" fmla="*/ 32 w 32"/>
                  <a:gd name="T5" fmla="*/ 10 h 32"/>
                  <a:gd name="T6" fmla="*/ 18 w 32"/>
                  <a:gd name="T7" fmla="*/ 32 h 32"/>
                  <a:gd name="T8" fmla="*/ 0 w 32"/>
                  <a:gd name="T9" fmla="*/ 4 h 32"/>
                  <a:gd name="T10" fmla="*/ 16 w 32"/>
                  <a:gd name="T11" fmla="*/ 4 h 32"/>
                </a:gdLst>
                <a:ahLst/>
                <a:cxnLst>
                  <a:cxn ang="0">
                    <a:pos x="T0" y="T1"/>
                  </a:cxn>
                  <a:cxn ang="0">
                    <a:pos x="T2" y="T3"/>
                  </a:cxn>
                  <a:cxn ang="0">
                    <a:pos x="T4" y="T5"/>
                  </a:cxn>
                  <a:cxn ang="0">
                    <a:pos x="T6" y="T7"/>
                  </a:cxn>
                  <a:cxn ang="0">
                    <a:pos x="T8" y="T9"/>
                  </a:cxn>
                  <a:cxn ang="0">
                    <a:pos x="T10" y="T11"/>
                  </a:cxn>
                </a:cxnLst>
                <a:rect l="0" t="0" r="r" b="b"/>
                <a:pathLst>
                  <a:path w="32" h="32">
                    <a:moveTo>
                      <a:pt x="16" y="4"/>
                    </a:moveTo>
                    <a:cubicBezTo>
                      <a:pt x="20" y="4"/>
                      <a:pt x="25" y="3"/>
                      <a:pt x="29" y="1"/>
                    </a:cubicBezTo>
                    <a:cubicBezTo>
                      <a:pt x="30" y="5"/>
                      <a:pt x="32" y="7"/>
                      <a:pt x="32" y="10"/>
                    </a:cubicBezTo>
                    <a:cubicBezTo>
                      <a:pt x="32" y="16"/>
                      <a:pt x="24" y="32"/>
                      <a:pt x="18" y="32"/>
                    </a:cubicBezTo>
                    <a:cubicBezTo>
                      <a:pt x="10" y="32"/>
                      <a:pt x="0" y="10"/>
                      <a:pt x="0" y="4"/>
                    </a:cubicBezTo>
                    <a:cubicBezTo>
                      <a:pt x="0" y="0"/>
                      <a:pt x="16" y="4"/>
                      <a:pt x="16" y="4"/>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95" name="Freeform 30">
                <a:extLst>
                  <a:ext uri="{FF2B5EF4-FFF2-40B4-BE49-F238E27FC236}">
                    <a16:creationId xmlns:a16="http://schemas.microsoft.com/office/drawing/2014/main" id="{BF9B41F1-D105-49BE-86BC-45506115B7A1}"/>
                  </a:ext>
                </a:extLst>
              </p:cNvPr>
              <p:cNvSpPr>
                <a:spLocks/>
              </p:cNvSpPr>
              <p:nvPr/>
            </p:nvSpPr>
            <p:spPr bwMode="auto">
              <a:xfrm>
                <a:off x="7336944" y="3944422"/>
                <a:ext cx="7435" cy="12392"/>
              </a:xfrm>
              <a:custGeom>
                <a:avLst/>
                <a:gdLst>
                  <a:gd name="T0" fmla="*/ 3 w 3"/>
                  <a:gd name="T1" fmla="*/ 0 h 5"/>
                  <a:gd name="T2" fmla="*/ 3 w 3"/>
                  <a:gd name="T3" fmla="*/ 5 h 5"/>
                  <a:gd name="T4" fmla="*/ 0 w 3"/>
                  <a:gd name="T5" fmla="*/ 0 h 5"/>
                  <a:gd name="T6" fmla="*/ 3 w 3"/>
                  <a:gd name="T7" fmla="*/ 0 h 5"/>
                </a:gdLst>
                <a:ahLst/>
                <a:cxnLst>
                  <a:cxn ang="0">
                    <a:pos x="T0" y="T1"/>
                  </a:cxn>
                  <a:cxn ang="0">
                    <a:pos x="T2" y="T3"/>
                  </a:cxn>
                  <a:cxn ang="0">
                    <a:pos x="T4" y="T5"/>
                  </a:cxn>
                  <a:cxn ang="0">
                    <a:pos x="T6" y="T7"/>
                  </a:cxn>
                </a:cxnLst>
                <a:rect l="0" t="0" r="r" b="b"/>
                <a:pathLst>
                  <a:path w="3" h="5">
                    <a:moveTo>
                      <a:pt x="3" y="0"/>
                    </a:moveTo>
                    <a:cubicBezTo>
                      <a:pt x="3" y="3"/>
                      <a:pt x="3" y="3"/>
                      <a:pt x="3" y="5"/>
                    </a:cubicBezTo>
                    <a:cubicBezTo>
                      <a:pt x="0" y="4"/>
                      <a:pt x="0" y="2"/>
                      <a:pt x="0" y="0"/>
                    </a:cubicBezTo>
                    <a:cubicBezTo>
                      <a:pt x="1" y="0"/>
                      <a:pt x="3" y="0"/>
                      <a:pt x="3" y="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96" name="Freeform 31">
                <a:extLst>
                  <a:ext uri="{FF2B5EF4-FFF2-40B4-BE49-F238E27FC236}">
                    <a16:creationId xmlns:a16="http://schemas.microsoft.com/office/drawing/2014/main" id="{C3D3BE2C-D1F6-4BFF-8BF7-CF92FFFDBBC2}"/>
                  </a:ext>
                </a:extLst>
              </p:cNvPr>
              <p:cNvSpPr>
                <a:spLocks/>
              </p:cNvSpPr>
              <p:nvPr/>
            </p:nvSpPr>
            <p:spPr bwMode="auto">
              <a:xfrm>
                <a:off x="7107691" y="3846525"/>
                <a:ext cx="23545" cy="12392"/>
              </a:xfrm>
              <a:custGeom>
                <a:avLst/>
                <a:gdLst>
                  <a:gd name="T0" fmla="*/ 10 w 10"/>
                  <a:gd name="T1" fmla="*/ 2 h 5"/>
                  <a:gd name="T2" fmla="*/ 0 w 10"/>
                  <a:gd name="T3" fmla="*/ 2 h 5"/>
                  <a:gd name="T4" fmla="*/ 10 w 10"/>
                  <a:gd name="T5" fmla="*/ 2 h 5"/>
                </a:gdLst>
                <a:ahLst/>
                <a:cxnLst>
                  <a:cxn ang="0">
                    <a:pos x="T0" y="T1"/>
                  </a:cxn>
                  <a:cxn ang="0">
                    <a:pos x="T2" y="T3"/>
                  </a:cxn>
                  <a:cxn ang="0">
                    <a:pos x="T4" y="T5"/>
                  </a:cxn>
                </a:cxnLst>
                <a:rect l="0" t="0" r="r" b="b"/>
                <a:pathLst>
                  <a:path w="10" h="5">
                    <a:moveTo>
                      <a:pt x="10" y="2"/>
                    </a:moveTo>
                    <a:cubicBezTo>
                      <a:pt x="7" y="4"/>
                      <a:pt x="3" y="5"/>
                      <a:pt x="0" y="2"/>
                    </a:cubicBezTo>
                    <a:cubicBezTo>
                      <a:pt x="6" y="0"/>
                      <a:pt x="6" y="0"/>
                      <a:pt x="10" y="2"/>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97" name="Freeform 32">
                <a:extLst>
                  <a:ext uri="{FF2B5EF4-FFF2-40B4-BE49-F238E27FC236}">
                    <a16:creationId xmlns:a16="http://schemas.microsoft.com/office/drawing/2014/main" id="{F5955788-47EC-4BDF-BEEE-282D7D5F85C5}"/>
                  </a:ext>
                </a:extLst>
              </p:cNvPr>
              <p:cNvSpPr>
                <a:spLocks/>
              </p:cNvSpPr>
              <p:nvPr/>
            </p:nvSpPr>
            <p:spPr bwMode="auto">
              <a:xfrm>
                <a:off x="6977575" y="3324821"/>
                <a:ext cx="27262" cy="12392"/>
              </a:xfrm>
              <a:custGeom>
                <a:avLst/>
                <a:gdLst>
                  <a:gd name="T0" fmla="*/ 11 w 11"/>
                  <a:gd name="T1" fmla="*/ 1 h 5"/>
                  <a:gd name="T2" fmla="*/ 11 w 11"/>
                  <a:gd name="T3" fmla="*/ 5 h 5"/>
                  <a:gd name="T4" fmla="*/ 8 w 11"/>
                  <a:gd name="T5" fmla="*/ 5 h 5"/>
                  <a:gd name="T6" fmla="*/ 0 w 11"/>
                  <a:gd name="T7" fmla="*/ 2 h 5"/>
                  <a:gd name="T8" fmla="*/ 11 w 11"/>
                  <a:gd name="T9" fmla="*/ 1 h 5"/>
                </a:gdLst>
                <a:ahLst/>
                <a:cxnLst>
                  <a:cxn ang="0">
                    <a:pos x="T0" y="T1"/>
                  </a:cxn>
                  <a:cxn ang="0">
                    <a:pos x="T2" y="T3"/>
                  </a:cxn>
                  <a:cxn ang="0">
                    <a:pos x="T4" y="T5"/>
                  </a:cxn>
                  <a:cxn ang="0">
                    <a:pos x="T6" y="T7"/>
                  </a:cxn>
                  <a:cxn ang="0">
                    <a:pos x="T8" y="T9"/>
                  </a:cxn>
                </a:cxnLst>
                <a:rect l="0" t="0" r="r" b="b"/>
                <a:pathLst>
                  <a:path w="11" h="5">
                    <a:moveTo>
                      <a:pt x="11" y="1"/>
                    </a:moveTo>
                    <a:cubicBezTo>
                      <a:pt x="11" y="5"/>
                      <a:pt x="11" y="5"/>
                      <a:pt x="11" y="5"/>
                    </a:cubicBezTo>
                    <a:cubicBezTo>
                      <a:pt x="10" y="5"/>
                      <a:pt x="9" y="5"/>
                      <a:pt x="8" y="5"/>
                    </a:cubicBezTo>
                    <a:cubicBezTo>
                      <a:pt x="5" y="5"/>
                      <a:pt x="1" y="3"/>
                      <a:pt x="0" y="2"/>
                    </a:cubicBezTo>
                    <a:cubicBezTo>
                      <a:pt x="5" y="1"/>
                      <a:pt x="7" y="0"/>
                      <a:pt x="11" y="1"/>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98" name="Freeform 33">
                <a:extLst>
                  <a:ext uri="{FF2B5EF4-FFF2-40B4-BE49-F238E27FC236}">
                    <a16:creationId xmlns:a16="http://schemas.microsoft.com/office/drawing/2014/main" id="{66967A18-A392-4261-97B6-D01190F7ED9D}"/>
                  </a:ext>
                </a:extLst>
              </p:cNvPr>
              <p:cNvSpPr>
                <a:spLocks/>
              </p:cNvSpPr>
              <p:nvPr/>
            </p:nvSpPr>
            <p:spPr bwMode="auto">
              <a:xfrm>
                <a:off x="6642991" y="3314908"/>
                <a:ext cx="806720" cy="612166"/>
              </a:xfrm>
              <a:custGeom>
                <a:avLst/>
                <a:gdLst>
                  <a:gd name="T0" fmla="*/ 330 w 330"/>
                  <a:gd name="T1" fmla="*/ 152 h 250"/>
                  <a:gd name="T2" fmla="*/ 326 w 330"/>
                  <a:gd name="T3" fmla="*/ 177 h 250"/>
                  <a:gd name="T4" fmla="*/ 310 w 330"/>
                  <a:gd name="T5" fmla="*/ 203 h 250"/>
                  <a:gd name="T6" fmla="*/ 302 w 330"/>
                  <a:gd name="T7" fmla="*/ 229 h 250"/>
                  <a:gd name="T8" fmla="*/ 259 w 330"/>
                  <a:gd name="T9" fmla="*/ 241 h 250"/>
                  <a:gd name="T10" fmla="*/ 218 w 330"/>
                  <a:gd name="T11" fmla="*/ 228 h 250"/>
                  <a:gd name="T12" fmla="*/ 213 w 330"/>
                  <a:gd name="T13" fmla="*/ 215 h 250"/>
                  <a:gd name="T14" fmla="*/ 204 w 330"/>
                  <a:gd name="T15" fmla="*/ 217 h 250"/>
                  <a:gd name="T16" fmla="*/ 203 w 330"/>
                  <a:gd name="T17" fmla="*/ 205 h 250"/>
                  <a:gd name="T18" fmla="*/ 196 w 330"/>
                  <a:gd name="T19" fmla="*/ 214 h 250"/>
                  <a:gd name="T20" fmla="*/ 201 w 330"/>
                  <a:gd name="T21" fmla="*/ 191 h 250"/>
                  <a:gd name="T22" fmla="*/ 180 w 330"/>
                  <a:gd name="T23" fmla="*/ 206 h 250"/>
                  <a:gd name="T24" fmla="*/ 139 w 330"/>
                  <a:gd name="T25" fmla="*/ 180 h 250"/>
                  <a:gd name="T26" fmla="*/ 85 w 330"/>
                  <a:gd name="T27" fmla="*/ 201 h 250"/>
                  <a:gd name="T28" fmla="*/ 60 w 330"/>
                  <a:gd name="T29" fmla="*/ 203 h 250"/>
                  <a:gd name="T30" fmla="*/ 14 w 330"/>
                  <a:gd name="T31" fmla="*/ 202 h 250"/>
                  <a:gd name="T32" fmla="*/ 15 w 330"/>
                  <a:gd name="T33" fmla="*/ 171 h 250"/>
                  <a:gd name="T34" fmla="*/ 1 w 330"/>
                  <a:gd name="T35" fmla="*/ 133 h 250"/>
                  <a:gd name="T36" fmla="*/ 5 w 330"/>
                  <a:gd name="T37" fmla="*/ 133 h 250"/>
                  <a:gd name="T38" fmla="*/ 2 w 330"/>
                  <a:gd name="T39" fmla="*/ 115 h 250"/>
                  <a:gd name="T40" fmla="*/ 5 w 330"/>
                  <a:gd name="T41" fmla="*/ 95 h 250"/>
                  <a:gd name="T42" fmla="*/ 21 w 330"/>
                  <a:gd name="T43" fmla="*/ 87 h 250"/>
                  <a:gd name="T44" fmla="*/ 74 w 330"/>
                  <a:gd name="T45" fmla="*/ 62 h 250"/>
                  <a:gd name="T46" fmla="*/ 77 w 330"/>
                  <a:gd name="T47" fmla="*/ 50 h 250"/>
                  <a:gd name="T48" fmla="*/ 85 w 330"/>
                  <a:gd name="T49" fmla="*/ 46 h 250"/>
                  <a:gd name="T50" fmla="*/ 97 w 330"/>
                  <a:gd name="T51" fmla="*/ 33 h 250"/>
                  <a:gd name="T52" fmla="*/ 121 w 330"/>
                  <a:gd name="T53" fmla="*/ 38 h 250"/>
                  <a:gd name="T54" fmla="*/ 132 w 330"/>
                  <a:gd name="T55" fmla="*/ 37 h 250"/>
                  <a:gd name="T56" fmla="*/ 137 w 330"/>
                  <a:gd name="T57" fmla="*/ 20 h 250"/>
                  <a:gd name="T58" fmla="*/ 158 w 330"/>
                  <a:gd name="T59" fmla="*/ 11 h 250"/>
                  <a:gd name="T60" fmla="*/ 179 w 330"/>
                  <a:gd name="T61" fmla="*/ 13 h 250"/>
                  <a:gd name="T62" fmla="*/ 193 w 330"/>
                  <a:gd name="T63" fmla="*/ 16 h 250"/>
                  <a:gd name="T64" fmla="*/ 183 w 330"/>
                  <a:gd name="T65" fmla="*/ 36 h 250"/>
                  <a:gd name="T66" fmla="*/ 191 w 330"/>
                  <a:gd name="T67" fmla="*/ 44 h 250"/>
                  <a:gd name="T68" fmla="*/ 221 w 330"/>
                  <a:gd name="T69" fmla="*/ 59 h 250"/>
                  <a:gd name="T70" fmla="*/ 233 w 330"/>
                  <a:gd name="T71" fmla="*/ 10 h 250"/>
                  <a:gd name="T72" fmla="*/ 248 w 330"/>
                  <a:gd name="T73" fmla="*/ 18 h 250"/>
                  <a:gd name="T74" fmla="*/ 260 w 330"/>
                  <a:gd name="T75" fmla="*/ 33 h 250"/>
                  <a:gd name="T76" fmla="*/ 272 w 330"/>
                  <a:gd name="T77" fmla="*/ 68 h 250"/>
                  <a:gd name="T78" fmla="*/ 297 w 330"/>
                  <a:gd name="T79" fmla="*/ 95 h 250"/>
                  <a:gd name="T80" fmla="*/ 323 w 330"/>
                  <a:gd name="T81" fmla="*/ 121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0" h="250">
                    <a:moveTo>
                      <a:pt x="322" y="122"/>
                    </a:moveTo>
                    <a:cubicBezTo>
                      <a:pt x="327" y="128"/>
                      <a:pt x="330" y="143"/>
                      <a:pt x="330" y="152"/>
                    </a:cubicBezTo>
                    <a:cubicBezTo>
                      <a:pt x="330" y="158"/>
                      <a:pt x="328" y="167"/>
                      <a:pt x="326" y="169"/>
                    </a:cubicBezTo>
                    <a:cubicBezTo>
                      <a:pt x="326" y="177"/>
                      <a:pt x="326" y="177"/>
                      <a:pt x="326" y="177"/>
                    </a:cubicBezTo>
                    <a:cubicBezTo>
                      <a:pt x="324" y="180"/>
                      <a:pt x="325" y="181"/>
                      <a:pt x="324" y="183"/>
                    </a:cubicBezTo>
                    <a:cubicBezTo>
                      <a:pt x="318" y="191"/>
                      <a:pt x="313" y="194"/>
                      <a:pt x="310" y="203"/>
                    </a:cubicBezTo>
                    <a:cubicBezTo>
                      <a:pt x="308" y="210"/>
                      <a:pt x="302" y="219"/>
                      <a:pt x="302" y="229"/>
                    </a:cubicBezTo>
                    <a:cubicBezTo>
                      <a:pt x="302" y="229"/>
                      <a:pt x="302" y="229"/>
                      <a:pt x="302" y="229"/>
                    </a:cubicBezTo>
                    <a:cubicBezTo>
                      <a:pt x="299" y="242"/>
                      <a:pt x="275" y="236"/>
                      <a:pt x="273" y="250"/>
                    </a:cubicBezTo>
                    <a:cubicBezTo>
                      <a:pt x="271" y="249"/>
                      <a:pt x="259" y="243"/>
                      <a:pt x="259" y="241"/>
                    </a:cubicBezTo>
                    <a:cubicBezTo>
                      <a:pt x="252" y="241"/>
                      <a:pt x="254" y="247"/>
                      <a:pt x="247" y="247"/>
                    </a:cubicBezTo>
                    <a:cubicBezTo>
                      <a:pt x="236" y="247"/>
                      <a:pt x="218" y="240"/>
                      <a:pt x="218" y="228"/>
                    </a:cubicBezTo>
                    <a:cubicBezTo>
                      <a:pt x="218" y="224"/>
                      <a:pt x="214" y="220"/>
                      <a:pt x="214" y="217"/>
                    </a:cubicBezTo>
                    <a:cubicBezTo>
                      <a:pt x="214" y="217"/>
                      <a:pt x="213" y="215"/>
                      <a:pt x="213" y="215"/>
                    </a:cubicBezTo>
                    <a:cubicBezTo>
                      <a:pt x="211" y="216"/>
                      <a:pt x="210" y="217"/>
                      <a:pt x="208" y="217"/>
                    </a:cubicBezTo>
                    <a:cubicBezTo>
                      <a:pt x="204" y="217"/>
                      <a:pt x="204" y="217"/>
                      <a:pt x="204" y="217"/>
                    </a:cubicBezTo>
                    <a:cubicBezTo>
                      <a:pt x="205" y="215"/>
                      <a:pt x="206" y="214"/>
                      <a:pt x="206" y="211"/>
                    </a:cubicBezTo>
                    <a:cubicBezTo>
                      <a:pt x="206" y="207"/>
                      <a:pt x="204" y="206"/>
                      <a:pt x="203" y="205"/>
                    </a:cubicBezTo>
                    <a:cubicBezTo>
                      <a:pt x="203" y="206"/>
                      <a:pt x="203" y="207"/>
                      <a:pt x="203" y="208"/>
                    </a:cubicBezTo>
                    <a:cubicBezTo>
                      <a:pt x="200" y="209"/>
                      <a:pt x="200" y="214"/>
                      <a:pt x="196" y="214"/>
                    </a:cubicBezTo>
                    <a:cubicBezTo>
                      <a:pt x="194" y="214"/>
                      <a:pt x="193" y="213"/>
                      <a:pt x="193" y="211"/>
                    </a:cubicBezTo>
                    <a:cubicBezTo>
                      <a:pt x="200" y="210"/>
                      <a:pt x="201" y="195"/>
                      <a:pt x="201" y="191"/>
                    </a:cubicBezTo>
                    <a:cubicBezTo>
                      <a:pt x="196" y="196"/>
                      <a:pt x="189" y="211"/>
                      <a:pt x="183" y="211"/>
                    </a:cubicBezTo>
                    <a:cubicBezTo>
                      <a:pt x="179" y="211"/>
                      <a:pt x="180" y="206"/>
                      <a:pt x="180" y="206"/>
                    </a:cubicBezTo>
                    <a:cubicBezTo>
                      <a:pt x="178" y="206"/>
                      <a:pt x="172" y="192"/>
                      <a:pt x="170" y="188"/>
                    </a:cubicBezTo>
                    <a:cubicBezTo>
                      <a:pt x="165" y="183"/>
                      <a:pt x="148" y="180"/>
                      <a:pt x="139" y="180"/>
                    </a:cubicBezTo>
                    <a:cubicBezTo>
                      <a:pt x="128" y="180"/>
                      <a:pt x="126" y="184"/>
                      <a:pt x="120" y="186"/>
                    </a:cubicBezTo>
                    <a:cubicBezTo>
                      <a:pt x="105" y="191"/>
                      <a:pt x="87" y="186"/>
                      <a:pt x="85" y="201"/>
                    </a:cubicBezTo>
                    <a:cubicBezTo>
                      <a:pt x="79" y="201"/>
                      <a:pt x="74" y="203"/>
                      <a:pt x="68" y="203"/>
                    </a:cubicBezTo>
                    <a:cubicBezTo>
                      <a:pt x="63" y="200"/>
                      <a:pt x="63" y="203"/>
                      <a:pt x="60" y="203"/>
                    </a:cubicBezTo>
                    <a:cubicBezTo>
                      <a:pt x="50" y="203"/>
                      <a:pt x="45" y="212"/>
                      <a:pt x="33" y="212"/>
                    </a:cubicBezTo>
                    <a:cubicBezTo>
                      <a:pt x="28" y="212"/>
                      <a:pt x="14" y="206"/>
                      <a:pt x="14" y="202"/>
                    </a:cubicBezTo>
                    <a:cubicBezTo>
                      <a:pt x="14" y="198"/>
                      <a:pt x="21" y="196"/>
                      <a:pt x="21" y="189"/>
                    </a:cubicBezTo>
                    <a:cubicBezTo>
                      <a:pt x="21" y="181"/>
                      <a:pt x="16" y="176"/>
                      <a:pt x="15" y="171"/>
                    </a:cubicBezTo>
                    <a:cubicBezTo>
                      <a:pt x="11" y="159"/>
                      <a:pt x="10" y="155"/>
                      <a:pt x="7" y="143"/>
                    </a:cubicBezTo>
                    <a:cubicBezTo>
                      <a:pt x="5" y="139"/>
                      <a:pt x="0" y="138"/>
                      <a:pt x="1" y="133"/>
                    </a:cubicBezTo>
                    <a:cubicBezTo>
                      <a:pt x="2" y="132"/>
                      <a:pt x="2" y="131"/>
                      <a:pt x="3" y="130"/>
                    </a:cubicBezTo>
                    <a:cubicBezTo>
                      <a:pt x="3" y="131"/>
                      <a:pt x="4" y="132"/>
                      <a:pt x="5" y="133"/>
                    </a:cubicBezTo>
                    <a:cubicBezTo>
                      <a:pt x="6" y="132"/>
                      <a:pt x="5" y="131"/>
                      <a:pt x="5" y="130"/>
                    </a:cubicBezTo>
                    <a:cubicBezTo>
                      <a:pt x="5" y="125"/>
                      <a:pt x="2" y="122"/>
                      <a:pt x="2" y="115"/>
                    </a:cubicBezTo>
                    <a:cubicBezTo>
                      <a:pt x="2" y="106"/>
                      <a:pt x="2" y="105"/>
                      <a:pt x="2" y="98"/>
                    </a:cubicBezTo>
                    <a:cubicBezTo>
                      <a:pt x="2" y="96"/>
                      <a:pt x="4" y="95"/>
                      <a:pt x="5" y="95"/>
                    </a:cubicBezTo>
                    <a:cubicBezTo>
                      <a:pt x="5" y="95"/>
                      <a:pt x="5" y="97"/>
                      <a:pt x="5" y="97"/>
                    </a:cubicBezTo>
                    <a:cubicBezTo>
                      <a:pt x="11" y="97"/>
                      <a:pt x="17" y="90"/>
                      <a:pt x="21" y="87"/>
                    </a:cubicBezTo>
                    <a:cubicBezTo>
                      <a:pt x="24" y="83"/>
                      <a:pt x="34" y="82"/>
                      <a:pt x="40" y="82"/>
                    </a:cubicBezTo>
                    <a:cubicBezTo>
                      <a:pt x="50" y="80"/>
                      <a:pt x="74" y="72"/>
                      <a:pt x="74" y="62"/>
                    </a:cubicBezTo>
                    <a:cubicBezTo>
                      <a:pt x="74" y="60"/>
                      <a:pt x="74" y="59"/>
                      <a:pt x="74" y="57"/>
                    </a:cubicBezTo>
                    <a:cubicBezTo>
                      <a:pt x="74" y="54"/>
                      <a:pt x="74" y="51"/>
                      <a:pt x="77" y="50"/>
                    </a:cubicBezTo>
                    <a:cubicBezTo>
                      <a:pt x="79" y="53"/>
                      <a:pt x="80" y="54"/>
                      <a:pt x="82" y="56"/>
                    </a:cubicBezTo>
                    <a:cubicBezTo>
                      <a:pt x="85" y="54"/>
                      <a:pt x="83" y="49"/>
                      <a:pt x="85" y="46"/>
                    </a:cubicBezTo>
                    <a:cubicBezTo>
                      <a:pt x="87" y="47"/>
                      <a:pt x="89" y="49"/>
                      <a:pt x="91" y="49"/>
                    </a:cubicBezTo>
                    <a:cubicBezTo>
                      <a:pt x="91" y="41"/>
                      <a:pt x="97" y="39"/>
                      <a:pt x="97" y="33"/>
                    </a:cubicBezTo>
                    <a:cubicBezTo>
                      <a:pt x="105" y="33"/>
                      <a:pt x="106" y="27"/>
                      <a:pt x="112" y="27"/>
                    </a:cubicBezTo>
                    <a:cubicBezTo>
                      <a:pt x="118" y="27"/>
                      <a:pt x="120" y="33"/>
                      <a:pt x="121" y="38"/>
                    </a:cubicBezTo>
                    <a:cubicBezTo>
                      <a:pt x="122" y="36"/>
                      <a:pt x="125" y="35"/>
                      <a:pt x="127" y="35"/>
                    </a:cubicBezTo>
                    <a:cubicBezTo>
                      <a:pt x="129" y="35"/>
                      <a:pt x="131" y="37"/>
                      <a:pt x="132" y="37"/>
                    </a:cubicBezTo>
                    <a:cubicBezTo>
                      <a:pt x="133" y="35"/>
                      <a:pt x="132" y="33"/>
                      <a:pt x="132" y="30"/>
                    </a:cubicBezTo>
                    <a:cubicBezTo>
                      <a:pt x="132" y="26"/>
                      <a:pt x="137" y="24"/>
                      <a:pt x="137" y="20"/>
                    </a:cubicBezTo>
                    <a:cubicBezTo>
                      <a:pt x="137" y="16"/>
                      <a:pt x="148" y="13"/>
                      <a:pt x="153" y="13"/>
                    </a:cubicBezTo>
                    <a:cubicBezTo>
                      <a:pt x="155" y="13"/>
                      <a:pt x="157" y="12"/>
                      <a:pt x="158" y="11"/>
                    </a:cubicBezTo>
                    <a:cubicBezTo>
                      <a:pt x="157" y="9"/>
                      <a:pt x="154" y="8"/>
                      <a:pt x="153" y="5"/>
                    </a:cubicBezTo>
                    <a:cubicBezTo>
                      <a:pt x="163" y="9"/>
                      <a:pt x="169" y="13"/>
                      <a:pt x="179" y="13"/>
                    </a:cubicBezTo>
                    <a:cubicBezTo>
                      <a:pt x="183" y="13"/>
                      <a:pt x="184" y="10"/>
                      <a:pt x="187" y="10"/>
                    </a:cubicBezTo>
                    <a:cubicBezTo>
                      <a:pt x="189" y="10"/>
                      <a:pt x="193" y="13"/>
                      <a:pt x="193" y="16"/>
                    </a:cubicBezTo>
                    <a:cubicBezTo>
                      <a:pt x="193" y="19"/>
                      <a:pt x="188" y="20"/>
                      <a:pt x="186" y="21"/>
                    </a:cubicBezTo>
                    <a:cubicBezTo>
                      <a:pt x="183" y="36"/>
                      <a:pt x="183" y="36"/>
                      <a:pt x="183" y="36"/>
                    </a:cubicBezTo>
                    <a:cubicBezTo>
                      <a:pt x="183" y="38"/>
                      <a:pt x="187" y="37"/>
                      <a:pt x="188" y="39"/>
                    </a:cubicBezTo>
                    <a:cubicBezTo>
                      <a:pt x="190" y="40"/>
                      <a:pt x="190" y="44"/>
                      <a:pt x="191" y="44"/>
                    </a:cubicBezTo>
                    <a:cubicBezTo>
                      <a:pt x="199" y="47"/>
                      <a:pt x="203" y="49"/>
                      <a:pt x="210" y="51"/>
                    </a:cubicBezTo>
                    <a:cubicBezTo>
                      <a:pt x="215" y="53"/>
                      <a:pt x="216" y="59"/>
                      <a:pt x="221" y="59"/>
                    </a:cubicBezTo>
                    <a:cubicBezTo>
                      <a:pt x="230" y="59"/>
                      <a:pt x="232" y="42"/>
                      <a:pt x="233" y="36"/>
                    </a:cubicBezTo>
                    <a:cubicBezTo>
                      <a:pt x="233" y="10"/>
                      <a:pt x="233" y="10"/>
                      <a:pt x="233" y="10"/>
                    </a:cubicBezTo>
                    <a:cubicBezTo>
                      <a:pt x="238" y="6"/>
                      <a:pt x="237" y="3"/>
                      <a:pt x="241" y="0"/>
                    </a:cubicBezTo>
                    <a:cubicBezTo>
                      <a:pt x="242" y="8"/>
                      <a:pt x="246" y="13"/>
                      <a:pt x="248" y="18"/>
                    </a:cubicBezTo>
                    <a:cubicBezTo>
                      <a:pt x="249" y="22"/>
                      <a:pt x="248" y="28"/>
                      <a:pt x="251" y="30"/>
                    </a:cubicBezTo>
                    <a:cubicBezTo>
                      <a:pt x="254" y="31"/>
                      <a:pt x="259" y="33"/>
                      <a:pt x="260" y="33"/>
                    </a:cubicBezTo>
                    <a:cubicBezTo>
                      <a:pt x="264" y="35"/>
                      <a:pt x="264" y="45"/>
                      <a:pt x="265" y="49"/>
                    </a:cubicBezTo>
                    <a:cubicBezTo>
                      <a:pt x="268" y="57"/>
                      <a:pt x="270" y="61"/>
                      <a:pt x="272" y="68"/>
                    </a:cubicBezTo>
                    <a:cubicBezTo>
                      <a:pt x="274" y="75"/>
                      <a:pt x="287" y="77"/>
                      <a:pt x="292" y="82"/>
                    </a:cubicBezTo>
                    <a:cubicBezTo>
                      <a:pt x="295" y="86"/>
                      <a:pt x="296" y="91"/>
                      <a:pt x="297" y="95"/>
                    </a:cubicBezTo>
                    <a:cubicBezTo>
                      <a:pt x="298" y="99"/>
                      <a:pt x="303" y="99"/>
                      <a:pt x="306" y="99"/>
                    </a:cubicBezTo>
                    <a:cubicBezTo>
                      <a:pt x="306" y="110"/>
                      <a:pt x="317" y="115"/>
                      <a:pt x="323" y="121"/>
                    </a:cubicBezTo>
                    <a:lnTo>
                      <a:pt x="322" y="122"/>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99" name="Freeform 48">
                <a:extLst>
                  <a:ext uri="{FF2B5EF4-FFF2-40B4-BE49-F238E27FC236}">
                    <a16:creationId xmlns:a16="http://schemas.microsoft.com/office/drawing/2014/main" id="{E7A1A473-7C69-4799-8A12-A3824E1F3BCD}"/>
                  </a:ext>
                </a:extLst>
              </p:cNvPr>
              <p:cNvSpPr>
                <a:spLocks/>
              </p:cNvSpPr>
              <p:nvPr/>
            </p:nvSpPr>
            <p:spPr bwMode="auto">
              <a:xfrm>
                <a:off x="6481895" y="3126549"/>
                <a:ext cx="33459" cy="32219"/>
              </a:xfrm>
              <a:custGeom>
                <a:avLst/>
                <a:gdLst>
                  <a:gd name="T0" fmla="*/ 8 w 14"/>
                  <a:gd name="T1" fmla="*/ 11 h 13"/>
                  <a:gd name="T2" fmla="*/ 6 w 14"/>
                  <a:gd name="T3" fmla="*/ 7 h 13"/>
                  <a:gd name="T4" fmla="*/ 0 w 14"/>
                  <a:gd name="T5" fmla="*/ 4 h 13"/>
                  <a:gd name="T6" fmla="*/ 6 w 14"/>
                  <a:gd name="T7" fmla="*/ 0 h 13"/>
                  <a:gd name="T8" fmla="*/ 14 w 14"/>
                  <a:gd name="T9" fmla="*/ 10 h 13"/>
                  <a:gd name="T10" fmla="*/ 14 w 14"/>
                  <a:gd name="T11" fmla="*/ 13 h 13"/>
                  <a:gd name="T12" fmla="*/ 12 w 14"/>
                  <a:gd name="T13" fmla="*/ 13 h 13"/>
                  <a:gd name="T14" fmla="*/ 8 w 14"/>
                  <a:gd name="T15" fmla="*/ 11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3">
                    <a:moveTo>
                      <a:pt x="8" y="11"/>
                    </a:moveTo>
                    <a:cubicBezTo>
                      <a:pt x="8" y="11"/>
                      <a:pt x="6" y="8"/>
                      <a:pt x="6" y="7"/>
                    </a:cubicBezTo>
                    <a:cubicBezTo>
                      <a:pt x="5" y="5"/>
                      <a:pt x="0" y="6"/>
                      <a:pt x="0" y="4"/>
                    </a:cubicBezTo>
                    <a:cubicBezTo>
                      <a:pt x="0" y="2"/>
                      <a:pt x="4" y="0"/>
                      <a:pt x="6" y="0"/>
                    </a:cubicBezTo>
                    <a:cubicBezTo>
                      <a:pt x="8" y="4"/>
                      <a:pt x="10" y="10"/>
                      <a:pt x="14" y="10"/>
                    </a:cubicBezTo>
                    <a:cubicBezTo>
                      <a:pt x="14" y="11"/>
                      <a:pt x="14" y="12"/>
                      <a:pt x="14" y="13"/>
                    </a:cubicBezTo>
                    <a:cubicBezTo>
                      <a:pt x="13" y="13"/>
                      <a:pt x="12" y="13"/>
                      <a:pt x="12" y="13"/>
                    </a:cubicBezTo>
                    <a:cubicBezTo>
                      <a:pt x="10" y="13"/>
                      <a:pt x="9" y="11"/>
                      <a:pt x="8" y="11"/>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200" name="Freeform 49">
                <a:extLst>
                  <a:ext uri="{FF2B5EF4-FFF2-40B4-BE49-F238E27FC236}">
                    <a16:creationId xmlns:a16="http://schemas.microsoft.com/office/drawing/2014/main" id="{9196ED02-556C-4C90-9AF7-262325B2F49C}"/>
                  </a:ext>
                </a:extLst>
              </p:cNvPr>
              <p:cNvSpPr>
                <a:spLocks/>
              </p:cNvSpPr>
              <p:nvPr/>
            </p:nvSpPr>
            <p:spPr bwMode="auto">
              <a:xfrm>
                <a:off x="6532702" y="3148855"/>
                <a:ext cx="14870" cy="12392"/>
              </a:xfrm>
              <a:custGeom>
                <a:avLst/>
                <a:gdLst>
                  <a:gd name="T0" fmla="*/ 0 w 6"/>
                  <a:gd name="T1" fmla="*/ 0 h 5"/>
                  <a:gd name="T2" fmla="*/ 3 w 6"/>
                  <a:gd name="T3" fmla="*/ 0 h 5"/>
                  <a:gd name="T4" fmla="*/ 6 w 6"/>
                  <a:gd name="T5" fmla="*/ 2 h 5"/>
                  <a:gd name="T6" fmla="*/ 2 w 6"/>
                  <a:gd name="T7" fmla="*/ 5 h 5"/>
                  <a:gd name="T8" fmla="*/ 0 w 6"/>
                  <a:gd name="T9" fmla="*/ 2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cubicBezTo>
                      <a:pt x="1" y="0"/>
                      <a:pt x="2" y="0"/>
                      <a:pt x="3" y="0"/>
                    </a:cubicBezTo>
                    <a:cubicBezTo>
                      <a:pt x="4" y="0"/>
                      <a:pt x="5" y="2"/>
                      <a:pt x="6" y="2"/>
                    </a:cubicBezTo>
                    <a:cubicBezTo>
                      <a:pt x="5" y="4"/>
                      <a:pt x="4" y="5"/>
                      <a:pt x="2" y="5"/>
                    </a:cubicBezTo>
                    <a:cubicBezTo>
                      <a:pt x="1" y="5"/>
                      <a:pt x="0" y="3"/>
                      <a:pt x="0" y="2"/>
                    </a:cubicBezTo>
                    <a:cubicBezTo>
                      <a:pt x="0" y="2"/>
                      <a:pt x="0" y="0"/>
                      <a:pt x="0" y="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201" name="Freeform 50">
                <a:extLst>
                  <a:ext uri="{FF2B5EF4-FFF2-40B4-BE49-F238E27FC236}">
                    <a16:creationId xmlns:a16="http://schemas.microsoft.com/office/drawing/2014/main" id="{12C23F0E-D6D1-438E-8BF0-41AF125E6BFA}"/>
                  </a:ext>
                </a:extLst>
              </p:cNvPr>
              <p:cNvSpPr>
                <a:spLocks/>
              </p:cNvSpPr>
              <p:nvPr/>
            </p:nvSpPr>
            <p:spPr bwMode="auto">
              <a:xfrm>
                <a:off x="6354257" y="3119114"/>
                <a:ext cx="14870" cy="19827"/>
              </a:xfrm>
              <a:custGeom>
                <a:avLst/>
                <a:gdLst>
                  <a:gd name="T0" fmla="*/ 1 w 6"/>
                  <a:gd name="T1" fmla="*/ 0 h 8"/>
                  <a:gd name="T2" fmla="*/ 5 w 6"/>
                  <a:gd name="T3" fmla="*/ 8 h 8"/>
                  <a:gd name="T4" fmla="*/ 0 w 6"/>
                  <a:gd name="T5" fmla="*/ 1 h 8"/>
                  <a:gd name="T6" fmla="*/ 0 w 6"/>
                  <a:gd name="T7" fmla="*/ 0 h 8"/>
                  <a:gd name="T8" fmla="*/ 2 w 6"/>
                  <a:gd name="T9" fmla="*/ 0 h 8"/>
                  <a:gd name="T10" fmla="*/ 2 w 6"/>
                  <a:gd name="T11" fmla="*/ 1 h 8"/>
                  <a:gd name="T12" fmla="*/ 1 w 6"/>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6" h="8">
                    <a:moveTo>
                      <a:pt x="1" y="0"/>
                    </a:moveTo>
                    <a:cubicBezTo>
                      <a:pt x="4" y="3"/>
                      <a:pt x="6" y="4"/>
                      <a:pt x="5" y="8"/>
                    </a:cubicBezTo>
                    <a:cubicBezTo>
                      <a:pt x="4" y="8"/>
                      <a:pt x="0" y="3"/>
                      <a:pt x="0" y="1"/>
                    </a:cubicBezTo>
                    <a:cubicBezTo>
                      <a:pt x="0" y="1"/>
                      <a:pt x="0" y="0"/>
                      <a:pt x="0" y="0"/>
                    </a:cubicBezTo>
                    <a:cubicBezTo>
                      <a:pt x="2" y="0"/>
                      <a:pt x="2" y="0"/>
                      <a:pt x="2" y="0"/>
                    </a:cubicBezTo>
                    <a:cubicBezTo>
                      <a:pt x="2" y="0"/>
                      <a:pt x="2" y="1"/>
                      <a:pt x="2" y="1"/>
                    </a:cubicBezTo>
                    <a:lnTo>
                      <a:pt x="1" y="0"/>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202" name="Freeform 51">
                <a:extLst>
                  <a:ext uri="{FF2B5EF4-FFF2-40B4-BE49-F238E27FC236}">
                    <a16:creationId xmlns:a16="http://schemas.microsoft.com/office/drawing/2014/main" id="{C7B65981-5338-4F57-9959-BD408440A67E}"/>
                  </a:ext>
                </a:extLst>
              </p:cNvPr>
              <p:cNvSpPr>
                <a:spLocks/>
              </p:cNvSpPr>
              <p:nvPr/>
            </p:nvSpPr>
            <p:spPr bwMode="auto">
              <a:xfrm>
                <a:off x="6329473" y="3075742"/>
                <a:ext cx="19827" cy="17349"/>
              </a:xfrm>
              <a:custGeom>
                <a:avLst/>
                <a:gdLst>
                  <a:gd name="T0" fmla="*/ 1 w 8"/>
                  <a:gd name="T1" fmla="*/ 0 h 7"/>
                  <a:gd name="T2" fmla="*/ 5 w 8"/>
                  <a:gd name="T3" fmla="*/ 7 h 7"/>
                  <a:gd name="T4" fmla="*/ 0 w 8"/>
                  <a:gd name="T5" fmla="*/ 1 h 7"/>
                  <a:gd name="T6" fmla="*/ 0 w 8"/>
                  <a:gd name="T7" fmla="*/ 1 h 7"/>
                  <a:gd name="T8" fmla="*/ 1 w 8"/>
                  <a:gd name="T9" fmla="*/ 0 h 7"/>
                </a:gdLst>
                <a:ahLst/>
                <a:cxnLst>
                  <a:cxn ang="0">
                    <a:pos x="T0" y="T1"/>
                  </a:cxn>
                  <a:cxn ang="0">
                    <a:pos x="T2" y="T3"/>
                  </a:cxn>
                  <a:cxn ang="0">
                    <a:pos x="T4" y="T5"/>
                  </a:cxn>
                  <a:cxn ang="0">
                    <a:pos x="T6" y="T7"/>
                  </a:cxn>
                  <a:cxn ang="0">
                    <a:pos x="T8" y="T9"/>
                  </a:cxn>
                </a:cxnLst>
                <a:rect l="0" t="0" r="r" b="b"/>
                <a:pathLst>
                  <a:path w="8" h="7">
                    <a:moveTo>
                      <a:pt x="1" y="0"/>
                    </a:moveTo>
                    <a:cubicBezTo>
                      <a:pt x="3" y="1"/>
                      <a:pt x="8" y="7"/>
                      <a:pt x="5" y="7"/>
                    </a:cubicBezTo>
                    <a:cubicBezTo>
                      <a:pt x="4" y="7"/>
                      <a:pt x="0" y="3"/>
                      <a:pt x="0" y="1"/>
                    </a:cubicBezTo>
                    <a:cubicBezTo>
                      <a:pt x="0" y="1"/>
                      <a:pt x="0" y="1"/>
                      <a:pt x="0" y="1"/>
                    </a:cubicBezTo>
                    <a:lnTo>
                      <a:pt x="1" y="0"/>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grpSp>
        <p:grpSp>
          <p:nvGrpSpPr>
            <p:cNvPr id="34" name="Group 33">
              <a:extLst>
                <a:ext uri="{FF2B5EF4-FFF2-40B4-BE49-F238E27FC236}">
                  <a16:creationId xmlns:a16="http://schemas.microsoft.com/office/drawing/2014/main" id="{6178C716-A41A-47C9-AC25-C30A1CC2262E}"/>
                </a:ext>
              </a:extLst>
            </p:cNvPr>
            <p:cNvGrpSpPr/>
            <p:nvPr/>
          </p:nvGrpSpPr>
          <p:grpSpPr>
            <a:xfrm>
              <a:off x="2053312" y="3060606"/>
              <a:ext cx="931879" cy="1485803"/>
              <a:chOff x="3211966" y="2860121"/>
              <a:chExt cx="931879" cy="1485803"/>
            </a:xfrm>
            <a:grpFill/>
          </p:grpSpPr>
          <p:sp>
            <p:nvSpPr>
              <p:cNvPr id="175" name="Freeform 94">
                <a:extLst>
                  <a:ext uri="{FF2B5EF4-FFF2-40B4-BE49-F238E27FC236}">
                    <a16:creationId xmlns:a16="http://schemas.microsoft.com/office/drawing/2014/main" id="{195E4555-31EE-4496-B4CB-EE704E63212A}"/>
                  </a:ext>
                </a:extLst>
              </p:cNvPr>
              <p:cNvSpPr>
                <a:spLocks/>
              </p:cNvSpPr>
              <p:nvPr/>
            </p:nvSpPr>
            <p:spPr bwMode="auto">
              <a:xfrm>
                <a:off x="3822892" y="3105483"/>
                <a:ext cx="47090" cy="35937"/>
              </a:xfrm>
              <a:custGeom>
                <a:avLst/>
                <a:gdLst>
                  <a:gd name="T0" fmla="*/ 7 w 19"/>
                  <a:gd name="T1" fmla="*/ 0 h 15"/>
                  <a:gd name="T2" fmla="*/ 13 w 19"/>
                  <a:gd name="T3" fmla="*/ 3 h 15"/>
                  <a:gd name="T4" fmla="*/ 17 w 19"/>
                  <a:gd name="T5" fmla="*/ 3 h 15"/>
                  <a:gd name="T6" fmla="*/ 19 w 19"/>
                  <a:gd name="T7" fmla="*/ 6 h 15"/>
                  <a:gd name="T8" fmla="*/ 11 w 19"/>
                  <a:gd name="T9" fmla="*/ 15 h 15"/>
                  <a:gd name="T10" fmla="*/ 0 w 19"/>
                  <a:gd name="T11" fmla="*/ 7 h 15"/>
                  <a:gd name="T12" fmla="*/ 5 w 19"/>
                  <a:gd name="T13" fmla="*/ 0 h 15"/>
                  <a:gd name="T14" fmla="*/ 7 w 19"/>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5">
                    <a:moveTo>
                      <a:pt x="7" y="0"/>
                    </a:moveTo>
                    <a:cubicBezTo>
                      <a:pt x="8" y="1"/>
                      <a:pt x="10" y="3"/>
                      <a:pt x="13" y="3"/>
                    </a:cubicBezTo>
                    <a:cubicBezTo>
                      <a:pt x="13" y="7"/>
                      <a:pt x="16" y="3"/>
                      <a:pt x="17" y="3"/>
                    </a:cubicBezTo>
                    <a:cubicBezTo>
                      <a:pt x="18" y="3"/>
                      <a:pt x="19" y="5"/>
                      <a:pt x="19" y="6"/>
                    </a:cubicBezTo>
                    <a:cubicBezTo>
                      <a:pt x="19" y="9"/>
                      <a:pt x="15" y="15"/>
                      <a:pt x="11" y="15"/>
                    </a:cubicBezTo>
                    <a:cubicBezTo>
                      <a:pt x="7" y="15"/>
                      <a:pt x="0" y="10"/>
                      <a:pt x="0" y="7"/>
                    </a:cubicBezTo>
                    <a:cubicBezTo>
                      <a:pt x="0" y="3"/>
                      <a:pt x="2" y="0"/>
                      <a:pt x="5" y="0"/>
                    </a:cubicBezTo>
                    <a:cubicBezTo>
                      <a:pt x="6" y="0"/>
                      <a:pt x="7" y="1"/>
                      <a:pt x="7" y="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76" name="Freeform 96">
                <a:extLst>
                  <a:ext uri="{FF2B5EF4-FFF2-40B4-BE49-F238E27FC236}">
                    <a16:creationId xmlns:a16="http://schemas.microsoft.com/office/drawing/2014/main" id="{CC7A3E94-8145-4525-A352-AFCF9ADE5483}"/>
                  </a:ext>
                </a:extLst>
              </p:cNvPr>
              <p:cNvSpPr>
                <a:spLocks/>
              </p:cNvSpPr>
              <p:nvPr/>
            </p:nvSpPr>
            <p:spPr bwMode="auto">
              <a:xfrm>
                <a:off x="3211966" y="2860121"/>
                <a:ext cx="931879" cy="1485803"/>
              </a:xfrm>
              <a:custGeom>
                <a:avLst/>
                <a:gdLst>
                  <a:gd name="T0" fmla="*/ 57 w 381"/>
                  <a:gd name="T1" fmla="*/ 584 h 607"/>
                  <a:gd name="T2" fmla="*/ 63 w 381"/>
                  <a:gd name="T3" fmla="*/ 573 h 607"/>
                  <a:gd name="T4" fmla="*/ 51 w 381"/>
                  <a:gd name="T5" fmla="*/ 536 h 607"/>
                  <a:gd name="T6" fmla="*/ 53 w 381"/>
                  <a:gd name="T7" fmla="*/ 512 h 607"/>
                  <a:gd name="T8" fmla="*/ 63 w 381"/>
                  <a:gd name="T9" fmla="*/ 514 h 607"/>
                  <a:gd name="T10" fmla="*/ 70 w 381"/>
                  <a:gd name="T11" fmla="*/ 467 h 607"/>
                  <a:gd name="T12" fmla="*/ 65 w 381"/>
                  <a:gd name="T13" fmla="*/ 447 h 607"/>
                  <a:gd name="T14" fmla="*/ 65 w 381"/>
                  <a:gd name="T15" fmla="*/ 432 h 607"/>
                  <a:gd name="T16" fmla="*/ 77 w 381"/>
                  <a:gd name="T17" fmla="*/ 405 h 607"/>
                  <a:gd name="T18" fmla="*/ 82 w 381"/>
                  <a:gd name="T19" fmla="*/ 351 h 607"/>
                  <a:gd name="T20" fmla="*/ 90 w 381"/>
                  <a:gd name="T21" fmla="*/ 311 h 607"/>
                  <a:gd name="T22" fmla="*/ 91 w 381"/>
                  <a:gd name="T23" fmla="*/ 259 h 607"/>
                  <a:gd name="T24" fmla="*/ 59 w 381"/>
                  <a:gd name="T25" fmla="*/ 235 h 607"/>
                  <a:gd name="T26" fmla="*/ 35 w 381"/>
                  <a:gd name="T27" fmla="*/ 203 h 607"/>
                  <a:gd name="T28" fmla="*/ 15 w 381"/>
                  <a:gd name="T29" fmla="*/ 167 h 607"/>
                  <a:gd name="T30" fmla="*/ 0 w 381"/>
                  <a:gd name="T31" fmla="*/ 143 h 607"/>
                  <a:gd name="T32" fmla="*/ 7 w 381"/>
                  <a:gd name="T33" fmla="*/ 124 h 607"/>
                  <a:gd name="T34" fmla="*/ 21 w 381"/>
                  <a:gd name="T35" fmla="*/ 84 h 607"/>
                  <a:gd name="T36" fmla="*/ 32 w 381"/>
                  <a:gd name="T37" fmla="*/ 66 h 607"/>
                  <a:gd name="T38" fmla="*/ 30 w 381"/>
                  <a:gd name="T39" fmla="*/ 59 h 607"/>
                  <a:gd name="T40" fmla="*/ 33 w 381"/>
                  <a:gd name="T41" fmla="*/ 33 h 607"/>
                  <a:gd name="T42" fmla="*/ 38 w 381"/>
                  <a:gd name="T43" fmla="*/ 30 h 607"/>
                  <a:gd name="T44" fmla="*/ 53 w 381"/>
                  <a:gd name="T45" fmla="*/ 11 h 607"/>
                  <a:gd name="T46" fmla="*/ 83 w 381"/>
                  <a:gd name="T47" fmla="*/ 3 h 607"/>
                  <a:gd name="T48" fmla="*/ 82 w 381"/>
                  <a:gd name="T49" fmla="*/ 27 h 607"/>
                  <a:gd name="T50" fmla="*/ 89 w 381"/>
                  <a:gd name="T51" fmla="*/ 8 h 607"/>
                  <a:gd name="T52" fmla="*/ 95 w 381"/>
                  <a:gd name="T53" fmla="*/ 3 h 607"/>
                  <a:gd name="T54" fmla="*/ 126 w 381"/>
                  <a:gd name="T55" fmla="*/ 15 h 607"/>
                  <a:gd name="T56" fmla="*/ 148 w 381"/>
                  <a:gd name="T57" fmla="*/ 13 h 607"/>
                  <a:gd name="T58" fmla="*/ 152 w 381"/>
                  <a:gd name="T59" fmla="*/ 17 h 607"/>
                  <a:gd name="T60" fmla="*/ 176 w 381"/>
                  <a:gd name="T61" fmla="*/ 32 h 607"/>
                  <a:gd name="T62" fmla="*/ 214 w 381"/>
                  <a:gd name="T63" fmla="*/ 54 h 607"/>
                  <a:gd name="T64" fmla="*/ 230 w 381"/>
                  <a:gd name="T65" fmla="*/ 58 h 607"/>
                  <a:gd name="T66" fmla="*/ 253 w 381"/>
                  <a:gd name="T67" fmla="*/ 84 h 607"/>
                  <a:gd name="T68" fmla="*/ 249 w 381"/>
                  <a:gd name="T69" fmla="*/ 110 h 607"/>
                  <a:gd name="T70" fmla="*/ 262 w 381"/>
                  <a:gd name="T71" fmla="*/ 120 h 607"/>
                  <a:gd name="T72" fmla="*/ 296 w 381"/>
                  <a:gd name="T73" fmla="*/ 114 h 607"/>
                  <a:gd name="T74" fmla="*/ 304 w 381"/>
                  <a:gd name="T75" fmla="*/ 124 h 607"/>
                  <a:gd name="T76" fmla="*/ 334 w 381"/>
                  <a:gd name="T77" fmla="*/ 124 h 607"/>
                  <a:gd name="T78" fmla="*/ 374 w 381"/>
                  <a:gd name="T79" fmla="*/ 143 h 607"/>
                  <a:gd name="T80" fmla="*/ 357 w 381"/>
                  <a:gd name="T81" fmla="*/ 201 h 607"/>
                  <a:gd name="T82" fmla="*/ 346 w 381"/>
                  <a:gd name="T83" fmla="*/ 243 h 607"/>
                  <a:gd name="T84" fmla="*/ 339 w 381"/>
                  <a:gd name="T85" fmla="*/ 263 h 607"/>
                  <a:gd name="T86" fmla="*/ 315 w 381"/>
                  <a:gd name="T87" fmla="*/ 292 h 607"/>
                  <a:gd name="T88" fmla="*/ 279 w 381"/>
                  <a:gd name="T89" fmla="*/ 308 h 607"/>
                  <a:gd name="T90" fmla="*/ 268 w 381"/>
                  <a:gd name="T91" fmla="*/ 341 h 607"/>
                  <a:gd name="T92" fmla="*/ 252 w 381"/>
                  <a:gd name="T93" fmla="*/ 363 h 607"/>
                  <a:gd name="T94" fmla="*/ 202 w 381"/>
                  <a:gd name="T95" fmla="*/ 399 h 607"/>
                  <a:gd name="T96" fmla="*/ 193 w 381"/>
                  <a:gd name="T97" fmla="*/ 402 h 607"/>
                  <a:gd name="T98" fmla="*/ 201 w 381"/>
                  <a:gd name="T99" fmla="*/ 425 h 607"/>
                  <a:gd name="T100" fmla="*/ 159 w 381"/>
                  <a:gd name="T101" fmla="*/ 440 h 607"/>
                  <a:gd name="T102" fmla="*/ 156 w 381"/>
                  <a:gd name="T103" fmla="*/ 460 h 607"/>
                  <a:gd name="T104" fmla="*/ 133 w 381"/>
                  <a:gd name="T105" fmla="*/ 462 h 607"/>
                  <a:gd name="T106" fmla="*/ 146 w 381"/>
                  <a:gd name="T107" fmla="*/ 475 h 607"/>
                  <a:gd name="T108" fmla="*/ 139 w 381"/>
                  <a:gd name="T109" fmla="*/ 480 h 607"/>
                  <a:gd name="T110" fmla="*/ 116 w 381"/>
                  <a:gd name="T111" fmla="*/ 512 h 607"/>
                  <a:gd name="T112" fmla="*/ 114 w 381"/>
                  <a:gd name="T113" fmla="*/ 550 h 607"/>
                  <a:gd name="T114" fmla="*/ 104 w 381"/>
                  <a:gd name="T115" fmla="*/ 575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1" h="607">
                    <a:moveTo>
                      <a:pt x="74" y="595"/>
                    </a:moveTo>
                    <a:cubicBezTo>
                      <a:pt x="66" y="595"/>
                      <a:pt x="64" y="591"/>
                      <a:pt x="60" y="587"/>
                    </a:cubicBezTo>
                    <a:cubicBezTo>
                      <a:pt x="59" y="586"/>
                      <a:pt x="57" y="585"/>
                      <a:pt x="57" y="584"/>
                    </a:cubicBezTo>
                    <a:cubicBezTo>
                      <a:pt x="57" y="582"/>
                      <a:pt x="63" y="582"/>
                      <a:pt x="63" y="580"/>
                    </a:cubicBezTo>
                    <a:cubicBezTo>
                      <a:pt x="62" y="579"/>
                      <a:pt x="61" y="579"/>
                      <a:pt x="61" y="578"/>
                    </a:cubicBezTo>
                    <a:cubicBezTo>
                      <a:pt x="61" y="577"/>
                      <a:pt x="63" y="575"/>
                      <a:pt x="63" y="573"/>
                    </a:cubicBezTo>
                    <a:cubicBezTo>
                      <a:pt x="63" y="566"/>
                      <a:pt x="55" y="568"/>
                      <a:pt x="55" y="561"/>
                    </a:cubicBezTo>
                    <a:cubicBezTo>
                      <a:pt x="55" y="559"/>
                      <a:pt x="55" y="559"/>
                      <a:pt x="55" y="557"/>
                    </a:cubicBezTo>
                    <a:cubicBezTo>
                      <a:pt x="55" y="551"/>
                      <a:pt x="51" y="541"/>
                      <a:pt x="51" y="536"/>
                    </a:cubicBezTo>
                    <a:cubicBezTo>
                      <a:pt x="51" y="531"/>
                      <a:pt x="57" y="529"/>
                      <a:pt x="57" y="524"/>
                    </a:cubicBezTo>
                    <a:cubicBezTo>
                      <a:pt x="57" y="522"/>
                      <a:pt x="54" y="518"/>
                      <a:pt x="53" y="514"/>
                    </a:cubicBezTo>
                    <a:cubicBezTo>
                      <a:pt x="53" y="512"/>
                      <a:pt x="53" y="512"/>
                      <a:pt x="53" y="512"/>
                    </a:cubicBezTo>
                    <a:cubicBezTo>
                      <a:pt x="53" y="512"/>
                      <a:pt x="53" y="512"/>
                      <a:pt x="53" y="512"/>
                    </a:cubicBezTo>
                    <a:cubicBezTo>
                      <a:pt x="53" y="510"/>
                      <a:pt x="55" y="508"/>
                      <a:pt x="56" y="508"/>
                    </a:cubicBezTo>
                    <a:cubicBezTo>
                      <a:pt x="61" y="508"/>
                      <a:pt x="59" y="514"/>
                      <a:pt x="63" y="514"/>
                    </a:cubicBezTo>
                    <a:cubicBezTo>
                      <a:pt x="73" y="471"/>
                      <a:pt x="73" y="471"/>
                      <a:pt x="73" y="471"/>
                    </a:cubicBezTo>
                    <a:cubicBezTo>
                      <a:pt x="73" y="467"/>
                      <a:pt x="73" y="467"/>
                      <a:pt x="73" y="467"/>
                    </a:cubicBezTo>
                    <a:cubicBezTo>
                      <a:pt x="72" y="467"/>
                      <a:pt x="71" y="467"/>
                      <a:pt x="70" y="467"/>
                    </a:cubicBezTo>
                    <a:cubicBezTo>
                      <a:pt x="68" y="468"/>
                      <a:pt x="68" y="470"/>
                      <a:pt x="66" y="470"/>
                    </a:cubicBezTo>
                    <a:cubicBezTo>
                      <a:pt x="64" y="470"/>
                      <a:pt x="62" y="463"/>
                      <a:pt x="62" y="460"/>
                    </a:cubicBezTo>
                    <a:cubicBezTo>
                      <a:pt x="62" y="455"/>
                      <a:pt x="64" y="452"/>
                      <a:pt x="65" y="447"/>
                    </a:cubicBezTo>
                    <a:cubicBezTo>
                      <a:pt x="67" y="447"/>
                      <a:pt x="68" y="446"/>
                      <a:pt x="68" y="446"/>
                    </a:cubicBezTo>
                    <a:cubicBezTo>
                      <a:pt x="68" y="444"/>
                      <a:pt x="66" y="442"/>
                      <a:pt x="66" y="442"/>
                    </a:cubicBezTo>
                    <a:cubicBezTo>
                      <a:pt x="65" y="442"/>
                      <a:pt x="65" y="434"/>
                      <a:pt x="65" y="432"/>
                    </a:cubicBezTo>
                    <a:cubicBezTo>
                      <a:pt x="65" y="426"/>
                      <a:pt x="69" y="419"/>
                      <a:pt x="71" y="415"/>
                    </a:cubicBezTo>
                    <a:cubicBezTo>
                      <a:pt x="72" y="413"/>
                      <a:pt x="73" y="409"/>
                      <a:pt x="74" y="407"/>
                    </a:cubicBezTo>
                    <a:cubicBezTo>
                      <a:pt x="75" y="406"/>
                      <a:pt x="77" y="406"/>
                      <a:pt x="77" y="405"/>
                    </a:cubicBezTo>
                    <a:cubicBezTo>
                      <a:pt x="79" y="398"/>
                      <a:pt x="79" y="394"/>
                      <a:pt x="81" y="387"/>
                    </a:cubicBezTo>
                    <a:cubicBezTo>
                      <a:pt x="80" y="365"/>
                      <a:pt x="80" y="365"/>
                      <a:pt x="80" y="365"/>
                    </a:cubicBezTo>
                    <a:cubicBezTo>
                      <a:pt x="79" y="360"/>
                      <a:pt x="82" y="356"/>
                      <a:pt x="82" y="351"/>
                    </a:cubicBezTo>
                    <a:cubicBezTo>
                      <a:pt x="82" y="341"/>
                      <a:pt x="88" y="333"/>
                      <a:pt x="88" y="324"/>
                    </a:cubicBezTo>
                    <a:cubicBezTo>
                      <a:pt x="88" y="323"/>
                      <a:pt x="88" y="322"/>
                      <a:pt x="88" y="321"/>
                    </a:cubicBezTo>
                    <a:cubicBezTo>
                      <a:pt x="88" y="319"/>
                      <a:pt x="90" y="314"/>
                      <a:pt x="90" y="311"/>
                    </a:cubicBezTo>
                    <a:cubicBezTo>
                      <a:pt x="90" y="302"/>
                      <a:pt x="90" y="302"/>
                      <a:pt x="90" y="298"/>
                    </a:cubicBezTo>
                    <a:cubicBezTo>
                      <a:pt x="90" y="294"/>
                      <a:pt x="93" y="287"/>
                      <a:pt x="93" y="282"/>
                    </a:cubicBezTo>
                    <a:cubicBezTo>
                      <a:pt x="93" y="279"/>
                      <a:pt x="92" y="262"/>
                      <a:pt x="91" y="259"/>
                    </a:cubicBezTo>
                    <a:cubicBezTo>
                      <a:pt x="88" y="252"/>
                      <a:pt x="84" y="248"/>
                      <a:pt x="78" y="245"/>
                    </a:cubicBezTo>
                    <a:cubicBezTo>
                      <a:pt x="74" y="243"/>
                      <a:pt x="71" y="244"/>
                      <a:pt x="68" y="241"/>
                    </a:cubicBezTo>
                    <a:cubicBezTo>
                      <a:pt x="64" y="237"/>
                      <a:pt x="63" y="236"/>
                      <a:pt x="59" y="235"/>
                    </a:cubicBezTo>
                    <a:cubicBezTo>
                      <a:pt x="51" y="232"/>
                      <a:pt x="47" y="228"/>
                      <a:pt x="41" y="223"/>
                    </a:cubicBezTo>
                    <a:cubicBezTo>
                      <a:pt x="39" y="221"/>
                      <a:pt x="40" y="218"/>
                      <a:pt x="40" y="214"/>
                    </a:cubicBezTo>
                    <a:cubicBezTo>
                      <a:pt x="40" y="210"/>
                      <a:pt x="36" y="207"/>
                      <a:pt x="35" y="203"/>
                    </a:cubicBezTo>
                    <a:cubicBezTo>
                      <a:pt x="32" y="196"/>
                      <a:pt x="27" y="191"/>
                      <a:pt x="25" y="185"/>
                    </a:cubicBezTo>
                    <a:cubicBezTo>
                      <a:pt x="23" y="178"/>
                      <a:pt x="21" y="175"/>
                      <a:pt x="18" y="169"/>
                    </a:cubicBezTo>
                    <a:cubicBezTo>
                      <a:pt x="18" y="167"/>
                      <a:pt x="16" y="168"/>
                      <a:pt x="15" y="167"/>
                    </a:cubicBezTo>
                    <a:cubicBezTo>
                      <a:pt x="13" y="165"/>
                      <a:pt x="12" y="161"/>
                      <a:pt x="11" y="159"/>
                    </a:cubicBezTo>
                    <a:cubicBezTo>
                      <a:pt x="10" y="157"/>
                      <a:pt x="8" y="158"/>
                      <a:pt x="7" y="157"/>
                    </a:cubicBezTo>
                    <a:cubicBezTo>
                      <a:pt x="4" y="154"/>
                      <a:pt x="0" y="148"/>
                      <a:pt x="0" y="143"/>
                    </a:cubicBezTo>
                    <a:cubicBezTo>
                      <a:pt x="0" y="139"/>
                      <a:pt x="2" y="135"/>
                      <a:pt x="3" y="134"/>
                    </a:cubicBezTo>
                    <a:cubicBezTo>
                      <a:pt x="5" y="130"/>
                      <a:pt x="11" y="129"/>
                      <a:pt x="12" y="124"/>
                    </a:cubicBezTo>
                    <a:cubicBezTo>
                      <a:pt x="9" y="122"/>
                      <a:pt x="9" y="124"/>
                      <a:pt x="7" y="124"/>
                    </a:cubicBezTo>
                    <a:cubicBezTo>
                      <a:pt x="3" y="124"/>
                      <a:pt x="3" y="118"/>
                      <a:pt x="3" y="114"/>
                    </a:cubicBezTo>
                    <a:cubicBezTo>
                      <a:pt x="3" y="107"/>
                      <a:pt x="10" y="109"/>
                      <a:pt x="9" y="96"/>
                    </a:cubicBezTo>
                    <a:cubicBezTo>
                      <a:pt x="17" y="96"/>
                      <a:pt x="19" y="88"/>
                      <a:pt x="21" y="84"/>
                    </a:cubicBezTo>
                    <a:cubicBezTo>
                      <a:pt x="24" y="77"/>
                      <a:pt x="32" y="79"/>
                      <a:pt x="33" y="72"/>
                    </a:cubicBezTo>
                    <a:cubicBezTo>
                      <a:pt x="32" y="71"/>
                      <a:pt x="30" y="70"/>
                      <a:pt x="30" y="69"/>
                    </a:cubicBezTo>
                    <a:cubicBezTo>
                      <a:pt x="32" y="66"/>
                      <a:pt x="32" y="66"/>
                      <a:pt x="32" y="66"/>
                    </a:cubicBezTo>
                    <a:cubicBezTo>
                      <a:pt x="32" y="67"/>
                      <a:pt x="32" y="67"/>
                      <a:pt x="32" y="67"/>
                    </a:cubicBezTo>
                    <a:cubicBezTo>
                      <a:pt x="32" y="66"/>
                      <a:pt x="32" y="66"/>
                      <a:pt x="32" y="65"/>
                    </a:cubicBezTo>
                    <a:cubicBezTo>
                      <a:pt x="32" y="63"/>
                      <a:pt x="30" y="61"/>
                      <a:pt x="30" y="59"/>
                    </a:cubicBezTo>
                    <a:cubicBezTo>
                      <a:pt x="30" y="55"/>
                      <a:pt x="31" y="54"/>
                      <a:pt x="31" y="51"/>
                    </a:cubicBezTo>
                    <a:cubicBezTo>
                      <a:pt x="31" y="45"/>
                      <a:pt x="26" y="46"/>
                      <a:pt x="26" y="41"/>
                    </a:cubicBezTo>
                    <a:cubicBezTo>
                      <a:pt x="26" y="37"/>
                      <a:pt x="32" y="35"/>
                      <a:pt x="33" y="33"/>
                    </a:cubicBezTo>
                    <a:cubicBezTo>
                      <a:pt x="36" y="33"/>
                      <a:pt x="35" y="33"/>
                      <a:pt x="37" y="33"/>
                    </a:cubicBezTo>
                    <a:cubicBezTo>
                      <a:pt x="37" y="32"/>
                      <a:pt x="37" y="32"/>
                      <a:pt x="37" y="31"/>
                    </a:cubicBezTo>
                    <a:cubicBezTo>
                      <a:pt x="37" y="31"/>
                      <a:pt x="38" y="30"/>
                      <a:pt x="38" y="30"/>
                    </a:cubicBezTo>
                    <a:cubicBezTo>
                      <a:pt x="38" y="27"/>
                      <a:pt x="41" y="26"/>
                      <a:pt x="43" y="25"/>
                    </a:cubicBezTo>
                    <a:cubicBezTo>
                      <a:pt x="45" y="24"/>
                      <a:pt x="45" y="20"/>
                      <a:pt x="46" y="18"/>
                    </a:cubicBezTo>
                    <a:cubicBezTo>
                      <a:pt x="47" y="13"/>
                      <a:pt x="50" y="12"/>
                      <a:pt x="53" y="11"/>
                    </a:cubicBezTo>
                    <a:cubicBezTo>
                      <a:pt x="60" y="9"/>
                      <a:pt x="65" y="8"/>
                      <a:pt x="72" y="5"/>
                    </a:cubicBezTo>
                    <a:cubicBezTo>
                      <a:pt x="76" y="4"/>
                      <a:pt x="77" y="0"/>
                      <a:pt x="80" y="0"/>
                    </a:cubicBezTo>
                    <a:cubicBezTo>
                      <a:pt x="82" y="0"/>
                      <a:pt x="83" y="3"/>
                      <a:pt x="83" y="3"/>
                    </a:cubicBezTo>
                    <a:cubicBezTo>
                      <a:pt x="83" y="6"/>
                      <a:pt x="81" y="7"/>
                      <a:pt x="80" y="7"/>
                    </a:cubicBezTo>
                    <a:cubicBezTo>
                      <a:pt x="79" y="11"/>
                      <a:pt x="77" y="16"/>
                      <a:pt x="77" y="19"/>
                    </a:cubicBezTo>
                    <a:cubicBezTo>
                      <a:pt x="77" y="22"/>
                      <a:pt x="79" y="27"/>
                      <a:pt x="82" y="27"/>
                    </a:cubicBezTo>
                    <a:cubicBezTo>
                      <a:pt x="83" y="27"/>
                      <a:pt x="85" y="24"/>
                      <a:pt x="85" y="23"/>
                    </a:cubicBezTo>
                    <a:cubicBezTo>
                      <a:pt x="85" y="19"/>
                      <a:pt x="82" y="17"/>
                      <a:pt x="82" y="14"/>
                    </a:cubicBezTo>
                    <a:cubicBezTo>
                      <a:pt x="82" y="9"/>
                      <a:pt x="86" y="10"/>
                      <a:pt x="89" y="8"/>
                    </a:cubicBezTo>
                    <a:cubicBezTo>
                      <a:pt x="96" y="8"/>
                      <a:pt x="96" y="8"/>
                      <a:pt x="96" y="8"/>
                    </a:cubicBezTo>
                    <a:cubicBezTo>
                      <a:pt x="94" y="5"/>
                      <a:pt x="90" y="6"/>
                      <a:pt x="90" y="3"/>
                    </a:cubicBezTo>
                    <a:cubicBezTo>
                      <a:pt x="95" y="3"/>
                      <a:pt x="95" y="3"/>
                      <a:pt x="95" y="3"/>
                    </a:cubicBezTo>
                    <a:cubicBezTo>
                      <a:pt x="96" y="7"/>
                      <a:pt x="103" y="9"/>
                      <a:pt x="107" y="10"/>
                    </a:cubicBezTo>
                    <a:cubicBezTo>
                      <a:pt x="107" y="13"/>
                      <a:pt x="109" y="15"/>
                      <a:pt x="111" y="15"/>
                    </a:cubicBezTo>
                    <a:cubicBezTo>
                      <a:pt x="115" y="15"/>
                      <a:pt x="123" y="15"/>
                      <a:pt x="126" y="15"/>
                    </a:cubicBezTo>
                    <a:cubicBezTo>
                      <a:pt x="126" y="18"/>
                      <a:pt x="129" y="18"/>
                      <a:pt x="132" y="18"/>
                    </a:cubicBezTo>
                    <a:cubicBezTo>
                      <a:pt x="136" y="18"/>
                      <a:pt x="139" y="18"/>
                      <a:pt x="141" y="14"/>
                    </a:cubicBezTo>
                    <a:cubicBezTo>
                      <a:pt x="141" y="13"/>
                      <a:pt x="147" y="13"/>
                      <a:pt x="148" y="13"/>
                    </a:cubicBezTo>
                    <a:cubicBezTo>
                      <a:pt x="151" y="13"/>
                      <a:pt x="156" y="14"/>
                      <a:pt x="156" y="14"/>
                    </a:cubicBezTo>
                    <a:cubicBezTo>
                      <a:pt x="155" y="15"/>
                      <a:pt x="152" y="15"/>
                      <a:pt x="152" y="14"/>
                    </a:cubicBezTo>
                    <a:cubicBezTo>
                      <a:pt x="152" y="17"/>
                      <a:pt x="152" y="17"/>
                      <a:pt x="152" y="17"/>
                    </a:cubicBezTo>
                    <a:cubicBezTo>
                      <a:pt x="154" y="21"/>
                      <a:pt x="160" y="21"/>
                      <a:pt x="164" y="23"/>
                    </a:cubicBezTo>
                    <a:cubicBezTo>
                      <a:pt x="168" y="24"/>
                      <a:pt x="167" y="28"/>
                      <a:pt x="168" y="32"/>
                    </a:cubicBezTo>
                    <a:cubicBezTo>
                      <a:pt x="176" y="32"/>
                      <a:pt x="176" y="32"/>
                      <a:pt x="176" y="32"/>
                    </a:cubicBezTo>
                    <a:cubicBezTo>
                      <a:pt x="181" y="37"/>
                      <a:pt x="184" y="37"/>
                      <a:pt x="187" y="44"/>
                    </a:cubicBezTo>
                    <a:cubicBezTo>
                      <a:pt x="188" y="45"/>
                      <a:pt x="190" y="46"/>
                      <a:pt x="192" y="46"/>
                    </a:cubicBezTo>
                    <a:cubicBezTo>
                      <a:pt x="194" y="54"/>
                      <a:pt x="206" y="53"/>
                      <a:pt x="214" y="54"/>
                    </a:cubicBezTo>
                    <a:cubicBezTo>
                      <a:pt x="221" y="54"/>
                      <a:pt x="221" y="54"/>
                      <a:pt x="221" y="54"/>
                    </a:cubicBezTo>
                    <a:cubicBezTo>
                      <a:pt x="223" y="55"/>
                      <a:pt x="228" y="57"/>
                      <a:pt x="230" y="57"/>
                    </a:cubicBezTo>
                    <a:cubicBezTo>
                      <a:pt x="230" y="58"/>
                      <a:pt x="230" y="58"/>
                      <a:pt x="230" y="58"/>
                    </a:cubicBezTo>
                    <a:cubicBezTo>
                      <a:pt x="231" y="58"/>
                      <a:pt x="232" y="58"/>
                      <a:pt x="232" y="58"/>
                    </a:cubicBezTo>
                    <a:cubicBezTo>
                      <a:pt x="237" y="58"/>
                      <a:pt x="243" y="67"/>
                      <a:pt x="248" y="68"/>
                    </a:cubicBezTo>
                    <a:cubicBezTo>
                      <a:pt x="248" y="72"/>
                      <a:pt x="251" y="81"/>
                      <a:pt x="253" y="84"/>
                    </a:cubicBezTo>
                    <a:cubicBezTo>
                      <a:pt x="254" y="87"/>
                      <a:pt x="258" y="87"/>
                      <a:pt x="258" y="90"/>
                    </a:cubicBezTo>
                    <a:cubicBezTo>
                      <a:pt x="253" y="96"/>
                      <a:pt x="245" y="99"/>
                      <a:pt x="245" y="107"/>
                    </a:cubicBezTo>
                    <a:cubicBezTo>
                      <a:pt x="245" y="110"/>
                      <a:pt x="248" y="110"/>
                      <a:pt x="249" y="110"/>
                    </a:cubicBezTo>
                    <a:cubicBezTo>
                      <a:pt x="252" y="112"/>
                      <a:pt x="253" y="114"/>
                      <a:pt x="254" y="117"/>
                    </a:cubicBezTo>
                    <a:cubicBezTo>
                      <a:pt x="261" y="117"/>
                      <a:pt x="261" y="117"/>
                      <a:pt x="261" y="117"/>
                    </a:cubicBezTo>
                    <a:cubicBezTo>
                      <a:pt x="261" y="118"/>
                      <a:pt x="261" y="120"/>
                      <a:pt x="262" y="120"/>
                    </a:cubicBezTo>
                    <a:cubicBezTo>
                      <a:pt x="263" y="120"/>
                      <a:pt x="265" y="118"/>
                      <a:pt x="265" y="117"/>
                    </a:cubicBezTo>
                    <a:cubicBezTo>
                      <a:pt x="268" y="112"/>
                      <a:pt x="272" y="106"/>
                      <a:pt x="276" y="106"/>
                    </a:cubicBezTo>
                    <a:cubicBezTo>
                      <a:pt x="282" y="106"/>
                      <a:pt x="292" y="112"/>
                      <a:pt x="296" y="114"/>
                    </a:cubicBezTo>
                    <a:cubicBezTo>
                      <a:pt x="298" y="115"/>
                      <a:pt x="300" y="115"/>
                      <a:pt x="301" y="117"/>
                    </a:cubicBezTo>
                    <a:cubicBezTo>
                      <a:pt x="302" y="120"/>
                      <a:pt x="302" y="122"/>
                      <a:pt x="302" y="124"/>
                    </a:cubicBezTo>
                    <a:cubicBezTo>
                      <a:pt x="304" y="124"/>
                      <a:pt x="304" y="124"/>
                      <a:pt x="304" y="124"/>
                    </a:cubicBezTo>
                    <a:cubicBezTo>
                      <a:pt x="306" y="123"/>
                      <a:pt x="307" y="121"/>
                      <a:pt x="310" y="121"/>
                    </a:cubicBezTo>
                    <a:cubicBezTo>
                      <a:pt x="316" y="121"/>
                      <a:pt x="317" y="126"/>
                      <a:pt x="323" y="126"/>
                    </a:cubicBezTo>
                    <a:cubicBezTo>
                      <a:pt x="334" y="124"/>
                      <a:pt x="334" y="124"/>
                      <a:pt x="334" y="124"/>
                    </a:cubicBezTo>
                    <a:cubicBezTo>
                      <a:pt x="339" y="125"/>
                      <a:pt x="344" y="127"/>
                      <a:pt x="347" y="129"/>
                    </a:cubicBezTo>
                    <a:cubicBezTo>
                      <a:pt x="350" y="133"/>
                      <a:pt x="359" y="141"/>
                      <a:pt x="363" y="143"/>
                    </a:cubicBezTo>
                    <a:cubicBezTo>
                      <a:pt x="367" y="144"/>
                      <a:pt x="370" y="142"/>
                      <a:pt x="374" y="143"/>
                    </a:cubicBezTo>
                    <a:cubicBezTo>
                      <a:pt x="380" y="145"/>
                      <a:pt x="381" y="151"/>
                      <a:pt x="381" y="157"/>
                    </a:cubicBezTo>
                    <a:cubicBezTo>
                      <a:pt x="381" y="178"/>
                      <a:pt x="369" y="184"/>
                      <a:pt x="362" y="195"/>
                    </a:cubicBezTo>
                    <a:cubicBezTo>
                      <a:pt x="360" y="198"/>
                      <a:pt x="359" y="199"/>
                      <a:pt x="357" y="201"/>
                    </a:cubicBezTo>
                    <a:cubicBezTo>
                      <a:pt x="354" y="206"/>
                      <a:pt x="351" y="206"/>
                      <a:pt x="348" y="209"/>
                    </a:cubicBezTo>
                    <a:cubicBezTo>
                      <a:pt x="344" y="213"/>
                      <a:pt x="348" y="223"/>
                      <a:pt x="348" y="230"/>
                    </a:cubicBezTo>
                    <a:cubicBezTo>
                      <a:pt x="348" y="235"/>
                      <a:pt x="346" y="239"/>
                      <a:pt x="346" y="243"/>
                    </a:cubicBezTo>
                    <a:cubicBezTo>
                      <a:pt x="346" y="245"/>
                      <a:pt x="345" y="246"/>
                      <a:pt x="345" y="247"/>
                    </a:cubicBezTo>
                    <a:cubicBezTo>
                      <a:pt x="344" y="248"/>
                      <a:pt x="341" y="251"/>
                      <a:pt x="341" y="253"/>
                    </a:cubicBezTo>
                    <a:cubicBezTo>
                      <a:pt x="341" y="256"/>
                      <a:pt x="340" y="262"/>
                      <a:pt x="339" y="263"/>
                    </a:cubicBezTo>
                    <a:cubicBezTo>
                      <a:pt x="335" y="270"/>
                      <a:pt x="334" y="273"/>
                      <a:pt x="329" y="278"/>
                    </a:cubicBezTo>
                    <a:cubicBezTo>
                      <a:pt x="328" y="280"/>
                      <a:pt x="329" y="283"/>
                      <a:pt x="328" y="285"/>
                    </a:cubicBezTo>
                    <a:cubicBezTo>
                      <a:pt x="326" y="288"/>
                      <a:pt x="320" y="292"/>
                      <a:pt x="315" y="292"/>
                    </a:cubicBezTo>
                    <a:cubicBezTo>
                      <a:pt x="310" y="292"/>
                      <a:pt x="306" y="292"/>
                      <a:pt x="301" y="294"/>
                    </a:cubicBezTo>
                    <a:cubicBezTo>
                      <a:pt x="300" y="295"/>
                      <a:pt x="299" y="296"/>
                      <a:pt x="298" y="297"/>
                    </a:cubicBezTo>
                    <a:cubicBezTo>
                      <a:pt x="292" y="304"/>
                      <a:pt x="284" y="300"/>
                      <a:pt x="279" y="308"/>
                    </a:cubicBezTo>
                    <a:cubicBezTo>
                      <a:pt x="277" y="312"/>
                      <a:pt x="273" y="312"/>
                      <a:pt x="271" y="314"/>
                    </a:cubicBezTo>
                    <a:cubicBezTo>
                      <a:pt x="267" y="318"/>
                      <a:pt x="268" y="322"/>
                      <a:pt x="268" y="327"/>
                    </a:cubicBezTo>
                    <a:cubicBezTo>
                      <a:pt x="268" y="341"/>
                      <a:pt x="268" y="341"/>
                      <a:pt x="268" y="341"/>
                    </a:cubicBezTo>
                    <a:cubicBezTo>
                      <a:pt x="262" y="343"/>
                      <a:pt x="259" y="348"/>
                      <a:pt x="256" y="354"/>
                    </a:cubicBezTo>
                    <a:cubicBezTo>
                      <a:pt x="256" y="354"/>
                      <a:pt x="256" y="354"/>
                      <a:pt x="256" y="354"/>
                    </a:cubicBezTo>
                    <a:cubicBezTo>
                      <a:pt x="254" y="358"/>
                      <a:pt x="255" y="360"/>
                      <a:pt x="252" y="363"/>
                    </a:cubicBezTo>
                    <a:cubicBezTo>
                      <a:pt x="247" y="371"/>
                      <a:pt x="241" y="372"/>
                      <a:pt x="236" y="380"/>
                    </a:cubicBezTo>
                    <a:cubicBezTo>
                      <a:pt x="231" y="388"/>
                      <a:pt x="229" y="402"/>
                      <a:pt x="215" y="402"/>
                    </a:cubicBezTo>
                    <a:cubicBezTo>
                      <a:pt x="211" y="402"/>
                      <a:pt x="204" y="399"/>
                      <a:pt x="202" y="399"/>
                    </a:cubicBezTo>
                    <a:cubicBezTo>
                      <a:pt x="198" y="399"/>
                      <a:pt x="195" y="396"/>
                      <a:pt x="190" y="396"/>
                    </a:cubicBezTo>
                    <a:cubicBezTo>
                      <a:pt x="189" y="396"/>
                      <a:pt x="188" y="396"/>
                      <a:pt x="188" y="397"/>
                    </a:cubicBezTo>
                    <a:cubicBezTo>
                      <a:pt x="188" y="400"/>
                      <a:pt x="192" y="401"/>
                      <a:pt x="193" y="402"/>
                    </a:cubicBezTo>
                    <a:cubicBezTo>
                      <a:pt x="195" y="404"/>
                      <a:pt x="195" y="408"/>
                      <a:pt x="197" y="411"/>
                    </a:cubicBezTo>
                    <a:cubicBezTo>
                      <a:pt x="197" y="414"/>
                      <a:pt x="202" y="414"/>
                      <a:pt x="202" y="417"/>
                    </a:cubicBezTo>
                    <a:cubicBezTo>
                      <a:pt x="202" y="421"/>
                      <a:pt x="202" y="423"/>
                      <a:pt x="201" y="425"/>
                    </a:cubicBezTo>
                    <a:cubicBezTo>
                      <a:pt x="198" y="429"/>
                      <a:pt x="196" y="431"/>
                      <a:pt x="193" y="434"/>
                    </a:cubicBezTo>
                    <a:cubicBezTo>
                      <a:pt x="188" y="439"/>
                      <a:pt x="182" y="437"/>
                      <a:pt x="175" y="440"/>
                    </a:cubicBezTo>
                    <a:cubicBezTo>
                      <a:pt x="171" y="441"/>
                      <a:pt x="161" y="438"/>
                      <a:pt x="159" y="440"/>
                    </a:cubicBezTo>
                    <a:cubicBezTo>
                      <a:pt x="155" y="444"/>
                      <a:pt x="158" y="453"/>
                      <a:pt x="156" y="457"/>
                    </a:cubicBezTo>
                    <a:cubicBezTo>
                      <a:pt x="156" y="456"/>
                      <a:pt x="156" y="456"/>
                      <a:pt x="156" y="456"/>
                    </a:cubicBezTo>
                    <a:cubicBezTo>
                      <a:pt x="156" y="457"/>
                      <a:pt x="156" y="459"/>
                      <a:pt x="156" y="460"/>
                    </a:cubicBezTo>
                    <a:cubicBezTo>
                      <a:pt x="156" y="461"/>
                      <a:pt x="151" y="463"/>
                      <a:pt x="149" y="463"/>
                    </a:cubicBezTo>
                    <a:cubicBezTo>
                      <a:pt x="143" y="463"/>
                      <a:pt x="142" y="459"/>
                      <a:pt x="136" y="459"/>
                    </a:cubicBezTo>
                    <a:cubicBezTo>
                      <a:pt x="134" y="459"/>
                      <a:pt x="133" y="461"/>
                      <a:pt x="133" y="462"/>
                    </a:cubicBezTo>
                    <a:cubicBezTo>
                      <a:pt x="133" y="467"/>
                      <a:pt x="137" y="474"/>
                      <a:pt x="139" y="474"/>
                    </a:cubicBezTo>
                    <a:cubicBezTo>
                      <a:pt x="141" y="474"/>
                      <a:pt x="143" y="472"/>
                      <a:pt x="144" y="472"/>
                    </a:cubicBezTo>
                    <a:cubicBezTo>
                      <a:pt x="145" y="473"/>
                      <a:pt x="146" y="473"/>
                      <a:pt x="146" y="475"/>
                    </a:cubicBezTo>
                    <a:cubicBezTo>
                      <a:pt x="146" y="477"/>
                      <a:pt x="144" y="479"/>
                      <a:pt x="143" y="479"/>
                    </a:cubicBezTo>
                    <a:cubicBezTo>
                      <a:pt x="140" y="479"/>
                      <a:pt x="139" y="476"/>
                      <a:pt x="136" y="476"/>
                    </a:cubicBezTo>
                    <a:cubicBezTo>
                      <a:pt x="136" y="479"/>
                      <a:pt x="137" y="480"/>
                      <a:pt x="139" y="480"/>
                    </a:cubicBezTo>
                    <a:cubicBezTo>
                      <a:pt x="134" y="485"/>
                      <a:pt x="134" y="491"/>
                      <a:pt x="132" y="498"/>
                    </a:cubicBezTo>
                    <a:cubicBezTo>
                      <a:pt x="131" y="501"/>
                      <a:pt x="126" y="501"/>
                      <a:pt x="124" y="502"/>
                    </a:cubicBezTo>
                    <a:cubicBezTo>
                      <a:pt x="120" y="503"/>
                      <a:pt x="116" y="507"/>
                      <a:pt x="116" y="512"/>
                    </a:cubicBezTo>
                    <a:cubicBezTo>
                      <a:pt x="116" y="523"/>
                      <a:pt x="129" y="519"/>
                      <a:pt x="129" y="528"/>
                    </a:cubicBezTo>
                    <a:cubicBezTo>
                      <a:pt x="129" y="536"/>
                      <a:pt x="121" y="537"/>
                      <a:pt x="117" y="541"/>
                    </a:cubicBezTo>
                    <a:cubicBezTo>
                      <a:pt x="115" y="543"/>
                      <a:pt x="116" y="547"/>
                      <a:pt x="114" y="550"/>
                    </a:cubicBezTo>
                    <a:cubicBezTo>
                      <a:pt x="112" y="554"/>
                      <a:pt x="108" y="553"/>
                      <a:pt x="105" y="555"/>
                    </a:cubicBezTo>
                    <a:cubicBezTo>
                      <a:pt x="102" y="559"/>
                      <a:pt x="100" y="563"/>
                      <a:pt x="100" y="568"/>
                    </a:cubicBezTo>
                    <a:cubicBezTo>
                      <a:pt x="100" y="571"/>
                      <a:pt x="103" y="574"/>
                      <a:pt x="104" y="575"/>
                    </a:cubicBezTo>
                    <a:cubicBezTo>
                      <a:pt x="110" y="578"/>
                      <a:pt x="109" y="591"/>
                      <a:pt x="113" y="594"/>
                    </a:cubicBezTo>
                    <a:cubicBezTo>
                      <a:pt x="119" y="601"/>
                      <a:pt x="127" y="603"/>
                      <a:pt x="135" y="607"/>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grpSp>
        <p:grpSp>
          <p:nvGrpSpPr>
            <p:cNvPr id="35" name="Group 34">
              <a:extLst>
                <a:ext uri="{FF2B5EF4-FFF2-40B4-BE49-F238E27FC236}">
                  <a16:creationId xmlns:a16="http://schemas.microsoft.com/office/drawing/2014/main" id="{063ADAAE-A563-4F11-A965-57A674085251}"/>
                </a:ext>
              </a:extLst>
            </p:cNvPr>
            <p:cNvGrpSpPr/>
            <p:nvPr/>
          </p:nvGrpSpPr>
          <p:grpSpPr>
            <a:xfrm>
              <a:off x="3474675" y="1163388"/>
              <a:ext cx="821591" cy="1382949"/>
              <a:chOff x="4185654" y="962903"/>
              <a:chExt cx="821591" cy="1382949"/>
            </a:xfrm>
            <a:grpFill/>
          </p:grpSpPr>
          <p:sp>
            <p:nvSpPr>
              <p:cNvPr id="159" name="Freeform 61">
                <a:extLst>
                  <a:ext uri="{FF2B5EF4-FFF2-40B4-BE49-F238E27FC236}">
                    <a16:creationId xmlns:a16="http://schemas.microsoft.com/office/drawing/2014/main" id="{8ED661BF-2B42-4A96-81B4-E2162310ED38}"/>
                  </a:ext>
                </a:extLst>
              </p:cNvPr>
              <p:cNvSpPr>
                <a:spLocks/>
              </p:cNvSpPr>
              <p:nvPr/>
            </p:nvSpPr>
            <p:spPr bwMode="auto">
              <a:xfrm>
                <a:off x="4199286" y="1793168"/>
                <a:ext cx="773262" cy="552684"/>
              </a:xfrm>
              <a:custGeom>
                <a:avLst/>
                <a:gdLst>
                  <a:gd name="T0" fmla="*/ 308 w 316"/>
                  <a:gd name="T1" fmla="*/ 151 h 226"/>
                  <a:gd name="T2" fmla="*/ 306 w 316"/>
                  <a:gd name="T3" fmla="*/ 178 h 226"/>
                  <a:gd name="T4" fmla="*/ 278 w 316"/>
                  <a:gd name="T5" fmla="*/ 178 h 226"/>
                  <a:gd name="T6" fmla="*/ 261 w 316"/>
                  <a:gd name="T7" fmla="*/ 184 h 226"/>
                  <a:gd name="T8" fmla="*/ 262 w 316"/>
                  <a:gd name="T9" fmla="*/ 197 h 226"/>
                  <a:gd name="T10" fmla="*/ 268 w 316"/>
                  <a:gd name="T11" fmla="*/ 209 h 226"/>
                  <a:gd name="T12" fmla="*/ 260 w 316"/>
                  <a:gd name="T13" fmla="*/ 207 h 226"/>
                  <a:gd name="T14" fmla="*/ 258 w 316"/>
                  <a:gd name="T15" fmla="*/ 219 h 226"/>
                  <a:gd name="T16" fmla="*/ 248 w 316"/>
                  <a:gd name="T17" fmla="*/ 205 h 226"/>
                  <a:gd name="T18" fmla="*/ 233 w 316"/>
                  <a:gd name="T19" fmla="*/ 180 h 226"/>
                  <a:gd name="T20" fmla="*/ 214 w 316"/>
                  <a:gd name="T21" fmla="*/ 155 h 226"/>
                  <a:gd name="T22" fmla="*/ 188 w 316"/>
                  <a:gd name="T23" fmla="*/ 138 h 226"/>
                  <a:gd name="T24" fmla="*/ 176 w 316"/>
                  <a:gd name="T25" fmla="*/ 137 h 226"/>
                  <a:gd name="T26" fmla="*/ 188 w 316"/>
                  <a:gd name="T27" fmla="*/ 159 h 226"/>
                  <a:gd name="T28" fmla="*/ 205 w 316"/>
                  <a:gd name="T29" fmla="*/ 171 h 226"/>
                  <a:gd name="T30" fmla="*/ 215 w 316"/>
                  <a:gd name="T31" fmla="*/ 184 h 226"/>
                  <a:gd name="T32" fmla="*/ 210 w 316"/>
                  <a:gd name="T33" fmla="*/ 198 h 226"/>
                  <a:gd name="T34" fmla="*/ 205 w 316"/>
                  <a:gd name="T35" fmla="*/ 197 h 226"/>
                  <a:gd name="T36" fmla="*/ 189 w 316"/>
                  <a:gd name="T37" fmla="*/ 178 h 226"/>
                  <a:gd name="T38" fmla="*/ 149 w 316"/>
                  <a:gd name="T39" fmla="*/ 145 h 226"/>
                  <a:gd name="T40" fmla="*/ 109 w 316"/>
                  <a:gd name="T41" fmla="*/ 154 h 226"/>
                  <a:gd name="T42" fmla="*/ 88 w 316"/>
                  <a:gd name="T43" fmla="*/ 177 h 226"/>
                  <a:gd name="T44" fmla="*/ 66 w 316"/>
                  <a:gd name="T45" fmla="*/ 212 h 226"/>
                  <a:gd name="T46" fmla="*/ 47 w 316"/>
                  <a:gd name="T47" fmla="*/ 220 h 226"/>
                  <a:gd name="T48" fmla="*/ 6 w 316"/>
                  <a:gd name="T49" fmla="*/ 217 h 226"/>
                  <a:gd name="T50" fmla="*/ 0 w 316"/>
                  <a:gd name="T51" fmla="*/ 199 h 226"/>
                  <a:gd name="T52" fmla="*/ 2 w 316"/>
                  <a:gd name="T53" fmla="*/ 160 h 226"/>
                  <a:gd name="T54" fmla="*/ 31 w 316"/>
                  <a:gd name="T55" fmla="*/ 153 h 226"/>
                  <a:gd name="T56" fmla="*/ 58 w 316"/>
                  <a:gd name="T57" fmla="*/ 156 h 226"/>
                  <a:gd name="T58" fmla="*/ 68 w 316"/>
                  <a:gd name="T59" fmla="*/ 134 h 226"/>
                  <a:gd name="T60" fmla="*/ 67 w 316"/>
                  <a:gd name="T61" fmla="*/ 125 h 226"/>
                  <a:gd name="T62" fmla="*/ 39 w 316"/>
                  <a:gd name="T63" fmla="*/ 106 h 226"/>
                  <a:gd name="T64" fmla="*/ 57 w 316"/>
                  <a:gd name="T65" fmla="*/ 102 h 226"/>
                  <a:gd name="T66" fmla="*/ 62 w 316"/>
                  <a:gd name="T67" fmla="*/ 93 h 226"/>
                  <a:gd name="T68" fmla="*/ 74 w 316"/>
                  <a:gd name="T69" fmla="*/ 94 h 226"/>
                  <a:gd name="T70" fmla="*/ 95 w 316"/>
                  <a:gd name="T71" fmla="*/ 76 h 226"/>
                  <a:gd name="T72" fmla="*/ 114 w 316"/>
                  <a:gd name="T73" fmla="*/ 58 h 226"/>
                  <a:gd name="T74" fmla="*/ 135 w 316"/>
                  <a:gd name="T75" fmla="*/ 47 h 226"/>
                  <a:gd name="T76" fmla="*/ 147 w 316"/>
                  <a:gd name="T77" fmla="*/ 35 h 226"/>
                  <a:gd name="T78" fmla="*/ 159 w 316"/>
                  <a:gd name="T79" fmla="*/ 3 h 226"/>
                  <a:gd name="T80" fmla="*/ 163 w 316"/>
                  <a:gd name="T81" fmla="*/ 16 h 226"/>
                  <a:gd name="T82" fmla="*/ 156 w 316"/>
                  <a:gd name="T83" fmla="*/ 35 h 226"/>
                  <a:gd name="T84" fmla="*/ 165 w 316"/>
                  <a:gd name="T85" fmla="*/ 42 h 226"/>
                  <a:gd name="T86" fmla="*/ 188 w 316"/>
                  <a:gd name="T87" fmla="*/ 44 h 226"/>
                  <a:gd name="T88" fmla="*/ 217 w 316"/>
                  <a:gd name="T89" fmla="*/ 32 h 226"/>
                  <a:gd name="T90" fmla="*/ 246 w 316"/>
                  <a:gd name="T91" fmla="*/ 35 h 226"/>
                  <a:gd name="T92" fmla="*/ 265 w 316"/>
                  <a:gd name="T93" fmla="*/ 61 h 226"/>
                  <a:gd name="T94" fmla="*/ 260 w 316"/>
                  <a:gd name="T95" fmla="*/ 100 h 226"/>
                  <a:gd name="T96" fmla="*/ 306 w 316"/>
                  <a:gd name="T97" fmla="*/ 117 h 226"/>
                  <a:gd name="T98" fmla="*/ 308 w 316"/>
                  <a:gd name="T99" fmla="*/ 133 h 226"/>
                  <a:gd name="T100" fmla="*/ 310 w 316"/>
                  <a:gd name="T101" fmla="*/ 14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16" h="226">
                    <a:moveTo>
                      <a:pt x="310" y="140"/>
                    </a:moveTo>
                    <a:cubicBezTo>
                      <a:pt x="309" y="145"/>
                      <a:pt x="309" y="142"/>
                      <a:pt x="308" y="144"/>
                    </a:cubicBezTo>
                    <a:cubicBezTo>
                      <a:pt x="308" y="151"/>
                      <a:pt x="308" y="151"/>
                      <a:pt x="308" y="151"/>
                    </a:cubicBezTo>
                    <a:cubicBezTo>
                      <a:pt x="305" y="154"/>
                      <a:pt x="300" y="160"/>
                      <a:pt x="300" y="164"/>
                    </a:cubicBezTo>
                    <a:cubicBezTo>
                      <a:pt x="300" y="170"/>
                      <a:pt x="308" y="174"/>
                      <a:pt x="309" y="176"/>
                    </a:cubicBezTo>
                    <a:cubicBezTo>
                      <a:pt x="308" y="178"/>
                      <a:pt x="307" y="177"/>
                      <a:pt x="306" y="178"/>
                    </a:cubicBezTo>
                    <a:cubicBezTo>
                      <a:pt x="303" y="178"/>
                      <a:pt x="301" y="177"/>
                      <a:pt x="298" y="178"/>
                    </a:cubicBezTo>
                    <a:cubicBezTo>
                      <a:pt x="295" y="180"/>
                      <a:pt x="294" y="184"/>
                      <a:pt x="290" y="184"/>
                    </a:cubicBezTo>
                    <a:cubicBezTo>
                      <a:pt x="286" y="184"/>
                      <a:pt x="283" y="178"/>
                      <a:pt x="278" y="178"/>
                    </a:cubicBezTo>
                    <a:cubicBezTo>
                      <a:pt x="273" y="178"/>
                      <a:pt x="272" y="181"/>
                      <a:pt x="268" y="182"/>
                    </a:cubicBezTo>
                    <a:cubicBezTo>
                      <a:pt x="269" y="184"/>
                      <a:pt x="269" y="186"/>
                      <a:pt x="268" y="188"/>
                    </a:cubicBezTo>
                    <a:cubicBezTo>
                      <a:pt x="264" y="188"/>
                      <a:pt x="264" y="184"/>
                      <a:pt x="261" y="184"/>
                    </a:cubicBezTo>
                    <a:cubicBezTo>
                      <a:pt x="260" y="184"/>
                      <a:pt x="258" y="186"/>
                      <a:pt x="258" y="187"/>
                    </a:cubicBezTo>
                    <a:cubicBezTo>
                      <a:pt x="263" y="193"/>
                      <a:pt x="263" y="193"/>
                      <a:pt x="263" y="193"/>
                    </a:cubicBezTo>
                    <a:cubicBezTo>
                      <a:pt x="263" y="195"/>
                      <a:pt x="262" y="196"/>
                      <a:pt x="262" y="197"/>
                    </a:cubicBezTo>
                    <a:cubicBezTo>
                      <a:pt x="262" y="198"/>
                      <a:pt x="270" y="205"/>
                      <a:pt x="272" y="205"/>
                    </a:cubicBezTo>
                    <a:cubicBezTo>
                      <a:pt x="272" y="206"/>
                      <a:pt x="273" y="207"/>
                      <a:pt x="273" y="207"/>
                    </a:cubicBezTo>
                    <a:cubicBezTo>
                      <a:pt x="272" y="208"/>
                      <a:pt x="269" y="207"/>
                      <a:pt x="268" y="209"/>
                    </a:cubicBezTo>
                    <a:cubicBezTo>
                      <a:pt x="268" y="209"/>
                      <a:pt x="268" y="209"/>
                      <a:pt x="268" y="209"/>
                    </a:cubicBezTo>
                    <a:cubicBezTo>
                      <a:pt x="265" y="209"/>
                      <a:pt x="262" y="206"/>
                      <a:pt x="260" y="205"/>
                    </a:cubicBezTo>
                    <a:cubicBezTo>
                      <a:pt x="260" y="207"/>
                      <a:pt x="260" y="207"/>
                      <a:pt x="260" y="207"/>
                    </a:cubicBezTo>
                    <a:cubicBezTo>
                      <a:pt x="261" y="209"/>
                      <a:pt x="262" y="210"/>
                      <a:pt x="262" y="212"/>
                    </a:cubicBezTo>
                    <a:cubicBezTo>
                      <a:pt x="262" y="214"/>
                      <a:pt x="259" y="217"/>
                      <a:pt x="262" y="219"/>
                    </a:cubicBezTo>
                    <a:cubicBezTo>
                      <a:pt x="261" y="219"/>
                      <a:pt x="258" y="219"/>
                      <a:pt x="258" y="219"/>
                    </a:cubicBezTo>
                    <a:cubicBezTo>
                      <a:pt x="254" y="219"/>
                      <a:pt x="250" y="214"/>
                      <a:pt x="250" y="209"/>
                    </a:cubicBezTo>
                    <a:cubicBezTo>
                      <a:pt x="250" y="207"/>
                      <a:pt x="252" y="206"/>
                      <a:pt x="253" y="205"/>
                    </a:cubicBezTo>
                    <a:cubicBezTo>
                      <a:pt x="252" y="205"/>
                      <a:pt x="250" y="205"/>
                      <a:pt x="248" y="205"/>
                    </a:cubicBezTo>
                    <a:cubicBezTo>
                      <a:pt x="247" y="205"/>
                      <a:pt x="247" y="202"/>
                      <a:pt x="247" y="202"/>
                    </a:cubicBezTo>
                    <a:cubicBezTo>
                      <a:pt x="246" y="198"/>
                      <a:pt x="243" y="195"/>
                      <a:pt x="241" y="193"/>
                    </a:cubicBezTo>
                    <a:cubicBezTo>
                      <a:pt x="237" y="189"/>
                      <a:pt x="233" y="186"/>
                      <a:pt x="233" y="180"/>
                    </a:cubicBezTo>
                    <a:cubicBezTo>
                      <a:pt x="233" y="177"/>
                      <a:pt x="233" y="175"/>
                      <a:pt x="233" y="173"/>
                    </a:cubicBezTo>
                    <a:cubicBezTo>
                      <a:pt x="233" y="169"/>
                      <a:pt x="226" y="163"/>
                      <a:pt x="222" y="161"/>
                    </a:cubicBezTo>
                    <a:cubicBezTo>
                      <a:pt x="218" y="159"/>
                      <a:pt x="214" y="159"/>
                      <a:pt x="214" y="155"/>
                    </a:cubicBezTo>
                    <a:cubicBezTo>
                      <a:pt x="212" y="155"/>
                      <a:pt x="211" y="155"/>
                      <a:pt x="210" y="155"/>
                    </a:cubicBezTo>
                    <a:cubicBezTo>
                      <a:pt x="203" y="155"/>
                      <a:pt x="196" y="145"/>
                      <a:pt x="196" y="138"/>
                    </a:cubicBezTo>
                    <a:cubicBezTo>
                      <a:pt x="193" y="138"/>
                      <a:pt x="191" y="138"/>
                      <a:pt x="188" y="138"/>
                    </a:cubicBezTo>
                    <a:cubicBezTo>
                      <a:pt x="184" y="138"/>
                      <a:pt x="186" y="132"/>
                      <a:pt x="184" y="131"/>
                    </a:cubicBezTo>
                    <a:cubicBezTo>
                      <a:pt x="181" y="133"/>
                      <a:pt x="174" y="133"/>
                      <a:pt x="174" y="136"/>
                    </a:cubicBezTo>
                    <a:cubicBezTo>
                      <a:pt x="174" y="136"/>
                      <a:pt x="175" y="137"/>
                      <a:pt x="176" y="137"/>
                    </a:cubicBezTo>
                    <a:cubicBezTo>
                      <a:pt x="175" y="139"/>
                      <a:pt x="175" y="141"/>
                      <a:pt x="175" y="143"/>
                    </a:cubicBezTo>
                    <a:cubicBezTo>
                      <a:pt x="175" y="147"/>
                      <a:pt x="177" y="149"/>
                      <a:pt x="181" y="150"/>
                    </a:cubicBezTo>
                    <a:cubicBezTo>
                      <a:pt x="185" y="151"/>
                      <a:pt x="187" y="156"/>
                      <a:pt x="188" y="159"/>
                    </a:cubicBezTo>
                    <a:cubicBezTo>
                      <a:pt x="189" y="163"/>
                      <a:pt x="191" y="167"/>
                      <a:pt x="194" y="168"/>
                    </a:cubicBezTo>
                    <a:cubicBezTo>
                      <a:pt x="198" y="170"/>
                      <a:pt x="201" y="169"/>
                      <a:pt x="205" y="169"/>
                    </a:cubicBezTo>
                    <a:cubicBezTo>
                      <a:pt x="205" y="170"/>
                      <a:pt x="205" y="171"/>
                      <a:pt x="205" y="171"/>
                    </a:cubicBezTo>
                    <a:cubicBezTo>
                      <a:pt x="203" y="175"/>
                      <a:pt x="210" y="176"/>
                      <a:pt x="212" y="177"/>
                    </a:cubicBezTo>
                    <a:cubicBezTo>
                      <a:pt x="218" y="180"/>
                      <a:pt x="225" y="182"/>
                      <a:pt x="224" y="188"/>
                    </a:cubicBezTo>
                    <a:cubicBezTo>
                      <a:pt x="221" y="188"/>
                      <a:pt x="219" y="184"/>
                      <a:pt x="215" y="184"/>
                    </a:cubicBezTo>
                    <a:cubicBezTo>
                      <a:pt x="211" y="184"/>
                      <a:pt x="208" y="186"/>
                      <a:pt x="208" y="188"/>
                    </a:cubicBezTo>
                    <a:cubicBezTo>
                      <a:pt x="208" y="192"/>
                      <a:pt x="213" y="193"/>
                      <a:pt x="213" y="197"/>
                    </a:cubicBezTo>
                    <a:cubicBezTo>
                      <a:pt x="213" y="198"/>
                      <a:pt x="210" y="198"/>
                      <a:pt x="210" y="198"/>
                    </a:cubicBezTo>
                    <a:cubicBezTo>
                      <a:pt x="207" y="201"/>
                      <a:pt x="208" y="207"/>
                      <a:pt x="204" y="207"/>
                    </a:cubicBezTo>
                    <a:cubicBezTo>
                      <a:pt x="202" y="207"/>
                      <a:pt x="200" y="206"/>
                      <a:pt x="200" y="205"/>
                    </a:cubicBezTo>
                    <a:cubicBezTo>
                      <a:pt x="204" y="205"/>
                      <a:pt x="205" y="201"/>
                      <a:pt x="205" y="197"/>
                    </a:cubicBezTo>
                    <a:cubicBezTo>
                      <a:pt x="205" y="193"/>
                      <a:pt x="203" y="192"/>
                      <a:pt x="202" y="189"/>
                    </a:cubicBezTo>
                    <a:cubicBezTo>
                      <a:pt x="202" y="189"/>
                      <a:pt x="195" y="182"/>
                      <a:pt x="194" y="181"/>
                    </a:cubicBezTo>
                    <a:cubicBezTo>
                      <a:pt x="193" y="181"/>
                      <a:pt x="189" y="179"/>
                      <a:pt x="189" y="178"/>
                    </a:cubicBezTo>
                    <a:cubicBezTo>
                      <a:pt x="180" y="176"/>
                      <a:pt x="178" y="173"/>
                      <a:pt x="173" y="168"/>
                    </a:cubicBezTo>
                    <a:cubicBezTo>
                      <a:pt x="171" y="166"/>
                      <a:pt x="167" y="165"/>
                      <a:pt x="166" y="163"/>
                    </a:cubicBezTo>
                    <a:cubicBezTo>
                      <a:pt x="161" y="156"/>
                      <a:pt x="159" y="145"/>
                      <a:pt x="149" y="145"/>
                    </a:cubicBezTo>
                    <a:cubicBezTo>
                      <a:pt x="143" y="145"/>
                      <a:pt x="143" y="148"/>
                      <a:pt x="141" y="149"/>
                    </a:cubicBezTo>
                    <a:cubicBezTo>
                      <a:pt x="135" y="152"/>
                      <a:pt x="131" y="157"/>
                      <a:pt x="125" y="157"/>
                    </a:cubicBezTo>
                    <a:cubicBezTo>
                      <a:pt x="119" y="157"/>
                      <a:pt x="115" y="154"/>
                      <a:pt x="109" y="154"/>
                    </a:cubicBezTo>
                    <a:cubicBezTo>
                      <a:pt x="105" y="154"/>
                      <a:pt x="100" y="157"/>
                      <a:pt x="100" y="161"/>
                    </a:cubicBezTo>
                    <a:cubicBezTo>
                      <a:pt x="102" y="168"/>
                      <a:pt x="102" y="168"/>
                      <a:pt x="102" y="168"/>
                    </a:cubicBezTo>
                    <a:cubicBezTo>
                      <a:pt x="100" y="173"/>
                      <a:pt x="94" y="175"/>
                      <a:pt x="88" y="177"/>
                    </a:cubicBezTo>
                    <a:cubicBezTo>
                      <a:pt x="83" y="178"/>
                      <a:pt x="74" y="190"/>
                      <a:pt x="74" y="196"/>
                    </a:cubicBezTo>
                    <a:cubicBezTo>
                      <a:pt x="74" y="198"/>
                      <a:pt x="76" y="199"/>
                      <a:pt x="77" y="200"/>
                    </a:cubicBezTo>
                    <a:cubicBezTo>
                      <a:pt x="73" y="205"/>
                      <a:pt x="72" y="209"/>
                      <a:pt x="66" y="212"/>
                    </a:cubicBezTo>
                    <a:cubicBezTo>
                      <a:pt x="62" y="213"/>
                      <a:pt x="62" y="221"/>
                      <a:pt x="56" y="219"/>
                    </a:cubicBezTo>
                    <a:cubicBezTo>
                      <a:pt x="56" y="219"/>
                      <a:pt x="56" y="219"/>
                      <a:pt x="56" y="219"/>
                    </a:cubicBezTo>
                    <a:cubicBezTo>
                      <a:pt x="53" y="218"/>
                      <a:pt x="48" y="220"/>
                      <a:pt x="47" y="220"/>
                    </a:cubicBezTo>
                    <a:cubicBezTo>
                      <a:pt x="40" y="220"/>
                      <a:pt x="36" y="226"/>
                      <a:pt x="30" y="226"/>
                    </a:cubicBezTo>
                    <a:cubicBezTo>
                      <a:pt x="26" y="226"/>
                      <a:pt x="25" y="215"/>
                      <a:pt x="19" y="215"/>
                    </a:cubicBezTo>
                    <a:cubicBezTo>
                      <a:pt x="14" y="215"/>
                      <a:pt x="11" y="217"/>
                      <a:pt x="6" y="217"/>
                    </a:cubicBezTo>
                    <a:cubicBezTo>
                      <a:pt x="5" y="217"/>
                      <a:pt x="4" y="215"/>
                      <a:pt x="4" y="215"/>
                    </a:cubicBezTo>
                    <a:cubicBezTo>
                      <a:pt x="4" y="209"/>
                      <a:pt x="4" y="207"/>
                      <a:pt x="4" y="203"/>
                    </a:cubicBezTo>
                    <a:cubicBezTo>
                      <a:pt x="2" y="203"/>
                      <a:pt x="0" y="201"/>
                      <a:pt x="0" y="199"/>
                    </a:cubicBezTo>
                    <a:cubicBezTo>
                      <a:pt x="0" y="195"/>
                      <a:pt x="3" y="195"/>
                      <a:pt x="3" y="193"/>
                    </a:cubicBezTo>
                    <a:cubicBezTo>
                      <a:pt x="3" y="185"/>
                      <a:pt x="5" y="178"/>
                      <a:pt x="5" y="170"/>
                    </a:cubicBezTo>
                    <a:cubicBezTo>
                      <a:pt x="5" y="166"/>
                      <a:pt x="2" y="162"/>
                      <a:pt x="2" y="160"/>
                    </a:cubicBezTo>
                    <a:cubicBezTo>
                      <a:pt x="2" y="158"/>
                      <a:pt x="12" y="152"/>
                      <a:pt x="14" y="152"/>
                    </a:cubicBezTo>
                    <a:cubicBezTo>
                      <a:pt x="15" y="152"/>
                      <a:pt x="16" y="153"/>
                      <a:pt x="18" y="153"/>
                    </a:cubicBezTo>
                    <a:cubicBezTo>
                      <a:pt x="31" y="153"/>
                      <a:pt x="31" y="153"/>
                      <a:pt x="31" y="153"/>
                    </a:cubicBezTo>
                    <a:cubicBezTo>
                      <a:pt x="32" y="154"/>
                      <a:pt x="34" y="154"/>
                      <a:pt x="36" y="155"/>
                    </a:cubicBezTo>
                    <a:cubicBezTo>
                      <a:pt x="50" y="155"/>
                      <a:pt x="50" y="155"/>
                      <a:pt x="50" y="155"/>
                    </a:cubicBezTo>
                    <a:cubicBezTo>
                      <a:pt x="53" y="154"/>
                      <a:pt x="55" y="156"/>
                      <a:pt x="58" y="156"/>
                    </a:cubicBezTo>
                    <a:cubicBezTo>
                      <a:pt x="60" y="156"/>
                      <a:pt x="64" y="154"/>
                      <a:pt x="65" y="154"/>
                    </a:cubicBezTo>
                    <a:cubicBezTo>
                      <a:pt x="65" y="149"/>
                      <a:pt x="68" y="147"/>
                      <a:pt x="68" y="141"/>
                    </a:cubicBezTo>
                    <a:cubicBezTo>
                      <a:pt x="68" y="140"/>
                      <a:pt x="68" y="135"/>
                      <a:pt x="68" y="134"/>
                    </a:cubicBezTo>
                    <a:cubicBezTo>
                      <a:pt x="68" y="134"/>
                      <a:pt x="68" y="134"/>
                      <a:pt x="68" y="134"/>
                    </a:cubicBezTo>
                    <a:cubicBezTo>
                      <a:pt x="68" y="133"/>
                      <a:pt x="69" y="131"/>
                      <a:pt x="69" y="130"/>
                    </a:cubicBezTo>
                    <a:cubicBezTo>
                      <a:pt x="69" y="127"/>
                      <a:pt x="67" y="128"/>
                      <a:pt x="67" y="125"/>
                    </a:cubicBezTo>
                    <a:cubicBezTo>
                      <a:pt x="61" y="125"/>
                      <a:pt x="60" y="120"/>
                      <a:pt x="60" y="116"/>
                    </a:cubicBezTo>
                    <a:cubicBezTo>
                      <a:pt x="58" y="115"/>
                      <a:pt x="58" y="114"/>
                      <a:pt x="56" y="114"/>
                    </a:cubicBezTo>
                    <a:cubicBezTo>
                      <a:pt x="52" y="112"/>
                      <a:pt x="39" y="110"/>
                      <a:pt x="39" y="106"/>
                    </a:cubicBezTo>
                    <a:cubicBezTo>
                      <a:pt x="39" y="106"/>
                      <a:pt x="39" y="105"/>
                      <a:pt x="39" y="104"/>
                    </a:cubicBezTo>
                    <a:cubicBezTo>
                      <a:pt x="39" y="102"/>
                      <a:pt x="47" y="100"/>
                      <a:pt x="50" y="99"/>
                    </a:cubicBezTo>
                    <a:cubicBezTo>
                      <a:pt x="50" y="101"/>
                      <a:pt x="55" y="102"/>
                      <a:pt x="57" y="102"/>
                    </a:cubicBezTo>
                    <a:cubicBezTo>
                      <a:pt x="60" y="102"/>
                      <a:pt x="63" y="101"/>
                      <a:pt x="64" y="101"/>
                    </a:cubicBezTo>
                    <a:cubicBezTo>
                      <a:pt x="64" y="99"/>
                      <a:pt x="64" y="99"/>
                      <a:pt x="64" y="99"/>
                    </a:cubicBezTo>
                    <a:cubicBezTo>
                      <a:pt x="62" y="98"/>
                      <a:pt x="63" y="94"/>
                      <a:pt x="62" y="93"/>
                    </a:cubicBezTo>
                    <a:cubicBezTo>
                      <a:pt x="62" y="91"/>
                      <a:pt x="62" y="91"/>
                      <a:pt x="62" y="91"/>
                    </a:cubicBezTo>
                    <a:cubicBezTo>
                      <a:pt x="65" y="91"/>
                      <a:pt x="65" y="91"/>
                      <a:pt x="65" y="91"/>
                    </a:cubicBezTo>
                    <a:cubicBezTo>
                      <a:pt x="68" y="93"/>
                      <a:pt x="70" y="94"/>
                      <a:pt x="74" y="94"/>
                    </a:cubicBezTo>
                    <a:cubicBezTo>
                      <a:pt x="76" y="94"/>
                      <a:pt x="78" y="92"/>
                      <a:pt x="79" y="90"/>
                    </a:cubicBezTo>
                    <a:cubicBezTo>
                      <a:pt x="87" y="90"/>
                      <a:pt x="90" y="84"/>
                      <a:pt x="91" y="77"/>
                    </a:cubicBezTo>
                    <a:cubicBezTo>
                      <a:pt x="93" y="77"/>
                      <a:pt x="94" y="77"/>
                      <a:pt x="95" y="76"/>
                    </a:cubicBezTo>
                    <a:cubicBezTo>
                      <a:pt x="97" y="76"/>
                      <a:pt x="109" y="71"/>
                      <a:pt x="110" y="70"/>
                    </a:cubicBezTo>
                    <a:cubicBezTo>
                      <a:pt x="112" y="68"/>
                      <a:pt x="111" y="64"/>
                      <a:pt x="111" y="61"/>
                    </a:cubicBezTo>
                    <a:cubicBezTo>
                      <a:pt x="111" y="60"/>
                      <a:pt x="114" y="58"/>
                      <a:pt x="114" y="58"/>
                    </a:cubicBezTo>
                    <a:cubicBezTo>
                      <a:pt x="118" y="54"/>
                      <a:pt x="122" y="49"/>
                      <a:pt x="129" y="49"/>
                    </a:cubicBezTo>
                    <a:cubicBezTo>
                      <a:pt x="132" y="49"/>
                      <a:pt x="131" y="50"/>
                      <a:pt x="133" y="49"/>
                    </a:cubicBezTo>
                    <a:cubicBezTo>
                      <a:pt x="134" y="50"/>
                      <a:pt x="134" y="48"/>
                      <a:pt x="135" y="47"/>
                    </a:cubicBezTo>
                    <a:cubicBezTo>
                      <a:pt x="137" y="45"/>
                      <a:pt x="140" y="47"/>
                      <a:pt x="142" y="47"/>
                    </a:cubicBezTo>
                    <a:cubicBezTo>
                      <a:pt x="144" y="47"/>
                      <a:pt x="149" y="44"/>
                      <a:pt x="149" y="42"/>
                    </a:cubicBezTo>
                    <a:cubicBezTo>
                      <a:pt x="149" y="40"/>
                      <a:pt x="147" y="35"/>
                      <a:pt x="147" y="35"/>
                    </a:cubicBezTo>
                    <a:cubicBezTo>
                      <a:pt x="145" y="27"/>
                      <a:pt x="141" y="25"/>
                      <a:pt x="141" y="18"/>
                    </a:cubicBezTo>
                    <a:cubicBezTo>
                      <a:pt x="141" y="6"/>
                      <a:pt x="152" y="5"/>
                      <a:pt x="159" y="0"/>
                    </a:cubicBezTo>
                    <a:cubicBezTo>
                      <a:pt x="159" y="3"/>
                      <a:pt x="159" y="3"/>
                      <a:pt x="159" y="3"/>
                    </a:cubicBezTo>
                    <a:cubicBezTo>
                      <a:pt x="158" y="6"/>
                      <a:pt x="157" y="8"/>
                      <a:pt x="157" y="11"/>
                    </a:cubicBezTo>
                    <a:cubicBezTo>
                      <a:pt x="157" y="13"/>
                      <a:pt x="161" y="14"/>
                      <a:pt x="163" y="14"/>
                    </a:cubicBezTo>
                    <a:cubicBezTo>
                      <a:pt x="163" y="15"/>
                      <a:pt x="163" y="15"/>
                      <a:pt x="163" y="16"/>
                    </a:cubicBezTo>
                    <a:cubicBezTo>
                      <a:pt x="163" y="17"/>
                      <a:pt x="160" y="18"/>
                      <a:pt x="159" y="19"/>
                    </a:cubicBezTo>
                    <a:cubicBezTo>
                      <a:pt x="157" y="22"/>
                      <a:pt x="153" y="24"/>
                      <a:pt x="153" y="30"/>
                    </a:cubicBezTo>
                    <a:cubicBezTo>
                      <a:pt x="153" y="32"/>
                      <a:pt x="155" y="34"/>
                      <a:pt x="156" y="35"/>
                    </a:cubicBezTo>
                    <a:cubicBezTo>
                      <a:pt x="156" y="36"/>
                      <a:pt x="157" y="37"/>
                      <a:pt x="156" y="38"/>
                    </a:cubicBezTo>
                    <a:cubicBezTo>
                      <a:pt x="159" y="38"/>
                      <a:pt x="161" y="39"/>
                      <a:pt x="163" y="39"/>
                    </a:cubicBezTo>
                    <a:cubicBezTo>
                      <a:pt x="164" y="40"/>
                      <a:pt x="164" y="42"/>
                      <a:pt x="165" y="42"/>
                    </a:cubicBezTo>
                    <a:cubicBezTo>
                      <a:pt x="173" y="42"/>
                      <a:pt x="178" y="36"/>
                      <a:pt x="185" y="37"/>
                    </a:cubicBezTo>
                    <a:cubicBezTo>
                      <a:pt x="185" y="38"/>
                      <a:pt x="183" y="39"/>
                      <a:pt x="183" y="40"/>
                    </a:cubicBezTo>
                    <a:cubicBezTo>
                      <a:pt x="183" y="40"/>
                      <a:pt x="188" y="44"/>
                      <a:pt x="188" y="44"/>
                    </a:cubicBezTo>
                    <a:cubicBezTo>
                      <a:pt x="191" y="44"/>
                      <a:pt x="192" y="42"/>
                      <a:pt x="193" y="41"/>
                    </a:cubicBezTo>
                    <a:cubicBezTo>
                      <a:pt x="198" y="39"/>
                      <a:pt x="202" y="40"/>
                      <a:pt x="206" y="38"/>
                    </a:cubicBezTo>
                    <a:cubicBezTo>
                      <a:pt x="209" y="37"/>
                      <a:pt x="213" y="32"/>
                      <a:pt x="217" y="32"/>
                    </a:cubicBezTo>
                    <a:cubicBezTo>
                      <a:pt x="220" y="32"/>
                      <a:pt x="224" y="33"/>
                      <a:pt x="226" y="34"/>
                    </a:cubicBezTo>
                    <a:cubicBezTo>
                      <a:pt x="226" y="35"/>
                      <a:pt x="225" y="36"/>
                      <a:pt x="225" y="37"/>
                    </a:cubicBezTo>
                    <a:cubicBezTo>
                      <a:pt x="233" y="37"/>
                      <a:pt x="240" y="35"/>
                      <a:pt x="246" y="35"/>
                    </a:cubicBezTo>
                    <a:cubicBezTo>
                      <a:pt x="251" y="35"/>
                      <a:pt x="255" y="35"/>
                      <a:pt x="260" y="35"/>
                    </a:cubicBezTo>
                    <a:cubicBezTo>
                      <a:pt x="266" y="35"/>
                      <a:pt x="269" y="46"/>
                      <a:pt x="269" y="52"/>
                    </a:cubicBezTo>
                    <a:cubicBezTo>
                      <a:pt x="269" y="56"/>
                      <a:pt x="265" y="58"/>
                      <a:pt x="265" y="61"/>
                    </a:cubicBezTo>
                    <a:cubicBezTo>
                      <a:pt x="265" y="67"/>
                      <a:pt x="271" y="71"/>
                      <a:pt x="271" y="77"/>
                    </a:cubicBezTo>
                    <a:cubicBezTo>
                      <a:pt x="271" y="80"/>
                      <a:pt x="265" y="81"/>
                      <a:pt x="264" y="83"/>
                    </a:cubicBezTo>
                    <a:cubicBezTo>
                      <a:pt x="261" y="88"/>
                      <a:pt x="260" y="93"/>
                      <a:pt x="260" y="100"/>
                    </a:cubicBezTo>
                    <a:cubicBezTo>
                      <a:pt x="260" y="108"/>
                      <a:pt x="265" y="106"/>
                      <a:pt x="272" y="106"/>
                    </a:cubicBezTo>
                    <a:cubicBezTo>
                      <a:pt x="281" y="106"/>
                      <a:pt x="285" y="102"/>
                      <a:pt x="292" y="102"/>
                    </a:cubicBezTo>
                    <a:cubicBezTo>
                      <a:pt x="300" y="102"/>
                      <a:pt x="298" y="117"/>
                      <a:pt x="306" y="117"/>
                    </a:cubicBezTo>
                    <a:cubicBezTo>
                      <a:pt x="306" y="129"/>
                      <a:pt x="306" y="129"/>
                      <a:pt x="306" y="129"/>
                    </a:cubicBezTo>
                    <a:cubicBezTo>
                      <a:pt x="306" y="130"/>
                      <a:pt x="306" y="130"/>
                      <a:pt x="307" y="131"/>
                    </a:cubicBezTo>
                    <a:cubicBezTo>
                      <a:pt x="308" y="133"/>
                      <a:pt x="308" y="133"/>
                      <a:pt x="308" y="133"/>
                    </a:cubicBezTo>
                    <a:cubicBezTo>
                      <a:pt x="310" y="133"/>
                      <a:pt x="313" y="131"/>
                      <a:pt x="315" y="131"/>
                    </a:cubicBezTo>
                    <a:cubicBezTo>
                      <a:pt x="316" y="132"/>
                      <a:pt x="315" y="134"/>
                      <a:pt x="316" y="135"/>
                    </a:cubicBezTo>
                    <a:cubicBezTo>
                      <a:pt x="313" y="136"/>
                      <a:pt x="310" y="137"/>
                      <a:pt x="310" y="14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60" name="Freeform 62">
                <a:extLst>
                  <a:ext uri="{FF2B5EF4-FFF2-40B4-BE49-F238E27FC236}">
                    <a16:creationId xmlns:a16="http://schemas.microsoft.com/office/drawing/2014/main" id="{8CF2AB23-1735-43A1-B2CE-808D112381AC}"/>
                  </a:ext>
                </a:extLst>
              </p:cNvPr>
              <p:cNvSpPr>
                <a:spLocks/>
              </p:cNvSpPr>
              <p:nvPr/>
            </p:nvSpPr>
            <p:spPr bwMode="auto">
              <a:xfrm>
                <a:off x="4485541" y="1352012"/>
                <a:ext cx="521704" cy="506834"/>
              </a:xfrm>
              <a:custGeom>
                <a:avLst/>
                <a:gdLst>
                  <a:gd name="T0" fmla="*/ 43 w 213"/>
                  <a:gd name="T1" fmla="*/ 154 h 207"/>
                  <a:gd name="T2" fmla="*/ 3 w 213"/>
                  <a:gd name="T3" fmla="*/ 165 h 207"/>
                  <a:gd name="T4" fmla="*/ 8 w 213"/>
                  <a:gd name="T5" fmla="*/ 157 h 207"/>
                  <a:gd name="T6" fmla="*/ 5 w 213"/>
                  <a:gd name="T7" fmla="*/ 151 h 207"/>
                  <a:gd name="T8" fmla="*/ 6 w 213"/>
                  <a:gd name="T9" fmla="*/ 124 h 207"/>
                  <a:gd name="T10" fmla="*/ 36 w 213"/>
                  <a:gd name="T11" fmla="*/ 106 h 207"/>
                  <a:gd name="T12" fmla="*/ 55 w 213"/>
                  <a:gd name="T13" fmla="*/ 84 h 207"/>
                  <a:gd name="T14" fmla="*/ 63 w 213"/>
                  <a:gd name="T15" fmla="*/ 66 h 207"/>
                  <a:gd name="T16" fmla="*/ 92 w 213"/>
                  <a:gd name="T17" fmla="*/ 36 h 207"/>
                  <a:gd name="T18" fmla="*/ 81 w 213"/>
                  <a:gd name="T19" fmla="*/ 37 h 207"/>
                  <a:gd name="T20" fmla="*/ 81 w 213"/>
                  <a:gd name="T21" fmla="*/ 32 h 207"/>
                  <a:gd name="T22" fmla="*/ 86 w 213"/>
                  <a:gd name="T23" fmla="*/ 29 h 207"/>
                  <a:gd name="T24" fmla="*/ 96 w 213"/>
                  <a:gd name="T25" fmla="*/ 37 h 207"/>
                  <a:gd name="T26" fmla="*/ 97 w 213"/>
                  <a:gd name="T27" fmla="*/ 29 h 207"/>
                  <a:gd name="T28" fmla="*/ 109 w 213"/>
                  <a:gd name="T29" fmla="*/ 24 h 207"/>
                  <a:gd name="T30" fmla="*/ 119 w 213"/>
                  <a:gd name="T31" fmla="*/ 18 h 207"/>
                  <a:gd name="T32" fmla="*/ 130 w 213"/>
                  <a:gd name="T33" fmla="*/ 14 h 207"/>
                  <a:gd name="T34" fmla="*/ 143 w 213"/>
                  <a:gd name="T35" fmla="*/ 11 h 207"/>
                  <a:gd name="T36" fmla="*/ 145 w 213"/>
                  <a:gd name="T37" fmla="*/ 3 h 207"/>
                  <a:gd name="T38" fmla="*/ 166 w 213"/>
                  <a:gd name="T39" fmla="*/ 4 h 207"/>
                  <a:gd name="T40" fmla="*/ 173 w 213"/>
                  <a:gd name="T41" fmla="*/ 5 h 207"/>
                  <a:gd name="T42" fmla="*/ 185 w 213"/>
                  <a:gd name="T43" fmla="*/ 2 h 207"/>
                  <a:gd name="T44" fmla="*/ 192 w 213"/>
                  <a:gd name="T45" fmla="*/ 4 h 207"/>
                  <a:gd name="T46" fmla="*/ 191 w 213"/>
                  <a:gd name="T47" fmla="*/ 16 h 207"/>
                  <a:gd name="T48" fmla="*/ 205 w 213"/>
                  <a:gd name="T49" fmla="*/ 21 h 207"/>
                  <a:gd name="T50" fmla="*/ 201 w 213"/>
                  <a:gd name="T51" fmla="*/ 47 h 207"/>
                  <a:gd name="T52" fmla="*/ 201 w 213"/>
                  <a:gd name="T53" fmla="*/ 73 h 207"/>
                  <a:gd name="T54" fmla="*/ 207 w 213"/>
                  <a:gd name="T55" fmla="*/ 96 h 207"/>
                  <a:gd name="T56" fmla="*/ 213 w 213"/>
                  <a:gd name="T57" fmla="*/ 112 h 207"/>
                  <a:gd name="T58" fmla="*/ 166 w 213"/>
                  <a:gd name="T59" fmla="*/ 146 h 207"/>
                  <a:gd name="T60" fmla="*/ 142 w 213"/>
                  <a:gd name="T61" fmla="*/ 147 h 207"/>
                  <a:gd name="T62" fmla="*/ 134 w 213"/>
                  <a:gd name="T63" fmla="*/ 130 h 207"/>
                  <a:gd name="T64" fmla="*/ 128 w 213"/>
                  <a:gd name="T65" fmla="*/ 114 h 207"/>
                  <a:gd name="T66" fmla="*/ 165 w 213"/>
                  <a:gd name="T67" fmla="*/ 85 h 207"/>
                  <a:gd name="T68" fmla="*/ 131 w 213"/>
                  <a:gd name="T69" fmla="*/ 88 h 207"/>
                  <a:gd name="T70" fmla="*/ 112 w 213"/>
                  <a:gd name="T71" fmla="*/ 110 h 207"/>
                  <a:gd name="T72" fmla="*/ 95 w 213"/>
                  <a:gd name="T73" fmla="*/ 131 h 207"/>
                  <a:gd name="T74" fmla="*/ 98 w 213"/>
                  <a:gd name="T75" fmla="*/ 142 h 207"/>
                  <a:gd name="T76" fmla="*/ 99 w 213"/>
                  <a:gd name="T77" fmla="*/ 165 h 207"/>
                  <a:gd name="T78" fmla="*/ 95 w 213"/>
                  <a:gd name="T79" fmla="*/ 184 h 207"/>
                  <a:gd name="T80" fmla="*/ 79 w 213"/>
                  <a:gd name="T81" fmla="*/ 198 h 207"/>
                  <a:gd name="T82" fmla="*/ 59 w 213"/>
                  <a:gd name="T83" fmla="*/ 193 h 207"/>
                  <a:gd name="T84" fmla="*/ 53 w 213"/>
                  <a:gd name="T85" fmla="*/ 175 h 207"/>
                  <a:gd name="T86" fmla="*/ 49 w 213"/>
                  <a:gd name="T87" fmla="*/ 16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3" h="207">
                    <a:moveTo>
                      <a:pt x="49" y="161"/>
                    </a:moveTo>
                    <a:cubicBezTo>
                      <a:pt x="46" y="159"/>
                      <a:pt x="45" y="157"/>
                      <a:pt x="43" y="154"/>
                    </a:cubicBezTo>
                    <a:cubicBezTo>
                      <a:pt x="37" y="162"/>
                      <a:pt x="28" y="173"/>
                      <a:pt x="16" y="173"/>
                    </a:cubicBezTo>
                    <a:cubicBezTo>
                      <a:pt x="14" y="173"/>
                      <a:pt x="3" y="166"/>
                      <a:pt x="3" y="165"/>
                    </a:cubicBezTo>
                    <a:cubicBezTo>
                      <a:pt x="3" y="163"/>
                      <a:pt x="7" y="162"/>
                      <a:pt x="8" y="161"/>
                    </a:cubicBezTo>
                    <a:cubicBezTo>
                      <a:pt x="8" y="157"/>
                      <a:pt x="8" y="157"/>
                      <a:pt x="8" y="157"/>
                    </a:cubicBezTo>
                    <a:cubicBezTo>
                      <a:pt x="4" y="157"/>
                      <a:pt x="4" y="157"/>
                      <a:pt x="0" y="158"/>
                    </a:cubicBezTo>
                    <a:cubicBezTo>
                      <a:pt x="0" y="156"/>
                      <a:pt x="3" y="153"/>
                      <a:pt x="5" y="151"/>
                    </a:cubicBezTo>
                    <a:cubicBezTo>
                      <a:pt x="1" y="146"/>
                      <a:pt x="0" y="138"/>
                      <a:pt x="0" y="130"/>
                    </a:cubicBezTo>
                    <a:cubicBezTo>
                      <a:pt x="0" y="126"/>
                      <a:pt x="5" y="126"/>
                      <a:pt x="6" y="124"/>
                    </a:cubicBezTo>
                    <a:cubicBezTo>
                      <a:pt x="10" y="119"/>
                      <a:pt x="13" y="115"/>
                      <a:pt x="19" y="114"/>
                    </a:cubicBezTo>
                    <a:cubicBezTo>
                      <a:pt x="24" y="112"/>
                      <a:pt x="26" y="105"/>
                      <a:pt x="36" y="106"/>
                    </a:cubicBezTo>
                    <a:cubicBezTo>
                      <a:pt x="33" y="106"/>
                      <a:pt x="32" y="105"/>
                      <a:pt x="29" y="104"/>
                    </a:cubicBezTo>
                    <a:cubicBezTo>
                      <a:pt x="42" y="101"/>
                      <a:pt x="46" y="91"/>
                      <a:pt x="55" y="84"/>
                    </a:cubicBezTo>
                    <a:cubicBezTo>
                      <a:pt x="59" y="82"/>
                      <a:pt x="58" y="73"/>
                      <a:pt x="60" y="73"/>
                    </a:cubicBezTo>
                    <a:cubicBezTo>
                      <a:pt x="60" y="73"/>
                      <a:pt x="63" y="67"/>
                      <a:pt x="63" y="66"/>
                    </a:cubicBezTo>
                    <a:cubicBezTo>
                      <a:pt x="67" y="61"/>
                      <a:pt x="71" y="57"/>
                      <a:pt x="77" y="54"/>
                    </a:cubicBezTo>
                    <a:cubicBezTo>
                      <a:pt x="83" y="52"/>
                      <a:pt x="91" y="42"/>
                      <a:pt x="92" y="36"/>
                    </a:cubicBezTo>
                    <a:cubicBezTo>
                      <a:pt x="85" y="38"/>
                      <a:pt x="82" y="41"/>
                      <a:pt x="75" y="41"/>
                    </a:cubicBezTo>
                    <a:cubicBezTo>
                      <a:pt x="77" y="39"/>
                      <a:pt x="80" y="38"/>
                      <a:pt x="81" y="37"/>
                    </a:cubicBezTo>
                    <a:cubicBezTo>
                      <a:pt x="79" y="37"/>
                      <a:pt x="77" y="36"/>
                      <a:pt x="77" y="36"/>
                    </a:cubicBezTo>
                    <a:cubicBezTo>
                      <a:pt x="77" y="34"/>
                      <a:pt x="79" y="32"/>
                      <a:pt x="81" y="32"/>
                    </a:cubicBezTo>
                    <a:cubicBezTo>
                      <a:pt x="82" y="32"/>
                      <a:pt x="82" y="33"/>
                      <a:pt x="83" y="33"/>
                    </a:cubicBezTo>
                    <a:cubicBezTo>
                      <a:pt x="84" y="31"/>
                      <a:pt x="85" y="30"/>
                      <a:pt x="86" y="29"/>
                    </a:cubicBezTo>
                    <a:cubicBezTo>
                      <a:pt x="87" y="31"/>
                      <a:pt x="88" y="32"/>
                      <a:pt x="87" y="34"/>
                    </a:cubicBezTo>
                    <a:cubicBezTo>
                      <a:pt x="91" y="34"/>
                      <a:pt x="92" y="37"/>
                      <a:pt x="96" y="37"/>
                    </a:cubicBezTo>
                    <a:cubicBezTo>
                      <a:pt x="98" y="37"/>
                      <a:pt x="101" y="30"/>
                      <a:pt x="101" y="30"/>
                    </a:cubicBezTo>
                    <a:cubicBezTo>
                      <a:pt x="99" y="29"/>
                      <a:pt x="99" y="29"/>
                      <a:pt x="97" y="29"/>
                    </a:cubicBezTo>
                    <a:cubicBezTo>
                      <a:pt x="98" y="27"/>
                      <a:pt x="100" y="25"/>
                      <a:pt x="103" y="25"/>
                    </a:cubicBezTo>
                    <a:cubicBezTo>
                      <a:pt x="105" y="25"/>
                      <a:pt x="107" y="25"/>
                      <a:pt x="109" y="24"/>
                    </a:cubicBezTo>
                    <a:cubicBezTo>
                      <a:pt x="108" y="23"/>
                      <a:pt x="108" y="23"/>
                      <a:pt x="107" y="22"/>
                    </a:cubicBezTo>
                    <a:cubicBezTo>
                      <a:pt x="110" y="19"/>
                      <a:pt x="115" y="19"/>
                      <a:pt x="119" y="18"/>
                    </a:cubicBezTo>
                    <a:cubicBezTo>
                      <a:pt x="119" y="22"/>
                      <a:pt x="119" y="22"/>
                      <a:pt x="119" y="22"/>
                    </a:cubicBezTo>
                    <a:cubicBezTo>
                      <a:pt x="123" y="21"/>
                      <a:pt x="124" y="14"/>
                      <a:pt x="130" y="14"/>
                    </a:cubicBezTo>
                    <a:cubicBezTo>
                      <a:pt x="130" y="19"/>
                      <a:pt x="130" y="19"/>
                      <a:pt x="130" y="19"/>
                    </a:cubicBezTo>
                    <a:cubicBezTo>
                      <a:pt x="133" y="12"/>
                      <a:pt x="138" y="14"/>
                      <a:pt x="143" y="11"/>
                    </a:cubicBezTo>
                    <a:cubicBezTo>
                      <a:pt x="141" y="10"/>
                      <a:pt x="139" y="9"/>
                      <a:pt x="139" y="7"/>
                    </a:cubicBezTo>
                    <a:cubicBezTo>
                      <a:pt x="139" y="6"/>
                      <a:pt x="144" y="5"/>
                      <a:pt x="145" y="3"/>
                    </a:cubicBezTo>
                    <a:cubicBezTo>
                      <a:pt x="147" y="5"/>
                      <a:pt x="149" y="7"/>
                      <a:pt x="151" y="7"/>
                    </a:cubicBezTo>
                    <a:cubicBezTo>
                      <a:pt x="156" y="7"/>
                      <a:pt x="166" y="0"/>
                      <a:pt x="166" y="4"/>
                    </a:cubicBezTo>
                    <a:cubicBezTo>
                      <a:pt x="166" y="8"/>
                      <a:pt x="162" y="9"/>
                      <a:pt x="160" y="13"/>
                    </a:cubicBezTo>
                    <a:cubicBezTo>
                      <a:pt x="166" y="14"/>
                      <a:pt x="168" y="7"/>
                      <a:pt x="173" y="5"/>
                    </a:cubicBezTo>
                    <a:cubicBezTo>
                      <a:pt x="174" y="7"/>
                      <a:pt x="174" y="8"/>
                      <a:pt x="174" y="10"/>
                    </a:cubicBezTo>
                    <a:cubicBezTo>
                      <a:pt x="178" y="6"/>
                      <a:pt x="180" y="5"/>
                      <a:pt x="185" y="2"/>
                    </a:cubicBezTo>
                    <a:cubicBezTo>
                      <a:pt x="185" y="5"/>
                      <a:pt x="185" y="8"/>
                      <a:pt x="188" y="8"/>
                    </a:cubicBezTo>
                    <a:cubicBezTo>
                      <a:pt x="189" y="6"/>
                      <a:pt x="190" y="4"/>
                      <a:pt x="192" y="4"/>
                    </a:cubicBezTo>
                    <a:cubicBezTo>
                      <a:pt x="194" y="4"/>
                      <a:pt x="200" y="7"/>
                      <a:pt x="202" y="9"/>
                    </a:cubicBezTo>
                    <a:cubicBezTo>
                      <a:pt x="200" y="16"/>
                      <a:pt x="197" y="13"/>
                      <a:pt x="191" y="16"/>
                    </a:cubicBezTo>
                    <a:cubicBezTo>
                      <a:pt x="194" y="18"/>
                      <a:pt x="196" y="18"/>
                      <a:pt x="196" y="20"/>
                    </a:cubicBezTo>
                    <a:cubicBezTo>
                      <a:pt x="198" y="20"/>
                      <a:pt x="204" y="21"/>
                      <a:pt x="205" y="21"/>
                    </a:cubicBezTo>
                    <a:cubicBezTo>
                      <a:pt x="201" y="24"/>
                      <a:pt x="191" y="29"/>
                      <a:pt x="191" y="36"/>
                    </a:cubicBezTo>
                    <a:cubicBezTo>
                      <a:pt x="191" y="41"/>
                      <a:pt x="201" y="41"/>
                      <a:pt x="201" y="47"/>
                    </a:cubicBezTo>
                    <a:cubicBezTo>
                      <a:pt x="201" y="52"/>
                      <a:pt x="196" y="54"/>
                      <a:pt x="196" y="59"/>
                    </a:cubicBezTo>
                    <a:cubicBezTo>
                      <a:pt x="196" y="65"/>
                      <a:pt x="201" y="68"/>
                      <a:pt x="201" y="73"/>
                    </a:cubicBezTo>
                    <a:cubicBezTo>
                      <a:pt x="201" y="77"/>
                      <a:pt x="199" y="79"/>
                      <a:pt x="199" y="82"/>
                    </a:cubicBezTo>
                    <a:cubicBezTo>
                      <a:pt x="199" y="88"/>
                      <a:pt x="207" y="90"/>
                      <a:pt x="207" y="96"/>
                    </a:cubicBezTo>
                    <a:cubicBezTo>
                      <a:pt x="207" y="98"/>
                      <a:pt x="205" y="100"/>
                      <a:pt x="204" y="100"/>
                    </a:cubicBezTo>
                    <a:cubicBezTo>
                      <a:pt x="206" y="105"/>
                      <a:pt x="213" y="106"/>
                      <a:pt x="213" y="112"/>
                    </a:cubicBezTo>
                    <a:cubicBezTo>
                      <a:pt x="213" y="122"/>
                      <a:pt x="193" y="132"/>
                      <a:pt x="187" y="140"/>
                    </a:cubicBezTo>
                    <a:cubicBezTo>
                      <a:pt x="184" y="146"/>
                      <a:pt x="171" y="147"/>
                      <a:pt x="166" y="146"/>
                    </a:cubicBezTo>
                    <a:cubicBezTo>
                      <a:pt x="160" y="148"/>
                      <a:pt x="153" y="150"/>
                      <a:pt x="148" y="150"/>
                    </a:cubicBezTo>
                    <a:cubicBezTo>
                      <a:pt x="145" y="150"/>
                      <a:pt x="142" y="150"/>
                      <a:pt x="142" y="147"/>
                    </a:cubicBezTo>
                    <a:cubicBezTo>
                      <a:pt x="136" y="147"/>
                      <a:pt x="130" y="143"/>
                      <a:pt x="130" y="137"/>
                    </a:cubicBezTo>
                    <a:cubicBezTo>
                      <a:pt x="130" y="134"/>
                      <a:pt x="133" y="132"/>
                      <a:pt x="134" y="130"/>
                    </a:cubicBezTo>
                    <a:cubicBezTo>
                      <a:pt x="131" y="129"/>
                      <a:pt x="128" y="123"/>
                      <a:pt x="128" y="119"/>
                    </a:cubicBezTo>
                    <a:cubicBezTo>
                      <a:pt x="128" y="117"/>
                      <a:pt x="129" y="116"/>
                      <a:pt x="128" y="114"/>
                    </a:cubicBezTo>
                    <a:cubicBezTo>
                      <a:pt x="140" y="114"/>
                      <a:pt x="147" y="98"/>
                      <a:pt x="154" y="94"/>
                    </a:cubicBezTo>
                    <a:cubicBezTo>
                      <a:pt x="158" y="91"/>
                      <a:pt x="165" y="90"/>
                      <a:pt x="165" y="85"/>
                    </a:cubicBezTo>
                    <a:cubicBezTo>
                      <a:pt x="165" y="78"/>
                      <a:pt x="156" y="76"/>
                      <a:pt x="148" y="76"/>
                    </a:cubicBezTo>
                    <a:cubicBezTo>
                      <a:pt x="139" y="76"/>
                      <a:pt x="131" y="80"/>
                      <a:pt x="131" y="88"/>
                    </a:cubicBezTo>
                    <a:cubicBezTo>
                      <a:pt x="131" y="91"/>
                      <a:pt x="132" y="93"/>
                      <a:pt x="131" y="94"/>
                    </a:cubicBezTo>
                    <a:cubicBezTo>
                      <a:pt x="131" y="101"/>
                      <a:pt x="118" y="107"/>
                      <a:pt x="112" y="110"/>
                    </a:cubicBezTo>
                    <a:cubicBezTo>
                      <a:pt x="107" y="113"/>
                      <a:pt x="102" y="114"/>
                      <a:pt x="99" y="119"/>
                    </a:cubicBezTo>
                    <a:cubicBezTo>
                      <a:pt x="97" y="123"/>
                      <a:pt x="100" y="129"/>
                      <a:pt x="95" y="131"/>
                    </a:cubicBezTo>
                    <a:cubicBezTo>
                      <a:pt x="95" y="137"/>
                      <a:pt x="95" y="137"/>
                      <a:pt x="95" y="137"/>
                    </a:cubicBezTo>
                    <a:cubicBezTo>
                      <a:pt x="97" y="138"/>
                      <a:pt x="98" y="140"/>
                      <a:pt x="98" y="142"/>
                    </a:cubicBezTo>
                    <a:cubicBezTo>
                      <a:pt x="103" y="143"/>
                      <a:pt x="110" y="148"/>
                      <a:pt x="110" y="153"/>
                    </a:cubicBezTo>
                    <a:cubicBezTo>
                      <a:pt x="110" y="158"/>
                      <a:pt x="102" y="165"/>
                      <a:pt x="99" y="165"/>
                    </a:cubicBezTo>
                    <a:cubicBezTo>
                      <a:pt x="93" y="165"/>
                      <a:pt x="91" y="173"/>
                      <a:pt x="91" y="179"/>
                    </a:cubicBezTo>
                    <a:cubicBezTo>
                      <a:pt x="91" y="183"/>
                      <a:pt x="94" y="184"/>
                      <a:pt x="95" y="184"/>
                    </a:cubicBezTo>
                    <a:cubicBezTo>
                      <a:pt x="94" y="192"/>
                      <a:pt x="88" y="192"/>
                      <a:pt x="87" y="198"/>
                    </a:cubicBezTo>
                    <a:cubicBezTo>
                      <a:pt x="83" y="198"/>
                      <a:pt x="81" y="198"/>
                      <a:pt x="79" y="198"/>
                    </a:cubicBezTo>
                    <a:cubicBezTo>
                      <a:pt x="74" y="198"/>
                      <a:pt x="72" y="207"/>
                      <a:pt x="65" y="207"/>
                    </a:cubicBezTo>
                    <a:cubicBezTo>
                      <a:pt x="63" y="207"/>
                      <a:pt x="59" y="195"/>
                      <a:pt x="59" y="193"/>
                    </a:cubicBezTo>
                    <a:cubicBezTo>
                      <a:pt x="59" y="193"/>
                      <a:pt x="59" y="191"/>
                      <a:pt x="59" y="191"/>
                    </a:cubicBezTo>
                    <a:cubicBezTo>
                      <a:pt x="55" y="186"/>
                      <a:pt x="55" y="182"/>
                      <a:pt x="53" y="175"/>
                    </a:cubicBezTo>
                    <a:cubicBezTo>
                      <a:pt x="52" y="171"/>
                      <a:pt x="47" y="170"/>
                      <a:pt x="47" y="165"/>
                    </a:cubicBezTo>
                    <a:cubicBezTo>
                      <a:pt x="47" y="163"/>
                      <a:pt x="49" y="160"/>
                      <a:pt x="49" y="160"/>
                    </a:cubicBezTo>
                    <a:lnTo>
                      <a:pt x="49" y="161"/>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61" name="Freeform 80">
                <a:extLst>
                  <a:ext uri="{FF2B5EF4-FFF2-40B4-BE49-F238E27FC236}">
                    <a16:creationId xmlns:a16="http://schemas.microsoft.com/office/drawing/2014/main" id="{81C4EFEE-047D-497C-9855-738F5C3BAD6E}"/>
                  </a:ext>
                </a:extLst>
              </p:cNvPr>
              <p:cNvSpPr>
                <a:spLocks/>
              </p:cNvSpPr>
              <p:nvPr/>
            </p:nvSpPr>
            <p:spPr bwMode="auto">
              <a:xfrm>
                <a:off x="4593352" y="987687"/>
                <a:ext cx="278821" cy="154901"/>
              </a:xfrm>
              <a:custGeom>
                <a:avLst/>
                <a:gdLst>
                  <a:gd name="T0" fmla="*/ 96 w 114"/>
                  <a:gd name="T1" fmla="*/ 51 h 63"/>
                  <a:gd name="T2" fmla="*/ 96 w 114"/>
                  <a:gd name="T3" fmla="*/ 46 h 63"/>
                  <a:gd name="T4" fmla="*/ 83 w 114"/>
                  <a:gd name="T5" fmla="*/ 45 h 63"/>
                  <a:gd name="T6" fmla="*/ 87 w 114"/>
                  <a:gd name="T7" fmla="*/ 37 h 63"/>
                  <a:gd name="T8" fmla="*/ 81 w 114"/>
                  <a:gd name="T9" fmla="*/ 29 h 63"/>
                  <a:gd name="T10" fmla="*/ 85 w 114"/>
                  <a:gd name="T11" fmla="*/ 29 h 63"/>
                  <a:gd name="T12" fmla="*/ 78 w 114"/>
                  <a:gd name="T13" fmla="*/ 24 h 63"/>
                  <a:gd name="T14" fmla="*/ 63 w 114"/>
                  <a:gd name="T15" fmla="*/ 45 h 63"/>
                  <a:gd name="T16" fmla="*/ 58 w 114"/>
                  <a:gd name="T17" fmla="*/ 47 h 63"/>
                  <a:gd name="T18" fmla="*/ 50 w 114"/>
                  <a:gd name="T19" fmla="*/ 63 h 63"/>
                  <a:gd name="T20" fmla="*/ 28 w 114"/>
                  <a:gd name="T21" fmla="*/ 45 h 63"/>
                  <a:gd name="T22" fmla="*/ 38 w 114"/>
                  <a:gd name="T23" fmla="*/ 45 h 63"/>
                  <a:gd name="T24" fmla="*/ 48 w 114"/>
                  <a:gd name="T25" fmla="*/ 43 h 63"/>
                  <a:gd name="T26" fmla="*/ 35 w 114"/>
                  <a:gd name="T27" fmla="*/ 41 h 63"/>
                  <a:gd name="T28" fmla="*/ 24 w 114"/>
                  <a:gd name="T29" fmla="*/ 37 h 63"/>
                  <a:gd name="T30" fmla="*/ 32 w 114"/>
                  <a:gd name="T31" fmla="*/ 35 h 63"/>
                  <a:gd name="T32" fmla="*/ 47 w 114"/>
                  <a:gd name="T33" fmla="*/ 27 h 63"/>
                  <a:gd name="T34" fmla="*/ 39 w 114"/>
                  <a:gd name="T35" fmla="*/ 27 h 63"/>
                  <a:gd name="T36" fmla="*/ 35 w 114"/>
                  <a:gd name="T37" fmla="*/ 25 h 63"/>
                  <a:gd name="T38" fmla="*/ 33 w 114"/>
                  <a:gd name="T39" fmla="*/ 25 h 63"/>
                  <a:gd name="T40" fmla="*/ 24 w 114"/>
                  <a:gd name="T41" fmla="*/ 32 h 63"/>
                  <a:gd name="T42" fmla="*/ 15 w 114"/>
                  <a:gd name="T43" fmla="*/ 28 h 63"/>
                  <a:gd name="T44" fmla="*/ 17 w 114"/>
                  <a:gd name="T45" fmla="*/ 27 h 63"/>
                  <a:gd name="T46" fmla="*/ 9 w 114"/>
                  <a:gd name="T47" fmla="*/ 18 h 63"/>
                  <a:gd name="T48" fmla="*/ 7 w 114"/>
                  <a:gd name="T49" fmla="*/ 17 h 63"/>
                  <a:gd name="T50" fmla="*/ 0 w 114"/>
                  <a:gd name="T51" fmla="*/ 10 h 63"/>
                  <a:gd name="T52" fmla="*/ 10 w 114"/>
                  <a:gd name="T53" fmla="*/ 3 h 63"/>
                  <a:gd name="T54" fmla="*/ 24 w 114"/>
                  <a:gd name="T55" fmla="*/ 4 h 63"/>
                  <a:gd name="T56" fmla="*/ 21 w 114"/>
                  <a:gd name="T57" fmla="*/ 8 h 63"/>
                  <a:gd name="T58" fmla="*/ 28 w 114"/>
                  <a:gd name="T59" fmla="*/ 12 h 63"/>
                  <a:gd name="T60" fmla="*/ 26 w 114"/>
                  <a:gd name="T61" fmla="*/ 9 h 63"/>
                  <a:gd name="T62" fmla="*/ 31 w 114"/>
                  <a:gd name="T63" fmla="*/ 4 h 63"/>
                  <a:gd name="T64" fmla="*/ 44 w 114"/>
                  <a:gd name="T65" fmla="*/ 16 h 63"/>
                  <a:gd name="T66" fmla="*/ 41 w 114"/>
                  <a:gd name="T67" fmla="*/ 4 h 63"/>
                  <a:gd name="T68" fmla="*/ 46 w 114"/>
                  <a:gd name="T69" fmla="*/ 0 h 63"/>
                  <a:gd name="T70" fmla="*/ 58 w 114"/>
                  <a:gd name="T71" fmla="*/ 5 h 63"/>
                  <a:gd name="T72" fmla="*/ 57 w 114"/>
                  <a:gd name="T73" fmla="*/ 11 h 63"/>
                  <a:gd name="T74" fmla="*/ 62 w 114"/>
                  <a:gd name="T75" fmla="*/ 7 h 63"/>
                  <a:gd name="T76" fmla="*/ 66 w 114"/>
                  <a:gd name="T77" fmla="*/ 14 h 63"/>
                  <a:gd name="T78" fmla="*/ 68 w 114"/>
                  <a:gd name="T79" fmla="*/ 14 h 63"/>
                  <a:gd name="T80" fmla="*/ 91 w 114"/>
                  <a:gd name="T81" fmla="*/ 26 h 63"/>
                  <a:gd name="T82" fmla="*/ 89 w 114"/>
                  <a:gd name="T83" fmla="*/ 27 h 63"/>
                  <a:gd name="T84" fmla="*/ 94 w 114"/>
                  <a:gd name="T85" fmla="*/ 27 h 63"/>
                  <a:gd name="T86" fmla="*/ 94 w 114"/>
                  <a:gd name="T87" fmla="*/ 31 h 63"/>
                  <a:gd name="T88" fmla="*/ 103 w 114"/>
                  <a:gd name="T89" fmla="*/ 31 h 63"/>
                  <a:gd name="T90" fmla="*/ 114 w 114"/>
                  <a:gd name="T91" fmla="*/ 41 h 63"/>
                  <a:gd name="T92" fmla="*/ 96 w 114"/>
                  <a:gd name="T93" fmla="*/ 5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4" h="63">
                    <a:moveTo>
                      <a:pt x="96" y="51"/>
                    </a:moveTo>
                    <a:cubicBezTo>
                      <a:pt x="95" y="49"/>
                      <a:pt x="95" y="47"/>
                      <a:pt x="96" y="46"/>
                    </a:cubicBezTo>
                    <a:cubicBezTo>
                      <a:pt x="93" y="45"/>
                      <a:pt x="87" y="46"/>
                      <a:pt x="83" y="45"/>
                    </a:cubicBezTo>
                    <a:cubicBezTo>
                      <a:pt x="83" y="40"/>
                      <a:pt x="87" y="42"/>
                      <a:pt x="87" y="37"/>
                    </a:cubicBezTo>
                    <a:cubicBezTo>
                      <a:pt x="85" y="37"/>
                      <a:pt x="83" y="32"/>
                      <a:pt x="81" y="29"/>
                    </a:cubicBezTo>
                    <a:cubicBezTo>
                      <a:pt x="83" y="29"/>
                      <a:pt x="84" y="29"/>
                      <a:pt x="85" y="29"/>
                    </a:cubicBezTo>
                    <a:cubicBezTo>
                      <a:pt x="81" y="28"/>
                      <a:pt x="78" y="24"/>
                      <a:pt x="78" y="24"/>
                    </a:cubicBezTo>
                    <a:cubicBezTo>
                      <a:pt x="69" y="24"/>
                      <a:pt x="66" y="37"/>
                      <a:pt x="63" y="45"/>
                    </a:cubicBezTo>
                    <a:cubicBezTo>
                      <a:pt x="62" y="46"/>
                      <a:pt x="60" y="46"/>
                      <a:pt x="58" y="47"/>
                    </a:cubicBezTo>
                    <a:cubicBezTo>
                      <a:pt x="54" y="51"/>
                      <a:pt x="54" y="59"/>
                      <a:pt x="50" y="63"/>
                    </a:cubicBezTo>
                    <a:cubicBezTo>
                      <a:pt x="43" y="58"/>
                      <a:pt x="28" y="54"/>
                      <a:pt x="28" y="45"/>
                    </a:cubicBezTo>
                    <a:cubicBezTo>
                      <a:pt x="32" y="44"/>
                      <a:pt x="38" y="45"/>
                      <a:pt x="38" y="45"/>
                    </a:cubicBezTo>
                    <a:cubicBezTo>
                      <a:pt x="41" y="43"/>
                      <a:pt x="44" y="43"/>
                      <a:pt x="48" y="43"/>
                    </a:cubicBezTo>
                    <a:cubicBezTo>
                      <a:pt x="46" y="41"/>
                      <a:pt x="37" y="41"/>
                      <a:pt x="35" y="41"/>
                    </a:cubicBezTo>
                    <a:cubicBezTo>
                      <a:pt x="31" y="41"/>
                      <a:pt x="24" y="44"/>
                      <a:pt x="24" y="37"/>
                    </a:cubicBezTo>
                    <a:cubicBezTo>
                      <a:pt x="24" y="35"/>
                      <a:pt x="31" y="35"/>
                      <a:pt x="32" y="35"/>
                    </a:cubicBezTo>
                    <a:cubicBezTo>
                      <a:pt x="36" y="33"/>
                      <a:pt x="44" y="30"/>
                      <a:pt x="47" y="27"/>
                    </a:cubicBezTo>
                    <a:cubicBezTo>
                      <a:pt x="43" y="27"/>
                      <a:pt x="40" y="27"/>
                      <a:pt x="39" y="27"/>
                    </a:cubicBezTo>
                    <a:cubicBezTo>
                      <a:pt x="39" y="27"/>
                      <a:pt x="36" y="26"/>
                      <a:pt x="35" y="25"/>
                    </a:cubicBezTo>
                    <a:cubicBezTo>
                      <a:pt x="34" y="25"/>
                      <a:pt x="33" y="25"/>
                      <a:pt x="33" y="25"/>
                    </a:cubicBezTo>
                    <a:cubicBezTo>
                      <a:pt x="30" y="26"/>
                      <a:pt x="30" y="32"/>
                      <a:pt x="24" y="32"/>
                    </a:cubicBezTo>
                    <a:cubicBezTo>
                      <a:pt x="19" y="32"/>
                      <a:pt x="16" y="31"/>
                      <a:pt x="15" y="28"/>
                    </a:cubicBezTo>
                    <a:cubicBezTo>
                      <a:pt x="16" y="28"/>
                      <a:pt x="16" y="27"/>
                      <a:pt x="17" y="27"/>
                    </a:cubicBezTo>
                    <a:cubicBezTo>
                      <a:pt x="12" y="25"/>
                      <a:pt x="8" y="22"/>
                      <a:pt x="9" y="18"/>
                    </a:cubicBezTo>
                    <a:cubicBezTo>
                      <a:pt x="8" y="18"/>
                      <a:pt x="8" y="17"/>
                      <a:pt x="7" y="17"/>
                    </a:cubicBezTo>
                    <a:cubicBezTo>
                      <a:pt x="5" y="17"/>
                      <a:pt x="2" y="12"/>
                      <a:pt x="0" y="10"/>
                    </a:cubicBezTo>
                    <a:cubicBezTo>
                      <a:pt x="1" y="8"/>
                      <a:pt x="7" y="3"/>
                      <a:pt x="10" y="3"/>
                    </a:cubicBezTo>
                    <a:cubicBezTo>
                      <a:pt x="14" y="3"/>
                      <a:pt x="17" y="3"/>
                      <a:pt x="24" y="4"/>
                    </a:cubicBezTo>
                    <a:cubicBezTo>
                      <a:pt x="23" y="6"/>
                      <a:pt x="21" y="7"/>
                      <a:pt x="21" y="8"/>
                    </a:cubicBezTo>
                    <a:cubicBezTo>
                      <a:pt x="23" y="10"/>
                      <a:pt x="26" y="10"/>
                      <a:pt x="28" y="12"/>
                    </a:cubicBezTo>
                    <a:cubicBezTo>
                      <a:pt x="27" y="12"/>
                      <a:pt x="26" y="10"/>
                      <a:pt x="26" y="9"/>
                    </a:cubicBezTo>
                    <a:cubicBezTo>
                      <a:pt x="26" y="6"/>
                      <a:pt x="29" y="4"/>
                      <a:pt x="31" y="4"/>
                    </a:cubicBezTo>
                    <a:cubicBezTo>
                      <a:pt x="39" y="4"/>
                      <a:pt x="37" y="14"/>
                      <a:pt x="44" y="16"/>
                    </a:cubicBezTo>
                    <a:cubicBezTo>
                      <a:pt x="42" y="12"/>
                      <a:pt x="41" y="9"/>
                      <a:pt x="41" y="4"/>
                    </a:cubicBezTo>
                    <a:cubicBezTo>
                      <a:pt x="41" y="0"/>
                      <a:pt x="43" y="0"/>
                      <a:pt x="46" y="0"/>
                    </a:cubicBezTo>
                    <a:cubicBezTo>
                      <a:pt x="50" y="0"/>
                      <a:pt x="58" y="2"/>
                      <a:pt x="58" y="5"/>
                    </a:cubicBezTo>
                    <a:cubicBezTo>
                      <a:pt x="58" y="7"/>
                      <a:pt x="57" y="9"/>
                      <a:pt x="57" y="11"/>
                    </a:cubicBezTo>
                    <a:cubicBezTo>
                      <a:pt x="59" y="10"/>
                      <a:pt x="60" y="7"/>
                      <a:pt x="62" y="7"/>
                    </a:cubicBezTo>
                    <a:cubicBezTo>
                      <a:pt x="67" y="7"/>
                      <a:pt x="66" y="12"/>
                      <a:pt x="66" y="14"/>
                    </a:cubicBezTo>
                    <a:cubicBezTo>
                      <a:pt x="66" y="14"/>
                      <a:pt x="68" y="14"/>
                      <a:pt x="68" y="14"/>
                    </a:cubicBezTo>
                    <a:cubicBezTo>
                      <a:pt x="73" y="14"/>
                      <a:pt x="89" y="23"/>
                      <a:pt x="91" y="26"/>
                    </a:cubicBezTo>
                    <a:cubicBezTo>
                      <a:pt x="91" y="27"/>
                      <a:pt x="89" y="27"/>
                      <a:pt x="89" y="27"/>
                    </a:cubicBezTo>
                    <a:cubicBezTo>
                      <a:pt x="91" y="27"/>
                      <a:pt x="92" y="27"/>
                      <a:pt x="94" y="27"/>
                    </a:cubicBezTo>
                    <a:cubicBezTo>
                      <a:pt x="94" y="28"/>
                      <a:pt x="95" y="30"/>
                      <a:pt x="94" y="31"/>
                    </a:cubicBezTo>
                    <a:cubicBezTo>
                      <a:pt x="98" y="31"/>
                      <a:pt x="99" y="31"/>
                      <a:pt x="103" y="31"/>
                    </a:cubicBezTo>
                    <a:cubicBezTo>
                      <a:pt x="103" y="40"/>
                      <a:pt x="111" y="38"/>
                      <a:pt x="114" y="41"/>
                    </a:cubicBezTo>
                    <a:cubicBezTo>
                      <a:pt x="106" y="44"/>
                      <a:pt x="103" y="49"/>
                      <a:pt x="96" y="51"/>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62" name="Freeform 81">
                <a:extLst>
                  <a:ext uri="{FF2B5EF4-FFF2-40B4-BE49-F238E27FC236}">
                    <a16:creationId xmlns:a16="http://schemas.microsoft.com/office/drawing/2014/main" id="{703350C3-2771-423A-A68F-FE88DCFF1DDF}"/>
                  </a:ext>
                </a:extLst>
              </p:cNvPr>
              <p:cNvSpPr>
                <a:spLocks/>
              </p:cNvSpPr>
              <p:nvPr/>
            </p:nvSpPr>
            <p:spPr bwMode="auto">
              <a:xfrm>
                <a:off x="4738338" y="962903"/>
                <a:ext cx="183402" cy="66917"/>
              </a:xfrm>
              <a:custGeom>
                <a:avLst/>
                <a:gdLst>
                  <a:gd name="T0" fmla="*/ 75 w 75"/>
                  <a:gd name="T1" fmla="*/ 12 h 27"/>
                  <a:gd name="T2" fmla="*/ 45 w 75"/>
                  <a:gd name="T3" fmla="*/ 27 h 27"/>
                  <a:gd name="T4" fmla="*/ 35 w 75"/>
                  <a:gd name="T5" fmla="*/ 22 h 27"/>
                  <a:gd name="T6" fmla="*/ 19 w 75"/>
                  <a:gd name="T7" fmla="*/ 22 h 27"/>
                  <a:gd name="T8" fmla="*/ 15 w 75"/>
                  <a:gd name="T9" fmla="*/ 17 h 27"/>
                  <a:gd name="T10" fmla="*/ 21 w 75"/>
                  <a:gd name="T11" fmla="*/ 17 h 27"/>
                  <a:gd name="T12" fmla="*/ 28 w 75"/>
                  <a:gd name="T13" fmla="*/ 15 h 27"/>
                  <a:gd name="T14" fmla="*/ 15 w 75"/>
                  <a:gd name="T15" fmla="*/ 14 h 27"/>
                  <a:gd name="T16" fmla="*/ 5 w 75"/>
                  <a:gd name="T17" fmla="*/ 11 h 27"/>
                  <a:gd name="T18" fmla="*/ 0 w 75"/>
                  <a:gd name="T19" fmla="*/ 4 h 27"/>
                  <a:gd name="T20" fmla="*/ 5 w 75"/>
                  <a:gd name="T21" fmla="*/ 4 h 27"/>
                  <a:gd name="T22" fmla="*/ 10 w 75"/>
                  <a:gd name="T23" fmla="*/ 5 h 27"/>
                  <a:gd name="T24" fmla="*/ 10 w 75"/>
                  <a:gd name="T25" fmla="*/ 4 h 27"/>
                  <a:gd name="T26" fmla="*/ 15 w 75"/>
                  <a:gd name="T27" fmla="*/ 4 h 27"/>
                  <a:gd name="T28" fmla="*/ 14 w 75"/>
                  <a:gd name="T29" fmla="*/ 1 h 27"/>
                  <a:gd name="T30" fmla="*/ 22 w 75"/>
                  <a:gd name="T31" fmla="*/ 1 h 27"/>
                  <a:gd name="T32" fmla="*/ 33 w 75"/>
                  <a:gd name="T33" fmla="*/ 7 h 27"/>
                  <a:gd name="T34" fmla="*/ 40 w 75"/>
                  <a:gd name="T35" fmla="*/ 0 h 27"/>
                  <a:gd name="T36" fmla="*/ 44 w 75"/>
                  <a:gd name="T37" fmla="*/ 0 h 27"/>
                  <a:gd name="T38" fmla="*/ 44 w 75"/>
                  <a:gd name="T39" fmla="*/ 7 h 27"/>
                  <a:gd name="T40" fmla="*/ 53 w 75"/>
                  <a:gd name="T41" fmla="*/ 4 h 27"/>
                  <a:gd name="T42" fmla="*/ 62 w 75"/>
                  <a:gd name="T43" fmla="*/ 4 h 27"/>
                  <a:gd name="T44" fmla="*/ 75 w 75"/>
                  <a:gd name="T45"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5" h="27">
                    <a:moveTo>
                      <a:pt x="75" y="12"/>
                    </a:moveTo>
                    <a:cubicBezTo>
                      <a:pt x="68" y="17"/>
                      <a:pt x="54" y="27"/>
                      <a:pt x="45" y="27"/>
                    </a:cubicBezTo>
                    <a:cubicBezTo>
                      <a:pt x="40" y="27"/>
                      <a:pt x="37" y="25"/>
                      <a:pt x="35" y="22"/>
                    </a:cubicBezTo>
                    <a:cubicBezTo>
                      <a:pt x="19" y="22"/>
                      <a:pt x="19" y="22"/>
                      <a:pt x="19" y="22"/>
                    </a:cubicBezTo>
                    <a:cubicBezTo>
                      <a:pt x="16" y="21"/>
                      <a:pt x="16" y="19"/>
                      <a:pt x="15" y="17"/>
                    </a:cubicBezTo>
                    <a:cubicBezTo>
                      <a:pt x="17" y="17"/>
                      <a:pt x="20" y="17"/>
                      <a:pt x="21" y="17"/>
                    </a:cubicBezTo>
                    <a:cubicBezTo>
                      <a:pt x="24" y="16"/>
                      <a:pt x="27" y="16"/>
                      <a:pt x="28" y="15"/>
                    </a:cubicBezTo>
                    <a:cubicBezTo>
                      <a:pt x="27" y="15"/>
                      <a:pt x="15" y="14"/>
                      <a:pt x="15" y="14"/>
                    </a:cubicBezTo>
                    <a:cubicBezTo>
                      <a:pt x="10" y="14"/>
                      <a:pt x="4" y="18"/>
                      <a:pt x="5" y="11"/>
                    </a:cubicBezTo>
                    <a:cubicBezTo>
                      <a:pt x="2" y="10"/>
                      <a:pt x="1" y="7"/>
                      <a:pt x="0" y="4"/>
                    </a:cubicBezTo>
                    <a:cubicBezTo>
                      <a:pt x="5" y="4"/>
                      <a:pt x="5" y="4"/>
                      <a:pt x="5" y="4"/>
                    </a:cubicBezTo>
                    <a:cubicBezTo>
                      <a:pt x="6" y="5"/>
                      <a:pt x="9" y="6"/>
                      <a:pt x="10" y="5"/>
                    </a:cubicBezTo>
                    <a:cubicBezTo>
                      <a:pt x="10" y="4"/>
                      <a:pt x="10" y="4"/>
                      <a:pt x="10" y="4"/>
                    </a:cubicBezTo>
                    <a:cubicBezTo>
                      <a:pt x="15" y="4"/>
                      <a:pt x="15" y="4"/>
                      <a:pt x="15" y="4"/>
                    </a:cubicBezTo>
                    <a:cubicBezTo>
                      <a:pt x="14" y="1"/>
                      <a:pt x="14" y="1"/>
                      <a:pt x="14" y="1"/>
                    </a:cubicBezTo>
                    <a:cubicBezTo>
                      <a:pt x="22" y="1"/>
                      <a:pt x="22" y="1"/>
                      <a:pt x="22" y="1"/>
                    </a:cubicBezTo>
                    <a:cubicBezTo>
                      <a:pt x="24" y="3"/>
                      <a:pt x="32" y="7"/>
                      <a:pt x="33" y="7"/>
                    </a:cubicBezTo>
                    <a:cubicBezTo>
                      <a:pt x="37" y="7"/>
                      <a:pt x="39" y="1"/>
                      <a:pt x="40" y="0"/>
                    </a:cubicBezTo>
                    <a:cubicBezTo>
                      <a:pt x="44" y="0"/>
                      <a:pt x="44" y="0"/>
                      <a:pt x="44" y="0"/>
                    </a:cubicBezTo>
                    <a:cubicBezTo>
                      <a:pt x="44" y="4"/>
                      <a:pt x="43" y="5"/>
                      <a:pt x="44" y="7"/>
                    </a:cubicBezTo>
                    <a:cubicBezTo>
                      <a:pt x="46" y="7"/>
                      <a:pt x="48" y="4"/>
                      <a:pt x="53" y="4"/>
                    </a:cubicBezTo>
                    <a:cubicBezTo>
                      <a:pt x="59" y="4"/>
                      <a:pt x="58" y="4"/>
                      <a:pt x="62" y="4"/>
                    </a:cubicBezTo>
                    <a:cubicBezTo>
                      <a:pt x="68" y="4"/>
                      <a:pt x="73" y="9"/>
                      <a:pt x="75" y="12"/>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63" name="Freeform 82">
                <a:extLst>
                  <a:ext uri="{FF2B5EF4-FFF2-40B4-BE49-F238E27FC236}">
                    <a16:creationId xmlns:a16="http://schemas.microsoft.com/office/drawing/2014/main" id="{B309DBC2-185B-4CA4-881B-94BFE70A1175}"/>
                  </a:ext>
                </a:extLst>
              </p:cNvPr>
              <p:cNvSpPr>
                <a:spLocks/>
              </p:cNvSpPr>
              <p:nvPr/>
            </p:nvSpPr>
            <p:spPr bwMode="auto">
              <a:xfrm>
                <a:off x="4580960" y="1037255"/>
                <a:ext cx="34698" cy="28502"/>
              </a:xfrm>
              <a:custGeom>
                <a:avLst/>
                <a:gdLst>
                  <a:gd name="T0" fmla="*/ 5 w 14"/>
                  <a:gd name="T1" fmla="*/ 0 h 12"/>
                  <a:gd name="T2" fmla="*/ 14 w 14"/>
                  <a:gd name="T3" fmla="*/ 12 h 12"/>
                  <a:gd name="T4" fmla="*/ 5 w 14"/>
                  <a:gd name="T5" fmla="*/ 0 h 12"/>
                  <a:gd name="T6" fmla="*/ 5 w 14"/>
                  <a:gd name="T7" fmla="*/ 1 h 12"/>
                  <a:gd name="T8" fmla="*/ 5 w 14"/>
                  <a:gd name="T9" fmla="*/ 0 h 12"/>
                </a:gdLst>
                <a:ahLst/>
                <a:cxnLst>
                  <a:cxn ang="0">
                    <a:pos x="T0" y="T1"/>
                  </a:cxn>
                  <a:cxn ang="0">
                    <a:pos x="T2" y="T3"/>
                  </a:cxn>
                  <a:cxn ang="0">
                    <a:pos x="T4" y="T5"/>
                  </a:cxn>
                  <a:cxn ang="0">
                    <a:pos x="T6" y="T7"/>
                  </a:cxn>
                  <a:cxn ang="0">
                    <a:pos x="T8" y="T9"/>
                  </a:cxn>
                </a:cxnLst>
                <a:rect l="0" t="0" r="r" b="b"/>
                <a:pathLst>
                  <a:path w="14" h="12">
                    <a:moveTo>
                      <a:pt x="5" y="0"/>
                    </a:moveTo>
                    <a:cubicBezTo>
                      <a:pt x="8" y="5"/>
                      <a:pt x="12" y="6"/>
                      <a:pt x="14" y="12"/>
                    </a:cubicBezTo>
                    <a:cubicBezTo>
                      <a:pt x="9" y="11"/>
                      <a:pt x="0" y="2"/>
                      <a:pt x="5" y="0"/>
                    </a:cubicBezTo>
                    <a:cubicBezTo>
                      <a:pt x="5" y="1"/>
                      <a:pt x="5" y="1"/>
                      <a:pt x="5" y="1"/>
                    </a:cubicBezTo>
                    <a:lnTo>
                      <a:pt x="5" y="0"/>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64" name="Freeform 83">
                <a:extLst>
                  <a:ext uri="{FF2B5EF4-FFF2-40B4-BE49-F238E27FC236}">
                    <a16:creationId xmlns:a16="http://schemas.microsoft.com/office/drawing/2014/main" id="{0F4B4591-1843-4E1D-B78B-39F0A3E20679}"/>
                  </a:ext>
                </a:extLst>
              </p:cNvPr>
              <p:cNvSpPr>
                <a:spLocks/>
              </p:cNvSpPr>
              <p:nvPr/>
            </p:nvSpPr>
            <p:spPr bwMode="auto">
              <a:xfrm>
                <a:off x="4185654" y="1861325"/>
                <a:ext cx="87984" cy="105333"/>
              </a:xfrm>
              <a:custGeom>
                <a:avLst/>
                <a:gdLst>
                  <a:gd name="T0" fmla="*/ 6 w 36"/>
                  <a:gd name="T1" fmla="*/ 12 h 43"/>
                  <a:gd name="T2" fmla="*/ 14 w 36"/>
                  <a:gd name="T3" fmla="*/ 9 h 43"/>
                  <a:gd name="T4" fmla="*/ 12 w 36"/>
                  <a:gd name="T5" fmla="*/ 6 h 43"/>
                  <a:gd name="T6" fmla="*/ 21 w 36"/>
                  <a:gd name="T7" fmla="*/ 0 h 43"/>
                  <a:gd name="T8" fmla="*/ 26 w 36"/>
                  <a:gd name="T9" fmla="*/ 0 h 43"/>
                  <a:gd name="T10" fmla="*/ 36 w 36"/>
                  <a:gd name="T11" fmla="*/ 12 h 43"/>
                  <a:gd name="T12" fmla="*/ 31 w 36"/>
                  <a:gd name="T13" fmla="*/ 16 h 43"/>
                  <a:gd name="T14" fmla="*/ 31 w 36"/>
                  <a:gd name="T15" fmla="*/ 26 h 43"/>
                  <a:gd name="T16" fmla="*/ 30 w 36"/>
                  <a:gd name="T17" fmla="*/ 34 h 43"/>
                  <a:gd name="T18" fmla="*/ 23 w 36"/>
                  <a:gd name="T19" fmla="*/ 35 h 43"/>
                  <a:gd name="T20" fmla="*/ 12 w 36"/>
                  <a:gd name="T21" fmla="*/ 42 h 43"/>
                  <a:gd name="T22" fmla="*/ 7 w 36"/>
                  <a:gd name="T23" fmla="*/ 43 h 43"/>
                  <a:gd name="T24" fmla="*/ 0 w 36"/>
                  <a:gd name="T25" fmla="*/ 36 h 43"/>
                  <a:gd name="T26" fmla="*/ 8 w 36"/>
                  <a:gd name="T27" fmla="*/ 22 h 43"/>
                  <a:gd name="T28" fmla="*/ 3 w 36"/>
                  <a:gd name="T29" fmla="*/ 16 h 43"/>
                  <a:gd name="T30" fmla="*/ 6 w 36"/>
                  <a:gd name="T31" fmla="*/ 1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 h="43">
                    <a:moveTo>
                      <a:pt x="6" y="12"/>
                    </a:moveTo>
                    <a:cubicBezTo>
                      <a:pt x="8" y="12"/>
                      <a:pt x="12" y="11"/>
                      <a:pt x="14" y="9"/>
                    </a:cubicBezTo>
                    <a:cubicBezTo>
                      <a:pt x="13" y="8"/>
                      <a:pt x="12" y="7"/>
                      <a:pt x="12" y="6"/>
                    </a:cubicBezTo>
                    <a:cubicBezTo>
                      <a:pt x="12" y="4"/>
                      <a:pt x="18" y="0"/>
                      <a:pt x="21" y="0"/>
                    </a:cubicBezTo>
                    <a:cubicBezTo>
                      <a:pt x="23" y="0"/>
                      <a:pt x="24" y="0"/>
                      <a:pt x="26" y="0"/>
                    </a:cubicBezTo>
                    <a:cubicBezTo>
                      <a:pt x="33" y="0"/>
                      <a:pt x="36" y="7"/>
                      <a:pt x="36" y="12"/>
                    </a:cubicBezTo>
                    <a:cubicBezTo>
                      <a:pt x="36" y="14"/>
                      <a:pt x="31" y="14"/>
                      <a:pt x="31" y="16"/>
                    </a:cubicBezTo>
                    <a:cubicBezTo>
                      <a:pt x="31" y="18"/>
                      <a:pt x="31" y="26"/>
                      <a:pt x="31" y="26"/>
                    </a:cubicBezTo>
                    <a:cubicBezTo>
                      <a:pt x="31" y="28"/>
                      <a:pt x="33" y="32"/>
                      <a:pt x="30" y="34"/>
                    </a:cubicBezTo>
                    <a:cubicBezTo>
                      <a:pt x="29" y="36"/>
                      <a:pt x="26" y="35"/>
                      <a:pt x="23" y="35"/>
                    </a:cubicBezTo>
                    <a:cubicBezTo>
                      <a:pt x="18" y="35"/>
                      <a:pt x="15" y="40"/>
                      <a:pt x="12" y="42"/>
                    </a:cubicBezTo>
                    <a:cubicBezTo>
                      <a:pt x="11" y="43"/>
                      <a:pt x="9" y="43"/>
                      <a:pt x="7" y="43"/>
                    </a:cubicBezTo>
                    <a:cubicBezTo>
                      <a:pt x="4" y="43"/>
                      <a:pt x="0" y="40"/>
                      <a:pt x="0" y="36"/>
                    </a:cubicBezTo>
                    <a:cubicBezTo>
                      <a:pt x="0" y="29"/>
                      <a:pt x="7" y="28"/>
                      <a:pt x="8" y="22"/>
                    </a:cubicBezTo>
                    <a:cubicBezTo>
                      <a:pt x="5" y="20"/>
                      <a:pt x="3" y="18"/>
                      <a:pt x="3" y="16"/>
                    </a:cubicBezTo>
                    <a:cubicBezTo>
                      <a:pt x="3" y="12"/>
                      <a:pt x="5" y="12"/>
                      <a:pt x="6" y="12"/>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65" name="Freeform 84">
                <a:extLst>
                  <a:ext uri="{FF2B5EF4-FFF2-40B4-BE49-F238E27FC236}">
                    <a16:creationId xmlns:a16="http://schemas.microsoft.com/office/drawing/2014/main" id="{6880E0DB-19AD-46EF-A70B-6E42EF808E87}"/>
                  </a:ext>
                </a:extLst>
              </p:cNvPr>
              <p:cNvSpPr>
                <a:spLocks/>
              </p:cNvSpPr>
              <p:nvPr/>
            </p:nvSpPr>
            <p:spPr bwMode="auto">
              <a:xfrm>
                <a:off x="4243897" y="1773341"/>
                <a:ext cx="17349" cy="14870"/>
              </a:xfrm>
              <a:custGeom>
                <a:avLst/>
                <a:gdLst>
                  <a:gd name="T0" fmla="*/ 2 w 7"/>
                  <a:gd name="T1" fmla="*/ 6 h 6"/>
                  <a:gd name="T2" fmla="*/ 0 w 7"/>
                  <a:gd name="T3" fmla="*/ 3 h 6"/>
                  <a:gd name="T4" fmla="*/ 7 w 7"/>
                  <a:gd name="T5" fmla="*/ 0 h 6"/>
                  <a:gd name="T6" fmla="*/ 2 w 7"/>
                  <a:gd name="T7" fmla="*/ 6 h 6"/>
                </a:gdLst>
                <a:ahLst/>
                <a:cxnLst>
                  <a:cxn ang="0">
                    <a:pos x="T0" y="T1"/>
                  </a:cxn>
                  <a:cxn ang="0">
                    <a:pos x="T2" y="T3"/>
                  </a:cxn>
                  <a:cxn ang="0">
                    <a:pos x="T4" y="T5"/>
                  </a:cxn>
                  <a:cxn ang="0">
                    <a:pos x="T6" y="T7"/>
                  </a:cxn>
                </a:cxnLst>
                <a:rect l="0" t="0" r="r" b="b"/>
                <a:pathLst>
                  <a:path w="7" h="6">
                    <a:moveTo>
                      <a:pt x="2" y="6"/>
                    </a:moveTo>
                    <a:cubicBezTo>
                      <a:pt x="1" y="6"/>
                      <a:pt x="0" y="4"/>
                      <a:pt x="0" y="3"/>
                    </a:cubicBezTo>
                    <a:cubicBezTo>
                      <a:pt x="0" y="1"/>
                      <a:pt x="5" y="0"/>
                      <a:pt x="7" y="0"/>
                    </a:cubicBezTo>
                    <a:cubicBezTo>
                      <a:pt x="7" y="3"/>
                      <a:pt x="5" y="6"/>
                      <a:pt x="2" y="6"/>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66" name="Freeform 85">
                <a:extLst>
                  <a:ext uri="{FF2B5EF4-FFF2-40B4-BE49-F238E27FC236}">
                    <a16:creationId xmlns:a16="http://schemas.microsoft.com/office/drawing/2014/main" id="{9E02DE6D-EEBD-46A9-8990-E52525F805B7}"/>
                  </a:ext>
                </a:extLst>
              </p:cNvPr>
              <p:cNvSpPr>
                <a:spLocks/>
              </p:cNvSpPr>
              <p:nvPr/>
            </p:nvSpPr>
            <p:spPr bwMode="auto">
              <a:xfrm>
                <a:off x="4253811" y="1763427"/>
                <a:ext cx="166053" cy="242884"/>
              </a:xfrm>
              <a:custGeom>
                <a:avLst/>
                <a:gdLst>
                  <a:gd name="T0" fmla="*/ 62 w 68"/>
                  <a:gd name="T1" fmla="*/ 66 h 99"/>
                  <a:gd name="T2" fmla="*/ 59 w 68"/>
                  <a:gd name="T3" fmla="*/ 83 h 99"/>
                  <a:gd name="T4" fmla="*/ 65 w 68"/>
                  <a:gd name="T5" fmla="*/ 86 h 99"/>
                  <a:gd name="T6" fmla="*/ 45 w 68"/>
                  <a:gd name="T7" fmla="*/ 91 h 99"/>
                  <a:gd name="T8" fmla="*/ 25 w 68"/>
                  <a:gd name="T9" fmla="*/ 91 h 99"/>
                  <a:gd name="T10" fmla="*/ 17 w 68"/>
                  <a:gd name="T11" fmla="*/ 96 h 99"/>
                  <a:gd name="T12" fmla="*/ 11 w 68"/>
                  <a:gd name="T13" fmla="*/ 99 h 99"/>
                  <a:gd name="T14" fmla="*/ 21 w 68"/>
                  <a:gd name="T15" fmla="*/ 86 h 99"/>
                  <a:gd name="T16" fmla="*/ 30 w 68"/>
                  <a:gd name="T17" fmla="*/ 81 h 99"/>
                  <a:gd name="T18" fmla="*/ 17 w 68"/>
                  <a:gd name="T19" fmla="*/ 80 h 99"/>
                  <a:gd name="T20" fmla="*/ 12 w 68"/>
                  <a:gd name="T21" fmla="*/ 80 h 99"/>
                  <a:gd name="T22" fmla="*/ 18 w 68"/>
                  <a:gd name="T23" fmla="*/ 63 h 99"/>
                  <a:gd name="T24" fmla="*/ 31 w 68"/>
                  <a:gd name="T25" fmla="*/ 53 h 99"/>
                  <a:gd name="T26" fmla="*/ 26 w 68"/>
                  <a:gd name="T27" fmla="*/ 46 h 99"/>
                  <a:gd name="T28" fmla="*/ 17 w 68"/>
                  <a:gd name="T29" fmla="*/ 47 h 99"/>
                  <a:gd name="T30" fmla="*/ 15 w 68"/>
                  <a:gd name="T31" fmla="*/ 39 h 99"/>
                  <a:gd name="T32" fmla="*/ 10 w 68"/>
                  <a:gd name="T33" fmla="*/ 32 h 99"/>
                  <a:gd name="T34" fmla="*/ 8 w 68"/>
                  <a:gd name="T35" fmla="*/ 36 h 99"/>
                  <a:gd name="T36" fmla="*/ 9 w 68"/>
                  <a:gd name="T37" fmla="*/ 29 h 99"/>
                  <a:gd name="T38" fmla="*/ 5 w 68"/>
                  <a:gd name="T39" fmla="*/ 25 h 99"/>
                  <a:gd name="T40" fmla="*/ 7 w 68"/>
                  <a:gd name="T41" fmla="*/ 19 h 99"/>
                  <a:gd name="T42" fmla="*/ 5 w 68"/>
                  <a:gd name="T43" fmla="*/ 13 h 99"/>
                  <a:gd name="T44" fmla="*/ 8 w 68"/>
                  <a:gd name="T45" fmla="*/ 14 h 99"/>
                  <a:gd name="T46" fmla="*/ 11 w 68"/>
                  <a:gd name="T47" fmla="*/ 9 h 99"/>
                  <a:gd name="T48" fmla="*/ 16 w 68"/>
                  <a:gd name="T49" fmla="*/ 0 h 99"/>
                  <a:gd name="T50" fmla="*/ 28 w 68"/>
                  <a:gd name="T51" fmla="*/ 3 h 99"/>
                  <a:gd name="T52" fmla="*/ 21 w 68"/>
                  <a:gd name="T53" fmla="*/ 13 h 99"/>
                  <a:gd name="T54" fmla="*/ 30 w 68"/>
                  <a:gd name="T55" fmla="*/ 30 h 99"/>
                  <a:gd name="T56" fmla="*/ 35 w 68"/>
                  <a:gd name="T57" fmla="*/ 33 h 99"/>
                  <a:gd name="T58" fmla="*/ 55 w 68"/>
                  <a:gd name="T59" fmla="*/ 58 h 99"/>
                  <a:gd name="T60" fmla="*/ 57 w 68"/>
                  <a:gd name="T61" fmla="*/ 66 h 99"/>
                  <a:gd name="T62" fmla="*/ 60 w 68"/>
                  <a:gd name="T63" fmla="*/ 66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8" h="99">
                    <a:moveTo>
                      <a:pt x="59" y="67"/>
                    </a:moveTo>
                    <a:cubicBezTo>
                      <a:pt x="61" y="66"/>
                      <a:pt x="60" y="66"/>
                      <a:pt x="62" y="66"/>
                    </a:cubicBezTo>
                    <a:cubicBezTo>
                      <a:pt x="66" y="66"/>
                      <a:pt x="68" y="69"/>
                      <a:pt x="68" y="72"/>
                    </a:cubicBezTo>
                    <a:cubicBezTo>
                      <a:pt x="68" y="77"/>
                      <a:pt x="61" y="79"/>
                      <a:pt x="59" y="83"/>
                    </a:cubicBezTo>
                    <a:cubicBezTo>
                      <a:pt x="62" y="84"/>
                      <a:pt x="63" y="84"/>
                      <a:pt x="65" y="84"/>
                    </a:cubicBezTo>
                    <a:cubicBezTo>
                      <a:pt x="65" y="86"/>
                      <a:pt x="65" y="86"/>
                      <a:pt x="65" y="86"/>
                    </a:cubicBezTo>
                    <a:cubicBezTo>
                      <a:pt x="62" y="89"/>
                      <a:pt x="60" y="91"/>
                      <a:pt x="57" y="91"/>
                    </a:cubicBezTo>
                    <a:cubicBezTo>
                      <a:pt x="53" y="91"/>
                      <a:pt x="47" y="91"/>
                      <a:pt x="45" y="91"/>
                    </a:cubicBezTo>
                    <a:cubicBezTo>
                      <a:pt x="42" y="91"/>
                      <a:pt x="35" y="93"/>
                      <a:pt x="30" y="93"/>
                    </a:cubicBezTo>
                    <a:cubicBezTo>
                      <a:pt x="28" y="93"/>
                      <a:pt x="27" y="91"/>
                      <a:pt x="25" y="91"/>
                    </a:cubicBezTo>
                    <a:cubicBezTo>
                      <a:pt x="22" y="91"/>
                      <a:pt x="21" y="94"/>
                      <a:pt x="21" y="96"/>
                    </a:cubicBezTo>
                    <a:cubicBezTo>
                      <a:pt x="17" y="96"/>
                      <a:pt x="17" y="96"/>
                      <a:pt x="17" y="96"/>
                    </a:cubicBezTo>
                    <a:cubicBezTo>
                      <a:pt x="15" y="96"/>
                      <a:pt x="14" y="97"/>
                      <a:pt x="13" y="99"/>
                    </a:cubicBezTo>
                    <a:cubicBezTo>
                      <a:pt x="11" y="99"/>
                      <a:pt x="11" y="99"/>
                      <a:pt x="11" y="99"/>
                    </a:cubicBezTo>
                    <a:cubicBezTo>
                      <a:pt x="11" y="97"/>
                      <a:pt x="11" y="97"/>
                      <a:pt x="11" y="97"/>
                    </a:cubicBezTo>
                    <a:cubicBezTo>
                      <a:pt x="11" y="96"/>
                      <a:pt x="20" y="87"/>
                      <a:pt x="21" y="86"/>
                    </a:cubicBezTo>
                    <a:cubicBezTo>
                      <a:pt x="25" y="85"/>
                      <a:pt x="30" y="87"/>
                      <a:pt x="30" y="83"/>
                    </a:cubicBezTo>
                    <a:cubicBezTo>
                      <a:pt x="30" y="82"/>
                      <a:pt x="30" y="81"/>
                      <a:pt x="30" y="81"/>
                    </a:cubicBezTo>
                    <a:cubicBezTo>
                      <a:pt x="29" y="82"/>
                      <a:pt x="27" y="83"/>
                      <a:pt x="25" y="83"/>
                    </a:cubicBezTo>
                    <a:cubicBezTo>
                      <a:pt x="21" y="83"/>
                      <a:pt x="20" y="80"/>
                      <a:pt x="17" y="80"/>
                    </a:cubicBezTo>
                    <a:cubicBezTo>
                      <a:pt x="15" y="80"/>
                      <a:pt x="15" y="81"/>
                      <a:pt x="14" y="81"/>
                    </a:cubicBezTo>
                    <a:cubicBezTo>
                      <a:pt x="13" y="81"/>
                      <a:pt x="12" y="81"/>
                      <a:pt x="12" y="80"/>
                    </a:cubicBezTo>
                    <a:cubicBezTo>
                      <a:pt x="12" y="76"/>
                      <a:pt x="20" y="75"/>
                      <a:pt x="20" y="71"/>
                    </a:cubicBezTo>
                    <a:cubicBezTo>
                      <a:pt x="20" y="67"/>
                      <a:pt x="18" y="66"/>
                      <a:pt x="18" y="63"/>
                    </a:cubicBezTo>
                    <a:cubicBezTo>
                      <a:pt x="23" y="63"/>
                      <a:pt x="30" y="60"/>
                      <a:pt x="31" y="57"/>
                    </a:cubicBezTo>
                    <a:cubicBezTo>
                      <a:pt x="31" y="53"/>
                      <a:pt x="31" y="53"/>
                      <a:pt x="31" y="53"/>
                    </a:cubicBezTo>
                    <a:cubicBezTo>
                      <a:pt x="28" y="53"/>
                      <a:pt x="24" y="53"/>
                      <a:pt x="24" y="50"/>
                    </a:cubicBezTo>
                    <a:cubicBezTo>
                      <a:pt x="24" y="48"/>
                      <a:pt x="26" y="47"/>
                      <a:pt x="26" y="46"/>
                    </a:cubicBezTo>
                    <a:cubicBezTo>
                      <a:pt x="25" y="46"/>
                      <a:pt x="24" y="46"/>
                      <a:pt x="24" y="46"/>
                    </a:cubicBezTo>
                    <a:cubicBezTo>
                      <a:pt x="21" y="46"/>
                      <a:pt x="19" y="47"/>
                      <a:pt x="17" y="47"/>
                    </a:cubicBezTo>
                    <a:cubicBezTo>
                      <a:pt x="14" y="47"/>
                      <a:pt x="12" y="47"/>
                      <a:pt x="12" y="45"/>
                    </a:cubicBezTo>
                    <a:cubicBezTo>
                      <a:pt x="12" y="42"/>
                      <a:pt x="15" y="41"/>
                      <a:pt x="15" y="39"/>
                    </a:cubicBezTo>
                    <a:cubicBezTo>
                      <a:pt x="15" y="36"/>
                      <a:pt x="14" y="35"/>
                      <a:pt x="15" y="33"/>
                    </a:cubicBezTo>
                    <a:cubicBezTo>
                      <a:pt x="13" y="33"/>
                      <a:pt x="11" y="32"/>
                      <a:pt x="10" y="32"/>
                    </a:cubicBezTo>
                    <a:cubicBezTo>
                      <a:pt x="9" y="34"/>
                      <a:pt x="10" y="35"/>
                      <a:pt x="10" y="36"/>
                    </a:cubicBezTo>
                    <a:cubicBezTo>
                      <a:pt x="8" y="36"/>
                      <a:pt x="8" y="36"/>
                      <a:pt x="8" y="36"/>
                    </a:cubicBezTo>
                    <a:cubicBezTo>
                      <a:pt x="8" y="34"/>
                      <a:pt x="8" y="33"/>
                      <a:pt x="8" y="31"/>
                    </a:cubicBezTo>
                    <a:cubicBezTo>
                      <a:pt x="8" y="31"/>
                      <a:pt x="8" y="30"/>
                      <a:pt x="9" y="29"/>
                    </a:cubicBezTo>
                    <a:cubicBezTo>
                      <a:pt x="9" y="27"/>
                      <a:pt x="9" y="27"/>
                      <a:pt x="9" y="27"/>
                    </a:cubicBezTo>
                    <a:cubicBezTo>
                      <a:pt x="7" y="27"/>
                      <a:pt x="5" y="26"/>
                      <a:pt x="5" y="25"/>
                    </a:cubicBezTo>
                    <a:cubicBezTo>
                      <a:pt x="5" y="23"/>
                      <a:pt x="7" y="21"/>
                      <a:pt x="7" y="21"/>
                    </a:cubicBezTo>
                    <a:cubicBezTo>
                      <a:pt x="7" y="19"/>
                      <a:pt x="7" y="19"/>
                      <a:pt x="7" y="19"/>
                    </a:cubicBezTo>
                    <a:cubicBezTo>
                      <a:pt x="3" y="18"/>
                      <a:pt x="0" y="17"/>
                      <a:pt x="0" y="13"/>
                    </a:cubicBezTo>
                    <a:cubicBezTo>
                      <a:pt x="5" y="13"/>
                      <a:pt x="5" y="13"/>
                      <a:pt x="5" y="13"/>
                    </a:cubicBezTo>
                    <a:cubicBezTo>
                      <a:pt x="5" y="15"/>
                      <a:pt x="6" y="16"/>
                      <a:pt x="7" y="16"/>
                    </a:cubicBezTo>
                    <a:cubicBezTo>
                      <a:pt x="7" y="16"/>
                      <a:pt x="8" y="15"/>
                      <a:pt x="8" y="14"/>
                    </a:cubicBezTo>
                    <a:cubicBezTo>
                      <a:pt x="7" y="14"/>
                      <a:pt x="7" y="13"/>
                      <a:pt x="7" y="12"/>
                    </a:cubicBezTo>
                    <a:cubicBezTo>
                      <a:pt x="7" y="10"/>
                      <a:pt x="9" y="9"/>
                      <a:pt x="11" y="9"/>
                    </a:cubicBezTo>
                    <a:cubicBezTo>
                      <a:pt x="11" y="6"/>
                      <a:pt x="12" y="5"/>
                      <a:pt x="12" y="4"/>
                    </a:cubicBezTo>
                    <a:cubicBezTo>
                      <a:pt x="12" y="2"/>
                      <a:pt x="15" y="0"/>
                      <a:pt x="16" y="0"/>
                    </a:cubicBezTo>
                    <a:cubicBezTo>
                      <a:pt x="19" y="0"/>
                      <a:pt x="23" y="0"/>
                      <a:pt x="25" y="0"/>
                    </a:cubicBezTo>
                    <a:cubicBezTo>
                      <a:pt x="26" y="0"/>
                      <a:pt x="28" y="2"/>
                      <a:pt x="28" y="3"/>
                    </a:cubicBezTo>
                    <a:cubicBezTo>
                      <a:pt x="28" y="7"/>
                      <a:pt x="21" y="6"/>
                      <a:pt x="20" y="10"/>
                    </a:cubicBezTo>
                    <a:cubicBezTo>
                      <a:pt x="20" y="11"/>
                      <a:pt x="21" y="12"/>
                      <a:pt x="21" y="13"/>
                    </a:cubicBezTo>
                    <a:cubicBezTo>
                      <a:pt x="38" y="13"/>
                      <a:pt x="38" y="13"/>
                      <a:pt x="38" y="13"/>
                    </a:cubicBezTo>
                    <a:cubicBezTo>
                      <a:pt x="39" y="21"/>
                      <a:pt x="30" y="24"/>
                      <a:pt x="30" y="30"/>
                    </a:cubicBezTo>
                    <a:cubicBezTo>
                      <a:pt x="29" y="30"/>
                      <a:pt x="28" y="31"/>
                      <a:pt x="28" y="32"/>
                    </a:cubicBezTo>
                    <a:cubicBezTo>
                      <a:pt x="31" y="33"/>
                      <a:pt x="32" y="32"/>
                      <a:pt x="35" y="33"/>
                    </a:cubicBezTo>
                    <a:cubicBezTo>
                      <a:pt x="40" y="34"/>
                      <a:pt x="39" y="41"/>
                      <a:pt x="43" y="45"/>
                    </a:cubicBezTo>
                    <a:cubicBezTo>
                      <a:pt x="47" y="49"/>
                      <a:pt x="55" y="51"/>
                      <a:pt x="55" y="58"/>
                    </a:cubicBezTo>
                    <a:cubicBezTo>
                      <a:pt x="55" y="60"/>
                      <a:pt x="58" y="62"/>
                      <a:pt x="58" y="64"/>
                    </a:cubicBezTo>
                    <a:cubicBezTo>
                      <a:pt x="58" y="65"/>
                      <a:pt x="57" y="66"/>
                      <a:pt x="57" y="66"/>
                    </a:cubicBezTo>
                    <a:cubicBezTo>
                      <a:pt x="57" y="68"/>
                      <a:pt x="57" y="68"/>
                      <a:pt x="57" y="68"/>
                    </a:cubicBezTo>
                    <a:cubicBezTo>
                      <a:pt x="59" y="68"/>
                      <a:pt x="59" y="67"/>
                      <a:pt x="60" y="66"/>
                    </a:cubicBezTo>
                    <a:lnTo>
                      <a:pt x="59" y="67"/>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67" name="Freeform 86">
                <a:extLst>
                  <a:ext uri="{FF2B5EF4-FFF2-40B4-BE49-F238E27FC236}">
                    <a16:creationId xmlns:a16="http://schemas.microsoft.com/office/drawing/2014/main" id="{5EA813C3-3BC2-457D-AE12-2F85E0E0D7C6}"/>
                  </a:ext>
                </a:extLst>
              </p:cNvPr>
              <p:cNvSpPr>
                <a:spLocks/>
              </p:cNvSpPr>
              <p:nvPr/>
            </p:nvSpPr>
            <p:spPr bwMode="auto">
              <a:xfrm>
                <a:off x="4289747" y="1888587"/>
                <a:ext cx="7435" cy="7435"/>
              </a:xfrm>
              <a:custGeom>
                <a:avLst/>
                <a:gdLst>
                  <a:gd name="T0" fmla="*/ 2 w 3"/>
                  <a:gd name="T1" fmla="*/ 0 h 3"/>
                  <a:gd name="T2" fmla="*/ 0 w 3"/>
                  <a:gd name="T3" fmla="*/ 3 h 3"/>
                  <a:gd name="T4" fmla="*/ 3 w 3"/>
                  <a:gd name="T5" fmla="*/ 3 h 3"/>
                  <a:gd name="T6" fmla="*/ 3 w 3"/>
                  <a:gd name="T7" fmla="*/ 0 h 3"/>
                  <a:gd name="T8" fmla="*/ 2 w 3"/>
                  <a:gd name="T9" fmla="*/ 0 h 3"/>
                </a:gdLst>
                <a:ahLst/>
                <a:cxnLst>
                  <a:cxn ang="0">
                    <a:pos x="T0" y="T1"/>
                  </a:cxn>
                  <a:cxn ang="0">
                    <a:pos x="T2" y="T3"/>
                  </a:cxn>
                  <a:cxn ang="0">
                    <a:pos x="T4" y="T5"/>
                  </a:cxn>
                  <a:cxn ang="0">
                    <a:pos x="T6" y="T7"/>
                  </a:cxn>
                  <a:cxn ang="0">
                    <a:pos x="T8" y="T9"/>
                  </a:cxn>
                </a:cxnLst>
                <a:rect l="0" t="0" r="r" b="b"/>
                <a:pathLst>
                  <a:path w="3" h="3">
                    <a:moveTo>
                      <a:pt x="2" y="0"/>
                    </a:moveTo>
                    <a:cubicBezTo>
                      <a:pt x="0" y="1"/>
                      <a:pt x="0" y="2"/>
                      <a:pt x="0" y="3"/>
                    </a:cubicBezTo>
                    <a:cubicBezTo>
                      <a:pt x="1" y="3"/>
                      <a:pt x="2" y="3"/>
                      <a:pt x="3" y="3"/>
                    </a:cubicBezTo>
                    <a:cubicBezTo>
                      <a:pt x="3" y="2"/>
                      <a:pt x="3" y="1"/>
                      <a:pt x="3" y="0"/>
                    </a:cubicBezTo>
                    <a:cubicBezTo>
                      <a:pt x="3" y="0"/>
                      <a:pt x="2" y="0"/>
                      <a:pt x="2" y="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68" name="Freeform 150">
                <a:extLst>
                  <a:ext uri="{FF2B5EF4-FFF2-40B4-BE49-F238E27FC236}">
                    <a16:creationId xmlns:a16="http://schemas.microsoft.com/office/drawing/2014/main" id="{C29AF5EC-E3AC-450E-93D8-618914701650}"/>
                  </a:ext>
                </a:extLst>
              </p:cNvPr>
              <p:cNvSpPr>
                <a:spLocks/>
              </p:cNvSpPr>
              <p:nvPr/>
            </p:nvSpPr>
            <p:spPr bwMode="auto">
              <a:xfrm>
                <a:off x="4630528" y="2295045"/>
                <a:ext cx="55764" cy="35937"/>
              </a:xfrm>
              <a:custGeom>
                <a:avLst/>
                <a:gdLst>
                  <a:gd name="T0" fmla="*/ 0 w 23"/>
                  <a:gd name="T1" fmla="*/ 3 h 15"/>
                  <a:gd name="T2" fmla="*/ 0 w 23"/>
                  <a:gd name="T3" fmla="*/ 5 h 15"/>
                  <a:gd name="T4" fmla="*/ 4 w 23"/>
                  <a:gd name="T5" fmla="*/ 6 h 15"/>
                  <a:gd name="T6" fmla="*/ 18 w 23"/>
                  <a:gd name="T7" fmla="*/ 14 h 15"/>
                  <a:gd name="T8" fmla="*/ 20 w 23"/>
                  <a:gd name="T9" fmla="*/ 15 h 15"/>
                  <a:gd name="T10" fmla="*/ 22 w 23"/>
                  <a:gd name="T11" fmla="*/ 13 h 15"/>
                  <a:gd name="T12" fmla="*/ 20 w 23"/>
                  <a:gd name="T13" fmla="*/ 8 h 15"/>
                  <a:gd name="T14" fmla="*/ 22 w 23"/>
                  <a:gd name="T15" fmla="*/ 5 h 15"/>
                  <a:gd name="T16" fmla="*/ 23 w 23"/>
                  <a:gd name="T17" fmla="*/ 2 h 15"/>
                  <a:gd name="T18" fmla="*/ 13 w 23"/>
                  <a:gd name="T19" fmla="*/ 4 h 15"/>
                  <a:gd name="T20" fmla="*/ 0 w 23"/>
                  <a:gd name="T21" fmla="*/ 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15">
                    <a:moveTo>
                      <a:pt x="0" y="3"/>
                    </a:moveTo>
                    <a:cubicBezTo>
                      <a:pt x="0" y="5"/>
                      <a:pt x="0" y="5"/>
                      <a:pt x="0" y="5"/>
                    </a:cubicBezTo>
                    <a:cubicBezTo>
                      <a:pt x="1" y="6"/>
                      <a:pt x="4" y="6"/>
                      <a:pt x="4" y="6"/>
                    </a:cubicBezTo>
                    <a:cubicBezTo>
                      <a:pt x="9" y="8"/>
                      <a:pt x="13" y="12"/>
                      <a:pt x="18" y="14"/>
                    </a:cubicBezTo>
                    <a:cubicBezTo>
                      <a:pt x="18" y="14"/>
                      <a:pt x="19" y="15"/>
                      <a:pt x="20" y="15"/>
                    </a:cubicBezTo>
                    <a:cubicBezTo>
                      <a:pt x="21" y="15"/>
                      <a:pt x="22" y="14"/>
                      <a:pt x="22" y="13"/>
                    </a:cubicBezTo>
                    <a:cubicBezTo>
                      <a:pt x="22" y="10"/>
                      <a:pt x="20" y="10"/>
                      <a:pt x="20" y="8"/>
                    </a:cubicBezTo>
                    <a:cubicBezTo>
                      <a:pt x="20" y="7"/>
                      <a:pt x="22" y="5"/>
                      <a:pt x="22" y="5"/>
                    </a:cubicBezTo>
                    <a:cubicBezTo>
                      <a:pt x="23" y="2"/>
                      <a:pt x="23" y="2"/>
                      <a:pt x="23" y="2"/>
                    </a:cubicBezTo>
                    <a:cubicBezTo>
                      <a:pt x="18" y="1"/>
                      <a:pt x="17" y="4"/>
                      <a:pt x="13" y="4"/>
                    </a:cubicBezTo>
                    <a:cubicBezTo>
                      <a:pt x="9" y="4"/>
                      <a:pt x="6" y="0"/>
                      <a:pt x="0" y="3"/>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69" name="Freeform 151">
                <a:extLst>
                  <a:ext uri="{FF2B5EF4-FFF2-40B4-BE49-F238E27FC236}">
                    <a16:creationId xmlns:a16="http://schemas.microsoft.com/office/drawing/2014/main" id="{87BA1FEB-AE31-4714-9931-22BD0075A3DA}"/>
                  </a:ext>
                </a:extLst>
              </p:cNvPr>
              <p:cNvSpPr>
                <a:spLocks/>
              </p:cNvSpPr>
              <p:nvPr/>
            </p:nvSpPr>
            <p:spPr bwMode="auto">
              <a:xfrm>
                <a:off x="4554936" y="2184756"/>
                <a:ext cx="18588" cy="37176"/>
              </a:xfrm>
              <a:custGeom>
                <a:avLst/>
                <a:gdLst>
                  <a:gd name="T0" fmla="*/ 2 w 8"/>
                  <a:gd name="T1" fmla="*/ 3 h 15"/>
                  <a:gd name="T2" fmla="*/ 7 w 8"/>
                  <a:gd name="T3" fmla="*/ 0 h 15"/>
                  <a:gd name="T4" fmla="*/ 8 w 8"/>
                  <a:gd name="T5" fmla="*/ 3 h 15"/>
                  <a:gd name="T6" fmla="*/ 5 w 8"/>
                  <a:gd name="T7" fmla="*/ 15 h 15"/>
                  <a:gd name="T8" fmla="*/ 0 w 8"/>
                  <a:gd name="T9" fmla="*/ 4 h 15"/>
                  <a:gd name="T10" fmla="*/ 2 w 8"/>
                  <a:gd name="T11" fmla="*/ 3 h 15"/>
                </a:gdLst>
                <a:ahLst/>
                <a:cxnLst>
                  <a:cxn ang="0">
                    <a:pos x="T0" y="T1"/>
                  </a:cxn>
                  <a:cxn ang="0">
                    <a:pos x="T2" y="T3"/>
                  </a:cxn>
                  <a:cxn ang="0">
                    <a:pos x="T4" y="T5"/>
                  </a:cxn>
                  <a:cxn ang="0">
                    <a:pos x="T6" y="T7"/>
                  </a:cxn>
                  <a:cxn ang="0">
                    <a:pos x="T8" y="T9"/>
                  </a:cxn>
                  <a:cxn ang="0">
                    <a:pos x="T10" y="T11"/>
                  </a:cxn>
                </a:cxnLst>
                <a:rect l="0" t="0" r="r" b="b"/>
                <a:pathLst>
                  <a:path w="8" h="15">
                    <a:moveTo>
                      <a:pt x="2" y="3"/>
                    </a:moveTo>
                    <a:cubicBezTo>
                      <a:pt x="4" y="3"/>
                      <a:pt x="5" y="0"/>
                      <a:pt x="7" y="0"/>
                    </a:cubicBezTo>
                    <a:cubicBezTo>
                      <a:pt x="7" y="2"/>
                      <a:pt x="7" y="3"/>
                      <a:pt x="8" y="3"/>
                    </a:cubicBezTo>
                    <a:cubicBezTo>
                      <a:pt x="7" y="7"/>
                      <a:pt x="6" y="13"/>
                      <a:pt x="5" y="15"/>
                    </a:cubicBezTo>
                    <a:cubicBezTo>
                      <a:pt x="2" y="14"/>
                      <a:pt x="2" y="6"/>
                      <a:pt x="0" y="4"/>
                    </a:cubicBezTo>
                    <a:cubicBezTo>
                      <a:pt x="1" y="4"/>
                      <a:pt x="2" y="3"/>
                      <a:pt x="2" y="3"/>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70" name="Freeform 152">
                <a:extLst>
                  <a:ext uri="{FF2B5EF4-FFF2-40B4-BE49-F238E27FC236}">
                    <a16:creationId xmlns:a16="http://schemas.microsoft.com/office/drawing/2014/main" id="{D08A9386-146B-4158-8D9F-ACED63A35981}"/>
                  </a:ext>
                </a:extLst>
              </p:cNvPr>
              <p:cNvSpPr>
                <a:spLocks/>
              </p:cNvSpPr>
              <p:nvPr/>
            </p:nvSpPr>
            <p:spPr bwMode="auto">
              <a:xfrm>
                <a:off x="4549980" y="2226889"/>
                <a:ext cx="28502" cy="50808"/>
              </a:xfrm>
              <a:custGeom>
                <a:avLst/>
                <a:gdLst>
                  <a:gd name="T0" fmla="*/ 3 w 12"/>
                  <a:gd name="T1" fmla="*/ 9 h 21"/>
                  <a:gd name="T2" fmla="*/ 0 w 12"/>
                  <a:gd name="T3" fmla="*/ 3 h 21"/>
                  <a:gd name="T4" fmla="*/ 6 w 12"/>
                  <a:gd name="T5" fmla="*/ 0 h 21"/>
                  <a:gd name="T6" fmla="*/ 10 w 12"/>
                  <a:gd name="T7" fmla="*/ 1 h 21"/>
                  <a:gd name="T8" fmla="*/ 12 w 12"/>
                  <a:gd name="T9" fmla="*/ 13 h 21"/>
                  <a:gd name="T10" fmla="*/ 4 w 12"/>
                  <a:gd name="T11" fmla="*/ 21 h 21"/>
                  <a:gd name="T12" fmla="*/ 1 w 12"/>
                  <a:gd name="T13" fmla="*/ 15 h 21"/>
                  <a:gd name="T14" fmla="*/ 3 w 12"/>
                  <a:gd name="T15" fmla="*/ 9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1">
                    <a:moveTo>
                      <a:pt x="3" y="9"/>
                    </a:moveTo>
                    <a:cubicBezTo>
                      <a:pt x="3" y="7"/>
                      <a:pt x="0" y="6"/>
                      <a:pt x="0" y="3"/>
                    </a:cubicBezTo>
                    <a:cubicBezTo>
                      <a:pt x="3" y="3"/>
                      <a:pt x="4" y="0"/>
                      <a:pt x="6" y="0"/>
                    </a:cubicBezTo>
                    <a:cubicBezTo>
                      <a:pt x="8" y="0"/>
                      <a:pt x="9" y="1"/>
                      <a:pt x="10" y="1"/>
                    </a:cubicBezTo>
                    <a:cubicBezTo>
                      <a:pt x="12" y="6"/>
                      <a:pt x="12" y="9"/>
                      <a:pt x="12" y="13"/>
                    </a:cubicBezTo>
                    <a:cubicBezTo>
                      <a:pt x="12" y="17"/>
                      <a:pt x="6" y="21"/>
                      <a:pt x="4" y="21"/>
                    </a:cubicBezTo>
                    <a:cubicBezTo>
                      <a:pt x="1" y="21"/>
                      <a:pt x="1" y="18"/>
                      <a:pt x="1" y="15"/>
                    </a:cubicBezTo>
                    <a:cubicBezTo>
                      <a:pt x="2" y="13"/>
                      <a:pt x="3" y="11"/>
                      <a:pt x="3" y="9"/>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71" name="Freeform 153">
                <a:extLst>
                  <a:ext uri="{FF2B5EF4-FFF2-40B4-BE49-F238E27FC236}">
                    <a16:creationId xmlns:a16="http://schemas.microsoft.com/office/drawing/2014/main" id="{F418D067-DE60-4A6F-A683-4657B0838F4D}"/>
                  </a:ext>
                </a:extLst>
              </p:cNvPr>
              <p:cNvSpPr>
                <a:spLocks/>
              </p:cNvSpPr>
              <p:nvPr/>
            </p:nvSpPr>
            <p:spPr bwMode="auto">
              <a:xfrm>
                <a:off x="4437213" y="2257869"/>
                <a:ext cx="14870" cy="9914"/>
              </a:xfrm>
              <a:custGeom>
                <a:avLst/>
                <a:gdLst>
                  <a:gd name="T0" fmla="*/ 6 w 6"/>
                  <a:gd name="T1" fmla="*/ 3 h 4"/>
                  <a:gd name="T2" fmla="*/ 4 w 6"/>
                  <a:gd name="T3" fmla="*/ 4 h 4"/>
                  <a:gd name="T4" fmla="*/ 0 w 6"/>
                  <a:gd name="T5" fmla="*/ 2 h 4"/>
                  <a:gd name="T6" fmla="*/ 4 w 6"/>
                  <a:gd name="T7" fmla="*/ 0 h 4"/>
                  <a:gd name="T8" fmla="*/ 6 w 6"/>
                  <a:gd name="T9" fmla="*/ 3 h 4"/>
                </a:gdLst>
                <a:ahLst/>
                <a:cxnLst>
                  <a:cxn ang="0">
                    <a:pos x="T0" y="T1"/>
                  </a:cxn>
                  <a:cxn ang="0">
                    <a:pos x="T2" y="T3"/>
                  </a:cxn>
                  <a:cxn ang="0">
                    <a:pos x="T4" y="T5"/>
                  </a:cxn>
                  <a:cxn ang="0">
                    <a:pos x="T6" y="T7"/>
                  </a:cxn>
                  <a:cxn ang="0">
                    <a:pos x="T8" y="T9"/>
                  </a:cxn>
                </a:cxnLst>
                <a:rect l="0" t="0" r="r" b="b"/>
                <a:pathLst>
                  <a:path w="6" h="4">
                    <a:moveTo>
                      <a:pt x="6" y="3"/>
                    </a:moveTo>
                    <a:cubicBezTo>
                      <a:pt x="6" y="4"/>
                      <a:pt x="4" y="4"/>
                      <a:pt x="4" y="4"/>
                    </a:cubicBezTo>
                    <a:cubicBezTo>
                      <a:pt x="2" y="4"/>
                      <a:pt x="0" y="2"/>
                      <a:pt x="0" y="2"/>
                    </a:cubicBezTo>
                    <a:cubicBezTo>
                      <a:pt x="2" y="1"/>
                      <a:pt x="3" y="0"/>
                      <a:pt x="4" y="0"/>
                    </a:cubicBezTo>
                    <a:cubicBezTo>
                      <a:pt x="4" y="0"/>
                      <a:pt x="6" y="2"/>
                      <a:pt x="6" y="3"/>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72" name="Freeform 154">
                <a:extLst>
                  <a:ext uri="{FF2B5EF4-FFF2-40B4-BE49-F238E27FC236}">
                    <a16:creationId xmlns:a16="http://schemas.microsoft.com/office/drawing/2014/main" id="{A78497EA-81EC-429C-80A1-E8EA080B926C}"/>
                  </a:ext>
                </a:extLst>
              </p:cNvPr>
              <p:cNvSpPr>
                <a:spLocks/>
              </p:cNvSpPr>
              <p:nvPr/>
            </p:nvSpPr>
            <p:spPr bwMode="auto">
              <a:xfrm>
                <a:off x="4580960" y="1853889"/>
                <a:ext cx="19827" cy="22306"/>
              </a:xfrm>
              <a:custGeom>
                <a:avLst/>
                <a:gdLst>
                  <a:gd name="T0" fmla="*/ 7 w 8"/>
                  <a:gd name="T1" fmla="*/ 6 h 9"/>
                  <a:gd name="T2" fmla="*/ 0 w 8"/>
                  <a:gd name="T3" fmla="*/ 3 h 9"/>
                  <a:gd name="T4" fmla="*/ 0 w 8"/>
                  <a:gd name="T5" fmla="*/ 0 h 9"/>
                  <a:gd name="T6" fmla="*/ 6 w 8"/>
                  <a:gd name="T7" fmla="*/ 0 h 9"/>
                  <a:gd name="T8" fmla="*/ 8 w 8"/>
                  <a:gd name="T9" fmla="*/ 5 h 9"/>
                  <a:gd name="T10" fmla="*/ 7 w 8"/>
                  <a:gd name="T11" fmla="*/ 9 h 9"/>
                  <a:gd name="T12" fmla="*/ 7 w 8"/>
                  <a:gd name="T13" fmla="*/ 6 h 9"/>
                </a:gdLst>
                <a:ahLst/>
                <a:cxnLst>
                  <a:cxn ang="0">
                    <a:pos x="T0" y="T1"/>
                  </a:cxn>
                  <a:cxn ang="0">
                    <a:pos x="T2" y="T3"/>
                  </a:cxn>
                  <a:cxn ang="0">
                    <a:pos x="T4" y="T5"/>
                  </a:cxn>
                  <a:cxn ang="0">
                    <a:pos x="T6" y="T7"/>
                  </a:cxn>
                  <a:cxn ang="0">
                    <a:pos x="T8" y="T9"/>
                  </a:cxn>
                  <a:cxn ang="0">
                    <a:pos x="T10" y="T11"/>
                  </a:cxn>
                  <a:cxn ang="0">
                    <a:pos x="T12" y="T13"/>
                  </a:cxn>
                </a:cxnLst>
                <a:rect l="0" t="0" r="r" b="b"/>
                <a:pathLst>
                  <a:path w="8" h="9">
                    <a:moveTo>
                      <a:pt x="7" y="6"/>
                    </a:moveTo>
                    <a:cubicBezTo>
                      <a:pt x="3" y="6"/>
                      <a:pt x="0" y="5"/>
                      <a:pt x="0" y="3"/>
                    </a:cubicBezTo>
                    <a:cubicBezTo>
                      <a:pt x="0" y="2"/>
                      <a:pt x="0" y="0"/>
                      <a:pt x="0" y="0"/>
                    </a:cubicBezTo>
                    <a:cubicBezTo>
                      <a:pt x="6" y="0"/>
                      <a:pt x="6" y="0"/>
                      <a:pt x="6" y="0"/>
                    </a:cubicBezTo>
                    <a:cubicBezTo>
                      <a:pt x="6" y="3"/>
                      <a:pt x="8" y="3"/>
                      <a:pt x="8" y="5"/>
                    </a:cubicBezTo>
                    <a:cubicBezTo>
                      <a:pt x="8" y="8"/>
                      <a:pt x="7" y="7"/>
                      <a:pt x="7" y="9"/>
                    </a:cubicBezTo>
                    <a:cubicBezTo>
                      <a:pt x="7" y="8"/>
                      <a:pt x="7" y="7"/>
                      <a:pt x="7" y="6"/>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73" name="Freeform 155">
                <a:extLst>
                  <a:ext uri="{FF2B5EF4-FFF2-40B4-BE49-F238E27FC236}">
                    <a16:creationId xmlns:a16="http://schemas.microsoft.com/office/drawing/2014/main" id="{5FA03815-ECD4-462F-B6FA-D55E6585C70A}"/>
                  </a:ext>
                </a:extLst>
              </p:cNvPr>
              <p:cNvSpPr>
                <a:spLocks/>
              </p:cNvSpPr>
              <p:nvPr/>
            </p:nvSpPr>
            <p:spPr bwMode="auto">
              <a:xfrm>
                <a:off x="4603266" y="1832822"/>
                <a:ext cx="32219" cy="45851"/>
              </a:xfrm>
              <a:custGeom>
                <a:avLst/>
                <a:gdLst>
                  <a:gd name="T0" fmla="*/ 2 w 13"/>
                  <a:gd name="T1" fmla="*/ 17 h 19"/>
                  <a:gd name="T2" fmla="*/ 6 w 13"/>
                  <a:gd name="T3" fmla="*/ 14 h 19"/>
                  <a:gd name="T4" fmla="*/ 0 w 13"/>
                  <a:gd name="T5" fmla="*/ 9 h 19"/>
                  <a:gd name="T6" fmla="*/ 6 w 13"/>
                  <a:gd name="T7" fmla="*/ 0 h 19"/>
                  <a:gd name="T8" fmla="*/ 13 w 13"/>
                  <a:gd name="T9" fmla="*/ 8 h 19"/>
                  <a:gd name="T10" fmla="*/ 4 w 13"/>
                  <a:gd name="T11" fmla="*/ 19 h 19"/>
                  <a:gd name="T12" fmla="*/ 0 w 13"/>
                  <a:gd name="T13" fmla="*/ 18 h 19"/>
                  <a:gd name="T14" fmla="*/ 2 w 13"/>
                  <a:gd name="T15" fmla="*/ 16 h 19"/>
                  <a:gd name="T16" fmla="*/ 2 w 13"/>
                  <a:gd name="T17" fmla="*/ 1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9">
                    <a:moveTo>
                      <a:pt x="2" y="17"/>
                    </a:moveTo>
                    <a:cubicBezTo>
                      <a:pt x="4" y="17"/>
                      <a:pt x="6" y="15"/>
                      <a:pt x="6" y="14"/>
                    </a:cubicBezTo>
                    <a:cubicBezTo>
                      <a:pt x="3" y="13"/>
                      <a:pt x="0" y="11"/>
                      <a:pt x="0" y="9"/>
                    </a:cubicBezTo>
                    <a:cubicBezTo>
                      <a:pt x="0" y="8"/>
                      <a:pt x="4" y="0"/>
                      <a:pt x="6" y="0"/>
                    </a:cubicBezTo>
                    <a:cubicBezTo>
                      <a:pt x="11" y="0"/>
                      <a:pt x="12" y="3"/>
                      <a:pt x="13" y="8"/>
                    </a:cubicBezTo>
                    <a:cubicBezTo>
                      <a:pt x="8" y="9"/>
                      <a:pt x="11" y="19"/>
                      <a:pt x="4" y="19"/>
                    </a:cubicBezTo>
                    <a:cubicBezTo>
                      <a:pt x="2" y="19"/>
                      <a:pt x="0" y="18"/>
                      <a:pt x="0" y="18"/>
                    </a:cubicBezTo>
                    <a:cubicBezTo>
                      <a:pt x="0" y="17"/>
                      <a:pt x="1" y="16"/>
                      <a:pt x="2" y="16"/>
                    </a:cubicBezTo>
                    <a:lnTo>
                      <a:pt x="2" y="17"/>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74" name="Freeform 156">
                <a:extLst>
                  <a:ext uri="{FF2B5EF4-FFF2-40B4-BE49-F238E27FC236}">
                    <a16:creationId xmlns:a16="http://schemas.microsoft.com/office/drawing/2014/main" id="{332856B4-C6ED-4444-B29B-9F768A4D9EE6}"/>
                  </a:ext>
                </a:extLst>
              </p:cNvPr>
              <p:cNvSpPr>
                <a:spLocks/>
              </p:cNvSpPr>
              <p:nvPr/>
            </p:nvSpPr>
            <p:spPr bwMode="auto">
              <a:xfrm>
                <a:off x="4740817" y="1780776"/>
                <a:ext cx="18588" cy="27262"/>
              </a:xfrm>
              <a:custGeom>
                <a:avLst/>
                <a:gdLst>
                  <a:gd name="T0" fmla="*/ 6 w 8"/>
                  <a:gd name="T1" fmla="*/ 4 h 11"/>
                  <a:gd name="T2" fmla="*/ 1 w 8"/>
                  <a:gd name="T3" fmla="*/ 11 h 11"/>
                  <a:gd name="T4" fmla="*/ 1 w 8"/>
                  <a:gd name="T5" fmla="*/ 8 h 11"/>
                  <a:gd name="T6" fmla="*/ 8 w 8"/>
                  <a:gd name="T7" fmla="*/ 0 h 11"/>
                  <a:gd name="T8" fmla="*/ 6 w 8"/>
                  <a:gd name="T9" fmla="*/ 4 h 11"/>
                </a:gdLst>
                <a:ahLst/>
                <a:cxnLst>
                  <a:cxn ang="0">
                    <a:pos x="T0" y="T1"/>
                  </a:cxn>
                  <a:cxn ang="0">
                    <a:pos x="T2" y="T3"/>
                  </a:cxn>
                  <a:cxn ang="0">
                    <a:pos x="T4" y="T5"/>
                  </a:cxn>
                  <a:cxn ang="0">
                    <a:pos x="T6" y="T7"/>
                  </a:cxn>
                  <a:cxn ang="0">
                    <a:pos x="T8" y="T9"/>
                  </a:cxn>
                </a:cxnLst>
                <a:rect l="0" t="0" r="r" b="b"/>
                <a:pathLst>
                  <a:path w="8" h="11">
                    <a:moveTo>
                      <a:pt x="6" y="4"/>
                    </a:moveTo>
                    <a:cubicBezTo>
                      <a:pt x="6" y="7"/>
                      <a:pt x="3" y="9"/>
                      <a:pt x="1" y="11"/>
                    </a:cubicBezTo>
                    <a:cubicBezTo>
                      <a:pt x="0" y="10"/>
                      <a:pt x="1" y="9"/>
                      <a:pt x="1" y="8"/>
                    </a:cubicBezTo>
                    <a:cubicBezTo>
                      <a:pt x="1" y="6"/>
                      <a:pt x="3" y="1"/>
                      <a:pt x="8" y="0"/>
                    </a:cubicBezTo>
                    <a:cubicBezTo>
                      <a:pt x="7" y="2"/>
                      <a:pt x="6" y="3"/>
                      <a:pt x="6" y="4"/>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grpSp>
        <p:grpSp>
          <p:nvGrpSpPr>
            <p:cNvPr id="37" name="Group 36">
              <a:extLst>
                <a:ext uri="{FF2B5EF4-FFF2-40B4-BE49-F238E27FC236}">
                  <a16:creationId xmlns:a16="http://schemas.microsoft.com/office/drawing/2014/main" id="{F383EB8D-E9A3-4EE6-BD54-3C055B5540A4}"/>
                </a:ext>
              </a:extLst>
            </p:cNvPr>
            <p:cNvGrpSpPr/>
            <p:nvPr/>
          </p:nvGrpSpPr>
          <p:grpSpPr>
            <a:xfrm>
              <a:off x="4063296" y="1102668"/>
              <a:ext cx="3404087" cy="2312349"/>
              <a:chOff x="4774275" y="902183"/>
              <a:chExt cx="3404087" cy="2312349"/>
            </a:xfrm>
            <a:grpFill/>
          </p:grpSpPr>
          <p:sp>
            <p:nvSpPr>
              <p:cNvPr id="104" name="Freeform 7">
                <a:extLst>
                  <a:ext uri="{FF2B5EF4-FFF2-40B4-BE49-F238E27FC236}">
                    <a16:creationId xmlns:a16="http://schemas.microsoft.com/office/drawing/2014/main" id="{3F1BDB99-183B-4681-80FB-3A9F502C092E}"/>
                  </a:ext>
                </a:extLst>
              </p:cNvPr>
              <p:cNvSpPr>
                <a:spLocks/>
              </p:cNvSpPr>
              <p:nvPr/>
            </p:nvSpPr>
            <p:spPr bwMode="auto">
              <a:xfrm>
                <a:off x="4901913" y="2184756"/>
                <a:ext cx="766442" cy="662973"/>
              </a:xfrm>
              <a:custGeom>
                <a:avLst/>
                <a:gdLst>
                  <a:gd name="T0" fmla="*/ 66 w 304"/>
                  <a:gd name="T1" fmla="*/ 100 h 263"/>
                  <a:gd name="T2" fmla="*/ 73 w 304"/>
                  <a:gd name="T3" fmla="*/ 81 h 263"/>
                  <a:gd name="T4" fmla="*/ 79 w 304"/>
                  <a:gd name="T5" fmla="*/ 55 h 263"/>
                  <a:gd name="T6" fmla="*/ 81 w 304"/>
                  <a:gd name="T7" fmla="*/ 49 h 263"/>
                  <a:gd name="T8" fmla="*/ 70 w 304"/>
                  <a:gd name="T9" fmla="*/ 50 h 263"/>
                  <a:gd name="T10" fmla="*/ 41 w 304"/>
                  <a:gd name="T11" fmla="*/ 50 h 263"/>
                  <a:gd name="T12" fmla="*/ 17 w 304"/>
                  <a:gd name="T13" fmla="*/ 51 h 263"/>
                  <a:gd name="T14" fmla="*/ 17 w 304"/>
                  <a:gd name="T15" fmla="*/ 49 h 263"/>
                  <a:gd name="T16" fmla="*/ 0 w 304"/>
                  <a:gd name="T17" fmla="*/ 35 h 263"/>
                  <a:gd name="T18" fmla="*/ 6 w 304"/>
                  <a:gd name="T19" fmla="*/ 24 h 263"/>
                  <a:gd name="T20" fmla="*/ 27 w 304"/>
                  <a:gd name="T21" fmla="*/ 13 h 263"/>
                  <a:gd name="T22" fmla="*/ 31 w 304"/>
                  <a:gd name="T23" fmla="*/ 8 h 263"/>
                  <a:gd name="T24" fmla="*/ 52 w 304"/>
                  <a:gd name="T25" fmla="*/ 2 h 263"/>
                  <a:gd name="T26" fmla="*/ 83 w 304"/>
                  <a:gd name="T27" fmla="*/ 4 h 263"/>
                  <a:gd name="T28" fmla="*/ 113 w 304"/>
                  <a:gd name="T29" fmla="*/ 10 h 263"/>
                  <a:gd name="T30" fmla="*/ 145 w 304"/>
                  <a:gd name="T31" fmla="*/ 13 h 263"/>
                  <a:gd name="T32" fmla="*/ 166 w 304"/>
                  <a:gd name="T33" fmla="*/ 28 h 263"/>
                  <a:gd name="T34" fmla="*/ 180 w 304"/>
                  <a:gd name="T35" fmla="*/ 21 h 263"/>
                  <a:gd name="T36" fmla="*/ 182 w 304"/>
                  <a:gd name="T37" fmla="*/ 28 h 263"/>
                  <a:gd name="T38" fmla="*/ 188 w 304"/>
                  <a:gd name="T39" fmla="*/ 42 h 263"/>
                  <a:gd name="T40" fmla="*/ 201 w 304"/>
                  <a:gd name="T41" fmla="*/ 49 h 263"/>
                  <a:gd name="T42" fmla="*/ 227 w 304"/>
                  <a:gd name="T43" fmla="*/ 49 h 263"/>
                  <a:gd name="T44" fmla="*/ 233 w 304"/>
                  <a:gd name="T45" fmla="*/ 40 h 263"/>
                  <a:gd name="T46" fmla="*/ 252 w 304"/>
                  <a:gd name="T47" fmla="*/ 33 h 263"/>
                  <a:gd name="T48" fmla="*/ 285 w 304"/>
                  <a:gd name="T49" fmla="*/ 47 h 263"/>
                  <a:gd name="T50" fmla="*/ 289 w 304"/>
                  <a:gd name="T51" fmla="*/ 62 h 263"/>
                  <a:gd name="T52" fmla="*/ 283 w 304"/>
                  <a:gd name="T53" fmla="*/ 77 h 263"/>
                  <a:gd name="T54" fmla="*/ 284 w 304"/>
                  <a:gd name="T55" fmla="*/ 89 h 263"/>
                  <a:gd name="T56" fmla="*/ 292 w 304"/>
                  <a:gd name="T57" fmla="*/ 101 h 263"/>
                  <a:gd name="T58" fmla="*/ 289 w 304"/>
                  <a:gd name="T59" fmla="*/ 116 h 263"/>
                  <a:gd name="T60" fmla="*/ 291 w 304"/>
                  <a:gd name="T61" fmla="*/ 151 h 263"/>
                  <a:gd name="T62" fmla="*/ 291 w 304"/>
                  <a:gd name="T63" fmla="*/ 156 h 263"/>
                  <a:gd name="T64" fmla="*/ 255 w 304"/>
                  <a:gd name="T65" fmla="*/ 150 h 263"/>
                  <a:gd name="T66" fmla="*/ 240 w 304"/>
                  <a:gd name="T67" fmla="*/ 142 h 263"/>
                  <a:gd name="T68" fmla="*/ 216 w 304"/>
                  <a:gd name="T69" fmla="*/ 134 h 263"/>
                  <a:gd name="T70" fmla="*/ 204 w 304"/>
                  <a:gd name="T71" fmla="*/ 124 h 263"/>
                  <a:gd name="T72" fmla="*/ 180 w 304"/>
                  <a:gd name="T73" fmla="*/ 118 h 263"/>
                  <a:gd name="T74" fmla="*/ 197 w 304"/>
                  <a:gd name="T75" fmla="*/ 146 h 263"/>
                  <a:gd name="T76" fmla="*/ 205 w 304"/>
                  <a:gd name="T77" fmla="*/ 147 h 263"/>
                  <a:gd name="T78" fmla="*/ 203 w 304"/>
                  <a:gd name="T79" fmla="*/ 159 h 263"/>
                  <a:gd name="T80" fmla="*/ 246 w 304"/>
                  <a:gd name="T81" fmla="*/ 146 h 263"/>
                  <a:gd name="T82" fmla="*/ 264 w 304"/>
                  <a:gd name="T83" fmla="*/ 169 h 263"/>
                  <a:gd name="T84" fmla="*/ 269 w 304"/>
                  <a:gd name="T85" fmla="*/ 175 h 263"/>
                  <a:gd name="T86" fmla="*/ 266 w 304"/>
                  <a:gd name="T87" fmla="*/ 196 h 263"/>
                  <a:gd name="T88" fmla="*/ 254 w 304"/>
                  <a:gd name="T89" fmla="*/ 209 h 263"/>
                  <a:gd name="T90" fmla="*/ 237 w 304"/>
                  <a:gd name="T91" fmla="*/ 225 h 263"/>
                  <a:gd name="T92" fmla="*/ 213 w 304"/>
                  <a:gd name="T93" fmla="*/ 239 h 263"/>
                  <a:gd name="T94" fmla="*/ 172 w 304"/>
                  <a:gd name="T95" fmla="*/ 256 h 263"/>
                  <a:gd name="T96" fmla="*/ 152 w 304"/>
                  <a:gd name="T97" fmla="*/ 262 h 263"/>
                  <a:gd name="T98" fmla="*/ 141 w 304"/>
                  <a:gd name="T99" fmla="*/ 259 h 263"/>
                  <a:gd name="T100" fmla="*/ 136 w 304"/>
                  <a:gd name="T101" fmla="*/ 241 h 263"/>
                  <a:gd name="T102" fmla="*/ 129 w 304"/>
                  <a:gd name="T103" fmla="*/ 221 h 263"/>
                  <a:gd name="T104" fmla="*/ 105 w 304"/>
                  <a:gd name="T105" fmla="*/ 182 h 263"/>
                  <a:gd name="T106" fmla="*/ 100 w 304"/>
                  <a:gd name="T107" fmla="*/ 168 h 263"/>
                  <a:gd name="T108" fmla="*/ 91 w 304"/>
                  <a:gd name="T109" fmla="*/ 163 h 263"/>
                  <a:gd name="T110" fmla="*/ 85 w 304"/>
                  <a:gd name="T111" fmla="*/ 148 h 263"/>
                  <a:gd name="T112" fmla="*/ 70 w 304"/>
                  <a:gd name="T113" fmla="*/ 127 h 263"/>
                  <a:gd name="T114" fmla="*/ 72 w 304"/>
                  <a:gd name="T115" fmla="*/ 115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4" h="263">
                    <a:moveTo>
                      <a:pt x="72" y="115"/>
                    </a:moveTo>
                    <a:cubicBezTo>
                      <a:pt x="66" y="100"/>
                      <a:pt x="66" y="100"/>
                      <a:pt x="66" y="100"/>
                    </a:cubicBezTo>
                    <a:cubicBezTo>
                      <a:pt x="66" y="98"/>
                      <a:pt x="68" y="98"/>
                      <a:pt x="68" y="97"/>
                    </a:cubicBezTo>
                    <a:cubicBezTo>
                      <a:pt x="70" y="90"/>
                      <a:pt x="71" y="87"/>
                      <a:pt x="73" y="81"/>
                    </a:cubicBezTo>
                    <a:cubicBezTo>
                      <a:pt x="75" y="76"/>
                      <a:pt x="81" y="74"/>
                      <a:pt x="81" y="68"/>
                    </a:cubicBezTo>
                    <a:cubicBezTo>
                      <a:pt x="81" y="63"/>
                      <a:pt x="79" y="59"/>
                      <a:pt x="79" y="55"/>
                    </a:cubicBezTo>
                    <a:cubicBezTo>
                      <a:pt x="79" y="53"/>
                      <a:pt x="81" y="53"/>
                      <a:pt x="81" y="52"/>
                    </a:cubicBezTo>
                    <a:cubicBezTo>
                      <a:pt x="81" y="49"/>
                      <a:pt x="81" y="49"/>
                      <a:pt x="81" y="49"/>
                    </a:cubicBezTo>
                    <a:cubicBezTo>
                      <a:pt x="79" y="50"/>
                      <a:pt x="78" y="52"/>
                      <a:pt x="76" y="52"/>
                    </a:cubicBezTo>
                    <a:cubicBezTo>
                      <a:pt x="73" y="52"/>
                      <a:pt x="71" y="51"/>
                      <a:pt x="70" y="50"/>
                    </a:cubicBezTo>
                    <a:cubicBezTo>
                      <a:pt x="65" y="53"/>
                      <a:pt x="64" y="57"/>
                      <a:pt x="56" y="57"/>
                    </a:cubicBezTo>
                    <a:cubicBezTo>
                      <a:pt x="50" y="57"/>
                      <a:pt x="47" y="50"/>
                      <a:pt x="41" y="50"/>
                    </a:cubicBezTo>
                    <a:cubicBezTo>
                      <a:pt x="35" y="50"/>
                      <a:pt x="36" y="56"/>
                      <a:pt x="31" y="56"/>
                    </a:cubicBezTo>
                    <a:cubicBezTo>
                      <a:pt x="26" y="56"/>
                      <a:pt x="23" y="49"/>
                      <a:pt x="17" y="51"/>
                    </a:cubicBezTo>
                    <a:cubicBezTo>
                      <a:pt x="14" y="51"/>
                      <a:pt x="14" y="51"/>
                      <a:pt x="14" y="51"/>
                    </a:cubicBezTo>
                    <a:cubicBezTo>
                      <a:pt x="15" y="51"/>
                      <a:pt x="16" y="50"/>
                      <a:pt x="17" y="49"/>
                    </a:cubicBezTo>
                    <a:cubicBezTo>
                      <a:pt x="15" y="48"/>
                      <a:pt x="6" y="43"/>
                      <a:pt x="9" y="41"/>
                    </a:cubicBezTo>
                    <a:cubicBezTo>
                      <a:pt x="7" y="37"/>
                      <a:pt x="4" y="37"/>
                      <a:pt x="0" y="35"/>
                    </a:cubicBezTo>
                    <a:cubicBezTo>
                      <a:pt x="2" y="32"/>
                      <a:pt x="6" y="33"/>
                      <a:pt x="6" y="27"/>
                    </a:cubicBezTo>
                    <a:cubicBezTo>
                      <a:pt x="6" y="25"/>
                      <a:pt x="5" y="25"/>
                      <a:pt x="6" y="24"/>
                    </a:cubicBezTo>
                    <a:cubicBezTo>
                      <a:pt x="4" y="24"/>
                      <a:pt x="1" y="24"/>
                      <a:pt x="1" y="22"/>
                    </a:cubicBezTo>
                    <a:cubicBezTo>
                      <a:pt x="1" y="14"/>
                      <a:pt x="21" y="15"/>
                      <a:pt x="27" y="13"/>
                    </a:cubicBezTo>
                    <a:cubicBezTo>
                      <a:pt x="26" y="10"/>
                      <a:pt x="24" y="11"/>
                      <a:pt x="24" y="9"/>
                    </a:cubicBezTo>
                    <a:cubicBezTo>
                      <a:pt x="24" y="7"/>
                      <a:pt x="30" y="8"/>
                      <a:pt x="31" y="8"/>
                    </a:cubicBezTo>
                    <a:cubicBezTo>
                      <a:pt x="35" y="8"/>
                      <a:pt x="40" y="8"/>
                      <a:pt x="40" y="8"/>
                    </a:cubicBezTo>
                    <a:cubicBezTo>
                      <a:pt x="43" y="8"/>
                      <a:pt x="49" y="4"/>
                      <a:pt x="52" y="2"/>
                    </a:cubicBezTo>
                    <a:cubicBezTo>
                      <a:pt x="56" y="0"/>
                      <a:pt x="64" y="0"/>
                      <a:pt x="68" y="0"/>
                    </a:cubicBezTo>
                    <a:cubicBezTo>
                      <a:pt x="76" y="0"/>
                      <a:pt x="76" y="4"/>
                      <a:pt x="83" y="4"/>
                    </a:cubicBezTo>
                    <a:cubicBezTo>
                      <a:pt x="83" y="7"/>
                      <a:pt x="94" y="9"/>
                      <a:pt x="97" y="10"/>
                    </a:cubicBezTo>
                    <a:cubicBezTo>
                      <a:pt x="105" y="10"/>
                      <a:pt x="110" y="10"/>
                      <a:pt x="113" y="10"/>
                    </a:cubicBezTo>
                    <a:cubicBezTo>
                      <a:pt x="121" y="10"/>
                      <a:pt x="124" y="2"/>
                      <a:pt x="133" y="2"/>
                    </a:cubicBezTo>
                    <a:cubicBezTo>
                      <a:pt x="142" y="2"/>
                      <a:pt x="142" y="7"/>
                      <a:pt x="145" y="13"/>
                    </a:cubicBezTo>
                    <a:cubicBezTo>
                      <a:pt x="145" y="14"/>
                      <a:pt x="151" y="18"/>
                      <a:pt x="152" y="18"/>
                    </a:cubicBezTo>
                    <a:cubicBezTo>
                      <a:pt x="157" y="20"/>
                      <a:pt x="158" y="28"/>
                      <a:pt x="166" y="28"/>
                    </a:cubicBezTo>
                    <a:cubicBezTo>
                      <a:pt x="172" y="28"/>
                      <a:pt x="172" y="23"/>
                      <a:pt x="176" y="22"/>
                    </a:cubicBezTo>
                    <a:cubicBezTo>
                      <a:pt x="179" y="21"/>
                      <a:pt x="178" y="21"/>
                      <a:pt x="180" y="21"/>
                    </a:cubicBezTo>
                    <a:cubicBezTo>
                      <a:pt x="181" y="22"/>
                      <a:pt x="181" y="25"/>
                      <a:pt x="182" y="26"/>
                    </a:cubicBezTo>
                    <a:cubicBezTo>
                      <a:pt x="182" y="27"/>
                      <a:pt x="182" y="27"/>
                      <a:pt x="182" y="28"/>
                    </a:cubicBezTo>
                    <a:cubicBezTo>
                      <a:pt x="182" y="31"/>
                      <a:pt x="185" y="30"/>
                      <a:pt x="186" y="33"/>
                    </a:cubicBezTo>
                    <a:cubicBezTo>
                      <a:pt x="188" y="36"/>
                      <a:pt x="186" y="38"/>
                      <a:pt x="188" y="42"/>
                    </a:cubicBezTo>
                    <a:cubicBezTo>
                      <a:pt x="189" y="45"/>
                      <a:pt x="193" y="43"/>
                      <a:pt x="196" y="44"/>
                    </a:cubicBezTo>
                    <a:cubicBezTo>
                      <a:pt x="198" y="44"/>
                      <a:pt x="199" y="47"/>
                      <a:pt x="201" y="49"/>
                    </a:cubicBezTo>
                    <a:cubicBezTo>
                      <a:pt x="203" y="51"/>
                      <a:pt x="210" y="51"/>
                      <a:pt x="214" y="51"/>
                    </a:cubicBezTo>
                    <a:cubicBezTo>
                      <a:pt x="219" y="51"/>
                      <a:pt x="224" y="50"/>
                      <a:pt x="227" y="49"/>
                    </a:cubicBezTo>
                    <a:cubicBezTo>
                      <a:pt x="227" y="46"/>
                      <a:pt x="227" y="46"/>
                      <a:pt x="227" y="44"/>
                    </a:cubicBezTo>
                    <a:cubicBezTo>
                      <a:pt x="227" y="41"/>
                      <a:pt x="231" y="41"/>
                      <a:pt x="233" y="40"/>
                    </a:cubicBezTo>
                    <a:cubicBezTo>
                      <a:pt x="237" y="39"/>
                      <a:pt x="236" y="38"/>
                      <a:pt x="239" y="37"/>
                    </a:cubicBezTo>
                    <a:cubicBezTo>
                      <a:pt x="244" y="35"/>
                      <a:pt x="248" y="36"/>
                      <a:pt x="252" y="33"/>
                    </a:cubicBezTo>
                    <a:cubicBezTo>
                      <a:pt x="258" y="37"/>
                      <a:pt x="262" y="37"/>
                      <a:pt x="268" y="39"/>
                    </a:cubicBezTo>
                    <a:cubicBezTo>
                      <a:pt x="275" y="41"/>
                      <a:pt x="277" y="47"/>
                      <a:pt x="285" y="47"/>
                    </a:cubicBezTo>
                    <a:cubicBezTo>
                      <a:pt x="286" y="49"/>
                      <a:pt x="287" y="50"/>
                      <a:pt x="288" y="51"/>
                    </a:cubicBezTo>
                    <a:cubicBezTo>
                      <a:pt x="289" y="55"/>
                      <a:pt x="287" y="60"/>
                      <a:pt x="289" y="62"/>
                    </a:cubicBezTo>
                    <a:cubicBezTo>
                      <a:pt x="287" y="63"/>
                      <a:pt x="283" y="74"/>
                      <a:pt x="283" y="74"/>
                    </a:cubicBezTo>
                    <a:cubicBezTo>
                      <a:pt x="283" y="75"/>
                      <a:pt x="283" y="76"/>
                      <a:pt x="283" y="77"/>
                    </a:cubicBezTo>
                    <a:cubicBezTo>
                      <a:pt x="283" y="78"/>
                      <a:pt x="283" y="79"/>
                      <a:pt x="284" y="80"/>
                    </a:cubicBezTo>
                    <a:cubicBezTo>
                      <a:pt x="284" y="89"/>
                      <a:pt x="284" y="89"/>
                      <a:pt x="284" y="89"/>
                    </a:cubicBezTo>
                    <a:cubicBezTo>
                      <a:pt x="285" y="92"/>
                      <a:pt x="284" y="94"/>
                      <a:pt x="285" y="96"/>
                    </a:cubicBezTo>
                    <a:cubicBezTo>
                      <a:pt x="286" y="99"/>
                      <a:pt x="292" y="96"/>
                      <a:pt x="292" y="101"/>
                    </a:cubicBezTo>
                    <a:cubicBezTo>
                      <a:pt x="292" y="107"/>
                      <a:pt x="286" y="106"/>
                      <a:pt x="286" y="111"/>
                    </a:cubicBezTo>
                    <a:cubicBezTo>
                      <a:pt x="286" y="115"/>
                      <a:pt x="288" y="115"/>
                      <a:pt x="289" y="116"/>
                    </a:cubicBezTo>
                    <a:cubicBezTo>
                      <a:pt x="294" y="126"/>
                      <a:pt x="304" y="127"/>
                      <a:pt x="304" y="140"/>
                    </a:cubicBezTo>
                    <a:cubicBezTo>
                      <a:pt x="296" y="141"/>
                      <a:pt x="291" y="143"/>
                      <a:pt x="291" y="151"/>
                    </a:cubicBezTo>
                    <a:cubicBezTo>
                      <a:pt x="291" y="153"/>
                      <a:pt x="293" y="154"/>
                      <a:pt x="293" y="156"/>
                    </a:cubicBezTo>
                    <a:cubicBezTo>
                      <a:pt x="293" y="156"/>
                      <a:pt x="291" y="156"/>
                      <a:pt x="291" y="156"/>
                    </a:cubicBezTo>
                    <a:cubicBezTo>
                      <a:pt x="286" y="156"/>
                      <a:pt x="273" y="152"/>
                      <a:pt x="265" y="152"/>
                    </a:cubicBezTo>
                    <a:cubicBezTo>
                      <a:pt x="264" y="152"/>
                      <a:pt x="256" y="150"/>
                      <a:pt x="255" y="150"/>
                    </a:cubicBezTo>
                    <a:cubicBezTo>
                      <a:pt x="252" y="147"/>
                      <a:pt x="252" y="138"/>
                      <a:pt x="246" y="138"/>
                    </a:cubicBezTo>
                    <a:cubicBezTo>
                      <a:pt x="243" y="138"/>
                      <a:pt x="242" y="141"/>
                      <a:pt x="240" y="142"/>
                    </a:cubicBezTo>
                    <a:cubicBezTo>
                      <a:pt x="226" y="142"/>
                      <a:pt x="226" y="142"/>
                      <a:pt x="226" y="142"/>
                    </a:cubicBezTo>
                    <a:cubicBezTo>
                      <a:pt x="221" y="141"/>
                      <a:pt x="219" y="137"/>
                      <a:pt x="216" y="134"/>
                    </a:cubicBezTo>
                    <a:cubicBezTo>
                      <a:pt x="213" y="131"/>
                      <a:pt x="208" y="133"/>
                      <a:pt x="205" y="130"/>
                    </a:cubicBezTo>
                    <a:cubicBezTo>
                      <a:pt x="203" y="128"/>
                      <a:pt x="204" y="126"/>
                      <a:pt x="204" y="124"/>
                    </a:cubicBezTo>
                    <a:cubicBezTo>
                      <a:pt x="200" y="118"/>
                      <a:pt x="194" y="109"/>
                      <a:pt x="186" y="109"/>
                    </a:cubicBezTo>
                    <a:cubicBezTo>
                      <a:pt x="182" y="109"/>
                      <a:pt x="180" y="114"/>
                      <a:pt x="180" y="118"/>
                    </a:cubicBezTo>
                    <a:cubicBezTo>
                      <a:pt x="180" y="121"/>
                      <a:pt x="180" y="123"/>
                      <a:pt x="181" y="125"/>
                    </a:cubicBezTo>
                    <a:cubicBezTo>
                      <a:pt x="183" y="132"/>
                      <a:pt x="191" y="144"/>
                      <a:pt x="197" y="146"/>
                    </a:cubicBezTo>
                    <a:cubicBezTo>
                      <a:pt x="197" y="149"/>
                      <a:pt x="199" y="150"/>
                      <a:pt x="199" y="152"/>
                    </a:cubicBezTo>
                    <a:cubicBezTo>
                      <a:pt x="203" y="151"/>
                      <a:pt x="202" y="148"/>
                      <a:pt x="205" y="147"/>
                    </a:cubicBezTo>
                    <a:cubicBezTo>
                      <a:pt x="205" y="148"/>
                      <a:pt x="205" y="149"/>
                      <a:pt x="205" y="150"/>
                    </a:cubicBezTo>
                    <a:cubicBezTo>
                      <a:pt x="205" y="154"/>
                      <a:pt x="203" y="156"/>
                      <a:pt x="203" y="159"/>
                    </a:cubicBezTo>
                    <a:cubicBezTo>
                      <a:pt x="203" y="163"/>
                      <a:pt x="211" y="165"/>
                      <a:pt x="215" y="165"/>
                    </a:cubicBezTo>
                    <a:cubicBezTo>
                      <a:pt x="234" y="165"/>
                      <a:pt x="236" y="154"/>
                      <a:pt x="246" y="146"/>
                    </a:cubicBezTo>
                    <a:cubicBezTo>
                      <a:pt x="246" y="157"/>
                      <a:pt x="246" y="157"/>
                      <a:pt x="246" y="157"/>
                    </a:cubicBezTo>
                    <a:cubicBezTo>
                      <a:pt x="250" y="165"/>
                      <a:pt x="256" y="166"/>
                      <a:pt x="264" y="169"/>
                    </a:cubicBezTo>
                    <a:cubicBezTo>
                      <a:pt x="267" y="170"/>
                      <a:pt x="267" y="175"/>
                      <a:pt x="269" y="176"/>
                    </a:cubicBezTo>
                    <a:cubicBezTo>
                      <a:pt x="269" y="175"/>
                      <a:pt x="269" y="175"/>
                      <a:pt x="269" y="175"/>
                    </a:cubicBezTo>
                    <a:cubicBezTo>
                      <a:pt x="271" y="178"/>
                      <a:pt x="275" y="177"/>
                      <a:pt x="275" y="180"/>
                    </a:cubicBezTo>
                    <a:cubicBezTo>
                      <a:pt x="275" y="187"/>
                      <a:pt x="266" y="189"/>
                      <a:pt x="266" y="196"/>
                    </a:cubicBezTo>
                    <a:cubicBezTo>
                      <a:pt x="262" y="196"/>
                      <a:pt x="259" y="197"/>
                      <a:pt x="258" y="200"/>
                    </a:cubicBezTo>
                    <a:cubicBezTo>
                      <a:pt x="257" y="204"/>
                      <a:pt x="257" y="209"/>
                      <a:pt x="254" y="209"/>
                    </a:cubicBezTo>
                    <a:cubicBezTo>
                      <a:pt x="250" y="209"/>
                      <a:pt x="250" y="217"/>
                      <a:pt x="246" y="217"/>
                    </a:cubicBezTo>
                    <a:cubicBezTo>
                      <a:pt x="243" y="217"/>
                      <a:pt x="237" y="222"/>
                      <a:pt x="237" y="225"/>
                    </a:cubicBezTo>
                    <a:cubicBezTo>
                      <a:pt x="230" y="227"/>
                      <a:pt x="212" y="230"/>
                      <a:pt x="212" y="236"/>
                    </a:cubicBezTo>
                    <a:cubicBezTo>
                      <a:pt x="212" y="237"/>
                      <a:pt x="213" y="238"/>
                      <a:pt x="213" y="239"/>
                    </a:cubicBezTo>
                    <a:cubicBezTo>
                      <a:pt x="207" y="242"/>
                      <a:pt x="198" y="244"/>
                      <a:pt x="191" y="246"/>
                    </a:cubicBezTo>
                    <a:cubicBezTo>
                      <a:pt x="188" y="247"/>
                      <a:pt x="176" y="255"/>
                      <a:pt x="172" y="256"/>
                    </a:cubicBezTo>
                    <a:cubicBezTo>
                      <a:pt x="163" y="256"/>
                      <a:pt x="163" y="256"/>
                      <a:pt x="163" y="256"/>
                    </a:cubicBezTo>
                    <a:cubicBezTo>
                      <a:pt x="159" y="260"/>
                      <a:pt x="158" y="262"/>
                      <a:pt x="152" y="262"/>
                    </a:cubicBezTo>
                    <a:cubicBezTo>
                      <a:pt x="150" y="263"/>
                      <a:pt x="150" y="263"/>
                      <a:pt x="150" y="263"/>
                    </a:cubicBezTo>
                    <a:cubicBezTo>
                      <a:pt x="149" y="263"/>
                      <a:pt x="142" y="260"/>
                      <a:pt x="141" y="259"/>
                    </a:cubicBezTo>
                    <a:cubicBezTo>
                      <a:pt x="140" y="259"/>
                      <a:pt x="143" y="259"/>
                      <a:pt x="141" y="256"/>
                    </a:cubicBezTo>
                    <a:cubicBezTo>
                      <a:pt x="138" y="252"/>
                      <a:pt x="136" y="247"/>
                      <a:pt x="136" y="241"/>
                    </a:cubicBezTo>
                    <a:cubicBezTo>
                      <a:pt x="132" y="241"/>
                      <a:pt x="135" y="236"/>
                      <a:pt x="135" y="233"/>
                    </a:cubicBezTo>
                    <a:cubicBezTo>
                      <a:pt x="137" y="227"/>
                      <a:pt x="132" y="224"/>
                      <a:pt x="129" y="221"/>
                    </a:cubicBezTo>
                    <a:cubicBezTo>
                      <a:pt x="125" y="218"/>
                      <a:pt x="117" y="208"/>
                      <a:pt x="117" y="201"/>
                    </a:cubicBezTo>
                    <a:cubicBezTo>
                      <a:pt x="107" y="199"/>
                      <a:pt x="105" y="193"/>
                      <a:pt x="105" y="182"/>
                    </a:cubicBezTo>
                    <a:cubicBezTo>
                      <a:pt x="105" y="175"/>
                      <a:pt x="101" y="174"/>
                      <a:pt x="100" y="168"/>
                    </a:cubicBezTo>
                    <a:cubicBezTo>
                      <a:pt x="100" y="168"/>
                      <a:pt x="100" y="168"/>
                      <a:pt x="100" y="168"/>
                    </a:cubicBezTo>
                    <a:cubicBezTo>
                      <a:pt x="99" y="167"/>
                      <a:pt x="97" y="165"/>
                      <a:pt x="96" y="165"/>
                    </a:cubicBezTo>
                    <a:cubicBezTo>
                      <a:pt x="95" y="163"/>
                      <a:pt x="91" y="164"/>
                      <a:pt x="91" y="163"/>
                    </a:cubicBezTo>
                    <a:cubicBezTo>
                      <a:pt x="89" y="161"/>
                      <a:pt x="89" y="157"/>
                      <a:pt x="89" y="155"/>
                    </a:cubicBezTo>
                    <a:cubicBezTo>
                      <a:pt x="88" y="153"/>
                      <a:pt x="86" y="150"/>
                      <a:pt x="85" y="148"/>
                    </a:cubicBezTo>
                    <a:cubicBezTo>
                      <a:pt x="81" y="143"/>
                      <a:pt x="78" y="139"/>
                      <a:pt x="75" y="134"/>
                    </a:cubicBezTo>
                    <a:cubicBezTo>
                      <a:pt x="74" y="133"/>
                      <a:pt x="70" y="128"/>
                      <a:pt x="70" y="127"/>
                    </a:cubicBezTo>
                    <a:cubicBezTo>
                      <a:pt x="70" y="124"/>
                      <a:pt x="72" y="118"/>
                      <a:pt x="72" y="113"/>
                    </a:cubicBezTo>
                    <a:lnTo>
                      <a:pt x="72" y="115"/>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05" name="Freeform 8">
                <a:extLst>
                  <a:ext uri="{FF2B5EF4-FFF2-40B4-BE49-F238E27FC236}">
                    <a16:creationId xmlns:a16="http://schemas.microsoft.com/office/drawing/2014/main" id="{BCA997C2-4F29-4096-AF63-34B9BA60A793}"/>
                  </a:ext>
                </a:extLst>
              </p:cNvPr>
              <p:cNvSpPr>
                <a:spLocks/>
              </p:cNvSpPr>
              <p:nvPr/>
            </p:nvSpPr>
            <p:spPr bwMode="auto">
              <a:xfrm>
                <a:off x="5970104" y="2904732"/>
                <a:ext cx="42133" cy="78070"/>
              </a:xfrm>
              <a:custGeom>
                <a:avLst/>
                <a:gdLst>
                  <a:gd name="T0" fmla="*/ 17 w 17"/>
                  <a:gd name="T1" fmla="*/ 20 h 32"/>
                  <a:gd name="T2" fmla="*/ 7 w 17"/>
                  <a:gd name="T3" fmla="*/ 32 h 32"/>
                  <a:gd name="T4" fmla="*/ 0 w 17"/>
                  <a:gd name="T5" fmla="*/ 23 h 32"/>
                  <a:gd name="T6" fmla="*/ 4 w 17"/>
                  <a:gd name="T7" fmla="*/ 0 h 32"/>
                  <a:gd name="T8" fmla="*/ 17 w 17"/>
                  <a:gd name="T9" fmla="*/ 20 h 32"/>
                </a:gdLst>
                <a:ahLst/>
                <a:cxnLst>
                  <a:cxn ang="0">
                    <a:pos x="T0" y="T1"/>
                  </a:cxn>
                  <a:cxn ang="0">
                    <a:pos x="T2" y="T3"/>
                  </a:cxn>
                  <a:cxn ang="0">
                    <a:pos x="T4" y="T5"/>
                  </a:cxn>
                  <a:cxn ang="0">
                    <a:pos x="T6" y="T7"/>
                  </a:cxn>
                  <a:cxn ang="0">
                    <a:pos x="T8" y="T9"/>
                  </a:cxn>
                </a:cxnLst>
                <a:rect l="0" t="0" r="r" b="b"/>
                <a:pathLst>
                  <a:path w="17" h="32">
                    <a:moveTo>
                      <a:pt x="17" y="20"/>
                    </a:moveTo>
                    <a:cubicBezTo>
                      <a:pt x="17" y="25"/>
                      <a:pt x="13" y="32"/>
                      <a:pt x="7" y="32"/>
                    </a:cubicBezTo>
                    <a:cubicBezTo>
                      <a:pt x="3" y="32"/>
                      <a:pt x="0" y="28"/>
                      <a:pt x="0" y="23"/>
                    </a:cubicBezTo>
                    <a:cubicBezTo>
                      <a:pt x="0" y="15"/>
                      <a:pt x="4" y="9"/>
                      <a:pt x="4" y="0"/>
                    </a:cubicBezTo>
                    <a:cubicBezTo>
                      <a:pt x="8" y="7"/>
                      <a:pt x="17" y="11"/>
                      <a:pt x="17" y="2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06" name="Freeform 9">
                <a:extLst>
                  <a:ext uri="{FF2B5EF4-FFF2-40B4-BE49-F238E27FC236}">
                    <a16:creationId xmlns:a16="http://schemas.microsoft.com/office/drawing/2014/main" id="{C7345109-A504-4DA7-8D53-FE8E94A72FDE}"/>
                  </a:ext>
                </a:extLst>
              </p:cNvPr>
              <p:cNvSpPr>
                <a:spLocks/>
              </p:cNvSpPr>
              <p:nvPr/>
            </p:nvSpPr>
            <p:spPr bwMode="auto">
              <a:xfrm>
                <a:off x="5593387" y="2257869"/>
                <a:ext cx="842979" cy="680322"/>
              </a:xfrm>
              <a:custGeom>
                <a:avLst/>
                <a:gdLst>
                  <a:gd name="T0" fmla="*/ 96 w 331"/>
                  <a:gd name="T1" fmla="*/ 175 h 267"/>
                  <a:gd name="T2" fmla="*/ 113 w 331"/>
                  <a:gd name="T3" fmla="*/ 221 h 267"/>
                  <a:gd name="T4" fmla="*/ 130 w 331"/>
                  <a:gd name="T5" fmla="*/ 261 h 267"/>
                  <a:gd name="T6" fmla="*/ 140 w 331"/>
                  <a:gd name="T7" fmla="*/ 261 h 267"/>
                  <a:gd name="T8" fmla="*/ 154 w 331"/>
                  <a:gd name="T9" fmla="*/ 246 h 267"/>
                  <a:gd name="T10" fmla="*/ 158 w 331"/>
                  <a:gd name="T11" fmla="*/ 221 h 267"/>
                  <a:gd name="T12" fmla="*/ 174 w 331"/>
                  <a:gd name="T13" fmla="*/ 194 h 267"/>
                  <a:gd name="T14" fmla="*/ 212 w 331"/>
                  <a:gd name="T15" fmla="*/ 156 h 267"/>
                  <a:gd name="T16" fmla="*/ 243 w 331"/>
                  <a:gd name="T17" fmla="*/ 141 h 267"/>
                  <a:gd name="T18" fmla="*/ 266 w 331"/>
                  <a:gd name="T19" fmla="*/ 169 h 267"/>
                  <a:gd name="T20" fmla="*/ 275 w 331"/>
                  <a:gd name="T21" fmla="*/ 196 h 267"/>
                  <a:gd name="T22" fmla="*/ 297 w 331"/>
                  <a:gd name="T23" fmla="*/ 195 h 267"/>
                  <a:gd name="T24" fmla="*/ 310 w 331"/>
                  <a:gd name="T25" fmla="*/ 238 h 267"/>
                  <a:gd name="T26" fmla="*/ 318 w 331"/>
                  <a:gd name="T27" fmla="*/ 233 h 267"/>
                  <a:gd name="T28" fmla="*/ 307 w 331"/>
                  <a:gd name="T29" fmla="*/ 206 h 267"/>
                  <a:gd name="T30" fmla="*/ 307 w 331"/>
                  <a:gd name="T31" fmla="*/ 187 h 267"/>
                  <a:gd name="T32" fmla="*/ 314 w 331"/>
                  <a:gd name="T33" fmla="*/ 165 h 267"/>
                  <a:gd name="T34" fmla="*/ 317 w 331"/>
                  <a:gd name="T35" fmla="*/ 138 h 267"/>
                  <a:gd name="T36" fmla="*/ 304 w 331"/>
                  <a:gd name="T37" fmla="*/ 128 h 267"/>
                  <a:gd name="T38" fmla="*/ 289 w 331"/>
                  <a:gd name="T39" fmla="*/ 81 h 267"/>
                  <a:gd name="T40" fmla="*/ 275 w 331"/>
                  <a:gd name="T41" fmla="*/ 84 h 267"/>
                  <a:gd name="T42" fmla="*/ 242 w 331"/>
                  <a:gd name="T43" fmla="*/ 93 h 267"/>
                  <a:gd name="T44" fmla="*/ 222 w 331"/>
                  <a:gd name="T45" fmla="*/ 96 h 267"/>
                  <a:gd name="T46" fmla="*/ 192 w 331"/>
                  <a:gd name="T47" fmla="*/ 88 h 267"/>
                  <a:gd name="T48" fmla="*/ 165 w 331"/>
                  <a:gd name="T49" fmla="*/ 75 h 267"/>
                  <a:gd name="T50" fmla="*/ 147 w 331"/>
                  <a:gd name="T51" fmla="*/ 58 h 267"/>
                  <a:gd name="T52" fmla="*/ 149 w 331"/>
                  <a:gd name="T53" fmla="*/ 45 h 267"/>
                  <a:gd name="T54" fmla="*/ 139 w 331"/>
                  <a:gd name="T55" fmla="*/ 28 h 267"/>
                  <a:gd name="T56" fmla="*/ 115 w 331"/>
                  <a:gd name="T57" fmla="*/ 10 h 267"/>
                  <a:gd name="T58" fmla="*/ 85 w 331"/>
                  <a:gd name="T59" fmla="*/ 0 h 267"/>
                  <a:gd name="T60" fmla="*/ 61 w 331"/>
                  <a:gd name="T61" fmla="*/ 14 h 267"/>
                  <a:gd name="T62" fmla="*/ 42 w 331"/>
                  <a:gd name="T63" fmla="*/ 8 h 267"/>
                  <a:gd name="T64" fmla="*/ 15 w 331"/>
                  <a:gd name="T65" fmla="*/ 30 h 267"/>
                  <a:gd name="T66" fmla="*/ 0 w 331"/>
                  <a:gd name="T67" fmla="*/ 41 h 267"/>
                  <a:gd name="T68" fmla="*/ 1 w 331"/>
                  <a:gd name="T69" fmla="*/ 56 h 267"/>
                  <a:gd name="T70" fmla="*/ 3 w 331"/>
                  <a:gd name="T71" fmla="*/ 78 h 267"/>
                  <a:gd name="T72" fmla="*/ 8 w 331"/>
                  <a:gd name="T73" fmla="*/ 118 h 267"/>
                  <a:gd name="T74" fmla="*/ 22 w 331"/>
                  <a:gd name="T75" fmla="*/ 120 h 267"/>
                  <a:gd name="T76" fmla="*/ 45 w 331"/>
                  <a:gd name="T77" fmla="*/ 120 h 267"/>
                  <a:gd name="T78" fmla="*/ 76 w 331"/>
                  <a:gd name="T79" fmla="*/ 142 h 267"/>
                  <a:gd name="T80" fmla="*/ 82 w 331"/>
                  <a:gd name="T81" fmla="*/ 161 h 267"/>
                  <a:gd name="T82" fmla="*/ 94 w 331"/>
                  <a:gd name="T83" fmla="*/ 151 h 267"/>
                  <a:gd name="T84" fmla="*/ 97 w 331"/>
                  <a:gd name="T85" fmla="*/ 17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1" h="267">
                    <a:moveTo>
                      <a:pt x="97" y="172"/>
                    </a:moveTo>
                    <a:cubicBezTo>
                      <a:pt x="95" y="171"/>
                      <a:pt x="95" y="171"/>
                      <a:pt x="95" y="171"/>
                    </a:cubicBezTo>
                    <a:cubicBezTo>
                      <a:pt x="95" y="172"/>
                      <a:pt x="96" y="174"/>
                      <a:pt x="96" y="175"/>
                    </a:cubicBezTo>
                    <a:cubicBezTo>
                      <a:pt x="96" y="181"/>
                      <a:pt x="99" y="186"/>
                      <a:pt x="101" y="192"/>
                    </a:cubicBezTo>
                    <a:cubicBezTo>
                      <a:pt x="103" y="198"/>
                      <a:pt x="108" y="208"/>
                      <a:pt x="109" y="212"/>
                    </a:cubicBezTo>
                    <a:cubicBezTo>
                      <a:pt x="111" y="216"/>
                      <a:pt x="111" y="217"/>
                      <a:pt x="113" y="221"/>
                    </a:cubicBezTo>
                    <a:cubicBezTo>
                      <a:pt x="115" y="225"/>
                      <a:pt x="114" y="228"/>
                      <a:pt x="116" y="233"/>
                    </a:cubicBezTo>
                    <a:cubicBezTo>
                      <a:pt x="117" y="235"/>
                      <a:pt x="121" y="238"/>
                      <a:pt x="122" y="242"/>
                    </a:cubicBezTo>
                    <a:cubicBezTo>
                      <a:pt x="124" y="248"/>
                      <a:pt x="128" y="254"/>
                      <a:pt x="130" y="261"/>
                    </a:cubicBezTo>
                    <a:cubicBezTo>
                      <a:pt x="130" y="262"/>
                      <a:pt x="131" y="264"/>
                      <a:pt x="132" y="264"/>
                    </a:cubicBezTo>
                    <a:cubicBezTo>
                      <a:pt x="133" y="266"/>
                      <a:pt x="134" y="267"/>
                      <a:pt x="137" y="266"/>
                    </a:cubicBezTo>
                    <a:cubicBezTo>
                      <a:pt x="139" y="266"/>
                      <a:pt x="139" y="263"/>
                      <a:pt x="140" y="261"/>
                    </a:cubicBezTo>
                    <a:cubicBezTo>
                      <a:pt x="142" y="258"/>
                      <a:pt x="142" y="259"/>
                      <a:pt x="146" y="257"/>
                    </a:cubicBezTo>
                    <a:cubicBezTo>
                      <a:pt x="148" y="256"/>
                      <a:pt x="147" y="249"/>
                      <a:pt x="151" y="248"/>
                    </a:cubicBezTo>
                    <a:cubicBezTo>
                      <a:pt x="152" y="247"/>
                      <a:pt x="154" y="247"/>
                      <a:pt x="154" y="246"/>
                    </a:cubicBezTo>
                    <a:cubicBezTo>
                      <a:pt x="156" y="246"/>
                      <a:pt x="156" y="246"/>
                      <a:pt x="156" y="246"/>
                    </a:cubicBezTo>
                    <a:cubicBezTo>
                      <a:pt x="154" y="239"/>
                      <a:pt x="154" y="239"/>
                      <a:pt x="154" y="239"/>
                    </a:cubicBezTo>
                    <a:cubicBezTo>
                      <a:pt x="154" y="233"/>
                      <a:pt x="158" y="229"/>
                      <a:pt x="158" y="221"/>
                    </a:cubicBezTo>
                    <a:cubicBezTo>
                      <a:pt x="158" y="217"/>
                      <a:pt x="156" y="214"/>
                      <a:pt x="156" y="209"/>
                    </a:cubicBezTo>
                    <a:cubicBezTo>
                      <a:pt x="156" y="203"/>
                      <a:pt x="162" y="202"/>
                      <a:pt x="167" y="200"/>
                    </a:cubicBezTo>
                    <a:cubicBezTo>
                      <a:pt x="169" y="200"/>
                      <a:pt x="172" y="196"/>
                      <a:pt x="174" y="194"/>
                    </a:cubicBezTo>
                    <a:cubicBezTo>
                      <a:pt x="180" y="188"/>
                      <a:pt x="185" y="183"/>
                      <a:pt x="191" y="177"/>
                    </a:cubicBezTo>
                    <a:cubicBezTo>
                      <a:pt x="195" y="172"/>
                      <a:pt x="204" y="171"/>
                      <a:pt x="209" y="166"/>
                    </a:cubicBezTo>
                    <a:cubicBezTo>
                      <a:pt x="211" y="163"/>
                      <a:pt x="211" y="160"/>
                      <a:pt x="212" y="156"/>
                    </a:cubicBezTo>
                    <a:cubicBezTo>
                      <a:pt x="213" y="153"/>
                      <a:pt x="219" y="153"/>
                      <a:pt x="221" y="149"/>
                    </a:cubicBezTo>
                    <a:cubicBezTo>
                      <a:pt x="223" y="150"/>
                      <a:pt x="223" y="152"/>
                      <a:pt x="228" y="152"/>
                    </a:cubicBezTo>
                    <a:cubicBezTo>
                      <a:pt x="235" y="152"/>
                      <a:pt x="243" y="150"/>
                      <a:pt x="243" y="141"/>
                    </a:cubicBezTo>
                    <a:cubicBezTo>
                      <a:pt x="248" y="142"/>
                      <a:pt x="253" y="144"/>
                      <a:pt x="254" y="148"/>
                    </a:cubicBezTo>
                    <a:cubicBezTo>
                      <a:pt x="255" y="151"/>
                      <a:pt x="254" y="156"/>
                      <a:pt x="257" y="159"/>
                    </a:cubicBezTo>
                    <a:cubicBezTo>
                      <a:pt x="259" y="163"/>
                      <a:pt x="262" y="165"/>
                      <a:pt x="266" y="169"/>
                    </a:cubicBezTo>
                    <a:cubicBezTo>
                      <a:pt x="269" y="173"/>
                      <a:pt x="272" y="178"/>
                      <a:pt x="274" y="184"/>
                    </a:cubicBezTo>
                    <a:cubicBezTo>
                      <a:pt x="275" y="185"/>
                      <a:pt x="276" y="186"/>
                      <a:pt x="276" y="188"/>
                    </a:cubicBezTo>
                    <a:cubicBezTo>
                      <a:pt x="276" y="191"/>
                      <a:pt x="275" y="192"/>
                      <a:pt x="275" y="196"/>
                    </a:cubicBezTo>
                    <a:cubicBezTo>
                      <a:pt x="275" y="200"/>
                      <a:pt x="275" y="203"/>
                      <a:pt x="279" y="203"/>
                    </a:cubicBezTo>
                    <a:cubicBezTo>
                      <a:pt x="287" y="203"/>
                      <a:pt x="289" y="195"/>
                      <a:pt x="294" y="190"/>
                    </a:cubicBezTo>
                    <a:cubicBezTo>
                      <a:pt x="296" y="192"/>
                      <a:pt x="295" y="193"/>
                      <a:pt x="297" y="195"/>
                    </a:cubicBezTo>
                    <a:cubicBezTo>
                      <a:pt x="297" y="195"/>
                      <a:pt x="300" y="195"/>
                      <a:pt x="301" y="196"/>
                    </a:cubicBezTo>
                    <a:cubicBezTo>
                      <a:pt x="303" y="200"/>
                      <a:pt x="299" y="209"/>
                      <a:pt x="302" y="209"/>
                    </a:cubicBezTo>
                    <a:cubicBezTo>
                      <a:pt x="302" y="218"/>
                      <a:pt x="310" y="226"/>
                      <a:pt x="310" y="238"/>
                    </a:cubicBezTo>
                    <a:cubicBezTo>
                      <a:pt x="310" y="241"/>
                      <a:pt x="307" y="248"/>
                      <a:pt x="310" y="249"/>
                    </a:cubicBezTo>
                    <a:cubicBezTo>
                      <a:pt x="312" y="244"/>
                      <a:pt x="313" y="241"/>
                      <a:pt x="315" y="236"/>
                    </a:cubicBezTo>
                    <a:cubicBezTo>
                      <a:pt x="316" y="235"/>
                      <a:pt x="318" y="234"/>
                      <a:pt x="318" y="233"/>
                    </a:cubicBezTo>
                    <a:cubicBezTo>
                      <a:pt x="318" y="230"/>
                      <a:pt x="314" y="217"/>
                      <a:pt x="312" y="215"/>
                    </a:cubicBezTo>
                    <a:cubicBezTo>
                      <a:pt x="310" y="213"/>
                      <a:pt x="307" y="211"/>
                      <a:pt x="307" y="208"/>
                    </a:cubicBezTo>
                    <a:cubicBezTo>
                      <a:pt x="307" y="207"/>
                      <a:pt x="307" y="206"/>
                      <a:pt x="307" y="206"/>
                    </a:cubicBezTo>
                    <a:cubicBezTo>
                      <a:pt x="307" y="206"/>
                      <a:pt x="307" y="206"/>
                      <a:pt x="307" y="206"/>
                    </a:cubicBezTo>
                    <a:cubicBezTo>
                      <a:pt x="307" y="205"/>
                      <a:pt x="310" y="202"/>
                      <a:pt x="310" y="200"/>
                    </a:cubicBezTo>
                    <a:cubicBezTo>
                      <a:pt x="310" y="196"/>
                      <a:pt x="309" y="190"/>
                      <a:pt x="307" y="187"/>
                    </a:cubicBezTo>
                    <a:cubicBezTo>
                      <a:pt x="306" y="185"/>
                      <a:pt x="302" y="185"/>
                      <a:pt x="302" y="179"/>
                    </a:cubicBezTo>
                    <a:cubicBezTo>
                      <a:pt x="302" y="174"/>
                      <a:pt x="304" y="170"/>
                      <a:pt x="307" y="167"/>
                    </a:cubicBezTo>
                    <a:cubicBezTo>
                      <a:pt x="308" y="166"/>
                      <a:pt x="311" y="167"/>
                      <a:pt x="314" y="165"/>
                    </a:cubicBezTo>
                    <a:cubicBezTo>
                      <a:pt x="321" y="161"/>
                      <a:pt x="325" y="158"/>
                      <a:pt x="331" y="150"/>
                    </a:cubicBezTo>
                    <a:cubicBezTo>
                      <a:pt x="329" y="150"/>
                      <a:pt x="328" y="150"/>
                      <a:pt x="326" y="150"/>
                    </a:cubicBezTo>
                    <a:cubicBezTo>
                      <a:pt x="320" y="150"/>
                      <a:pt x="317" y="144"/>
                      <a:pt x="317" y="138"/>
                    </a:cubicBezTo>
                    <a:cubicBezTo>
                      <a:pt x="314" y="138"/>
                      <a:pt x="313" y="130"/>
                      <a:pt x="311" y="130"/>
                    </a:cubicBezTo>
                    <a:cubicBezTo>
                      <a:pt x="309" y="130"/>
                      <a:pt x="307" y="131"/>
                      <a:pt x="305" y="131"/>
                    </a:cubicBezTo>
                    <a:cubicBezTo>
                      <a:pt x="304" y="131"/>
                      <a:pt x="304" y="129"/>
                      <a:pt x="304" y="128"/>
                    </a:cubicBezTo>
                    <a:cubicBezTo>
                      <a:pt x="304" y="117"/>
                      <a:pt x="311" y="117"/>
                      <a:pt x="311" y="106"/>
                    </a:cubicBezTo>
                    <a:cubicBezTo>
                      <a:pt x="311" y="100"/>
                      <a:pt x="307" y="98"/>
                      <a:pt x="305" y="93"/>
                    </a:cubicBezTo>
                    <a:cubicBezTo>
                      <a:pt x="297" y="90"/>
                      <a:pt x="291" y="91"/>
                      <a:pt x="289" y="81"/>
                    </a:cubicBezTo>
                    <a:cubicBezTo>
                      <a:pt x="287" y="81"/>
                      <a:pt x="287" y="81"/>
                      <a:pt x="287" y="81"/>
                    </a:cubicBezTo>
                    <a:cubicBezTo>
                      <a:pt x="285" y="84"/>
                      <a:pt x="285" y="84"/>
                      <a:pt x="285" y="84"/>
                    </a:cubicBezTo>
                    <a:cubicBezTo>
                      <a:pt x="281" y="85"/>
                      <a:pt x="278" y="82"/>
                      <a:pt x="275" y="84"/>
                    </a:cubicBezTo>
                    <a:cubicBezTo>
                      <a:pt x="274" y="85"/>
                      <a:pt x="274" y="86"/>
                      <a:pt x="272" y="88"/>
                    </a:cubicBezTo>
                    <a:cubicBezTo>
                      <a:pt x="270" y="89"/>
                      <a:pt x="260" y="97"/>
                      <a:pt x="256" y="97"/>
                    </a:cubicBezTo>
                    <a:cubicBezTo>
                      <a:pt x="251" y="97"/>
                      <a:pt x="249" y="93"/>
                      <a:pt x="242" y="93"/>
                    </a:cubicBezTo>
                    <a:cubicBezTo>
                      <a:pt x="235" y="93"/>
                      <a:pt x="234" y="99"/>
                      <a:pt x="230" y="101"/>
                    </a:cubicBezTo>
                    <a:cubicBezTo>
                      <a:pt x="230" y="99"/>
                      <a:pt x="229" y="94"/>
                      <a:pt x="227" y="94"/>
                    </a:cubicBezTo>
                    <a:cubicBezTo>
                      <a:pt x="225" y="94"/>
                      <a:pt x="225" y="96"/>
                      <a:pt x="222" y="96"/>
                    </a:cubicBezTo>
                    <a:cubicBezTo>
                      <a:pt x="218" y="96"/>
                      <a:pt x="214" y="96"/>
                      <a:pt x="210" y="96"/>
                    </a:cubicBezTo>
                    <a:cubicBezTo>
                      <a:pt x="203" y="96"/>
                      <a:pt x="201" y="91"/>
                      <a:pt x="196" y="89"/>
                    </a:cubicBezTo>
                    <a:cubicBezTo>
                      <a:pt x="195" y="88"/>
                      <a:pt x="193" y="90"/>
                      <a:pt x="192" y="88"/>
                    </a:cubicBezTo>
                    <a:cubicBezTo>
                      <a:pt x="191" y="86"/>
                      <a:pt x="191" y="84"/>
                      <a:pt x="188" y="82"/>
                    </a:cubicBezTo>
                    <a:cubicBezTo>
                      <a:pt x="184" y="80"/>
                      <a:pt x="181" y="82"/>
                      <a:pt x="178" y="78"/>
                    </a:cubicBezTo>
                    <a:cubicBezTo>
                      <a:pt x="174" y="75"/>
                      <a:pt x="171" y="76"/>
                      <a:pt x="165" y="75"/>
                    </a:cubicBezTo>
                    <a:cubicBezTo>
                      <a:pt x="160" y="74"/>
                      <a:pt x="158" y="70"/>
                      <a:pt x="153" y="68"/>
                    </a:cubicBezTo>
                    <a:cubicBezTo>
                      <a:pt x="152" y="68"/>
                      <a:pt x="149" y="68"/>
                      <a:pt x="148" y="67"/>
                    </a:cubicBezTo>
                    <a:cubicBezTo>
                      <a:pt x="147" y="63"/>
                      <a:pt x="148" y="61"/>
                      <a:pt x="147" y="58"/>
                    </a:cubicBezTo>
                    <a:cubicBezTo>
                      <a:pt x="147" y="55"/>
                      <a:pt x="147" y="55"/>
                      <a:pt x="147" y="55"/>
                    </a:cubicBezTo>
                    <a:cubicBezTo>
                      <a:pt x="150" y="55"/>
                      <a:pt x="153" y="56"/>
                      <a:pt x="153" y="52"/>
                    </a:cubicBezTo>
                    <a:cubicBezTo>
                      <a:pt x="153" y="49"/>
                      <a:pt x="149" y="48"/>
                      <a:pt x="149" y="45"/>
                    </a:cubicBezTo>
                    <a:cubicBezTo>
                      <a:pt x="149" y="37"/>
                      <a:pt x="160" y="38"/>
                      <a:pt x="160" y="31"/>
                    </a:cubicBezTo>
                    <a:cubicBezTo>
                      <a:pt x="160" y="28"/>
                      <a:pt x="153" y="23"/>
                      <a:pt x="151" y="23"/>
                    </a:cubicBezTo>
                    <a:cubicBezTo>
                      <a:pt x="146" y="23"/>
                      <a:pt x="144" y="27"/>
                      <a:pt x="139" y="28"/>
                    </a:cubicBezTo>
                    <a:cubicBezTo>
                      <a:pt x="133" y="26"/>
                      <a:pt x="130" y="26"/>
                      <a:pt x="126" y="22"/>
                    </a:cubicBezTo>
                    <a:cubicBezTo>
                      <a:pt x="124" y="20"/>
                      <a:pt x="126" y="16"/>
                      <a:pt x="122" y="15"/>
                    </a:cubicBezTo>
                    <a:cubicBezTo>
                      <a:pt x="118" y="14"/>
                      <a:pt x="115" y="15"/>
                      <a:pt x="115" y="10"/>
                    </a:cubicBezTo>
                    <a:cubicBezTo>
                      <a:pt x="112" y="10"/>
                      <a:pt x="109" y="10"/>
                      <a:pt x="106" y="10"/>
                    </a:cubicBezTo>
                    <a:cubicBezTo>
                      <a:pt x="100" y="10"/>
                      <a:pt x="98" y="14"/>
                      <a:pt x="91" y="14"/>
                    </a:cubicBezTo>
                    <a:cubicBezTo>
                      <a:pt x="84" y="14"/>
                      <a:pt x="91" y="0"/>
                      <a:pt x="85" y="0"/>
                    </a:cubicBezTo>
                    <a:cubicBezTo>
                      <a:pt x="79" y="0"/>
                      <a:pt x="78" y="6"/>
                      <a:pt x="75" y="6"/>
                    </a:cubicBezTo>
                    <a:cubicBezTo>
                      <a:pt x="75" y="6"/>
                      <a:pt x="74" y="7"/>
                      <a:pt x="74" y="6"/>
                    </a:cubicBezTo>
                    <a:cubicBezTo>
                      <a:pt x="71" y="10"/>
                      <a:pt x="67" y="14"/>
                      <a:pt x="61" y="14"/>
                    </a:cubicBezTo>
                    <a:cubicBezTo>
                      <a:pt x="59" y="14"/>
                      <a:pt x="58" y="10"/>
                      <a:pt x="56" y="10"/>
                    </a:cubicBezTo>
                    <a:cubicBezTo>
                      <a:pt x="54" y="10"/>
                      <a:pt x="47" y="13"/>
                      <a:pt x="47" y="9"/>
                    </a:cubicBezTo>
                    <a:cubicBezTo>
                      <a:pt x="44" y="9"/>
                      <a:pt x="45" y="8"/>
                      <a:pt x="42" y="8"/>
                    </a:cubicBezTo>
                    <a:cubicBezTo>
                      <a:pt x="35" y="8"/>
                      <a:pt x="34" y="16"/>
                      <a:pt x="29" y="20"/>
                    </a:cubicBezTo>
                    <a:cubicBezTo>
                      <a:pt x="27" y="23"/>
                      <a:pt x="24" y="23"/>
                      <a:pt x="21" y="25"/>
                    </a:cubicBezTo>
                    <a:cubicBezTo>
                      <a:pt x="20" y="27"/>
                      <a:pt x="18" y="30"/>
                      <a:pt x="15" y="30"/>
                    </a:cubicBezTo>
                    <a:cubicBezTo>
                      <a:pt x="12" y="30"/>
                      <a:pt x="10" y="27"/>
                      <a:pt x="8" y="27"/>
                    </a:cubicBezTo>
                    <a:cubicBezTo>
                      <a:pt x="7" y="27"/>
                      <a:pt x="7" y="29"/>
                      <a:pt x="6" y="29"/>
                    </a:cubicBezTo>
                    <a:cubicBezTo>
                      <a:pt x="4" y="30"/>
                      <a:pt x="0" y="41"/>
                      <a:pt x="0" y="41"/>
                    </a:cubicBezTo>
                    <a:cubicBezTo>
                      <a:pt x="0" y="42"/>
                      <a:pt x="0" y="43"/>
                      <a:pt x="0" y="44"/>
                    </a:cubicBezTo>
                    <a:cubicBezTo>
                      <a:pt x="0" y="45"/>
                      <a:pt x="0" y="46"/>
                      <a:pt x="1" y="47"/>
                    </a:cubicBezTo>
                    <a:cubicBezTo>
                      <a:pt x="1" y="56"/>
                      <a:pt x="1" y="56"/>
                      <a:pt x="1" y="56"/>
                    </a:cubicBezTo>
                    <a:cubicBezTo>
                      <a:pt x="2" y="59"/>
                      <a:pt x="1" y="61"/>
                      <a:pt x="2" y="63"/>
                    </a:cubicBezTo>
                    <a:cubicBezTo>
                      <a:pt x="3" y="66"/>
                      <a:pt x="9" y="63"/>
                      <a:pt x="9" y="68"/>
                    </a:cubicBezTo>
                    <a:cubicBezTo>
                      <a:pt x="9" y="74"/>
                      <a:pt x="3" y="73"/>
                      <a:pt x="3" y="78"/>
                    </a:cubicBezTo>
                    <a:cubicBezTo>
                      <a:pt x="3" y="82"/>
                      <a:pt x="5" y="82"/>
                      <a:pt x="6" y="83"/>
                    </a:cubicBezTo>
                    <a:cubicBezTo>
                      <a:pt x="11" y="93"/>
                      <a:pt x="21" y="94"/>
                      <a:pt x="21" y="107"/>
                    </a:cubicBezTo>
                    <a:cubicBezTo>
                      <a:pt x="13" y="108"/>
                      <a:pt x="8" y="110"/>
                      <a:pt x="8" y="118"/>
                    </a:cubicBezTo>
                    <a:cubicBezTo>
                      <a:pt x="8" y="120"/>
                      <a:pt x="10" y="121"/>
                      <a:pt x="10" y="123"/>
                    </a:cubicBezTo>
                    <a:cubicBezTo>
                      <a:pt x="20" y="122"/>
                      <a:pt x="20" y="122"/>
                      <a:pt x="20" y="122"/>
                    </a:cubicBezTo>
                    <a:cubicBezTo>
                      <a:pt x="20" y="122"/>
                      <a:pt x="21" y="121"/>
                      <a:pt x="22" y="120"/>
                    </a:cubicBezTo>
                    <a:cubicBezTo>
                      <a:pt x="30" y="122"/>
                      <a:pt x="30" y="122"/>
                      <a:pt x="30" y="122"/>
                    </a:cubicBezTo>
                    <a:cubicBezTo>
                      <a:pt x="33" y="122"/>
                      <a:pt x="33" y="120"/>
                      <a:pt x="37" y="120"/>
                    </a:cubicBezTo>
                    <a:cubicBezTo>
                      <a:pt x="40" y="120"/>
                      <a:pt x="42" y="119"/>
                      <a:pt x="45" y="120"/>
                    </a:cubicBezTo>
                    <a:cubicBezTo>
                      <a:pt x="49" y="121"/>
                      <a:pt x="51" y="128"/>
                      <a:pt x="53" y="132"/>
                    </a:cubicBezTo>
                    <a:cubicBezTo>
                      <a:pt x="56" y="136"/>
                      <a:pt x="64" y="142"/>
                      <a:pt x="70" y="142"/>
                    </a:cubicBezTo>
                    <a:cubicBezTo>
                      <a:pt x="72" y="142"/>
                      <a:pt x="74" y="142"/>
                      <a:pt x="76" y="142"/>
                    </a:cubicBezTo>
                    <a:cubicBezTo>
                      <a:pt x="75" y="143"/>
                      <a:pt x="75" y="146"/>
                      <a:pt x="73" y="146"/>
                    </a:cubicBezTo>
                    <a:cubicBezTo>
                      <a:pt x="70" y="147"/>
                      <a:pt x="68" y="146"/>
                      <a:pt x="66" y="148"/>
                    </a:cubicBezTo>
                    <a:cubicBezTo>
                      <a:pt x="70" y="152"/>
                      <a:pt x="73" y="161"/>
                      <a:pt x="82" y="161"/>
                    </a:cubicBezTo>
                    <a:cubicBezTo>
                      <a:pt x="90" y="161"/>
                      <a:pt x="90" y="151"/>
                      <a:pt x="94" y="147"/>
                    </a:cubicBezTo>
                    <a:cubicBezTo>
                      <a:pt x="96" y="147"/>
                      <a:pt x="96" y="147"/>
                      <a:pt x="96" y="147"/>
                    </a:cubicBezTo>
                    <a:cubicBezTo>
                      <a:pt x="96" y="148"/>
                      <a:pt x="94" y="151"/>
                      <a:pt x="94" y="151"/>
                    </a:cubicBezTo>
                    <a:cubicBezTo>
                      <a:pt x="94" y="155"/>
                      <a:pt x="97" y="159"/>
                      <a:pt x="97" y="163"/>
                    </a:cubicBezTo>
                    <a:cubicBezTo>
                      <a:pt x="97" y="167"/>
                      <a:pt x="96" y="167"/>
                      <a:pt x="96" y="172"/>
                    </a:cubicBezTo>
                    <a:lnTo>
                      <a:pt x="97" y="172"/>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07" name="Freeform 11">
                <a:extLst>
                  <a:ext uri="{FF2B5EF4-FFF2-40B4-BE49-F238E27FC236}">
                    <a16:creationId xmlns:a16="http://schemas.microsoft.com/office/drawing/2014/main" id="{0D76BABF-7BFA-49D9-84A2-CAB7CBE31DD7}"/>
                  </a:ext>
                </a:extLst>
              </p:cNvPr>
              <p:cNvSpPr>
                <a:spLocks/>
              </p:cNvSpPr>
              <p:nvPr/>
            </p:nvSpPr>
            <p:spPr bwMode="auto">
              <a:xfrm>
                <a:off x="6557486" y="2958017"/>
                <a:ext cx="203229" cy="225535"/>
              </a:xfrm>
              <a:custGeom>
                <a:avLst/>
                <a:gdLst>
                  <a:gd name="T0" fmla="*/ 24 w 83"/>
                  <a:gd name="T1" fmla="*/ 85 h 92"/>
                  <a:gd name="T2" fmla="*/ 23 w 83"/>
                  <a:gd name="T3" fmla="*/ 80 h 92"/>
                  <a:gd name="T4" fmla="*/ 17 w 83"/>
                  <a:gd name="T5" fmla="*/ 82 h 92"/>
                  <a:gd name="T6" fmla="*/ 8 w 83"/>
                  <a:gd name="T7" fmla="*/ 66 h 92"/>
                  <a:gd name="T8" fmla="*/ 8 w 83"/>
                  <a:gd name="T9" fmla="*/ 65 h 92"/>
                  <a:gd name="T10" fmla="*/ 4 w 83"/>
                  <a:gd name="T11" fmla="*/ 63 h 92"/>
                  <a:gd name="T12" fmla="*/ 0 w 83"/>
                  <a:gd name="T13" fmla="*/ 51 h 92"/>
                  <a:gd name="T14" fmla="*/ 10 w 83"/>
                  <a:gd name="T15" fmla="*/ 48 h 92"/>
                  <a:gd name="T16" fmla="*/ 22 w 83"/>
                  <a:gd name="T17" fmla="*/ 35 h 92"/>
                  <a:gd name="T18" fmla="*/ 30 w 83"/>
                  <a:gd name="T19" fmla="*/ 32 h 92"/>
                  <a:gd name="T20" fmla="*/ 36 w 83"/>
                  <a:gd name="T21" fmla="*/ 26 h 92"/>
                  <a:gd name="T22" fmla="*/ 38 w 83"/>
                  <a:gd name="T23" fmla="*/ 23 h 92"/>
                  <a:gd name="T24" fmla="*/ 41 w 83"/>
                  <a:gd name="T25" fmla="*/ 21 h 92"/>
                  <a:gd name="T26" fmla="*/ 43 w 83"/>
                  <a:gd name="T27" fmla="*/ 19 h 92"/>
                  <a:gd name="T28" fmla="*/ 53 w 83"/>
                  <a:gd name="T29" fmla="*/ 15 h 92"/>
                  <a:gd name="T30" fmla="*/ 66 w 83"/>
                  <a:gd name="T31" fmla="*/ 0 h 92"/>
                  <a:gd name="T32" fmla="*/ 71 w 83"/>
                  <a:gd name="T33" fmla="*/ 7 h 92"/>
                  <a:gd name="T34" fmla="*/ 83 w 83"/>
                  <a:gd name="T35" fmla="*/ 15 h 92"/>
                  <a:gd name="T36" fmla="*/ 76 w 83"/>
                  <a:gd name="T37" fmla="*/ 19 h 92"/>
                  <a:gd name="T38" fmla="*/ 78 w 83"/>
                  <a:gd name="T39" fmla="*/ 20 h 92"/>
                  <a:gd name="T40" fmla="*/ 69 w 83"/>
                  <a:gd name="T41" fmla="*/ 24 h 92"/>
                  <a:gd name="T42" fmla="*/ 70 w 83"/>
                  <a:gd name="T43" fmla="*/ 27 h 92"/>
                  <a:gd name="T44" fmla="*/ 68 w 83"/>
                  <a:gd name="T45" fmla="*/ 29 h 92"/>
                  <a:gd name="T46" fmla="*/ 81 w 83"/>
                  <a:gd name="T47" fmla="*/ 47 h 92"/>
                  <a:gd name="T48" fmla="*/ 75 w 83"/>
                  <a:gd name="T49" fmla="*/ 50 h 92"/>
                  <a:gd name="T50" fmla="*/ 72 w 83"/>
                  <a:gd name="T51" fmla="*/ 51 h 92"/>
                  <a:gd name="T52" fmla="*/ 71 w 83"/>
                  <a:gd name="T53" fmla="*/ 54 h 92"/>
                  <a:gd name="T54" fmla="*/ 67 w 83"/>
                  <a:gd name="T55" fmla="*/ 67 h 92"/>
                  <a:gd name="T56" fmla="*/ 61 w 83"/>
                  <a:gd name="T57" fmla="*/ 73 h 92"/>
                  <a:gd name="T58" fmla="*/ 62 w 83"/>
                  <a:gd name="T59" fmla="*/ 77 h 92"/>
                  <a:gd name="T60" fmla="*/ 59 w 83"/>
                  <a:gd name="T61" fmla="*/ 87 h 92"/>
                  <a:gd name="T62" fmla="*/ 50 w 83"/>
                  <a:gd name="T63" fmla="*/ 92 h 92"/>
                  <a:gd name="T64" fmla="*/ 46 w 83"/>
                  <a:gd name="T65" fmla="*/ 88 h 92"/>
                  <a:gd name="T66" fmla="*/ 33 w 83"/>
                  <a:gd name="T67" fmla="*/ 83 h 92"/>
                  <a:gd name="T68" fmla="*/ 26 w 83"/>
                  <a:gd name="T69" fmla="*/ 86 h 92"/>
                  <a:gd name="T70" fmla="*/ 24 w 83"/>
                  <a:gd name="T71" fmla="*/ 85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3" h="92">
                    <a:moveTo>
                      <a:pt x="24" y="85"/>
                    </a:moveTo>
                    <a:cubicBezTo>
                      <a:pt x="23" y="85"/>
                      <a:pt x="24" y="82"/>
                      <a:pt x="23" y="80"/>
                    </a:cubicBezTo>
                    <a:cubicBezTo>
                      <a:pt x="21" y="80"/>
                      <a:pt x="20" y="82"/>
                      <a:pt x="17" y="82"/>
                    </a:cubicBezTo>
                    <a:cubicBezTo>
                      <a:pt x="7" y="82"/>
                      <a:pt x="11" y="72"/>
                      <a:pt x="8" y="66"/>
                    </a:cubicBezTo>
                    <a:cubicBezTo>
                      <a:pt x="8" y="66"/>
                      <a:pt x="8" y="65"/>
                      <a:pt x="8" y="65"/>
                    </a:cubicBezTo>
                    <a:cubicBezTo>
                      <a:pt x="7" y="63"/>
                      <a:pt x="6" y="63"/>
                      <a:pt x="4" y="63"/>
                    </a:cubicBezTo>
                    <a:cubicBezTo>
                      <a:pt x="3" y="63"/>
                      <a:pt x="0" y="52"/>
                      <a:pt x="0" y="51"/>
                    </a:cubicBezTo>
                    <a:cubicBezTo>
                      <a:pt x="0" y="46"/>
                      <a:pt x="6" y="48"/>
                      <a:pt x="10" y="48"/>
                    </a:cubicBezTo>
                    <a:cubicBezTo>
                      <a:pt x="19" y="48"/>
                      <a:pt x="18" y="39"/>
                      <a:pt x="22" y="35"/>
                    </a:cubicBezTo>
                    <a:cubicBezTo>
                      <a:pt x="24" y="33"/>
                      <a:pt x="27" y="33"/>
                      <a:pt x="30" y="32"/>
                    </a:cubicBezTo>
                    <a:cubicBezTo>
                      <a:pt x="34" y="32"/>
                      <a:pt x="34" y="29"/>
                      <a:pt x="36" y="26"/>
                    </a:cubicBezTo>
                    <a:cubicBezTo>
                      <a:pt x="35" y="25"/>
                      <a:pt x="38" y="23"/>
                      <a:pt x="38" y="23"/>
                    </a:cubicBezTo>
                    <a:cubicBezTo>
                      <a:pt x="40" y="22"/>
                      <a:pt x="40" y="22"/>
                      <a:pt x="41" y="21"/>
                    </a:cubicBezTo>
                    <a:cubicBezTo>
                      <a:pt x="42" y="21"/>
                      <a:pt x="42" y="19"/>
                      <a:pt x="43" y="19"/>
                    </a:cubicBezTo>
                    <a:cubicBezTo>
                      <a:pt x="45" y="16"/>
                      <a:pt x="52" y="18"/>
                      <a:pt x="53" y="15"/>
                    </a:cubicBezTo>
                    <a:cubicBezTo>
                      <a:pt x="56" y="11"/>
                      <a:pt x="62" y="0"/>
                      <a:pt x="66" y="0"/>
                    </a:cubicBezTo>
                    <a:cubicBezTo>
                      <a:pt x="71" y="0"/>
                      <a:pt x="71" y="3"/>
                      <a:pt x="71" y="7"/>
                    </a:cubicBezTo>
                    <a:cubicBezTo>
                      <a:pt x="71" y="13"/>
                      <a:pt x="83" y="10"/>
                      <a:pt x="83" y="15"/>
                    </a:cubicBezTo>
                    <a:cubicBezTo>
                      <a:pt x="83" y="18"/>
                      <a:pt x="76" y="16"/>
                      <a:pt x="76" y="19"/>
                    </a:cubicBezTo>
                    <a:cubicBezTo>
                      <a:pt x="76" y="19"/>
                      <a:pt x="77" y="20"/>
                      <a:pt x="78" y="20"/>
                    </a:cubicBezTo>
                    <a:cubicBezTo>
                      <a:pt x="77" y="21"/>
                      <a:pt x="69" y="24"/>
                      <a:pt x="69" y="24"/>
                    </a:cubicBezTo>
                    <a:cubicBezTo>
                      <a:pt x="70" y="25"/>
                      <a:pt x="70" y="26"/>
                      <a:pt x="70" y="27"/>
                    </a:cubicBezTo>
                    <a:cubicBezTo>
                      <a:pt x="70" y="27"/>
                      <a:pt x="68" y="28"/>
                      <a:pt x="68" y="29"/>
                    </a:cubicBezTo>
                    <a:cubicBezTo>
                      <a:pt x="68" y="33"/>
                      <a:pt x="76" y="47"/>
                      <a:pt x="81" y="47"/>
                    </a:cubicBezTo>
                    <a:cubicBezTo>
                      <a:pt x="80" y="52"/>
                      <a:pt x="78" y="50"/>
                      <a:pt x="75" y="50"/>
                    </a:cubicBezTo>
                    <a:cubicBezTo>
                      <a:pt x="74" y="50"/>
                      <a:pt x="73" y="51"/>
                      <a:pt x="72" y="51"/>
                    </a:cubicBezTo>
                    <a:cubicBezTo>
                      <a:pt x="71" y="54"/>
                      <a:pt x="71" y="54"/>
                      <a:pt x="71" y="54"/>
                    </a:cubicBezTo>
                    <a:cubicBezTo>
                      <a:pt x="69" y="60"/>
                      <a:pt x="67" y="62"/>
                      <a:pt x="67" y="67"/>
                    </a:cubicBezTo>
                    <a:cubicBezTo>
                      <a:pt x="64" y="67"/>
                      <a:pt x="61" y="72"/>
                      <a:pt x="61" y="73"/>
                    </a:cubicBezTo>
                    <a:cubicBezTo>
                      <a:pt x="61" y="75"/>
                      <a:pt x="62" y="76"/>
                      <a:pt x="62" y="77"/>
                    </a:cubicBezTo>
                    <a:cubicBezTo>
                      <a:pt x="62" y="80"/>
                      <a:pt x="59" y="84"/>
                      <a:pt x="59" y="87"/>
                    </a:cubicBezTo>
                    <a:cubicBezTo>
                      <a:pt x="54" y="88"/>
                      <a:pt x="54" y="92"/>
                      <a:pt x="50" y="92"/>
                    </a:cubicBezTo>
                    <a:cubicBezTo>
                      <a:pt x="47" y="92"/>
                      <a:pt x="46" y="89"/>
                      <a:pt x="46" y="88"/>
                    </a:cubicBezTo>
                    <a:cubicBezTo>
                      <a:pt x="41" y="86"/>
                      <a:pt x="38" y="83"/>
                      <a:pt x="33" y="83"/>
                    </a:cubicBezTo>
                    <a:cubicBezTo>
                      <a:pt x="31" y="83"/>
                      <a:pt x="30" y="86"/>
                      <a:pt x="26" y="86"/>
                    </a:cubicBezTo>
                    <a:cubicBezTo>
                      <a:pt x="25" y="86"/>
                      <a:pt x="25" y="85"/>
                      <a:pt x="24" y="85"/>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08" name="Freeform 34">
                <a:extLst>
                  <a:ext uri="{FF2B5EF4-FFF2-40B4-BE49-F238E27FC236}">
                    <a16:creationId xmlns:a16="http://schemas.microsoft.com/office/drawing/2014/main" id="{8ED00803-D1FB-4ED6-ABB5-964EC946375D}"/>
                  </a:ext>
                </a:extLst>
              </p:cNvPr>
              <p:cNvSpPr>
                <a:spLocks/>
              </p:cNvSpPr>
              <p:nvPr/>
            </p:nvSpPr>
            <p:spPr bwMode="auto">
              <a:xfrm>
                <a:off x="6821436" y="2902254"/>
                <a:ext cx="90462" cy="83027"/>
              </a:xfrm>
              <a:custGeom>
                <a:avLst/>
                <a:gdLst>
                  <a:gd name="T0" fmla="*/ 31 w 37"/>
                  <a:gd name="T1" fmla="*/ 24 h 34"/>
                  <a:gd name="T2" fmla="*/ 29 w 37"/>
                  <a:gd name="T3" fmla="*/ 22 h 34"/>
                  <a:gd name="T4" fmla="*/ 27 w 37"/>
                  <a:gd name="T5" fmla="*/ 26 h 34"/>
                  <a:gd name="T6" fmla="*/ 30 w 37"/>
                  <a:gd name="T7" fmla="*/ 31 h 34"/>
                  <a:gd name="T8" fmla="*/ 27 w 37"/>
                  <a:gd name="T9" fmla="*/ 34 h 34"/>
                  <a:gd name="T10" fmla="*/ 26 w 37"/>
                  <a:gd name="T11" fmla="*/ 32 h 34"/>
                  <a:gd name="T12" fmla="*/ 23 w 37"/>
                  <a:gd name="T13" fmla="*/ 33 h 34"/>
                  <a:gd name="T14" fmla="*/ 16 w 37"/>
                  <a:gd name="T15" fmla="*/ 24 h 34"/>
                  <a:gd name="T16" fmla="*/ 18 w 37"/>
                  <a:gd name="T17" fmla="*/ 21 h 34"/>
                  <a:gd name="T18" fmla="*/ 17 w 37"/>
                  <a:gd name="T19" fmla="*/ 18 h 34"/>
                  <a:gd name="T20" fmla="*/ 13 w 37"/>
                  <a:gd name="T21" fmla="*/ 18 h 34"/>
                  <a:gd name="T22" fmla="*/ 13 w 37"/>
                  <a:gd name="T23" fmla="*/ 20 h 34"/>
                  <a:gd name="T24" fmla="*/ 10 w 37"/>
                  <a:gd name="T25" fmla="*/ 19 h 34"/>
                  <a:gd name="T26" fmla="*/ 10 w 37"/>
                  <a:gd name="T27" fmla="*/ 20 h 34"/>
                  <a:gd name="T28" fmla="*/ 7 w 37"/>
                  <a:gd name="T29" fmla="*/ 18 h 34"/>
                  <a:gd name="T30" fmla="*/ 2 w 37"/>
                  <a:gd name="T31" fmla="*/ 29 h 34"/>
                  <a:gd name="T32" fmla="*/ 2 w 37"/>
                  <a:gd name="T33" fmla="*/ 23 h 34"/>
                  <a:gd name="T34" fmla="*/ 1 w 37"/>
                  <a:gd name="T35" fmla="*/ 20 h 34"/>
                  <a:gd name="T36" fmla="*/ 3 w 37"/>
                  <a:gd name="T37" fmla="*/ 14 h 34"/>
                  <a:gd name="T38" fmla="*/ 12 w 37"/>
                  <a:gd name="T39" fmla="*/ 9 h 34"/>
                  <a:gd name="T40" fmla="*/ 16 w 37"/>
                  <a:gd name="T41" fmla="*/ 13 h 34"/>
                  <a:gd name="T42" fmla="*/ 18 w 37"/>
                  <a:gd name="T43" fmla="*/ 13 h 34"/>
                  <a:gd name="T44" fmla="*/ 20 w 37"/>
                  <a:gd name="T45" fmla="*/ 10 h 34"/>
                  <a:gd name="T46" fmla="*/ 26 w 37"/>
                  <a:gd name="T47" fmla="*/ 6 h 34"/>
                  <a:gd name="T48" fmla="*/ 27 w 37"/>
                  <a:gd name="T49" fmla="*/ 0 h 34"/>
                  <a:gd name="T50" fmla="*/ 31 w 37"/>
                  <a:gd name="T51" fmla="*/ 2 h 34"/>
                  <a:gd name="T52" fmla="*/ 37 w 37"/>
                  <a:gd name="T53" fmla="*/ 21 h 34"/>
                  <a:gd name="T54" fmla="*/ 34 w 37"/>
                  <a:gd name="T55" fmla="*/ 29 h 34"/>
                  <a:gd name="T56" fmla="*/ 31 w 37"/>
                  <a:gd name="T57" fmla="*/ 23 h 34"/>
                  <a:gd name="T58" fmla="*/ 31 w 37"/>
                  <a:gd name="T59" fmla="*/ 2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7" h="34">
                    <a:moveTo>
                      <a:pt x="31" y="24"/>
                    </a:moveTo>
                    <a:cubicBezTo>
                      <a:pt x="31" y="23"/>
                      <a:pt x="30" y="23"/>
                      <a:pt x="29" y="22"/>
                    </a:cubicBezTo>
                    <a:cubicBezTo>
                      <a:pt x="28" y="24"/>
                      <a:pt x="27" y="24"/>
                      <a:pt x="27" y="26"/>
                    </a:cubicBezTo>
                    <a:cubicBezTo>
                      <a:pt x="27" y="27"/>
                      <a:pt x="30" y="28"/>
                      <a:pt x="30" y="31"/>
                    </a:cubicBezTo>
                    <a:cubicBezTo>
                      <a:pt x="30" y="33"/>
                      <a:pt x="29" y="34"/>
                      <a:pt x="27" y="34"/>
                    </a:cubicBezTo>
                    <a:cubicBezTo>
                      <a:pt x="26" y="34"/>
                      <a:pt x="26" y="33"/>
                      <a:pt x="26" y="32"/>
                    </a:cubicBezTo>
                    <a:cubicBezTo>
                      <a:pt x="25" y="33"/>
                      <a:pt x="24" y="33"/>
                      <a:pt x="23" y="33"/>
                    </a:cubicBezTo>
                    <a:cubicBezTo>
                      <a:pt x="19" y="32"/>
                      <a:pt x="16" y="28"/>
                      <a:pt x="16" y="24"/>
                    </a:cubicBezTo>
                    <a:cubicBezTo>
                      <a:pt x="16" y="22"/>
                      <a:pt x="17" y="21"/>
                      <a:pt x="18" y="21"/>
                    </a:cubicBezTo>
                    <a:cubicBezTo>
                      <a:pt x="17" y="20"/>
                      <a:pt x="17" y="19"/>
                      <a:pt x="17" y="18"/>
                    </a:cubicBezTo>
                    <a:cubicBezTo>
                      <a:pt x="13" y="18"/>
                      <a:pt x="13" y="18"/>
                      <a:pt x="13" y="18"/>
                    </a:cubicBezTo>
                    <a:cubicBezTo>
                      <a:pt x="13" y="19"/>
                      <a:pt x="13" y="20"/>
                      <a:pt x="13" y="20"/>
                    </a:cubicBezTo>
                    <a:cubicBezTo>
                      <a:pt x="11" y="20"/>
                      <a:pt x="11" y="20"/>
                      <a:pt x="10" y="19"/>
                    </a:cubicBezTo>
                    <a:cubicBezTo>
                      <a:pt x="10" y="19"/>
                      <a:pt x="10" y="20"/>
                      <a:pt x="10" y="20"/>
                    </a:cubicBezTo>
                    <a:cubicBezTo>
                      <a:pt x="9" y="20"/>
                      <a:pt x="7" y="18"/>
                      <a:pt x="7" y="18"/>
                    </a:cubicBezTo>
                    <a:cubicBezTo>
                      <a:pt x="4" y="20"/>
                      <a:pt x="5" y="29"/>
                      <a:pt x="2" y="29"/>
                    </a:cubicBezTo>
                    <a:cubicBezTo>
                      <a:pt x="0" y="29"/>
                      <a:pt x="2" y="24"/>
                      <a:pt x="2" y="23"/>
                    </a:cubicBezTo>
                    <a:cubicBezTo>
                      <a:pt x="2" y="22"/>
                      <a:pt x="1" y="21"/>
                      <a:pt x="1" y="20"/>
                    </a:cubicBezTo>
                    <a:cubicBezTo>
                      <a:pt x="1" y="18"/>
                      <a:pt x="2" y="16"/>
                      <a:pt x="3" y="14"/>
                    </a:cubicBezTo>
                    <a:cubicBezTo>
                      <a:pt x="8" y="14"/>
                      <a:pt x="7" y="9"/>
                      <a:pt x="12" y="9"/>
                    </a:cubicBezTo>
                    <a:cubicBezTo>
                      <a:pt x="15" y="9"/>
                      <a:pt x="14" y="13"/>
                      <a:pt x="16" y="13"/>
                    </a:cubicBezTo>
                    <a:cubicBezTo>
                      <a:pt x="17" y="13"/>
                      <a:pt x="17" y="13"/>
                      <a:pt x="18" y="13"/>
                    </a:cubicBezTo>
                    <a:cubicBezTo>
                      <a:pt x="18" y="11"/>
                      <a:pt x="19" y="10"/>
                      <a:pt x="20" y="10"/>
                    </a:cubicBezTo>
                    <a:cubicBezTo>
                      <a:pt x="20" y="6"/>
                      <a:pt x="25" y="7"/>
                      <a:pt x="26" y="6"/>
                    </a:cubicBezTo>
                    <a:cubicBezTo>
                      <a:pt x="27" y="4"/>
                      <a:pt x="26" y="0"/>
                      <a:pt x="27" y="0"/>
                    </a:cubicBezTo>
                    <a:cubicBezTo>
                      <a:pt x="29" y="0"/>
                      <a:pt x="30" y="1"/>
                      <a:pt x="31" y="2"/>
                    </a:cubicBezTo>
                    <a:cubicBezTo>
                      <a:pt x="33" y="4"/>
                      <a:pt x="37" y="19"/>
                      <a:pt x="37" y="21"/>
                    </a:cubicBezTo>
                    <a:cubicBezTo>
                      <a:pt x="37" y="24"/>
                      <a:pt x="34" y="25"/>
                      <a:pt x="34" y="29"/>
                    </a:cubicBezTo>
                    <a:cubicBezTo>
                      <a:pt x="33" y="29"/>
                      <a:pt x="31" y="24"/>
                      <a:pt x="31" y="23"/>
                    </a:cubicBezTo>
                    <a:lnTo>
                      <a:pt x="31" y="24"/>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09" name="Freeform 35">
                <a:extLst>
                  <a:ext uri="{FF2B5EF4-FFF2-40B4-BE49-F238E27FC236}">
                    <a16:creationId xmlns:a16="http://schemas.microsoft.com/office/drawing/2014/main" id="{49E1E4EE-DB1D-47F6-9F07-6441D646BEA1}"/>
                  </a:ext>
                </a:extLst>
              </p:cNvPr>
              <p:cNvSpPr>
                <a:spLocks/>
              </p:cNvSpPr>
              <p:nvPr/>
            </p:nvSpPr>
            <p:spPr bwMode="auto">
              <a:xfrm>
                <a:off x="6738409" y="2879948"/>
                <a:ext cx="43372" cy="45851"/>
              </a:xfrm>
              <a:custGeom>
                <a:avLst/>
                <a:gdLst>
                  <a:gd name="T0" fmla="*/ 1 w 18"/>
                  <a:gd name="T1" fmla="*/ 19 h 19"/>
                  <a:gd name="T2" fmla="*/ 0 w 18"/>
                  <a:gd name="T3" fmla="*/ 19 h 19"/>
                  <a:gd name="T4" fmla="*/ 14 w 18"/>
                  <a:gd name="T5" fmla="*/ 3 h 19"/>
                  <a:gd name="T6" fmla="*/ 16 w 18"/>
                  <a:gd name="T7" fmla="*/ 0 h 19"/>
                  <a:gd name="T8" fmla="*/ 18 w 18"/>
                  <a:gd name="T9" fmla="*/ 4 h 19"/>
                  <a:gd name="T10" fmla="*/ 15 w 18"/>
                  <a:gd name="T11" fmla="*/ 5 h 19"/>
                  <a:gd name="T12" fmla="*/ 11 w 18"/>
                  <a:gd name="T13" fmla="*/ 8 h 19"/>
                  <a:gd name="T14" fmla="*/ 1 w 18"/>
                  <a:gd name="T15" fmla="*/ 19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9">
                    <a:moveTo>
                      <a:pt x="1" y="19"/>
                    </a:moveTo>
                    <a:cubicBezTo>
                      <a:pt x="0" y="19"/>
                      <a:pt x="0" y="19"/>
                      <a:pt x="0" y="19"/>
                    </a:cubicBezTo>
                    <a:cubicBezTo>
                      <a:pt x="2" y="11"/>
                      <a:pt x="11" y="8"/>
                      <a:pt x="14" y="3"/>
                    </a:cubicBezTo>
                    <a:cubicBezTo>
                      <a:pt x="15" y="2"/>
                      <a:pt x="15" y="0"/>
                      <a:pt x="16" y="0"/>
                    </a:cubicBezTo>
                    <a:cubicBezTo>
                      <a:pt x="16" y="2"/>
                      <a:pt x="17" y="3"/>
                      <a:pt x="18" y="4"/>
                    </a:cubicBezTo>
                    <a:cubicBezTo>
                      <a:pt x="17" y="4"/>
                      <a:pt x="17" y="5"/>
                      <a:pt x="15" y="5"/>
                    </a:cubicBezTo>
                    <a:cubicBezTo>
                      <a:pt x="15" y="7"/>
                      <a:pt x="13" y="8"/>
                      <a:pt x="11" y="8"/>
                    </a:cubicBezTo>
                    <a:cubicBezTo>
                      <a:pt x="10" y="13"/>
                      <a:pt x="5" y="17"/>
                      <a:pt x="1" y="19"/>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10" name="Freeform 36">
                <a:extLst>
                  <a:ext uri="{FF2B5EF4-FFF2-40B4-BE49-F238E27FC236}">
                    <a16:creationId xmlns:a16="http://schemas.microsoft.com/office/drawing/2014/main" id="{5558838B-A274-4844-97CB-2E480C390922}"/>
                  </a:ext>
                </a:extLst>
              </p:cNvPr>
              <p:cNvSpPr>
                <a:spLocks/>
              </p:cNvSpPr>
              <p:nvPr/>
            </p:nvSpPr>
            <p:spPr bwMode="auto">
              <a:xfrm>
                <a:off x="6769390" y="2725048"/>
                <a:ext cx="87984" cy="122681"/>
              </a:xfrm>
              <a:custGeom>
                <a:avLst/>
                <a:gdLst>
                  <a:gd name="T0" fmla="*/ 3 w 36"/>
                  <a:gd name="T1" fmla="*/ 20 h 50"/>
                  <a:gd name="T2" fmla="*/ 5 w 36"/>
                  <a:gd name="T3" fmla="*/ 13 h 50"/>
                  <a:gd name="T4" fmla="*/ 3 w 36"/>
                  <a:gd name="T5" fmla="*/ 5 h 50"/>
                  <a:gd name="T6" fmla="*/ 6 w 36"/>
                  <a:gd name="T7" fmla="*/ 0 h 50"/>
                  <a:gd name="T8" fmla="*/ 11 w 36"/>
                  <a:gd name="T9" fmla="*/ 4 h 50"/>
                  <a:gd name="T10" fmla="*/ 14 w 36"/>
                  <a:gd name="T11" fmla="*/ 2 h 50"/>
                  <a:gd name="T12" fmla="*/ 15 w 36"/>
                  <a:gd name="T13" fmla="*/ 3 h 50"/>
                  <a:gd name="T14" fmla="*/ 15 w 36"/>
                  <a:gd name="T15" fmla="*/ 5 h 50"/>
                  <a:gd name="T16" fmla="*/ 18 w 36"/>
                  <a:gd name="T17" fmla="*/ 16 h 50"/>
                  <a:gd name="T18" fmla="*/ 13 w 36"/>
                  <a:gd name="T19" fmla="*/ 27 h 50"/>
                  <a:gd name="T20" fmla="*/ 20 w 36"/>
                  <a:gd name="T21" fmla="*/ 39 h 50"/>
                  <a:gd name="T22" fmla="*/ 20 w 36"/>
                  <a:gd name="T23" fmla="*/ 37 h 50"/>
                  <a:gd name="T24" fmla="*/ 23 w 36"/>
                  <a:gd name="T25" fmla="*/ 35 h 50"/>
                  <a:gd name="T26" fmla="*/ 28 w 36"/>
                  <a:gd name="T27" fmla="*/ 41 h 50"/>
                  <a:gd name="T28" fmla="*/ 31 w 36"/>
                  <a:gd name="T29" fmla="*/ 40 h 50"/>
                  <a:gd name="T30" fmla="*/ 32 w 36"/>
                  <a:gd name="T31" fmla="*/ 40 h 50"/>
                  <a:gd name="T32" fmla="*/ 30 w 36"/>
                  <a:gd name="T33" fmla="*/ 43 h 50"/>
                  <a:gd name="T34" fmla="*/ 32 w 36"/>
                  <a:gd name="T35" fmla="*/ 43 h 50"/>
                  <a:gd name="T36" fmla="*/ 36 w 36"/>
                  <a:gd name="T37" fmla="*/ 46 h 50"/>
                  <a:gd name="T38" fmla="*/ 36 w 36"/>
                  <a:gd name="T39" fmla="*/ 48 h 50"/>
                  <a:gd name="T40" fmla="*/ 35 w 36"/>
                  <a:gd name="T41" fmla="*/ 50 h 50"/>
                  <a:gd name="T42" fmla="*/ 33 w 36"/>
                  <a:gd name="T43" fmla="*/ 48 h 50"/>
                  <a:gd name="T44" fmla="*/ 24 w 36"/>
                  <a:gd name="T45" fmla="*/ 40 h 50"/>
                  <a:gd name="T46" fmla="*/ 24 w 36"/>
                  <a:gd name="T47" fmla="*/ 45 h 50"/>
                  <a:gd name="T48" fmla="*/ 17 w 36"/>
                  <a:gd name="T49" fmla="*/ 39 h 50"/>
                  <a:gd name="T50" fmla="*/ 12 w 36"/>
                  <a:gd name="T51" fmla="*/ 41 h 50"/>
                  <a:gd name="T52" fmla="*/ 9 w 36"/>
                  <a:gd name="T53" fmla="*/ 37 h 50"/>
                  <a:gd name="T54" fmla="*/ 10 w 36"/>
                  <a:gd name="T55" fmla="*/ 34 h 50"/>
                  <a:gd name="T56" fmla="*/ 10 w 36"/>
                  <a:gd name="T57" fmla="*/ 32 h 50"/>
                  <a:gd name="T58" fmla="*/ 9 w 36"/>
                  <a:gd name="T59" fmla="*/ 32 h 50"/>
                  <a:gd name="T60" fmla="*/ 7 w 36"/>
                  <a:gd name="T61" fmla="*/ 33 h 50"/>
                  <a:gd name="T62" fmla="*/ 1 w 36"/>
                  <a:gd name="T63" fmla="*/ 29 h 50"/>
                  <a:gd name="T64" fmla="*/ 3 w 36"/>
                  <a:gd name="T65" fmla="*/ 2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6" h="50">
                    <a:moveTo>
                      <a:pt x="3" y="20"/>
                    </a:moveTo>
                    <a:cubicBezTo>
                      <a:pt x="4" y="18"/>
                      <a:pt x="4" y="15"/>
                      <a:pt x="5" y="13"/>
                    </a:cubicBezTo>
                    <a:cubicBezTo>
                      <a:pt x="5" y="10"/>
                      <a:pt x="3" y="8"/>
                      <a:pt x="3" y="5"/>
                    </a:cubicBezTo>
                    <a:cubicBezTo>
                      <a:pt x="3" y="2"/>
                      <a:pt x="4" y="0"/>
                      <a:pt x="6" y="0"/>
                    </a:cubicBezTo>
                    <a:cubicBezTo>
                      <a:pt x="9" y="0"/>
                      <a:pt x="8" y="4"/>
                      <a:pt x="11" y="4"/>
                    </a:cubicBezTo>
                    <a:cubicBezTo>
                      <a:pt x="12" y="4"/>
                      <a:pt x="13" y="2"/>
                      <a:pt x="14" y="2"/>
                    </a:cubicBezTo>
                    <a:cubicBezTo>
                      <a:pt x="14" y="2"/>
                      <a:pt x="15" y="3"/>
                      <a:pt x="15" y="3"/>
                    </a:cubicBezTo>
                    <a:cubicBezTo>
                      <a:pt x="15" y="4"/>
                      <a:pt x="15" y="4"/>
                      <a:pt x="15" y="5"/>
                    </a:cubicBezTo>
                    <a:cubicBezTo>
                      <a:pt x="15" y="8"/>
                      <a:pt x="18" y="12"/>
                      <a:pt x="18" y="16"/>
                    </a:cubicBezTo>
                    <a:cubicBezTo>
                      <a:pt x="18" y="22"/>
                      <a:pt x="14" y="22"/>
                      <a:pt x="13" y="27"/>
                    </a:cubicBezTo>
                    <a:cubicBezTo>
                      <a:pt x="13" y="31"/>
                      <a:pt x="17" y="37"/>
                      <a:pt x="20" y="39"/>
                    </a:cubicBezTo>
                    <a:cubicBezTo>
                      <a:pt x="20" y="38"/>
                      <a:pt x="20" y="38"/>
                      <a:pt x="20" y="37"/>
                    </a:cubicBezTo>
                    <a:cubicBezTo>
                      <a:pt x="20" y="36"/>
                      <a:pt x="21" y="35"/>
                      <a:pt x="23" y="35"/>
                    </a:cubicBezTo>
                    <a:cubicBezTo>
                      <a:pt x="26" y="36"/>
                      <a:pt x="27" y="41"/>
                      <a:pt x="28" y="41"/>
                    </a:cubicBezTo>
                    <a:cubicBezTo>
                      <a:pt x="29" y="41"/>
                      <a:pt x="29" y="40"/>
                      <a:pt x="31" y="40"/>
                    </a:cubicBezTo>
                    <a:cubicBezTo>
                      <a:pt x="31" y="40"/>
                      <a:pt x="32" y="40"/>
                      <a:pt x="32" y="40"/>
                    </a:cubicBezTo>
                    <a:cubicBezTo>
                      <a:pt x="32" y="42"/>
                      <a:pt x="30" y="42"/>
                      <a:pt x="30" y="43"/>
                    </a:cubicBezTo>
                    <a:cubicBezTo>
                      <a:pt x="30" y="44"/>
                      <a:pt x="32" y="43"/>
                      <a:pt x="32" y="43"/>
                    </a:cubicBezTo>
                    <a:cubicBezTo>
                      <a:pt x="32" y="45"/>
                      <a:pt x="34" y="46"/>
                      <a:pt x="36" y="46"/>
                    </a:cubicBezTo>
                    <a:cubicBezTo>
                      <a:pt x="36" y="47"/>
                      <a:pt x="36" y="47"/>
                      <a:pt x="36" y="48"/>
                    </a:cubicBezTo>
                    <a:cubicBezTo>
                      <a:pt x="36" y="49"/>
                      <a:pt x="35" y="50"/>
                      <a:pt x="35" y="50"/>
                    </a:cubicBezTo>
                    <a:cubicBezTo>
                      <a:pt x="34" y="50"/>
                      <a:pt x="33" y="48"/>
                      <a:pt x="33" y="48"/>
                    </a:cubicBezTo>
                    <a:cubicBezTo>
                      <a:pt x="32" y="45"/>
                      <a:pt x="25" y="42"/>
                      <a:pt x="24" y="40"/>
                    </a:cubicBezTo>
                    <a:cubicBezTo>
                      <a:pt x="23" y="42"/>
                      <a:pt x="23" y="43"/>
                      <a:pt x="24" y="45"/>
                    </a:cubicBezTo>
                    <a:cubicBezTo>
                      <a:pt x="20" y="45"/>
                      <a:pt x="20" y="39"/>
                      <a:pt x="17" y="39"/>
                    </a:cubicBezTo>
                    <a:cubicBezTo>
                      <a:pt x="15" y="39"/>
                      <a:pt x="14" y="41"/>
                      <a:pt x="12" y="41"/>
                    </a:cubicBezTo>
                    <a:cubicBezTo>
                      <a:pt x="11" y="41"/>
                      <a:pt x="9" y="38"/>
                      <a:pt x="9" y="37"/>
                    </a:cubicBezTo>
                    <a:cubicBezTo>
                      <a:pt x="9" y="35"/>
                      <a:pt x="10" y="35"/>
                      <a:pt x="10" y="34"/>
                    </a:cubicBezTo>
                    <a:cubicBezTo>
                      <a:pt x="10" y="32"/>
                      <a:pt x="10" y="32"/>
                      <a:pt x="10" y="32"/>
                    </a:cubicBezTo>
                    <a:cubicBezTo>
                      <a:pt x="9" y="32"/>
                      <a:pt x="9" y="32"/>
                      <a:pt x="9" y="32"/>
                    </a:cubicBezTo>
                    <a:cubicBezTo>
                      <a:pt x="8" y="32"/>
                      <a:pt x="8" y="33"/>
                      <a:pt x="7" y="33"/>
                    </a:cubicBezTo>
                    <a:cubicBezTo>
                      <a:pt x="6" y="33"/>
                      <a:pt x="1" y="30"/>
                      <a:pt x="1" y="29"/>
                    </a:cubicBezTo>
                    <a:cubicBezTo>
                      <a:pt x="1" y="25"/>
                      <a:pt x="0" y="20"/>
                      <a:pt x="3" y="2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11" name="Freeform 37">
                <a:extLst>
                  <a:ext uri="{FF2B5EF4-FFF2-40B4-BE49-F238E27FC236}">
                    <a16:creationId xmlns:a16="http://schemas.microsoft.com/office/drawing/2014/main" id="{FF350110-6FC2-4A39-A40B-C2DF76A279D4}"/>
                  </a:ext>
                </a:extLst>
              </p:cNvPr>
              <p:cNvSpPr>
                <a:spLocks/>
              </p:cNvSpPr>
              <p:nvPr/>
            </p:nvSpPr>
            <p:spPr bwMode="auto">
              <a:xfrm>
                <a:off x="6859851" y="2847729"/>
                <a:ext cx="27262" cy="49568"/>
              </a:xfrm>
              <a:custGeom>
                <a:avLst/>
                <a:gdLst>
                  <a:gd name="T0" fmla="*/ 10 w 11"/>
                  <a:gd name="T1" fmla="*/ 13 h 20"/>
                  <a:gd name="T2" fmla="*/ 6 w 11"/>
                  <a:gd name="T3" fmla="*/ 13 h 20"/>
                  <a:gd name="T4" fmla="*/ 9 w 11"/>
                  <a:gd name="T5" fmla="*/ 18 h 20"/>
                  <a:gd name="T6" fmla="*/ 9 w 11"/>
                  <a:gd name="T7" fmla="*/ 20 h 20"/>
                  <a:gd name="T8" fmla="*/ 6 w 11"/>
                  <a:gd name="T9" fmla="*/ 20 h 20"/>
                  <a:gd name="T10" fmla="*/ 5 w 11"/>
                  <a:gd name="T11" fmla="*/ 16 h 20"/>
                  <a:gd name="T12" fmla="*/ 5 w 11"/>
                  <a:gd name="T13" fmla="*/ 15 h 20"/>
                  <a:gd name="T14" fmla="*/ 1 w 11"/>
                  <a:gd name="T15" fmla="*/ 11 h 20"/>
                  <a:gd name="T16" fmla="*/ 1 w 11"/>
                  <a:gd name="T17" fmla="*/ 10 h 20"/>
                  <a:gd name="T18" fmla="*/ 5 w 11"/>
                  <a:gd name="T19" fmla="*/ 10 h 20"/>
                  <a:gd name="T20" fmla="*/ 6 w 11"/>
                  <a:gd name="T21" fmla="*/ 9 h 20"/>
                  <a:gd name="T22" fmla="*/ 0 w 11"/>
                  <a:gd name="T23" fmla="*/ 1 h 20"/>
                  <a:gd name="T24" fmla="*/ 2 w 11"/>
                  <a:gd name="T25" fmla="*/ 0 h 20"/>
                  <a:gd name="T26" fmla="*/ 8 w 11"/>
                  <a:gd name="T27" fmla="*/ 1 h 20"/>
                  <a:gd name="T28" fmla="*/ 8 w 11"/>
                  <a:gd name="T29" fmla="*/ 4 h 20"/>
                  <a:gd name="T30" fmla="*/ 9 w 11"/>
                  <a:gd name="T31" fmla="*/ 4 h 20"/>
                  <a:gd name="T32" fmla="*/ 9 w 11"/>
                  <a:gd name="T33" fmla="*/ 8 h 20"/>
                  <a:gd name="T34" fmla="*/ 11 w 11"/>
                  <a:gd name="T35" fmla="*/ 10 h 20"/>
                  <a:gd name="T36" fmla="*/ 10 w 11"/>
                  <a:gd name="T37"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20">
                    <a:moveTo>
                      <a:pt x="10" y="13"/>
                    </a:moveTo>
                    <a:cubicBezTo>
                      <a:pt x="6" y="13"/>
                      <a:pt x="6" y="13"/>
                      <a:pt x="6" y="13"/>
                    </a:cubicBezTo>
                    <a:cubicBezTo>
                      <a:pt x="7" y="15"/>
                      <a:pt x="8" y="18"/>
                      <a:pt x="9" y="18"/>
                    </a:cubicBezTo>
                    <a:cubicBezTo>
                      <a:pt x="9" y="20"/>
                      <a:pt x="9" y="20"/>
                      <a:pt x="9" y="20"/>
                    </a:cubicBezTo>
                    <a:cubicBezTo>
                      <a:pt x="8" y="20"/>
                      <a:pt x="7" y="20"/>
                      <a:pt x="6" y="20"/>
                    </a:cubicBezTo>
                    <a:cubicBezTo>
                      <a:pt x="4" y="20"/>
                      <a:pt x="4" y="18"/>
                      <a:pt x="5" y="16"/>
                    </a:cubicBezTo>
                    <a:cubicBezTo>
                      <a:pt x="5" y="15"/>
                      <a:pt x="5" y="15"/>
                      <a:pt x="5" y="15"/>
                    </a:cubicBezTo>
                    <a:cubicBezTo>
                      <a:pt x="3" y="15"/>
                      <a:pt x="1" y="12"/>
                      <a:pt x="1" y="11"/>
                    </a:cubicBezTo>
                    <a:cubicBezTo>
                      <a:pt x="1" y="10"/>
                      <a:pt x="1" y="10"/>
                      <a:pt x="1" y="10"/>
                    </a:cubicBezTo>
                    <a:cubicBezTo>
                      <a:pt x="3" y="10"/>
                      <a:pt x="4" y="10"/>
                      <a:pt x="5" y="10"/>
                    </a:cubicBezTo>
                    <a:cubicBezTo>
                      <a:pt x="5" y="10"/>
                      <a:pt x="6" y="9"/>
                      <a:pt x="6" y="9"/>
                    </a:cubicBezTo>
                    <a:cubicBezTo>
                      <a:pt x="6" y="5"/>
                      <a:pt x="0" y="3"/>
                      <a:pt x="0" y="1"/>
                    </a:cubicBezTo>
                    <a:cubicBezTo>
                      <a:pt x="1" y="1"/>
                      <a:pt x="1" y="0"/>
                      <a:pt x="2" y="0"/>
                    </a:cubicBezTo>
                    <a:cubicBezTo>
                      <a:pt x="4" y="0"/>
                      <a:pt x="6" y="1"/>
                      <a:pt x="8" y="1"/>
                    </a:cubicBezTo>
                    <a:cubicBezTo>
                      <a:pt x="8" y="2"/>
                      <a:pt x="8" y="3"/>
                      <a:pt x="8" y="4"/>
                    </a:cubicBezTo>
                    <a:cubicBezTo>
                      <a:pt x="8" y="4"/>
                      <a:pt x="9" y="4"/>
                      <a:pt x="9" y="4"/>
                    </a:cubicBezTo>
                    <a:cubicBezTo>
                      <a:pt x="10" y="5"/>
                      <a:pt x="9" y="8"/>
                      <a:pt x="9" y="8"/>
                    </a:cubicBezTo>
                    <a:cubicBezTo>
                      <a:pt x="9" y="8"/>
                      <a:pt x="11" y="10"/>
                      <a:pt x="11" y="10"/>
                    </a:cubicBezTo>
                    <a:cubicBezTo>
                      <a:pt x="11" y="12"/>
                      <a:pt x="11" y="12"/>
                      <a:pt x="10" y="13"/>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12" name="Freeform 38">
                <a:extLst>
                  <a:ext uri="{FF2B5EF4-FFF2-40B4-BE49-F238E27FC236}">
                    <a16:creationId xmlns:a16="http://schemas.microsoft.com/office/drawing/2014/main" id="{D36AD79B-ED0D-4B5E-80C4-BC91501C2915}"/>
                  </a:ext>
                </a:extLst>
              </p:cNvPr>
              <p:cNvSpPr>
                <a:spLocks/>
              </p:cNvSpPr>
              <p:nvPr/>
            </p:nvSpPr>
            <p:spPr bwMode="auto">
              <a:xfrm>
                <a:off x="6818958" y="2860121"/>
                <a:ext cx="22306" cy="32219"/>
              </a:xfrm>
              <a:custGeom>
                <a:avLst/>
                <a:gdLst>
                  <a:gd name="T0" fmla="*/ 2 w 9"/>
                  <a:gd name="T1" fmla="*/ 1 h 13"/>
                  <a:gd name="T2" fmla="*/ 9 w 9"/>
                  <a:gd name="T3" fmla="*/ 5 h 13"/>
                  <a:gd name="T4" fmla="*/ 1 w 9"/>
                  <a:gd name="T5" fmla="*/ 13 h 13"/>
                  <a:gd name="T6" fmla="*/ 0 w 9"/>
                  <a:gd name="T7" fmla="*/ 2 h 13"/>
                  <a:gd name="T8" fmla="*/ 1 w 9"/>
                  <a:gd name="T9" fmla="*/ 0 h 13"/>
                  <a:gd name="T10" fmla="*/ 3 w 9"/>
                  <a:gd name="T11" fmla="*/ 2 h 13"/>
                  <a:gd name="T12" fmla="*/ 2 w 9"/>
                  <a:gd name="T13" fmla="*/ 1 h 13"/>
                </a:gdLst>
                <a:ahLst/>
                <a:cxnLst>
                  <a:cxn ang="0">
                    <a:pos x="T0" y="T1"/>
                  </a:cxn>
                  <a:cxn ang="0">
                    <a:pos x="T2" y="T3"/>
                  </a:cxn>
                  <a:cxn ang="0">
                    <a:pos x="T4" y="T5"/>
                  </a:cxn>
                  <a:cxn ang="0">
                    <a:pos x="T6" y="T7"/>
                  </a:cxn>
                  <a:cxn ang="0">
                    <a:pos x="T8" y="T9"/>
                  </a:cxn>
                  <a:cxn ang="0">
                    <a:pos x="T10" y="T11"/>
                  </a:cxn>
                  <a:cxn ang="0">
                    <a:pos x="T12" y="T13"/>
                  </a:cxn>
                </a:cxnLst>
                <a:rect l="0" t="0" r="r" b="b"/>
                <a:pathLst>
                  <a:path w="9" h="13">
                    <a:moveTo>
                      <a:pt x="2" y="1"/>
                    </a:moveTo>
                    <a:cubicBezTo>
                      <a:pt x="3" y="2"/>
                      <a:pt x="9" y="3"/>
                      <a:pt x="9" y="5"/>
                    </a:cubicBezTo>
                    <a:cubicBezTo>
                      <a:pt x="9" y="9"/>
                      <a:pt x="3" y="11"/>
                      <a:pt x="1" y="13"/>
                    </a:cubicBezTo>
                    <a:cubicBezTo>
                      <a:pt x="1" y="9"/>
                      <a:pt x="0" y="4"/>
                      <a:pt x="0" y="2"/>
                    </a:cubicBezTo>
                    <a:cubicBezTo>
                      <a:pt x="0" y="1"/>
                      <a:pt x="1" y="0"/>
                      <a:pt x="1" y="0"/>
                    </a:cubicBezTo>
                    <a:cubicBezTo>
                      <a:pt x="2" y="0"/>
                      <a:pt x="3" y="1"/>
                      <a:pt x="3" y="2"/>
                    </a:cubicBezTo>
                    <a:lnTo>
                      <a:pt x="2" y="1"/>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13" name="Freeform 39">
                <a:extLst>
                  <a:ext uri="{FF2B5EF4-FFF2-40B4-BE49-F238E27FC236}">
                    <a16:creationId xmlns:a16="http://schemas.microsoft.com/office/drawing/2014/main" id="{20F165B0-07B5-4BFC-A2C1-9F5F44F945A3}"/>
                  </a:ext>
                </a:extLst>
              </p:cNvPr>
              <p:cNvSpPr>
                <a:spLocks/>
              </p:cNvSpPr>
              <p:nvPr/>
            </p:nvSpPr>
            <p:spPr bwMode="auto">
              <a:xfrm>
                <a:off x="6831350" y="2879948"/>
                <a:ext cx="21067" cy="38416"/>
              </a:xfrm>
              <a:custGeom>
                <a:avLst/>
                <a:gdLst>
                  <a:gd name="T0" fmla="*/ 9 w 9"/>
                  <a:gd name="T1" fmla="*/ 3 h 16"/>
                  <a:gd name="T2" fmla="*/ 6 w 9"/>
                  <a:gd name="T3" fmla="*/ 11 h 16"/>
                  <a:gd name="T4" fmla="*/ 7 w 9"/>
                  <a:gd name="T5" fmla="*/ 15 h 16"/>
                  <a:gd name="T6" fmla="*/ 6 w 9"/>
                  <a:gd name="T7" fmla="*/ 16 h 16"/>
                  <a:gd name="T8" fmla="*/ 0 w 9"/>
                  <a:gd name="T9" fmla="*/ 9 h 16"/>
                  <a:gd name="T10" fmla="*/ 3 w 9"/>
                  <a:gd name="T11" fmla="*/ 8 h 16"/>
                  <a:gd name="T12" fmla="*/ 5 w 9"/>
                  <a:gd name="T13" fmla="*/ 1 h 16"/>
                  <a:gd name="T14" fmla="*/ 9 w 9"/>
                  <a:gd name="T15" fmla="*/ 3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6">
                    <a:moveTo>
                      <a:pt x="9" y="3"/>
                    </a:moveTo>
                    <a:cubicBezTo>
                      <a:pt x="9" y="6"/>
                      <a:pt x="6" y="8"/>
                      <a:pt x="6" y="11"/>
                    </a:cubicBezTo>
                    <a:cubicBezTo>
                      <a:pt x="6" y="14"/>
                      <a:pt x="7" y="13"/>
                      <a:pt x="7" y="15"/>
                    </a:cubicBezTo>
                    <a:cubicBezTo>
                      <a:pt x="7" y="15"/>
                      <a:pt x="6" y="16"/>
                      <a:pt x="6" y="16"/>
                    </a:cubicBezTo>
                    <a:cubicBezTo>
                      <a:pt x="5" y="16"/>
                      <a:pt x="0" y="11"/>
                      <a:pt x="0" y="9"/>
                    </a:cubicBezTo>
                    <a:cubicBezTo>
                      <a:pt x="0" y="8"/>
                      <a:pt x="2" y="8"/>
                      <a:pt x="3" y="8"/>
                    </a:cubicBezTo>
                    <a:cubicBezTo>
                      <a:pt x="3" y="7"/>
                      <a:pt x="4" y="1"/>
                      <a:pt x="5" y="1"/>
                    </a:cubicBezTo>
                    <a:cubicBezTo>
                      <a:pt x="8" y="0"/>
                      <a:pt x="9" y="2"/>
                      <a:pt x="9" y="3"/>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14" name="Freeform 40">
                <a:extLst>
                  <a:ext uri="{FF2B5EF4-FFF2-40B4-BE49-F238E27FC236}">
                    <a16:creationId xmlns:a16="http://schemas.microsoft.com/office/drawing/2014/main" id="{3BAB5F91-E8CA-4845-8CAC-F6CBC1FF2BD7}"/>
                  </a:ext>
                </a:extLst>
              </p:cNvPr>
              <p:cNvSpPr>
                <a:spLocks/>
              </p:cNvSpPr>
              <p:nvPr/>
            </p:nvSpPr>
            <p:spPr bwMode="auto">
              <a:xfrm>
                <a:off x="6851177" y="2882427"/>
                <a:ext cx="11153" cy="22306"/>
              </a:xfrm>
              <a:custGeom>
                <a:avLst/>
                <a:gdLst>
                  <a:gd name="T0" fmla="*/ 5 w 5"/>
                  <a:gd name="T1" fmla="*/ 0 h 9"/>
                  <a:gd name="T2" fmla="*/ 1 w 5"/>
                  <a:gd name="T3" fmla="*/ 9 h 9"/>
                  <a:gd name="T4" fmla="*/ 0 w 5"/>
                  <a:gd name="T5" fmla="*/ 9 h 9"/>
                  <a:gd name="T6" fmla="*/ 2 w 5"/>
                  <a:gd name="T7" fmla="*/ 0 h 9"/>
                  <a:gd name="T8" fmla="*/ 5 w 5"/>
                  <a:gd name="T9" fmla="*/ 0 h 9"/>
                </a:gdLst>
                <a:ahLst/>
                <a:cxnLst>
                  <a:cxn ang="0">
                    <a:pos x="T0" y="T1"/>
                  </a:cxn>
                  <a:cxn ang="0">
                    <a:pos x="T2" y="T3"/>
                  </a:cxn>
                  <a:cxn ang="0">
                    <a:pos x="T4" y="T5"/>
                  </a:cxn>
                  <a:cxn ang="0">
                    <a:pos x="T6" y="T7"/>
                  </a:cxn>
                  <a:cxn ang="0">
                    <a:pos x="T8" y="T9"/>
                  </a:cxn>
                </a:cxnLst>
                <a:rect l="0" t="0" r="r" b="b"/>
                <a:pathLst>
                  <a:path w="5" h="9">
                    <a:moveTo>
                      <a:pt x="5" y="0"/>
                    </a:moveTo>
                    <a:cubicBezTo>
                      <a:pt x="5" y="4"/>
                      <a:pt x="1" y="6"/>
                      <a:pt x="1" y="9"/>
                    </a:cubicBezTo>
                    <a:cubicBezTo>
                      <a:pt x="1" y="9"/>
                      <a:pt x="0" y="9"/>
                      <a:pt x="0" y="9"/>
                    </a:cubicBezTo>
                    <a:cubicBezTo>
                      <a:pt x="1" y="6"/>
                      <a:pt x="2" y="4"/>
                      <a:pt x="2" y="0"/>
                    </a:cubicBezTo>
                    <a:cubicBezTo>
                      <a:pt x="3" y="0"/>
                      <a:pt x="4" y="0"/>
                      <a:pt x="5" y="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15" name="Freeform 41">
                <a:extLst>
                  <a:ext uri="{FF2B5EF4-FFF2-40B4-BE49-F238E27FC236}">
                    <a16:creationId xmlns:a16="http://schemas.microsoft.com/office/drawing/2014/main" id="{ADAB21F5-8432-4318-803D-49400348BACC}"/>
                  </a:ext>
                </a:extLst>
              </p:cNvPr>
              <p:cNvSpPr>
                <a:spLocks/>
              </p:cNvSpPr>
              <p:nvPr/>
            </p:nvSpPr>
            <p:spPr bwMode="auto">
              <a:xfrm>
                <a:off x="6854894" y="2897297"/>
                <a:ext cx="14870" cy="12392"/>
              </a:xfrm>
              <a:custGeom>
                <a:avLst/>
                <a:gdLst>
                  <a:gd name="T0" fmla="*/ 6 w 6"/>
                  <a:gd name="T1" fmla="*/ 0 h 5"/>
                  <a:gd name="T2" fmla="*/ 2 w 6"/>
                  <a:gd name="T3" fmla="*/ 5 h 5"/>
                  <a:gd name="T4" fmla="*/ 0 w 6"/>
                  <a:gd name="T5" fmla="*/ 4 h 5"/>
                  <a:gd name="T6" fmla="*/ 3 w 6"/>
                  <a:gd name="T7" fmla="*/ 0 h 5"/>
                  <a:gd name="T8" fmla="*/ 6 w 6"/>
                  <a:gd name="T9" fmla="*/ 0 h 5"/>
                </a:gdLst>
                <a:ahLst/>
                <a:cxnLst>
                  <a:cxn ang="0">
                    <a:pos x="T0" y="T1"/>
                  </a:cxn>
                  <a:cxn ang="0">
                    <a:pos x="T2" y="T3"/>
                  </a:cxn>
                  <a:cxn ang="0">
                    <a:pos x="T4" y="T5"/>
                  </a:cxn>
                  <a:cxn ang="0">
                    <a:pos x="T6" y="T7"/>
                  </a:cxn>
                  <a:cxn ang="0">
                    <a:pos x="T8" y="T9"/>
                  </a:cxn>
                </a:cxnLst>
                <a:rect l="0" t="0" r="r" b="b"/>
                <a:pathLst>
                  <a:path w="6" h="5">
                    <a:moveTo>
                      <a:pt x="6" y="0"/>
                    </a:moveTo>
                    <a:cubicBezTo>
                      <a:pt x="6" y="3"/>
                      <a:pt x="4" y="5"/>
                      <a:pt x="2" y="5"/>
                    </a:cubicBezTo>
                    <a:cubicBezTo>
                      <a:pt x="1" y="5"/>
                      <a:pt x="0" y="4"/>
                      <a:pt x="0" y="4"/>
                    </a:cubicBezTo>
                    <a:cubicBezTo>
                      <a:pt x="0" y="2"/>
                      <a:pt x="2" y="2"/>
                      <a:pt x="3" y="0"/>
                    </a:cubicBezTo>
                    <a:cubicBezTo>
                      <a:pt x="4" y="1"/>
                      <a:pt x="5" y="1"/>
                      <a:pt x="6" y="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16" name="Freeform 42">
                <a:extLst>
                  <a:ext uri="{FF2B5EF4-FFF2-40B4-BE49-F238E27FC236}">
                    <a16:creationId xmlns:a16="http://schemas.microsoft.com/office/drawing/2014/main" id="{E9E194EE-4E95-4C25-AFCD-92F9E6394DA2}"/>
                  </a:ext>
                </a:extLst>
              </p:cNvPr>
              <p:cNvSpPr>
                <a:spLocks/>
              </p:cNvSpPr>
              <p:nvPr/>
            </p:nvSpPr>
            <p:spPr bwMode="auto">
              <a:xfrm>
                <a:off x="6841263" y="2847729"/>
                <a:ext cx="16110" cy="19827"/>
              </a:xfrm>
              <a:custGeom>
                <a:avLst/>
                <a:gdLst>
                  <a:gd name="T0" fmla="*/ 0 w 7"/>
                  <a:gd name="T1" fmla="*/ 4 h 8"/>
                  <a:gd name="T2" fmla="*/ 0 w 7"/>
                  <a:gd name="T3" fmla="*/ 0 h 8"/>
                  <a:gd name="T4" fmla="*/ 2 w 7"/>
                  <a:gd name="T5" fmla="*/ 0 h 8"/>
                  <a:gd name="T6" fmla="*/ 6 w 7"/>
                  <a:gd name="T7" fmla="*/ 6 h 8"/>
                  <a:gd name="T8" fmla="*/ 4 w 7"/>
                  <a:gd name="T9" fmla="*/ 4 h 8"/>
                  <a:gd name="T10" fmla="*/ 0 w 7"/>
                  <a:gd name="T11" fmla="*/ 4 h 8"/>
                </a:gdLst>
                <a:ahLst/>
                <a:cxnLst>
                  <a:cxn ang="0">
                    <a:pos x="T0" y="T1"/>
                  </a:cxn>
                  <a:cxn ang="0">
                    <a:pos x="T2" y="T3"/>
                  </a:cxn>
                  <a:cxn ang="0">
                    <a:pos x="T4" y="T5"/>
                  </a:cxn>
                  <a:cxn ang="0">
                    <a:pos x="T6" y="T7"/>
                  </a:cxn>
                  <a:cxn ang="0">
                    <a:pos x="T8" y="T9"/>
                  </a:cxn>
                  <a:cxn ang="0">
                    <a:pos x="T10" y="T11"/>
                  </a:cxn>
                </a:cxnLst>
                <a:rect l="0" t="0" r="r" b="b"/>
                <a:pathLst>
                  <a:path w="7" h="8">
                    <a:moveTo>
                      <a:pt x="0" y="4"/>
                    </a:moveTo>
                    <a:cubicBezTo>
                      <a:pt x="0" y="2"/>
                      <a:pt x="0" y="1"/>
                      <a:pt x="0" y="0"/>
                    </a:cubicBezTo>
                    <a:cubicBezTo>
                      <a:pt x="2" y="0"/>
                      <a:pt x="2" y="0"/>
                      <a:pt x="2" y="0"/>
                    </a:cubicBezTo>
                    <a:cubicBezTo>
                      <a:pt x="3" y="2"/>
                      <a:pt x="7" y="3"/>
                      <a:pt x="6" y="6"/>
                    </a:cubicBezTo>
                    <a:cubicBezTo>
                      <a:pt x="6" y="8"/>
                      <a:pt x="4" y="5"/>
                      <a:pt x="4" y="4"/>
                    </a:cubicBezTo>
                    <a:cubicBezTo>
                      <a:pt x="2" y="4"/>
                      <a:pt x="1" y="4"/>
                      <a:pt x="0" y="4"/>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17" name="Freeform 43">
                <a:extLst>
                  <a:ext uri="{FF2B5EF4-FFF2-40B4-BE49-F238E27FC236}">
                    <a16:creationId xmlns:a16="http://schemas.microsoft.com/office/drawing/2014/main" id="{F339CD21-8507-49DA-89AA-3318AADB9977}"/>
                  </a:ext>
                </a:extLst>
              </p:cNvPr>
              <p:cNvSpPr>
                <a:spLocks/>
              </p:cNvSpPr>
              <p:nvPr/>
            </p:nvSpPr>
            <p:spPr bwMode="auto">
              <a:xfrm>
                <a:off x="6786738" y="2827902"/>
                <a:ext cx="24784" cy="24784"/>
              </a:xfrm>
              <a:custGeom>
                <a:avLst/>
                <a:gdLst>
                  <a:gd name="T0" fmla="*/ 8 w 10"/>
                  <a:gd name="T1" fmla="*/ 10 h 10"/>
                  <a:gd name="T2" fmla="*/ 0 w 10"/>
                  <a:gd name="T3" fmla="*/ 0 h 10"/>
                  <a:gd name="T4" fmla="*/ 3 w 10"/>
                  <a:gd name="T5" fmla="*/ 0 h 10"/>
                  <a:gd name="T6" fmla="*/ 9 w 10"/>
                  <a:gd name="T7" fmla="*/ 5 h 10"/>
                  <a:gd name="T8" fmla="*/ 8 w 10"/>
                  <a:gd name="T9" fmla="*/ 10 h 10"/>
                </a:gdLst>
                <a:ahLst/>
                <a:cxnLst>
                  <a:cxn ang="0">
                    <a:pos x="T0" y="T1"/>
                  </a:cxn>
                  <a:cxn ang="0">
                    <a:pos x="T2" y="T3"/>
                  </a:cxn>
                  <a:cxn ang="0">
                    <a:pos x="T4" y="T5"/>
                  </a:cxn>
                  <a:cxn ang="0">
                    <a:pos x="T6" y="T7"/>
                  </a:cxn>
                  <a:cxn ang="0">
                    <a:pos x="T8" y="T9"/>
                  </a:cxn>
                </a:cxnLst>
                <a:rect l="0" t="0" r="r" b="b"/>
                <a:pathLst>
                  <a:path w="10" h="10">
                    <a:moveTo>
                      <a:pt x="8" y="10"/>
                    </a:moveTo>
                    <a:cubicBezTo>
                      <a:pt x="6" y="10"/>
                      <a:pt x="0" y="0"/>
                      <a:pt x="0" y="0"/>
                    </a:cubicBezTo>
                    <a:cubicBezTo>
                      <a:pt x="3" y="0"/>
                      <a:pt x="3" y="0"/>
                      <a:pt x="3" y="0"/>
                    </a:cubicBezTo>
                    <a:cubicBezTo>
                      <a:pt x="6" y="2"/>
                      <a:pt x="9" y="2"/>
                      <a:pt x="9" y="5"/>
                    </a:cubicBezTo>
                    <a:cubicBezTo>
                      <a:pt x="10" y="7"/>
                      <a:pt x="9" y="10"/>
                      <a:pt x="8" y="1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18" name="Freeform 44">
                <a:extLst>
                  <a:ext uri="{FF2B5EF4-FFF2-40B4-BE49-F238E27FC236}">
                    <a16:creationId xmlns:a16="http://schemas.microsoft.com/office/drawing/2014/main" id="{39F0A580-9E0E-45A8-83C7-3EBBEA0E652D}"/>
                  </a:ext>
                </a:extLst>
              </p:cNvPr>
              <p:cNvSpPr>
                <a:spLocks/>
              </p:cNvSpPr>
              <p:nvPr/>
            </p:nvSpPr>
            <p:spPr bwMode="auto">
              <a:xfrm>
                <a:off x="6811523" y="2830380"/>
                <a:ext cx="7435" cy="2478"/>
              </a:xfrm>
              <a:custGeom>
                <a:avLst/>
                <a:gdLst>
                  <a:gd name="T0" fmla="*/ 0 w 3"/>
                  <a:gd name="T1" fmla="*/ 1 h 1"/>
                  <a:gd name="T2" fmla="*/ 3 w 3"/>
                  <a:gd name="T3" fmla="*/ 1 h 1"/>
                  <a:gd name="T4" fmla="*/ 0 w 3"/>
                  <a:gd name="T5" fmla="*/ 1 h 1"/>
                </a:gdLst>
                <a:ahLst/>
                <a:cxnLst>
                  <a:cxn ang="0">
                    <a:pos x="T0" y="T1"/>
                  </a:cxn>
                  <a:cxn ang="0">
                    <a:pos x="T2" y="T3"/>
                  </a:cxn>
                  <a:cxn ang="0">
                    <a:pos x="T4" y="T5"/>
                  </a:cxn>
                </a:cxnLst>
                <a:rect l="0" t="0" r="r" b="b"/>
                <a:pathLst>
                  <a:path w="3" h="1">
                    <a:moveTo>
                      <a:pt x="0" y="1"/>
                    </a:moveTo>
                    <a:cubicBezTo>
                      <a:pt x="1" y="1"/>
                      <a:pt x="2" y="1"/>
                      <a:pt x="3" y="1"/>
                    </a:cubicBezTo>
                    <a:cubicBezTo>
                      <a:pt x="2" y="0"/>
                      <a:pt x="1" y="1"/>
                      <a:pt x="0" y="1"/>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19" name="Freeform 45">
                <a:extLst>
                  <a:ext uri="{FF2B5EF4-FFF2-40B4-BE49-F238E27FC236}">
                    <a16:creationId xmlns:a16="http://schemas.microsoft.com/office/drawing/2014/main" id="{8F861083-EAE9-4057-99E7-83FB48AD471D}"/>
                  </a:ext>
                </a:extLst>
              </p:cNvPr>
              <p:cNvSpPr>
                <a:spLocks/>
              </p:cNvSpPr>
              <p:nvPr/>
            </p:nvSpPr>
            <p:spPr bwMode="auto">
              <a:xfrm>
                <a:off x="6776825" y="2578822"/>
                <a:ext cx="44611" cy="60721"/>
              </a:xfrm>
              <a:custGeom>
                <a:avLst/>
                <a:gdLst>
                  <a:gd name="T0" fmla="*/ 5 w 18"/>
                  <a:gd name="T1" fmla="*/ 25 h 25"/>
                  <a:gd name="T2" fmla="*/ 1 w 18"/>
                  <a:gd name="T3" fmla="*/ 17 h 25"/>
                  <a:gd name="T4" fmla="*/ 11 w 18"/>
                  <a:gd name="T5" fmla="*/ 0 h 25"/>
                  <a:gd name="T6" fmla="*/ 5 w 18"/>
                  <a:gd name="T7" fmla="*/ 25 h 25"/>
                </a:gdLst>
                <a:ahLst/>
                <a:cxnLst>
                  <a:cxn ang="0">
                    <a:pos x="T0" y="T1"/>
                  </a:cxn>
                  <a:cxn ang="0">
                    <a:pos x="T2" y="T3"/>
                  </a:cxn>
                  <a:cxn ang="0">
                    <a:pos x="T4" y="T5"/>
                  </a:cxn>
                  <a:cxn ang="0">
                    <a:pos x="T6" y="T7"/>
                  </a:cxn>
                </a:cxnLst>
                <a:rect l="0" t="0" r="r" b="b"/>
                <a:pathLst>
                  <a:path w="18" h="25">
                    <a:moveTo>
                      <a:pt x="5" y="25"/>
                    </a:moveTo>
                    <a:cubicBezTo>
                      <a:pt x="0" y="25"/>
                      <a:pt x="1" y="22"/>
                      <a:pt x="1" y="17"/>
                    </a:cubicBezTo>
                    <a:cubicBezTo>
                      <a:pt x="1" y="11"/>
                      <a:pt x="7" y="0"/>
                      <a:pt x="11" y="0"/>
                    </a:cubicBezTo>
                    <a:cubicBezTo>
                      <a:pt x="18" y="0"/>
                      <a:pt x="11" y="25"/>
                      <a:pt x="5" y="25"/>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20" name="Freeform 46">
                <a:extLst>
                  <a:ext uri="{FF2B5EF4-FFF2-40B4-BE49-F238E27FC236}">
                    <a16:creationId xmlns:a16="http://schemas.microsoft.com/office/drawing/2014/main" id="{27A857A0-2761-4794-A2F5-59DD27AC2961}"/>
                  </a:ext>
                </a:extLst>
              </p:cNvPr>
              <p:cNvSpPr>
                <a:spLocks/>
              </p:cNvSpPr>
              <p:nvPr/>
            </p:nvSpPr>
            <p:spPr bwMode="auto">
              <a:xfrm>
                <a:off x="6545094" y="2689111"/>
                <a:ext cx="50808" cy="40894"/>
              </a:xfrm>
              <a:custGeom>
                <a:avLst/>
                <a:gdLst>
                  <a:gd name="T0" fmla="*/ 2 w 21"/>
                  <a:gd name="T1" fmla="*/ 7 h 17"/>
                  <a:gd name="T2" fmla="*/ 17 w 21"/>
                  <a:gd name="T3" fmla="*/ 0 h 17"/>
                  <a:gd name="T4" fmla="*/ 21 w 21"/>
                  <a:gd name="T5" fmla="*/ 4 h 17"/>
                  <a:gd name="T6" fmla="*/ 8 w 21"/>
                  <a:gd name="T7" fmla="*/ 17 h 17"/>
                  <a:gd name="T8" fmla="*/ 2 w 21"/>
                  <a:gd name="T9" fmla="*/ 11 h 17"/>
                  <a:gd name="T10" fmla="*/ 2 w 21"/>
                  <a:gd name="T11" fmla="*/ 7 h 17"/>
                </a:gdLst>
                <a:ahLst/>
                <a:cxnLst>
                  <a:cxn ang="0">
                    <a:pos x="T0" y="T1"/>
                  </a:cxn>
                  <a:cxn ang="0">
                    <a:pos x="T2" y="T3"/>
                  </a:cxn>
                  <a:cxn ang="0">
                    <a:pos x="T4" y="T5"/>
                  </a:cxn>
                  <a:cxn ang="0">
                    <a:pos x="T6" y="T7"/>
                  </a:cxn>
                  <a:cxn ang="0">
                    <a:pos x="T8" y="T9"/>
                  </a:cxn>
                  <a:cxn ang="0">
                    <a:pos x="T10" y="T11"/>
                  </a:cxn>
                </a:cxnLst>
                <a:rect l="0" t="0" r="r" b="b"/>
                <a:pathLst>
                  <a:path w="21" h="17">
                    <a:moveTo>
                      <a:pt x="2" y="7"/>
                    </a:moveTo>
                    <a:cubicBezTo>
                      <a:pt x="4" y="7"/>
                      <a:pt x="14" y="0"/>
                      <a:pt x="17" y="0"/>
                    </a:cubicBezTo>
                    <a:cubicBezTo>
                      <a:pt x="19" y="0"/>
                      <a:pt x="21" y="2"/>
                      <a:pt x="21" y="4"/>
                    </a:cubicBezTo>
                    <a:cubicBezTo>
                      <a:pt x="21" y="8"/>
                      <a:pt x="12" y="17"/>
                      <a:pt x="8" y="17"/>
                    </a:cubicBezTo>
                    <a:cubicBezTo>
                      <a:pt x="4" y="17"/>
                      <a:pt x="2" y="15"/>
                      <a:pt x="2" y="11"/>
                    </a:cubicBezTo>
                    <a:cubicBezTo>
                      <a:pt x="2" y="9"/>
                      <a:pt x="0" y="7"/>
                      <a:pt x="2" y="7"/>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21" name="Freeform 47">
                <a:extLst>
                  <a:ext uri="{FF2B5EF4-FFF2-40B4-BE49-F238E27FC236}">
                    <a16:creationId xmlns:a16="http://schemas.microsoft.com/office/drawing/2014/main" id="{D8755F26-B24E-4C80-A333-58978FF0024A}"/>
                  </a:ext>
                </a:extLst>
              </p:cNvPr>
              <p:cNvSpPr>
                <a:spLocks/>
              </p:cNvSpPr>
              <p:nvPr/>
            </p:nvSpPr>
            <p:spPr bwMode="auto">
              <a:xfrm>
                <a:off x="6322039" y="2601817"/>
                <a:ext cx="242882" cy="468970"/>
              </a:xfrm>
              <a:custGeom>
                <a:avLst/>
                <a:gdLst>
                  <a:gd name="T0" fmla="*/ 8 w 95"/>
                  <a:gd name="T1" fmla="*/ 112 h 184"/>
                  <a:gd name="T2" fmla="*/ 13 w 95"/>
                  <a:gd name="T3" fmla="*/ 99 h 184"/>
                  <a:gd name="T4" fmla="*/ 16 w 95"/>
                  <a:gd name="T5" fmla="*/ 96 h 184"/>
                  <a:gd name="T6" fmla="*/ 10 w 95"/>
                  <a:gd name="T7" fmla="*/ 78 h 184"/>
                  <a:gd name="T8" fmla="*/ 5 w 95"/>
                  <a:gd name="T9" fmla="*/ 71 h 184"/>
                  <a:gd name="T10" fmla="*/ 5 w 95"/>
                  <a:gd name="T11" fmla="*/ 69 h 184"/>
                  <a:gd name="T12" fmla="*/ 5 w 95"/>
                  <a:gd name="T13" fmla="*/ 69 h 184"/>
                  <a:gd name="T14" fmla="*/ 8 w 95"/>
                  <a:gd name="T15" fmla="*/ 63 h 184"/>
                  <a:gd name="T16" fmla="*/ 5 w 95"/>
                  <a:gd name="T17" fmla="*/ 50 h 184"/>
                  <a:gd name="T18" fmla="*/ 0 w 95"/>
                  <a:gd name="T19" fmla="*/ 42 h 184"/>
                  <a:gd name="T20" fmla="*/ 5 w 95"/>
                  <a:gd name="T21" fmla="*/ 30 h 184"/>
                  <a:gd name="T22" fmla="*/ 12 w 95"/>
                  <a:gd name="T23" fmla="*/ 28 h 184"/>
                  <a:gd name="T24" fmla="*/ 29 w 95"/>
                  <a:gd name="T25" fmla="*/ 13 h 184"/>
                  <a:gd name="T26" fmla="*/ 30 w 95"/>
                  <a:gd name="T27" fmla="*/ 13 h 184"/>
                  <a:gd name="T28" fmla="*/ 32 w 95"/>
                  <a:gd name="T29" fmla="*/ 16 h 184"/>
                  <a:gd name="T30" fmla="*/ 34 w 95"/>
                  <a:gd name="T31" fmla="*/ 13 h 184"/>
                  <a:gd name="T32" fmla="*/ 34 w 95"/>
                  <a:gd name="T33" fmla="*/ 6 h 184"/>
                  <a:gd name="T34" fmla="*/ 41 w 95"/>
                  <a:gd name="T35" fmla="*/ 4 h 184"/>
                  <a:gd name="T36" fmla="*/ 51 w 95"/>
                  <a:gd name="T37" fmla="*/ 4 h 184"/>
                  <a:gd name="T38" fmla="*/ 62 w 95"/>
                  <a:gd name="T39" fmla="*/ 0 h 184"/>
                  <a:gd name="T40" fmla="*/ 74 w 95"/>
                  <a:gd name="T41" fmla="*/ 3 h 184"/>
                  <a:gd name="T42" fmla="*/ 84 w 95"/>
                  <a:gd name="T43" fmla="*/ 14 h 184"/>
                  <a:gd name="T44" fmla="*/ 65 w 95"/>
                  <a:gd name="T45" fmla="*/ 38 h 184"/>
                  <a:gd name="T46" fmla="*/ 67 w 95"/>
                  <a:gd name="T47" fmla="*/ 42 h 184"/>
                  <a:gd name="T48" fmla="*/ 84 w 95"/>
                  <a:gd name="T49" fmla="*/ 61 h 184"/>
                  <a:gd name="T50" fmla="*/ 95 w 95"/>
                  <a:gd name="T51" fmla="*/ 87 h 184"/>
                  <a:gd name="T52" fmla="*/ 92 w 95"/>
                  <a:gd name="T53" fmla="*/ 102 h 184"/>
                  <a:gd name="T54" fmla="*/ 74 w 95"/>
                  <a:gd name="T55" fmla="*/ 111 h 184"/>
                  <a:gd name="T56" fmla="*/ 68 w 95"/>
                  <a:gd name="T57" fmla="*/ 117 h 184"/>
                  <a:gd name="T58" fmla="*/ 67 w 95"/>
                  <a:gd name="T59" fmla="*/ 115 h 184"/>
                  <a:gd name="T60" fmla="*/ 67 w 95"/>
                  <a:gd name="T61" fmla="*/ 118 h 184"/>
                  <a:gd name="T62" fmla="*/ 60 w 95"/>
                  <a:gd name="T63" fmla="*/ 125 h 184"/>
                  <a:gd name="T64" fmla="*/ 58 w 95"/>
                  <a:gd name="T65" fmla="*/ 119 h 184"/>
                  <a:gd name="T66" fmla="*/ 59 w 95"/>
                  <a:gd name="T67" fmla="*/ 115 h 184"/>
                  <a:gd name="T68" fmla="*/ 57 w 95"/>
                  <a:gd name="T69" fmla="*/ 111 h 184"/>
                  <a:gd name="T70" fmla="*/ 47 w 95"/>
                  <a:gd name="T71" fmla="*/ 105 h 184"/>
                  <a:gd name="T72" fmla="*/ 40 w 95"/>
                  <a:gd name="T73" fmla="*/ 97 h 184"/>
                  <a:gd name="T74" fmla="*/ 28 w 95"/>
                  <a:gd name="T75" fmla="*/ 92 h 184"/>
                  <a:gd name="T76" fmla="*/ 26 w 95"/>
                  <a:gd name="T77" fmla="*/ 88 h 184"/>
                  <a:gd name="T78" fmla="*/ 19 w 95"/>
                  <a:gd name="T79" fmla="*/ 84 h 184"/>
                  <a:gd name="T80" fmla="*/ 17 w 95"/>
                  <a:gd name="T81" fmla="*/ 87 h 184"/>
                  <a:gd name="T82" fmla="*/ 18 w 95"/>
                  <a:gd name="T83" fmla="*/ 93 h 184"/>
                  <a:gd name="T84" fmla="*/ 10 w 95"/>
                  <a:gd name="T85" fmla="*/ 111 h 184"/>
                  <a:gd name="T86" fmla="*/ 20 w 95"/>
                  <a:gd name="T87" fmla="*/ 125 h 184"/>
                  <a:gd name="T88" fmla="*/ 19 w 95"/>
                  <a:gd name="T89" fmla="*/ 125 h 184"/>
                  <a:gd name="T90" fmla="*/ 23 w 95"/>
                  <a:gd name="T91" fmla="*/ 134 h 184"/>
                  <a:gd name="T92" fmla="*/ 47 w 95"/>
                  <a:gd name="T93" fmla="*/ 158 h 184"/>
                  <a:gd name="T94" fmla="*/ 46 w 95"/>
                  <a:gd name="T95" fmla="*/ 164 h 184"/>
                  <a:gd name="T96" fmla="*/ 52 w 95"/>
                  <a:gd name="T97" fmla="*/ 174 h 184"/>
                  <a:gd name="T98" fmla="*/ 54 w 95"/>
                  <a:gd name="T99" fmla="*/ 182 h 184"/>
                  <a:gd name="T100" fmla="*/ 51 w 95"/>
                  <a:gd name="T101" fmla="*/ 183 h 184"/>
                  <a:gd name="T102" fmla="*/ 48 w 95"/>
                  <a:gd name="T103" fmla="*/ 184 h 184"/>
                  <a:gd name="T104" fmla="*/ 44 w 95"/>
                  <a:gd name="T105" fmla="*/ 181 h 184"/>
                  <a:gd name="T106" fmla="*/ 24 w 95"/>
                  <a:gd name="T107" fmla="*/ 160 h 184"/>
                  <a:gd name="T108" fmla="*/ 17 w 95"/>
                  <a:gd name="T109" fmla="*/ 139 h 184"/>
                  <a:gd name="T110" fmla="*/ 9 w 95"/>
                  <a:gd name="T111" fmla="*/ 125 h 184"/>
                  <a:gd name="T112" fmla="*/ 5 w 95"/>
                  <a:gd name="T113" fmla="*/ 125 h 184"/>
                  <a:gd name="T114" fmla="*/ 5 w 95"/>
                  <a:gd name="T115" fmla="*/ 123 h 184"/>
                  <a:gd name="T116" fmla="*/ 6 w 95"/>
                  <a:gd name="T117" fmla="*/ 112 h 184"/>
                  <a:gd name="T118" fmla="*/ 7 w 95"/>
                  <a:gd name="T119" fmla="*/ 112 h 184"/>
                  <a:gd name="T120" fmla="*/ 8 w 95"/>
                  <a:gd name="T121" fmla="*/ 11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 h="184">
                    <a:moveTo>
                      <a:pt x="8" y="112"/>
                    </a:moveTo>
                    <a:cubicBezTo>
                      <a:pt x="10" y="107"/>
                      <a:pt x="11" y="104"/>
                      <a:pt x="13" y="99"/>
                    </a:cubicBezTo>
                    <a:cubicBezTo>
                      <a:pt x="14" y="98"/>
                      <a:pt x="16" y="97"/>
                      <a:pt x="16" y="96"/>
                    </a:cubicBezTo>
                    <a:cubicBezTo>
                      <a:pt x="16" y="93"/>
                      <a:pt x="12" y="80"/>
                      <a:pt x="10" y="78"/>
                    </a:cubicBezTo>
                    <a:cubicBezTo>
                      <a:pt x="8" y="76"/>
                      <a:pt x="5" y="74"/>
                      <a:pt x="5" y="71"/>
                    </a:cubicBezTo>
                    <a:cubicBezTo>
                      <a:pt x="5" y="70"/>
                      <a:pt x="5" y="69"/>
                      <a:pt x="5" y="69"/>
                    </a:cubicBezTo>
                    <a:cubicBezTo>
                      <a:pt x="5" y="69"/>
                      <a:pt x="5" y="69"/>
                      <a:pt x="5" y="69"/>
                    </a:cubicBezTo>
                    <a:cubicBezTo>
                      <a:pt x="5" y="68"/>
                      <a:pt x="8" y="65"/>
                      <a:pt x="8" y="63"/>
                    </a:cubicBezTo>
                    <a:cubicBezTo>
                      <a:pt x="8" y="59"/>
                      <a:pt x="7" y="53"/>
                      <a:pt x="5" y="50"/>
                    </a:cubicBezTo>
                    <a:cubicBezTo>
                      <a:pt x="4" y="48"/>
                      <a:pt x="0" y="48"/>
                      <a:pt x="0" y="42"/>
                    </a:cubicBezTo>
                    <a:cubicBezTo>
                      <a:pt x="0" y="37"/>
                      <a:pt x="2" y="33"/>
                      <a:pt x="5" y="30"/>
                    </a:cubicBezTo>
                    <a:cubicBezTo>
                      <a:pt x="6" y="29"/>
                      <a:pt x="9" y="30"/>
                      <a:pt x="12" y="28"/>
                    </a:cubicBezTo>
                    <a:cubicBezTo>
                      <a:pt x="19" y="24"/>
                      <a:pt x="23" y="21"/>
                      <a:pt x="29" y="13"/>
                    </a:cubicBezTo>
                    <a:cubicBezTo>
                      <a:pt x="30" y="13"/>
                      <a:pt x="30" y="13"/>
                      <a:pt x="30" y="13"/>
                    </a:cubicBezTo>
                    <a:cubicBezTo>
                      <a:pt x="30" y="15"/>
                      <a:pt x="32" y="16"/>
                      <a:pt x="32" y="16"/>
                    </a:cubicBezTo>
                    <a:cubicBezTo>
                      <a:pt x="33" y="16"/>
                      <a:pt x="34" y="14"/>
                      <a:pt x="34" y="13"/>
                    </a:cubicBezTo>
                    <a:cubicBezTo>
                      <a:pt x="34" y="10"/>
                      <a:pt x="34" y="9"/>
                      <a:pt x="34" y="6"/>
                    </a:cubicBezTo>
                    <a:cubicBezTo>
                      <a:pt x="34" y="6"/>
                      <a:pt x="40" y="4"/>
                      <a:pt x="41" y="4"/>
                    </a:cubicBezTo>
                    <a:cubicBezTo>
                      <a:pt x="51" y="4"/>
                      <a:pt x="51" y="4"/>
                      <a:pt x="51" y="4"/>
                    </a:cubicBezTo>
                    <a:cubicBezTo>
                      <a:pt x="55" y="6"/>
                      <a:pt x="58" y="0"/>
                      <a:pt x="62" y="0"/>
                    </a:cubicBezTo>
                    <a:cubicBezTo>
                      <a:pt x="67" y="0"/>
                      <a:pt x="69" y="3"/>
                      <a:pt x="74" y="3"/>
                    </a:cubicBezTo>
                    <a:cubicBezTo>
                      <a:pt x="74" y="11"/>
                      <a:pt x="80" y="13"/>
                      <a:pt x="84" y="14"/>
                    </a:cubicBezTo>
                    <a:cubicBezTo>
                      <a:pt x="79" y="23"/>
                      <a:pt x="65" y="25"/>
                      <a:pt x="65" y="38"/>
                    </a:cubicBezTo>
                    <a:cubicBezTo>
                      <a:pt x="65" y="40"/>
                      <a:pt x="66" y="41"/>
                      <a:pt x="67" y="42"/>
                    </a:cubicBezTo>
                    <a:cubicBezTo>
                      <a:pt x="74" y="48"/>
                      <a:pt x="77" y="56"/>
                      <a:pt x="84" y="61"/>
                    </a:cubicBezTo>
                    <a:cubicBezTo>
                      <a:pt x="91" y="65"/>
                      <a:pt x="95" y="78"/>
                      <a:pt x="95" y="87"/>
                    </a:cubicBezTo>
                    <a:cubicBezTo>
                      <a:pt x="95" y="94"/>
                      <a:pt x="92" y="96"/>
                      <a:pt x="92" y="102"/>
                    </a:cubicBezTo>
                    <a:cubicBezTo>
                      <a:pt x="83" y="104"/>
                      <a:pt x="82" y="107"/>
                      <a:pt x="74" y="111"/>
                    </a:cubicBezTo>
                    <a:cubicBezTo>
                      <a:pt x="71" y="113"/>
                      <a:pt x="71" y="117"/>
                      <a:pt x="68" y="117"/>
                    </a:cubicBezTo>
                    <a:cubicBezTo>
                      <a:pt x="67" y="117"/>
                      <a:pt x="67" y="115"/>
                      <a:pt x="67" y="115"/>
                    </a:cubicBezTo>
                    <a:cubicBezTo>
                      <a:pt x="67" y="116"/>
                      <a:pt x="67" y="117"/>
                      <a:pt x="67" y="118"/>
                    </a:cubicBezTo>
                    <a:cubicBezTo>
                      <a:pt x="67" y="121"/>
                      <a:pt x="61" y="125"/>
                      <a:pt x="60" y="125"/>
                    </a:cubicBezTo>
                    <a:cubicBezTo>
                      <a:pt x="59" y="125"/>
                      <a:pt x="58" y="121"/>
                      <a:pt x="58" y="119"/>
                    </a:cubicBezTo>
                    <a:cubicBezTo>
                      <a:pt x="58" y="117"/>
                      <a:pt x="58" y="116"/>
                      <a:pt x="59" y="115"/>
                    </a:cubicBezTo>
                    <a:cubicBezTo>
                      <a:pt x="58" y="115"/>
                      <a:pt x="57" y="112"/>
                      <a:pt x="57" y="111"/>
                    </a:cubicBezTo>
                    <a:cubicBezTo>
                      <a:pt x="53" y="111"/>
                      <a:pt x="47" y="109"/>
                      <a:pt x="47" y="105"/>
                    </a:cubicBezTo>
                    <a:cubicBezTo>
                      <a:pt x="41" y="105"/>
                      <a:pt x="44" y="101"/>
                      <a:pt x="40" y="97"/>
                    </a:cubicBezTo>
                    <a:cubicBezTo>
                      <a:pt x="36" y="93"/>
                      <a:pt x="32" y="93"/>
                      <a:pt x="28" y="92"/>
                    </a:cubicBezTo>
                    <a:cubicBezTo>
                      <a:pt x="27" y="92"/>
                      <a:pt x="26" y="88"/>
                      <a:pt x="26" y="88"/>
                    </a:cubicBezTo>
                    <a:cubicBezTo>
                      <a:pt x="26" y="85"/>
                      <a:pt x="22" y="84"/>
                      <a:pt x="19" y="84"/>
                    </a:cubicBezTo>
                    <a:cubicBezTo>
                      <a:pt x="17" y="84"/>
                      <a:pt x="17" y="86"/>
                      <a:pt x="17" y="87"/>
                    </a:cubicBezTo>
                    <a:cubicBezTo>
                      <a:pt x="17" y="90"/>
                      <a:pt x="18" y="90"/>
                      <a:pt x="18" y="93"/>
                    </a:cubicBezTo>
                    <a:cubicBezTo>
                      <a:pt x="18" y="101"/>
                      <a:pt x="10" y="104"/>
                      <a:pt x="10" y="111"/>
                    </a:cubicBezTo>
                    <a:cubicBezTo>
                      <a:pt x="10" y="120"/>
                      <a:pt x="20" y="117"/>
                      <a:pt x="20" y="125"/>
                    </a:cubicBezTo>
                    <a:cubicBezTo>
                      <a:pt x="19" y="125"/>
                      <a:pt x="19" y="125"/>
                      <a:pt x="19" y="125"/>
                    </a:cubicBezTo>
                    <a:cubicBezTo>
                      <a:pt x="20" y="127"/>
                      <a:pt x="21" y="132"/>
                      <a:pt x="23" y="134"/>
                    </a:cubicBezTo>
                    <a:cubicBezTo>
                      <a:pt x="30" y="142"/>
                      <a:pt x="47" y="144"/>
                      <a:pt x="47" y="158"/>
                    </a:cubicBezTo>
                    <a:cubicBezTo>
                      <a:pt x="47" y="161"/>
                      <a:pt x="46" y="161"/>
                      <a:pt x="46" y="164"/>
                    </a:cubicBezTo>
                    <a:cubicBezTo>
                      <a:pt x="46" y="169"/>
                      <a:pt x="51" y="170"/>
                      <a:pt x="52" y="174"/>
                    </a:cubicBezTo>
                    <a:cubicBezTo>
                      <a:pt x="53" y="178"/>
                      <a:pt x="53" y="179"/>
                      <a:pt x="54" y="182"/>
                    </a:cubicBezTo>
                    <a:cubicBezTo>
                      <a:pt x="52" y="183"/>
                      <a:pt x="52" y="183"/>
                      <a:pt x="51" y="183"/>
                    </a:cubicBezTo>
                    <a:cubicBezTo>
                      <a:pt x="50" y="183"/>
                      <a:pt x="49" y="184"/>
                      <a:pt x="48" y="184"/>
                    </a:cubicBezTo>
                    <a:cubicBezTo>
                      <a:pt x="46" y="184"/>
                      <a:pt x="45" y="182"/>
                      <a:pt x="44" y="181"/>
                    </a:cubicBezTo>
                    <a:cubicBezTo>
                      <a:pt x="35" y="178"/>
                      <a:pt x="27" y="170"/>
                      <a:pt x="24" y="160"/>
                    </a:cubicBezTo>
                    <a:cubicBezTo>
                      <a:pt x="21" y="152"/>
                      <a:pt x="20" y="146"/>
                      <a:pt x="17" y="139"/>
                    </a:cubicBezTo>
                    <a:cubicBezTo>
                      <a:pt x="15" y="135"/>
                      <a:pt x="13" y="125"/>
                      <a:pt x="9" y="125"/>
                    </a:cubicBezTo>
                    <a:cubicBezTo>
                      <a:pt x="6" y="125"/>
                      <a:pt x="7" y="127"/>
                      <a:pt x="5" y="125"/>
                    </a:cubicBezTo>
                    <a:cubicBezTo>
                      <a:pt x="4" y="125"/>
                      <a:pt x="5" y="124"/>
                      <a:pt x="5" y="123"/>
                    </a:cubicBezTo>
                    <a:cubicBezTo>
                      <a:pt x="5" y="119"/>
                      <a:pt x="5" y="116"/>
                      <a:pt x="6" y="112"/>
                    </a:cubicBezTo>
                    <a:cubicBezTo>
                      <a:pt x="7" y="112"/>
                      <a:pt x="7" y="112"/>
                      <a:pt x="7" y="112"/>
                    </a:cubicBezTo>
                    <a:lnTo>
                      <a:pt x="8" y="112"/>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22" name="Freeform 10">
                <a:extLst>
                  <a:ext uri="{FF2B5EF4-FFF2-40B4-BE49-F238E27FC236}">
                    <a16:creationId xmlns:a16="http://schemas.microsoft.com/office/drawing/2014/main" id="{3EF997AB-561E-4E25-B597-C074644912F6}"/>
                  </a:ext>
                </a:extLst>
              </p:cNvPr>
              <p:cNvSpPr>
                <a:spLocks/>
              </p:cNvSpPr>
              <p:nvPr/>
            </p:nvSpPr>
            <p:spPr bwMode="auto">
              <a:xfrm>
                <a:off x="6283623" y="2987758"/>
                <a:ext cx="211904" cy="226774"/>
              </a:xfrm>
              <a:custGeom>
                <a:avLst/>
                <a:gdLst>
                  <a:gd name="T0" fmla="*/ 39 w 87"/>
                  <a:gd name="T1" fmla="*/ 48 h 93"/>
                  <a:gd name="T2" fmla="*/ 38 w 87"/>
                  <a:gd name="T3" fmla="*/ 45 h 93"/>
                  <a:gd name="T4" fmla="*/ 33 w 87"/>
                  <a:gd name="T5" fmla="*/ 44 h 93"/>
                  <a:gd name="T6" fmla="*/ 29 w 87"/>
                  <a:gd name="T7" fmla="*/ 34 h 93"/>
                  <a:gd name="T8" fmla="*/ 19 w 87"/>
                  <a:gd name="T9" fmla="*/ 24 h 93"/>
                  <a:gd name="T10" fmla="*/ 14 w 87"/>
                  <a:gd name="T11" fmla="*/ 16 h 93"/>
                  <a:gd name="T12" fmla="*/ 8 w 87"/>
                  <a:gd name="T13" fmla="*/ 13 h 93"/>
                  <a:gd name="T14" fmla="*/ 0 w 87"/>
                  <a:gd name="T15" fmla="*/ 2 h 93"/>
                  <a:gd name="T16" fmla="*/ 0 w 87"/>
                  <a:gd name="T17" fmla="*/ 0 h 93"/>
                  <a:gd name="T18" fmla="*/ 2 w 87"/>
                  <a:gd name="T19" fmla="*/ 0 h 93"/>
                  <a:gd name="T20" fmla="*/ 7 w 87"/>
                  <a:gd name="T21" fmla="*/ 2 h 93"/>
                  <a:gd name="T22" fmla="*/ 17 w 87"/>
                  <a:gd name="T23" fmla="*/ 2 h 93"/>
                  <a:gd name="T24" fmla="*/ 27 w 87"/>
                  <a:gd name="T25" fmla="*/ 13 h 93"/>
                  <a:gd name="T26" fmla="*/ 31 w 87"/>
                  <a:gd name="T27" fmla="*/ 14 h 93"/>
                  <a:gd name="T28" fmla="*/ 40 w 87"/>
                  <a:gd name="T29" fmla="*/ 22 h 93"/>
                  <a:gd name="T30" fmla="*/ 56 w 87"/>
                  <a:gd name="T31" fmla="*/ 34 h 93"/>
                  <a:gd name="T32" fmla="*/ 66 w 87"/>
                  <a:gd name="T33" fmla="*/ 41 h 93"/>
                  <a:gd name="T34" fmla="*/ 65 w 87"/>
                  <a:gd name="T35" fmla="*/ 43 h 93"/>
                  <a:gd name="T36" fmla="*/ 67 w 87"/>
                  <a:gd name="T37" fmla="*/ 43 h 93"/>
                  <a:gd name="T38" fmla="*/ 70 w 87"/>
                  <a:gd name="T39" fmla="*/ 45 h 93"/>
                  <a:gd name="T40" fmla="*/ 69 w 87"/>
                  <a:gd name="T41" fmla="*/ 48 h 93"/>
                  <a:gd name="T42" fmla="*/ 74 w 87"/>
                  <a:gd name="T43" fmla="*/ 53 h 93"/>
                  <a:gd name="T44" fmla="*/ 81 w 87"/>
                  <a:gd name="T45" fmla="*/ 64 h 93"/>
                  <a:gd name="T46" fmla="*/ 87 w 87"/>
                  <a:gd name="T47" fmla="*/ 69 h 93"/>
                  <a:gd name="T48" fmla="*/ 87 w 87"/>
                  <a:gd name="T49" fmla="*/ 81 h 93"/>
                  <a:gd name="T50" fmla="*/ 85 w 87"/>
                  <a:gd name="T51" fmla="*/ 89 h 93"/>
                  <a:gd name="T52" fmla="*/ 77 w 87"/>
                  <a:gd name="T53" fmla="*/ 93 h 93"/>
                  <a:gd name="T54" fmla="*/ 71 w 87"/>
                  <a:gd name="T55" fmla="*/ 86 h 93"/>
                  <a:gd name="T56" fmla="*/ 55 w 87"/>
                  <a:gd name="T57" fmla="*/ 73 h 93"/>
                  <a:gd name="T58" fmla="*/ 44 w 87"/>
                  <a:gd name="T59" fmla="*/ 55 h 93"/>
                  <a:gd name="T60" fmla="*/ 39 w 87"/>
                  <a:gd name="T61" fmla="*/ 48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7" h="93">
                    <a:moveTo>
                      <a:pt x="39" y="48"/>
                    </a:moveTo>
                    <a:cubicBezTo>
                      <a:pt x="38" y="48"/>
                      <a:pt x="38" y="46"/>
                      <a:pt x="38" y="45"/>
                    </a:cubicBezTo>
                    <a:cubicBezTo>
                      <a:pt x="38" y="45"/>
                      <a:pt x="34" y="45"/>
                      <a:pt x="33" y="44"/>
                    </a:cubicBezTo>
                    <a:cubicBezTo>
                      <a:pt x="32" y="43"/>
                      <a:pt x="30" y="36"/>
                      <a:pt x="29" y="34"/>
                    </a:cubicBezTo>
                    <a:cubicBezTo>
                      <a:pt x="27" y="27"/>
                      <a:pt x="21" y="29"/>
                      <a:pt x="19" y="24"/>
                    </a:cubicBezTo>
                    <a:cubicBezTo>
                      <a:pt x="17" y="21"/>
                      <a:pt x="16" y="19"/>
                      <a:pt x="14" y="16"/>
                    </a:cubicBezTo>
                    <a:cubicBezTo>
                      <a:pt x="13" y="13"/>
                      <a:pt x="10" y="14"/>
                      <a:pt x="8" y="13"/>
                    </a:cubicBezTo>
                    <a:cubicBezTo>
                      <a:pt x="5" y="13"/>
                      <a:pt x="1" y="5"/>
                      <a:pt x="0" y="2"/>
                    </a:cubicBezTo>
                    <a:cubicBezTo>
                      <a:pt x="0" y="0"/>
                      <a:pt x="0" y="0"/>
                      <a:pt x="0" y="0"/>
                    </a:cubicBezTo>
                    <a:cubicBezTo>
                      <a:pt x="0" y="0"/>
                      <a:pt x="1" y="0"/>
                      <a:pt x="2" y="0"/>
                    </a:cubicBezTo>
                    <a:cubicBezTo>
                      <a:pt x="5" y="0"/>
                      <a:pt x="5" y="1"/>
                      <a:pt x="7" y="2"/>
                    </a:cubicBezTo>
                    <a:cubicBezTo>
                      <a:pt x="17" y="2"/>
                      <a:pt x="17" y="2"/>
                      <a:pt x="17" y="2"/>
                    </a:cubicBezTo>
                    <a:cubicBezTo>
                      <a:pt x="23" y="4"/>
                      <a:pt x="25" y="8"/>
                      <a:pt x="27" y="13"/>
                    </a:cubicBezTo>
                    <a:cubicBezTo>
                      <a:pt x="28" y="14"/>
                      <a:pt x="29" y="14"/>
                      <a:pt x="31" y="14"/>
                    </a:cubicBezTo>
                    <a:cubicBezTo>
                      <a:pt x="35" y="16"/>
                      <a:pt x="37" y="19"/>
                      <a:pt x="40" y="22"/>
                    </a:cubicBezTo>
                    <a:cubicBezTo>
                      <a:pt x="45" y="28"/>
                      <a:pt x="48" y="31"/>
                      <a:pt x="56" y="34"/>
                    </a:cubicBezTo>
                    <a:cubicBezTo>
                      <a:pt x="61" y="35"/>
                      <a:pt x="66" y="37"/>
                      <a:pt x="66" y="41"/>
                    </a:cubicBezTo>
                    <a:cubicBezTo>
                      <a:pt x="66" y="41"/>
                      <a:pt x="65" y="42"/>
                      <a:pt x="65" y="43"/>
                    </a:cubicBezTo>
                    <a:cubicBezTo>
                      <a:pt x="66" y="43"/>
                      <a:pt x="66" y="43"/>
                      <a:pt x="67" y="43"/>
                    </a:cubicBezTo>
                    <a:cubicBezTo>
                      <a:pt x="68" y="43"/>
                      <a:pt x="69" y="44"/>
                      <a:pt x="70" y="45"/>
                    </a:cubicBezTo>
                    <a:cubicBezTo>
                      <a:pt x="69" y="48"/>
                      <a:pt x="69" y="48"/>
                      <a:pt x="69" y="48"/>
                    </a:cubicBezTo>
                    <a:cubicBezTo>
                      <a:pt x="69" y="52"/>
                      <a:pt x="71" y="53"/>
                      <a:pt x="74" y="53"/>
                    </a:cubicBezTo>
                    <a:cubicBezTo>
                      <a:pt x="74" y="59"/>
                      <a:pt x="78" y="60"/>
                      <a:pt x="81" y="64"/>
                    </a:cubicBezTo>
                    <a:cubicBezTo>
                      <a:pt x="83" y="65"/>
                      <a:pt x="87" y="66"/>
                      <a:pt x="87" y="69"/>
                    </a:cubicBezTo>
                    <a:cubicBezTo>
                      <a:pt x="87" y="73"/>
                      <a:pt x="87" y="75"/>
                      <a:pt x="87" y="81"/>
                    </a:cubicBezTo>
                    <a:cubicBezTo>
                      <a:pt x="84" y="82"/>
                      <a:pt x="85" y="86"/>
                      <a:pt x="85" y="89"/>
                    </a:cubicBezTo>
                    <a:cubicBezTo>
                      <a:pt x="85" y="93"/>
                      <a:pt x="79" y="93"/>
                      <a:pt x="77" y="93"/>
                    </a:cubicBezTo>
                    <a:cubicBezTo>
                      <a:pt x="76" y="93"/>
                      <a:pt x="71" y="86"/>
                      <a:pt x="71" y="86"/>
                    </a:cubicBezTo>
                    <a:cubicBezTo>
                      <a:pt x="65" y="80"/>
                      <a:pt x="60" y="78"/>
                      <a:pt x="55" y="73"/>
                    </a:cubicBezTo>
                    <a:cubicBezTo>
                      <a:pt x="49" y="67"/>
                      <a:pt x="47" y="62"/>
                      <a:pt x="44" y="55"/>
                    </a:cubicBezTo>
                    <a:cubicBezTo>
                      <a:pt x="43" y="54"/>
                      <a:pt x="40" y="48"/>
                      <a:pt x="39" y="48"/>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23" name="Freeform 52">
                <a:extLst>
                  <a:ext uri="{FF2B5EF4-FFF2-40B4-BE49-F238E27FC236}">
                    <a16:creationId xmlns:a16="http://schemas.microsoft.com/office/drawing/2014/main" id="{B2A4C8A2-A474-4294-9027-590BD6A3308F}"/>
                  </a:ext>
                </a:extLst>
              </p:cNvPr>
              <p:cNvSpPr>
                <a:spLocks/>
              </p:cNvSpPr>
              <p:nvPr/>
            </p:nvSpPr>
            <p:spPr bwMode="auto">
              <a:xfrm>
                <a:off x="6970140" y="2390463"/>
                <a:ext cx="47090" cy="60721"/>
              </a:xfrm>
              <a:custGeom>
                <a:avLst/>
                <a:gdLst>
                  <a:gd name="T0" fmla="*/ 7 w 19"/>
                  <a:gd name="T1" fmla="*/ 15 h 25"/>
                  <a:gd name="T2" fmla="*/ 8 w 19"/>
                  <a:gd name="T3" fmla="*/ 11 h 25"/>
                  <a:gd name="T4" fmla="*/ 6 w 19"/>
                  <a:gd name="T5" fmla="*/ 7 h 25"/>
                  <a:gd name="T6" fmla="*/ 6 w 19"/>
                  <a:gd name="T7" fmla="*/ 9 h 25"/>
                  <a:gd name="T8" fmla="*/ 3 w 19"/>
                  <a:gd name="T9" fmla="*/ 11 h 25"/>
                  <a:gd name="T10" fmla="*/ 0 w 19"/>
                  <a:gd name="T11" fmla="*/ 7 h 25"/>
                  <a:gd name="T12" fmla="*/ 9 w 19"/>
                  <a:gd name="T13" fmla="*/ 0 h 25"/>
                  <a:gd name="T14" fmla="*/ 16 w 19"/>
                  <a:gd name="T15" fmla="*/ 2 h 25"/>
                  <a:gd name="T16" fmla="*/ 17 w 19"/>
                  <a:gd name="T17" fmla="*/ 5 h 25"/>
                  <a:gd name="T18" fmla="*/ 19 w 19"/>
                  <a:gd name="T19" fmla="*/ 8 h 25"/>
                  <a:gd name="T20" fmla="*/ 19 w 19"/>
                  <a:gd name="T21" fmla="*/ 11 h 25"/>
                  <a:gd name="T22" fmla="*/ 17 w 19"/>
                  <a:gd name="T23" fmla="*/ 11 h 25"/>
                  <a:gd name="T24" fmla="*/ 9 w 19"/>
                  <a:gd name="T25" fmla="*/ 25 h 25"/>
                  <a:gd name="T26" fmla="*/ 8 w 19"/>
                  <a:gd name="T27" fmla="*/ 22 h 25"/>
                  <a:gd name="T28" fmla="*/ 8 w 19"/>
                  <a:gd name="T29" fmla="*/ 24 h 25"/>
                  <a:gd name="T30" fmla="*/ 4 w 19"/>
                  <a:gd name="T31" fmla="*/ 19 h 25"/>
                  <a:gd name="T32" fmla="*/ 7 w 19"/>
                  <a:gd name="T33"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25">
                    <a:moveTo>
                      <a:pt x="7" y="15"/>
                    </a:moveTo>
                    <a:cubicBezTo>
                      <a:pt x="8" y="11"/>
                      <a:pt x="8" y="11"/>
                      <a:pt x="8" y="11"/>
                    </a:cubicBezTo>
                    <a:cubicBezTo>
                      <a:pt x="7" y="10"/>
                      <a:pt x="6" y="8"/>
                      <a:pt x="6" y="7"/>
                    </a:cubicBezTo>
                    <a:cubicBezTo>
                      <a:pt x="6" y="8"/>
                      <a:pt x="6" y="8"/>
                      <a:pt x="6" y="9"/>
                    </a:cubicBezTo>
                    <a:cubicBezTo>
                      <a:pt x="5" y="9"/>
                      <a:pt x="4" y="11"/>
                      <a:pt x="3" y="11"/>
                    </a:cubicBezTo>
                    <a:cubicBezTo>
                      <a:pt x="1" y="11"/>
                      <a:pt x="0" y="9"/>
                      <a:pt x="0" y="7"/>
                    </a:cubicBezTo>
                    <a:cubicBezTo>
                      <a:pt x="0" y="6"/>
                      <a:pt x="8" y="0"/>
                      <a:pt x="9" y="0"/>
                    </a:cubicBezTo>
                    <a:cubicBezTo>
                      <a:pt x="11" y="0"/>
                      <a:pt x="13" y="2"/>
                      <a:pt x="16" y="2"/>
                    </a:cubicBezTo>
                    <a:cubicBezTo>
                      <a:pt x="16" y="3"/>
                      <a:pt x="16" y="5"/>
                      <a:pt x="17" y="5"/>
                    </a:cubicBezTo>
                    <a:cubicBezTo>
                      <a:pt x="19" y="8"/>
                      <a:pt x="19" y="8"/>
                      <a:pt x="19" y="8"/>
                    </a:cubicBezTo>
                    <a:cubicBezTo>
                      <a:pt x="19" y="8"/>
                      <a:pt x="19" y="10"/>
                      <a:pt x="19" y="11"/>
                    </a:cubicBezTo>
                    <a:cubicBezTo>
                      <a:pt x="18" y="11"/>
                      <a:pt x="17" y="11"/>
                      <a:pt x="17" y="11"/>
                    </a:cubicBezTo>
                    <a:cubicBezTo>
                      <a:pt x="16" y="16"/>
                      <a:pt x="13" y="25"/>
                      <a:pt x="9" y="25"/>
                    </a:cubicBezTo>
                    <a:cubicBezTo>
                      <a:pt x="8" y="25"/>
                      <a:pt x="8" y="23"/>
                      <a:pt x="8" y="22"/>
                    </a:cubicBezTo>
                    <a:cubicBezTo>
                      <a:pt x="8" y="24"/>
                      <a:pt x="8" y="24"/>
                      <a:pt x="8" y="24"/>
                    </a:cubicBezTo>
                    <a:cubicBezTo>
                      <a:pt x="6" y="24"/>
                      <a:pt x="4" y="20"/>
                      <a:pt x="4" y="19"/>
                    </a:cubicBezTo>
                    <a:cubicBezTo>
                      <a:pt x="4" y="19"/>
                      <a:pt x="7" y="15"/>
                      <a:pt x="7" y="15"/>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24" name="Freeform 53">
                <a:extLst>
                  <a:ext uri="{FF2B5EF4-FFF2-40B4-BE49-F238E27FC236}">
                    <a16:creationId xmlns:a16="http://schemas.microsoft.com/office/drawing/2014/main" id="{1A0604DC-88CA-4BA2-AC64-8ED6BB532DAB}"/>
                  </a:ext>
                </a:extLst>
              </p:cNvPr>
              <p:cNvSpPr>
                <a:spLocks/>
              </p:cNvSpPr>
              <p:nvPr/>
            </p:nvSpPr>
            <p:spPr bwMode="auto">
              <a:xfrm>
                <a:off x="7024665" y="2375593"/>
                <a:ext cx="53286" cy="39654"/>
              </a:xfrm>
              <a:custGeom>
                <a:avLst/>
                <a:gdLst>
                  <a:gd name="T0" fmla="*/ 15 w 22"/>
                  <a:gd name="T1" fmla="*/ 10 h 16"/>
                  <a:gd name="T2" fmla="*/ 11 w 22"/>
                  <a:gd name="T3" fmla="*/ 8 h 16"/>
                  <a:gd name="T4" fmla="*/ 4 w 22"/>
                  <a:gd name="T5" fmla="*/ 16 h 16"/>
                  <a:gd name="T6" fmla="*/ 3 w 22"/>
                  <a:gd name="T7" fmla="*/ 11 h 16"/>
                  <a:gd name="T8" fmla="*/ 0 w 22"/>
                  <a:gd name="T9" fmla="*/ 8 h 16"/>
                  <a:gd name="T10" fmla="*/ 6 w 22"/>
                  <a:gd name="T11" fmla="*/ 4 h 16"/>
                  <a:gd name="T12" fmla="*/ 15 w 22"/>
                  <a:gd name="T13" fmla="*/ 0 h 16"/>
                  <a:gd name="T14" fmla="*/ 15 w 22"/>
                  <a:gd name="T15" fmla="*/ 1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16">
                    <a:moveTo>
                      <a:pt x="15" y="10"/>
                    </a:moveTo>
                    <a:cubicBezTo>
                      <a:pt x="13" y="10"/>
                      <a:pt x="12" y="9"/>
                      <a:pt x="11" y="8"/>
                    </a:cubicBezTo>
                    <a:cubicBezTo>
                      <a:pt x="9" y="11"/>
                      <a:pt x="8" y="16"/>
                      <a:pt x="4" y="16"/>
                    </a:cubicBezTo>
                    <a:cubicBezTo>
                      <a:pt x="3" y="16"/>
                      <a:pt x="2" y="13"/>
                      <a:pt x="3" y="11"/>
                    </a:cubicBezTo>
                    <a:cubicBezTo>
                      <a:pt x="1" y="10"/>
                      <a:pt x="0" y="10"/>
                      <a:pt x="0" y="8"/>
                    </a:cubicBezTo>
                    <a:cubicBezTo>
                      <a:pt x="0" y="8"/>
                      <a:pt x="6" y="4"/>
                      <a:pt x="6" y="4"/>
                    </a:cubicBezTo>
                    <a:cubicBezTo>
                      <a:pt x="11" y="5"/>
                      <a:pt x="11" y="0"/>
                      <a:pt x="15" y="0"/>
                    </a:cubicBezTo>
                    <a:cubicBezTo>
                      <a:pt x="22" y="0"/>
                      <a:pt x="18" y="10"/>
                      <a:pt x="15" y="1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25" name="Freeform 54">
                <a:extLst>
                  <a:ext uri="{FF2B5EF4-FFF2-40B4-BE49-F238E27FC236}">
                    <a16:creationId xmlns:a16="http://schemas.microsoft.com/office/drawing/2014/main" id="{33C60932-D2CA-4D3D-9919-E6978554DB8D}"/>
                  </a:ext>
                </a:extLst>
              </p:cNvPr>
              <p:cNvSpPr>
                <a:spLocks/>
              </p:cNvSpPr>
              <p:nvPr/>
            </p:nvSpPr>
            <p:spPr bwMode="auto">
              <a:xfrm>
                <a:off x="6994924" y="2216975"/>
                <a:ext cx="224296" cy="180923"/>
              </a:xfrm>
              <a:custGeom>
                <a:avLst/>
                <a:gdLst>
                  <a:gd name="T0" fmla="*/ 36 w 92"/>
                  <a:gd name="T1" fmla="*/ 71 h 74"/>
                  <a:gd name="T2" fmla="*/ 36 w 92"/>
                  <a:gd name="T3" fmla="*/ 69 h 74"/>
                  <a:gd name="T4" fmla="*/ 37 w 92"/>
                  <a:gd name="T5" fmla="*/ 64 h 74"/>
                  <a:gd name="T6" fmla="*/ 29 w 92"/>
                  <a:gd name="T7" fmla="*/ 62 h 74"/>
                  <a:gd name="T8" fmla="*/ 26 w 92"/>
                  <a:gd name="T9" fmla="*/ 64 h 74"/>
                  <a:gd name="T10" fmla="*/ 19 w 92"/>
                  <a:gd name="T11" fmla="*/ 65 h 74"/>
                  <a:gd name="T12" fmla="*/ 5 w 92"/>
                  <a:gd name="T13" fmla="*/ 69 h 74"/>
                  <a:gd name="T14" fmla="*/ 0 w 92"/>
                  <a:gd name="T15" fmla="*/ 68 h 74"/>
                  <a:gd name="T16" fmla="*/ 4 w 92"/>
                  <a:gd name="T17" fmla="*/ 66 h 74"/>
                  <a:gd name="T18" fmla="*/ 20 w 92"/>
                  <a:gd name="T19" fmla="*/ 55 h 74"/>
                  <a:gd name="T20" fmla="*/ 38 w 92"/>
                  <a:gd name="T21" fmla="*/ 55 h 74"/>
                  <a:gd name="T22" fmla="*/ 47 w 92"/>
                  <a:gd name="T23" fmla="*/ 46 h 74"/>
                  <a:gd name="T24" fmla="*/ 52 w 92"/>
                  <a:gd name="T25" fmla="*/ 38 h 74"/>
                  <a:gd name="T26" fmla="*/ 51 w 92"/>
                  <a:gd name="T27" fmla="*/ 42 h 74"/>
                  <a:gd name="T28" fmla="*/ 52 w 92"/>
                  <a:gd name="T29" fmla="*/ 43 h 74"/>
                  <a:gd name="T30" fmla="*/ 60 w 92"/>
                  <a:gd name="T31" fmla="*/ 39 h 74"/>
                  <a:gd name="T32" fmla="*/ 76 w 92"/>
                  <a:gd name="T33" fmla="*/ 16 h 74"/>
                  <a:gd name="T34" fmla="*/ 75 w 92"/>
                  <a:gd name="T35" fmla="*/ 12 h 74"/>
                  <a:gd name="T36" fmla="*/ 82 w 92"/>
                  <a:gd name="T37" fmla="*/ 2 h 74"/>
                  <a:gd name="T38" fmla="*/ 85 w 92"/>
                  <a:gd name="T39" fmla="*/ 3 h 74"/>
                  <a:gd name="T40" fmla="*/ 85 w 92"/>
                  <a:gd name="T41" fmla="*/ 2 h 74"/>
                  <a:gd name="T42" fmla="*/ 84 w 92"/>
                  <a:gd name="T43" fmla="*/ 0 h 74"/>
                  <a:gd name="T44" fmla="*/ 87 w 92"/>
                  <a:gd name="T45" fmla="*/ 1 h 74"/>
                  <a:gd name="T46" fmla="*/ 88 w 92"/>
                  <a:gd name="T47" fmla="*/ 7 h 74"/>
                  <a:gd name="T48" fmla="*/ 92 w 92"/>
                  <a:gd name="T49" fmla="*/ 17 h 74"/>
                  <a:gd name="T50" fmla="*/ 88 w 92"/>
                  <a:gd name="T51" fmla="*/ 26 h 74"/>
                  <a:gd name="T52" fmla="*/ 88 w 92"/>
                  <a:gd name="T53" fmla="*/ 28 h 74"/>
                  <a:gd name="T54" fmla="*/ 85 w 92"/>
                  <a:gd name="T55" fmla="*/ 28 h 74"/>
                  <a:gd name="T56" fmla="*/ 83 w 92"/>
                  <a:gd name="T57" fmla="*/ 41 h 74"/>
                  <a:gd name="T58" fmla="*/ 80 w 92"/>
                  <a:gd name="T59" fmla="*/ 49 h 74"/>
                  <a:gd name="T60" fmla="*/ 82 w 92"/>
                  <a:gd name="T61" fmla="*/ 55 h 74"/>
                  <a:gd name="T62" fmla="*/ 75 w 92"/>
                  <a:gd name="T63" fmla="*/ 60 h 74"/>
                  <a:gd name="T64" fmla="*/ 75 w 92"/>
                  <a:gd name="T65" fmla="*/ 56 h 74"/>
                  <a:gd name="T66" fmla="*/ 67 w 92"/>
                  <a:gd name="T67" fmla="*/ 63 h 74"/>
                  <a:gd name="T68" fmla="*/ 66 w 92"/>
                  <a:gd name="T69" fmla="*/ 61 h 74"/>
                  <a:gd name="T70" fmla="*/ 63 w 92"/>
                  <a:gd name="T71" fmla="*/ 61 h 74"/>
                  <a:gd name="T72" fmla="*/ 57 w 92"/>
                  <a:gd name="T73" fmla="*/ 65 h 74"/>
                  <a:gd name="T74" fmla="*/ 49 w 92"/>
                  <a:gd name="T75" fmla="*/ 60 h 74"/>
                  <a:gd name="T76" fmla="*/ 47 w 92"/>
                  <a:gd name="T77" fmla="*/ 62 h 74"/>
                  <a:gd name="T78" fmla="*/ 50 w 92"/>
                  <a:gd name="T79" fmla="*/ 67 h 74"/>
                  <a:gd name="T80" fmla="*/ 47 w 92"/>
                  <a:gd name="T81" fmla="*/ 67 h 74"/>
                  <a:gd name="T82" fmla="*/ 40 w 92"/>
                  <a:gd name="T83" fmla="*/ 74 h 74"/>
                  <a:gd name="T84" fmla="*/ 36 w 92"/>
                  <a:gd name="T85" fmla="*/ 7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2" h="74">
                    <a:moveTo>
                      <a:pt x="36" y="71"/>
                    </a:moveTo>
                    <a:cubicBezTo>
                      <a:pt x="35" y="71"/>
                      <a:pt x="36" y="70"/>
                      <a:pt x="36" y="69"/>
                    </a:cubicBezTo>
                    <a:cubicBezTo>
                      <a:pt x="36" y="67"/>
                      <a:pt x="37" y="65"/>
                      <a:pt x="37" y="64"/>
                    </a:cubicBezTo>
                    <a:cubicBezTo>
                      <a:pt x="34" y="63"/>
                      <a:pt x="32" y="62"/>
                      <a:pt x="29" y="62"/>
                    </a:cubicBezTo>
                    <a:cubicBezTo>
                      <a:pt x="27" y="62"/>
                      <a:pt x="27" y="64"/>
                      <a:pt x="26" y="64"/>
                    </a:cubicBezTo>
                    <a:cubicBezTo>
                      <a:pt x="23" y="65"/>
                      <a:pt x="22" y="64"/>
                      <a:pt x="19" y="65"/>
                    </a:cubicBezTo>
                    <a:cubicBezTo>
                      <a:pt x="16" y="67"/>
                      <a:pt x="11" y="69"/>
                      <a:pt x="5" y="69"/>
                    </a:cubicBezTo>
                    <a:cubicBezTo>
                      <a:pt x="2" y="69"/>
                      <a:pt x="0" y="69"/>
                      <a:pt x="0" y="68"/>
                    </a:cubicBezTo>
                    <a:cubicBezTo>
                      <a:pt x="0" y="67"/>
                      <a:pt x="3" y="66"/>
                      <a:pt x="4" y="66"/>
                    </a:cubicBezTo>
                    <a:cubicBezTo>
                      <a:pt x="10" y="62"/>
                      <a:pt x="13" y="55"/>
                      <a:pt x="20" y="55"/>
                    </a:cubicBezTo>
                    <a:cubicBezTo>
                      <a:pt x="29" y="55"/>
                      <a:pt x="31" y="55"/>
                      <a:pt x="38" y="55"/>
                    </a:cubicBezTo>
                    <a:cubicBezTo>
                      <a:pt x="43" y="55"/>
                      <a:pt x="45" y="46"/>
                      <a:pt x="47" y="46"/>
                    </a:cubicBezTo>
                    <a:cubicBezTo>
                      <a:pt x="48" y="46"/>
                      <a:pt x="51" y="39"/>
                      <a:pt x="52" y="38"/>
                    </a:cubicBezTo>
                    <a:cubicBezTo>
                      <a:pt x="51" y="39"/>
                      <a:pt x="51" y="40"/>
                      <a:pt x="51" y="42"/>
                    </a:cubicBezTo>
                    <a:cubicBezTo>
                      <a:pt x="51" y="42"/>
                      <a:pt x="52" y="43"/>
                      <a:pt x="52" y="43"/>
                    </a:cubicBezTo>
                    <a:cubicBezTo>
                      <a:pt x="56" y="43"/>
                      <a:pt x="57" y="40"/>
                      <a:pt x="60" y="39"/>
                    </a:cubicBezTo>
                    <a:cubicBezTo>
                      <a:pt x="66" y="37"/>
                      <a:pt x="76" y="25"/>
                      <a:pt x="76" y="16"/>
                    </a:cubicBezTo>
                    <a:cubicBezTo>
                      <a:pt x="76" y="14"/>
                      <a:pt x="75" y="14"/>
                      <a:pt x="75" y="12"/>
                    </a:cubicBezTo>
                    <a:cubicBezTo>
                      <a:pt x="75" y="9"/>
                      <a:pt x="78" y="2"/>
                      <a:pt x="82" y="2"/>
                    </a:cubicBezTo>
                    <a:cubicBezTo>
                      <a:pt x="82" y="2"/>
                      <a:pt x="82" y="5"/>
                      <a:pt x="85" y="3"/>
                    </a:cubicBezTo>
                    <a:cubicBezTo>
                      <a:pt x="85" y="3"/>
                      <a:pt x="85" y="2"/>
                      <a:pt x="85" y="2"/>
                    </a:cubicBezTo>
                    <a:cubicBezTo>
                      <a:pt x="84" y="2"/>
                      <a:pt x="83" y="0"/>
                      <a:pt x="84" y="0"/>
                    </a:cubicBezTo>
                    <a:cubicBezTo>
                      <a:pt x="86" y="0"/>
                      <a:pt x="87" y="0"/>
                      <a:pt x="87" y="1"/>
                    </a:cubicBezTo>
                    <a:cubicBezTo>
                      <a:pt x="88" y="3"/>
                      <a:pt x="88" y="5"/>
                      <a:pt x="88" y="7"/>
                    </a:cubicBezTo>
                    <a:cubicBezTo>
                      <a:pt x="88" y="11"/>
                      <a:pt x="92" y="13"/>
                      <a:pt x="92" y="17"/>
                    </a:cubicBezTo>
                    <a:cubicBezTo>
                      <a:pt x="92" y="22"/>
                      <a:pt x="88" y="22"/>
                      <a:pt x="88" y="26"/>
                    </a:cubicBezTo>
                    <a:cubicBezTo>
                      <a:pt x="88" y="26"/>
                      <a:pt x="88" y="27"/>
                      <a:pt x="88" y="28"/>
                    </a:cubicBezTo>
                    <a:cubicBezTo>
                      <a:pt x="87" y="28"/>
                      <a:pt x="86" y="28"/>
                      <a:pt x="85" y="28"/>
                    </a:cubicBezTo>
                    <a:cubicBezTo>
                      <a:pt x="83" y="29"/>
                      <a:pt x="83" y="38"/>
                      <a:pt x="83" y="41"/>
                    </a:cubicBezTo>
                    <a:cubicBezTo>
                      <a:pt x="83" y="44"/>
                      <a:pt x="80" y="45"/>
                      <a:pt x="80" y="49"/>
                    </a:cubicBezTo>
                    <a:cubicBezTo>
                      <a:pt x="80" y="52"/>
                      <a:pt x="81" y="53"/>
                      <a:pt x="82" y="55"/>
                    </a:cubicBezTo>
                    <a:cubicBezTo>
                      <a:pt x="78" y="56"/>
                      <a:pt x="78" y="59"/>
                      <a:pt x="75" y="60"/>
                    </a:cubicBezTo>
                    <a:cubicBezTo>
                      <a:pt x="74" y="58"/>
                      <a:pt x="75" y="58"/>
                      <a:pt x="75" y="56"/>
                    </a:cubicBezTo>
                    <a:cubicBezTo>
                      <a:pt x="71" y="58"/>
                      <a:pt x="69" y="59"/>
                      <a:pt x="67" y="63"/>
                    </a:cubicBezTo>
                    <a:cubicBezTo>
                      <a:pt x="67" y="63"/>
                      <a:pt x="66" y="62"/>
                      <a:pt x="66" y="61"/>
                    </a:cubicBezTo>
                    <a:cubicBezTo>
                      <a:pt x="63" y="61"/>
                      <a:pt x="63" y="61"/>
                      <a:pt x="63" y="61"/>
                    </a:cubicBezTo>
                    <a:cubicBezTo>
                      <a:pt x="61" y="63"/>
                      <a:pt x="60" y="65"/>
                      <a:pt x="57" y="65"/>
                    </a:cubicBezTo>
                    <a:cubicBezTo>
                      <a:pt x="51" y="65"/>
                      <a:pt x="52" y="60"/>
                      <a:pt x="49" y="60"/>
                    </a:cubicBezTo>
                    <a:cubicBezTo>
                      <a:pt x="48" y="60"/>
                      <a:pt x="47" y="61"/>
                      <a:pt x="47" y="62"/>
                    </a:cubicBezTo>
                    <a:cubicBezTo>
                      <a:pt x="47" y="63"/>
                      <a:pt x="50" y="67"/>
                      <a:pt x="50" y="67"/>
                    </a:cubicBezTo>
                    <a:cubicBezTo>
                      <a:pt x="49" y="67"/>
                      <a:pt x="48" y="67"/>
                      <a:pt x="47" y="67"/>
                    </a:cubicBezTo>
                    <a:cubicBezTo>
                      <a:pt x="45" y="67"/>
                      <a:pt x="42" y="71"/>
                      <a:pt x="40" y="74"/>
                    </a:cubicBezTo>
                    <a:cubicBezTo>
                      <a:pt x="38" y="74"/>
                      <a:pt x="38" y="71"/>
                      <a:pt x="36" y="71"/>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26" name="Freeform 55">
                <a:extLst>
                  <a:ext uri="{FF2B5EF4-FFF2-40B4-BE49-F238E27FC236}">
                    <a16:creationId xmlns:a16="http://schemas.microsoft.com/office/drawing/2014/main" id="{F5871DD2-5F1C-4CB9-896D-6C9199D4A61F}"/>
                  </a:ext>
                </a:extLst>
              </p:cNvPr>
              <p:cNvSpPr>
                <a:spLocks/>
              </p:cNvSpPr>
              <p:nvPr/>
            </p:nvSpPr>
            <p:spPr bwMode="auto">
              <a:xfrm>
                <a:off x="7178326" y="2116600"/>
                <a:ext cx="112768" cy="95419"/>
              </a:xfrm>
              <a:custGeom>
                <a:avLst/>
                <a:gdLst>
                  <a:gd name="T0" fmla="*/ 6 w 46"/>
                  <a:gd name="T1" fmla="*/ 21 h 39"/>
                  <a:gd name="T2" fmla="*/ 9 w 46"/>
                  <a:gd name="T3" fmla="*/ 21 h 39"/>
                  <a:gd name="T4" fmla="*/ 16 w 46"/>
                  <a:gd name="T5" fmla="*/ 6 h 39"/>
                  <a:gd name="T6" fmla="*/ 14 w 46"/>
                  <a:gd name="T7" fmla="*/ 3 h 39"/>
                  <a:gd name="T8" fmla="*/ 16 w 46"/>
                  <a:gd name="T9" fmla="*/ 0 h 39"/>
                  <a:gd name="T10" fmla="*/ 39 w 46"/>
                  <a:gd name="T11" fmla="*/ 14 h 39"/>
                  <a:gd name="T12" fmla="*/ 45 w 46"/>
                  <a:gd name="T13" fmla="*/ 13 h 39"/>
                  <a:gd name="T14" fmla="*/ 43 w 46"/>
                  <a:gd name="T15" fmla="*/ 17 h 39"/>
                  <a:gd name="T16" fmla="*/ 46 w 46"/>
                  <a:gd name="T17" fmla="*/ 21 h 39"/>
                  <a:gd name="T18" fmla="*/ 37 w 46"/>
                  <a:gd name="T19" fmla="*/ 23 h 39"/>
                  <a:gd name="T20" fmla="*/ 27 w 46"/>
                  <a:gd name="T21" fmla="*/ 33 h 39"/>
                  <a:gd name="T22" fmla="*/ 15 w 46"/>
                  <a:gd name="T23" fmla="*/ 27 h 39"/>
                  <a:gd name="T24" fmla="*/ 13 w 46"/>
                  <a:gd name="T25" fmla="*/ 29 h 39"/>
                  <a:gd name="T26" fmla="*/ 4 w 46"/>
                  <a:gd name="T27" fmla="*/ 31 h 39"/>
                  <a:gd name="T28" fmla="*/ 10 w 46"/>
                  <a:gd name="T29" fmla="*/ 35 h 39"/>
                  <a:gd name="T30" fmla="*/ 3 w 46"/>
                  <a:gd name="T31" fmla="*/ 39 h 39"/>
                  <a:gd name="T32" fmla="*/ 1 w 46"/>
                  <a:gd name="T33" fmla="*/ 39 h 39"/>
                  <a:gd name="T34" fmla="*/ 1 w 46"/>
                  <a:gd name="T35" fmla="*/ 33 h 39"/>
                  <a:gd name="T36" fmla="*/ 0 w 46"/>
                  <a:gd name="T37" fmla="*/ 30 h 39"/>
                  <a:gd name="T38" fmla="*/ 5 w 46"/>
                  <a:gd name="T39" fmla="*/ 23 h 39"/>
                  <a:gd name="T40" fmla="*/ 5 w 46"/>
                  <a:gd name="T41" fmla="*/ 20 h 39"/>
                  <a:gd name="T42" fmla="*/ 7 w 46"/>
                  <a:gd name="T43" fmla="*/ 22 h 39"/>
                  <a:gd name="T44" fmla="*/ 6 w 46"/>
                  <a:gd name="T45" fmla="*/ 2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 h="39">
                    <a:moveTo>
                      <a:pt x="6" y="21"/>
                    </a:moveTo>
                    <a:cubicBezTo>
                      <a:pt x="7" y="21"/>
                      <a:pt x="8" y="21"/>
                      <a:pt x="9" y="21"/>
                    </a:cubicBezTo>
                    <a:cubicBezTo>
                      <a:pt x="14" y="21"/>
                      <a:pt x="16" y="10"/>
                      <a:pt x="16" y="6"/>
                    </a:cubicBezTo>
                    <a:cubicBezTo>
                      <a:pt x="16" y="5"/>
                      <a:pt x="14" y="5"/>
                      <a:pt x="14" y="3"/>
                    </a:cubicBezTo>
                    <a:cubicBezTo>
                      <a:pt x="14" y="1"/>
                      <a:pt x="16" y="1"/>
                      <a:pt x="16" y="0"/>
                    </a:cubicBezTo>
                    <a:cubicBezTo>
                      <a:pt x="24" y="5"/>
                      <a:pt x="27" y="14"/>
                      <a:pt x="39" y="14"/>
                    </a:cubicBezTo>
                    <a:cubicBezTo>
                      <a:pt x="41" y="14"/>
                      <a:pt x="43" y="12"/>
                      <a:pt x="45" y="13"/>
                    </a:cubicBezTo>
                    <a:cubicBezTo>
                      <a:pt x="44" y="15"/>
                      <a:pt x="43" y="15"/>
                      <a:pt x="43" y="17"/>
                    </a:cubicBezTo>
                    <a:cubicBezTo>
                      <a:pt x="43" y="19"/>
                      <a:pt x="45" y="20"/>
                      <a:pt x="46" y="21"/>
                    </a:cubicBezTo>
                    <a:cubicBezTo>
                      <a:pt x="44" y="22"/>
                      <a:pt x="42" y="23"/>
                      <a:pt x="37" y="23"/>
                    </a:cubicBezTo>
                    <a:cubicBezTo>
                      <a:pt x="31" y="23"/>
                      <a:pt x="29" y="30"/>
                      <a:pt x="27" y="33"/>
                    </a:cubicBezTo>
                    <a:cubicBezTo>
                      <a:pt x="22" y="30"/>
                      <a:pt x="20" y="30"/>
                      <a:pt x="15" y="27"/>
                    </a:cubicBezTo>
                    <a:cubicBezTo>
                      <a:pt x="14" y="27"/>
                      <a:pt x="13" y="28"/>
                      <a:pt x="13" y="29"/>
                    </a:cubicBezTo>
                    <a:cubicBezTo>
                      <a:pt x="9" y="29"/>
                      <a:pt x="4" y="26"/>
                      <a:pt x="4" y="31"/>
                    </a:cubicBezTo>
                    <a:cubicBezTo>
                      <a:pt x="4" y="34"/>
                      <a:pt x="8" y="34"/>
                      <a:pt x="10" y="35"/>
                    </a:cubicBezTo>
                    <a:cubicBezTo>
                      <a:pt x="7" y="38"/>
                      <a:pt x="5" y="37"/>
                      <a:pt x="3" y="39"/>
                    </a:cubicBezTo>
                    <a:cubicBezTo>
                      <a:pt x="1" y="39"/>
                      <a:pt x="1" y="39"/>
                      <a:pt x="1" y="39"/>
                    </a:cubicBezTo>
                    <a:cubicBezTo>
                      <a:pt x="1" y="38"/>
                      <a:pt x="1" y="33"/>
                      <a:pt x="1" y="33"/>
                    </a:cubicBezTo>
                    <a:cubicBezTo>
                      <a:pt x="1" y="32"/>
                      <a:pt x="0" y="31"/>
                      <a:pt x="0" y="30"/>
                    </a:cubicBezTo>
                    <a:cubicBezTo>
                      <a:pt x="0" y="27"/>
                      <a:pt x="4" y="25"/>
                      <a:pt x="5" y="23"/>
                    </a:cubicBezTo>
                    <a:cubicBezTo>
                      <a:pt x="5" y="20"/>
                      <a:pt x="5" y="20"/>
                      <a:pt x="5" y="20"/>
                    </a:cubicBezTo>
                    <a:cubicBezTo>
                      <a:pt x="5" y="21"/>
                      <a:pt x="6" y="21"/>
                      <a:pt x="7" y="22"/>
                    </a:cubicBezTo>
                    <a:lnTo>
                      <a:pt x="6" y="21"/>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27" name="Freeform 56">
                <a:extLst>
                  <a:ext uri="{FF2B5EF4-FFF2-40B4-BE49-F238E27FC236}">
                    <a16:creationId xmlns:a16="http://schemas.microsoft.com/office/drawing/2014/main" id="{97B9B091-4E83-478E-808A-CDF77A687977}"/>
                  </a:ext>
                </a:extLst>
              </p:cNvPr>
              <p:cNvSpPr>
                <a:spLocks/>
              </p:cNvSpPr>
              <p:nvPr/>
            </p:nvSpPr>
            <p:spPr bwMode="auto">
              <a:xfrm>
                <a:off x="7288615" y="2137666"/>
                <a:ext cx="19827" cy="19827"/>
              </a:xfrm>
              <a:custGeom>
                <a:avLst/>
                <a:gdLst>
                  <a:gd name="T0" fmla="*/ 7 w 8"/>
                  <a:gd name="T1" fmla="*/ 0 h 8"/>
                  <a:gd name="T2" fmla="*/ 8 w 8"/>
                  <a:gd name="T3" fmla="*/ 2 h 8"/>
                  <a:gd name="T4" fmla="*/ 1 w 8"/>
                  <a:gd name="T5" fmla="*/ 8 h 8"/>
                  <a:gd name="T6" fmla="*/ 1 w 8"/>
                  <a:gd name="T7" fmla="*/ 5 h 8"/>
                  <a:gd name="T8" fmla="*/ 8 w 8"/>
                  <a:gd name="T9" fmla="*/ 1 h 8"/>
                  <a:gd name="T10" fmla="*/ 7 w 8"/>
                  <a:gd name="T11" fmla="*/ 0 h 8"/>
                </a:gdLst>
                <a:ahLst/>
                <a:cxnLst>
                  <a:cxn ang="0">
                    <a:pos x="T0" y="T1"/>
                  </a:cxn>
                  <a:cxn ang="0">
                    <a:pos x="T2" y="T3"/>
                  </a:cxn>
                  <a:cxn ang="0">
                    <a:pos x="T4" y="T5"/>
                  </a:cxn>
                  <a:cxn ang="0">
                    <a:pos x="T6" y="T7"/>
                  </a:cxn>
                  <a:cxn ang="0">
                    <a:pos x="T8" y="T9"/>
                  </a:cxn>
                  <a:cxn ang="0">
                    <a:pos x="T10" y="T11"/>
                  </a:cxn>
                </a:cxnLst>
                <a:rect l="0" t="0" r="r" b="b"/>
                <a:pathLst>
                  <a:path w="8" h="8">
                    <a:moveTo>
                      <a:pt x="7" y="0"/>
                    </a:moveTo>
                    <a:cubicBezTo>
                      <a:pt x="8" y="2"/>
                      <a:pt x="8" y="2"/>
                      <a:pt x="8" y="2"/>
                    </a:cubicBezTo>
                    <a:cubicBezTo>
                      <a:pt x="7" y="3"/>
                      <a:pt x="4" y="8"/>
                      <a:pt x="1" y="8"/>
                    </a:cubicBezTo>
                    <a:cubicBezTo>
                      <a:pt x="0" y="8"/>
                      <a:pt x="0" y="6"/>
                      <a:pt x="1" y="5"/>
                    </a:cubicBezTo>
                    <a:cubicBezTo>
                      <a:pt x="2" y="3"/>
                      <a:pt x="5" y="1"/>
                      <a:pt x="8" y="1"/>
                    </a:cubicBezTo>
                    <a:lnTo>
                      <a:pt x="7" y="0"/>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28" name="Freeform 57">
                <a:extLst>
                  <a:ext uri="{FF2B5EF4-FFF2-40B4-BE49-F238E27FC236}">
                    <a16:creationId xmlns:a16="http://schemas.microsoft.com/office/drawing/2014/main" id="{06D01817-E2A1-4FBE-80B7-75BF97042231}"/>
                  </a:ext>
                </a:extLst>
              </p:cNvPr>
              <p:cNvSpPr>
                <a:spLocks/>
              </p:cNvSpPr>
              <p:nvPr/>
            </p:nvSpPr>
            <p:spPr bwMode="auto">
              <a:xfrm>
                <a:off x="7327030" y="2114122"/>
                <a:ext cx="27262" cy="19827"/>
              </a:xfrm>
              <a:custGeom>
                <a:avLst/>
                <a:gdLst>
                  <a:gd name="T0" fmla="*/ 11 w 11"/>
                  <a:gd name="T1" fmla="*/ 2 h 8"/>
                  <a:gd name="T2" fmla="*/ 1 w 11"/>
                  <a:gd name="T3" fmla="*/ 8 h 8"/>
                  <a:gd name="T4" fmla="*/ 1 w 11"/>
                  <a:gd name="T5" fmla="*/ 6 h 8"/>
                  <a:gd name="T6" fmla="*/ 7 w 11"/>
                  <a:gd name="T7" fmla="*/ 0 h 8"/>
                  <a:gd name="T8" fmla="*/ 11 w 11"/>
                  <a:gd name="T9" fmla="*/ 0 h 8"/>
                  <a:gd name="T10" fmla="*/ 11 w 11"/>
                  <a:gd name="T11" fmla="*/ 2 h 8"/>
                </a:gdLst>
                <a:ahLst/>
                <a:cxnLst>
                  <a:cxn ang="0">
                    <a:pos x="T0" y="T1"/>
                  </a:cxn>
                  <a:cxn ang="0">
                    <a:pos x="T2" y="T3"/>
                  </a:cxn>
                  <a:cxn ang="0">
                    <a:pos x="T4" y="T5"/>
                  </a:cxn>
                  <a:cxn ang="0">
                    <a:pos x="T6" y="T7"/>
                  </a:cxn>
                  <a:cxn ang="0">
                    <a:pos x="T8" y="T9"/>
                  </a:cxn>
                  <a:cxn ang="0">
                    <a:pos x="T10" y="T11"/>
                  </a:cxn>
                </a:cxnLst>
                <a:rect l="0" t="0" r="r" b="b"/>
                <a:pathLst>
                  <a:path w="11" h="8">
                    <a:moveTo>
                      <a:pt x="11" y="2"/>
                    </a:moveTo>
                    <a:cubicBezTo>
                      <a:pt x="5" y="2"/>
                      <a:pt x="5" y="8"/>
                      <a:pt x="1" y="8"/>
                    </a:cubicBezTo>
                    <a:cubicBezTo>
                      <a:pt x="0" y="8"/>
                      <a:pt x="1" y="7"/>
                      <a:pt x="1" y="6"/>
                    </a:cubicBezTo>
                    <a:cubicBezTo>
                      <a:pt x="1" y="6"/>
                      <a:pt x="3" y="0"/>
                      <a:pt x="7" y="0"/>
                    </a:cubicBezTo>
                    <a:cubicBezTo>
                      <a:pt x="9" y="0"/>
                      <a:pt x="10" y="0"/>
                      <a:pt x="11" y="0"/>
                    </a:cubicBezTo>
                    <a:lnTo>
                      <a:pt x="11" y="2"/>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29" name="Freeform 58">
                <a:extLst>
                  <a:ext uri="{FF2B5EF4-FFF2-40B4-BE49-F238E27FC236}">
                    <a16:creationId xmlns:a16="http://schemas.microsoft.com/office/drawing/2014/main" id="{B84AA3CB-C614-45C4-B6BE-9A0CCC403821}"/>
                  </a:ext>
                </a:extLst>
              </p:cNvPr>
              <p:cNvSpPr>
                <a:spLocks/>
              </p:cNvSpPr>
              <p:nvPr/>
            </p:nvSpPr>
            <p:spPr bwMode="auto">
              <a:xfrm>
                <a:off x="7376598" y="2094294"/>
                <a:ext cx="12392" cy="14870"/>
              </a:xfrm>
              <a:custGeom>
                <a:avLst/>
                <a:gdLst>
                  <a:gd name="T0" fmla="*/ 0 w 5"/>
                  <a:gd name="T1" fmla="*/ 4 h 6"/>
                  <a:gd name="T2" fmla="*/ 1 w 5"/>
                  <a:gd name="T3" fmla="*/ 2 h 6"/>
                  <a:gd name="T4" fmla="*/ 5 w 5"/>
                  <a:gd name="T5" fmla="*/ 0 h 6"/>
                  <a:gd name="T6" fmla="*/ 0 w 5"/>
                  <a:gd name="T7" fmla="*/ 6 h 6"/>
                  <a:gd name="T8" fmla="*/ 0 w 5"/>
                  <a:gd name="T9" fmla="*/ 4 h 6"/>
                </a:gdLst>
                <a:ahLst/>
                <a:cxnLst>
                  <a:cxn ang="0">
                    <a:pos x="T0" y="T1"/>
                  </a:cxn>
                  <a:cxn ang="0">
                    <a:pos x="T2" y="T3"/>
                  </a:cxn>
                  <a:cxn ang="0">
                    <a:pos x="T4" y="T5"/>
                  </a:cxn>
                  <a:cxn ang="0">
                    <a:pos x="T6" y="T7"/>
                  </a:cxn>
                  <a:cxn ang="0">
                    <a:pos x="T8" y="T9"/>
                  </a:cxn>
                </a:cxnLst>
                <a:rect l="0" t="0" r="r" b="b"/>
                <a:pathLst>
                  <a:path w="5" h="6">
                    <a:moveTo>
                      <a:pt x="0" y="4"/>
                    </a:moveTo>
                    <a:cubicBezTo>
                      <a:pt x="1" y="4"/>
                      <a:pt x="0" y="2"/>
                      <a:pt x="1" y="2"/>
                    </a:cubicBezTo>
                    <a:cubicBezTo>
                      <a:pt x="1" y="0"/>
                      <a:pt x="5" y="0"/>
                      <a:pt x="5" y="0"/>
                    </a:cubicBezTo>
                    <a:cubicBezTo>
                      <a:pt x="5" y="2"/>
                      <a:pt x="3" y="6"/>
                      <a:pt x="0" y="6"/>
                    </a:cubicBezTo>
                    <a:cubicBezTo>
                      <a:pt x="0" y="6"/>
                      <a:pt x="0" y="4"/>
                      <a:pt x="0" y="4"/>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30" name="Freeform 59">
                <a:extLst>
                  <a:ext uri="{FF2B5EF4-FFF2-40B4-BE49-F238E27FC236}">
                    <a16:creationId xmlns:a16="http://schemas.microsoft.com/office/drawing/2014/main" id="{D65DD57A-DDF5-4831-8FAE-20D6568F7F5F}"/>
                  </a:ext>
                </a:extLst>
              </p:cNvPr>
              <p:cNvSpPr>
                <a:spLocks/>
              </p:cNvSpPr>
              <p:nvPr/>
            </p:nvSpPr>
            <p:spPr bwMode="auto">
              <a:xfrm>
                <a:off x="7213024" y="1878673"/>
                <a:ext cx="55764" cy="220578"/>
              </a:xfrm>
              <a:custGeom>
                <a:avLst/>
                <a:gdLst>
                  <a:gd name="T0" fmla="*/ 17 w 23"/>
                  <a:gd name="T1" fmla="*/ 55 h 90"/>
                  <a:gd name="T2" fmla="*/ 9 w 23"/>
                  <a:gd name="T3" fmla="*/ 72 h 90"/>
                  <a:gd name="T4" fmla="*/ 17 w 23"/>
                  <a:gd name="T5" fmla="*/ 86 h 90"/>
                  <a:gd name="T6" fmla="*/ 16 w 23"/>
                  <a:gd name="T7" fmla="*/ 87 h 90"/>
                  <a:gd name="T8" fmla="*/ 13 w 23"/>
                  <a:gd name="T9" fmla="*/ 84 h 90"/>
                  <a:gd name="T10" fmla="*/ 11 w 23"/>
                  <a:gd name="T11" fmla="*/ 84 h 90"/>
                  <a:gd name="T12" fmla="*/ 4 w 23"/>
                  <a:gd name="T13" fmla="*/ 90 h 90"/>
                  <a:gd name="T14" fmla="*/ 4 w 23"/>
                  <a:gd name="T15" fmla="*/ 82 h 90"/>
                  <a:gd name="T16" fmla="*/ 5 w 23"/>
                  <a:gd name="T17" fmla="*/ 69 h 90"/>
                  <a:gd name="T18" fmla="*/ 3 w 23"/>
                  <a:gd name="T19" fmla="*/ 61 h 90"/>
                  <a:gd name="T20" fmla="*/ 4 w 23"/>
                  <a:gd name="T21" fmla="*/ 52 h 90"/>
                  <a:gd name="T22" fmla="*/ 4 w 23"/>
                  <a:gd name="T23" fmla="*/ 35 h 90"/>
                  <a:gd name="T24" fmla="*/ 0 w 23"/>
                  <a:gd name="T25" fmla="*/ 25 h 90"/>
                  <a:gd name="T26" fmla="*/ 6 w 23"/>
                  <a:gd name="T27" fmla="*/ 10 h 90"/>
                  <a:gd name="T28" fmla="*/ 7 w 23"/>
                  <a:gd name="T29" fmla="*/ 6 h 90"/>
                  <a:gd name="T30" fmla="*/ 7 w 23"/>
                  <a:gd name="T31" fmla="*/ 0 h 90"/>
                  <a:gd name="T32" fmla="*/ 9 w 23"/>
                  <a:gd name="T33" fmla="*/ 0 h 90"/>
                  <a:gd name="T34" fmla="*/ 13 w 23"/>
                  <a:gd name="T35" fmla="*/ 13 h 90"/>
                  <a:gd name="T36" fmla="*/ 14 w 23"/>
                  <a:gd name="T37" fmla="*/ 24 h 90"/>
                  <a:gd name="T38" fmla="*/ 14 w 23"/>
                  <a:gd name="T39" fmla="*/ 31 h 90"/>
                  <a:gd name="T40" fmla="*/ 16 w 23"/>
                  <a:gd name="T41" fmla="*/ 39 h 90"/>
                  <a:gd name="T42" fmla="*/ 23 w 23"/>
                  <a:gd name="T43" fmla="*/ 59 h 90"/>
                  <a:gd name="T44" fmla="*/ 17 w 23"/>
                  <a:gd name="T45" fmla="*/ 5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 h="90">
                    <a:moveTo>
                      <a:pt x="17" y="55"/>
                    </a:moveTo>
                    <a:cubicBezTo>
                      <a:pt x="10" y="55"/>
                      <a:pt x="9" y="64"/>
                      <a:pt x="9" y="72"/>
                    </a:cubicBezTo>
                    <a:cubicBezTo>
                      <a:pt x="9" y="78"/>
                      <a:pt x="15" y="81"/>
                      <a:pt x="17" y="86"/>
                    </a:cubicBezTo>
                    <a:cubicBezTo>
                      <a:pt x="17" y="86"/>
                      <a:pt x="17" y="87"/>
                      <a:pt x="16" y="87"/>
                    </a:cubicBezTo>
                    <a:cubicBezTo>
                      <a:pt x="15" y="87"/>
                      <a:pt x="14" y="85"/>
                      <a:pt x="13" y="84"/>
                    </a:cubicBezTo>
                    <a:cubicBezTo>
                      <a:pt x="13" y="84"/>
                      <a:pt x="11" y="84"/>
                      <a:pt x="11" y="84"/>
                    </a:cubicBezTo>
                    <a:cubicBezTo>
                      <a:pt x="7" y="84"/>
                      <a:pt x="7" y="90"/>
                      <a:pt x="4" y="90"/>
                    </a:cubicBezTo>
                    <a:cubicBezTo>
                      <a:pt x="3" y="90"/>
                      <a:pt x="4" y="83"/>
                      <a:pt x="4" y="82"/>
                    </a:cubicBezTo>
                    <a:cubicBezTo>
                      <a:pt x="4" y="77"/>
                      <a:pt x="5" y="73"/>
                      <a:pt x="5" y="69"/>
                    </a:cubicBezTo>
                    <a:cubicBezTo>
                      <a:pt x="5" y="65"/>
                      <a:pt x="3" y="64"/>
                      <a:pt x="3" y="61"/>
                    </a:cubicBezTo>
                    <a:cubicBezTo>
                      <a:pt x="3" y="56"/>
                      <a:pt x="4" y="55"/>
                      <a:pt x="4" y="52"/>
                    </a:cubicBezTo>
                    <a:cubicBezTo>
                      <a:pt x="4" y="44"/>
                      <a:pt x="4" y="42"/>
                      <a:pt x="4" y="35"/>
                    </a:cubicBezTo>
                    <a:cubicBezTo>
                      <a:pt x="4" y="31"/>
                      <a:pt x="0" y="29"/>
                      <a:pt x="0" y="25"/>
                    </a:cubicBezTo>
                    <a:cubicBezTo>
                      <a:pt x="0" y="19"/>
                      <a:pt x="2" y="11"/>
                      <a:pt x="6" y="10"/>
                    </a:cubicBezTo>
                    <a:cubicBezTo>
                      <a:pt x="6" y="8"/>
                      <a:pt x="7" y="8"/>
                      <a:pt x="7" y="6"/>
                    </a:cubicBezTo>
                    <a:cubicBezTo>
                      <a:pt x="7" y="3"/>
                      <a:pt x="7" y="3"/>
                      <a:pt x="7" y="0"/>
                    </a:cubicBezTo>
                    <a:cubicBezTo>
                      <a:pt x="8" y="0"/>
                      <a:pt x="9" y="0"/>
                      <a:pt x="9" y="0"/>
                    </a:cubicBezTo>
                    <a:cubicBezTo>
                      <a:pt x="9" y="6"/>
                      <a:pt x="12" y="10"/>
                      <a:pt x="13" y="13"/>
                    </a:cubicBezTo>
                    <a:cubicBezTo>
                      <a:pt x="14" y="17"/>
                      <a:pt x="12" y="20"/>
                      <a:pt x="14" y="24"/>
                    </a:cubicBezTo>
                    <a:cubicBezTo>
                      <a:pt x="14" y="31"/>
                      <a:pt x="14" y="31"/>
                      <a:pt x="14" y="31"/>
                    </a:cubicBezTo>
                    <a:cubicBezTo>
                      <a:pt x="13" y="34"/>
                      <a:pt x="15" y="37"/>
                      <a:pt x="16" y="39"/>
                    </a:cubicBezTo>
                    <a:cubicBezTo>
                      <a:pt x="18" y="46"/>
                      <a:pt x="22" y="52"/>
                      <a:pt x="23" y="59"/>
                    </a:cubicBezTo>
                    <a:cubicBezTo>
                      <a:pt x="22" y="57"/>
                      <a:pt x="20" y="55"/>
                      <a:pt x="17" y="55"/>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31" name="Freeform 60">
                <a:extLst>
                  <a:ext uri="{FF2B5EF4-FFF2-40B4-BE49-F238E27FC236}">
                    <a16:creationId xmlns:a16="http://schemas.microsoft.com/office/drawing/2014/main" id="{8DCDE23E-6D29-439D-BD7A-6E739F4A1D6D}"/>
                  </a:ext>
                </a:extLst>
              </p:cNvPr>
              <p:cNvSpPr>
                <a:spLocks/>
              </p:cNvSpPr>
              <p:nvPr/>
            </p:nvSpPr>
            <p:spPr bwMode="auto">
              <a:xfrm>
                <a:off x="5405029" y="1117804"/>
                <a:ext cx="351933" cy="256515"/>
              </a:xfrm>
              <a:custGeom>
                <a:avLst/>
                <a:gdLst>
                  <a:gd name="T0" fmla="*/ 50 w 144"/>
                  <a:gd name="T1" fmla="*/ 104 h 105"/>
                  <a:gd name="T2" fmla="*/ 33 w 144"/>
                  <a:gd name="T3" fmla="*/ 85 h 105"/>
                  <a:gd name="T4" fmla="*/ 68 w 144"/>
                  <a:gd name="T5" fmla="*/ 43 h 105"/>
                  <a:gd name="T6" fmla="*/ 82 w 144"/>
                  <a:gd name="T7" fmla="*/ 35 h 105"/>
                  <a:gd name="T8" fmla="*/ 88 w 144"/>
                  <a:gd name="T9" fmla="*/ 29 h 105"/>
                  <a:gd name="T10" fmla="*/ 115 w 144"/>
                  <a:gd name="T11" fmla="*/ 22 h 105"/>
                  <a:gd name="T12" fmla="*/ 144 w 144"/>
                  <a:gd name="T13" fmla="*/ 7 h 105"/>
                  <a:gd name="T14" fmla="*/ 132 w 144"/>
                  <a:gd name="T15" fmla="*/ 0 h 105"/>
                  <a:gd name="T16" fmla="*/ 89 w 144"/>
                  <a:gd name="T17" fmla="*/ 16 h 105"/>
                  <a:gd name="T18" fmla="*/ 81 w 144"/>
                  <a:gd name="T19" fmla="*/ 13 h 105"/>
                  <a:gd name="T20" fmla="*/ 72 w 144"/>
                  <a:gd name="T21" fmla="*/ 16 h 105"/>
                  <a:gd name="T22" fmla="*/ 46 w 144"/>
                  <a:gd name="T23" fmla="*/ 30 h 105"/>
                  <a:gd name="T24" fmla="*/ 34 w 144"/>
                  <a:gd name="T25" fmla="*/ 32 h 105"/>
                  <a:gd name="T26" fmla="*/ 31 w 144"/>
                  <a:gd name="T27" fmla="*/ 35 h 105"/>
                  <a:gd name="T28" fmla="*/ 33 w 144"/>
                  <a:gd name="T29" fmla="*/ 40 h 105"/>
                  <a:gd name="T30" fmla="*/ 19 w 144"/>
                  <a:gd name="T31" fmla="*/ 57 h 105"/>
                  <a:gd name="T32" fmla="*/ 23 w 144"/>
                  <a:gd name="T33" fmla="*/ 63 h 105"/>
                  <a:gd name="T34" fmla="*/ 9 w 144"/>
                  <a:gd name="T35" fmla="*/ 71 h 105"/>
                  <a:gd name="T36" fmla="*/ 9 w 144"/>
                  <a:gd name="T37" fmla="*/ 76 h 105"/>
                  <a:gd name="T38" fmla="*/ 0 w 144"/>
                  <a:gd name="T39" fmla="*/ 87 h 105"/>
                  <a:gd name="T40" fmla="*/ 6 w 144"/>
                  <a:gd name="T41" fmla="*/ 93 h 105"/>
                  <a:gd name="T42" fmla="*/ 14 w 144"/>
                  <a:gd name="T43" fmla="*/ 93 h 105"/>
                  <a:gd name="T44" fmla="*/ 19 w 144"/>
                  <a:gd name="T45" fmla="*/ 103 h 105"/>
                  <a:gd name="T46" fmla="*/ 26 w 144"/>
                  <a:gd name="T47" fmla="*/ 103 h 105"/>
                  <a:gd name="T48" fmla="*/ 28 w 144"/>
                  <a:gd name="T49" fmla="*/ 105 h 105"/>
                  <a:gd name="T50" fmla="*/ 50 w 144"/>
                  <a:gd name="T51" fmla="*/ 105 h 105"/>
                  <a:gd name="T52" fmla="*/ 47 w 144"/>
                  <a:gd name="T53" fmla="*/ 101 h 105"/>
                  <a:gd name="T54" fmla="*/ 50 w 144"/>
                  <a:gd name="T55" fmla="*/ 104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4" h="105">
                    <a:moveTo>
                      <a:pt x="50" y="104"/>
                    </a:moveTo>
                    <a:cubicBezTo>
                      <a:pt x="44" y="98"/>
                      <a:pt x="33" y="96"/>
                      <a:pt x="33" y="85"/>
                    </a:cubicBezTo>
                    <a:cubicBezTo>
                      <a:pt x="33" y="66"/>
                      <a:pt x="53" y="47"/>
                      <a:pt x="68" y="43"/>
                    </a:cubicBezTo>
                    <a:cubicBezTo>
                      <a:pt x="73" y="42"/>
                      <a:pt x="75" y="35"/>
                      <a:pt x="82" y="35"/>
                    </a:cubicBezTo>
                    <a:cubicBezTo>
                      <a:pt x="85" y="35"/>
                      <a:pt x="86" y="30"/>
                      <a:pt x="88" y="29"/>
                    </a:cubicBezTo>
                    <a:cubicBezTo>
                      <a:pt x="97" y="24"/>
                      <a:pt x="105" y="27"/>
                      <a:pt x="115" y="22"/>
                    </a:cubicBezTo>
                    <a:cubicBezTo>
                      <a:pt x="122" y="18"/>
                      <a:pt x="144" y="17"/>
                      <a:pt x="144" y="7"/>
                    </a:cubicBezTo>
                    <a:cubicBezTo>
                      <a:pt x="144" y="4"/>
                      <a:pt x="136" y="0"/>
                      <a:pt x="132" y="0"/>
                    </a:cubicBezTo>
                    <a:cubicBezTo>
                      <a:pt x="118" y="0"/>
                      <a:pt x="105" y="16"/>
                      <a:pt x="89" y="16"/>
                    </a:cubicBezTo>
                    <a:cubicBezTo>
                      <a:pt x="86" y="16"/>
                      <a:pt x="84" y="13"/>
                      <a:pt x="81" y="13"/>
                    </a:cubicBezTo>
                    <a:cubicBezTo>
                      <a:pt x="75" y="13"/>
                      <a:pt x="75" y="16"/>
                      <a:pt x="72" y="16"/>
                    </a:cubicBezTo>
                    <a:cubicBezTo>
                      <a:pt x="61" y="16"/>
                      <a:pt x="53" y="30"/>
                      <a:pt x="46" y="30"/>
                    </a:cubicBezTo>
                    <a:cubicBezTo>
                      <a:pt x="42" y="30"/>
                      <a:pt x="39" y="32"/>
                      <a:pt x="34" y="32"/>
                    </a:cubicBezTo>
                    <a:cubicBezTo>
                      <a:pt x="32" y="32"/>
                      <a:pt x="31" y="33"/>
                      <a:pt x="31" y="35"/>
                    </a:cubicBezTo>
                    <a:cubicBezTo>
                      <a:pt x="31" y="36"/>
                      <a:pt x="33" y="37"/>
                      <a:pt x="33" y="40"/>
                    </a:cubicBezTo>
                    <a:cubicBezTo>
                      <a:pt x="33" y="48"/>
                      <a:pt x="19" y="52"/>
                      <a:pt x="19" y="57"/>
                    </a:cubicBezTo>
                    <a:cubicBezTo>
                      <a:pt x="19" y="59"/>
                      <a:pt x="23" y="60"/>
                      <a:pt x="23" y="63"/>
                    </a:cubicBezTo>
                    <a:cubicBezTo>
                      <a:pt x="18" y="64"/>
                      <a:pt x="9" y="66"/>
                      <a:pt x="9" y="71"/>
                    </a:cubicBezTo>
                    <a:cubicBezTo>
                      <a:pt x="9" y="74"/>
                      <a:pt x="9" y="76"/>
                      <a:pt x="9" y="76"/>
                    </a:cubicBezTo>
                    <a:cubicBezTo>
                      <a:pt x="9" y="81"/>
                      <a:pt x="0" y="80"/>
                      <a:pt x="0" y="87"/>
                    </a:cubicBezTo>
                    <a:cubicBezTo>
                      <a:pt x="0" y="91"/>
                      <a:pt x="6" y="93"/>
                      <a:pt x="6" y="93"/>
                    </a:cubicBezTo>
                    <a:cubicBezTo>
                      <a:pt x="6" y="93"/>
                      <a:pt x="13" y="93"/>
                      <a:pt x="14" y="93"/>
                    </a:cubicBezTo>
                    <a:cubicBezTo>
                      <a:pt x="19" y="94"/>
                      <a:pt x="17" y="99"/>
                      <a:pt x="19" y="103"/>
                    </a:cubicBezTo>
                    <a:cubicBezTo>
                      <a:pt x="19" y="104"/>
                      <a:pt x="24" y="103"/>
                      <a:pt x="26" y="103"/>
                    </a:cubicBezTo>
                    <a:cubicBezTo>
                      <a:pt x="27" y="103"/>
                      <a:pt x="27" y="105"/>
                      <a:pt x="28" y="105"/>
                    </a:cubicBezTo>
                    <a:cubicBezTo>
                      <a:pt x="50" y="105"/>
                      <a:pt x="50" y="105"/>
                      <a:pt x="50" y="105"/>
                    </a:cubicBezTo>
                    <a:cubicBezTo>
                      <a:pt x="49" y="103"/>
                      <a:pt x="48" y="102"/>
                      <a:pt x="47" y="101"/>
                    </a:cubicBezTo>
                    <a:lnTo>
                      <a:pt x="50" y="104"/>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32" name="Freeform 63">
                <a:extLst>
                  <a:ext uri="{FF2B5EF4-FFF2-40B4-BE49-F238E27FC236}">
                    <a16:creationId xmlns:a16="http://schemas.microsoft.com/office/drawing/2014/main" id="{B598F7B4-8B42-4427-BD86-54F703A118CB}"/>
                  </a:ext>
                </a:extLst>
              </p:cNvPr>
              <p:cNvSpPr>
                <a:spLocks/>
              </p:cNvSpPr>
              <p:nvPr/>
            </p:nvSpPr>
            <p:spPr bwMode="auto">
              <a:xfrm>
                <a:off x="4774275" y="1093020"/>
                <a:ext cx="3404087" cy="1265225"/>
              </a:xfrm>
              <a:custGeom>
                <a:avLst/>
                <a:gdLst>
                  <a:gd name="T0" fmla="*/ 986 w 1392"/>
                  <a:gd name="T1" fmla="*/ 380 h 517"/>
                  <a:gd name="T2" fmla="*/ 950 w 1392"/>
                  <a:gd name="T3" fmla="*/ 315 h 517"/>
                  <a:gd name="T4" fmla="*/ 1084 w 1392"/>
                  <a:gd name="T5" fmla="*/ 265 h 517"/>
                  <a:gd name="T6" fmla="*/ 1174 w 1392"/>
                  <a:gd name="T7" fmla="*/ 225 h 517"/>
                  <a:gd name="T8" fmla="*/ 1112 w 1392"/>
                  <a:gd name="T9" fmla="*/ 302 h 517"/>
                  <a:gd name="T10" fmla="*/ 1167 w 1392"/>
                  <a:gd name="T11" fmla="*/ 294 h 517"/>
                  <a:gd name="T12" fmla="*/ 1294 w 1392"/>
                  <a:gd name="T13" fmla="*/ 203 h 517"/>
                  <a:gd name="T14" fmla="*/ 1375 w 1392"/>
                  <a:gd name="T15" fmla="*/ 186 h 517"/>
                  <a:gd name="T16" fmla="*/ 1231 w 1392"/>
                  <a:gd name="T17" fmla="*/ 126 h 517"/>
                  <a:gd name="T18" fmla="*/ 1081 w 1392"/>
                  <a:gd name="T19" fmla="*/ 103 h 517"/>
                  <a:gd name="T20" fmla="*/ 934 w 1392"/>
                  <a:gd name="T21" fmla="*/ 101 h 517"/>
                  <a:gd name="T22" fmla="*/ 855 w 1392"/>
                  <a:gd name="T23" fmla="*/ 63 h 517"/>
                  <a:gd name="T24" fmla="*/ 718 w 1392"/>
                  <a:gd name="T25" fmla="*/ 67 h 517"/>
                  <a:gd name="T26" fmla="*/ 662 w 1392"/>
                  <a:gd name="T27" fmla="*/ 17 h 517"/>
                  <a:gd name="T28" fmla="*/ 494 w 1392"/>
                  <a:gd name="T29" fmla="*/ 76 h 517"/>
                  <a:gd name="T30" fmla="*/ 435 w 1392"/>
                  <a:gd name="T31" fmla="*/ 96 h 517"/>
                  <a:gd name="T32" fmla="*/ 419 w 1392"/>
                  <a:gd name="T33" fmla="*/ 78 h 517"/>
                  <a:gd name="T34" fmla="*/ 333 w 1392"/>
                  <a:gd name="T35" fmla="*/ 134 h 517"/>
                  <a:gd name="T36" fmla="*/ 210 w 1392"/>
                  <a:gd name="T37" fmla="*/ 160 h 517"/>
                  <a:gd name="T38" fmla="*/ 139 w 1392"/>
                  <a:gd name="T39" fmla="*/ 192 h 517"/>
                  <a:gd name="T40" fmla="*/ 149 w 1392"/>
                  <a:gd name="T41" fmla="*/ 147 h 517"/>
                  <a:gd name="T42" fmla="*/ 83 w 1392"/>
                  <a:gd name="T43" fmla="*/ 153 h 517"/>
                  <a:gd name="T44" fmla="*/ 89 w 1392"/>
                  <a:gd name="T45" fmla="*/ 202 h 517"/>
                  <a:gd name="T46" fmla="*/ 76 w 1392"/>
                  <a:gd name="T47" fmla="*/ 256 h 517"/>
                  <a:gd name="T48" fmla="*/ 33 w 1392"/>
                  <a:gd name="T49" fmla="*/ 289 h 517"/>
                  <a:gd name="T50" fmla="*/ 11 w 1392"/>
                  <a:gd name="T51" fmla="*/ 321 h 517"/>
                  <a:gd name="T52" fmla="*/ 36 w 1392"/>
                  <a:gd name="T53" fmla="*/ 363 h 517"/>
                  <a:gd name="T54" fmla="*/ 57 w 1392"/>
                  <a:gd name="T55" fmla="*/ 388 h 517"/>
                  <a:gd name="T56" fmla="*/ 73 w 1392"/>
                  <a:gd name="T57" fmla="*/ 419 h 517"/>
                  <a:gd name="T58" fmla="*/ 136 w 1392"/>
                  <a:gd name="T59" fmla="*/ 420 h 517"/>
                  <a:gd name="T60" fmla="*/ 147 w 1392"/>
                  <a:gd name="T61" fmla="*/ 407 h 517"/>
                  <a:gd name="T62" fmla="*/ 185 w 1392"/>
                  <a:gd name="T63" fmla="*/ 456 h 517"/>
                  <a:gd name="T64" fmla="*/ 228 w 1392"/>
                  <a:gd name="T65" fmla="*/ 476 h 517"/>
                  <a:gd name="T66" fmla="*/ 238 w 1392"/>
                  <a:gd name="T67" fmla="*/ 482 h 517"/>
                  <a:gd name="T68" fmla="*/ 228 w 1392"/>
                  <a:gd name="T69" fmla="*/ 412 h 517"/>
                  <a:gd name="T70" fmla="*/ 269 w 1392"/>
                  <a:gd name="T71" fmla="*/ 419 h 517"/>
                  <a:gd name="T72" fmla="*/ 278 w 1392"/>
                  <a:gd name="T73" fmla="*/ 455 h 517"/>
                  <a:gd name="T74" fmla="*/ 279 w 1392"/>
                  <a:gd name="T75" fmla="*/ 485 h 517"/>
                  <a:gd name="T76" fmla="*/ 291 w 1392"/>
                  <a:gd name="T77" fmla="*/ 491 h 517"/>
                  <a:gd name="T78" fmla="*/ 340 w 1392"/>
                  <a:gd name="T79" fmla="*/ 505 h 517"/>
                  <a:gd name="T80" fmla="*/ 364 w 1392"/>
                  <a:gd name="T81" fmla="*/ 507 h 517"/>
                  <a:gd name="T82" fmla="*/ 396 w 1392"/>
                  <a:gd name="T83" fmla="*/ 501 h 517"/>
                  <a:gd name="T84" fmla="*/ 426 w 1392"/>
                  <a:gd name="T85" fmla="*/ 501 h 517"/>
                  <a:gd name="T86" fmla="*/ 441 w 1392"/>
                  <a:gd name="T87" fmla="*/ 486 h 517"/>
                  <a:gd name="T88" fmla="*/ 540 w 1392"/>
                  <a:gd name="T89" fmla="*/ 386 h 517"/>
                  <a:gd name="T90" fmla="*/ 647 w 1392"/>
                  <a:gd name="T91" fmla="*/ 347 h 517"/>
                  <a:gd name="T92" fmla="*/ 797 w 1392"/>
                  <a:gd name="T93" fmla="*/ 370 h 517"/>
                  <a:gd name="T94" fmla="*/ 919 w 1392"/>
                  <a:gd name="T95" fmla="*/ 394 h 517"/>
                  <a:gd name="T96" fmla="*/ 911 w 1392"/>
                  <a:gd name="T97" fmla="*/ 426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92" h="517">
                    <a:moveTo>
                      <a:pt x="910" y="444"/>
                    </a:moveTo>
                    <a:cubicBezTo>
                      <a:pt x="910" y="444"/>
                      <a:pt x="921" y="447"/>
                      <a:pt x="930" y="447"/>
                    </a:cubicBezTo>
                    <a:cubicBezTo>
                      <a:pt x="946" y="447"/>
                      <a:pt x="962" y="413"/>
                      <a:pt x="973" y="401"/>
                    </a:cubicBezTo>
                    <a:cubicBezTo>
                      <a:pt x="978" y="397"/>
                      <a:pt x="984" y="387"/>
                      <a:pt x="986" y="380"/>
                    </a:cubicBezTo>
                    <a:cubicBezTo>
                      <a:pt x="988" y="371"/>
                      <a:pt x="985" y="366"/>
                      <a:pt x="989" y="358"/>
                    </a:cubicBezTo>
                    <a:cubicBezTo>
                      <a:pt x="991" y="355"/>
                      <a:pt x="994" y="349"/>
                      <a:pt x="994" y="342"/>
                    </a:cubicBezTo>
                    <a:cubicBezTo>
                      <a:pt x="994" y="335"/>
                      <a:pt x="982" y="320"/>
                      <a:pt x="976" y="324"/>
                    </a:cubicBezTo>
                    <a:cubicBezTo>
                      <a:pt x="959" y="337"/>
                      <a:pt x="950" y="317"/>
                      <a:pt x="950" y="315"/>
                    </a:cubicBezTo>
                    <a:cubicBezTo>
                      <a:pt x="950" y="307"/>
                      <a:pt x="966" y="298"/>
                      <a:pt x="972" y="292"/>
                    </a:cubicBezTo>
                    <a:cubicBezTo>
                      <a:pt x="981" y="283"/>
                      <a:pt x="992" y="268"/>
                      <a:pt x="1005" y="265"/>
                    </a:cubicBezTo>
                    <a:cubicBezTo>
                      <a:pt x="1016" y="262"/>
                      <a:pt x="1050" y="259"/>
                      <a:pt x="1059" y="259"/>
                    </a:cubicBezTo>
                    <a:cubicBezTo>
                      <a:pt x="1071" y="259"/>
                      <a:pt x="1076" y="265"/>
                      <a:pt x="1084" y="265"/>
                    </a:cubicBezTo>
                    <a:cubicBezTo>
                      <a:pt x="1088" y="265"/>
                      <a:pt x="1090" y="265"/>
                      <a:pt x="1099" y="265"/>
                    </a:cubicBezTo>
                    <a:cubicBezTo>
                      <a:pt x="1104" y="246"/>
                      <a:pt x="1113" y="235"/>
                      <a:pt x="1132" y="235"/>
                    </a:cubicBezTo>
                    <a:cubicBezTo>
                      <a:pt x="1138" y="235"/>
                      <a:pt x="1140" y="233"/>
                      <a:pt x="1150" y="235"/>
                    </a:cubicBezTo>
                    <a:cubicBezTo>
                      <a:pt x="1145" y="239"/>
                      <a:pt x="1143" y="263"/>
                      <a:pt x="1174" y="225"/>
                    </a:cubicBezTo>
                    <a:cubicBezTo>
                      <a:pt x="1177" y="224"/>
                      <a:pt x="1192" y="230"/>
                      <a:pt x="1170" y="245"/>
                    </a:cubicBezTo>
                    <a:cubicBezTo>
                      <a:pt x="1162" y="250"/>
                      <a:pt x="1155" y="247"/>
                      <a:pt x="1150" y="255"/>
                    </a:cubicBezTo>
                    <a:cubicBezTo>
                      <a:pt x="1144" y="264"/>
                      <a:pt x="1138" y="274"/>
                      <a:pt x="1129" y="279"/>
                    </a:cubicBezTo>
                    <a:cubicBezTo>
                      <a:pt x="1122" y="283"/>
                      <a:pt x="1112" y="290"/>
                      <a:pt x="1112" y="302"/>
                    </a:cubicBezTo>
                    <a:cubicBezTo>
                      <a:pt x="1112" y="313"/>
                      <a:pt x="1116" y="348"/>
                      <a:pt x="1124" y="354"/>
                    </a:cubicBezTo>
                    <a:cubicBezTo>
                      <a:pt x="1129" y="345"/>
                      <a:pt x="1133" y="330"/>
                      <a:pt x="1145" y="327"/>
                    </a:cubicBezTo>
                    <a:cubicBezTo>
                      <a:pt x="1144" y="319"/>
                      <a:pt x="1157" y="317"/>
                      <a:pt x="1157" y="311"/>
                    </a:cubicBezTo>
                    <a:cubicBezTo>
                      <a:pt x="1157" y="301"/>
                      <a:pt x="1167" y="299"/>
                      <a:pt x="1167" y="294"/>
                    </a:cubicBezTo>
                    <a:cubicBezTo>
                      <a:pt x="1167" y="290"/>
                      <a:pt x="1164" y="287"/>
                      <a:pt x="1167" y="281"/>
                    </a:cubicBezTo>
                    <a:cubicBezTo>
                      <a:pt x="1190" y="231"/>
                      <a:pt x="1211" y="258"/>
                      <a:pt x="1220" y="258"/>
                    </a:cubicBezTo>
                    <a:cubicBezTo>
                      <a:pt x="1245" y="258"/>
                      <a:pt x="1263" y="225"/>
                      <a:pt x="1286" y="225"/>
                    </a:cubicBezTo>
                    <a:cubicBezTo>
                      <a:pt x="1328" y="224"/>
                      <a:pt x="1294" y="208"/>
                      <a:pt x="1294" y="203"/>
                    </a:cubicBezTo>
                    <a:cubicBezTo>
                      <a:pt x="1294" y="191"/>
                      <a:pt x="1311" y="193"/>
                      <a:pt x="1315" y="186"/>
                    </a:cubicBezTo>
                    <a:cubicBezTo>
                      <a:pt x="1316" y="183"/>
                      <a:pt x="1313" y="176"/>
                      <a:pt x="1319" y="176"/>
                    </a:cubicBezTo>
                    <a:cubicBezTo>
                      <a:pt x="1337" y="176"/>
                      <a:pt x="1352" y="200"/>
                      <a:pt x="1365" y="200"/>
                    </a:cubicBezTo>
                    <a:cubicBezTo>
                      <a:pt x="1371" y="200"/>
                      <a:pt x="1372" y="190"/>
                      <a:pt x="1375" y="186"/>
                    </a:cubicBezTo>
                    <a:cubicBezTo>
                      <a:pt x="1380" y="180"/>
                      <a:pt x="1384" y="181"/>
                      <a:pt x="1392" y="178"/>
                    </a:cubicBezTo>
                    <a:cubicBezTo>
                      <a:pt x="1382" y="165"/>
                      <a:pt x="1348" y="157"/>
                      <a:pt x="1332" y="147"/>
                    </a:cubicBezTo>
                    <a:cubicBezTo>
                      <a:pt x="1309" y="134"/>
                      <a:pt x="1279" y="120"/>
                      <a:pt x="1246" y="120"/>
                    </a:cubicBezTo>
                    <a:cubicBezTo>
                      <a:pt x="1237" y="120"/>
                      <a:pt x="1230" y="122"/>
                      <a:pt x="1231" y="126"/>
                    </a:cubicBezTo>
                    <a:cubicBezTo>
                      <a:pt x="1240" y="154"/>
                      <a:pt x="1218" y="126"/>
                      <a:pt x="1213" y="126"/>
                    </a:cubicBezTo>
                    <a:cubicBezTo>
                      <a:pt x="1147" y="124"/>
                      <a:pt x="1147" y="124"/>
                      <a:pt x="1147" y="124"/>
                    </a:cubicBezTo>
                    <a:cubicBezTo>
                      <a:pt x="1143" y="109"/>
                      <a:pt x="1133" y="104"/>
                      <a:pt x="1114" y="104"/>
                    </a:cubicBezTo>
                    <a:cubicBezTo>
                      <a:pt x="1103" y="104"/>
                      <a:pt x="1087" y="108"/>
                      <a:pt x="1081" y="103"/>
                    </a:cubicBezTo>
                    <a:cubicBezTo>
                      <a:pt x="1075" y="98"/>
                      <a:pt x="1075" y="91"/>
                      <a:pt x="1066" y="88"/>
                    </a:cubicBezTo>
                    <a:cubicBezTo>
                      <a:pt x="1049" y="83"/>
                      <a:pt x="1030" y="78"/>
                      <a:pt x="1008" y="78"/>
                    </a:cubicBezTo>
                    <a:cubicBezTo>
                      <a:pt x="985" y="78"/>
                      <a:pt x="982" y="90"/>
                      <a:pt x="980" y="101"/>
                    </a:cubicBezTo>
                    <a:cubicBezTo>
                      <a:pt x="959" y="101"/>
                      <a:pt x="949" y="101"/>
                      <a:pt x="934" y="101"/>
                    </a:cubicBezTo>
                    <a:cubicBezTo>
                      <a:pt x="926" y="101"/>
                      <a:pt x="925" y="95"/>
                      <a:pt x="916" y="94"/>
                    </a:cubicBezTo>
                    <a:cubicBezTo>
                      <a:pt x="915" y="98"/>
                      <a:pt x="913" y="107"/>
                      <a:pt x="908" y="107"/>
                    </a:cubicBezTo>
                    <a:cubicBezTo>
                      <a:pt x="896" y="107"/>
                      <a:pt x="891" y="92"/>
                      <a:pt x="891" y="84"/>
                    </a:cubicBezTo>
                    <a:cubicBezTo>
                      <a:pt x="891" y="82"/>
                      <a:pt x="914" y="68"/>
                      <a:pt x="855" y="63"/>
                    </a:cubicBezTo>
                    <a:cubicBezTo>
                      <a:pt x="848" y="62"/>
                      <a:pt x="844" y="65"/>
                      <a:pt x="844" y="74"/>
                    </a:cubicBezTo>
                    <a:cubicBezTo>
                      <a:pt x="812" y="74"/>
                      <a:pt x="812" y="74"/>
                      <a:pt x="812" y="74"/>
                    </a:cubicBezTo>
                    <a:cubicBezTo>
                      <a:pt x="803" y="72"/>
                      <a:pt x="753" y="66"/>
                      <a:pt x="747" y="56"/>
                    </a:cubicBezTo>
                    <a:cubicBezTo>
                      <a:pt x="709" y="86"/>
                      <a:pt x="718" y="67"/>
                      <a:pt x="718" y="67"/>
                    </a:cubicBezTo>
                    <a:cubicBezTo>
                      <a:pt x="727" y="56"/>
                      <a:pt x="813" y="32"/>
                      <a:pt x="742" y="15"/>
                    </a:cubicBezTo>
                    <a:cubicBezTo>
                      <a:pt x="712" y="15"/>
                      <a:pt x="712" y="15"/>
                      <a:pt x="712" y="15"/>
                    </a:cubicBezTo>
                    <a:cubicBezTo>
                      <a:pt x="709" y="7"/>
                      <a:pt x="703" y="0"/>
                      <a:pt x="690" y="0"/>
                    </a:cubicBezTo>
                    <a:cubicBezTo>
                      <a:pt x="675" y="0"/>
                      <a:pt x="669" y="11"/>
                      <a:pt x="662" y="17"/>
                    </a:cubicBezTo>
                    <a:cubicBezTo>
                      <a:pt x="656" y="21"/>
                      <a:pt x="619" y="36"/>
                      <a:pt x="622" y="23"/>
                    </a:cubicBezTo>
                    <a:cubicBezTo>
                      <a:pt x="613" y="25"/>
                      <a:pt x="572" y="28"/>
                      <a:pt x="551" y="47"/>
                    </a:cubicBezTo>
                    <a:cubicBezTo>
                      <a:pt x="547" y="51"/>
                      <a:pt x="545" y="63"/>
                      <a:pt x="539" y="63"/>
                    </a:cubicBezTo>
                    <a:cubicBezTo>
                      <a:pt x="529" y="63"/>
                      <a:pt x="494" y="59"/>
                      <a:pt x="494" y="76"/>
                    </a:cubicBezTo>
                    <a:cubicBezTo>
                      <a:pt x="494" y="79"/>
                      <a:pt x="497" y="82"/>
                      <a:pt x="498" y="87"/>
                    </a:cubicBezTo>
                    <a:cubicBezTo>
                      <a:pt x="492" y="91"/>
                      <a:pt x="490" y="87"/>
                      <a:pt x="469" y="87"/>
                    </a:cubicBezTo>
                    <a:cubicBezTo>
                      <a:pt x="452" y="110"/>
                      <a:pt x="454" y="84"/>
                      <a:pt x="450" y="78"/>
                    </a:cubicBezTo>
                    <a:cubicBezTo>
                      <a:pt x="448" y="88"/>
                      <a:pt x="442" y="92"/>
                      <a:pt x="435" y="96"/>
                    </a:cubicBezTo>
                    <a:cubicBezTo>
                      <a:pt x="437" y="104"/>
                      <a:pt x="450" y="112"/>
                      <a:pt x="441" y="122"/>
                    </a:cubicBezTo>
                    <a:cubicBezTo>
                      <a:pt x="435" y="128"/>
                      <a:pt x="452" y="149"/>
                      <a:pt x="443" y="149"/>
                    </a:cubicBezTo>
                    <a:cubicBezTo>
                      <a:pt x="431" y="149"/>
                      <a:pt x="428" y="106"/>
                      <a:pt x="428" y="97"/>
                    </a:cubicBezTo>
                    <a:cubicBezTo>
                      <a:pt x="428" y="87"/>
                      <a:pt x="444" y="83"/>
                      <a:pt x="419" y="78"/>
                    </a:cubicBezTo>
                    <a:cubicBezTo>
                      <a:pt x="407" y="76"/>
                      <a:pt x="383" y="96"/>
                      <a:pt x="383" y="107"/>
                    </a:cubicBezTo>
                    <a:cubicBezTo>
                      <a:pt x="383" y="120"/>
                      <a:pt x="389" y="129"/>
                      <a:pt x="396" y="136"/>
                    </a:cubicBezTo>
                    <a:cubicBezTo>
                      <a:pt x="412" y="161"/>
                      <a:pt x="374" y="133"/>
                      <a:pt x="360" y="129"/>
                    </a:cubicBezTo>
                    <a:cubicBezTo>
                      <a:pt x="321" y="119"/>
                      <a:pt x="333" y="132"/>
                      <a:pt x="333" y="134"/>
                    </a:cubicBezTo>
                    <a:cubicBezTo>
                      <a:pt x="332" y="157"/>
                      <a:pt x="322" y="139"/>
                      <a:pt x="317" y="139"/>
                    </a:cubicBezTo>
                    <a:cubicBezTo>
                      <a:pt x="308" y="139"/>
                      <a:pt x="290" y="151"/>
                      <a:pt x="277" y="144"/>
                    </a:cubicBezTo>
                    <a:cubicBezTo>
                      <a:pt x="271" y="128"/>
                      <a:pt x="228" y="166"/>
                      <a:pt x="217" y="166"/>
                    </a:cubicBezTo>
                    <a:cubicBezTo>
                      <a:pt x="213" y="166"/>
                      <a:pt x="208" y="163"/>
                      <a:pt x="210" y="160"/>
                    </a:cubicBezTo>
                    <a:cubicBezTo>
                      <a:pt x="214" y="149"/>
                      <a:pt x="208" y="124"/>
                      <a:pt x="195" y="162"/>
                    </a:cubicBezTo>
                    <a:cubicBezTo>
                      <a:pt x="195" y="164"/>
                      <a:pt x="200" y="165"/>
                      <a:pt x="200" y="170"/>
                    </a:cubicBezTo>
                    <a:cubicBezTo>
                      <a:pt x="200" y="180"/>
                      <a:pt x="185" y="173"/>
                      <a:pt x="177" y="176"/>
                    </a:cubicBezTo>
                    <a:cubicBezTo>
                      <a:pt x="169" y="179"/>
                      <a:pt x="173" y="206"/>
                      <a:pt x="139" y="192"/>
                    </a:cubicBezTo>
                    <a:cubicBezTo>
                      <a:pt x="139" y="203"/>
                      <a:pt x="139" y="203"/>
                      <a:pt x="139" y="203"/>
                    </a:cubicBezTo>
                    <a:cubicBezTo>
                      <a:pt x="123" y="202"/>
                      <a:pt x="125" y="184"/>
                      <a:pt x="119" y="176"/>
                    </a:cubicBezTo>
                    <a:cubicBezTo>
                      <a:pt x="132" y="176"/>
                      <a:pt x="138" y="176"/>
                      <a:pt x="150" y="179"/>
                    </a:cubicBezTo>
                    <a:cubicBezTo>
                      <a:pt x="166" y="183"/>
                      <a:pt x="198" y="163"/>
                      <a:pt x="149" y="147"/>
                    </a:cubicBezTo>
                    <a:cubicBezTo>
                      <a:pt x="135" y="143"/>
                      <a:pt x="104" y="127"/>
                      <a:pt x="95" y="127"/>
                    </a:cubicBezTo>
                    <a:cubicBezTo>
                      <a:pt x="94" y="127"/>
                      <a:pt x="94" y="126"/>
                      <a:pt x="87" y="127"/>
                    </a:cubicBezTo>
                    <a:cubicBezTo>
                      <a:pt x="83" y="130"/>
                      <a:pt x="73" y="135"/>
                      <a:pt x="73" y="142"/>
                    </a:cubicBezTo>
                    <a:cubicBezTo>
                      <a:pt x="73" y="147"/>
                      <a:pt x="83" y="147"/>
                      <a:pt x="83" y="153"/>
                    </a:cubicBezTo>
                    <a:cubicBezTo>
                      <a:pt x="83" y="158"/>
                      <a:pt x="78" y="160"/>
                      <a:pt x="78" y="165"/>
                    </a:cubicBezTo>
                    <a:cubicBezTo>
                      <a:pt x="78" y="171"/>
                      <a:pt x="83" y="174"/>
                      <a:pt x="83" y="179"/>
                    </a:cubicBezTo>
                    <a:cubicBezTo>
                      <a:pt x="83" y="183"/>
                      <a:pt x="81" y="185"/>
                      <a:pt x="81" y="188"/>
                    </a:cubicBezTo>
                    <a:cubicBezTo>
                      <a:pt x="81" y="194"/>
                      <a:pt x="89" y="196"/>
                      <a:pt x="89" y="202"/>
                    </a:cubicBezTo>
                    <a:cubicBezTo>
                      <a:pt x="89" y="204"/>
                      <a:pt x="87" y="206"/>
                      <a:pt x="86" y="206"/>
                    </a:cubicBezTo>
                    <a:cubicBezTo>
                      <a:pt x="88" y="211"/>
                      <a:pt x="95" y="212"/>
                      <a:pt x="95" y="218"/>
                    </a:cubicBezTo>
                    <a:cubicBezTo>
                      <a:pt x="95" y="228"/>
                      <a:pt x="75" y="238"/>
                      <a:pt x="69" y="246"/>
                    </a:cubicBezTo>
                    <a:cubicBezTo>
                      <a:pt x="71" y="250"/>
                      <a:pt x="74" y="251"/>
                      <a:pt x="76" y="256"/>
                    </a:cubicBezTo>
                    <a:cubicBezTo>
                      <a:pt x="73" y="259"/>
                      <a:pt x="64" y="263"/>
                      <a:pt x="60" y="263"/>
                    </a:cubicBezTo>
                    <a:cubicBezTo>
                      <a:pt x="56" y="263"/>
                      <a:pt x="52" y="261"/>
                      <a:pt x="46" y="261"/>
                    </a:cubicBezTo>
                    <a:cubicBezTo>
                      <a:pt x="40" y="261"/>
                      <a:pt x="25" y="267"/>
                      <a:pt x="30" y="271"/>
                    </a:cubicBezTo>
                    <a:cubicBezTo>
                      <a:pt x="44" y="284"/>
                      <a:pt x="37" y="289"/>
                      <a:pt x="33" y="289"/>
                    </a:cubicBezTo>
                    <a:cubicBezTo>
                      <a:pt x="27" y="289"/>
                      <a:pt x="27" y="282"/>
                      <a:pt x="22" y="282"/>
                    </a:cubicBezTo>
                    <a:cubicBezTo>
                      <a:pt x="17" y="282"/>
                      <a:pt x="10" y="295"/>
                      <a:pt x="10" y="302"/>
                    </a:cubicBezTo>
                    <a:cubicBezTo>
                      <a:pt x="10" y="314"/>
                      <a:pt x="1" y="312"/>
                      <a:pt x="0" y="322"/>
                    </a:cubicBezTo>
                    <a:cubicBezTo>
                      <a:pt x="4" y="322"/>
                      <a:pt x="8" y="321"/>
                      <a:pt x="11" y="321"/>
                    </a:cubicBezTo>
                    <a:cubicBezTo>
                      <a:pt x="16" y="321"/>
                      <a:pt x="20" y="321"/>
                      <a:pt x="25" y="321"/>
                    </a:cubicBezTo>
                    <a:cubicBezTo>
                      <a:pt x="31" y="321"/>
                      <a:pt x="34" y="332"/>
                      <a:pt x="34" y="338"/>
                    </a:cubicBezTo>
                    <a:cubicBezTo>
                      <a:pt x="34" y="342"/>
                      <a:pt x="30" y="344"/>
                      <a:pt x="30" y="347"/>
                    </a:cubicBezTo>
                    <a:cubicBezTo>
                      <a:pt x="30" y="353"/>
                      <a:pt x="36" y="357"/>
                      <a:pt x="36" y="363"/>
                    </a:cubicBezTo>
                    <a:cubicBezTo>
                      <a:pt x="36" y="366"/>
                      <a:pt x="30" y="367"/>
                      <a:pt x="29" y="369"/>
                    </a:cubicBezTo>
                    <a:cubicBezTo>
                      <a:pt x="26" y="374"/>
                      <a:pt x="25" y="379"/>
                      <a:pt x="25" y="386"/>
                    </a:cubicBezTo>
                    <a:cubicBezTo>
                      <a:pt x="25" y="394"/>
                      <a:pt x="30" y="392"/>
                      <a:pt x="37" y="392"/>
                    </a:cubicBezTo>
                    <a:cubicBezTo>
                      <a:pt x="46" y="392"/>
                      <a:pt x="50" y="388"/>
                      <a:pt x="57" y="388"/>
                    </a:cubicBezTo>
                    <a:cubicBezTo>
                      <a:pt x="65" y="388"/>
                      <a:pt x="63" y="403"/>
                      <a:pt x="71" y="403"/>
                    </a:cubicBezTo>
                    <a:cubicBezTo>
                      <a:pt x="71" y="415"/>
                      <a:pt x="71" y="415"/>
                      <a:pt x="71" y="415"/>
                    </a:cubicBezTo>
                    <a:cubicBezTo>
                      <a:pt x="71" y="416"/>
                      <a:pt x="71" y="416"/>
                      <a:pt x="72" y="417"/>
                    </a:cubicBezTo>
                    <a:cubicBezTo>
                      <a:pt x="73" y="419"/>
                      <a:pt x="73" y="419"/>
                      <a:pt x="73" y="419"/>
                    </a:cubicBezTo>
                    <a:cubicBezTo>
                      <a:pt x="75" y="419"/>
                      <a:pt x="78" y="417"/>
                      <a:pt x="80" y="417"/>
                    </a:cubicBezTo>
                    <a:cubicBezTo>
                      <a:pt x="87" y="415"/>
                      <a:pt x="87" y="408"/>
                      <a:pt x="93" y="408"/>
                    </a:cubicBezTo>
                    <a:cubicBezTo>
                      <a:pt x="99" y="408"/>
                      <a:pt x="112" y="429"/>
                      <a:pt x="116" y="429"/>
                    </a:cubicBezTo>
                    <a:cubicBezTo>
                      <a:pt x="120" y="429"/>
                      <a:pt x="134" y="423"/>
                      <a:pt x="136" y="420"/>
                    </a:cubicBezTo>
                    <a:cubicBezTo>
                      <a:pt x="135" y="420"/>
                      <a:pt x="128" y="419"/>
                      <a:pt x="128" y="419"/>
                    </a:cubicBezTo>
                    <a:cubicBezTo>
                      <a:pt x="127" y="419"/>
                      <a:pt x="123" y="418"/>
                      <a:pt x="123" y="415"/>
                    </a:cubicBezTo>
                    <a:cubicBezTo>
                      <a:pt x="123" y="413"/>
                      <a:pt x="144" y="405"/>
                      <a:pt x="152" y="402"/>
                    </a:cubicBezTo>
                    <a:cubicBezTo>
                      <a:pt x="152" y="402"/>
                      <a:pt x="148" y="406"/>
                      <a:pt x="147" y="407"/>
                    </a:cubicBezTo>
                    <a:cubicBezTo>
                      <a:pt x="147" y="408"/>
                      <a:pt x="155" y="416"/>
                      <a:pt x="138" y="421"/>
                    </a:cubicBezTo>
                    <a:cubicBezTo>
                      <a:pt x="145" y="437"/>
                      <a:pt x="178" y="435"/>
                      <a:pt x="178" y="457"/>
                    </a:cubicBezTo>
                    <a:cubicBezTo>
                      <a:pt x="179" y="457"/>
                      <a:pt x="179" y="457"/>
                      <a:pt x="179" y="457"/>
                    </a:cubicBezTo>
                    <a:cubicBezTo>
                      <a:pt x="181" y="456"/>
                      <a:pt x="183" y="456"/>
                      <a:pt x="185" y="456"/>
                    </a:cubicBezTo>
                    <a:cubicBezTo>
                      <a:pt x="194" y="456"/>
                      <a:pt x="194" y="461"/>
                      <a:pt x="197" y="467"/>
                    </a:cubicBezTo>
                    <a:cubicBezTo>
                      <a:pt x="197" y="468"/>
                      <a:pt x="203" y="472"/>
                      <a:pt x="204" y="472"/>
                    </a:cubicBezTo>
                    <a:cubicBezTo>
                      <a:pt x="209" y="474"/>
                      <a:pt x="210" y="482"/>
                      <a:pt x="218" y="482"/>
                    </a:cubicBezTo>
                    <a:cubicBezTo>
                      <a:pt x="224" y="482"/>
                      <a:pt x="224" y="477"/>
                      <a:pt x="228" y="476"/>
                    </a:cubicBezTo>
                    <a:cubicBezTo>
                      <a:pt x="231" y="475"/>
                      <a:pt x="230" y="475"/>
                      <a:pt x="232" y="475"/>
                    </a:cubicBezTo>
                    <a:cubicBezTo>
                      <a:pt x="233" y="476"/>
                      <a:pt x="233" y="479"/>
                      <a:pt x="234" y="480"/>
                    </a:cubicBezTo>
                    <a:cubicBezTo>
                      <a:pt x="234" y="481"/>
                      <a:pt x="234" y="481"/>
                      <a:pt x="234" y="482"/>
                    </a:cubicBezTo>
                    <a:cubicBezTo>
                      <a:pt x="238" y="482"/>
                      <a:pt x="238" y="482"/>
                      <a:pt x="238" y="482"/>
                    </a:cubicBezTo>
                    <a:cubicBezTo>
                      <a:pt x="242" y="478"/>
                      <a:pt x="242" y="471"/>
                      <a:pt x="246" y="468"/>
                    </a:cubicBezTo>
                    <a:cubicBezTo>
                      <a:pt x="239" y="464"/>
                      <a:pt x="227" y="447"/>
                      <a:pt x="227" y="437"/>
                    </a:cubicBezTo>
                    <a:cubicBezTo>
                      <a:pt x="227" y="434"/>
                      <a:pt x="221" y="430"/>
                      <a:pt x="221" y="426"/>
                    </a:cubicBezTo>
                    <a:cubicBezTo>
                      <a:pt x="221" y="424"/>
                      <a:pt x="226" y="414"/>
                      <a:pt x="228" y="412"/>
                    </a:cubicBezTo>
                    <a:cubicBezTo>
                      <a:pt x="229" y="413"/>
                      <a:pt x="238" y="408"/>
                      <a:pt x="238" y="408"/>
                    </a:cubicBezTo>
                    <a:cubicBezTo>
                      <a:pt x="246" y="405"/>
                      <a:pt x="250" y="403"/>
                      <a:pt x="260" y="403"/>
                    </a:cubicBezTo>
                    <a:cubicBezTo>
                      <a:pt x="275" y="403"/>
                      <a:pt x="278" y="410"/>
                      <a:pt x="284" y="419"/>
                    </a:cubicBezTo>
                    <a:cubicBezTo>
                      <a:pt x="279" y="422"/>
                      <a:pt x="274" y="419"/>
                      <a:pt x="269" y="419"/>
                    </a:cubicBezTo>
                    <a:cubicBezTo>
                      <a:pt x="261" y="419"/>
                      <a:pt x="249" y="427"/>
                      <a:pt x="248" y="426"/>
                    </a:cubicBezTo>
                    <a:cubicBezTo>
                      <a:pt x="249" y="432"/>
                      <a:pt x="253" y="432"/>
                      <a:pt x="255" y="435"/>
                    </a:cubicBezTo>
                    <a:cubicBezTo>
                      <a:pt x="260" y="444"/>
                      <a:pt x="268" y="448"/>
                      <a:pt x="268" y="459"/>
                    </a:cubicBezTo>
                    <a:cubicBezTo>
                      <a:pt x="271" y="458"/>
                      <a:pt x="276" y="455"/>
                      <a:pt x="278" y="455"/>
                    </a:cubicBezTo>
                    <a:cubicBezTo>
                      <a:pt x="278" y="459"/>
                      <a:pt x="283" y="462"/>
                      <a:pt x="283" y="466"/>
                    </a:cubicBezTo>
                    <a:cubicBezTo>
                      <a:pt x="274" y="466"/>
                      <a:pt x="274" y="466"/>
                      <a:pt x="274" y="466"/>
                    </a:cubicBezTo>
                    <a:cubicBezTo>
                      <a:pt x="272" y="466"/>
                      <a:pt x="269" y="469"/>
                      <a:pt x="269" y="473"/>
                    </a:cubicBezTo>
                    <a:cubicBezTo>
                      <a:pt x="275" y="474"/>
                      <a:pt x="279" y="480"/>
                      <a:pt x="279" y="485"/>
                    </a:cubicBezTo>
                    <a:cubicBezTo>
                      <a:pt x="279" y="488"/>
                      <a:pt x="277" y="489"/>
                      <a:pt x="277" y="492"/>
                    </a:cubicBezTo>
                    <a:cubicBezTo>
                      <a:pt x="277" y="494"/>
                      <a:pt x="279" y="497"/>
                      <a:pt x="279" y="498"/>
                    </a:cubicBezTo>
                    <a:cubicBezTo>
                      <a:pt x="279" y="495"/>
                      <a:pt x="283" y="495"/>
                      <a:pt x="285" y="494"/>
                    </a:cubicBezTo>
                    <a:cubicBezTo>
                      <a:pt x="289" y="493"/>
                      <a:pt x="288" y="492"/>
                      <a:pt x="291" y="491"/>
                    </a:cubicBezTo>
                    <a:cubicBezTo>
                      <a:pt x="296" y="489"/>
                      <a:pt x="300" y="490"/>
                      <a:pt x="304" y="487"/>
                    </a:cubicBezTo>
                    <a:cubicBezTo>
                      <a:pt x="310" y="491"/>
                      <a:pt x="314" y="491"/>
                      <a:pt x="320" y="493"/>
                    </a:cubicBezTo>
                    <a:cubicBezTo>
                      <a:pt x="327" y="495"/>
                      <a:pt x="329" y="501"/>
                      <a:pt x="337" y="501"/>
                    </a:cubicBezTo>
                    <a:cubicBezTo>
                      <a:pt x="338" y="503"/>
                      <a:pt x="339" y="504"/>
                      <a:pt x="340" y="505"/>
                    </a:cubicBezTo>
                    <a:cubicBezTo>
                      <a:pt x="341" y="508"/>
                      <a:pt x="340" y="511"/>
                      <a:pt x="341" y="515"/>
                    </a:cubicBezTo>
                    <a:cubicBezTo>
                      <a:pt x="344" y="512"/>
                      <a:pt x="347" y="517"/>
                      <a:pt x="350" y="517"/>
                    </a:cubicBezTo>
                    <a:cubicBezTo>
                      <a:pt x="353" y="517"/>
                      <a:pt x="355" y="514"/>
                      <a:pt x="356" y="512"/>
                    </a:cubicBezTo>
                    <a:cubicBezTo>
                      <a:pt x="359" y="510"/>
                      <a:pt x="362" y="510"/>
                      <a:pt x="364" y="507"/>
                    </a:cubicBezTo>
                    <a:cubicBezTo>
                      <a:pt x="369" y="503"/>
                      <a:pt x="370" y="495"/>
                      <a:pt x="377" y="495"/>
                    </a:cubicBezTo>
                    <a:cubicBezTo>
                      <a:pt x="380" y="495"/>
                      <a:pt x="379" y="496"/>
                      <a:pt x="382" y="496"/>
                    </a:cubicBezTo>
                    <a:cubicBezTo>
                      <a:pt x="382" y="500"/>
                      <a:pt x="389" y="497"/>
                      <a:pt x="391" y="497"/>
                    </a:cubicBezTo>
                    <a:cubicBezTo>
                      <a:pt x="393" y="497"/>
                      <a:pt x="394" y="501"/>
                      <a:pt x="396" y="501"/>
                    </a:cubicBezTo>
                    <a:cubicBezTo>
                      <a:pt x="402" y="501"/>
                      <a:pt x="406" y="497"/>
                      <a:pt x="409" y="493"/>
                    </a:cubicBezTo>
                    <a:cubicBezTo>
                      <a:pt x="409" y="494"/>
                      <a:pt x="410" y="493"/>
                      <a:pt x="410" y="493"/>
                    </a:cubicBezTo>
                    <a:cubicBezTo>
                      <a:pt x="413" y="493"/>
                      <a:pt x="414" y="487"/>
                      <a:pt x="420" y="487"/>
                    </a:cubicBezTo>
                    <a:cubicBezTo>
                      <a:pt x="426" y="487"/>
                      <a:pt x="419" y="501"/>
                      <a:pt x="426" y="501"/>
                    </a:cubicBezTo>
                    <a:cubicBezTo>
                      <a:pt x="433" y="501"/>
                      <a:pt x="435" y="497"/>
                      <a:pt x="441" y="497"/>
                    </a:cubicBezTo>
                    <a:cubicBezTo>
                      <a:pt x="444" y="497"/>
                      <a:pt x="447" y="497"/>
                      <a:pt x="450" y="497"/>
                    </a:cubicBezTo>
                    <a:cubicBezTo>
                      <a:pt x="451" y="496"/>
                      <a:pt x="451" y="496"/>
                      <a:pt x="451" y="496"/>
                    </a:cubicBezTo>
                    <a:cubicBezTo>
                      <a:pt x="450" y="489"/>
                      <a:pt x="448" y="488"/>
                      <a:pt x="441" y="486"/>
                    </a:cubicBezTo>
                    <a:cubicBezTo>
                      <a:pt x="442" y="480"/>
                      <a:pt x="448" y="467"/>
                      <a:pt x="452" y="467"/>
                    </a:cubicBezTo>
                    <a:cubicBezTo>
                      <a:pt x="479" y="467"/>
                      <a:pt x="497" y="454"/>
                      <a:pt x="497" y="421"/>
                    </a:cubicBezTo>
                    <a:cubicBezTo>
                      <a:pt x="511" y="419"/>
                      <a:pt x="512" y="402"/>
                      <a:pt x="521" y="403"/>
                    </a:cubicBezTo>
                    <a:cubicBezTo>
                      <a:pt x="544" y="406"/>
                      <a:pt x="535" y="390"/>
                      <a:pt x="540" y="386"/>
                    </a:cubicBezTo>
                    <a:cubicBezTo>
                      <a:pt x="551" y="375"/>
                      <a:pt x="569" y="375"/>
                      <a:pt x="583" y="367"/>
                    </a:cubicBezTo>
                    <a:cubicBezTo>
                      <a:pt x="585" y="366"/>
                      <a:pt x="590" y="360"/>
                      <a:pt x="594" y="360"/>
                    </a:cubicBezTo>
                    <a:cubicBezTo>
                      <a:pt x="602" y="360"/>
                      <a:pt x="614" y="368"/>
                      <a:pt x="626" y="368"/>
                    </a:cubicBezTo>
                    <a:cubicBezTo>
                      <a:pt x="642" y="368"/>
                      <a:pt x="638" y="347"/>
                      <a:pt x="647" y="347"/>
                    </a:cubicBezTo>
                    <a:cubicBezTo>
                      <a:pt x="653" y="347"/>
                      <a:pt x="670" y="350"/>
                      <a:pt x="672" y="354"/>
                    </a:cubicBezTo>
                    <a:cubicBezTo>
                      <a:pt x="678" y="373"/>
                      <a:pt x="690" y="363"/>
                      <a:pt x="698" y="363"/>
                    </a:cubicBezTo>
                    <a:cubicBezTo>
                      <a:pt x="715" y="363"/>
                      <a:pt x="721" y="377"/>
                      <a:pt x="739" y="377"/>
                    </a:cubicBezTo>
                    <a:cubicBezTo>
                      <a:pt x="755" y="377"/>
                      <a:pt x="776" y="362"/>
                      <a:pt x="797" y="370"/>
                    </a:cubicBezTo>
                    <a:cubicBezTo>
                      <a:pt x="824" y="380"/>
                      <a:pt x="811" y="332"/>
                      <a:pt x="847" y="332"/>
                    </a:cubicBezTo>
                    <a:cubicBezTo>
                      <a:pt x="872" y="332"/>
                      <a:pt x="871" y="353"/>
                      <a:pt x="881" y="368"/>
                    </a:cubicBezTo>
                    <a:cubicBezTo>
                      <a:pt x="885" y="374"/>
                      <a:pt x="898" y="375"/>
                      <a:pt x="903" y="380"/>
                    </a:cubicBezTo>
                    <a:cubicBezTo>
                      <a:pt x="906" y="384"/>
                      <a:pt x="910" y="394"/>
                      <a:pt x="919" y="394"/>
                    </a:cubicBezTo>
                    <a:cubicBezTo>
                      <a:pt x="928" y="394"/>
                      <a:pt x="930" y="386"/>
                      <a:pt x="941" y="386"/>
                    </a:cubicBezTo>
                    <a:cubicBezTo>
                      <a:pt x="941" y="393"/>
                      <a:pt x="941" y="393"/>
                      <a:pt x="941" y="393"/>
                    </a:cubicBezTo>
                    <a:cubicBezTo>
                      <a:pt x="935" y="399"/>
                      <a:pt x="933" y="414"/>
                      <a:pt x="926" y="419"/>
                    </a:cubicBezTo>
                    <a:cubicBezTo>
                      <a:pt x="919" y="422"/>
                      <a:pt x="908" y="423"/>
                      <a:pt x="911" y="426"/>
                    </a:cubicBezTo>
                    <a:cubicBezTo>
                      <a:pt x="921" y="432"/>
                      <a:pt x="910" y="444"/>
                      <a:pt x="910" y="444"/>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33" name="Freeform 64">
                <a:extLst>
                  <a:ext uri="{FF2B5EF4-FFF2-40B4-BE49-F238E27FC236}">
                    <a16:creationId xmlns:a16="http://schemas.microsoft.com/office/drawing/2014/main" id="{B6551F96-23B8-443E-A086-F989A4954EBE}"/>
                  </a:ext>
                </a:extLst>
              </p:cNvPr>
              <p:cNvSpPr>
                <a:spLocks/>
              </p:cNvSpPr>
              <p:nvPr/>
            </p:nvSpPr>
            <p:spPr bwMode="auto">
              <a:xfrm>
                <a:off x="5830186" y="1888619"/>
                <a:ext cx="1258261" cy="798046"/>
              </a:xfrm>
              <a:custGeom>
                <a:avLst/>
                <a:gdLst>
                  <a:gd name="T0" fmla="*/ 381 w 500"/>
                  <a:gd name="T1" fmla="*/ 200 h 317"/>
                  <a:gd name="T2" fmla="*/ 373 w 500"/>
                  <a:gd name="T3" fmla="*/ 188 h 317"/>
                  <a:gd name="T4" fmla="*/ 399 w 500"/>
                  <a:gd name="T5" fmla="*/ 167 h 317"/>
                  <a:gd name="T6" fmla="*/ 383 w 500"/>
                  <a:gd name="T7" fmla="*/ 161 h 317"/>
                  <a:gd name="T8" fmla="*/ 371 w 500"/>
                  <a:gd name="T9" fmla="*/ 167 h 317"/>
                  <a:gd name="T10" fmla="*/ 359 w 500"/>
                  <a:gd name="T11" fmla="*/ 154 h 317"/>
                  <a:gd name="T12" fmla="*/ 384 w 500"/>
                  <a:gd name="T13" fmla="*/ 136 h 317"/>
                  <a:gd name="T14" fmla="*/ 394 w 500"/>
                  <a:gd name="T15" fmla="*/ 138 h 317"/>
                  <a:gd name="T16" fmla="*/ 412 w 500"/>
                  <a:gd name="T17" fmla="*/ 141 h 317"/>
                  <a:gd name="T18" fmla="*/ 422 w 500"/>
                  <a:gd name="T19" fmla="*/ 151 h 317"/>
                  <a:gd name="T20" fmla="*/ 421 w 500"/>
                  <a:gd name="T21" fmla="*/ 162 h 317"/>
                  <a:gd name="T22" fmla="*/ 433 w 500"/>
                  <a:gd name="T23" fmla="*/ 166 h 317"/>
                  <a:gd name="T24" fmla="*/ 428 w 500"/>
                  <a:gd name="T25" fmla="*/ 173 h 317"/>
                  <a:gd name="T26" fmla="*/ 433 w 500"/>
                  <a:gd name="T27" fmla="*/ 180 h 317"/>
                  <a:gd name="T28" fmla="*/ 432 w 500"/>
                  <a:gd name="T29" fmla="*/ 189 h 317"/>
                  <a:gd name="T30" fmla="*/ 434 w 500"/>
                  <a:gd name="T31" fmla="*/ 193 h 317"/>
                  <a:gd name="T32" fmla="*/ 449 w 500"/>
                  <a:gd name="T33" fmla="*/ 187 h 317"/>
                  <a:gd name="T34" fmla="*/ 444 w 500"/>
                  <a:gd name="T35" fmla="*/ 152 h 317"/>
                  <a:gd name="T36" fmla="*/ 448 w 500"/>
                  <a:gd name="T37" fmla="*/ 137 h 317"/>
                  <a:gd name="T38" fmla="*/ 469 w 500"/>
                  <a:gd name="T39" fmla="*/ 112 h 317"/>
                  <a:gd name="T40" fmla="*/ 485 w 500"/>
                  <a:gd name="T41" fmla="*/ 87 h 317"/>
                  <a:gd name="T42" fmla="*/ 500 w 500"/>
                  <a:gd name="T43" fmla="*/ 54 h 317"/>
                  <a:gd name="T44" fmla="*/ 462 w 500"/>
                  <a:gd name="T45" fmla="*/ 48 h 317"/>
                  <a:gd name="T46" fmla="*/ 406 w 500"/>
                  <a:gd name="T47" fmla="*/ 0 h 317"/>
                  <a:gd name="T48" fmla="*/ 298 w 500"/>
                  <a:gd name="T49" fmla="*/ 45 h 317"/>
                  <a:gd name="T50" fmla="*/ 231 w 500"/>
                  <a:gd name="T51" fmla="*/ 22 h 317"/>
                  <a:gd name="T52" fmla="*/ 185 w 500"/>
                  <a:gd name="T53" fmla="*/ 36 h 317"/>
                  <a:gd name="T54" fmla="*/ 142 w 500"/>
                  <a:gd name="T55" fmla="*/ 35 h 317"/>
                  <a:gd name="T56" fmla="*/ 80 w 500"/>
                  <a:gd name="T57" fmla="*/ 71 h 317"/>
                  <a:gd name="T58" fmla="*/ 11 w 500"/>
                  <a:gd name="T59" fmla="*/ 135 h 317"/>
                  <a:gd name="T60" fmla="*/ 10 w 500"/>
                  <a:gd name="T61" fmla="*/ 164 h 317"/>
                  <a:gd name="T62" fmla="*/ 16 w 500"/>
                  <a:gd name="T63" fmla="*/ 170 h 317"/>
                  <a:gd name="T64" fmla="*/ 33 w 500"/>
                  <a:gd name="T65" fmla="*/ 183 h 317"/>
                  <a:gd name="T66" fmla="*/ 54 w 500"/>
                  <a:gd name="T67" fmla="*/ 186 h 317"/>
                  <a:gd name="T68" fmla="*/ 47 w 500"/>
                  <a:gd name="T69" fmla="*/ 207 h 317"/>
                  <a:gd name="T70" fmla="*/ 41 w 500"/>
                  <a:gd name="T71" fmla="*/ 213 h 317"/>
                  <a:gd name="T72" fmla="*/ 47 w 500"/>
                  <a:gd name="T73" fmla="*/ 223 h 317"/>
                  <a:gd name="T74" fmla="*/ 72 w 500"/>
                  <a:gd name="T75" fmla="*/ 233 h 317"/>
                  <a:gd name="T76" fmla="*/ 86 w 500"/>
                  <a:gd name="T77" fmla="*/ 243 h 317"/>
                  <a:gd name="T78" fmla="*/ 104 w 500"/>
                  <a:gd name="T79" fmla="*/ 251 h 317"/>
                  <a:gd name="T80" fmla="*/ 121 w 500"/>
                  <a:gd name="T81" fmla="*/ 249 h 317"/>
                  <a:gd name="T82" fmla="*/ 136 w 500"/>
                  <a:gd name="T83" fmla="*/ 248 h 317"/>
                  <a:gd name="T84" fmla="*/ 166 w 500"/>
                  <a:gd name="T85" fmla="*/ 243 h 317"/>
                  <a:gd name="T86" fmla="*/ 179 w 500"/>
                  <a:gd name="T87" fmla="*/ 239 h 317"/>
                  <a:gd name="T88" fmla="*/ 183 w 500"/>
                  <a:gd name="T89" fmla="*/ 236 h 317"/>
                  <a:gd name="T90" fmla="*/ 205 w 500"/>
                  <a:gd name="T91" fmla="*/ 261 h 317"/>
                  <a:gd name="T92" fmla="*/ 199 w 500"/>
                  <a:gd name="T93" fmla="*/ 286 h 317"/>
                  <a:gd name="T94" fmla="*/ 211 w 500"/>
                  <a:gd name="T95" fmla="*/ 293 h 317"/>
                  <a:gd name="T96" fmla="*/ 225 w 500"/>
                  <a:gd name="T97" fmla="*/ 305 h 317"/>
                  <a:gd name="T98" fmla="*/ 228 w 500"/>
                  <a:gd name="T99" fmla="*/ 308 h 317"/>
                  <a:gd name="T100" fmla="*/ 230 w 500"/>
                  <a:gd name="T101" fmla="*/ 298 h 317"/>
                  <a:gd name="T102" fmla="*/ 247 w 500"/>
                  <a:gd name="T103" fmla="*/ 296 h 317"/>
                  <a:gd name="T104" fmla="*/ 270 w 500"/>
                  <a:gd name="T105" fmla="*/ 295 h 317"/>
                  <a:gd name="T106" fmla="*/ 280 w 500"/>
                  <a:gd name="T107" fmla="*/ 306 h 317"/>
                  <a:gd name="T108" fmla="*/ 296 w 500"/>
                  <a:gd name="T109" fmla="*/ 317 h 317"/>
                  <a:gd name="T110" fmla="*/ 309 w 500"/>
                  <a:gd name="T111" fmla="*/ 307 h 317"/>
                  <a:gd name="T112" fmla="*/ 327 w 500"/>
                  <a:gd name="T113" fmla="*/ 296 h 317"/>
                  <a:gd name="T114" fmla="*/ 359 w 500"/>
                  <a:gd name="T115" fmla="*/ 286 h 317"/>
                  <a:gd name="T116" fmla="*/ 375 w 500"/>
                  <a:gd name="T117" fmla="*/ 265 h 317"/>
                  <a:gd name="T118" fmla="*/ 393 w 500"/>
                  <a:gd name="T119" fmla="*/ 231 h 317"/>
                  <a:gd name="T120" fmla="*/ 381 w 500"/>
                  <a:gd name="T121" fmla="*/ 20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0" h="317">
                    <a:moveTo>
                      <a:pt x="381" y="200"/>
                    </a:moveTo>
                    <a:cubicBezTo>
                      <a:pt x="381" y="200"/>
                      <a:pt x="381" y="200"/>
                      <a:pt x="381" y="200"/>
                    </a:cubicBezTo>
                    <a:cubicBezTo>
                      <a:pt x="381" y="200"/>
                      <a:pt x="381" y="196"/>
                      <a:pt x="381" y="195"/>
                    </a:cubicBezTo>
                    <a:cubicBezTo>
                      <a:pt x="378" y="194"/>
                      <a:pt x="373" y="192"/>
                      <a:pt x="373" y="188"/>
                    </a:cubicBezTo>
                    <a:cubicBezTo>
                      <a:pt x="373" y="184"/>
                      <a:pt x="378" y="184"/>
                      <a:pt x="379" y="180"/>
                    </a:cubicBezTo>
                    <a:cubicBezTo>
                      <a:pt x="381" y="173"/>
                      <a:pt x="394" y="173"/>
                      <a:pt x="399" y="167"/>
                    </a:cubicBezTo>
                    <a:cubicBezTo>
                      <a:pt x="397" y="164"/>
                      <a:pt x="393" y="167"/>
                      <a:pt x="389" y="164"/>
                    </a:cubicBezTo>
                    <a:cubicBezTo>
                      <a:pt x="387" y="163"/>
                      <a:pt x="386" y="161"/>
                      <a:pt x="383" y="161"/>
                    </a:cubicBezTo>
                    <a:cubicBezTo>
                      <a:pt x="380" y="161"/>
                      <a:pt x="380" y="167"/>
                      <a:pt x="379" y="167"/>
                    </a:cubicBezTo>
                    <a:cubicBezTo>
                      <a:pt x="376" y="167"/>
                      <a:pt x="373" y="168"/>
                      <a:pt x="371" y="167"/>
                    </a:cubicBezTo>
                    <a:cubicBezTo>
                      <a:pt x="368" y="164"/>
                      <a:pt x="369" y="161"/>
                      <a:pt x="365" y="159"/>
                    </a:cubicBezTo>
                    <a:cubicBezTo>
                      <a:pt x="364" y="158"/>
                      <a:pt x="359" y="157"/>
                      <a:pt x="359" y="154"/>
                    </a:cubicBezTo>
                    <a:cubicBezTo>
                      <a:pt x="359" y="148"/>
                      <a:pt x="368" y="150"/>
                      <a:pt x="372" y="147"/>
                    </a:cubicBezTo>
                    <a:cubicBezTo>
                      <a:pt x="375" y="144"/>
                      <a:pt x="382" y="140"/>
                      <a:pt x="384" y="136"/>
                    </a:cubicBezTo>
                    <a:cubicBezTo>
                      <a:pt x="385" y="136"/>
                      <a:pt x="386" y="133"/>
                      <a:pt x="389" y="133"/>
                    </a:cubicBezTo>
                    <a:cubicBezTo>
                      <a:pt x="391" y="133"/>
                      <a:pt x="394" y="136"/>
                      <a:pt x="394" y="138"/>
                    </a:cubicBezTo>
                    <a:cubicBezTo>
                      <a:pt x="394" y="143"/>
                      <a:pt x="389" y="145"/>
                      <a:pt x="389" y="150"/>
                    </a:cubicBezTo>
                    <a:cubicBezTo>
                      <a:pt x="397" y="150"/>
                      <a:pt x="403" y="141"/>
                      <a:pt x="412" y="141"/>
                    </a:cubicBezTo>
                    <a:cubicBezTo>
                      <a:pt x="416" y="141"/>
                      <a:pt x="417" y="144"/>
                      <a:pt x="422" y="144"/>
                    </a:cubicBezTo>
                    <a:cubicBezTo>
                      <a:pt x="420" y="147"/>
                      <a:pt x="422" y="147"/>
                      <a:pt x="422" y="151"/>
                    </a:cubicBezTo>
                    <a:cubicBezTo>
                      <a:pt x="422" y="154"/>
                      <a:pt x="418" y="153"/>
                      <a:pt x="418" y="157"/>
                    </a:cubicBezTo>
                    <a:cubicBezTo>
                      <a:pt x="418" y="158"/>
                      <a:pt x="419" y="162"/>
                      <a:pt x="421" y="162"/>
                    </a:cubicBezTo>
                    <a:cubicBezTo>
                      <a:pt x="422" y="162"/>
                      <a:pt x="423" y="160"/>
                      <a:pt x="425" y="160"/>
                    </a:cubicBezTo>
                    <a:cubicBezTo>
                      <a:pt x="429" y="160"/>
                      <a:pt x="433" y="163"/>
                      <a:pt x="433" y="166"/>
                    </a:cubicBezTo>
                    <a:cubicBezTo>
                      <a:pt x="433" y="168"/>
                      <a:pt x="431" y="170"/>
                      <a:pt x="428" y="170"/>
                    </a:cubicBezTo>
                    <a:cubicBezTo>
                      <a:pt x="428" y="173"/>
                      <a:pt x="428" y="173"/>
                      <a:pt x="428" y="173"/>
                    </a:cubicBezTo>
                    <a:cubicBezTo>
                      <a:pt x="429" y="173"/>
                      <a:pt x="430" y="174"/>
                      <a:pt x="431" y="175"/>
                    </a:cubicBezTo>
                    <a:cubicBezTo>
                      <a:pt x="431" y="176"/>
                      <a:pt x="433" y="178"/>
                      <a:pt x="433" y="180"/>
                    </a:cubicBezTo>
                    <a:cubicBezTo>
                      <a:pt x="433" y="180"/>
                      <a:pt x="430" y="184"/>
                      <a:pt x="430" y="186"/>
                    </a:cubicBezTo>
                    <a:cubicBezTo>
                      <a:pt x="430" y="187"/>
                      <a:pt x="430" y="189"/>
                      <a:pt x="432" y="189"/>
                    </a:cubicBezTo>
                    <a:cubicBezTo>
                      <a:pt x="431" y="190"/>
                      <a:pt x="430" y="191"/>
                      <a:pt x="430" y="193"/>
                    </a:cubicBezTo>
                    <a:cubicBezTo>
                      <a:pt x="434" y="193"/>
                      <a:pt x="434" y="193"/>
                      <a:pt x="434" y="193"/>
                    </a:cubicBezTo>
                    <a:cubicBezTo>
                      <a:pt x="436" y="191"/>
                      <a:pt x="436" y="191"/>
                      <a:pt x="440" y="190"/>
                    </a:cubicBezTo>
                    <a:cubicBezTo>
                      <a:pt x="440" y="188"/>
                      <a:pt x="447" y="187"/>
                      <a:pt x="449" y="187"/>
                    </a:cubicBezTo>
                    <a:cubicBezTo>
                      <a:pt x="453" y="186"/>
                      <a:pt x="455" y="182"/>
                      <a:pt x="455" y="176"/>
                    </a:cubicBezTo>
                    <a:cubicBezTo>
                      <a:pt x="455" y="165"/>
                      <a:pt x="450" y="158"/>
                      <a:pt x="444" y="152"/>
                    </a:cubicBezTo>
                    <a:cubicBezTo>
                      <a:pt x="441" y="149"/>
                      <a:pt x="439" y="147"/>
                      <a:pt x="439" y="142"/>
                    </a:cubicBezTo>
                    <a:cubicBezTo>
                      <a:pt x="443" y="142"/>
                      <a:pt x="445" y="140"/>
                      <a:pt x="448" y="137"/>
                    </a:cubicBezTo>
                    <a:cubicBezTo>
                      <a:pt x="450" y="135"/>
                      <a:pt x="455" y="132"/>
                      <a:pt x="456" y="130"/>
                    </a:cubicBezTo>
                    <a:cubicBezTo>
                      <a:pt x="460" y="122"/>
                      <a:pt x="462" y="118"/>
                      <a:pt x="469" y="112"/>
                    </a:cubicBezTo>
                    <a:cubicBezTo>
                      <a:pt x="469" y="112"/>
                      <a:pt x="480" y="100"/>
                      <a:pt x="470" y="94"/>
                    </a:cubicBezTo>
                    <a:cubicBezTo>
                      <a:pt x="467" y="91"/>
                      <a:pt x="478" y="90"/>
                      <a:pt x="485" y="87"/>
                    </a:cubicBezTo>
                    <a:cubicBezTo>
                      <a:pt x="492" y="82"/>
                      <a:pt x="494" y="67"/>
                      <a:pt x="500" y="61"/>
                    </a:cubicBezTo>
                    <a:cubicBezTo>
                      <a:pt x="500" y="54"/>
                      <a:pt x="500" y="54"/>
                      <a:pt x="500" y="54"/>
                    </a:cubicBezTo>
                    <a:cubicBezTo>
                      <a:pt x="489" y="54"/>
                      <a:pt x="487" y="62"/>
                      <a:pt x="478" y="62"/>
                    </a:cubicBezTo>
                    <a:cubicBezTo>
                      <a:pt x="469" y="62"/>
                      <a:pt x="465" y="52"/>
                      <a:pt x="462" y="48"/>
                    </a:cubicBezTo>
                    <a:cubicBezTo>
                      <a:pt x="457" y="43"/>
                      <a:pt x="444" y="42"/>
                      <a:pt x="440" y="36"/>
                    </a:cubicBezTo>
                    <a:cubicBezTo>
                      <a:pt x="430" y="21"/>
                      <a:pt x="431" y="0"/>
                      <a:pt x="406" y="0"/>
                    </a:cubicBezTo>
                    <a:cubicBezTo>
                      <a:pt x="370" y="0"/>
                      <a:pt x="383" y="48"/>
                      <a:pt x="356" y="38"/>
                    </a:cubicBezTo>
                    <a:cubicBezTo>
                      <a:pt x="335" y="30"/>
                      <a:pt x="314" y="45"/>
                      <a:pt x="298" y="45"/>
                    </a:cubicBezTo>
                    <a:cubicBezTo>
                      <a:pt x="280" y="45"/>
                      <a:pt x="274" y="31"/>
                      <a:pt x="257" y="31"/>
                    </a:cubicBezTo>
                    <a:cubicBezTo>
                      <a:pt x="249" y="31"/>
                      <a:pt x="237" y="41"/>
                      <a:pt x="231" y="22"/>
                    </a:cubicBezTo>
                    <a:cubicBezTo>
                      <a:pt x="229" y="18"/>
                      <a:pt x="212" y="15"/>
                      <a:pt x="206" y="15"/>
                    </a:cubicBezTo>
                    <a:cubicBezTo>
                      <a:pt x="197" y="15"/>
                      <a:pt x="201" y="36"/>
                      <a:pt x="185" y="36"/>
                    </a:cubicBezTo>
                    <a:cubicBezTo>
                      <a:pt x="173" y="36"/>
                      <a:pt x="161" y="28"/>
                      <a:pt x="153" y="28"/>
                    </a:cubicBezTo>
                    <a:cubicBezTo>
                      <a:pt x="149" y="28"/>
                      <a:pt x="144" y="34"/>
                      <a:pt x="142" y="35"/>
                    </a:cubicBezTo>
                    <a:cubicBezTo>
                      <a:pt x="128" y="43"/>
                      <a:pt x="110" y="43"/>
                      <a:pt x="99" y="54"/>
                    </a:cubicBezTo>
                    <a:cubicBezTo>
                      <a:pt x="94" y="58"/>
                      <a:pt x="103" y="74"/>
                      <a:pt x="80" y="71"/>
                    </a:cubicBezTo>
                    <a:cubicBezTo>
                      <a:pt x="71" y="70"/>
                      <a:pt x="70" y="87"/>
                      <a:pt x="56" y="89"/>
                    </a:cubicBezTo>
                    <a:cubicBezTo>
                      <a:pt x="56" y="122"/>
                      <a:pt x="38" y="135"/>
                      <a:pt x="11" y="135"/>
                    </a:cubicBezTo>
                    <a:cubicBezTo>
                      <a:pt x="7" y="135"/>
                      <a:pt x="1" y="148"/>
                      <a:pt x="0" y="154"/>
                    </a:cubicBezTo>
                    <a:cubicBezTo>
                      <a:pt x="7" y="156"/>
                      <a:pt x="9" y="157"/>
                      <a:pt x="10" y="164"/>
                    </a:cubicBezTo>
                    <a:cubicBezTo>
                      <a:pt x="9" y="165"/>
                      <a:pt x="9" y="165"/>
                      <a:pt x="9" y="165"/>
                    </a:cubicBezTo>
                    <a:cubicBezTo>
                      <a:pt x="9" y="170"/>
                      <a:pt x="12" y="169"/>
                      <a:pt x="16" y="170"/>
                    </a:cubicBezTo>
                    <a:cubicBezTo>
                      <a:pt x="20" y="171"/>
                      <a:pt x="18" y="175"/>
                      <a:pt x="20" y="177"/>
                    </a:cubicBezTo>
                    <a:cubicBezTo>
                      <a:pt x="24" y="181"/>
                      <a:pt x="27" y="181"/>
                      <a:pt x="33" y="183"/>
                    </a:cubicBezTo>
                    <a:cubicBezTo>
                      <a:pt x="38" y="182"/>
                      <a:pt x="40" y="178"/>
                      <a:pt x="45" y="178"/>
                    </a:cubicBezTo>
                    <a:cubicBezTo>
                      <a:pt x="47" y="178"/>
                      <a:pt x="54" y="183"/>
                      <a:pt x="54" y="186"/>
                    </a:cubicBezTo>
                    <a:cubicBezTo>
                      <a:pt x="54" y="193"/>
                      <a:pt x="43" y="192"/>
                      <a:pt x="43" y="200"/>
                    </a:cubicBezTo>
                    <a:cubicBezTo>
                      <a:pt x="43" y="203"/>
                      <a:pt x="47" y="204"/>
                      <a:pt x="47" y="207"/>
                    </a:cubicBezTo>
                    <a:cubicBezTo>
                      <a:pt x="47" y="211"/>
                      <a:pt x="44" y="210"/>
                      <a:pt x="41" y="210"/>
                    </a:cubicBezTo>
                    <a:cubicBezTo>
                      <a:pt x="41" y="213"/>
                      <a:pt x="41" y="213"/>
                      <a:pt x="41" y="213"/>
                    </a:cubicBezTo>
                    <a:cubicBezTo>
                      <a:pt x="42" y="216"/>
                      <a:pt x="41" y="218"/>
                      <a:pt x="42" y="222"/>
                    </a:cubicBezTo>
                    <a:cubicBezTo>
                      <a:pt x="43" y="223"/>
                      <a:pt x="46" y="223"/>
                      <a:pt x="47" y="223"/>
                    </a:cubicBezTo>
                    <a:cubicBezTo>
                      <a:pt x="52" y="225"/>
                      <a:pt x="54" y="229"/>
                      <a:pt x="59" y="230"/>
                    </a:cubicBezTo>
                    <a:cubicBezTo>
                      <a:pt x="65" y="231"/>
                      <a:pt x="68" y="230"/>
                      <a:pt x="72" y="233"/>
                    </a:cubicBezTo>
                    <a:cubicBezTo>
                      <a:pt x="75" y="237"/>
                      <a:pt x="78" y="235"/>
                      <a:pt x="82" y="237"/>
                    </a:cubicBezTo>
                    <a:cubicBezTo>
                      <a:pt x="85" y="239"/>
                      <a:pt x="85" y="241"/>
                      <a:pt x="86" y="243"/>
                    </a:cubicBezTo>
                    <a:cubicBezTo>
                      <a:pt x="87" y="245"/>
                      <a:pt x="89" y="243"/>
                      <a:pt x="90" y="244"/>
                    </a:cubicBezTo>
                    <a:cubicBezTo>
                      <a:pt x="95" y="246"/>
                      <a:pt x="97" y="251"/>
                      <a:pt x="104" y="251"/>
                    </a:cubicBezTo>
                    <a:cubicBezTo>
                      <a:pt x="108" y="251"/>
                      <a:pt x="112" y="251"/>
                      <a:pt x="116" y="251"/>
                    </a:cubicBezTo>
                    <a:cubicBezTo>
                      <a:pt x="119" y="251"/>
                      <a:pt x="119" y="249"/>
                      <a:pt x="121" y="249"/>
                    </a:cubicBezTo>
                    <a:cubicBezTo>
                      <a:pt x="123" y="249"/>
                      <a:pt x="124" y="254"/>
                      <a:pt x="124" y="256"/>
                    </a:cubicBezTo>
                    <a:cubicBezTo>
                      <a:pt x="128" y="254"/>
                      <a:pt x="129" y="248"/>
                      <a:pt x="136" y="248"/>
                    </a:cubicBezTo>
                    <a:cubicBezTo>
                      <a:pt x="143" y="248"/>
                      <a:pt x="145" y="252"/>
                      <a:pt x="150" y="252"/>
                    </a:cubicBezTo>
                    <a:cubicBezTo>
                      <a:pt x="154" y="252"/>
                      <a:pt x="164" y="244"/>
                      <a:pt x="166" y="243"/>
                    </a:cubicBezTo>
                    <a:cubicBezTo>
                      <a:pt x="168" y="241"/>
                      <a:pt x="168" y="240"/>
                      <a:pt x="169" y="239"/>
                    </a:cubicBezTo>
                    <a:cubicBezTo>
                      <a:pt x="172" y="237"/>
                      <a:pt x="175" y="240"/>
                      <a:pt x="179" y="239"/>
                    </a:cubicBezTo>
                    <a:cubicBezTo>
                      <a:pt x="181" y="236"/>
                      <a:pt x="181" y="236"/>
                      <a:pt x="181" y="236"/>
                    </a:cubicBezTo>
                    <a:cubicBezTo>
                      <a:pt x="183" y="236"/>
                      <a:pt x="183" y="236"/>
                      <a:pt x="183" y="236"/>
                    </a:cubicBezTo>
                    <a:cubicBezTo>
                      <a:pt x="185" y="246"/>
                      <a:pt x="191" y="245"/>
                      <a:pt x="199" y="248"/>
                    </a:cubicBezTo>
                    <a:cubicBezTo>
                      <a:pt x="201" y="253"/>
                      <a:pt x="205" y="255"/>
                      <a:pt x="205" y="261"/>
                    </a:cubicBezTo>
                    <a:cubicBezTo>
                      <a:pt x="205" y="272"/>
                      <a:pt x="198" y="272"/>
                      <a:pt x="198" y="283"/>
                    </a:cubicBezTo>
                    <a:cubicBezTo>
                      <a:pt x="198" y="284"/>
                      <a:pt x="198" y="286"/>
                      <a:pt x="199" y="286"/>
                    </a:cubicBezTo>
                    <a:cubicBezTo>
                      <a:pt x="201" y="286"/>
                      <a:pt x="203" y="285"/>
                      <a:pt x="205" y="285"/>
                    </a:cubicBezTo>
                    <a:cubicBezTo>
                      <a:pt x="207" y="285"/>
                      <a:pt x="208" y="293"/>
                      <a:pt x="211" y="293"/>
                    </a:cubicBezTo>
                    <a:cubicBezTo>
                      <a:pt x="211" y="299"/>
                      <a:pt x="214" y="305"/>
                      <a:pt x="220" y="305"/>
                    </a:cubicBezTo>
                    <a:cubicBezTo>
                      <a:pt x="222" y="305"/>
                      <a:pt x="223" y="305"/>
                      <a:pt x="225" y="305"/>
                    </a:cubicBezTo>
                    <a:cubicBezTo>
                      <a:pt x="226" y="305"/>
                      <a:pt x="226" y="305"/>
                      <a:pt x="226" y="305"/>
                    </a:cubicBezTo>
                    <a:cubicBezTo>
                      <a:pt x="226" y="307"/>
                      <a:pt x="228" y="308"/>
                      <a:pt x="228" y="308"/>
                    </a:cubicBezTo>
                    <a:cubicBezTo>
                      <a:pt x="229" y="308"/>
                      <a:pt x="230" y="306"/>
                      <a:pt x="230" y="305"/>
                    </a:cubicBezTo>
                    <a:cubicBezTo>
                      <a:pt x="230" y="302"/>
                      <a:pt x="230" y="301"/>
                      <a:pt x="230" y="298"/>
                    </a:cubicBezTo>
                    <a:cubicBezTo>
                      <a:pt x="230" y="298"/>
                      <a:pt x="236" y="296"/>
                      <a:pt x="237" y="296"/>
                    </a:cubicBezTo>
                    <a:cubicBezTo>
                      <a:pt x="247" y="296"/>
                      <a:pt x="247" y="296"/>
                      <a:pt x="247" y="296"/>
                    </a:cubicBezTo>
                    <a:cubicBezTo>
                      <a:pt x="251" y="298"/>
                      <a:pt x="254" y="292"/>
                      <a:pt x="258" y="292"/>
                    </a:cubicBezTo>
                    <a:cubicBezTo>
                      <a:pt x="263" y="292"/>
                      <a:pt x="265" y="295"/>
                      <a:pt x="270" y="295"/>
                    </a:cubicBezTo>
                    <a:cubicBezTo>
                      <a:pt x="270" y="303"/>
                      <a:pt x="276" y="305"/>
                      <a:pt x="280" y="306"/>
                    </a:cubicBezTo>
                    <a:cubicBezTo>
                      <a:pt x="280" y="306"/>
                      <a:pt x="280" y="306"/>
                      <a:pt x="280" y="306"/>
                    </a:cubicBezTo>
                    <a:cubicBezTo>
                      <a:pt x="285" y="309"/>
                      <a:pt x="289" y="307"/>
                      <a:pt x="294" y="310"/>
                    </a:cubicBezTo>
                    <a:cubicBezTo>
                      <a:pt x="294" y="311"/>
                      <a:pt x="293" y="317"/>
                      <a:pt x="296" y="317"/>
                    </a:cubicBezTo>
                    <a:cubicBezTo>
                      <a:pt x="299" y="317"/>
                      <a:pt x="297" y="313"/>
                      <a:pt x="299" y="311"/>
                    </a:cubicBezTo>
                    <a:cubicBezTo>
                      <a:pt x="301" y="309"/>
                      <a:pt x="307" y="308"/>
                      <a:pt x="309" y="307"/>
                    </a:cubicBezTo>
                    <a:cubicBezTo>
                      <a:pt x="315" y="304"/>
                      <a:pt x="320" y="305"/>
                      <a:pt x="324" y="302"/>
                    </a:cubicBezTo>
                    <a:cubicBezTo>
                      <a:pt x="324" y="302"/>
                      <a:pt x="327" y="296"/>
                      <a:pt x="327" y="296"/>
                    </a:cubicBezTo>
                    <a:cubicBezTo>
                      <a:pt x="330" y="296"/>
                      <a:pt x="331" y="299"/>
                      <a:pt x="334" y="299"/>
                    </a:cubicBezTo>
                    <a:cubicBezTo>
                      <a:pt x="348" y="299"/>
                      <a:pt x="351" y="291"/>
                      <a:pt x="359" y="286"/>
                    </a:cubicBezTo>
                    <a:cubicBezTo>
                      <a:pt x="361" y="285"/>
                      <a:pt x="362" y="284"/>
                      <a:pt x="363" y="281"/>
                    </a:cubicBezTo>
                    <a:cubicBezTo>
                      <a:pt x="370" y="281"/>
                      <a:pt x="372" y="270"/>
                      <a:pt x="375" y="265"/>
                    </a:cubicBezTo>
                    <a:cubicBezTo>
                      <a:pt x="376" y="261"/>
                      <a:pt x="384" y="250"/>
                      <a:pt x="388" y="249"/>
                    </a:cubicBezTo>
                    <a:cubicBezTo>
                      <a:pt x="388" y="243"/>
                      <a:pt x="393" y="240"/>
                      <a:pt x="393" y="231"/>
                    </a:cubicBezTo>
                    <a:cubicBezTo>
                      <a:pt x="393" y="219"/>
                      <a:pt x="390" y="215"/>
                      <a:pt x="385" y="207"/>
                    </a:cubicBezTo>
                    <a:cubicBezTo>
                      <a:pt x="384" y="205"/>
                      <a:pt x="384" y="202"/>
                      <a:pt x="381" y="20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34" name="Freeform 65">
                <a:extLst>
                  <a:ext uri="{FF2B5EF4-FFF2-40B4-BE49-F238E27FC236}">
                    <a16:creationId xmlns:a16="http://schemas.microsoft.com/office/drawing/2014/main" id="{AD5E349C-783F-4CAC-908C-278C51E9FCE0}"/>
                  </a:ext>
                </a:extLst>
              </p:cNvPr>
              <p:cNvSpPr>
                <a:spLocks/>
              </p:cNvSpPr>
              <p:nvPr/>
            </p:nvSpPr>
            <p:spPr bwMode="auto">
              <a:xfrm>
                <a:off x="7949109" y="1328468"/>
                <a:ext cx="70635" cy="30980"/>
              </a:xfrm>
              <a:custGeom>
                <a:avLst/>
                <a:gdLst>
                  <a:gd name="T0" fmla="*/ 3 w 29"/>
                  <a:gd name="T1" fmla="*/ 13 h 13"/>
                  <a:gd name="T2" fmla="*/ 0 w 29"/>
                  <a:gd name="T3" fmla="*/ 10 h 13"/>
                  <a:gd name="T4" fmla="*/ 14 w 29"/>
                  <a:gd name="T5" fmla="*/ 0 h 13"/>
                  <a:gd name="T6" fmla="*/ 29 w 29"/>
                  <a:gd name="T7" fmla="*/ 7 h 13"/>
                  <a:gd name="T8" fmla="*/ 3 w 29"/>
                  <a:gd name="T9" fmla="*/ 13 h 13"/>
                </a:gdLst>
                <a:ahLst/>
                <a:cxnLst>
                  <a:cxn ang="0">
                    <a:pos x="T0" y="T1"/>
                  </a:cxn>
                  <a:cxn ang="0">
                    <a:pos x="T2" y="T3"/>
                  </a:cxn>
                  <a:cxn ang="0">
                    <a:pos x="T4" y="T5"/>
                  </a:cxn>
                  <a:cxn ang="0">
                    <a:pos x="T6" y="T7"/>
                  </a:cxn>
                  <a:cxn ang="0">
                    <a:pos x="T8" y="T9"/>
                  </a:cxn>
                </a:cxnLst>
                <a:rect l="0" t="0" r="r" b="b"/>
                <a:pathLst>
                  <a:path w="29" h="13">
                    <a:moveTo>
                      <a:pt x="3" y="13"/>
                    </a:moveTo>
                    <a:cubicBezTo>
                      <a:pt x="1" y="13"/>
                      <a:pt x="0" y="11"/>
                      <a:pt x="0" y="10"/>
                    </a:cubicBezTo>
                    <a:cubicBezTo>
                      <a:pt x="0" y="5"/>
                      <a:pt x="9" y="0"/>
                      <a:pt x="14" y="0"/>
                    </a:cubicBezTo>
                    <a:cubicBezTo>
                      <a:pt x="18" y="0"/>
                      <a:pt x="29" y="3"/>
                      <a:pt x="29" y="7"/>
                    </a:cubicBezTo>
                    <a:cubicBezTo>
                      <a:pt x="29" y="11"/>
                      <a:pt x="6" y="13"/>
                      <a:pt x="3" y="13"/>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35" name="Freeform 66">
                <a:extLst>
                  <a:ext uri="{FF2B5EF4-FFF2-40B4-BE49-F238E27FC236}">
                    <a16:creationId xmlns:a16="http://schemas.microsoft.com/office/drawing/2014/main" id="{4DE06CB3-11E2-4BC4-A71A-6998D92C616C}"/>
                  </a:ext>
                </a:extLst>
              </p:cNvPr>
              <p:cNvSpPr>
                <a:spLocks/>
              </p:cNvSpPr>
              <p:nvPr/>
            </p:nvSpPr>
            <p:spPr bwMode="auto">
              <a:xfrm>
                <a:off x="7735967" y="1386710"/>
                <a:ext cx="29741" cy="14870"/>
              </a:xfrm>
              <a:custGeom>
                <a:avLst/>
                <a:gdLst>
                  <a:gd name="T0" fmla="*/ 9 w 12"/>
                  <a:gd name="T1" fmla="*/ 6 h 6"/>
                  <a:gd name="T2" fmla="*/ 12 w 12"/>
                  <a:gd name="T3" fmla="*/ 4 h 6"/>
                  <a:gd name="T4" fmla="*/ 10 w 12"/>
                  <a:gd name="T5" fmla="*/ 0 h 6"/>
                  <a:gd name="T6" fmla="*/ 0 w 12"/>
                  <a:gd name="T7" fmla="*/ 0 h 6"/>
                  <a:gd name="T8" fmla="*/ 9 w 12"/>
                  <a:gd name="T9" fmla="*/ 6 h 6"/>
                </a:gdLst>
                <a:ahLst/>
                <a:cxnLst>
                  <a:cxn ang="0">
                    <a:pos x="T0" y="T1"/>
                  </a:cxn>
                  <a:cxn ang="0">
                    <a:pos x="T2" y="T3"/>
                  </a:cxn>
                  <a:cxn ang="0">
                    <a:pos x="T4" y="T5"/>
                  </a:cxn>
                  <a:cxn ang="0">
                    <a:pos x="T6" y="T7"/>
                  </a:cxn>
                  <a:cxn ang="0">
                    <a:pos x="T8" y="T9"/>
                  </a:cxn>
                </a:cxnLst>
                <a:rect l="0" t="0" r="r" b="b"/>
                <a:pathLst>
                  <a:path w="12" h="6">
                    <a:moveTo>
                      <a:pt x="9" y="6"/>
                    </a:moveTo>
                    <a:cubicBezTo>
                      <a:pt x="10" y="6"/>
                      <a:pt x="12" y="5"/>
                      <a:pt x="12" y="4"/>
                    </a:cubicBezTo>
                    <a:cubicBezTo>
                      <a:pt x="12" y="2"/>
                      <a:pt x="10" y="1"/>
                      <a:pt x="10" y="0"/>
                    </a:cubicBezTo>
                    <a:cubicBezTo>
                      <a:pt x="0" y="0"/>
                      <a:pt x="0" y="0"/>
                      <a:pt x="0" y="0"/>
                    </a:cubicBezTo>
                    <a:cubicBezTo>
                      <a:pt x="2" y="4"/>
                      <a:pt x="5" y="6"/>
                      <a:pt x="9" y="6"/>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36" name="Freeform 67">
                <a:extLst>
                  <a:ext uri="{FF2B5EF4-FFF2-40B4-BE49-F238E27FC236}">
                    <a16:creationId xmlns:a16="http://schemas.microsoft.com/office/drawing/2014/main" id="{E36374EB-7502-473E-A6A8-995F343FC4F0}"/>
                  </a:ext>
                </a:extLst>
              </p:cNvPr>
              <p:cNvSpPr>
                <a:spLocks/>
              </p:cNvSpPr>
              <p:nvPr/>
            </p:nvSpPr>
            <p:spPr bwMode="auto">
              <a:xfrm>
                <a:off x="7082907" y="1163654"/>
                <a:ext cx="14870" cy="14870"/>
              </a:xfrm>
              <a:custGeom>
                <a:avLst/>
                <a:gdLst>
                  <a:gd name="T0" fmla="*/ 6 w 6"/>
                  <a:gd name="T1" fmla="*/ 3 h 6"/>
                  <a:gd name="T2" fmla="*/ 3 w 6"/>
                  <a:gd name="T3" fmla="*/ 0 h 6"/>
                  <a:gd name="T4" fmla="*/ 0 w 6"/>
                  <a:gd name="T5" fmla="*/ 4 h 6"/>
                  <a:gd name="T6" fmla="*/ 3 w 6"/>
                  <a:gd name="T7" fmla="*/ 6 h 6"/>
                  <a:gd name="T8" fmla="*/ 6 w 6"/>
                  <a:gd name="T9" fmla="*/ 2 h 6"/>
                  <a:gd name="T10" fmla="*/ 5 w 6"/>
                  <a:gd name="T11" fmla="*/ 2 h 6"/>
                  <a:gd name="T12" fmla="*/ 6 w 6"/>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6" y="3"/>
                    </a:moveTo>
                    <a:cubicBezTo>
                      <a:pt x="3" y="0"/>
                      <a:pt x="3" y="0"/>
                      <a:pt x="3" y="0"/>
                    </a:cubicBezTo>
                    <a:cubicBezTo>
                      <a:pt x="2" y="1"/>
                      <a:pt x="0" y="2"/>
                      <a:pt x="0" y="4"/>
                    </a:cubicBezTo>
                    <a:cubicBezTo>
                      <a:pt x="0" y="6"/>
                      <a:pt x="1" y="6"/>
                      <a:pt x="3" y="6"/>
                    </a:cubicBezTo>
                    <a:cubicBezTo>
                      <a:pt x="5" y="6"/>
                      <a:pt x="5" y="4"/>
                      <a:pt x="6" y="2"/>
                    </a:cubicBezTo>
                    <a:cubicBezTo>
                      <a:pt x="5" y="2"/>
                      <a:pt x="5" y="2"/>
                      <a:pt x="5" y="2"/>
                    </a:cubicBezTo>
                    <a:lnTo>
                      <a:pt x="6" y="3"/>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37" name="Freeform 68">
                <a:extLst>
                  <a:ext uri="{FF2B5EF4-FFF2-40B4-BE49-F238E27FC236}">
                    <a16:creationId xmlns:a16="http://schemas.microsoft.com/office/drawing/2014/main" id="{8BF65489-1CA9-4F51-81C3-0A317C9CEB67}"/>
                  </a:ext>
                </a:extLst>
              </p:cNvPr>
              <p:cNvSpPr>
                <a:spLocks/>
              </p:cNvSpPr>
              <p:nvPr/>
            </p:nvSpPr>
            <p:spPr bwMode="auto">
              <a:xfrm>
                <a:off x="6613250" y="1215700"/>
                <a:ext cx="29741" cy="19827"/>
              </a:xfrm>
              <a:custGeom>
                <a:avLst/>
                <a:gdLst>
                  <a:gd name="T0" fmla="*/ 12 w 12"/>
                  <a:gd name="T1" fmla="*/ 6 h 8"/>
                  <a:gd name="T2" fmla="*/ 6 w 12"/>
                  <a:gd name="T3" fmla="*/ 8 h 8"/>
                  <a:gd name="T4" fmla="*/ 0 w 12"/>
                  <a:gd name="T5" fmla="*/ 4 h 8"/>
                  <a:gd name="T6" fmla="*/ 6 w 12"/>
                  <a:gd name="T7" fmla="*/ 0 h 8"/>
                  <a:gd name="T8" fmla="*/ 12 w 12"/>
                  <a:gd name="T9" fmla="*/ 4 h 8"/>
                  <a:gd name="T10" fmla="*/ 10 w 12"/>
                  <a:gd name="T11" fmla="*/ 8 h 8"/>
                  <a:gd name="T12" fmla="*/ 12 w 12"/>
                  <a:gd name="T13" fmla="*/ 6 h 8"/>
                </a:gdLst>
                <a:ahLst/>
                <a:cxnLst>
                  <a:cxn ang="0">
                    <a:pos x="T0" y="T1"/>
                  </a:cxn>
                  <a:cxn ang="0">
                    <a:pos x="T2" y="T3"/>
                  </a:cxn>
                  <a:cxn ang="0">
                    <a:pos x="T4" y="T5"/>
                  </a:cxn>
                  <a:cxn ang="0">
                    <a:pos x="T6" y="T7"/>
                  </a:cxn>
                  <a:cxn ang="0">
                    <a:pos x="T8" y="T9"/>
                  </a:cxn>
                  <a:cxn ang="0">
                    <a:pos x="T10" y="T11"/>
                  </a:cxn>
                  <a:cxn ang="0">
                    <a:pos x="T12" y="T13"/>
                  </a:cxn>
                </a:cxnLst>
                <a:rect l="0" t="0" r="r" b="b"/>
                <a:pathLst>
                  <a:path w="12" h="8">
                    <a:moveTo>
                      <a:pt x="12" y="6"/>
                    </a:moveTo>
                    <a:cubicBezTo>
                      <a:pt x="10" y="7"/>
                      <a:pt x="8" y="8"/>
                      <a:pt x="6" y="8"/>
                    </a:cubicBezTo>
                    <a:cubicBezTo>
                      <a:pt x="3" y="8"/>
                      <a:pt x="0" y="7"/>
                      <a:pt x="0" y="4"/>
                    </a:cubicBezTo>
                    <a:cubicBezTo>
                      <a:pt x="0" y="1"/>
                      <a:pt x="3" y="0"/>
                      <a:pt x="6" y="0"/>
                    </a:cubicBezTo>
                    <a:cubicBezTo>
                      <a:pt x="10" y="0"/>
                      <a:pt x="12" y="1"/>
                      <a:pt x="12" y="4"/>
                    </a:cubicBezTo>
                    <a:cubicBezTo>
                      <a:pt x="12" y="6"/>
                      <a:pt x="11" y="7"/>
                      <a:pt x="10" y="8"/>
                    </a:cubicBezTo>
                    <a:lnTo>
                      <a:pt x="12" y="6"/>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38" name="Freeform 69">
                <a:extLst>
                  <a:ext uri="{FF2B5EF4-FFF2-40B4-BE49-F238E27FC236}">
                    <a16:creationId xmlns:a16="http://schemas.microsoft.com/office/drawing/2014/main" id="{244965C4-BBBC-4F5B-AB89-485B6EFA9889}"/>
                  </a:ext>
                </a:extLst>
              </p:cNvPr>
              <p:cNvSpPr>
                <a:spLocks/>
              </p:cNvSpPr>
              <p:nvPr/>
            </p:nvSpPr>
            <p:spPr bwMode="auto">
              <a:xfrm>
                <a:off x="6364170" y="1012471"/>
                <a:ext cx="121442" cy="65678"/>
              </a:xfrm>
              <a:custGeom>
                <a:avLst/>
                <a:gdLst>
                  <a:gd name="T0" fmla="*/ 5 w 50"/>
                  <a:gd name="T1" fmla="*/ 27 h 27"/>
                  <a:gd name="T2" fmla="*/ 0 w 50"/>
                  <a:gd name="T3" fmla="*/ 23 h 27"/>
                  <a:gd name="T4" fmla="*/ 5 w 50"/>
                  <a:gd name="T5" fmla="*/ 17 h 27"/>
                  <a:gd name="T6" fmla="*/ 26 w 50"/>
                  <a:gd name="T7" fmla="*/ 0 h 27"/>
                  <a:gd name="T8" fmla="*/ 30 w 50"/>
                  <a:gd name="T9" fmla="*/ 0 h 27"/>
                  <a:gd name="T10" fmla="*/ 29 w 50"/>
                  <a:gd name="T11" fmla="*/ 6 h 27"/>
                  <a:gd name="T12" fmla="*/ 34 w 50"/>
                  <a:gd name="T13" fmla="*/ 3 h 27"/>
                  <a:gd name="T14" fmla="*/ 50 w 50"/>
                  <a:gd name="T15" fmla="*/ 14 h 27"/>
                  <a:gd name="T16" fmla="*/ 30 w 50"/>
                  <a:gd name="T17" fmla="*/ 22 h 27"/>
                  <a:gd name="T18" fmla="*/ 20 w 50"/>
                  <a:gd name="T19" fmla="*/ 23 h 27"/>
                  <a:gd name="T20" fmla="*/ 5 w 50"/>
                  <a:gd name="T21"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27">
                    <a:moveTo>
                      <a:pt x="5" y="27"/>
                    </a:moveTo>
                    <a:cubicBezTo>
                      <a:pt x="1" y="27"/>
                      <a:pt x="0" y="26"/>
                      <a:pt x="0" y="23"/>
                    </a:cubicBezTo>
                    <a:cubicBezTo>
                      <a:pt x="0" y="18"/>
                      <a:pt x="4" y="18"/>
                      <a:pt x="5" y="17"/>
                    </a:cubicBezTo>
                    <a:cubicBezTo>
                      <a:pt x="12" y="10"/>
                      <a:pt x="15" y="0"/>
                      <a:pt x="26" y="0"/>
                    </a:cubicBezTo>
                    <a:cubicBezTo>
                      <a:pt x="29" y="0"/>
                      <a:pt x="29" y="0"/>
                      <a:pt x="30" y="0"/>
                    </a:cubicBezTo>
                    <a:cubicBezTo>
                      <a:pt x="30" y="4"/>
                      <a:pt x="31" y="4"/>
                      <a:pt x="29" y="6"/>
                    </a:cubicBezTo>
                    <a:cubicBezTo>
                      <a:pt x="31" y="5"/>
                      <a:pt x="32" y="3"/>
                      <a:pt x="34" y="3"/>
                    </a:cubicBezTo>
                    <a:cubicBezTo>
                      <a:pt x="38" y="3"/>
                      <a:pt x="50" y="10"/>
                      <a:pt x="50" y="14"/>
                    </a:cubicBezTo>
                    <a:cubicBezTo>
                      <a:pt x="50" y="21"/>
                      <a:pt x="35" y="22"/>
                      <a:pt x="30" y="22"/>
                    </a:cubicBezTo>
                    <a:cubicBezTo>
                      <a:pt x="29" y="22"/>
                      <a:pt x="20" y="23"/>
                      <a:pt x="20" y="23"/>
                    </a:cubicBezTo>
                    <a:lnTo>
                      <a:pt x="5" y="27"/>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39" name="Freeform 70">
                <a:extLst>
                  <a:ext uri="{FF2B5EF4-FFF2-40B4-BE49-F238E27FC236}">
                    <a16:creationId xmlns:a16="http://schemas.microsoft.com/office/drawing/2014/main" id="{CA1EE8D3-8177-4714-A851-786AC63B7CE0}"/>
                  </a:ext>
                </a:extLst>
              </p:cNvPr>
              <p:cNvSpPr>
                <a:spLocks/>
              </p:cNvSpPr>
              <p:nvPr/>
            </p:nvSpPr>
            <p:spPr bwMode="auto">
              <a:xfrm>
                <a:off x="6195639" y="977773"/>
                <a:ext cx="45851" cy="24784"/>
              </a:xfrm>
              <a:custGeom>
                <a:avLst/>
                <a:gdLst>
                  <a:gd name="T0" fmla="*/ 8 w 19"/>
                  <a:gd name="T1" fmla="*/ 0 h 10"/>
                  <a:gd name="T2" fmla="*/ 19 w 19"/>
                  <a:gd name="T3" fmla="*/ 4 h 10"/>
                  <a:gd name="T4" fmla="*/ 5 w 19"/>
                  <a:gd name="T5" fmla="*/ 10 h 10"/>
                  <a:gd name="T6" fmla="*/ 0 w 19"/>
                  <a:gd name="T7" fmla="*/ 3 h 10"/>
                  <a:gd name="T8" fmla="*/ 8 w 19"/>
                  <a:gd name="T9" fmla="*/ 0 h 10"/>
                </a:gdLst>
                <a:ahLst/>
                <a:cxnLst>
                  <a:cxn ang="0">
                    <a:pos x="T0" y="T1"/>
                  </a:cxn>
                  <a:cxn ang="0">
                    <a:pos x="T2" y="T3"/>
                  </a:cxn>
                  <a:cxn ang="0">
                    <a:pos x="T4" y="T5"/>
                  </a:cxn>
                  <a:cxn ang="0">
                    <a:pos x="T6" y="T7"/>
                  </a:cxn>
                  <a:cxn ang="0">
                    <a:pos x="T8" y="T9"/>
                  </a:cxn>
                </a:cxnLst>
                <a:rect l="0" t="0" r="r" b="b"/>
                <a:pathLst>
                  <a:path w="19" h="10">
                    <a:moveTo>
                      <a:pt x="8" y="0"/>
                    </a:moveTo>
                    <a:cubicBezTo>
                      <a:pt x="9" y="0"/>
                      <a:pt x="17" y="4"/>
                      <a:pt x="19" y="4"/>
                    </a:cubicBezTo>
                    <a:cubicBezTo>
                      <a:pt x="18" y="9"/>
                      <a:pt x="9" y="10"/>
                      <a:pt x="5" y="10"/>
                    </a:cubicBezTo>
                    <a:cubicBezTo>
                      <a:pt x="4" y="10"/>
                      <a:pt x="0" y="5"/>
                      <a:pt x="0" y="3"/>
                    </a:cubicBezTo>
                    <a:cubicBezTo>
                      <a:pt x="0" y="0"/>
                      <a:pt x="6" y="0"/>
                      <a:pt x="8" y="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40" name="Freeform 71">
                <a:extLst>
                  <a:ext uri="{FF2B5EF4-FFF2-40B4-BE49-F238E27FC236}">
                    <a16:creationId xmlns:a16="http://schemas.microsoft.com/office/drawing/2014/main" id="{7C84E6E3-34FB-41AA-8923-0A38DD5BA19C}"/>
                  </a:ext>
                </a:extLst>
              </p:cNvPr>
              <p:cNvSpPr>
                <a:spLocks/>
              </p:cNvSpPr>
              <p:nvPr/>
            </p:nvSpPr>
            <p:spPr bwMode="auto">
              <a:xfrm>
                <a:off x="6210509" y="924488"/>
                <a:ext cx="166053" cy="117725"/>
              </a:xfrm>
              <a:custGeom>
                <a:avLst/>
                <a:gdLst>
                  <a:gd name="T0" fmla="*/ 65 w 68"/>
                  <a:gd name="T1" fmla="*/ 44 h 48"/>
                  <a:gd name="T2" fmla="*/ 59 w 68"/>
                  <a:gd name="T3" fmla="*/ 48 h 48"/>
                  <a:gd name="T4" fmla="*/ 27 w 68"/>
                  <a:gd name="T5" fmla="*/ 43 h 48"/>
                  <a:gd name="T6" fmla="*/ 12 w 68"/>
                  <a:gd name="T7" fmla="*/ 33 h 48"/>
                  <a:gd name="T8" fmla="*/ 33 w 68"/>
                  <a:gd name="T9" fmla="*/ 24 h 48"/>
                  <a:gd name="T10" fmla="*/ 21 w 68"/>
                  <a:gd name="T11" fmla="*/ 23 h 48"/>
                  <a:gd name="T12" fmla="*/ 0 w 68"/>
                  <a:gd name="T13" fmla="*/ 17 h 48"/>
                  <a:gd name="T14" fmla="*/ 30 w 68"/>
                  <a:gd name="T15" fmla="*/ 0 h 48"/>
                  <a:gd name="T16" fmla="*/ 47 w 68"/>
                  <a:gd name="T17" fmla="*/ 11 h 48"/>
                  <a:gd name="T18" fmla="*/ 44 w 68"/>
                  <a:gd name="T19" fmla="*/ 12 h 48"/>
                  <a:gd name="T20" fmla="*/ 44 w 68"/>
                  <a:gd name="T21" fmla="*/ 17 h 48"/>
                  <a:gd name="T22" fmla="*/ 39 w 68"/>
                  <a:gd name="T23" fmla="*/ 23 h 48"/>
                  <a:gd name="T24" fmla="*/ 45 w 68"/>
                  <a:gd name="T25" fmla="*/ 23 h 48"/>
                  <a:gd name="T26" fmla="*/ 53 w 68"/>
                  <a:gd name="T27" fmla="*/ 26 h 48"/>
                  <a:gd name="T28" fmla="*/ 59 w 68"/>
                  <a:gd name="T29" fmla="*/ 26 h 48"/>
                  <a:gd name="T30" fmla="*/ 68 w 68"/>
                  <a:gd name="T31" fmla="*/ 31 h 48"/>
                  <a:gd name="T32" fmla="*/ 66 w 68"/>
                  <a:gd name="T33" fmla="*/ 37 h 48"/>
                  <a:gd name="T34" fmla="*/ 60 w 68"/>
                  <a:gd name="T35" fmla="*/ 41 h 48"/>
                  <a:gd name="T36" fmla="*/ 65 w 68"/>
                  <a:gd name="T37"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48">
                    <a:moveTo>
                      <a:pt x="65" y="44"/>
                    </a:moveTo>
                    <a:cubicBezTo>
                      <a:pt x="65" y="47"/>
                      <a:pt x="61" y="48"/>
                      <a:pt x="59" y="48"/>
                    </a:cubicBezTo>
                    <a:cubicBezTo>
                      <a:pt x="46" y="48"/>
                      <a:pt x="37" y="43"/>
                      <a:pt x="27" y="43"/>
                    </a:cubicBezTo>
                    <a:cubicBezTo>
                      <a:pt x="23" y="43"/>
                      <a:pt x="16" y="35"/>
                      <a:pt x="12" y="33"/>
                    </a:cubicBezTo>
                    <a:cubicBezTo>
                      <a:pt x="21" y="30"/>
                      <a:pt x="24" y="27"/>
                      <a:pt x="33" y="24"/>
                    </a:cubicBezTo>
                    <a:cubicBezTo>
                      <a:pt x="30" y="24"/>
                      <a:pt x="23" y="23"/>
                      <a:pt x="21" y="23"/>
                    </a:cubicBezTo>
                    <a:cubicBezTo>
                      <a:pt x="13" y="23"/>
                      <a:pt x="8" y="21"/>
                      <a:pt x="0" y="17"/>
                    </a:cubicBezTo>
                    <a:cubicBezTo>
                      <a:pt x="12" y="14"/>
                      <a:pt x="16" y="0"/>
                      <a:pt x="30" y="0"/>
                    </a:cubicBezTo>
                    <a:cubicBezTo>
                      <a:pt x="38" y="0"/>
                      <a:pt x="43" y="8"/>
                      <a:pt x="47" y="11"/>
                    </a:cubicBezTo>
                    <a:cubicBezTo>
                      <a:pt x="45" y="13"/>
                      <a:pt x="45" y="12"/>
                      <a:pt x="44" y="12"/>
                    </a:cubicBezTo>
                    <a:cubicBezTo>
                      <a:pt x="44" y="15"/>
                      <a:pt x="44" y="16"/>
                      <a:pt x="44" y="17"/>
                    </a:cubicBezTo>
                    <a:cubicBezTo>
                      <a:pt x="44" y="19"/>
                      <a:pt x="41" y="21"/>
                      <a:pt x="39" y="23"/>
                    </a:cubicBezTo>
                    <a:cubicBezTo>
                      <a:pt x="41" y="22"/>
                      <a:pt x="42" y="23"/>
                      <a:pt x="45" y="23"/>
                    </a:cubicBezTo>
                    <a:cubicBezTo>
                      <a:pt x="48" y="23"/>
                      <a:pt x="50" y="26"/>
                      <a:pt x="53" y="26"/>
                    </a:cubicBezTo>
                    <a:cubicBezTo>
                      <a:pt x="55" y="26"/>
                      <a:pt x="57" y="26"/>
                      <a:pt x="59" y="26"/>
                    </a:cubicBezTo>
                    <a:cubicBezTo>
                      <a:pt x="65" y="26"/>
                      <a:pt x="65" y="28"/>
                      <a:pt x="68" y="31"/>
                    </a:cubicBezTo>
                    <a:cubicBezTo>
                      <a:pt x="66" y="34"/>
                      <a:pt x="66" y="34"/>
                      <a:pt x="66" y="37"/>
                    </a:cubicBezTo>
                    <a:cubicBezTo>
                      <a:pt x="66" y="40"/>
                      <a:pt x="62" y="40"/>
                      <a:pt x="60" y="41"/>
                    </a:cubicBezTo>
                    <a:cubicBezTo>
                      <a:pt x="62" y="41"/>
                      <a:pt x="65" y="42"/>
                      <a:pt x="65" y="44"/>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41" name="Freeform 72">
                <a:extLst>
                  <a:ext uri="{FF2B5EF4-FFF2-40B4-BE49-F238E27FC236}">
                    <a16:creationId xmlns:a16="http://schemas.microsoft.com/office/drawing/2014/main" id="{13AFFAF9-70D6-46EE-B971-13079D941FD0}"/>
                  </a:ext>
                </a:extLst>
              </p:cNvPr>
              <p:cNvSpPr>
                <a:spLocks/>
              </p:cNvSpPr>
              <p:nvPr/>
            </p:nvSpPr>
            <p:spPr bwMode="auto">
              <a:xfrm>
                <a:off x="6283623" y="1110368"/>
                <a:ext cx="18588" cy="14870"/>
              </a:xfrm>
              <a:custGeom>
                <a:avLst/>
                <a:gdLst>
                  <a:gd name="T0" fmla="*/ 0 w 8"/>
                  <a:gd name="T1" fmla="*/ 3 h 6"/>
                  <a:gd name="T2" fmla="*/ 4 w 8"/>
                  <a:gd name="T3" fmla="*/ 0 h 6"/>
                  <a:gd name="T4" fmla="*/ 8 w 8"/>
                  <a:gd name="T5" fmla="*/ 0 h 6"/>
                  <a:gd name="T6" fmla="*/ 3 w 8"/>
                  <a:gd name="T7" fmla="*/ 6 h 6"/>
                  <a:gd name="T8" fmla="*/ 0 w 8"/>
                  <a:gd name="T9" fmla="*/ 3 h 6"/>
                </a:gdLst>
                <a:ahLst/>
                <a:cxnLst>
                  <a:cxn ang="0">
                    <a:pos x="T0" y="T1"/>
                  </a:cxn>
                  <a:cxn ang="0">
                    <a:pos x="T2" y="T3"/>
                  </a:cxn>
                  <a:cxn ang="0">
                    <a:pos x="T4" y="T5"/>
                  </a:cxn>
                  <a:cxn ang="0">
                    <a:pos x="T6" y="T7"/>
                  </a:cxn>
                  <a:cxn ang="0">
                    <a:pos x="T8" y="T9"/>
                  </a:cxn>
                </a:cxnLst>
                <a:rect l="0" t="0" r="r" b="b"/>
                <a:pathLst>
                  <a:path w="8" h="6">
                    <a:moveTo>
                      <a:pt x="0" y="3"/>
                    </a:moveTo>
                    <a:cubicBezTo>
                      <a:pt x="1" y="2"/>
                      <a:pt x="3" y="1"/>
                      <a:pt x="4" y="0"/>
                    </a:cubicBezTo>
                    <a:cubicBezTo>
                      <a:pt x="8" y="0"/>
                      <a:pt x="8" y="0"/>
                      <a:pt x="8" y="0"/>
                    </a:cubicBezTo>
                    <a:cubicBezTo>
                      <a:pt x="8" y="4"/>
                      <a:pt x="6" y="6"/>
                      <a:pt x="3" y="6"/>
                    </a:cubicBezTo>
                    <a:cubicBezTo>
                      <a:pt x="1" y="6"/>
                      <a:pt x="0" y="5"/>
                      <a:pt x="0" y="3"/>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42" name="Freeform 73">
                <a:extLst>
                  <a:ext uri="{FF2B5EF4-FFF2-40B4-BE49-F238E27FC236}">
                    <a16:creationId xmlns:a16="http://schemas.microsoft.com/office/drawing/2014/main" id="{79B381EA-22A2-4B42-AE08-354948D1562C}"/>
                  </a:ext>
                </a:extLst>
              </p:cNvPr>
              <p:cNvSpPr>
                <a:spLocks/>
              </p:cNvSpPr>
              <p:nvPr/>
            </p:nvSpPr>
            <p:spPr bwMode="auto">
              <a:xfrm>
                <a:off x="6178290" y="929445"/>
                <a:ext cx="27262" cy="7435"/>
              </a:xfrm>
              <a:custGeom>
                <a:avLst/>
                <a:gdLst>
                  <a:gd name="T0" fmla="*/ 11 w 11"/>
                  <a:gd name="T1" fmla="*/ 2 h 3"/>
                  <a:gd name="T2" fmla="*/ 0 w 11"/>
                  <a:gd name="T3" fmla="*/ 0 h 3"/>
                  <a:gd name="T4" fmla="*/ 10 w 11"/>
                  <a:gd name="T5" fmla="*/ 0 h 3"/>
                  <a:gd name="T6" fmla="*/ 11 w 11"/>
                  <a:gd name="T7" fmla="*/ 2 h 3"/>
                </a:gdLst>
                <a:ahLst/>
                <a:cxnLst>
                  <a:cxn ang="0">
                    <a:pos x="T0" y="T1"/>
                  </a:cxn>
                  <a:cxn ang="0">
                    <a:pos x="T2" y="T3"/>
                  </a:cxn>
                  <a:cxn ang="0">
                    <a:pos x="T4" y="T5"/>
                  </a:cxn>
                  <a:cxn ang="0">
                    <a:pos x="T6" y="T7"/>
                  </a:cxn>
                </a:cxnLst>
                <a:rect l="0" t="0" r="r" b="b"/>
                <a:pathLst>
                  <a:path w="11" h="3">
                    <a:moveTo>
                      <a:pt x="11" y="2"/>
                    </a:moveTo>
                    <a:cubicBezTo>
                      <a:pt x="7" y="3"/>
                      <a:pt x="1" y="3"/>
                      <a:pt x="0" y="0"/>
                    </a:cubicBezTo>
                    <a:cubicBezTo>
                      <a:pt x="10" y="0"/>
                      <a:pt x="10" y="0"/>
                      <a:pt x="10" y="0"/>
                    </a:cubicBezTo>
                    <a:lnTo>
                      <a:pt x="11" y="2"/>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43" name="Freeform 74">
                <a:extLst>
                  <a:ext uri="{FF2B5EF4-FFF2-40B4-BE49-F238E27FC236}">
                    <a16:creationId xmlns:a16="http://schemas.microsoft.com/office/drawing/2014/main" id="{915C8F78-B209-4819-BE02-30424CFBCF3B}"/>
                  </a:ext>
                </a:extLst>
              </p:cNvPr>
              <p:cNvSpPr>
                <a:spLocks/>
              </p:cNvSpPr>
              <p:nvPr/>
            </p:nvSpPr>
            <p:spPr bwMode="auto">
              <a:xfrm>
                <a:off x="6507918" y="1063279"/>
                <a:ext cx="24784" cy="9914"/>
              </a:xfrm>
              <a:custGeom>
                <a:avLst/>
                <a:gdLst>
                  <a:gd name="T0" fmla="*/ 10 w 10"/>
                  <a:gd name="T1" fmla="*/ 0 h 4"/>
                  <a:gd name="T2" fmla="*/ 6 w 10"/>
                  <a:gd name="T3" fmla="*/ 4 h 4"/>
                  <a:gd name="T4" fmla="*/ 0 w 10"/>
                  <a:gd name="T5" fmla="*/ 1 h 4"/>
                  <a:gd name="T6" fmla="*/ 10 w 10"/>
                  <a:gd name="T7" fmla="*/ 0 h 4"/>
                </a:gdLst>
                <a:ahLst/>
                <a:cxnLst>
                  <a:cxn ang="0">
                    <a:pos x="T0" y="T1"/>
                  </a:cxn>
                  <a:cxn ang="0">
                    <a:pos x="T2" y="T3"/>
                  </a:cxn>
                  <a:cxn ang="0">
                    <a:pos x="T4" y="T5"/>
                  </a:cxn>
                  <a:cxn ang="0">
                    <a:pos x="T6" y="T7"/>
                  </a:cxn>
                </a:cxnLst>
                <a:rect l="0" t="0" r="r" b="b"/>
                <a:pathLst>
                  <a:path w="10" h="4">
                    <a:moveTo>
                      <a:pt x="10" y="0"/>
                    </a:moveTo>
                    <a:cubicBezTo>
                      <a:pt x="9" y="2"/>
                      <a:pt x="8" y="4"/>
                      <a:pt x="6" y="4"/>
                    </a:cubicBezTo>
                    <a:cubicBezTo>
                      <a:pt x="2" y="4"/>
                      <a:pt x="1" y="2"/>
                      <a:pt x="0" y="1"/>
                    </a:cubicBezTo>
                    <a:cubicBezTo>
                      <a:pt x="6" y="0"/>
                      <a:pt x="7" y="1"/>
                      <a:pt x="10" y="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44" name="Freeform 75">
                <a:extLst>
                  <a:ext uri="{FF2B5EF4-FFF2-40B4-BE49-F238E27FC236}">
                    <a16:creationId xmlns:a16="http://schemas.microsoft.com/office/drawing/2014/main" id="{B859DAD3-4E97-4A6D-A77E-09A345390161}"/>
                  </a:ext>
                </a:extLst>
              </p:cNvPr>
              <p:cNvSpPr>
                <a:spLocks/>
              </p:cNvSpPr>
              <p:nvPr/>
            </p:nvSpPr>
            <p:spPr bwMode="auto">
              <a:xfrm>
                <a:off x="5261281" y="946794"/>
                <a:ext cx="141269" cy="40894"/>
              </a:xfrm>
              <a:custGeom>
                <a:avLst/>
                <a:gdLst>
                  <a:gd name="T0" fmla="*/ 49 w 58"/>
                  <a:gd name="T1" fmla="*/ 8 h 17"/>
                  <a:gd name="T2" fmla="*/ 37 w 58"/>
                  <a:gd name="T3" fmla="*/ 11 h 17"/>
                  <a:gd name="T4" fmla="*/ 32 w 58"/>
                  <a:gd name="T5" fmla="*/ 17 h 17"/>
                  <a:gd name="T6" fmla="*/ 29 w 58"/>
                  <a:gd name="T7" fmla="*/ 14 h 17"/>
                  <a:gd name="T8" fmla="*/ 29 w 58"/>
                  <a:gd name="T9" fmla="*/ 14 h 17"/>
                  <a:gd name="T10" fmla="*/ 21 w 58"/>
                  <a:gd name="T11" fmla="*/ 11 h 17"/>
                  <a:gd name="T12" fmla="*/ 27 w 58"/>
                  <a:gd name="T13" fmla="*/ 8 h 17"/>
                  <a:gd name="T14" fmla="*/ 22 w 58"/>
                  <a:gd name="T15" fmla="*/ 8 h 17"/>
                  <a:gd name="T16" fmla="*/ 26 w 58"/>
                  <a:gd name="T17" fmla="*/ 5 h 17"/>
                  <a:gd name="T18" fmla="*/ 19 w 58"/>
                  <a:gd name="T19" fmla="*/ 3 h 17"/>
                  <a:gd name="T20" fmla="*/ 6 w 58"/>
                  <a:gd name="T21" fmla="*/ 6 h 17"/>
                  <a:gd name="T22" fmla="*/ 0 w 58"/>
                  <a:gd name="T23" fmla="*/ 5 h 17"/>
                  <a:gd name="T24" fmla="*/ 22 w 58"/>
                  <a:gd name="T25" fmla="*/ 0 h 17"/>
                  <a:gd name="T26" fmla="*/ 39 w 58"/>
                  <a:gd name="T27" fmla="*/ 4 h 17"/>
                  <a:gd name="T28" fmla="*/ 49 w 58"/>
                  <a:gd name="T29" fmla="*/ 0 h 17"/>
                  <a:gd name="T30" fmla="*/ 58 w 58"/>
                  <a:gd name="T31" fmla="*/ 3 h 17"/>
                  <a:gd name="T32" fmla="*/ 50 w 58"/>
                  <a:gd name="T33" fmla="*/ 8 h 17"/>
                  <a:gd name="T34" fmla="*/ 47 w 58"/>
                  <a:gd name="T35" fmla="*/ 8 h 17"/>
                  <a:gd name="T36" fmla="*/ 47 w 58"/>
                  <a:gd name="T37" fmla="*/ 11 h 17"/>
                  <a:gd name="T38" fmla="*/ 49 w 58"/>
                  <a:gd name="T39"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8" h="17">
                    <a:moveTo>
                      <a:pt x="49" y="8"/>
                    </a:moveTo>
                    <a:cubicBezTo>
                      <a:pt x="45" y="12"/>
                      <a:pt x="42" y="8"/>
                      <a:pt x="37" y="11"/>
                    </a:cubicBezTo>
                    <a:cubicBezTo>
                      <a:pt x="35" y="12"/>
                      <a:pt x="34" y="17"/>
                      <a:pt x="32" y="17"/>
                    </a:cubicBezTo>
                    <a:cubicBezTo>
                      <a:pt x="30" y="17"/>
                      <a:pt x="29" y="15"/>
                      <a:pt x="29" y="14"/>
                    </a:cubicBezTo>
                    <a:cubicBezTo>
                      <a:pt x="29" y="14"/>
                      <a:pt x="29" y="14"/>
                      <a:pt x="29" y="14"/>
                    </a:cubicBezTo>
                    <a:cubicBezTo>
                      <a:pt x="24" y="14"/>
                      <a:pt x="22" y="13"/>
                      <a:pt x="21" y="11"/>
                    </a:cubicBezTo>
                    <a:cubicBezTo>
                      <a:pt x="23" y="10"/>
                      <a:pt x="24" y="9"/>
                      <a:pt x="27" y="8"/>
                    </a:cubicBezTo>
                    <a:cubicBezTo>
                      <a:pt x="24" y="8"/>
                      <a:pt x="23" y="8"/>
                      <a:pt x="22" y="8"/>
                    </a:cubicBezTo>
                    <a:cubicBezTo>
                      <a:pt x="23" y="7"/>
                      <a:pt x="24" y="6"/>
                      <a:pt x="26" y="5"/>
                    </a:cubicBezTo>
                    <a:cubicBezTo>
                      <a:pt x="23" y="4"/>
                      <a:pt x="22" y="3"/>
                      <a:pt x="19" y="3"/>
                    </a:cubicBezTo>
                    <a:cubicBezTo>
                      <a:pt x="16" y="3"/>
                      <a:pt x="11" y="6"/>
                      <a:pt x="6" y="6"/>
                    </a:cubicBezTo>
                    <a:cubicBezTo>
                      <a:pt x="4" y="6"/>
                      <a:pt x="2" y="6"/>
                      <a:pt x="0" y="5"/>
                    </a:cubicBezTo>
                    <a:cubicBezTo>
                      <a:pt x="3" y="1"/>
                      <a:pt x="16" y="0"/>
                      <a:pt x="22" y="0"/>
                    </a:cubicBezTo>
                    <a:cubicBezTo>
                      <a:pt x="29" y="0"/>
                      <a:pt x="33" y="4"/>
                      <a:pt x="39" y="4"/>
                    </a:cubicBezTo>
                    <a:cubicBezTo>
                      <a:pt x="43" y="4"/>
                      <a:pt x="45" y="0"/>
                      <a:pt x="49" y="0"/>
                    </a:cubicBezTo>
                    <a:cubicBezTo>
                      <a:pt x="53" y="0"/>
                      <a:pt x="56" y="2"/>
                      <a:pt x="58" y="3"/>
                    </a:cubicBezTo>
                    <a:cubicBezTo>
                      <a:pt x="57" y="8"/>
                      <a:pt x="54" y="5"/>
                      <a:pt x="50" y="8"/>
                    </a:cubicBezTo>
                    <a:cubicBezTo>
                      <a:pt x="49" y="8"/>
                      <a:pt x="48" y="8"/>
                      <a:pt x="47" y="8"/>
                    </a:cubicBezTo>
                    <a:cubicBezTo>
                      <a:pt x="47" y="11"/>
                      <a:pt x="47" y="11"/>
                      <a:pt x="47" y="11"/>
                    </a:cubicBezTo>
                    <a:lnTo>
                      <a:pt x="49" y="8"/>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45" name="Freeform 76">
                <a:extLst>
                  <a:ext uri="{FF2B5EF4-FFF2-40B4-BE49-F238E27FC236}">
                    <a16:creationId xmlns:a16="http://schemas.microsoft.com/office/drawing/2014/main" id="{07476CA9-0ACC-4AFC-9D6E-12F7DB1C6005}"/>
                  </a:ext>
                </a:extLst>
              </p:cNvPr>
              <p:cNvSpPr>
                <a:spLocks/>
              </p:cNvSpPr>
              <p:nvPr/>
            </p:nvSpPr>
            <p:spPr bwMode="auto">
              <a:xfrm>
                <a:off x="5630563" y="917053"/>
                <a:ext cx="48329" cy="32219"/>
              </a:xfrm>
              <a:custGeom>
                <a:avLst/>
                <a:gdLst>
                  <a:gd name="T0" fmla="*/ 5 w 20"/>
                  <a:gd name="T1" fmla="*/ 13 h 13"/>
                  <a:gd name="T2" fmla="*/ 0 w 20"/>
                  <a:gd name="T3" fmla="*/ 9 h 13"/>
                  <a:gd name="T4" fmla="*/ 16 w 20"/>
                  <a:gd name="T5" fmla="*/ 0 h 13"/>
                  <a:gd name="T6" fmla="*/ 20 w 20"/>
                  <a:gd name="T7" fmla="*/ 10 h 13"/>
                  <a:gd name="T8" fmla="*/ 5 w 20"/>
                  <a:gd name="T9" fmla="*/ 13 h 13"/>
                </a:gdLst>
                <a:ahLst/>
                <a:cxnLst>
                  <a:cxn ang="0">
                    <a:pos x="T0" y="T1"/>
                  </a:cxn>
                  <a:cxn ang="0">
                    <a:pos x="T2" y="T3"/>
                  </a:cxn>
                  <a:cxn ang="0">
                    <a:pos x="T4" y="T5"/>
                  </a:cxn>
                  <a:cxn ang="0">
                    <a:pos x="T6" y="T7"/>
                  </a:cxn>
                  <a:cxn ang="0">
                    <a:pos x="T8" y="T9"/>
                  </a:cxn>
                </a:cxnLst>
                <a:rect l="0" t="0" r="r" b="b"/>
                <a:pathLst>
                  <a:path w="20" h="13">
                    <a:moveTo>
                      <a:pt x="5" y="13"/>
                    </a:moveTo>
                    <a:cubicBezTo>
                      <a:pt x="1" y="13"/>
                      <a:pt x="0" y="12"/>
                      <a:pt x="0" y="9"/>
                    </a:cubicBezTo>
                    <a:cubicBezTo>
                      <a:pt x="0" y="5"/>
                      <a:pt x="12" y="0"/>
                      <a:pt x="16" y="0"/>
                    </a:cubicBezTo>
                    <a:cubicBezTo>
                      <a:pt x="20" y="10"/>
                      <a:pt x="20" y="10"/>
                      <a:pt x="20" y="10"/>
                    </a:cubicBezTo>
                    <a:cubicBezTo>
                      <a:pt x="18" y="11"/>
                      <a:pt x="7" y="13"/>
                      <a:pt x="5" y="13"/>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46" name="Freeform 77">
                <a:extLst>
                  <a:ext uri="{FF2B5EF4-FFF2-40B4-BE49-F238E27FC236}">
                    <a16:creationId xmlns:a16="http://schemas.microsoft.com/office/drawing/2014/main" id="{2AC0A1CC-EDF7-455F-9324-AACA72053970}"/>
                  </a:ext>
                </a:extLst>
              </p:cNvPr>
              <p:cNvSpPr>
                <a:spLocks/>
              </p:cNvSpPr>
              <p:nvPr/>
            </p:nvSpPr>
            <p:spPr bwMode="auto">
              <a:xfrm>
                <a:off x="5564886" y="939359"/>
                <a:ext cx="53286" cy="30980"/>
              </a:xfrm>
              <a:custGeom>
                <a:avLst/>
                <a:gdLst>
                  <a:gd name="T0" fmla="*/ 22 w 22"/>
                  <a:gd name="T1" fmla="*/ 2 h 13"/>
                  <a:gd name="T2" fmla="*/ 22 w 22"/>
                  <a:gd name="T3" fmla="*/ 7 h 13"/>
                  <a:gd name="T4" fmla="*/ 14 w 22"/>
                  <a:gd name="T5" fmla="*/ 8 h 13"/>
                  <a:gd name="T6" fmla="*/ 16 w 22"/>
                  <a:gd name="T7" fmla="*/ 11 h 13"/>
                  <a:gd name="T8" fmla="*/ 0 w 22"/>
                  <a:gd name="T9" fmla="*/ 11 h 13"/>
                  <a:gd name="T10" fmla="*/ 6 w 22"/>
                  <a:gd name="T11" fmla="*/ 4 h 13"/>
                  <a:gd name="T12" fmla="*/ 6 w 22"/>
                  <a:gd name="T13" fmla="*/ 0 h 13"/>
                  <a:gd name="T14" fmla="*/ 15 w 22"/>
                  <a:gd name="T15" fmla="*/ 0 h 13"/>
                  <a:gd name="T16" fmla="*/ 12 w 22"/>
                  <a:gd name="T17" fmla="*/ 2 h 13"/>
                  <a:gd name="T18" fmla="*/ 22 w 22"/>
                  <a:gd name="T19"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13">
                    <a:moveTo>
                      <a:pt x="22" y="2"/>
                    </a:moveTo>
                    <a:cubicBezTo>
                      <a:pt x="22" y="5"/>
                      <a:pt x="22" y="5"/>
                      <a:pt x="22" y="7"/>
                    </a:cubicBezTo>
                    <a:cubicBezTo>
                      <a:pt x="20" y="9"/>
                      <a:pt x="17" y="8"/>
                      <a:pt x="14" y="8"/>
                    </a:cubicBezTo>
                    <a:cubicBezTo>
                      <a:pt x="16" y="11"/>
                      <a:pt x="16" y="11"/>
                      <a:pt x="16" y="11"/>
                    </a:cubicBezTo>
                    <a:cubicBezTo>
                      <a:pt x="14" y="12"/>
                      <a:pt x="0" y="13"/>
                      <a:pt x="0" y="11"/>
                    </a:cubicBezTo>
                    <a:cubicBezTo>
                      <a:pt x="0" y="7"/>
                      <a:pt x="2" y="5"/>
                      <a:pt x="6" y="4"/>
                    </a:cubicBezTo>
                    <a:cubicBezTo>
                      <a:pt x="6" y="1"/>
                      <a:pt x="6" y="1"/>
                      <a:pt x="6" y="0"/>
                    </a:cubicBezTo>
                    <a:cubicBezTo>
                      <a:pt x="15" y="0"/>
                      <a:pt x="15" y="0"/>
                      <a:pt x="15" y="0"/>
                    </a:cubicBezTo>
                    <a:cubicBezTo>
                      <a:pt x="15" y="1"/>
                      <a:pt x="13" y="2"/>
                      <a:pt x="12" y="2"/>
                    </a:cubicBezTo>
                    <a:cubicBezTo>
                      <a:pt x="14" y="3"/>
                      <a:pt x="19" y="3"/>
                      <a:pt x="22" y="2"/>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47" name="Freeform 78">
                <a:extLst>
                  <a:ext uri="{FF2B5EF4-FFF2-40B4-BE49-F238E27FC236}">
                    <a16:creationId xmlns:a16="http://schemas.microsoft.com/office/drawing/2014/main" id="{5DCBA327-7CD8-4547-A1DF-C91BBF3315BF}"/>
                  </a:ext>
                </a:extLst>
              </p:cNvPr>
              <p:cNvSpPr>
                <a:spLocks/>
              </p:cNvSpPr>
              <p:nvPr/>
            </p:nvSpPr>
            <p:spPr bwMode="auto">
              <a:xfrm>
                <a:off x="5493012" y="965381"/>
                <a:ext cx="57003" cy="19827"/>
              </a:xfrm>
              <a:custGeom>
                <a:avLst/>
                <a:gdLst>
                  <a:gd name="T0" fmla="*/ 13 w 23"/>
                  <a:gd name="T1" fmla="*/ 8 h 8"/>
                  <a:gd name="T2" fmla="*/ 8 w 23"/>
                  <a:gd name="T3" fmla="*/ 5 h 8"/>
                  <a:gd name="T4" fmla="*/ 3 w 23"/>
                  <a:gd name="T5" fmla="*/ 8 h 8"/>
                  <a:gd name="T6" fmla="*/ 0 w 23"/>
                  <a:gd name="T7" fmla="*/ 6 h 8"/>
                  <a:gd name="T8" fmla="*/ 15 w 23"/>
                  <a:gd name="T9" fmla="*/ 0 h 8"/>
                  <a:gd name="T10" fmla="*/ 23 w 23"/>
                  <a:gd name="T11" fmla="*/ 3 h 8"/>
                  <a:gd name="T12" fmla="*/ 13 w 23"/>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23" h="8">
                    <a:moveTo>
                      <a:pt x="13" y="8"/>
                    </a:moveTo>
                    <a:cubicBezTo>
                      <a:pt x="12" y="8"/>
                      <a:pt x="9" y="5"/>
                      <a:pt x="8" y="5"/>
                    </a:cubicBezTo>
                    <a:cubicBezTo>
                      <a:pt x="7" y="8"/>
                      <a:pt x="6" y="8"/>
                      <a:pt x="3" y="8"/>
                    </a:cubicBezTo>
                    <a:cubicBezTo>
                      <a:pt x="2" y="8"/>
                      <a:pt x="0" y="7"/>
                      <a:pt x="0" y="6"/>
                    </a:cubicBezTo>
                    <a:cubicBezTo>
                      <a:pt x="0" y="2"/>
                      <a:pt x="12" y="0"/>
                      <a:pt x="15" y="0"/>
                    </a:cubicBezTo>
                    <a:cubicBezTo>
                      <a:pt x="18" y="0"/>
                      <a:pt x="21" y="1"/>
                      <a:pt x="23" y="3"/>
                    </a:cubicBezTo>
                    <a:cubicBezTo>
                      <a:pt x="17" y="3"/>
                      <a:pt x="17" y="8"/>
                      <a:pt x="13" y="8"/>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48" name="Freeform 79">
                <a:extLst>
                  <a:ext uri="{FF2B5EF4-FFF2-40B4-BE49-F238E27FC236}">
                    <a16:creationId xmlns:a16="http://schemas.microsoft.com/office/drawing/2014/main" id="{B6323CFE-B072-4FDC-BD86-0765F13B3A35}"/>
                  </a:ext>
                </a:extLst>
              </p:cNvPr>
              <p:cNvSpPr>
                <a:spLocks/>
              </p:cNvSpPr>
              <p:nvPr/>
            </p:nvSpPr>
            <p:spPr bwMode="auto">
              <a:xfrm>
                <a:off x="5462032" y="902183"/>
                <a:ext cx="85505" cy="58243"/>
              </a:xfrm>
              <a:custGeom>
                <a:avLst/>
                <a:gdLst>
                  <a:gd name="T0" fmla="*/ 26 w 35"/>
                  <a:gd name="T1" fmla="*/ 20 h 24"/>
                  <a:gd name="T2" fmla="*/ 15 w 35"/>
                  <a:gd name="T3" fmla="*/ 24 h 24"/>
                  <a:gd name="T4" fmla="*/ 0 w 35"/>
                  <a:gd name="T5" fmla="*/ 18 h 24"/>
                  <a:gd name="T6" fmla="*/ 4 w 35"/>
                  <a:gd name="T7" fmla="*/ 15 h 24"/>
                  <a:gd name="T8" fmla="*/ 16 w 35"/>
                  <a:gd name="T9" fmla="*/ 15 h 24"/>
                  <a:gd name="T10" fmla="*/ 11 w 35"/>
                  <a:gd name="T11" fmla="*/ 14 h 24"/>
                  <a:gd name="T12" fmla="*/ 11 w 35"/>
                  <a:gd name="T13" fmla="*/ 11 h 24"/>
                  <a:gd name="T14" fmla="*/ 29 w 35"/>
                  <a:gd name="T15" fmla="*/ 5 h 24"/>
                  <a:gd name="T16" fmla="*/ 33 w 35"/>
                  <a:gd name="T17" fmla="*/ 0 h 24"/>
                  <a:gd name="T18" fmla="*/ 34 w 35"/>
                  <a:gd name="T19" fmla="*/ 4 h 24"/>
                  <a:gd name="T20" fmla="*/ 32 w 35"/>
                  <a:gd name="T21" fmla="*/ 7 h 24"/>
                  <a:gd name="T22" fmla="*/ 19 w 35"/>
                  <a:gd name="T23" fmla="*/ 15 h 24"/>
                  <a:gd name="T24" fmla="*/ 35 w 35"/>
                  <a:gd name="T25" fmla="*/ 19 h 24"/>
                  <a:gd name="T26" fmla="*/ 26 w 35"/>
                  <a:gd name="T27"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 h="24">
                    <a:moveTo>
                      <a:pt x="26" y="20"/>
                    </a:moveTo>
                    <a:cubicBezTo>
                      <a:pt x="23" y="20"/>
                      <a:pt x="18" y="24"/>
                      <a:pt x="15" y="24"/>
                    </a:cubicBezTo>
                    <a:cubicBezTo>
                      <a:pt x="13" y="24"/>
                      <a:pt x="1" y="18"/>
                      <a:pt x="0" y="18"/>
                    </a:cubicBezTo>
                    <a:cubicBezTo>
                      <a:pt x="2" y="17"/>
                      <a:pt x="3" y="16"/>
                      <a:pt x="4" y="15"/>
                    </a:cubicBezTo>
                    <a:cubicBezTo>
                      <a:pt x="16" y="15"/>
                      <a:pt x="16" y="15"/>
                      <a:pt x="16" y="15"/>
                    </a:cubicBezTo>
                    <a:cubicBezTo>
                      <a:pt x="13" y="14"/>
                      <a:pt x="14" y="13"/>
                      <a:pt x="11" y="14"/>
                    </a:cubicBezTo>
                    <a:cubicBezTo>
                      <a:pt x="11" y="11"/>
                      <a:pt x="11" y="11"/>
                      <a:pt x="11" y="11"/>
                    </a:cubicBezTo>
                    <a:cubicBezTo>
                      <a:pt x="20" y="11"/>
                      <a:pt x="20" y="5"/>
                      <a:pt x="29" y="5"/>
                    </a:cubicBezTo>
                    <a:cubicBezTo>
                      <a:pt x="29" y="2"/>
                      <a:pt x="31" y="0"/>
                      <a:pt x="33" y="0"/>
                    </a:cubicBezTo>
                    <a:cubicBezTo>
                      <a:pt x="34" y="0"/>
                      <a:pt x="34" y="3"/>
                      <a:pt x="34" y="4"/>
                    </a:cubicBezTo>
                    <a:cubicBezTo>
                      <a:pt x="33" y="4"/>
                      <a:pt x="32" y="6"/>
                      <a:pt x="32" y="7"/>
                    </a:cubicBezTo>
                    <a:cubicBezTo>
                      <a:pt x="27" y="10"/>
                      <a:pt x="21" y="12"/>
                      <a:pt x="19" y="15"/>
                    </a:cubicBezTo>
                    <a:cubicBezTo>
                      <a:pt x="27" y="16"/>
                      <a:pt x="29" y="16"/>
                      <a:pt x="35" y="19"/>
                    </a:cubicBezTo>
                    <a:cubicBezTo>
                      <a:pt x="33" y="21"/>
                      <a:pt x="29" y="20"/>
                      <a:pt x="26" y="2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49" name="Freeform 144">
                <a:extLst>
                  <a:ext uri="{FF2B5EF4-FFF2-40B4-BE49-F238E27FC236}">
                    <a16:creationId xmlns:a16="http://schemas.microsoft.com/office/drawing/2014/main" id="{DA2C89F3-1124-4B06-8184-6145EA640FA6}"/>
                  </a:ext>
                </a:extLst>
              </p:cNvPr>
              <p:cNvSpPr>
                <a:spLocks/>
              </p:cNvSpPr>
              <p:nvPr/>
            </p:nvSpPr>
            <p:spPr bwMode="auto">
              <a:xfrm>
                <a:off x="7122562" y="1150023"/>
                <a:ext cx="153661" cy="58243"/>
              </a:xfrm>
              <a:custGeom>
                <a:avLst/>
                <a:gdLst>
                  <a:gd name="T0" fmla="*/ 50 w 63"/>
                  <a:gd name="T1" fmla="*/ 18 h 24"/>
                  <a:gd name="T2" fmla="*/ 43 w 63"/>
                  <a:gd name="T3" fmla="*/ 21 h 24"/>
                  <a:gd name="T4" fmla="*/ 37 w 63"/>
                  <a:gd name="T5" fmla="*/ 18 h 24"/>
                  <a:gd name="T6" fmla="*/ 32 w 63"/>
                  <a:gd name="T7" fmla="*/ 20 h 24"/>
                  <a:gd name="T8" fmla="*/ 25 w 63"/>
                  <a:gd name="T9" fmla="*/ 22 h 24"/>
                  <a:gd name="T10" fmla="*/ 20 w 63"/>
                  <a:gd name="T11" fmla="*/ 20 h 24"/>
                  <a:gd name="T12" fmla="*/ 14 w 63"/>
                  <a:gd name="T13" fmla="*/ 24 h 24"/>
                  <a:gd name="T14" fmla="*/ 0 w 63"/>
                  <a:gd name="T15" fmla="*/ 11 h 24"/>
                  <a:gd name="T16" fmla="*/ 12 w 63"/>
                  <a:gd name="T17" fmla="*/ 0 h 24"/>
                  <a:gd name="T18" fmla="*/ 30 w 63"/>
                  <a:gd name="T19" fmla="*/ 9 h 24"/>
                  <a:gd name="T20" fmla="*/ 35 w 63"/>
                  <a:gd name="T21" fmla="*/ 1 h 24"/>
                  <a:gd name="T22" fmla="*/ 63 w 63"/>
                  <a:gd name="T23" fmla="*/ 9 h 24"/>
                  <a:gd name="T24" fmla="*/ 58 w 63"/>
                  <a:gd name="T25" fmla="*/ 18 h 24"/>
                  <a:gd name="T26" fmla="*/ 50 w 63"/>
                  <a:gd name="T27" fmla="*/ 1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 h="24">
                    <a:moveTo>
                      <a:pt x="50" y="18"/>
                    </a:moveTo>
                    <a:cubicBezTo>
                      <a:pt x="48" y="18"/>
                      <a:pt x="46" y="21"/>
                      <a:pt x="43" y="21"/>
                    </a:cubicBezTo>
                    <a:cubicBezTo>
                      <a:pt x="41" y="21"/>
                      <a:pt x="39" y="18"/>
                      <a:pt x="37" y="18"/>
                    </a:cubicBezTo>
                    <a:cubicBezTo>
                      <a:pt x="35" y="18"/>
                      <a:pt x="34" y="20"/>
                      <a:pt x="32" y="20"/>
                    </a:cubicBezTo>
                    <a:cubicBezTo>
                      <a:pt x="30" y="20"/>
                      <a:pt x="28" y="22"/>
                      <a:pt x="25" y="22"/>
                    </a:cubicBezTo>
                    <a:cubicBezTo>
                      <a:pt x="23" y="22"/>
                      <a:pt x="22" y="21"/>
                      <a:pt x="20" y="20"/>
                    </a:cubicBezTo>
                    <a:cubicBezTo>
                      <a:pt x="18" y="21"/>
                      <a:pt x="17" y="24"/>
                      <a:pt x="14" y="24"/>
                    </a:cubicBezTo>
                    <a:cubicBezTo>
                      <a:pt x="6" y="24"/>
                      <a:pt x="0" y="18"/>
                      <a:pt x="0" y="11"/>
                    </a:cubicBezTo>
                    <a:cubicBezTo>
                      <a:pt x="0" y="4"/>
                      <a:pt x="6" y="0"/>
                      <a:pt x="12" y="0"/>
                    </a:cubicBezTo>
                    <a:cubicBezTo>
                      <a:pt x="21" y="0"/>
                      <a:pt x="22" y="9"/>
                      <a:pt x="30" y="9"/>
                    </a:cubicBezTo>
                    <a:cubicBezTo>
                      <a:pt x="30" y="4"/>
                      <a:pt x="31" y="1"/>
                      <a:pt x="35" y="1"/>
                    </a:cubicBezTo>
                    <a:cubicBezTo>
                      <a:pt x="40" y="1"/>
                      <a:pt x="57" y="7"/>
                      <a:pt x="63" y="9"/>
                    </a:cubicBezTo>
                    <a:cubicBezTo>
                      <a:pt x="62" y="13"/>
                      <a:pt x="58" y="16"/>
                      <a:pt x="58" y="18"/>
                    </a:cubicBezTo>
                    <a:lnTo>
                      <a:pt x="50" y="18"/>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50" name="Freeform 157">
                <a:extLst>
                  <a:ext uri="{FF2B5EF4-FFF2-40B4-BE49-F238E27FC236}">
                    <a16:creationId xmlns:a16="http://schemas.microsoft.com/office/drawing/2014/main" id="{FA9DD923-B009-4C44-8F6D-EBAF97F04E9F}"/>
                  </a:ext>
                </a:extLst>
              </p:cNvPr>
              <p:cNvSpPr>
                <a:spLocks/>
              </p:cNvSpPr>
              <p:nvPr/>
            </p:nvSpPr>
            <p:spPr bwMode="auto">
              <a:xfrm>
                <a:off x="4816408" y="1746078"/>
                <a:ext cx="23545" cy="32219"/>
              </a:xfrm>
              <a:custGeom>
                <a:avLst/>
                <a:gdLst>
                  <a:gd name="T0" fmla="*/ 8 w 10"/>
                  <a:gd name="T1" fmla="*/ 7 h 13"/>
                  <a:gd name="T2" fmla="*/ 8 w 10"/>
                  <a:gd name="T3" fmla="*/ 10 h 13"/>
                  <a:gd name="T4" fmla="*/ 3 w 10"/>
                  <a:gd name="T5" fmla="*/ 13 h 13"/>
                  <a:gd name="T6" fmla="*/ 0 w 10"/>
                  <a:gd name="T7" fmla="*/ 9 h 13"/>
                  <a:gd name="T8" fmla="*/ 6 w 10"/>
                  <a:gd name="T9" fmla="*/ 6 h 13"/>
                  <a:gd name="T10" fmla="*/ 4 w 10"/>
                  <a:gd name="T11" fmla="*/ 3 h 13"/>
                  <a:gd name="T12" fmla="*/ 7 w 10"/>
                  <a:gd name="T13" fmla="*/ 0 h 13"/>
                  <a:gd name="T14" fmla="*/ 10 w 10"/>
                  <a:gd name="T15" fmla="*/ 3 h 13"/>
                  <a:gd name="T16" fmla="*/ 8 w 10"/>
                  <a:gd name="T17" fmla="*/ 7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3">
                    <a:moveTo>
                      <a:pt x="8" y="7"/>
                    </a:moveTo>
                    <a:cubicBezTo>
                      <a:pt x="8" y="8"/>
                      <a:pt x="8" y="9"/>
                      <a:pt x="8" y="10"/>
                    </a:cubicBezTo>
                    <a:cubicBezTo>
                      <a:pt x="8" y="11"/>
                      <a:pt x="4" y="13"/>
                      <a:pt x="3" y="13"/>
                    </a:cubicBezTo>
                    <a:cubicBezTo>
                      <a:pt x="0" y="13"/>
                      <a:pt x="0" y="10"/>
                      <a:pt x="0" y="9"/>
                    </a:cubicBezTo>
                    <a:cubicBezTo>
                      <a:pt x="2" y="8"/>
                      <a:pt x="4" y="7"/>
                      <a:pt x="6" y="6"/>
                    </a:cubicBezTo>
                    <a:cubicBezTo>
                      <a:pt x="5" y="5"/>
                      <a:pt x="4" y="4"/>
                      <a:pt x="4" y="3"/>
                    </a:cubicBezTo>
                    <a:cubicBezTo>
                      <a:pt x="4" y="1"/>
                      <a:pt x="7" y="0"/>
                      <a:pt x="7" y="0"/>
                    </a:cubicBezTo>
                    <a:cubicBezTo>
                      <a:pt x="8" y="2"/>
                      <a:pt x="9" y="2"/>
                      <a:pt x="10" y="3"/>
                    </a:cubicBezTo>
                    <a:cubicBezTo>
                      <a:pt x="10" y="4"/>
                      <a:pt x="8" y="6"/>
                      <a:pt x="8" y="7"/>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51" name="Freeform 158">
                <a:extLst>
                  <a:ext uri="{FF2B5EF4-FFF2-40B4-BE49-F238E27FC236}">
                    <a16:creationId xmlns:a16="http://schemas.microsoft.com/office/drawing/2014/main" id="{74C78558-59AB-4F6F-9268-C074AF71702C}"/>
                  </a:ext>
                </a:extLst>
              </p:cNvPr>
              <p:cNvSpPr>
                <a:spLocks/>
              </p:cNvSpPr>
              <p:nvPr/>
            </p:nvSpPr>
            <p:spPr bwMode="auto">
              <a:xfrm>
                <a:off x="4859780" y="2360722"/>
                <a:ext cx="44611" cy="9914"/>
              </a:xfrm>
              <a:custGeom>
                <a:avLst/>
                <a:gdLst>
                  <a:gd name="T0" fmla="*/ 18 w 18"/>
                  <a:gd name="T1" fmla="*/ 2 h 4"/>
                  <a:gd name="T2" fmla="*/ 11 w 18"/>
                  <a:gd name="T3" fmla="*/ 3 h 4"/>
                  <a:gd name="T4" fmla="*/ 0 w 18"/>
                  <a:gd name="T5" fmla="*/ 1 h 4"/>
                  <a:gd name="T6" fmla="*/ 18 w 18"/>
                  <a:gd name="T7" fmla="*/ 2 h 4"/>
                </a:gdLst>
                <a:ahLst/>
                <a:cxnLst>
                  <a:cxn ang="0">
                    <a:pos x="T0" y="T1"/>
                  </a:cxn>
                  <a:cxn ang="0">
                    <a:pos x="T2" y="T3"/>
                  </a:cxn>
                  <a:cxn ang="0">
                    <a:pos x="T4" y="T5"/>
                  </a:cxn>
                  <a:cxn ang="0">
                    <a:pos x="T6" y="T7"/>
                  </a:cxn>
                </a:cxnLst>
                <a:rect l="0" t="0" r="r" b="b"/>
                <a:pathLst>
                  <a:path w="18" h="4">
                    <a:moveTo>
                      <a:pt x="18" y="2"/>
                    </a:moveTo>
                    <a:cubicBezTo>
                      <a:pt x="14" y="4"/>
                      <a:pt x="13" y="3"/>
                      <a:pt x="11" y="3"/>
                    </a:cubicBezTo>
                    <a:cubicBezTo>
                      <a:pt x="8" y="3"/>
                      <a:pt x="3" y="2"/>
                      <a:pt x="0" y="1"/>
                    </a:cubicBezTo>
                    <a:cubicBezTo>
                      <a:pt x="6" y="0"/>
                      <a:pt x="13" y="1"/>
                      <a:pt x="18" y="2"/>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52" name="Freeform 159">
                <a:extLst>
                  <a:ext uri="{FF2B5EF4-FFF2-40B4-BE49-F238E27FC236}">
                    <a16:creationId xmlns:a16="http://schemas.microsoft.com/office/drawing/2014/main" id="{25773D1D-3C81-40F6-AC69-15D805DE4F76}"/>
                  </a:ext>
                </a:extLst>
              </p:cNvPr>
              <p:cNvSpPr>
                <a:spLocks/>
              </p:cNvSpPr>
              <p:nvPr/>
            </p:nvSpPr>
            <p:spPr bwMode="auto">
              <a:xfrm>
                <a:off x="5028311" y="2353287"/>
                <a:ext cx="39654" cy="22306"/>
              </a:xfrm>
              <a:custGeom>
                <a:avLst/>
                <a:gdLst>
                  <a:gd name="T0" fmla="*/ 3 w 16"/>
                  <a:gd name="T1" fmla="*/ 9 h 9"/>
                  <a:gd name="T2" fmla="*/ 1 w 16"/>
                  <a:gd name="T3" fmla="*/ 7 h 9"/>
                  <a:gd name="T4" fmla="*/ 0 w 16"/>
                  <a:gd name="T5" fmla="*/ 6 h 9"/>
                  <a:gd name="T6" fmla="*/ 16 w 16"/>
                  <a:gd name="T7" fmla="*/ 0 h 9"/>
                  <a:gd name="T8" fmla="*/ 13 w 16"/>
                  <a:gd name="T9" fmla="*/ 3 h 9"/>
                  <a:gd name="T10" fmla="*/ 12 w 16"/>
                  <a:gd name="T11" fmla="*/ 6 h 9"/>
                  <a:gd name="T12" fmla="*/ 3 w 16"/>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16" h="9">
                    <a:moveTo>
                      <a:pt x="3" y="9"/>
                    </a:moveTo>
                    <a:cubicBezTo>
                      <a:pt x="2" y="9"/>
                      <a:pt x="1" y="8"/>
                      <a:pt x="1" y="7"/>
                    </a:cubicBezTo>
                    <a:cubicBezTo>
                      <a:pt x="1" y="7"/>
                      <a:pt x="0" y="7"/>
                      <a:pt x="0" y="6"/>
                    </a:cubicBezTo>
                    <a:cubicBezTo>
                      <a:pt x="4" y="4"/>
                      <a:pt x="12" y="1"/>
                      <a:pt x="16" y="0"/>
                    </a:cubicBezTo>
                    <a:cubicBezTo>
                      <a:pt x="16" y="3"/>
                      <a:pt x="14" y="2"/>
                      <a:pt x="13" y="3"/>
                    </a:cubicBezTo>
                    <a:cubicBezTo>
                      <a:pt x="12" y="3"/>
                      <a:pt x="12" y="5"/>
                      <a:pt x="12" y="6"/>
                    </a:cubicBezTo>
                    <a:cubicBezTo>
                      <a:pt x="11" y="7"/>
                      <a:pt x="6" y="9"/>
                      <a:pt x="3" y="9"/>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53" name="Freeform 161">
                <a:extLst>
                  <a:ext uri="{FF2B5EF4-FFF2-40B4-BE49-F238E27FC236}">
                    <a16:creationId xmlns:a16="http://schemas.microsoft.com/office/drawing/2014/main" id="{66F719A6-3E1B-4C95-9A80-67C81F420A80}"/>
                  </a:ext>
                </a:extLst>
              </p:cNvPr>
              <p:cNvSpPr>
                <a:spLocks/>
              </p:cNvSpPr>
              <p:nvPr/>
            </p:nvSpPr>
            <p:spPr bwMode="auto">
              <a:xfrm>
                <a:off x="5336873" y="1409016"/>
                <a:ext cx="42133" cy="32219"/>
              </a:xfrm>
              <a:custGeom>
                <a:avLst/>
                <a:gdLst>
                  <a:gd name="T0" fmla="*/ 4 w 17"/>
                  <a:gd name="T1" fmla="*/ 3 h 13"/>
                  <a:gd name="T2" fmla="*/ 7 w 17"/>
                  <a:gd name="T3" fmla="*/ 0 h 13"/>
                  <a:gd name="T4" fmla="*/ 17 w 17"/>
                  <a:gd name="T5" fmla="*/ 5 h 13"/>
                  <a:gd name="T6" fmla="*/ 17 w 17"/>
                  <a:gd name="T7" fmla="*/ 8 h 13"/>
                  <a:gd name="T8" fmla="*/ 5 w 17"/>
                  <a:gd name="T9" fmla="*/ 13 h 13"/>
                  <a:gd name="T10" fmla="*/ 0 w 17"/>
                  <a:gd name="T11" fmla="*/ 10 h 13"/>
                  <a:gd name="T12" fmla="*/ 4 w 17"/>
                  <a:gd name="T13" fmla="*/ 3 h 13"/>
                </a:gdLst>
                <a:ahLst/>
                <a:cxnLst>
                  <a:cxn ang="0">
                    <a:pos x="T0" y="T1"/>
                  </a:cxn>
                  <a:cxn ang="0">
                    <a:pos x="T2" y="T3"/>
                  </a:cxn>
                  <a:cxn ang="0">
                    <a:pos x="T4" y="T5"/>
                  </a:cxn>
                  <a:cxn ang="0">
                    <a:pos x="T6" y="T7"/>
                  </a:cxn>
                  <a:cxn ang="0">
                    <a:pos x="T8" y="T9"/>
                  </a:cxn>
                  <a:cxn ang="0">
                    <a:pos x="T10" y="T11"/>
                  </a:cxn>
                  <a:cxn ang="0">
                    <a:pos x="T12" y="T13"/>
                  </a:cxn>
                </a:cxnLst>
                <a:rect l="0" t="0" r="r" b="b"/>
                <a:pathLst>
                  <a:path w="17" h="13">
                    <a:moveTo>
                      <a:pt x="4" y="3"/>
                    </a:moveTo>
                    <a:cubicBezTo>
                      <a:pt x="5" y="3"/>
                      <a:pt x="6" y="0"/>
                      <a:pt x="7" y="0"/>
                    </a:cubicBezTo>
                    <a:cubicBezTo>
                      <a:pt x="11" y="0"/>
                      <a:pt x="13" y="4"/>
                      <a:pt x="17" y="5"/>
                    </a:cubicBezTo>
                    <a:cubicBezTo>
                      <a:pt x="17" y="8"/>
                      <a:pt x="17" y="8"/>
                      <a:pt x="17" y="8"/>
                    </a:cubicBezTo>
                    <a:cubicBezTo>
                      <a:pt x="13" y="10"/>
                      <a:pt x="10" y="13"/>
                      <a:pt x="5" y="13"/>
                    </a:cubicBezTo>
                    <a:cubicBezTo>
                      <a:pt x="2" y="13"/>
                      <a:pt x="0" y="13"/>
                      <a:pt x="0" y="10"/>
                    </a:cubicBezTo>
                    <a:cubicBezTo>
                      <a:pt x="0" y="9"/>
                      <a:pt x="3" y="3"/>
                      <a:pt x="4" y="3"/>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54" name="Freeform 162">
                <a:extLst>
                  <a:ext uri="{FF2B5EF4-FFF2-40B4-BE49-F238E27FC236}">
                    <a16:creationId xmlns:a16="http://schemas.microsoft.com/office/drawing/2014/main" id="{62912158-483D-4D31-B54D-B59D31F07DC3}"/>
                  </a:ext>
                </a:extLst>
              </p:cNvPr>
              <p:cNvSpPr>
                <a:spLocks/>
              </p:cNvSpPr>
              <p:nvPr/>
            </p:nvSpPr>
            <p:spPr bwMode="auto">
              <a:xfrm>
                <a:off x="5547537" y="1371840"/>
                <a:ext cx="33459" cy="34698"/>
              </a:xfrm>
              <a:custGeom>
                <a:avLst/>
                <a:gdLst>
                  <a:gd name="T0" fmla="*/ 14 w 14"/>
                  <a:gd name="T1" fmla="*/ 12 h 14"/>
                  <a:gd name="T2" fmla="*/ 10 w 14"/>
                  <a:gd name="T3" fmla="*/ 13 h 14"/>
                  <a:gd name="T4" fmla="*/ 0 w 14"/>
                  <a:gd name="T5" fmla="*/ 6 h 14"/>
                  <a:gd name="T6" fmla="*/ 14 w 14"/>
                  <a:gd name="T7" fmla="*/ 12 h 14"/>
                </a:gdLst>
                <a:ahLst/>
                <a:cxnLst>
                  <a:cxn ang="0">
                    <a:pos x="T0" y="T1"/>
                  </a:cxn>
                  <a:cxn ang="0">
                    <a:pos x="T2" y="T3"/>
                  </a:cxn>
                  <a:cxn ang="0">
                    <a:pos x="T4" y="T5"/>
                  </a:cxn>
                  <a:cxn ang="0">
                    <a:pos x="T6" y="T7"/>
                  </a:cxn>
                </a:cxnLst>
                <a:rect l="0" t="0" r="r" b="b"/>
                <a:pathLst>
                  <a:path w="14" h="14">
                    <a:moveTo>
                      <a:pt x="14" y="12"/>
                    </a:moveTo>
                    <a:cubicBezTo>
                      <a:pt x="14" y="14"/>
                      <a:pt x="10" y="13"/>
                      <a:pt x="10" y="13"/>
                    </a:cubicBezTo>
                    <a:cubicBezTo>
                      <a:pt x="6" y="13"/>
                      <a:pt x="0" y="10"/>
                      <a:pt x="0" y="6"/>
                    </a:cubicBezTo>
                    <a:cubicBezTo>
                      <a:pt x="0" y="0"/>
                      <a:pt x="14" y="6"/>
                      <a:pt x="14" y="12"/>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55" name="Freeform 163">
                <a:extLst>
                  <a:ext uri="{FF2B5EF4-FFF2-40B4-BE49-F238E27FC236}">
                    <a16:creationId xmlns:a16="http://schemas.microsoft.com/office/drawing/2014/main" id="{31A5CBDD-4874-4A8F-B8A0-B16D81804496}"/>
                  </a:ext>
                </a:extLst>
              </p:cNvPr>
              <p:cNvSpPr>
                <a:spLocks/>
              </p:cNvSpPr>
              <p:nvPr/>
            </p:nvSpPr>
            <p:spPr bwMode="auto">
              <a:xfrm>
                <a:off x="5774311" y="1259073"/>
                <a:ext cx="29741" cy="22306"/>
              </a:xfrm>
              <a:custGeom>
                <a:avLst/>
                <a:gdLst>
                  <a:gd name="T0" fmla="*/ 1 w 12"/>
                  <a:gd name="T1" fmla="*/ 9 h 9"/>
                  <a:gd name="T2" fmla="*/ 12 w 12"/>
                  <a:gd name="T3" fmla="*/ 6 h 9"/>
                  <a:gd name="T4" fmla="*/ 5 w 12"/>
                  <a:gd name="T5" fmla="*/ 0 h 9"/>
                  <a:gd name="T6" fmla="*/ 1 w 12"/>
                  <a:gd name="T7" fmla="*/ 6 h 9"/>
                  <a:gd name="T8" fmla="*/ 1 w 12"/>
                  <a:gd name="T9" fmla="*/ 9 h 9"/>
                </a:gdLst>
                <a:ahLst/>
                <a:cxnLst>
                  <a:cxn ang="0">
                    <a:pos x="T0" y="T1"/>
                  </a:cxn>
                  <a:cxn ang="0">
                    <a:pos x="T2" y="T3"/>
                  </a:cxn>
                  <a:cxn ang="0">
                    <a:pos x="T4" y="T5"/>
                  </a:cxn>
                  <a:cxn ang="0">
                    <a:pos x="T6" y="T7"/>
                  </a:cxn>
                  <a:cxn ang="0">
                    <a:pos x="T8" y="T9"/>
                  </a:cxn>
                </a:cxnLst>
                <a:rect l="0" t="0" r="r" b="b"/>
                <a:pathLst>
                  <a:path w="12" h="9">
                    <a:moveTo>
                      <a:pt x="1" y="9"/>
                    </a:moveTo>
                    <a:cubicBezTo>
                      <a:pt x="4" y="9"/>
                      <a:pt x="11" y="7"/>
                      <a:pt x="12" y="6"/>
                    </a:cubicBezTo>
                    <a:cubicBezTo>
                      <a:pt x="10" y="4"/>
                      <a:pt x="9" y="0"/>
                      <a:pt x="5" y="0"/>
                    </a:cubicBezTo>
                    <a:cubicBezTo>
                      <a:pt x="3" y="0"/>
                      <a:pt x="1" y="4"/>
                      <a:pt x="1" y="6"/>
                    </a:cubicBezTo>
                    <a:cubicBezTo>
                      <a:pt x="1" y="7"/>
                      <a:pt x="0" y="9"/>
                      <a:pt x="1" y="9"/>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56" name="Freeform 164">
                <a:extLst>
                  <a:ext uri="{FF2B5EF4-FFF2-40B4-BE49-F238E27FC236}">
                    <a16:creationId xmlns:a16="http://schemas.microsoft.com/office/drawing/2014/main" id="{E15AB286-A1EE-44D4-8FF2-A9751C419ABB}"/>
                  </a:ext>
                </a:extLst>
              </p:cNvPr>
              <p:cNvSpPr>
                <a:spLocks/>
              </p:cNvSpPr>
              <p:nvPr/>
            </p:nvSpPr>
            <p:spPr bwMode="auto">
              <a:xfrm>
                <a:off x="7183283" y="1240484"/>
                <a:ext cx="65678" cy="26024"/>
              </a:xfrm>
              <a:custGeom>
                <a:avLst/>
                <a:gdLst>
                  <a:gd name="T0" fmla="*/ 0 w 27"/>
                  <a:gd name="T1" fmla="*/ 8 h 11"/>
                  <a:gd name="T2" fmla="*/ 13 w 27"/>
                  <a:gd name="T3" fmla="*/ 0 h 11"/>
                  <a:gd name="T4" fmla="*/ 27 w 27"/>
                  <a:gd name="T5" fmla="*/ 11 h 11"/>
                  <a:gd name="T6" fmla="*/ 18 w 27"/>
                  <a:gd name="T7" fmla="*/ 11 h 11"/>
                  <a:gd name="T8" fmla="*/ 1 w 27"/>
                  <a:gd name="T9" fmla="*/ 7 h 11"/>
                  <a:gd name="T10" fmla="*/ 0 w 27"/>
                  <a:gd name="T11" fmla="*/ 8 h 11"/>
                </a:gdLst>
                <a:ahLst/>
                <a:cxnLst>
                  <a:cxn ang="0">
                    <a:pos x="T0" y="T1"/>
                  </a:cxn>
                  <a:cxn ang="0">
                    <a:pos x="T2" y="T3"/>
                  </a:cxn>
                  <a:cxn ang="0">
                    <a:pos x="T4" y="T5"/>
                  </a:cxn>
                  <a:cxn ang="0">
                    <a:pos x="T6" y="T7"/>
                  </a:cxn>
                  <a:cxn ang="0">
                    <a:pos x="T8" y="T9"/>
                  </a:cxn>
                  <a:cxn ang="0">
                    <a:pos x="T10" y="T11"/>
                  </a:cxn>
                </a:cxnLst>
                <a:rect l="0" t="0" r="r" b="b"/>
                <a:pathLst>
                  <a:path w="27" h="11">
                    <a:moveTo>
                      <a:pt x="0" y="8"/>
                    </a:moveTo>
                    <a:cubicBezTo>
                      <a:pt x="3" y="4"/>
                      <a:pt x="7" y="0"/>
                      <a:pt x="13" y="0"/>
                    </a:cubicBezTo>
                    <a:cubicBezTo>
                      <a:pt x="21" y="0"/>
                      <a:pt x="27" y="5"/>
                      <a:pt x="27" y="11"/>
                    </a:cubicBezTo>
                    <a:cubicBezTo>
                      <a:pt x="18" y="11"/>
                      <a:pt x="18" y="11"/>
                      <a:pt x="18" y="11"/>
                    </a:cubicBezTo>
                    <a:cubicBezTo>
                      <a:pt x="13" y="8"/>
                      <a:pt x="6" y="9"/>
                      <a:pt x="1" y="7"/>
                    </a:cubicBezTo>
                    <a:lnTo>
                      <a:pt x="0" y="8"/>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57" name="Freeform 165">
                <a:extLst>
                  <a:ext uri="{FF2B5EF4-FFF2-40B4-BE49-F238E27FC236}">
                    <a16:creationId xmlns:a16="http://schemas.microsoft.com/office/drawing/2014/main" id="{235732E9-242B-4CE6-9AED-D54427B9716A}"/>
                  </a:ext>
                </a:extLst>
              </p:cNvPr>
              <p:cNvSpPr>
                <a:spLocks/>
              </p:cNvSpPr>
              <p:nvPr/>
            </p:nvSpPr>
            <p:spPr bwMode="auto">
              <a:xfrm>
                <a:off x="7308442" y="1173567"/>
                <a:ext cx="90462" cy="32219"/>
              </a:xfrm>
              <a:custGeom>
                <a:avLst/>
                <a:gdLst>
                  <a:gd name="T0" fmla="*/ 0 w 37"/>
                  <a:gd name="T1" fmla="*/ 0 h 13"/>
                  <a:gd name="T2" fmla="*/ 34 w 37"/>
                  <a:gd name="T3" fmla="*/ 6 h 13"/>
                  <a:gd name="T4" fmla="*/ 37 w 37"/>
                  <a:gd name="T5" fmla="*/ 9 h 13"/>
                  <a:gd name="T6" fmla="*/ 24 w 37"/>
                  <a:gd name="T7" fmla="*/ 13 h 13"/>
                  <a:gd name="T8" fmla="*/ 3 w 37"/>
                  <a:gd name="T9" fmla="*/ 2 h 13"/>
                  <a:gd name="T10" fmla="*/ 0 w 37"/>
                  <a:gd name="T11" fmla="*/ 0 h 13"/>
                </a:gdLst>
                <a:ahLst/>
                <a:cxnLst>
                  <a:cxn ang="0">
                    <a:pos x="T0" y="T1"/>
                  </a:cxn>
                  <a:cxn ang="0">
                    <a:pos x="T2" y="T3"/>
                  </a:cxn>
                  <a:cxn ang="0">
                    <a:pos x="T4" y="T5"/>
                  </a:cxn>
                  <a:cxn ang="0">
                    <a:pos x="T6" y="T7"/>
                  </a:cxn>
                  <a:cxn ang="0">
                    <a:pos x="T8" y="T9"/>
                  </a:cxn>
                  <a:cxn ang="0">
                    <a:pos x="T10" y="T11"/>
                  </a:cxn>
                </a:cxnLst>
                <a:rect l="0" t="0" r="r" b="b"/>
                <a:pathLst>
                  <a:path w="37" h="13">
                    <a:moveTo>
                      <a:pt x="0" y="0"/>
                    </a:moveTo>
                    <a:cubicBezTo>
                      <a:pt x="3" y="2"/>
                      <a:pt x="33" y="6"/>
                      <a:pt x="34" y="6"/>
                    </a:cubicBezTo>
                    <a:cubicBezTo>
                      <a:pt x="36" y="6"/>
                      <a:pt x="37" y="7"/>
                      <a:pt x="37" y="9"/>
                    </a:cubicBezTo>
                    <a:cubicBezTo>
                      <a:pt x="37" y="12"/>
                      <a:pt x="29" y="13"/>
                      <a:pt x="24" y="13"/>
                    </a:cubicBezTo>
                    <a:cubicBezTo>
                      <a:pt x="17" y="13"/>
                      <a:pt x="3" y="10"/>
                      <a:pt x="3" y="2"/>
                    </a:cubicBezTo>
                    <a:lnTo>
                      <a:pt x="0" y="0"/>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58" name="Freeform 166">
                <a:extLst>
                  <a:ext uri="{FF2B5EF4-FFF2-40B4-BE49-F238E27FC236}">
                    <a16:creationId xmlns:a16="http://schemas.microsoft.com/office/drawing/2014/main" id="{DA3F1D6E-D278-4DAA-A882-1CB89EC68BB8}"/>
                  </a:ext>
                </a:extLst>
              </p:cNvPr>
              <p:cNvSpPr>
                <a:spLocks/>
              </p:cNvSpPr>
              <p:nvPr/>
            </p:nvSpPr>
            <p:spPr bwMode="auto">
              <a:xfrm>
                <a:off x="7180805" y="1218179"/>
                <a:ext cx="19827" cy="22306"/>
              </a:xfrm>
              <a:custGeom>
                <a:avLst/>
                <a:gdLst>
                  <a:gd name="T0" fmla="*/ 8 w 8"/>
                  <a:gd name="T1" fmla="*/ 5 h 9"/>
                  <a:gd name="T2" fmla="*/ 3 w 8"/>
                  <a:gd name="T3" fmla="*/ 9 h 9"/>
                  <a:gd name="T4" fmla="*/ 0 w 8"/>
                  <a:gd name="T5" fmla="*/ 5 h 9"/>
                  <a:gd name="T6" fmla="*/ 8 w 8"/>
                  <a:gd name="T7" fmla="*/ 5 h 9"/>
                </a:gdLst>
                <a:ahLst/>
                <a:cxnLst>
                  <a:cxn ang="0">
                    <a:pos x="T0" y="T1"/>
                  </a:cxn>
                  <a:cxn ang="0">
                    <a:pos x="T2" y="T3"/>
                  </a:cxn>
                  <a:cxn ang="0">
                    <a:pos x="T4" y="T5"/>
                  </a:cxn>
                  <a:cxn ang="0">
                    <a:pos x="T6" y="T7"/>
                  </a:cxn>
                </a:cxnLst>
                <a:rect l="0" t="0" r="r" b="b"/>
                <a:pathLst>
                  <a:path w="8" h="9">
                    <a:moveTo>
                      <a:pt x="8" y="5"/>
                    </a:moveTo>
                    <a:cubicBezTo>
                      <a:pt x="8" y="7"/>
                      <a:pt x="5" y="9"/>
                      <a:pt x="3" y="9"/>
                    </a:cubicBezTo>
                    <a:cubicBezTo>
                      <a:pt x="0" y="9"/>
                      <a:pt x="0" y="8"/>
                      <a:pt x="0" y="5"/>
                    </a:cubicBezTo>
                    <a:cubicBezTo>
                      <a:pt x="0" y="0"/>
                      <a:pt x="8" y="1"/>
                      <a:pt x="8" y="5"/>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grpSp>
        <p:grpSp>
          <p:nvGrpSpPr>
            <p:cNvPr id="38" name="Group 37">
              <a:extLst>
                <a:ext uri="{FF2B5EF4-FFF2-40B4-BE49-F238E27FC236}">
                  <a16:creationId xmlns:a16="http://schemas.microsoft.com/office/drawing/2014/main" id="{933F5608-1E0E-4BA2-9D7A-E9E165F86FD3}"/>
                </a:ext>
              </a:extLst>
            </p:cNvPr>
            <p:cNvGrpSpPr/>
            <p:nvPr/>
          </p:nvGrpSpPr>
          <p:grpSpPr>
            <a:xfrm>
              <a:off x="327104" y="1009727"/>
              <a:ext cx="3095526" cy="2156210"/>
              <a:chOff x="1038083" y="809242"/>
              <a:chExt cx="3095526" cy="2156210"/>
            </a:xfrm>
            <a:grpFill/>
          </p:grpSpPr>
          <p:sp>
            <p:nvSpPr>
              <p:cNvPr id="39" name="Oval 38">
                <a:extLst>
                  <a:ext uri="{FF2B5EF4-FFF2-40B4-BE49-F238E27FC236}">
                    <a16:creationId xmlns:a16="http://schemas.microsoft.com/office/drawing/2014/main" id="{26D18A42-D103-4A88-B5CC-681EF4CB43AF}"/>
                  </a:ext>
                </a:extLst>
              </p:cNvPr>
              <p:cNvSpPr/>
              <p:nvPr/>
            </p:nvSpPr>
            <p:spPr>
              <a:xfrm>
                <a:off x="2223255" y="2002097"/>
                <a:ext cx="58242" cy="58243"/>
              </a:xfrm>
              <a:prstGeom prst="ellipse">
                <a:avLst/>
              </a:prstGeom>
              <a:grp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de-DE" sz="2400">
                  <a:solidFill>
                    <a:srgbClr val="000000"/>
                  </a:solidFill>
                  <a:latin typeface="Raleway"/>
                  <a:cs typeface="Raleway"/>
                </a:endParaRPr>
              </a:p>
            </p:txBody>
          </p:sp>
          <p:sp>
            <p:nvSpPr>
              <p:cNvPr id="40" name="Freeform 87">
                <a:extLst>
                  <a:ext uri="{FF2B5EF4-FFF2-40B4-BE49-F238E27FC236}">
                    <a16:creationId xmlns:a16="http://schemas.microsoft.com/office/drawing/2014/main" id="{5B198D43-C180-4E56-AB24-0AD84D87D5F1}"/>
                  </a:ext>
                </a:extLst>
              </p:cNvPr>
              <p:cNvSpPr>
                <a:spLocks/>
              </p:cNvSpPr>
              <p:nvPr/>
            </p:nvSpPr>
            <p:spPr bwMode="auto">
              <a:xfrm>
                <a:off x="3911791" y="1516826"/>
                <a:ext cx="201990" cy="92941"/>
              </a:xfrm>
              <a:custGeom>
                <a:avLst/>
                <a:gdLst>
                  <a:gd name="T0" fmla="*/ 82 w 83"/>
                  <a:gd name="T1" fmla="*/ 21 h 38"/>
                  <a:gd name="T2" fmla="*/ 69 w 83"/>
                  <a:gd name="T3" fmla="*/ 31 h 38"/>
                  <a:gd name="T4" fmla="*/ 47 w 83"/>
                  <a:gd name="T5" fmla="*/ 38 h 38"/>
                  <a:gd name="T6" fmla="*/ 21 w 83"/>
                  <a:gd name="T7" fmla="*/ 33 h 38"/>
                  <a:gd name="T8" fmla="*/ 9 w 83"/>
                  <a:gd name="T9" fmla="*/ 28 h 38"/>
                  <a:gd name="T10" fmla="*/ 11 w 83"/>
                  <a:gd name="T11" fmla="*/ 26 h 38"/>
                  <a:gd name="T12" fmla="*/ 13 w 83"/>
                  <a:gd name="T13" fmla="*/ 18 h 38"/>
                  <a:gd name="T14" fmla="*/ 1 w 83"/>
                  <a:gd name="T15" fmla="*/ 17 h 38"/>
                  <a:gd name="T16" fmla="*/ 15 w 83"/>
                  <a:gd name="T17" fmla="*/ 14 h 38"/>
                  <a:gd name="T18" fmla="*/ 14 w 83"/>
                  <a:gd name="T19" fmla="*/ 12 h 38"/>
                  <a:gd name="T20" fmla="*/ 0 w 83"/>
                  <a:gd name="T21" fmla="*/ 5 h 38"/>
                  <a:gd name="T22" fmla="*/ 5 w 83"/>
                  <a:gd name="T23" fmla="*/ 6 h 38"/>
                  <a:gd name="T24" fmla="*/ 5 w 83"/>
                  <a:gd name="T25" fmla="*/ 4 h 38"/>
                  <a:gd name="T26" fmla="*/ 11 w 83"/>
                  <a:gd name="T27" fmla="*/ 0 h 38"/>
                  <a:gd name="T28" fmla="*/ 13 w 83"/>
                  <a:gd name="T29" fmla="*/ 0 h 38"/>
                  <a:gd name="T30" fmla="*/ 15 w 83"/>
                  <a:gd name="T31" fmla="*/ 5 h 38"/>
                  <a:gd name="T32" fmla="*/ 19 w 83"/>
                  <a:gd name="T33" fmla="*/ 11 h 38"/>
                  <a:gd name="T34" fmla="*/ 24 w 83"/>
                  <a:gd name="T35" fmla="*/ 9 h 38"/>
                  <a:gd name="T36" fmla="*/ 24 w 83"/>
                  <a:gd name="T37" fmla="*/ 5 h 38"/>
                  <a:gd name="T38" fmla="*/ 28 w 83"/>
                  <a:gd name="T39" fmla="*/ 8 h 38"/>
                  <a:gd name="T40" fmla="*/ 35 w 83"/>
                  <a:gd name="T41" fmla="*/ 6 h 38"/>
                  <a:gd name="T42" fmla="*/ 39 w 83"/>
                  <a:gd name="T43" fmla="*/ 8 h 38"/>
                  <a:gd name="T44" fmla="*/ 39 w 83"/>
                  <a:gd name="T45" fmla="*/ 5 h 38"/>
                  <a:gd name="T46" fmla="*/ 48 w 83"/>
                  <a:gd name="T47" fmla="*/ 6 h 38"/>
                  <a:gd name="T48" fmla="*/ 58 w 83"/>
                  <a:gd name="T49" fmla="*/ 5 h 38"/>
                  <a:gd name="T50" fmla="*/ 59 w 83"/>
                  <a:gd name="T51" fmla="*/ 1 h 38"/>
                  <a:gd name="T52" fmla="*/ 62 w 83"/>
                  <a:gd name="T53" fmla="*/ 1 h 38"/>
                  <a:gd name="T54" fmla="*/ 67 w 83"/>
                  <a:gd name="T55" fmla="*/ 4 h 38"/>
                  <a:gd name="T56" fmla="*/ 74 w 83"/>
                  <a:gd name="T57" fmla="*/ 3 h 38"/>
                  <a:gd name="T58" fmla="*/ 72 w 83"/>
                  <a:gd name="T59" fmla="*/ 6 h 38"/>
                  <a:gd name="T60" fmla="*/ 83 w 83"/>
                  <a:gd name="T61" fmla="*/ 20 h 38"/>
                  <a:gd name="T62" fmla="*/ 82 w 83"/>
                  <a:gd name="T63" fmla="*/ 2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3" h="38">
                    <a:moveTo>
                      <a:pt x="82" y="21"/>
                    </a:moveTo>
                    <a:cubicBezTo>
                      <a:pt x="80" y="25"/>
                      <a:pt x="73" y="30"/>
                      <a:pt x="69" y="31"/>
                    </a:cubicBezTo>
                    <a:cubicBezTo>
                      <a:pt x="62" y="33"/>
                      <a:pt x="57" y="38"/>
                      <a:pt x="47" y="38"/>
                    </a:cubicBezTo>
                    <a:cubicBezTo>
                      <a:pt x="37" y="38"/>
                      <a:pt x="29" y="35"/>
                      <a:pt x="21" y="33"/>
                    </a:cubicBezTo>
                    <a:cubicBezTo>
                      <a:pt x="17" y="32"/>
                      <a:pt x="15" y="28"/>
                      <a:pt x="9" y="28"/>
                    </a:cubicBezTo>
                    <a:cubicBezTo>
                      <a:pt x="10" y="27"/>
                      <a:pt x="11" y="26"/>
                      <a:pt x="11" y="26"/>
                    </a:cubicBezTo>
                    <a:cubicBezTo>
                      <a:pt x="11" y="23"/>
                      <a:pt x="12" y="21"/>
                      <a:pt x="13" y="18"/>
                    </a:cubicBezTo>
                    <a:cubicBezTo>
                      <a:pt x="8" y="17"/>
                      <a:pt x="3" y="19"/>
                      <a:pt x="1" y="17"/>
                    </a:cubicBezTo>
                    <a:cubicBezTo>
                      <a:pt x="5" y="17"/>
                      <a:pt x="12" y="15"/>
                      <a:pt x="15" y="14"/>
                    </a:cubicBezTo>
                    <a:cubicBezTo>
                      <a:pt x="15" y="13"/>
                      <a:pt x="14" y="13"/>
                      <a:pt x="14" y="12"/>
                    </a:cubicBezTo>
                    <a:cubicBezTo>
                      <a:pt x="11" y="12"/>
                      <a:pt x="0" y="8"/>
                      <a:pt x="0" y="5"/>
                    </a:cubicBezTo>
                    <a:cubicBezTo>
                      <a:pt x="2" y="4"/>
                      <a:pt x="4" y="5"/>
                      <a:pt x="5" y="6"/>
                    </a:cubicBezTo>
                    <a:cubicBezTo>
                      <a:pt x="5" y="5"/>
                      <a:pt x="5" y="4"/>
                      <a:pt x="5" y="4"/>
                    </a:cubicBezTo>
                    <a:cubicBezTo>
                      <a:pt x="8" y="4"/>
                      <a:pt x="8" y="0"/>
                      <a:pt x="11" y="0"/>
                    </a:cubicBezTo>
                    <a:cubicBezTo>
                      <a:pt x="11" y="0"/>
                      <a:pt x="12" y="0"/>
                      <a:pt x="13" y="0"/>
                    </a:cubicBezTo>
                    <a:cubicBezTo>
                      <a:pt x="13" y="2"/>
                      <a:pt x="14" y="3"/>
                      <a:pt x="15" y="5"/>
                    </a:cubicBezTo>
                    <a:cubicBezTo>
                      <a:pt x="14" y="7"/>
                      <a:pt x="17" y="11"/>
                      <a:pt x="19" y="11"/>
                    </a:cubicBezTo>
                    <a:cubicBezTo>
                      <a:pt x="21" y="11"/>
                      <a:pt x="23" y="9"/>
                      <a:pt x="24" y="9"/>
                    </a:cubicBezTo>
                    <a:cubicBezTo>
                      <a:pt x="23" y="7"/>
                      <a:pt x="23" y="6"/>
                      <a:pt x="24" y="5"/>
                    </a:cubicBezTo>
                    <a:cubicBezTo>
                      <a:pt x="25" y="6"/>
                      <a:pt x="26" y="8"/>
                      <a:pt x="28" y="8"/>
                    </a:cubicBezTo>
                    <a:cubicBezTo>
                      <a:pt x="35" y="6"/>
                      <a:pt x="35" y="6"/>
                      <a:pt x="35" y="6"/>
                    </a:cubicBezTo>
                    <a:cubicBezTo>
                      <a:pt x="37" y="6"/>
                      <a:pt x="38" y="7"/>
                      <a:pt x="39" y="8"/>
                    </a:cubicBezTo>
                    <a:cubicBezTo>
                      <a:pt x="38" y="7"/>
                      <a:pt x="39" y="6"/>
                      <a:pt x="39" y="5"/>
                    </a:cubicBezTo>
                    <a:cubicBezTo>
                      <a:pt x="43" y="5"/>
                      <a:pt x="45" y="6"/>
                      <a:pt x="48" y="6"/>
                    </a:cubicBezTo>
                    <a:cubicBezTo>
                      <a:pt x="52" y="6"/>
                      <a:pt x="55" y="2"/>
                      <a:pt x="58" y="5"/>
                    </a:cubicBezTo>
                    <a:cubicBezTo>
                      <a:pt x="58" y="3"/>
                      <a:pt x="58" y="2"/>
                      <a:pt x="59" y="1"/>
                    </a:cubicBezTo>
                    <a:cubicBezTo>
                      <a:pt x="61" y="1"/>
                      <a:pt x="61" y="2"/>
                      <a:pt x="62" y="1"/>
                    </a:cubicBezTo>
                    <a:cubicBezTo>
                      <a:pt x="62" y="4"/>
                      <a:pt x="64" y="4"/>
                      <a:pt x="67" y="4"/>
                    </a:cubicBezTo>
                    <a:cubicBezTo>
                      <a:pt x="70" y="4"/>
                      <a:pt x="71" y="3"/>
                      <a:pt x="74" y="3"/>
                    </a:cubicBezTo>
                    <a:cubicBezTo>
                      <a:pt x="73" y="4"/>
                      <a:pt x="72" y="5"/>
                      <a:pt x="72" y="6"/>
                    </a:cubicBezTo>
                    <a:cubicBezTo>
                      <a:pt x="72" y="14"/>
                      <a:pt x="83" y="12"/>
                      <a:pt x="83" y="20"/>
                    </a:cubicBezTo>
                    <a:lnTo>
                      <a:pt x="82" y="21"/>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41" name="Freeform 88">
                <a:extLst>
                  <a:ext uri="{FF2B5EF4-FFF2-40B4-BE49-F238E27FC236}">
                    <a16:creationId xmlns:a16="http://schemas.microsoft.com/office/drawing/2014/main" id="{E7F97AAD-3D9D-49AA-8F32-20ECC389BCB7}"/>
                  </a:ext>
                </a:extLst>
              </p:cNvPr>
              <p:cNvSpPr>
                <a:spLocks/>
              </p:cNvSpPr>
              <p:nvPr/>
            </p:nvSpPr>
            <p:spPr bwMode="auto">
              <a:xfrm>
                <a:off x="2693656" y="2634586"/>
                <a:ext cx="208186" cy="71874"/>
              </a:xfrm>
              <a:custGeom>
                <a:avLst/>
                <a:gdLst>
                  <a:gd name="T0" fmla="*/ 85 w 85"/>
                  <a:gd name="T1" fmla="*/ 26 h 29"/>
                  <a:gd name="T2" fmla="*/ 74 w 85"/>
                  <a:gd name="T3" fmla="*/ 29 h 29"/>
                  <a:gd name="T4" fmla="*/ 58 w 85"/>
                  <a:gd name="T5" fmla="*/ 27 h 29"/>
                  <a:gd name="T6" fmla="*/ 58 w 85"/>
                  <a:gd name="T7" fmla="*/ 26 h 29"/>
                  <a:gd name="T8" fmla="*/ 61 w 85"/>
                  <a:gd name="T9" fmla="*/ 23 h 29"/>
                  <a:gd name="T10" fmla="*/ 51 w 85"/>
                  <a:gd name="T11" fmla="*/ 17 h 29"/>
                  <a:gd name="T12" fmla="*/ 48 w 85"/>
                  <a:gd name="T13" fmla="*/ 14 h 29"/>
                  <a:gd name="T14" fmla="*/ 42 w 85"/>
                  <a:gd name="T15" fmla="*/ 14 h 29"/>
                  <a:gd name="T16" fmla="*/ 32 w 85"/>
                  <a:gd name="T17" fmla="*/ 10 h 29"/>
                  <a:gd name="T18" fmla="*/ 23 w 85"/>
                  <a:gd name="T19" fmla="*/ 10 h 29"/>
                  <a:gd name="T20" fmla="*/ 23 w 85"/>
                  <a:gd name="T21" fmla="*/ 7 h 29"/>
                  <a:gd name="T22" fmla="*/ 19 w 85"/>
                  <a:gd name="T23" fmla="*/ 6 h 29"/>
                  <a:gd name="T24" fmla="*/ 3 w 85"/>
                  <a:gd name="T25" fmla="*/ 13 h 29"/>
                  <a:gd name="T26" fmla="*/ 0 w 85"/>
                  <a:gd name="T27" fmla="*/ 13 h 29"/>
                  <a:gd name="T28" fmla="*/ 24 w 85"/>
                  <a:gd name="T29" fmla="*/ 0 h 29"/>
                  <a:gd name="T30" fmla="*/ 52 w 85"/>
                  <a:gd name="T31" fmla="*/ 7 h 29"/>
                  <a:gd name="T32" fmla="*/ 57 w 85"/>
                  <a:gd name="T33" fmla="*/ 11 h 29"/>
                  <a:gd name="T34" fmla="*/ 74 w 85"/>
                  <a:gd name="T35" fmla="*/ 18 h 29"/>
                  <a:gd name="T36" fmla="*/ 74 w 85"/>
                  <a:gd name="T37" fmla="*/ 20 h 29"/>
                  <a:gd name="T38" fmla="*/ 79 w 85"/>
                  <a:gd name="T39" fmla="*/ 20 h 29"/>
                  <a:gd name="T40" fmla="*/ 85 w 85"/>
                  <a:gd name="T41" fmla="*/ 2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5" h="29">
                    <a:moveTo>
                      <a:pt x="85" y="26"/>
                    </a:moveTo>
                    <a:cubicBezTo>
                      <a:pt x="83" y="29"/>
                      <a:pt x="78" y="29"/>
                      <a:pt x="74" y="29"/>
                    </a:cubicBezTo>
                    <a:cubicBezTo>
                      <a:pt x="68" y="29"/>
                      <a:pt x="63" y="27"/>
                      <a:pt x="58" y="27"/>
                    </a:cubicBezTo>
                    <a:cubicBezTo>
                      <a:pt x="58" y="27"/>
                      <a:pt x="58" y="26"/>
                      <a:pt x="58" y="26"/>
                    </a:cubicBezTo>
                    <a:cubicBezTo>
                      <a:pt x="59" y="26"/>
                      <a:pt x="60" y="24"/>
                      <a:pt x="61" y="23"/>
                    </a:cubicBezTo>
                    <a:cubicBezTo>
                      <a:pt x="56" y="21"/>
                      <a:pt x="52" y="21"/>
                      <a:pt x="51" y="17"/>
                    </a:cubicBezTo>
                    <a:cubicBezTo>
                      <a:pt x="49" y="17"/>
                      <a:pt x="49" y="15"/>
                      <a:pt x="48" y="14"/>
                    </a:cubicBezTo>
                    <a:cubicBezTo>
                      <a:pt x="45" y="13"/>
                      <a:pt x="44" y="14"/>
                      <a:pt x="42" y="14"/>
                    </a:cubicBezTo>
                    <a:cubicBezTo>
                      <a:pt x="38" y="14"/>
                      <a:pt x="36" y="10"/>
                      <a:pt x="32" y="10"/>
                    </a:cubicBezTo>
                    <a:cubicBezTo>
                      <a:pt x="23" y="10"/>
                      <a:pt x="23" y="10"/>
                      <a:pt x="23" y="10"/>
                    </a:cubicBezTo>
                    <a:cubicBezTo>
                      <a:pt x="22" y="9"/>
                      <a:pt x="22" y="8"/>
                      <a:pt x="23" y="7"/>
                    </a:cubicBezTo>
                    <a:cubicBezTo>
                      <a:pt x="22" y="5"/>
                      <a:pt x="20" y="6"/>
                      <a:pt x="19" y="6"/>
                    </a:cubicBezTo>
                    <a:cubicBezTo>
                      <a:pt x="13" y="6"/>
                      <a:pt x="5" y="10"/>
                      <a:pt x="3" y="13"/>
                    </a:cubicBezTo>
                    <a:cubicBezTo>
                      <a:pt x="0" y="13"/>
                      <a:pt x="0" y="13"/>
                      <a:pt x="0" y="13"/>
                    </a:cubicBezTo>
                    <a:cubicBezTo>
                      <a:pt x="5" y="5"/>
                      <a:pt x="11" y="0"/>
                      <a:pt x="24" y="0"/>
                    </a:cubicBezTo>
                    <a:cubicBezTo>
                      <a:pt x="36" y="0"/>
                      <a:pt x="42" y="7"/>
                      <a:pt x="52" y="7"/>
                    </a:cubicBezTo>
                    <a:cubicBezTo>
                      <a:pt x="54" y="7"/>
                      <a:pt x="56" y="10"/>
                      <a:pt x="57" y="11"/>
                    </a:cubicBezTo>
                    <a:cubicBezTo>
                      <a:pt x="61" y="15"/>
                      <a:pt x="68" y="18"/>
                      <a:pt x="74" y="18"/>
                    </a:cubicBezTo>
                    <a:cubicBezTo>
                      <a:pt x="74" y="18"/>
                      <a:pt x="74" y="19"/>
                      <a:pt x="74" y="20"/>
                    </a:cubicBezTo>
                    <a:cubicBezTo>
                      <a:pt x="79" y="20"/>
                      <a:pt x="79" y="20"/>
                      <a:pt x="79" y="20"/>
                    </a:cubicBezTo>
                    <a:cubicBezTo>
                      <a:pt x="82" y="21"/>
                      <a:pt x="83" y="25"/>
                      <a:pt x="85" y="26"/>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42" name="Freeform 89">
                <a:extLst>
                  <a:ext uri="{FF2B5EF4-FFF2-40B4-BE49-F238E27FC236}">
                    <a16:creationId xmlns:a16="http://schemas.microsoft.com/office/drawing/2014/main" id="{9B2DBFC2-23F8-49E8-8A35-F55A6826D399}"/>
                  </a:ext>
                </a:extLst>
              </p:cNvPr>
              <p:cNvSpPr>
                <a:spLocks/>
              </p:cNvSpPr>
              <p:nvPr/>
            </p:nvSpPr>
            <p:spPr bwMode="auto">
              <a:xfrm>
                <a:off x="2723397" y="2661849"/>
                <a:ext cx="8675" cy="12392"/>
              </a:xfrm>
              <a:custGeom>
                <a:avLst/>
                <a:gdLst>
                  <a:gd name="T0" fmla="*/ 4 w 4"/>
                  <a:gd name="T1" fmla="*/ 0 h 5"/>
                  <a:gd name="T2" fmla="*/ 4 w 4"/>
                  <a:gd name="T3" fmla="*/ 5 h 5"/>
                  <a:gd name="T4" fmla="*/ 0 w 4"/>
                  <a:gd name="T5" fmla="*/ 5 h 5"/>
                  <a:gd name="T6" fmla="*/ 2 w 4"/>
                  <a:gd name="T7" fmla="*/ 2 h 5"/>
                  <a:gd name="T8" fmla="*/ 2 w 4"/>
                  <a:gd name="T9" fmla="*/ 0 h 5"/>
                  <a:gd name="T10" fmla="*/ 3 w 4"/>
                  <a:gd name="T11" fmla="*/ 0 h 5"/>
                  <a:gd name="T12" fmla="*/ 4 w 4"/>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4" h="5">
                    <a:moveTo>
                      <a:pt x="4" y="0"/>
                    </a:moveTo>
                    <a:cubicBezTo>
                      <a:pt x="4" y="2"/>
                      <a:pt x="4" y="3"/>
                      <a:pt x="4" y="5"/>
                    </a:cubicBezTo>
                    <a:cubicBezTo>
                      <a:pt x="4" y="5"/>
                      <a:pt x="0" y="5"/>
                      <a:pt x="0" y="5"/>
                    </a:cubicBezTo>
                    <a:cubicBezTo>
                      <a:pt x="0" y="3"/>
                      <a:pt x="2" y="2"/>
                      <a:pt x="2" y="2"/>
                    </a:cubicBezTo>
                    <a:cubicBezTo>
                      <a:pt x="2" y="0"/>
                      <a:pt x="2" y="0"/>
                      <a:pt x="2" y="0"/>
                    </a:cubicBezTo>
                    <a:cubicBezTo>
                      <a:pt x="3" y="0"/>
                      <a:pt x="3" y="0"/>
                      <a:pt x="3" y="0"/>
                    </a:cubicBezTo>
                    <a:lnTo>
                      <a:pt x="4" y="0"/>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43" name="Freeform 90">
                <a:extLst>
                  <a:ext uri="{FF2B5EF4-FFF2-40B4-BE49-F238E27FC236}">
                    <a16:creationId xmlns:a16="http://schemas.microsoft.com/office/drawing/2014/main" id="{74A5770D-12B0-4DBC-B289-38131723E426}"/>
                  </a:ext>
                </a:extLst>
              </p:cNvPr>
              <p:cNvSpPr>
                <a:spLocks/>
              </p:cNvSpPr>
              <p:nvPr/>
            </p:nvSpPr>
            <p:spPr bwMode="auto">
              <a:xfrm>
                <a:off x="2827490" y="2732483"/>
                <a:ext cx="34698" cy="14870"/>
              </a:xfrm>
              <a:custGeom>
                <a:avLst/>
                <a:gdLst>
                  <a:gd name="T0" fmla="*/ 11 w 14"/>
                  <a:gd name="T1" fmla="*/ 2 h 6"/>
                  <a:gd name="T2" fmla="*/ 14 w 14"/>
                  <a:gd name="T3" fmla="*/ 4 h 6"/>
                  <a:gd name="T4" fmla="*/ 4 w 14"/>
                  <a:gd name="T5" fmla="*/ 6 h 6"/>
                  <a:gd name="T6" fmla="*/ 0 w 14"/>
                  <a:gd name="T7" fmla="*/ 2 h 6"/>
                  <a:gd name="T8" fmla="*/ 2 w 14"/>
                  <a:gd name="T9" fmla="*/ 0 h 6"/>
                  <a:gd name="T10" fmla="*/ 12 w 14"/>
                  <a:gd name="T11" fmla="*/ 2 h 6"/>
                  <a:gd name="T12" fmla="*/ 11 w 14"/>
                  <a:gd name="T13" fmla="*/ 2 h 6"/>
                </a:gdLst>
                <a:ahLst/>
                <a:cxnLst>
                  <a:cxn ang="0">
                    <a:pos x="T0" y="T1"/>
                  </a:cxn>
                  <a:cxn ang="0">
                    <a:pos x="T2" y="T3"/>
                  </a:cxn>
                  <a:cxn ang="0">
                    <a:pos x="T4" y="T5"/>
                  </a:cxn>
                  <a:cxn ang="0">
                    <a:pos x="T6" y="T7"/>
                  </a:cxn>
                  <a:cxn ang="0">
                    <a:pos x="T8" y="T9"/>
                  </a:cxn>
                  <a:cxn ang="0">
                    <a:pos x="T10" y="T11"/>
                  </a:cxn>
                  <a:cxn ang="0">
                    <a:pos x="T12" y="T13"/>
                  </a:cxn>
                </a:cxnLst>
                <a:rect l="0" t="0" r="r" b="b"/>
                <a:pathLst>
                  <a:path w="14" h="6">
                    <a:moveTo>
                      <a:pt x="11" y="2"/>
                    </a:moveTo>
                    <a:cubicBezTo>
                      <a:pt x="13" y="2"/>
                      <a:pt x="13" y="3"/>
                      <a:pt x="14" y="4"/>
                    </a:cubicBezTo>
                    <a:cubicBezTo>
                      <a:pt x="10" y="5"/>
                      <a:pt x="8" y="6"/>
                      <a:pt x="4" y="6"/>
                    </a:cubicBezTo>
                    <a:cubicBezTo>
                      <a:pt x="2" y="6"/>
                      <a:pt x="0" y="4"/>
                      <a:pt x="0" y="2"/>
                    </a:cubicBezTo>
                    <a:cubicBezTo>
                      <a:pt x="0" y="1"/>
                      <a:pt x="1" y="0"/>
                      <a:pt x="2" y="0"/>
                    </a:cubicBezTo>
                    <a:cubicBezTo>
                      <a:pt x="6" y="0"/>
                      <a:pt x="10" y="2"/>
                      <a:pt x="12" y="2"/>
                    </a:cubicBezTo>
                    <a:lnTo>
                      <a:pt x="11" y="2"/>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44" name="Freeform 91">
                <a:extLst>
                  <a:ext uri="{FF2B5EF4-FFF2-40B4-BE49-F238E27FC236}">
                    <a16:creationId xmlns:a16="http://schemas.microsoft.com/office/drawing/2014/main" id="{A901100E-B2B3-46E3-8747-AFC96F21E21D}"/>
                  </a:ext>
                </a:extLst>
              </p:cNvPr>
              <p:cNvSpPr>
                <a:spLocks/>
              </p:cNvSpPr>
              <p:nvPr/>
            </p:nvSpPr>
            <p:spPr bwMode="auto">
              <a:xfrm>
                <a:off x="3048068" y="2730004"/>
                <a:ext cx="29741" cy="12392"/>
              </a:xfrm>
              <a:custGeom>
                <a:avLst/>
                <a:gdLst>
                  <a:gd name="T0" fmla="*/ 12 w 12"/>
                  <a:gd name="T1" fmla="*/ 3 h 5"/>
                  <a:gd name="T2" fmla="*/ 7 w 12"/>
                  <a:gd name="T3" fmla="*/ 5 h 5"/>
                  <a:gd name="T4" fmla="*/ 0 w 12"/>
                  <a:gd name="T5" fmla="*/ 2 h 5"/>
                  <a:gd name="T6" fmla="*/ 3 w 12"/>
                  <a:gd name="T7" fmla="*/ 0 h 5"/>
                  <a:gd name="T8" fmla="*/ 12 w 12"/>
                  <a:gd name="T9" fmla="*/ 3 h 5"/>
                </a:gdLst>
                <a:ahLst/>
                <a:cxnLst>
                  <a:cxn ang="0">
                    <a:pos x="T0" y="T1"/>
                  </a:cxn>
                  <a:cxn ang="0">
                    <a:pos x="T2" y="T3"/>
                  </a:cxn>
                  <a:cxn ang="0">
                    <a:pos x="T4" y="T5"/>
                  </a:cxn>
                  <a:cxn ang="0">
                    <a:pos x="T6" y="T7"/>
                  </a:cxn>
                  <a:cxn ang="0">
                    <a:pos x="T8" y="T9"/>
                  </a:cxn>
                </a:cxnLst>
                <a:rect l="0" t="0" r="r" b="b"/>
                <a:pathLst>
                  <a:path w="12" h="5">
                    <a:moveTo>
                      <a:pt x="12" y="3"/>
                    </a:moveTo>
                    <a:cubicBezTo>
                      <a:pt x="11" y="5"/>
                      <a:pt x="9" y="5"/>
                      <a:pt x="7" y="5"/>
                    </a:cubicBezTo>
                    <a:cubicBezTo>
                      <a:pt x="4" y="5"/>
                      <a:pt x="0" y="5"/>
                      <a:pt x="0" y="2"/>
                    </a:cubicBezTo>
                    <a:cubicBezTo>
                      <a:pt x="0" y="1"/>
                      <a:pt x="2" y="0"/>
                      <a:pt x="3" y="0"/>
                    </a:cubicBezTo>
                    <a:cubicBezTo>
                      <a:pt x="4" y="0"/>
                      <a:pt x="11" y="2"/>
                      <a:pt x="12" y="3"/>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45" name="Freeform 92">
                <a:extLst>
                  <a:ext uri="{FF2B5EF4-FFF2-40B4-BE49-F238E27FC236}">
                    <a16:creationId xmlns:a16="http://schemas.microsoft.com/office/drawing/2014/main" id="{689FCEB4-1152-4934-A92B-D4FC8DD335B4}"/>
                  </a:ext>
                </a:extLst>
              </p:cNvPr>
              <p:cNvSpPr>
                <a:spLocks/>
              </p:cNvSpPr>
              <p:nvPr/>
            </p:nvSpPr>
            <p:spPr bwMode="auto">
              <a:xfrm>
                <a:off x="2904320" y="2701503"/>
                <a:ext cx="118963" cy="48329"/>
              </a:xfrm>
              <a:custGeom>
                <a:avLst/>
                <a:gdLst>
                  <a:gd name="T0" fmla="*/ 41 w 49"/>
                  <a:gd name="T1" fmla="*/ 7 h 20"/>
                  <a:gd name="T2" fmla="*/ 49 w 49"/>
                  <a:gd name="T3" fmla="*/ 14 h 20"/>
                  <a:gd name="T4" fmla="*/ 38 w 49"/>
                  <a:gd name="T5" fmla="*/ 14 h 20"/>
                  <a:gd name="T6" fmla="*/ 33 w 49"/>
                  <a:gd name="T7" fmla="*/ 16 h 20"/>
                  <a:gd name="T8" fmla="*/ 30 w 49"/>
                  <a:gd name="T9" fmla="*/ 15 h 20"/>
                  <a:gd name="T10" fmla="*/ 23 w 49"/>
                  <a:gd name="T11" fmla="*/ 20 h 20"/>
                  <a:gd name="T12" fmla="*/ 20 w 49"/>
                  <a:gd name="T13" fmla="*/ 16 h 20"/>
                  <a:gd name="T14" fmla="*/ 7 w 49"/>
                  <a:gd name="T15" fmla="*/ 15 h 20"/>
                  <a:gd name="T16" fmla="*/ 4 w 49"/>
                  <a:gd name="T17" fmla="*/ 15 h 20"/>
                  <a:gd name="T18" fmla="*/ 3 w 49"/>
                  <a:gd name="T19" fmla="*/ 18 h 20"/>
                  <a:gd name="T20" fmla="*/ 0 w 49"/>
                  <a:gd name="T21" fmla="*/ 13 h 20"/>
                  <a:gd name="T22" fmla="*/ 1 w 49"/>
                  <a:gd name="T23" fmla="*/ 12 h 20"/>
                  <a:gd name="T24" fmla="*/ 14 w 49"/>
                  <a:gd name="T25" fmla="*/ 12 h 20"/>
                  <a:gd name="T26" fmla="*/ 12 w 49"/>
                  <a:gd name="T27" fmla="*/ 5 h 20"/>
                  <a:gd name="T28" fmla="*/ 8 w 49"/>
                  <a:gd name="T29" fmla="*/ 2 h 20"/>
                  <a:gd name="T30" fmla="*/ 11 w 49"/>
                  <a:gd name="T31" fmla="*/ 0 h 20"/>
                  <a:gd name="T32" fmla="*/ 18 w 49"/>
                  <a:gd name="T33" fmla="*/ 2 h 20"/>
                  <a:gd name="T34" fmla="*/ 26 w 49"/>
                  <a:gd name="T35" fmla="*/ 1 h 20"/>
                  <a:gd name="T36" fmla="*/ 42 w 49"/>
                  <a:gd name="T37" fmla="*/ 9 h 20"/>
                  <a:gd name="T38" fmla="*/ 41 w 49"/>
                  <a:gd name="T39"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20">
                    <a:moveTo>
                      <a:pt x="41" y="7"/>
                    </a:moveTo>
                    <a:cubicBezTo>
                      <a:pt x="44" y="10"/>
                      <a:pt x="47" y="11"/>
                      <a:pt x="49" y="14"/>
                    </a:cubicBezTo>
                    <a:cubicBezTo>
                      <a:pt x="38" y="14"/>
                      <a:pt x="38" y="14"/>
                      <a:pt x="38" y="14"/>
                    </a:cubicBezTo>
                    <a:cubicBezTo>
                      <a:pt x="36" y="15"/>
                      <a:pt x="35" y="16"/>
                      <a:pt x="33" y="16"/>
                    </a:cubicBezTo>
                    <a:cubicBezTo>
                      <a:pt x="31" y="16"/>
                      <a:pt x="31" y="15"/>
                      <a:pt x="30" y="15"/>
                    </a:cubicBezTo>
                    <a:cubicBezTo>
                      <a:pt x="26" y="15"/>
                      <a:pt x="27" y="20"/>
                      <a:pt x="23" y="20"/>
                    </a:cubicBezTo>
                    <a:cubicBezTo>
                      <a:pt x="21" y="20"/>
                      <a:pt x="21" y="17"/>
                      <a:pt x="20" y="16"/>
                    </a:cubicBezTo>
                    <a:cubicBezTo>
                      <a:pt x="17" y="14"/>
                      <a:pt x="10" y="15"/>
                      <a:pt x="7" y="15"/>
                    </a:cubicBezTo>
                    <a:cubicBezTo>
                      <a:pt x="5" y="15"/>
                      <a:pt x="5" y="16"/>
                      <a:pt x="4" y="15"/>
                    </a:cubicBezTo>
                    <a:cubicBezTo>
                      <a:pt x="4" y="16"/>
                      <a:pt x="3" y="17"/>
                      <a:pt x="3" y="18"/>
                    </a:cubicBezTo>
                    <a:cubicBezTo>
                      <a:pt x="2" y="17"/>
                      <a:pt x="0" y="15"/>
                      <a:pt x="0" y="13"/>
                    </a:cubicBezTo>
                    <a:cubicBezTo>
                      <a:pt x="0" y="13"/>
                      <a:pt x="1" y="12"/>
                      <a:pt x="1" y="12"/>
                    </a:cubicBezTo>
                    <a:cubicBezTo>
                      <a:pt x="8" y="12"/>
                      <a:pt x="11" y="13"/>
                      <a:pt x="14" y="12"/>
                    </a:cubicBezTo>
                    <a:cubicBezTo>
                      <a:pt x="12" y="10"/>
                      <a:pt x="12" y="8"/>
                      <a:pt x="12" y="5"/>
                    </a:cubicBezTo>
                    <a:cubicBezTo>
                      <a:pt x="10" y="5"/>
                      <a:pt x="8" y="4"/>
                      <a:pt x="8" y="2"/>
                    </a:cubicBezTo>
                    <a:cubicBezTo>
                      <a:pt x="8" y="1"/>
                      <a:pt x="10" y="0"/>
                      <a:pt x="11" y="0"/>
                    </a:cubicBezTo>
                    <a:cubicBezTo>
                      <a:pt x="13" y="0"/>
                      <a:pt x="15" y="2"/>
                      <a:pt x="18" y="2"/>
                    </a:cubicBezTo>
                    <a:cubicBezTo>
                      <a:pt x="21" y="2"/>
                      <a:pt x="23" y="1"/>
                      <a:pt x="26" y="1"/>
                    </a:cubicBezTo>
                    <a:cubicBezTo>
                      <a:pt x="35" y="1"/>
                      <a:pt x="37" y="6"/>
                      <a:pt x="42" y="9"/>
                    </a:cubicBezTo>
                    <a:lnTo>
                      <a:pt x="41" y="7"/>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46" name="Freeform 93">
                <a:extLst>
                  <a:ext uri="{FF2B5EF4-FFF2-40B4-BE49-F238E27FC236}">
                    <a16:creationId xmlns:a16="http://schemas.microsoft.com/office/drawing/2014/main" id="{D1E5379B-C357-415C-B5D1-09E7802F8CFA}"/>
                  </a:ext>
                </a:extLst>
              </p:cNvPr>
              <p:cNvSpPr>
                <a:spLocks/>
              </p:cNvSpPr>
              <p:nvPr/>
            </p:nvSpPr>
            <p:spPr bwMode="auto">
              <a:xfrm>
                <a:off x="3155879" y="2894819"/>
                <a:ext cx="14870" cy="14870"/>
              </a:xfrm>
              <a:custGeom>
                <a:avLst/>
                <a:gdLst>
                  <a:gd name="T0" fmla="*/ 6 w 6"/>
                  <a:gd name="T1" fmla="*/ 2 h 6"/>
                  <a:gd name="T2" fmla="*/ 6 w 6"/>
                  <a:gd name="T3" fmla="*/ 0 h 6"/>
                  <a:gd name="T4" fmla="*/ 4 w 6"/>
                  <a:gd name="T5" fmla="*/ 0 h 6"/>
                  <a:gd name="T6" fmla="*/ 0 w 6"/>
                  <a:gd name="T7" fmla="*/ 5 h 6"/>
                  <a:gd name="T8" fmla="*/ 3 w 6"/>
                  <a:gd name="T9" fmla="*/ 5 h 6"/>
                  <a:gd name="T10" fmla="*/ 6 w 6"/>
                  <a:gd name="T11" fmla="*/ 2 h 6"/>
                </a:gdLst>
                <a:ahLst/>
                <a:cxnLst>
                  <a:cxn ang="0">
                    <a:pos x="T0" y="T1"/>
                  </a:cxn>
                  <a:cxn ang="0">
                    <a:pos x="T2" y="T3"/>
                  </a:cxn>
                  <a:cxn ang="0">
                    <a:pos x="T4" y="T5"/>
                  </a:cxn>
                  <a:cxn ang="0">
                    <a:pos x="T6" y="T7"/>
                  </a:cxn>
                  <a:cxn ang="0">
                    <a:pos x="T8" y="T9"/>
                  </a:cxn>
                  <a:cxn ang="0">
                    <a:pos x="T10" y="T11"/>
                  </a:cxn>
                </a:cxnLst>
                <a:rect l="0" t="0" r="r" b="b"/>
                <a:pathLst>
                  <a:path w="6" h="6">
                    <a:moveTo>
                      <a:pt x="6" y="2"/>
                    </a:moveTo>
                    <a:cubicBezTo>
                      <a:pt x="6" y="0"/>
                      <a:pt x="6" y="0"/>
                      <a:pt x="6" y="0"/>
                    </a:cubicBezTo>
                    <a:cubicBezTo>
                      <a:pt x="6" y="0"/>
                      <a:pt x="5" y="0"/>
                      <a:pt x="4" y="0"/>
                    </a:cubicBezTo>
                    <a:cubicBezTo>
                      <a:pt x="2" y="0"/>
                      <a:pt x="0" y="3"/>
                      <a:pt x="0" y="5"/>
                    </a:cubicBezTo>
                    <a:cubicBezTo>
                      <a:pt x="0" y="6"/>
                      <a:pt x="2" y="5"/>
                      <a:pt x="3" y="5"/>
                    </a:cubicBezTo>
                    <a:cubicBezTo>
                      <a:pt x="5" y="5"/>
                      <a:pt x="6" y="3"/>
                      <a:pt x="6" y="2"/>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47" name="Freeform 97">
                <a:extLst>
                  <a:ext uri="{FF2B5EF4-FFF2-40B4-BE49-F238E27FC236}">
                    <a16:creationId xmlns:a16="http://schemas.microsoft.com/office/drawing/2014/main" id="{E87AF768-C5E4-4D95-AC7E-6380E7093437}"/>
                  </a:ext>
                </a:extLst>
              </p:cNvPr>
              <p:cNvSpPr>
                <a:spLocks/>
              </p:cNvSpPr>
              <p:nvPr/>
            </p:nvSpPr>
            <p:spPr bwMode="auto">
              <a:xfrm>
                <a:off x="2821294" y="2596171"/>
                <a:ext cx="8675" cy="14870"/>
              </a:xfrm>
              <a:custGeom>
                <a:avLst/>
                <a:gdLst>
                  <a:gd name="T0" fmla="*/ 1 w 4"/>
                  <a:gd name="T1" fmla="*/ 0 h 6"/>
                  <a:gd name="T2" fmla="*/ 4 w 4"/>
                  <a:gd name="T3" fmla="*/ 4 h 6"/>
                  <a:gd name="T4" fmla="*/ 3 w 4"/>
                  <a:gd name="T5" fmla="*/ 6 h 6"/>
                  <a:gd name="T6" fmla="*/ 0 w 4"/>
                  <a:gd name="T7" fmla="*/ 0 h 6"/>
                  <a:gd name="T8" fmla="*/ 1 w 4"/>
                  <a:gd name="T9" fmla="*/ 0 h 6"/>
                </a:gdLst>
                <a:ahLst/>
                <a:cxnLst>
                  <a:cxn ang="0">
                    <a:pos x="T0" y="T1"/>
                  </a:cxn>
                  <a:cxn ang="0">
                    <a:pos x="T2" y="T3"/>
                  </a:cxn>
                  <a:cxn ang="0">
                    <a:pos x="T4" y="T5"/>
                  </a:cxn>
                  <a:cxn ang="0">
                    <a:pos x="T6" y="T7"/>
                  </a:cxn>
                  <a:cxn ang="0">
                    <a:pos x="T8" y="T9"/>
                  </a:cxn>
                </a:cxnLst>
                <a:rect l="0" t="0" r="r" b="b"/>
                <a:pathLst>
                  <a:path w="4" h="6">
                    <a:moveTo>
                      <a:pt x="1" y="0"/>
                    </a:moveTo>
                    <a:cubicBezTo>
                      <a:pt x="3" y="1"/>
                      <a:pt x="4" y="2"/>
                      <a:pt x="4" y="4"/>
                    </a:cubicBezTo>
                    <a:cubicBezTo>
                      <a:pt x="4" y="5"/>
                      <a:pt x="3" y="6"/>
                      <a:pt x="3" y="6"/>
                    </a:cubicBezTo>
                    <a:cubicBezTo>
                      <a:pt x="0" y="6"/>
                      <a:pt x="0" y="3"/>
                      <a:pt x="0" y="0"/>
                    </a:cubicBezTo>
                    <a:cubicBezTo>
                      <a:pt x="0" y="0"/>
                      <a:pt x="1" y="0"/>
                      <a:pt x="1" y="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48" name="Freeform 98">
                <a:extLst>
                  <a:ext uri="{FF2B5EF4-FFF2-40B4-BE49-F238E27FC236}">
                    <a16:creationId xmlns:a16="http://schemas.microsoft.com/office/drawing/2014/main" id="{C3701818-DA94-46DA-8795-63D02BBB1520}"/>
                  </a:ext>
                </a:extLst>
              </p:cNvPr>
              <p:cNvSpPr>
                <a:spLocks/>
              </p:cNvSpPr>
              <p:nvPr/>
            </p:nvSpPr>
            <p:spPr bwMode="auto">
              <a:xfrm>
                <a:off x="2811381" y="2556516"/>
                <a:ext cx="16110" cy="4957"/>
              </a:xfrm>
              <a:custGeom>
                <a:avLst/>
                <a:gdLst>
                  <a:gd name="T0" fmla="*/ 0 w 7"/>
                  <a:gd name="T1" fmla="*/ 2 h 2"/>
                  <a:gd name="T2" fmla="*/ 4 w 7"/>
                  <a:gd name="T3" fmla="*/ 0 h 2"/>
                  <a:gd name="T4" fmla="*/ 7 w 7"/>
                  <a:gd name="T5" fmla="*/ 2 h 2"/>
                  <a:gd name="T6" fmla="*/ 0 w 7"/>
                  <a:gd name="T7" fmla="*/ 2 h 2"/>
                </a:gdLst>
                <a:ahLst/>
                <a:cxnLst>
                  <a:cxn ang="0">
                    <a:pos x="T0" y="T1"/>
                  </a:cxn>
                  <a:cxn ang="0">
                    <a:pos x="T2" y="T3"/>
                  </a:cxn>
                  <a:cxn ang="0">
                    <a:pos x="T4" y="T5"/>
                  </a:cxn>
                  <a:cxn ang="0">
                    <a:pos x="T6" y="T7"/>
                  </a:cxn>
                </a:cxnLst>
                <a:rect l="0" t="0" r="r" b="b"/>
                <a:pathLst>
                  <a:path w="7" h="2">
                    <a:moveTo>
                      <a:pt x="0" y="2"/>
                    </a:moveTo>
                    <a:cubicBezTo>
                      <a:pt x="0" y="1"/>
                      <a:pt x="2" y="0"/>
                      <a:pt x="4" y="0"/>
                    </a:cubicBezTo>
                    <a:cubicBezTo>
                      <a:pt x="6" y="0"/>
                      <a:pt x="7" y="1"/>
                      <a:pt x="7" y="2"/>
                    </a:cubicBezTo>
                    <a:cubicBezTo>
                      <a:pt x="4" y="2"/>
                      <a:pt x="1" y="2"/>
                      <a:pt x="0" y="2"/>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49" name="Freeform 99">
                <a:extLst>
                  <a:ext uri="{FF2B5EF4-FFF2-40B4-BE49-F238E27FC236}">
                    <a16:creationId xmlns:a16="http://schemas.microsoft.com/office/drawing/2014/main" id="{2E00C0E2-B0EE-4DE4-8346-9D028DAFBBC1}"/>
                  </a:ext>
                </a:extLst>
              </p:cNvPr>
              <p:cNvSpPr>
                <a:spLocks/>
              </p:cNvSpPr>
              <p:nvPr/>
            </p:nvSpPr>
            <p:spPr bwMode="auto">
              <a:xfrm>
                <a:off x="2839882" y="2563951"/>
                <a:ext cx="4957" cy="7435"/>
              </a:xfrm>
              <a:custGeom>
                <a:avLst/>
                <a:gdLst>
                  <a:gd name="T0" fmla="*/ 2 w 2"/>
                  <a:gd name="T1" fmla="*/ 3 h 3"/>
                  <a:gd name="T2" fmla="*/ 1 w 2"/>
                  <a:gd name="T3" fmla="*/ 0 h 3"/>
                  <a:gd name="T4" fmla="*/ 2 w 2"/>
                  <a:gd name="T5" fmla="*/ 3 h 3"/>
                </a:gdLst>
                <a:ahLst/>
                <a:cxnLst>
                  <a:cxn ang="0">
                    <a:pos x="T0" y="T1"/>
                  </a:cxn>
                  <a:cxn ang="0">
                    <a:pos x="T2" y="T3"/>
                  </a:cxn>
                  <a:cxn ang="0">
                    <a:pos x="T4" y="T5"/>
                  </a:cxn>
                </a:cxnLst>
                <a:rect l="0" t="0" r="r" b="b"/>
                <a:pathLst>
                  <a:path w="2" h="3">
                    <a:moveTo>
                      <a:pt x="2" y="3"/>
                    </a:moveTo>
                    <a:cubicBezTo>
                      <a:pt x="1" y="3"/>
                      <a:pt x="0" y="1"/>
                      <a:pt x="1" y="0"/>
                    </a:cubicBezTo>
                    <a:lnTo>
                      <a:pt x="2" y="3"/>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50" name="Freeform 100">
                <a:extLst>
                  <a:ext uri="{FF2B5EF4-FFF2-40B4-BE49-F238E27FC236}">
                    <a16:creationId xmlns:a16="http://schemas.microsoft.com/office/drawing/2014/main" id="{41BF0223-DF9C-4CB0-BE44-D9B04E236649}"/>
                  </a:ext>
                </a:extLst>
              </p:cNvPr>
              <p:cNvSpPr>
                <a:spLocks/>
              </p:cNvSpPr>
              <p:nvPr/>
            </p:nvSpPr>
            <p:spPr bwMode="auto">
              <a:xfrm>
                <a:off x="2914234" y="2669284"/>
                <a:ext cx="11153" cy="12392"/>
              </a:xfrm>
              <a:custGeom>
                <a:avLst/>
                <a:gdLst>
                  <a:gd name="T0" fmla="*/ 0 w 5"/>
                  <a:gd name="T1" fmla="*/ 3 h 5"/>
                  <a:gd name="T2" fmla="*/ 0 w 5"/>
                  <a:gd name="T3" fmla="*/ 5 h 5"/>
                  <a:gd name="T4" fmla="*/ 1 w 5"/>
                  <a:gd name="T5" fmla="*/ 5 h 5"/>
                  <a:gd name="T6" fmla="*/ 5 w 5"/>
                  <a:gd name="T7" fmla="*/ 3 h 5"/>
                  <a:gd name="T8" fmla="*/ 5 w 5"/>
                  <a:gd name="T9" fmla="*/ 0 h 5"/>
                  <a:gd name="T10" fmla="*/ 0 w 5"/>
                  <a:gd name="T11" fmla="*/ 3 h 5"/>
                </a:gdLst>
                <a:ahLst/>
                <a:cxnLst>
                  <a:cxn ang="0">
                    <a:pos x="T0" y="T1"/>
                  </a:cxn>
                  <a:cxn ang="0">
                    <a:pos x="T2" y="T3"/>
                  </a:cxn>
                  <a:cxn ang="0">
                    <a:pos x="T4" y="T5"/>
                  </a:cxn>
                  <a:cxn ang="0">
                    <a:pos x="T6" y="T7"/>
                  </a:cxn>
                  <a:cxn ang="0">
                    <a:pos x="T8" y="T9"/>
                  </a:cxn>
                  <a:cxn ang="0">
                    <a:pos x="T10" y="T11"/>
                  </a:cxn>
                </a:cxnLst>
                <a:rect l="0" t="0" r="r" b="b"/>
                <a:pathLst>
                  <a:path w="5" h="5">
                    <a:moveTo>
                      <a:pt x="0" y="3"/>
                    </a:moveTo>
                    <a:cubicBezTo>
                      <a:pt x="0" y="4"/>
                      <a:pt x="0" y="4"/>
                      <a:pt x="0" y="5"/>
                    </a:cubicBezTo>
                    <a:cubicBezTo>
                      <a:pt x="0" y="5"/>
                      <a:pt x="0" y="5"/>
                      <a:pt x="1" y="5"/>
                    </a:cubicBezTo>
                    <a:cubicBezTo>
                      <a:pt x="2" y="5"/>
                      <a:pt x="4" y="4"/>
                      <a:pt x="5" y="3"/>
                    </a:cubicBezTo>
                    <a:cubicBezTo>
                      <a:pt x="5" y="0"/>
                      <a:pt x="5" y="0"/>
                      <a:pt x="5" y="0"/>
                    </a:cubicBezTo>
                    <a:cubicBezTo>
                      <a:pt x="4" y="2"/>
                      <a:pt x="2" y="4"/>
                      <a:pt x="0" y="3"/>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51" name="Freeform 101">
                <a:extLst>
                  <a:ext uri="{FF2B5EF4-FFF2-40B4-BE49-F238E27FC236}">
                    <a16:creationId xmlns:a16="http://schemas.microsoft.com/office/drawing/2014/main" id="{3D662C94-F4FC-442B-86A1-0BB23AA87AA2}"/>
                  </a:ext>
                </a:extLst>
              </p:cNvPr>
              <p:cNvSpPr>
                <a:spLocks/>
              </p:cNvSpPr>
              <p:nvPr/>
            </p:nvSpPr>
            <p:spPr bwMode="auto">
              <a:xfrm>
                <a:off x="1862152" y="2011220"/>
                <a:ext cx="1216242" cy="598322"/>
              </a:xfrm>
              <a:custGeom>
                <a:avLst/>
                <a:gdLst>
                  <a:gd name="T0" fmla="*/ 353 w 472"/>
                  <a:gd name="T1" fmla="*/ 186 h 232"/>
                  <a:gd name="T2" fmla="*/ 361 w 472"/>
                  <a:gd name="T3" fmla="*/ 207 h 232"/>
                  <a:gd name="T4" fmla="*/ 365 w 472"/>
                  <a:gd name="T5" fmla="*/ 220 h 232"/>
                  <a:gd name="T6" fmla="*/ 353 w 472"/>
                  <a:gd name="T7" fmla="*/ 225 h 232"/>
                  <a:gd name="T8" fmla="*/ 330 w 472"/>
                  <a:gd name="T9" fmla="*/ 187 h 232"/>
                  <a:gd name="T10" fmla="*/ 309 w 472"/>
                  <a:gd name="T11" fmla="*/ 184 h 232"/>
                  <a:gd name="T12" fmla="*/ 299 w 472"/>
                  <a:gd name="T13" fmla="*/ 184 h 232"/>
                  <a:gd name="T14" fmla="*/ 288 w 472"/>
                  <a:gd name="T15" fmla="*/ 187 h 232"/>
                  <a:gd name="T16" fmla="*/ 268 w 472"/>
                  <a:gd name="T17" fmla="*/ 190 h 232"/>
                  <a:gd name="T18" fmla="*/ 256 w 472"/>
                  <a:gd name="T19" fmla="*/ 190 h 232"/>
                  <a:gd name="T20" fmla="*/ 232 w 472"/>
                  <a:gd name="T21" fmla="*/ 202 h 232"/>
                  <a:gd name="T22" fmla="*/ 223 w 472"/>
                  <a:gd name="T23" fmla="*/ 223 h 232"/>
                  <a:gd name="T24" fmla="*/ 183 w 472"/>
                  <a:gd name="T25" fmla="*/ 189 h 232"/>
                  <a:gd name="T26" fmla="*/ 160 w 472"/>
                  <a:gd name="T27" fmla="*/ 183 h 232"/>
                  <a:gd name="T28" fmla="*/ 134 w 472"/>
                  <a:gd name="T29" fmla="*/ 171 h 232"/>
                  <a:gd name="T30" fmla="*/ 111 w 472"/>
                  <a:gd name="T31" fmla="*/ 174 h 232"/>
                  <a:gd name="T32" fmla="*/ 62 w 472"/>
                  <a:gd name="T33" fmla="*/ 164 h 232"/>
                  <a:gd name="T34" fmla="*/ 30 w 472"/>
                  <a:gd name="T35" fmla="*/ 139 h 232"/>
                  <a:gd name="T36" fmla="*/ 2 w 472"/>
                  <a:gd name="T37" fmla="*/ 92 h 232"/>
                  <a:gd name="T38" fmla="*/ 2 w 472"/>
                  <a:gd name="T39" fmla="*/ 62 h 232"/>
                  <a:gd name="T40" fmla="*/ 0 w 472"/>
                  <a:gd name="T41" fmla="*/ 15 h 232"/>
                  <a:gd name="T42" fmla="*/ 13 w 472"/>
                  <a:gd name="T43" fmla="*/ 18 h 232"/>
                  <a:gd name="T44" fmla="*/ 13 w 472"/>
                  <a:gd name="T45" fmla="*/ 4 h 232"/>
                  <a:gd name="T46" fmla="*/ 243 w 472"/>
                  <a:gd name="T47" fmla="*/ 0 h 232"/>
                  <a:gd name="T48" fmla="*/ 264 w 472"/>
                  <a:gd name="T49" fmla="*/ 7 h 232"/>
                  <a:gd name="T50" fmla="*/ 266 w 472"/>
                  <a:gd name="T51" fmla="*/ 30 h 232"/>
                  <a:gd name="T52" fmla="*/ 275 w 472"/>
                  <a:gd name="T53" fmla="*/ 27 h 232"/>
                  <a:gd name="T54" fmla="*/ 287 w 472"/>
                  <a:gd name="T55" fmla="*/ 27 h 232"/>
                  <a:gd name="T56" fmla="*/ 297 w 472"/>
                  <a:gd name="T57" fmla="*/ 27 h 232"/>
                  <a:gd name="T58" fmla="*/ 307 w 472"/>
                  <a:gd name="T59" fmla="*/ 31 h 232"/>
                  <a:gd name="T60" fmla="*/ 332 w 472"/>
                  <a:gd name="T61" fmla="*/ 32 h 232"/>
                  <a:gd name="T62" fmla="*/ 319 w 472"/>
                  <a:gd name="T63" fmla="*/ 35 h 232"/>
                  <a:gd name="T64" fmla="*/ 307 w 472"/>
                  <a:gd name="T65" fmla="*/ 45 h 232"/>
                  <a:gd name="T66" fmla="*/ 307 w 472"/>
                  <a:gd name="T67" fmla="*/ 79 h 232"/>
                  <a:gd name="T68" fmla="*/ 312 w 472"/>
                  <a:gd name="T69" fmla="*/ 58 h 232"/>
                  <a:gd name="T70" fmla="*/ 326 w 472"/>
                  <a:gd name="T71" fmla="*/ 38 h 232"/>
                  <a:gd name="T72" fmla="*/ 336 w 472"/>
                  <a:gd name="T73" fmla="*/ 57 h 232"/>
                  <a:gd name="T74" fmla="*/ 345 w 472"/>
                  <a:gd name="T75" fmla="*/ 64 h 232"/>
                  <a:gd name="T76" fmla="*/ 343 w 472"/>
                  <a:gd name="T77" fmla="*/ 81 h 232"/>
                  <a:gd name="T78" fmla="*/ 367 w 472"/>
                  <a:gd name="T79" fmla="*/ 64 h 232"/>
                  <a:gd name="T80" fmla="*/ 397 w 472"/>
                  <a:gd name="T81" fmla="*/ 55 h 232"/>
                  <a:gd name="T82" fmla="*/ 425 w 472"/>
                  <a:gd name="T83" fmla="*/ 42 h 232"/>
                  <a:gd name="T84" fmla="*/ 439 w 472"/>
                  <a:gd name="T85" fmla="*/ 41 h 232"/>
                  <a:gd name="T86" fmla="*/ 455 w 472"/>
                  <a:gd name="T87" fmla="*/ 19 h 232"/>
                  <a:gd name="T88" fmla="*/ 472 w 472"/>
                  <a:gd name="T89" fmla="*/ 48 h 232"/>
                  <a:gd name="T90" fmla="*/ 456 w 472"/>
                  <a:gd name="T91" fmla="*/ 52 h 232"/>
                  <a:gd name="T92" fmla="*/ 443 w 472"/>
                  <a:gd name="T93" fmla="*/ 74 h 232"/>
                  <a:gd name="T94" fmla="*/ 449 w 472"/>
                  <a:gd name="T95" fmla="*/ 77 h 232"/>
                  <a:gd name="T96" fmla="*/ 440 w 472"/>
                  <a:gd name="T97" fmla="*/ 80 h 232"/>
                  <a:gd name="T98" fmla="*/ 421 w 472"/>
                  <a:gd name="T99" fmla="*/ 86 h 232"/>
                  <a:gd name="T100" fmla="*/ 418 w 472"/>
                  <a:gd name="T101" fmla="*/ 87 h 232"/>
                  <a:gd name="T102" fmla="*/ 413 w 472"/>
                  <a:gd name="T103" fmla="*/ 89 h 232"/>
                  <a:gd name="T104" fmla="*/ 408 w 472"/>
                  <a:gd name="T105" fmla="*/ 105 h 232"/>
                  <a:gd name="T106" fmla="*/ 405 w 472"/>
                  <a:gd name="T107" fmla="*/ 104 h 232"/>
                  <a:gd name="T108" fmla="*/ 400 w 472"/>
                  <a:gd name="T109" fmla="*/ 121 h 232"/>
                  <a:gd name="T110" fmla="*/ 399 w 472"/>
                  <a:gd name="T111" fmla="*/ 116 h 232"/>
                  <a:gd name="T112" fmla="*/ 396 w 472"/>
                  <a:gd name="T113" fmla="*/ 111 h 232"/>
                  <a:gd name="T114" fmla="*/ 397 w 472"/>
                  <a:gd name="T115" fmla="*/ 125 h 232"/>
                  <a:gd name="T116" fmla="*/ 399 w 472"/>
                  <a:gd name="T117" fmla="*/ 128 h 232"/>
                  <a:gd name="T118" fmla="*/ 399 w 472"/>
                  <a:gd name="T119" fmla="*/ 134 h 232"/>
                  <a:gd name="T120" fmla="*/ 395 w 472"/>
                  <a:gd name="T121" fmla="*/ 139 h 232"/>
                  <a:gd name="T122" fmla="*/ 395 w 472"/>
                  <a:gd name="T123" fmla="*/ 144 h 232"/>
                  <a:gd name="T124" fmla="*/ 383 w 472"/>
                  <a:gd name="T125" fmla="*/ 151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2" h="232">
                    <a:moveTo>
                      <a:pt x="384" y="152"/>
                    </a:moveTo>
                    <a:cubicBezTo>
                      <a:pt x="370" y="160"/>
                      <a:pt x="353" y="165"/>
                      <a:pt x="353" y="186"/>
                    </a:cubicBezTo>
                    <a:cubicBezTo>
                      <a:pt x="353" y="195"/>
                      <a:pt x="361" y="198"/>
                      <a:pt x="361" y="207"/>
                    </a:cubicBezTo>
                    <a:cubicBezTo>
                      <a:pt x="361" y="207"/>
                      <a:pt x="361" y="207"/>
                      <a:pt x="361" y="207"/>
                    </a:cubicBezTo>
                    <a:cubicBezTo>
                      <a:pt x="361" y="209"/>
                      <a:pt x="361" y="209"/>
                      <a:pt x="361" y="209"/>
                    </a:cubicBezTo>
                    <a:cubicBezTo>
                      <a:pt x="362" y="212"/>
                      <a:pt x="365" y="215"/>
                      <a:pt x="365" y="220"/>
                    </a:cubicBezTo>
                    <a:cubicBezTo>
                      <a:pt x="365" y="226"/>
                      <a:pt x="363" y="232"/>
                      <a:pt x="358" y="232"/>
                    </a:cubicBezTo>
                    <a:cubicBezTo>
                      <a:pt x="354" y="232"/>
                      <a:pt x="354" y="227"/>
                      <a:pt x="353" y="225"/>
                    </a:cubicBezTo>
                    <a:cubicBezTo>
                      <a:pt x="349" y="220"/>
                      <a:pt x="346" y="219"/>
                      <a:pt x="344" y="214"/>
                    </a:cubicBezTo>
                    <a:cubicBezTo>
                      <a:pt x="339" y="205"/>
                      <a:pt x="343" y="187"/>
                      <a:pt x="330" y="187"/>
                    </a:cubicBezTo>
                    <a:cubicBezTo>
                      <a:pt x="328" y="187"/>
                      <a:pt x="326" y="191"/>
                      <a:pt x="324" y="191"/>
                    </a:cubicBezTo>
                    <a:cubicBezTo>
                      <a:pt x="319" y="191"/>
                      <a:pt x="316" y="184"/>
                      <a:pt x="309" y="184"/>
                    </a:cubicBezTo>
                    <a:cubicBezTo>
                      <a:pt x="305" y="184"/>
                      <a:pt x="304" y="187"/>
                      <a:pt x="301" y="187"/>
                    </a:cubicBezTo>
                    <a:cubicBezTo>
                      <a:pt x="301" y="187"/>
                      <a:pt x="299" y="185"/>
                      <a:pt x="299" y="184"/>
                    </a:cubicBezTo>
                    <a:cubicBezTo>
                      <a:pt x="295" y="186"/>
                      <a:pt x="289" y="185"/>
                      <a:pt x="284" y="187"/>
                    </a:cubicBezTo>
                    <a:cubicBezTo>
                      <a:pt x="287" y="188"/>
                      <a:pt x="286" y="188"/>
                      <a:pt x="288" y="187"/>
                    </a:cubicBezTo>
                    <a:cubicBezTo>
                      <a:pt x="288" y="191"/>
                      <a:pt x="285" y="194"/>
                      <a:pt x="289" y="196"/>
                    </a:cubicBezTo>
                    <a:cubicBezTo>
                      <a:pt x="281" y="200"/>
                      <a:pt x="274" y="190"/>
                      <a:pt x="268" y="190"/>
                    </a:cubicBezTo>
                    <a:cubicBezTo>
                      <a:pt x="266" y="190"/>
                      <a:pt x="265" y="192"/>
                      <a:pt x="264" y="192"/>
                    </a:cubicBezTo>
                    <a:cubicBezTo>
                      <a:pt x="260" y="192"/>
                      <a:pt x="259" y="190"/>
                      <a:pt x="256" y="190"/>
                    </a:cubicBezTo>
                    <a:cubicBezTo>
                      <a:pt x="247" y="190"/>
                      <a:pt x="243" y="197"/>
                      <a:pt x="240" y="200"/>
                    </a:cubicBezTo>
                    <a:cubicBezTo>
                      <a:pt x="237" y="203"/>
                      <a:pt x="235" y="201"/>
                      <a:pt x="232" y="202"/>
                    </a:cubicBezTo>
                    <a:cubicBezTo>
                      <a:pt x="226" y="204"/>
                      <a:pt x="222" y="212"/>
                      <a:pt x="222" y="220"/>
                    </a:cubicBezTo>
                    <a:cubicBezTo>
                      <a:pt x="222" y="221"/>
                      <a:pt x="223" y="222"/>
                      <a:pt x="223" y="223"/>
                    </a:cubicBezTo>
                    <a:cubicBezTo>
                      <a:pt x="219" y="223"/>
                      <a:pt x="211" y="221"/>
                      <a:pt x="209" y="219"/>
                    </a:cubicBezTo>
                    <a:cubicBezTo>
                      <a:pt x="200" y="210"/>
                      <a:pt x="200" y="189"/>
                      <a:pt x="183" y="189"/>
                    </a:cubicBezTo>
                    <a:cubicBezTo>
                      <a:pt x="177" y="189"/>
                      <a:pt x="179" y="197"/>
                      <a:pt x="173" y="197"/>
                    </a:cubicBezTo>
                    <a:cubicBezTo>
                      <a:pt x="167" y="197"/>
                      <a:pt x="163" y="187"/>
                      <a:pt x="160" y="183"/>
                    </a:cubicBezTo>
                    <a:cubicBezTo>
                      <a:pt x="155" y="175"/>
                      <a:pt x="150" y="174"/>
                      <a:pt x="140" y="171"/>
                    </a:cubicBezTo>
                    <a:cubicBezTo>
                      <a:pt x="134" y="171"/>
                      <a:pt x="134" y="171"/>
                      <a:pt x="134" y="171"/>
                    </a:cubicBezTo>
                    <a:cubicBezTo>
                      <a:pt x="134" y="174"/>
                      <a:pt x="134" y="174"/>
                      <a:pt x="134" y="174"/>
                    </a:cubicBezTo>
                    <a:cubicBezTo>
                      <a:pt x="111" y="174"/>
                      <a:pt x="111" y="174"/>
                      <a:pt x="111" y="174"/>
                    </a:cubicBezTo>
                    <a:cubicBezTo>
                      <a:pt x="80" y="164"/>
                      <a:pt x="80" y="164"/>
                      <a:pt x="80" y="164"/>
                    </a:cubicBezTo>
                    <a:cubicBezTo>
                      <a:pt x="62" y="164"/>
                      <a:pt x="62" y="164"/>
                      <a:pt x="62" y="164"/>
                    </a:cubicBezTo>
                    <a:cubicBezTo>
                      <a:pt x="58" y="156"/>
                      <a:pt x="43" y="150"/>
                      <a:pt x="33" y="146"/>
                    </a:cubicBezTo>
                    <a:cubicBezTo>
                      <a:pt x="30" y="145"/>
                      <a:pt x="31" y="142"/>
                      <a:pt x="30" y="139"/>
                    </a:cubicBezTo>
                    <a:cubicBezTo>
                      <a:pt x="26" y="129"/>
                      <a:pt x="18" y="126"/>
                      <a:pt x="20" y="114"/>
                    </a:cubicBezTo>
                    <a:cubicBezTo>
                      <a:pt x="14" y="113"/>
                      <a:pt x="7" y="101"/>
                      <a:pt x="2" y="92"/>
                    </a:cubicBezTo>
                    <a:cubicBezTo>
                      <a:pt x="1" y="90"/>
                      <a:pt x="4" y="88"/>
                      <a:pt x="5" y="87"/>
                    </a:cubicBezTo>
                    <a:cubicBezTo>
                      <a:pt x="2" y="80"/>
                      <a:pt x="5" y="70"/>
                      <a:pt x="2" y="62"/>
                    </a:cubicBezTo>
                    <a:cubicBezTo>
                      <a:pt x="0" y="56"/>
                      <a:pt x="7" y="39"/>
                      <a:pt x="7" y="30"/>
                    </a:cubicBezTo>
                    <a:cubicBezTo>
                      <a:pt x="7" y="24"/>
                      <a:pt x="0" y="21"/>
                      <a:pt x="0" y="15"/>
                    </a:cubicBezTo>
                    <a:cubicBezTo>
                      <a:pt x="0" y="13"/>
                      <a:pt x="3" y="13"/>
                      <a:pt x="4" y="13"/>
                    </a:cubicBezTo>
                    <a:cubicBezTo>
                      <a:pt x="9" y="13"/>
                      <a:pt x="11" y="15"/>
                      <a:pt x="13" y="18"/>
                    </a:cubicBezTo>
                    <a:cubicBezTo>
                      <a:pt x="14" y="16"/>
                      <a:pt x="17" y="13"/>
                      <a:pt x="17" y="10"/>
                    </a:cubicBezTo>
                    <a:cubicBezTo>
                      <a:pt x="17" y="7"/>
                      <a:pt x="14" y="7"/>
                      <a:pt x="13" y="4"/>
                    </a:cubicBezTo>
                    <a:cubicBezTo>
                      <a:pt x="243" y="4"/>
                      <a:pt x="243" y="4"/>
                      <a:pt x="243" y="4"/>
                    </a:cubicBezTo>
                    <a:cubicBezTo>
                      <a:pt x="243" y="0"/>
                      <a:pt x="243" y="0"/>
                      <a:pt x="243" y="0"/>
                    </a:cubicBezTo>
                    <a:cubicBezTo>
                      <a:pt x="246" y="3"/>
                      <a:pt x="246" y="5"/>
                      <a:pt x="250" y="7"/>
                    </a:cubicBezTo>
                    <a:cubicBezTo>
                      <a:pt x="264" y="7"/>
                      <a:pt x="264" y="7"/>
                      <a:pt x="264" y="7"/>
                    </a:cubicBezTo>
                    <a:cubicBezTo>
                      <a:pt x="270" y="13"/>
                      <a:pt x="277" y="13"/>
                      <a:pt x="288" y="13"/>
                    </a:cubicBezTo>
                    <a:cubicBezTo>
                      <a:pt x="280" y="18"/>
                      <a:pt x="272" y="21"/>
                      <a:pt x="266" y="30"/>
                    </a:cubicBezTo>
                    <a:cubicBezTo>
                      <a:pt x="270" y="30"/>
                      <a:pt x="270" y="30"/>
                      <a:pt x="270" y="30"/>
                    </a:cubicBezTo>
                    <a:cubicBezTo>
                      <a:pt x="272" y="29"/>
                      <a:pt x="273" y="28"/>
                      <a:pt x="275" y="27"/>
                    </a:cubicBezTo>
                    <a:cubicBezTo>
                      <a:pt x="276" y="30"/>
                      <a:pt x="277" y="30"/>
                      <a:pt x="279" y="30"/>
                    </a:cubicBezTo>
                    <a:cubicBezTo>
                      <a:pt x="284" y="30"/>
                      <a:pt x="285" y="27"/>
                      <a:pt x="287" y="27"/>
                    </a:cubicBezTo>
                    <a:cubicBezTo>
                      <a:pt x="290" y="27"/>
                      <a:pt x="295" y="21"/>
                      <a:pt x="300" y="20"/>
                    </a:cubicBezTo>
                    <a:cubicBezTo>
                      <a:pt x="300" y="24"/>
                      <a:pt x="298" y="25"/>
                      <a:pt x="297" y="27"/>
                    </a:cubicBezTo>
                    <a:cubicBezTo>
                      <a:pt x="302" y="27"/>
                      <a:pt x="302" y="27"/>
                      <a:pt x="302" y="27"/>
                    </a:cubicBezTo>
                    <a:cubicBezTo>
                      <a:pt x="303" y="30"/>
                      <a:pt x="305" y="31"/>
                      <a:pt x="307" y="31"/>
                    </a:cubicBezTo>
                    <a:cubicBezTo>
                      <a:pt x="311" y="31"/>
                      <a:pt x="312" y="28"/>
                      <a:pt x="315" y="28"/>
                    </a:cubicBezTo>
                    <a:cubicBezTo>
                      <a:pt x="322" y="28"/>
                      <a:pt x="326" y="32"/>
                      <a:pt x="332" y="32"/>
                    </a:cubicBezTo>
                    <a:cubicBezTo>
                      <a:pt x="332" y="35"/>
                      <a:pt x="332" y="35"/>
                      <a:pt x="332" y="35"/>
                    </a:cubicBezTo>
                    <a:cubicBezTo>
                      <a:pt x="327" y="37"/>
                      <a:pt x="321" y="35"/>
                      <a:pt x="319" y="35"/>
                    </a:cubicBezTo>
                    <a:cubicBezTo>
                      <a:pt x="312" y="35"/>
                      <a:pt x="301" y="43"/>
                      <a:pt x="300" y="49"/>
                    </a:cubicBezTo>
                    <a:cubicBezTo>
                      <a:pt x="303" y="47"/>
                      <a:pt x="304" y="45"/>
                      <a:pt x="307" y="45"/>
                    </a:cubicBezTo>
                    <a:cubicBezTo>
                      <a:pt x="302" y="51"/>
                      <a:pt x="300" y="66"/>
                      <a:pt x="300" y="73"/>
                    </a:cubicBezTo>
                    <a:cubicBezTo>
                      <a:pt x="300" y="77"/>
                      <a:pt x="303" y="79"/>
                      <a:pt x="307" y="79"/>
                    </a:cubicBezTo>
                    <a:cubicBezTo>
                      <a:pt x="311" y="79"/>
                      <a:pt x="312" y="71"/>
                      <a:pt x="312" y="67"/>
                    </a:cubicBezTo>
                    <a:cubicBezTo>
                      <a:pt x="312" y="63"/>
                      <a:pt x="312" y="58"/>
                      <a:pt x="312" y="58"/>
                    </a:cubicBezTo>
                    <a:cubicBezTo>
                      <a:pt x="312" y="54"/>
                      <a:pt x="312" y="45"/>
                      <a:pt x="315" y="45"/>
                    </a:cubicBezTo>
                    <a:cubicBezTo>
                      <a:pt x="326" y="44"/>
                      <a:pt x="321" y="38"/>
                      <a:pt x="326" y="38"/>
                    </a:cubicBezTo>
                    <a:cubicBezTo>
                      <a:pt x="328" y="38"/>
                      <a:pt x="339" y="43"/>
                      <a:pt x="339" y="46"/>
                    </a:cubicBezTo>
                    <a:cubicBezTo>
                      <a:pt x="339" y="50"/>
                      <a:pt x="336" y="53"/>
                      <a:pt x="336" y="57"/>
                    </a:cubicBezTo>
                    <a:cubicBezTo>
                      <a:pt x="339" y="57"/>
                      <a:pt x="339" y="56"/>
                      <a:pt x="341" y="55"/>
                    </a:cubicBezTo>
                    <a:cubicBezTo>
                      <a:pt x="343" y="59"/>
                      <a:pt x="343" y="61"/>
                      <a:pt x="345" y="64"/>
                    </a:cubicBezTo>
                    <a:cubicBezTo>
                      <a:pt x="342" y="67"/>
                      <a:pt x="339" y="69"/>
                      <a:pt x="339" y="73"/>
                    </a:cubicBezTo>
                    <a:cubicBezTo>
                      <a:pt x="339" y="76"/>
                      <a:pt x="340" y="81"/>
                      <a:pt x="343" y="81"/>
                    </a:cubicBezTo>
                    <a:cubicBezTo>
                      <a:pt x="351" y="81"/>
                      <a:pt x="364" y="73"/>
                      <a:pt x="370" y="71"/>
                    </a:cubicBezTo>
                    <a:cubicBezTo>
                      <a:pt x="369" y="68"/>
                      <a:pt x="368" y="65"/>
                      <a:pt x="367" y="64"/>
                    </a:cubicBezTo>
                    <a:cubicBezTo>
                      <a:pt x="369" y="64"/>
                      <a:pt x="369" y="63"/>
                      <a:pt x="370" y="63"/>
                    </a:cubicBezTo>
                    <a:cubicBezTo>
                      <a:pt x="379" y="63"/>
                      <a:pt x="397" y="66"/>
                      <a:pt x="397" y="55"/>
                    </a:cubicBezTo>
                    <a:cubicBezTo>
                      <a:pt x="398" y="55"/>
                      <a:pt x="408" y="45"/>
                      <a:pt x="410" y="43"/>
                    </a:cubicBezTo>
                    <a:cubicBezTo>
                      <a:pt x="411" y="42"/>
                      <a:pt x="418" y="42"/>
                      <a:pt x="425" y="42"/>
                    </a:cubicBezTo>
                    <a:cubicBezTo>
                      <a:pt x="427" y="42"/>
                      <a:pt x="429" y="42"/>
                      <a:pt x="432" y="42"/>
                    </a:cubicBezTo>
                    <a:cubicBezTo>
                      <a:pt x="435" y="42"/>
                      <a:pt x="437" y="42"/>
                      <a:pt x="439" y="41"/>
                    </a:cubicBezTo>
                    <a:cubicBezTo>
                      <a:pt x="442" y="41"/>
                      <a:pt x="441" y="40"/>
                      <a:pt x="442" y="39"/>
                    </a:cubicBezTo>
                    <a:cubicBezTo>
                      <a:pt x="448" y="33"/>
                      <a:pt x="447" y="24"/>
                      <a:pt x="455" y="19"/>
                    </a:cubicBezTo>
                    <a:cubicBezTo>
                      <a:pt x="458" y="23"/>
                      <a:pt x="464" y="17"/>
                      <a:pt x="466" y="21"/>
                    </a:cubicBezTo>
                    <a:cubicBezTo>
                      <a:pt x="470" y="29"/>
                      <a:pt x="467" y="41"/>
                      <a:pt x="472" y="48"/>
                    </a:cubicBezTo>
                    <a:cubicBezTo>
                      <a:pt x="470" y="51"/>
                      <a:pt x="467" y="52"/>
                      <a:pt x="463" y="52"/>
                    </a:cubicBezTo>
                    <a:cubicBezTo>
                      <a:pt x="460" y="52"/>
                      <a:pt x="459" y="51"/>
                      <a:pt x="456" y="52"/>
                    </a:cubicBezTo>
                    <a:cubicBezTo>
                      <a:pt x="452" y="57"/>
                      <a:pt x="442" y="60"/>
                      <a:pt x="442" y="71"/>
                    </a:cubicBezTo>
                    <a:cubicBezTo>
                      <a:pt x="442" y="72"/>
                      <a:pt x="442" y="73"/>
                      <a:pt x="443" y="74"/>
                    </a:cubicBezTo>
                    <a:cubicBezTo>
                      <a:pt x="443" y="75"/>
                      <a:pt x="444" y="79"/>
                      <a:pt x="446" y="79"/>
                    </a:cubicBezTo>
                    <a:cubicBezTo>
                      <a:pt x="447" y="79"/>
                      <a:pt x="449" y="77"/>
                      <a:pt x="449" y="77"/>
                    </a:cubicBezTo>
                    <a:cubicBezTo>
                      <a:pt x="449" y="79"/>
                      <a:pt x="449" y="79"/>
                      <a:pt x="449" y="79"/>
                    </a:cubicBezTo>
                    <a:cubicBezTo>
                      <a:pt x="446" y="80"/>
                      <a:pt x="441" y="81"/>
                      <a:pt x="440" y="80"/>
                    </a:cubicBezTo>
                    <a:cubicBezTo>
                      <a:pt x="434" y="84"/>
                      <a:pt x="424" y="82"/>
                      <a:pt x="419" y="86"/>
                    </a:cubicBezTo>
                    <a:cubicBezTo>
                      <a:pt x="421" y="86"/>
                      <a:pt x="421" y="86"/>
                      <a:pt x="421" y="86"/>
                    </a:cubicBezTo>
                    <a:cubicBezTo>
                      <a:pt x="424" y="86"/>
                      <a:pt x="427" y="85"/>
                      <a:pt x="429" y="86"/>
                    </a:cubicBezTo>
                    <a:cubicBezTo>
                      <a:pt x="425" y="87"/>
                      <a:pt x="422" y="87"/>
                      <a:pt x="418" y="87"/>
                    </a:cubicBezTo>
                    <a:cubicBezTo>
                      <a:pt x="417" y="87"/>
                      <a:pt x="416" y="87"/>
                      <a:pt x="415" y="87"/>
                    </a:cubicBezTo>
                    <a:cubicBezTo>
                      <a:pt x="414" y="87"/>
                      <a:pt x="413" y="88"/>
                      <a:pt x="413" y="89"/>
                    </a:cubicBezTo>
                    <a:cubicBezTo>
                      <a:pt x="413" y="91"/>
                      <a:pt x="416" y="93"/>
                      <a:pt x="416" y="93"/>
                    </a:cubicBezTo>
                    <a:cubicBezTo>
                      <a:pt x="415" y="95"/>
                      <a:pt x="410" y="105"/>
                      <a:pt x="408" y="105"/>
                    </a:cubicBezTo>
                    <a:cubicBezTo>
                      <a:pt x="407" y="105"/>
                      <a:pt x="407" y="103"/>
                      <a:pt x="406" y="103"/>
                    </a:cubicBezTo>
                    <a:cubicBezTo>
                      <a:pt x="405" y="104"/>
                      <a:pt x="405" y="104"/>
                      <a:pt x="405" y="104"/>
                    </a:cubicBezTo>
                    <a:cubicBezTo>
                      <a:pt x="405" y="106"/>
                      <a:pt x="407" y="107"/>
                      <a:pt x="407" y="110"/>
                    </a:cubicBezTo>
                    <a:cubicBezTo>
                      <a:pt x="407" y="111"/>
                      <a:pt x="401" y="121"/>
                      <a:pt x="400" y="121"/>
                    </a:cubicBezTo>
                    <a:cubicBezTo>
                      <a:pt x="400" y="121"/>
                      <a:pt x="399" y="120"/>
                      <a:pt x="399" y="120"/>
                    </a:cubicBezTo>
                    <a:cubicBezTo>
                      <a:pt x="399" y="118"/>
                      <a:pt x="399" y="118"/>
                      <a:pt x="399" y="116"/>
                    </a:cubicBezTo>
                    <a:cubicBezTo>
                      <a:pt x="399" y="114"/>
                      <a:pt x="397" y="110"/>
                      <a:pt x="396" y="107"/>
                    </a:cubicBezTo>
                    <a:cubicBezTo>
                      <a:pt x="396" y="108"/>
                      <a:pt x="396" y="111"/>
                      <a:pt x="396" y="111"/>
                    </a:cubicBezTo>
                    <a:cubicBezTo>
                      <a:pt x="396" y="113"/>
                      <a:pt x="397" y="118"/>
                      <a:pt x="397" y="121"/>
                    </a:cubicBezTo>
                    <a:cubicBezTo>
                      <a:pt x="397" y="124"/>
                      <a:pt x="396" y="123"/>
                      <a:pt x="397" y="125"/>
                    </a:cubicBezTo>
                    <a:cubicBezTo>
                      <a:pt x="398" y="125"/>
                      <a:pt x="399" y="125"/>
                      <a:pt x="399" y="125"/>
                    </a:cubicBezTo>
                    <a:cubicBezTo>
                      <a:pt x="399" y="126"/>
                      <a:pt x="399" y="127"/>
                      <a:pt x="399" y="128"/>
                    </a:cubicBezTo>
                    <a:cubicBezTo>
                      <a:pt x="399" y="130"/>
                      <a:pt x="397" y="131"/>
                      <a:pt x="396" y="131"/>
                    </a:cubicBezTo>
                    <a:cubicBezTo>
                      <a:pt x="397" y="133"/>
                      <a:pt x="398" y="134"/>
                      <a:pt x="399" y="134"/>
                    </a:cubicBezTo>
                    <a:cubicBezTo>
                      <a:pt x="399" y="137"/>
                      <a:pt x="398" y="137"/>
                      <a:pt x="395" y="137"/>
                    </a:cubicBezTo>
                    <a:cubicBezTo>
                      <a:pt x="395" y="139"/>
                      <a:pt x="395" y="139"/>
                      <a:pt x="395" y="139"/>
                    </a:cubicBezTo>
                    <a:cubicBezTo>
                      <a:pt x="398" y="141"/>
                      <a:pt x="398" y="141"/>
                      <a:pt x="398" y="141"/>
                    </a:cubicBezTo>
                    <a:cubicBezTo>
                      <a:pt x="398" y="142"/>
                      <a:pt x="397" y="144"/>
                      <a:pt x="395" y="144"/>
                    </a:cubicBezTo>
                    <a:cubicBezTo>
                      <a:pt x="392" y="145"/>
                      <a:pt x="390" y="147"/>
                      <a:pt x="388" y="148"/>
                    </a:cubicBezTo>
                    <a:cubicBezTo>
                      <a:pt x="384" y="149"/>
                      <a:pt x="385" y="150"/>
                      <a:pt x="383" y="151"/>
                    </a:cubicBezTo>
                    <a:lnTo>
                      <a:pt x="384" y="152"/>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52" name="Freeform 102">
                <a:extLst>
                  <a:ext uri="{FF2B5EF4-FFF2-40B4-BE49-F238E27FC236}">
                    <a16:creationId xmlns:a16="http://schemas.microsoft.com/office/drawing/2014/main" id="{212C265E-4259-47E7-A1EA-0956B216E3B5}"/>
                  </a:ext>
                </a:extLst>
              </p:cNvPr>
              <p:cNvSpPr>
                <a:spLocks/>
              </p:cNvSpPr>
              <p:nvPr/>
            </p:nvSpPr>
            <p:spPr bwMode="auto">
              <a:xfrm>
                <a:off x="1570940" y="1333425"/>
                <a:ext cx="1702663" cy="881073"/>
              </a:xfrm>
              <a:custGeom>
                <a:avLst/>
                <a:gdLst>
                  <a:gd name="T0" fmla="*/ 617 w 696"/>
                  <a:gd name="T1" fmla="*/ 326 h 360"/>
                  <a:gd name="T2" fmla="*/ 617 w 696"/>
                  <a:gd name="T3" fmla="*/ 344 h 360"/>
                  <a:gd name="T4" fmla="*/ 621 w 696"/>
                  <a:gd name="T5" fmla="*/ 305 h 360"/>
                  <a:gd name="T6" fmla="*/ 614 w 696"/>
                  <a:gd name="T7" fmla="*/ 284 h 360"/>
                  <a:gd name="T8" fmla="*/ 638 w 696"/>
                  <a:gd name="T9" fmla="*/ 272 h 360"/>
                  <a:gd name="T10" fmla="*/ 689 w 696"/>
                  <a:gd name="T11" fmla="*/ 232 h 360"/>
                  <a:gd name="T12" fmla="*/ 682 w 696"/>
                  <a:gd name="T13" fmla="*/ 225 h 360"/>
                  <a:gd name="T14" fmla="*/ 644 w 696"/>
                  <a:gd name="T15" fmla="*/ 202 h 360"/>
                  <a:gd name="T16" fmla="*/ 627 w 696"/>
                  <a:gd name="T17" fmla="*/ 161 h 360"/>
                  <a:gd name="T18" fmla="*/ 590 w 696"/>
                  <a:gd name="T19" fmla="*/ 174 h 360"/>
                  <a:gd name="T20" fmla="*/ 540 w 696"/>
                  <a:gd name="T21" fmla="*/ 133 h 360"/>
                  <a:gd name="T22" fmla="*/ 516 w 696"/>
                  <a:gd name="T23" fmla="*/ 161 h 360"/>
                  <a:gd name="T24" fmla="*/ 509 w 696"/>
                  <a:gd name="T25" fmla="*/ 252 h 360"/>
                  <a:gd name="T26" fmla="*/ 472 w 696"/>
                  <a:gd name="T27" fmla="*/ 218 h 360"/>
                  <a:gd name="T28" fmla="*/ 394 w 696"/>
                  <a:gd name="T29" fmla="*/ 199 h 360"/>
                  <a:gd name="T30" fmla="*/ 386 w 696"/>
                  <a:gd name="T31" fmla="*/ 141 h 360"/>
                  <a:gd name="T32" fmla="*/ 411 w 696"/>
                  <a:gd name="T33" fmla="*/ 116 h 360"/>
                  <a:gd name="T34" fmla="*/ 439 w 696"/>
                  <a:gd name="T35" fmla="*/ 95 h 360"/>
                  <a:gd name="T36" fmla="*/ 446 w 696"/>
                  <a:gd name="T37" fmla="*/ 83 h 360"/>
                  <a:gd name="T38" fmla="*/ 469 w 696"/>
                  <a:gd name="T39" fmla="*/ 79 h 360"/>
                  <a:gd name="T40" fmla="*/ 485 w 696"/>
                  <a:gd name="T41" fmla="*/ 40 h 360"/>
                  <a:gd name="T42" fmla="*/ 456 w 696"/>
                  <a:gd name="T43" fmla="*/ 44 h 360"/>
                  <a:gd name="T44" fmla="*/ 432 w 696"/>
                  <a:gd name="T45" fmla="*/ 48 h 360"/>
                  <a:gd name="T46" fmla="*/ 406 w 696"/>
                  <a:gd name="T47" fmla="*/ 36 h 360"/>
                  <a:gd name="T48" fmla="*/ 373 w 696"/>
                  <a:gd name="T49" fmla="*/ 1 h 360"/>
                  <a:gd name="T50" fmla="*/ 360 w 696"/>
                  <a:gd name="T51" fmla="*/ 25 h 360"/>
                  <a:gd name="T52" fmla="*/ 368 w 696"/>
                  <a:gd name="T53" fmla="*/ 64 h 360"/>
                  <a:gd name="T54" fmla="*/ 320 w 696"/>
                  <a:gd name="T55" fmla="*/ 60 h 360"/>
                  <a:gd name="T56" fmla="*/ 279 w 696"/>
                  <a:gd name="T57" fmla="*/ 49 h 360"/>
                  <a:gd name="T58" fmla="*/ 251 w 696"/>
                  <a:gd name="T59" fmla="*/ 58 h 360"/>
                  <a:gd name="T60" fmla="*/ 216 w 696"/>
                  <a:gd name="T61" fmla="*/ 53 h 360"/>
                  <a:gd name="T62" fmla="*/ 130 w 696"/>
                  <a:gd name="T63" fmla="*/ 28 h 360"/>
                  <a:gd name="T64" fmla="*/ 89 w 696"/>
                  <a:gd name="T65" fmla="*/ 27 h 360"/>
                  <a:gd name="T66" fmla="*/ 39 w 696"/>
                  <a:gd name="T67" fmla="*/ 46 h 360"/>
                  <a:gd name="T68" fmla="*/ 0 w 696"/>
                  <a:gd name="T69" fmla="*/ 158 h 360"/>
                  <a:gd name="T70" fmla="*/ 43 w 696"/>
                  <a:gd name="T71" fmla="*/ 165 h 360"/>
                  <a:gd name="T72" fmla="*/ 80 w 696"/>
                  <a:gd name="T73" fmla="*/ 206 h 360"/>
                  <a:gd name="T74" fmla="*/ 88 w 696"/>
                  <a:gd name="T75" fmla="*/ 238 h 360"/>
                  <a:gd name="T76" fmla="*/ 117 w 696"/>
                  <a:gd name="T77" fmla="*/ 269 h 360"/>
                  <a:gd name="T78" fmla="*/ 145 w 696"/>
                  <a:gd name="T79" fmla="*/ 287 h 360"/>
                  <a:gd name="T80" fmla="*/ 396 w 696"/>
                  <a:gd name="T81" fmla="*/ 290 h 360"/>
                  <a:gd name="T82" fmla="*/ 439 w 696"/>
                  <a:gd name="T83" fmla="*/ 295 h 360"/>
                  <a:gd name="T84" fmla="*/ 458 w 696"/>
                  <a:gd name="T85" fmla="*/ 310 h 360"/>
                  <a:gd name="T86" fmla="*/ 493 w 696"/>
                  <a:gd name="T87" fmla="*/ 333 h 360"/>
                  <a:gd name="T88" fmla="*/ 475 w 696"/>
                  <a:gd name="T89" fmla="*/ 360 h 360"/>
                  <a:gd name="T90" fmla="*/ 502 w 696"/>
                  <a:gd name="T91" fmla="*/ 354 h 360"/>
                  <a:gd name="T92" fmla="*/ 529 w 696"/>
                  <a:gd name="T93" fmla="*/ 338 h 360"/>
                  <a:gd name="T94" fmla="*/ 571 w 696"/>
                  <a:gd name="T95" fmla="*/ 324 h 360"/>
                  <a:gd name="T96" fmla="*/ 603 w 696"/>
                  <a:gd name="T97" fmla="*/ 329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96" h="360">
                    <a:moveTo>
                      <a:pt x="603" y="328"/>
                    </a:moveTo>
                    <a:cubicBezTo>
                      <a:pt x="603" y="327"/>
                      <a:pt x="603" y="327"/>
                      <a:pt x="603" y="327"/>
                    </a:cubicBezTo>
                    <a:cubicBezTo>
                      <a:pt x="603" y="327"/>
                      <a:pt x="605" y="327"/>
                      <a:pt x="606" y="327"/>
                    </a:cubicBezTo>
                    <a:cubicBezTo>
                      <a:pt x="607" y="327"/>
                      <a:pt x="615" y="328"/>
                      <a:pt x="617" y="326"/>
                    </a:cubicBezTo>
                    <a:cubicBezTo>
                      <a:pt x="620" y="325"/>
                      <a:pt x="620" y="321"/>
                      <a:pt x="624" y="321"/>
                    </a:cubicBezTo>
                    <a:cubicBezTo>
                      <a:pt x="624" y="325"/>
                      <a:pt x="624" y="325"/>
                      <a:pt x="628" y="325"/>
                    </a:cubicBezTo>
                    <a:cubicBezTo>
                      <a:pt x="622" y="325"/>
                      <a:pt x="611" y="330"/>
                      <a:pt x="611" y="336"/>
                    </a:cubicBezTo>
                    <a:cubicBezTo>
                      <a:pt x="611" y="339"/>
                      <a:pt x="615" y="344"/>
                      <a:pt x="617" y="344"/>
                    </a:cubicBezTo>
                    <a:cubicBezTo>
                      <a:pt x="619" y="344"/>
                      <a:pt x="625" y="336"/>
                      <a:pt x="631" y="334"/>
                    </a:cubicBezTo>
                    <a:cubicBezTo>
                      <a:pt x="632" y="334"/>
                      <a:pt x="652" y="326"/>
                      <a:pt x="652" y="324"/>
                    </a:cubicBezTo>
                    <a:cubicBezTo>
                      <a:pt x="652" y="321"/>
                      <a:pt x="644" y="321"/>
                      <a:pt x="642" y="321"/>
                    </a:cubicBezTo>
                    <a:cubicBezTo>
                      <a:pt x="634" y="321"/>
                      <a:pt x="621" y="313"/>
                      <a:pt x="621" y="305"/>
                    </a:cubicBezTo>
                    <a:cubicBezTo>
                      <a:pt x="621" y="304"/>
                      <a:pt x="623" y="301"/>
                      <a:pt x="624" y="298"/>
                    </a:cubicBezTo>
                    <a:cubicBezTo>
                      <a:pt x="622" y="298"/>
                      <a:pt x="619" y="298"/>
                      <a:pt x="617" y="298"/>
                    </a:cubicBezTo>
                    <a:cubicBezTo>
                      <a:pt x="618" y="295"/>
                      <a:pt x="629" y="294"/>
                      <a:pt x="629" y="288"/>
                    </a:cubicBezTo>
                    <a:cubicBezTo>
                      <a:pt x="629" y="283"/>
                      <a:pt x="620" y="284"/>
                      <a:pt x="614" y="284"/>
                    </a:cubicBezTo>
                    <a:cubicBezTo>
                      <a:pt x="601" y="284"/>
                      <a:pt x="595" y="293"/>
                      <a:pt x="587" y="294"/>
                    </a:cubicBezTo>
                    <a:cubicBezTo>
                      <a:pt x="590" y="286"/>
                      <a:pt x="596" y="289"/>
                      <a:pt x="603" y="282"/>
                    </a:cubicBezTo>
                    <a:cubicBezTo>
                      <a:pt x="607" y="278"/>
                      <a:pt x="604" y="276"/>
                      <a:pt x="610" y="274"/>
                    </a:cubicBezTo>
                    <a:cubicBezTo>
                      <a:pt x="621" y="270"/>
                      <a:pt x="627" y="272"/>
                      <a:pt x="638" y="272"/>
                    </a:cubicBezTo>
                    <a:cubicBezTo>
                      <a:pt x="652" y="272"/>
                      <a:pt x="660" y="277"/>
                      <a:pt x="669" y="266"/>
                    </a:cubicBezTo>
                    <a:cubicBezTo>
                      <a:pt x="673" y="261"/>
                      <a:pt x="696" y="259"/>
                      <a:pt x="696" y="250"/>
                    </a:cubicBezTo>
                    <a:cubicBezTo>
                      <a:pt x="696" y="244"/>
                      <a:pt x="694" y="241"/>
                      <a:pt x="691" y="236"/>
                    </a:cubicBezTo>
                    <a:cubicBezTo>
                      <a:pt x="689" y="236"/>
                      <a:pt x="692" y="234"/>
                      <a:pt x="689" y="232"/>
                    </a:cubicBezTo>
                    <a:cubicBezTo>
                      <a:pt x="689" y="229"/>
                      <a:pt x="689" y="229"/>
                      <a:pt x="689" y="229"/>
                    </a:cubicBezTo>
                    <a:cubicBezTo>
                      <a:pt x="682" y="232"/>
                      <a:pt x="669" y="237"/>
                      <a:pt x="662" y="237"/>
                    </a:cubicBezTo>
                    <a:cubicBezTo>
                      <a:pt x="661" y="237"/>
                      <a:pt x="659" y="237"/>
                      <a:pt x="659" y="236"/>
                    </a:cubicBezTo>
                    <a:cubicBezTo>
                      <a:pt x="665" y="233"/>
                      <a:pt x="680" y="231"/>
                      <a:pt x="682" y="225"/>
                    </a:cubicBezTo>
                    <a:cubicBezTo>
                      <a:pt x="682" y="224"/>
                      <a:pt x="680" y="224"/>
                      <a:pt x="680" y="222"/>
                    </a:cubicBezTo>
                    <a:cubicBezTo>
                      <a:pt x="673" y="223"/>
                      <a:pt x="658" y="220"/>
                      <a:pt x="658" y="210"/>
                    </a:cubicBezTo>
                    <a:cubicBezTo>
                      <a:pt x="658" y="209"/>
                      <a:pt x="658" y="209"/>
                      <a:pt x="658" y="209"/>
                    </a:cubicBezTo>
                    <a:cubicBezTo>
                      <a:pt x="652" y="209"/>
                      <a:pt x="648" y="205"/>
                      <a:pt x="644" y="202"/>
                    </a:cubicBezTo>
                    <a:cubicBezTo>
                      <a:pt x="646" y="201"/>
                      <a:pt x="649" y="201"/>
                      <a:pt x="649" y="197"/>
                    </a:cubicBezTo>
                    <a:cubicBezTo>
                      <a:pt x="649" y="194"/>
                      <a:pt x="646" y="192"/>
                      <a:pt x="647" y="189"/>
                    </a:cubicBezTo>
                    <a:cubicBezTo>
                      <a:pt x="644" y="188"/>
                      <a:pt x="635" y="182"/>
                      <a:pt x="637" y="177"/>
                    </a:cubicBezTo>
                    <a:cubicBezTo>
                      <a:pt x="640" y="171"/>
                      <a:pt x="628" y="169"/>
                      <a:pt x="627" y="161"/>
                    </a:cubicBezTo>
                    <a:cubicBezTo>
                      <a:pt x="626" y="161"/>
                      <a:pt x="623" y="159"/>
                      <a:pt x="622" y="158"/>
                    </a:cubicBezTo>
                    <a:cubicBezTo>
                      <a:pt x="620" y="159"/>
                      <a:pt x="616" y="162"/>
                      <a:pt x="616" y="166"/>
                    </a:cubicBezTo>
                    <a:cubicBezTo>
                      <a:pt x="616" y="170"/>
                      <a:pt x="607" y="180"/>
                      <a:pt x="599" y="180"/>
                    </a:cubicBezTo>
                    <a:cubicBezTo>
                      <a:pt x="594" y="180"/>
                      <a:pt x="593" y="174"/>
                      <a:pt x="590" y="174"/>
                    </a:cubicBezTo>
                    <a:cubicBezTo>
                      <a:pt x="585" y="174"/>
                      <a:pt x="583" y="160"/>
                      <a:pt x="582" y="154"/>
                    </a:cubicBezTo>
                    <a:cubicBezTo>
                      <a:pt x="581" y="146"/>
                      <a:pt x="565" y="152"/>
                      <a:pt x="565" y="141"/>
                    </a:cubicBezTo>
                    <a:cubicBezTo>
                      <a:pt x="557" y="140"/>
                      <a:pt x="556" y="130"/>
                      <a:pt x="548" y="130"/>
                    </a:cubicBezTo>
                    <a:cubicBezTo>
                      <a:pt x="544" y="130"/>
                      <a:pt x="544" y="133"/>
                      <a:pt x="540" y="133"/>
                    </a:cubicBezTo>
                    <a:cubicBezTo>
                      <a:pt x="531" y="133"/>
                      <a:pt x="526" y="128"/>
                      <a:pt x="518" y="128"/>
                    </a:cubicBezTo>
                    <a:cubicBezTo>
                      <a:pt x="514" y="128"/>
                      <a:pt x="510" y="130"/>
                      <a:pt x="510" y="135"/>
                    </a:cubicBezTo>
                    <a:cubicBezTo>
                      <a:pt x="510" y="138"/>
                      <a:pt x="520" y="142"/>
                      <a:pt x="510" y="148"/>
                    </a:cubicBezTo>
                    <a:cubicBezTo>
                      <a:pt x="507" y="151"/>
                      <a:pt x="516" y="157"/>
                      <a:pt x="516" y="161"/>
                    </a:cubicBezTo>
                    <a:cubicBezTo>
                      <a:pt x="517" y="170"/>
                      <a:pt x="509" y="172"/>
                      <a:pt x="505" y="173"/>
                    </a:cubicBezTo>
                    <a:cubicBezTo>
                      <a:pt x="512" y="185"/>
                      <a:pt x="522" y="188"/>
                      <a:pt x="522" y="207"/>
                    </a:cubicBezTo>
                    <a:cubicBezTo>
                      <a:pt x="522" y="212"/>
                      <a:pt x="505" y="225"/>
                      <a:pt x="499" y="226"/>
                    </a:cubicBezTo>
                    <a:cubicBezTo>
                      <a:pt x="509" y="231"/>
                      <a:pt x="505" y="247"/>
                      <a:pt x="509" y="252"/>
                    </a:cubicBezTo>
                    <a:cubicBezTo>
                      <a:pt x="508" y="254"/>
                      <a:pt x="504" y="256"/>
                      <a:pt x="504" y="259"/>
                    </a:cubicBezTo>
                    <a:cubicBezTo>
                      <a:pt x="500" y="259"/>
                      <a:pt x="498" y="264"/>
                      <a:pt x="495" y="262"/>
                    </a:cubicBezTo>
                    <a:cubicBezTo>
                      <a:pt x="488" y="257"/>
                      <a:pt x="478" y="248"/>
                      <a:pt x="478" y="239"/>
                    </a:cubicBezTo>
                    <a:cubicBezTo>
                      <a:pt x="478" y="230"/>
                      <a:pt x="480" y="223"/>
                      <a:pt x="472" y="218"/>
                    </a:cubicBezTo>
                    <a:cubicBezTo>
                      <a:pt x="453" y="218"/>
                      <a:pt x="453" y="218"/>
                      <a:pt x="453" y="218"/>
                    </a:cubicBezTo>
                    <a:cubicBezTo>
                      <a:pt x="442" y="210"/>
                      <a:pt x="430" y="205"/>
                      <a:pt x="418" y="201"/>
                    </a:cubicBezTo>
                    <a:cubicBezTo>
                      <a:pt x="415" y="200"/>
                      <a:pt x="409" y="195"/>
                      <a:pt x="405" y="195"/>
                    </a:cubicBezTo>
                    <a:cubicBezTo>
                      <a:pt x="400" y="195"/>
                      <a:pt x="398" y="199"/>
                      <a:pt x="394" y="199"/>
                    </a:cubicBezTo>
                    <a:cubicBezTo>
                      <a:pt x="394" y="192"/>
                      <a:pt x="390" y="176"/>
                      <a:pt x="383" y="176"/>
                    </a:cubicBezTo>
                    <a:cubicBezTo>
                      <a:pt x="380" y="176"/>
                      <a:pt x="379" y="178"/>
                      <a:pt x="376" y="179"/>
                    </a:cubicBezTo>
                    <a:cubicBezTo>
                      <a:pt x="377" y="176"/>
                      <a:pt x="376" y="174"/>
                      <a:pt x="376" y="166"/>
                    </a:cubicBezTo>
                    <a:cubicBezTo>
                      <a:pt x="376" y="155"/>
                      <a:pt x="380" y="148"/>
                      <a:pt x="386" y="141"/>
                    </a:cubicBezTo>
                    <a:cubicBezTo>
                      <a:pt x="388" y="139"/>
                      <a:pt x="393" y="128"/>
                      <a:pt x="396" y="127"/>
                    </a:cubicBezTo>
                    <a:cubicBezTo>
                      <a:pt x="400" y="125"/>
                      <a:pt x="409" y="128"/>
                      <a:pt x="409" y="121"/>
                    </a:cubicBezTo>
                    <a:cubicBezTo>
                      <a:pt x="409" y="117"/>
                      <a:pt x="398" y="116"/>
                      <a:pt x="394" y="114"/>
                    </a:cubicBezTo>
                    <a:cubicBezTo>
                      <a:pt x="397" y="115"/>
                      <a:pt x="388" y="109"/>
                      <a:pt x="411" y="116"/>
                    </a:cubicBezTo>
                    <a:cubicBezTo>
                      <a:pt x="417" y="118"/>
                      <a:pt x="414" y="110"/>
                      <a:pt x="417" y="110"/>
                    </a:cubicBezTo>
                    <a:cubicBezTo>
                      <a:pt x="418" y="110"/>
                      <a:pt x="420" y="110"/>
                      <a:pt x="423" y="110"/>
                    </a:cubicBezTo>
                    <a:cubicBezTo>
                      <a:pt x="430" y="110"/>
                      <a:pt x="434" y="103"/>
                      <a:pt x="439" y="100"/>
                    </a:cubicBezTo>
                    <a:cubicBezTo>
                      <a:pt x="439" y="95"/>
                      <a:pt x="439" y="95"/>
                      <a:pt x="439" y="95"/>
                    </a:cubicBezTo>
                    <a:cubicBezTo>
                      <a:pt x="429" y="93"/>
                      <a:pt x="419" y="94"/>
                      <a:pt x="415" y="86"/>
                    </a:cubicBezTo>
                    <a:cubicBezTo>
                      <a:pt x="415" y="86"/>
                      <a:pt x="418" y="86"/>
                      <a:pt x="420" y="86"/>
                    </a:cubicBezTo>
                    <a:cubicBezTo>
                      <a:pt x="424" y="88"/>
                      <a:pt x="427" y="92"/>
                      <a:pt x="433" y="92"/>
                    </a:cubicBezTo>
                    <a:cubicBezTo>
                      <a:pt x="438" y="92"/>
                      <a:pt x="446" y="86"/>
                      <a:pt x="446" y="83"/>
                    </a:cubicBezTo>
                    <a:cubicBezTo>
                      <a:pt x="446" y="82"/>
                      <a:pt x="442" y="77"/>
                      <a:pt x="444" y="77"/>
                    </a:cubicBezTo>
                    <a:cubicBezTo>
                      <a:pt x="450" y="77"/>
                      <a:pt x="452" y="82"/>
                      <a:pt x="456" y="82"/>
                    </a:cubicBezTo>
                    <a:cubicBezTo>
                      <a:pt x="459" y="82"/>
                      <a:pt x="461" y="80"/>
                      <a:pt x="466" y="80"/>
                    </a:cubicBezTo>
                    <a:cubicBezTo>
                      <a:pt x="464" y="78"/>
                      <a:pt x="466" y="73"/>
                      <a:pt x="469" y="79"/>
                    </a:cubicBezTo>
                    <a:cubicBezTo>
                      <a:pt x="471" y="81"/>
                      <a:pt x="486" y="69"/>
                      <a:pt x="486" y="65"/>
                    </a:cubicBezTo>
                    <a:cubicBezTo>
                      <a:pt x="486" y="63"/>
                      <a:pt x="479" y="60"/>
                      <a:pt x="479" y="58"/>
                    </a:cubicBezTo>
                    <a:cubicBezTo>
                      <a:pt x="479" y="56"/>
                      <a:pt x="476" y="51"/>
                      <a:pt x="485" y="47"/>
                    </a:cubicBezTo>
                    <a:cubicBezTo>
                      <a:pt x="486" y="44"/>
                      <a:pt x="485" y="45"/>
                      <a:pt x="485" y="40"/>
                    </a:cubicBezTo>
                    <a:cubicBezTo>
                      <a:pt x="475" y="40"/>
                      <a:pt x="478" y="33"/>
                      <a:pt x="466" y="33"/>
                    </a:cubicBezTo>
                    <a:cubicBezTo>
                      <a:pt x="463" y="32"/>
                      <a:pt x="461" y="31"/>
                      <a:pt x="459" y="31"/>
                    </a:cubicBezTo>
                    <a:cubicBezTo>
                      <a:pt x="455" y="31"/>
                      <a:pt x="452" y="33"/>
                      <a:pt x="452" y="36"/>
                    </a:cubicBezTo>
                    <a:cubicBezTo>
                      <a:pt x="452" y="40"/>
                      <a:pt x="456" y="42"/>
                      <a:pt x="456" y="44"/>
                    </a:cubicBezTo>
                    <a:cubicBezTo>
                      <a:pt x="456" y="47"/>
                      <a:pt x="449" y="47"/>
                      <a:pt x="448" y="50"/>
                    </a:cubicBezTo>
                    <a:cubicBezTo>
                      <a:pt x="446" y="55"/>
                      <a:pt x="446" y="59"/>
                      <a:pt x="442" y="64"/>
                    </a:cubicBezTo>
                    <a:cubicBezTo>
                      <a:pt x="436" y="72"/>
                      <a:pt x="427" y="59"/>
                      <a:pt x="427" y="56"/>
                    </a:cubicBezTo>
                    <a:cubicBezTo>
                      <a:pt x="427" y="52"/>
                      <a:pt x="432" y="53"/>
                      <a:pt x="432" y="48"/>
                    </a:cubicBezTo>
                    <a:cubicBezTo>
                      <a:pt x="432" y="46"/>
                      <a:pt x="424" y="38"/>
                      <a:pt x="421" y="38"/>
                    </a:cubicBezTo>
                    <a:cubicBezTo>
                      <a:pt x="413" y="38"/>
                      <a:pt x="419" y="51"/>
                      <a:pt x="410" y="51"/>
                    </a:cubicBezTo>
                    <a:cubicBezTo>
                      <a:pt x="410" y="46"/>
                      <a:pt x="409" y="42"/>
                      <a:pt x="403" y="40"/>
                    </a:cubicBezTo>
                    <a:cubicBezTo>
                      <a:pt x="404" y="38"/>
                      <a:pt x="405" y="37"/>
                      <a:pt x="406" y="36"/>
                    </a:cubicBezTo>
                    <a:cubicBezTo>
                      <a:pt x="402" y="33"/>
                      <a:pt x="395" y="36"/>
                      <a:pt x="392" y="32"/>
                    </a:cubicBezTo>
                    <a:cubicBezTo>
                      <a:pt x="394" y="31"/>
                      <a:pt x="399" y="29"/>
                      <a:pt x="399" y="25"/>
                    </a:cubicBezTo>
                    <a:cubicBezTo>
                      <a:pt x="399" y="19"/>
                      <a:pt x="391" y="20"/>
                      <a:pt x="390" y="15"/>
                    </a:cubicBezTo>
                    <a:cubicBezTo>
                      <a:pt x="390" y="7"/>
                      <a:pt x="384" y="1"/>
                      <a:pt x="373" y="1"/>
                    </a:cubicBezTo>
                    <a:cubicBezTo>
                      <a:pt x="367" y="0"/>
                      <a:pt x="369" y="4"/>
                      <a:pt x="370" y="7"/>
                    </a:cubicBezTo>
                    <a:cubicBezTo>
                      <a:pt x="366" y="8"/>
                      <a:pt x="362" y="7"/>
                      <a:pt x="362" y="11"/>
                    </a:cubicBezTo>
                    <a:cubicBezTo>
                      <a:pt x="362" y="14"/>
                      <a:pt x="364" y="15"/>
                      <a:pt x="364" y="18"/>
                    </a:cubicBezTo>
                    <a:cubicBezTo>
                      <a:pt x="364" y="21"/>
                      <a:pt x="360" y="21"/>
                      <a:pt x="360" y="25"/>
                    </a:cubicBezTo>
                    <a:cubicBezTo>
                      <a:pt x="360" y="34"/>
                      <a:pt x="380" y="29"/>
                      <a:pt x="380" y="38"/>
                    </a:cubicBezTo>
                    <a:cubicBezTo>
                      <a:pt x="380" y="40"/>
                      <a:pt x="378" y="47"/>
                      <a:pt x="378" y="47"/>
                    </a:cubicBezTo>
                    <a:cubicBezTo>
                      <a:pt x="380" y="46"/>
                      <a:pt x="381" y="45"/>
                      <a:pt x="384" y="44"/>
                    </a:cubicBezTo>
                    <a:cubicBezTo>
                      <a:pt x="387" y="56"/>
                      <a:pt x="368" y="50"/>
                      <a:pt x="368" y="64"/>
                    </a:cubicBezTo>
                    <a:cubicBezTo>
                      <a:pt x="359" y="67"/>
                      <a:pt x="366" y="57"/>
                      <a:pt x="364" y="54"/>
                    </a:cubicBezTo>
                    <a:cubicBezTo>
                      <a:pt x="363" y="53"/>
                      <a:pt x="355" y="51"/>
                      <a:pt x="351" y="51"/>
                    </a:cubicBezTo>
                    <a:cubicBezTo>
                      <a:pt x="346" y="51"/>
                      <a:pt x="344" y="54"/>
                      <a:pt x="344" y="60"/>
                    </a:cubicBezTo>
                    <a:cubicBezTo>
                      <a:pt x="339" y="59"/>
                      <a:pt x="336" y="60"/>
                      <a:pt x="320" y="60"/>
                    </a:cubicBezTo>
                    <a:cubicBezTo>
                      <a:pt x="304" y="60"/>
                      <a:pt x="286" y="55"/>
                      <a:pt x="282" y="43"/>
                    </a:cubicBezTo>
                    <a:cubicBezTo>
                      <a:pt x="277" y="44"/>
                      <a:pt x="260" y="44"/>
                      <a:pt x="260" y="51"/>
                    </a:cubicBezTo>
                    <a:cubicBezTo>
                      <a:pt x="260" y="53"/>
                      <a:pt x="261" y="54"/>
                      <a:pt x="263" y="54"/>
                    </a:cubicBezTo>
                    <a:cubicBezTo>
                      <a:pt x="268" y="54"/>
                      <a:pt x="276" y="52"/>
                      <a:pt x="279" y="49"/>
                    </a:cubicBezTo>
                    <a:cubicBezTo>
                      <a:pt x="280" y="59"/>
                      <a:pt x="266" y="51"/>
                      <a:pt x="266" y="61"/>
                    </a:cubicBezTo>
                    <a:cubicBezTo>
                      <a:pt x="266" y="63"/>
                      <a:pt x="269" y="69"/>
                      <a:pt x="267" y="69"/>
                    </a:cubicBezTo>
                    <a:cubicBezTo>
                      <a:pt x="262" y="69"/>
                      <a:pt x="260" y="62"/>
                      <a:pt x="256" y="60"/>
                    </a:cubicBezTo>
                    <a:cubicBezTo>
                      <a:pt x="251" y="58"/>
                      <a:pt x="251" y="58"/>
                      <a:pt x="251" y="58"/>
                    </a:cubicBezTo>
                    <a:cubicBezTo>
                      <a:pt x="244" y="58"/>
                      <a:pt x="240" y="58"/>
                      <a:pt x="233" y="58"/>
                    </a:cubicBezTo>
                    <a:cubicBezTo>
                      <a:pt x="227" y="58"/>
                      <a:pt x="223" y="60"/>
                      <a:pt x="217" y="61"/>
                    </a:cubicBezTo>
                    <a:cubicBezTo>
                      <a:pt x="206" y="61"/>
                      <a:pt x="206" y="57"/>
                      <a:pt x="206" y="56"/>
                    </a:cubicBezTo>
                    <a:cubicBezTo>
                      <a:pt x="206" y="53"/>
                      <a:pt x="215" y="55"/>
                      <a:pt x="216" y="53"/>
                    </a:cubicBezTo>
                    <a:cubicBezTo>
                      <a:pt x="208" y="42"/>
                      <a:pt x="210" y="43"/>
                      <a:pt x="193" y="45"/>
                    </a:cubicBezTo>
                    <a:cubicBezTo>
                      <a:pt x="176" y="46"/>
                      <a:pt x="167" y="32"/>
                      <a:pt x="150" y="32"/>
                    </a:cubicBezTo>
                    <a:cubicBezTo>
                      <a:pt x="144" y="32"/>
                      <a:pt x="142" y="36"/>
                      <a:pt x="137" y="36"/>
                    </a:cubicBezTo>
                    <a:cubicBezTo>
                      <a:pt x="134" y="36"/>
                      <a:pt x="131" y="30"/>
                      <a:pt x="130" y="28"/>
                    </a:cubicBezTo>
                    <a:cubicBezTo>
                      <a:pt x="125" y="29"/>
                      <a:pt x="125" y="35"/>
                      <a:pt x="119" y="35"/>
                    </a:cubicBezTo>
                    <a:cubicBezTo>
                      <a:pt x="114" y="35"/>
                      <a:pt x="106" y="22"/>
                      <a:pt x="104" y="22"/>
                    </a:cubicBezTo>
                    <a:cubicBezTo>
                      <a:pt x="99" y="22"/>
                      <a:pt x="101" y="31"/>
                      <a:pt x="95" y="31"/>
                    </a:cubicBezTo>
                    <a:cubicBezTo>
                      <a:pt x="92" y="31"/>
                      <a:pt x="90" y="29"/>
                      <a:pt x="89" y="27"/>
                    </a:cubicBezTo>
                    <a:cubicBezTo>
                      <a:pt x="81" y="29"/>
                      <a:pt x="77" y="29"/>
                      <a:pt x="69" y="32"/>
                    </a:cubicBezTo>
                    <a:cubicBezTo>
                      <a:pt x="66" y="33"/>
                      <a:pt x="59" y="38"/>
                      <a:pt x="56" y="36"/>
                    </a:cubicBezTo>
                    <a:cubicBezTo>
                      <a:pt x="49" y="29"/>
                      <a:pt x="50" y="38"/>
                      <a:pt x="47" y="38"/>
                    </a:cubicBezTo>
                    <a:cubicBezTo>
                      <a:pt x="29" y="39"/>
                      <a:pt x="41" y="46"/>
                      <a:pt x="39" y="46"/>
                    </a:cubicBezTo>
                    <a:cubicBezTo>
                      <a:pt x="32" y="46"/>
                      <a:pt x="19" y="44"/>
                      <a:pt x="7" y="37"/>
                    </a:cubicBezTo>
                    <a:cubicBezTo>
                      <a:pt x="7" y="37"/>
                      <a:pt x="3" y="34"/>
                      <a:pt x="3" y="33"/>
                    </a:cubicBezTo>
                    <a:cubicBezTo>
                      <a:pt x="1" y="34"/>
                      <a:pt x="2" y="34"/>
                      <a:pt x="0" y="33"/>
                    </a:cubicBezTo>
                    <a:cubicBezTo>
                      <a:pt x="0" y="158"/>
                      <a:pt x="0" y="158"/>
                      <a:pt x="0" y="158"/>
                    </a:cubicBezTo>
                    <a:cubicBezTo>
                      <a:pt x="3" y="161"/>
                      <a:pt x="12" y="156"/>
                      <a:pt x="15" y="162"/>
                    </a:cubicBezTo>
                    <a:cubicBezTo>
                      <a:pt x="18" y="166"/>
                      <a:pt x="24" y="173"/>
                      <a:pt x="30" y="173"/>
                    </a:cubicBezTo>
                    <a:cubicBezTo>
                      <a:pt x="34" y="173"/>
                      <a:pt x="34" y="167"/>
                      <a:pt x="38" y="166"/>
                    </a:cubicBezTo>
                    <a:cubicBezTo>
                      <a:pt x="39" y="166"/>
                      <a:pt x="41" y="166"/>
                      <a:pt x="43" y="165"/>
                    </a:cubicBezTo>
                    <a:cubicBezTo>
                      <a:pt x="52" y="173"/>
                      <a:pt x="56" y="176"/>
                      <a:pt x="64" y="188"/>
                    </a:cubicBezTo>
                    <a:cubicBezTo>
                      <a:pt x="64" y="189"/>
                      <a:pt x="66" y="189"/>
                      <a:pt x="67" y="192"/>
                    </a:cubicBezTo>
                    <a:cubicBezTo>
                      <a:pt x="68" y="195"/>
                      <a:pt x="70" y="200"/>
                      <a:pt x="73" y="203"/>
                    </a:cubicBezTo>
                    <a:cubicBezTo>
                      <a:pt x="75" y="205"/>
                      <a:pt x="78" y="204"/>
                      <a:pt x="80" y="206"/>
                    </a:cubicBezTo>
                    <a:cubicBezTo>
                      <a:pt x="83" y="209"/>
                      <a:pt x="87" y="210"/>
                      <a:pt x="87" y="216"/>
                    </a:cubicBezTo>
                    <a:cubicBezTo>
                      <a:pt x="87" y="219"/>
                      <a:pt x="83" y="220"/>
                      <a:pt x="83" y="222"/>
                    </a:cubicBezTo>
                    <a:cubicBezTo>
                      <a:pt x="83" y="223"/>
                      <a:pt x="85" y="224"/>
                      <a:pt x="85" y="226"/>
                    </a:cubicBezTo>
                    <a:cubicBezTo>
                      <a:pt x="85" y="230"/>
                      <a:pt x="84" y="237"/>
                      <a:pt x="88" y="238"/>
                    </a:cubicBezTo>
                    <a:cubicBezTo>
                      <a:pt x="90" y="239"/>
                      <a:pt x="93" y="239"/>
                      <a:pt x="94" y="241"/>
                    </a:cubicBezTo>
                    <a:cubicBezTo>
                      <a:pt x="97" y="243"/>
                      <a:pt x="94" y="247"/>
                      <a:pt x="97" y="249"/>
                    </a:cubicBezTo>
                    <a:cubicBezTo>
                      <a:pt x="97" y="249"/>
                      <a:pt x="105" y="254"/>
                      <a:pt x="105" y="255"/>
                    </a:cubicBezTo>
                    <a:cubicBezTo>
                      <a:pt x="107" y="261"/>
                      <a:pt x="107" y="269"/>
                      <a:pt x="117" y="269"/>
                    </a:cubicBezTo>
                    <a:cubicBezTo>
                      <a:pt x="119" y="275"/>
                      <a:pt x="129" y="271"/>
                      <a:pt x="131" y="279"/>
                    </a:cubicBezTo>
                    <a:cubicBezTo>
                      <a:pt x="132" y="282"/>
                      <a:pt x="139" y="282"/>
                      <a:pt x="142" y="285"/>
                    </a:cubicBezTo>
                    <a:cubicBezTo>
                      <a:pt x="142" y="286"/>
                      <a:pt x="144" y="286"/>
                      <a:pt x="145" y="287"/>
                    </a:cubicBezTo>
                    <a:cubicBezTo>
                      <a:pt x="145" y="287"/>
                      <a:pt x="145" y="287"/>
                      <a:pt x="145" y="287"/>
                    </a:cubicBezTo>
                    <a:cubicBezTo>
                      <a:pt x="375" y="287"/>
                      <a:pt x="375" y="287"/>
                      <a:pt x="375" y="287"/>
                    </a:cubicBezTo>
                    <a:cubicBezTo>
                      <a:pt x="375" y="283"/>
                      <a:pt x="375" y="283"/>
                      <a:pt x="375" y="283"/>
                    </a:cubicBezTo>
                    <a:cubicBezTo>
                      <a:pt x="378" y="286"/>
                      <a:pt x="378" y="288"/>
                      <a:pt x="382" y="290"/>
                    </a:cubicBezTo>
                    <a:cubicBezTo>
                      <a:pt x="396" y="290"/>
                      <a:pt x="396" y="290"/>
                      <a:pt x="396" y="290"/>
                    </a:cubicBezTo>
                    <a:cubicBezTo>
                      <a:pt x="402" y="296"/>
                      <a:pt x="409" y="296"/>
                      <a:pt x="420" y="296"/>
                    </a:cubicBezTo>
                    <a:cubicBezTo>
                      <a:pt x="424" y="295"/>
                      <a:pt x="424" y="296"/>
                      <a:pt x="427" y="295"/>
                    </a:cubicBezTo>
                    <a:cubicBezTo>
                      <a:pt x="430" y="293"/>
                      <a:pt x="429" y="289"/>
                      <a:pt x="432" y="289"/>
                    </a:cubicBezTo>
                    <a:cubicBezTo>
                      <a:pt x="435" y="289"/>
                      <a:pt x="438" y="294"/>
                      <a:pt x="439" y="295"/>
                    </a:cubicBezTo>
                    <a:cubicBezTo>
                      <a:pt x="440" y="294"/>
                      <a:pt x="439" y="292"/>
                      <a:pt x="439" y="291"/>
                    </a:cubicBezTo>
                    <a:cubicBezTo>
                      <a:pt x="440" y="291"/>
                      <a:pt x="441" y="291"/>
                      <a:pt x="442" y="291"/>
                    </a:cubicBezTo>
                    <a:cubicBezTo>
                      <a:pt x="443" y="291"/>
                      <a:pt x="455" y="301"/>
                      <a:pt x="456" y="302"/>
                    </a:cubicBezTo>
                    <a:cubicBezTo>
                      <a:pt x="458" y="305"/>
                      <a:pt x="456" y="308"/>
                      <a:pt x="458" y="310"/>
                    </a:cubicBezTo>
                    <a:cubicBezTo>
                      <a:pt x="465" y="317"/>
                      <a:pt x="474" y="316"/>
                      <a:pt x="481" y="320"/>
                    </a:cubicBezTo>
                    <a:cubicBezTo>
                      <a:pt x="488" y="320"/>
                      <a:pt x="488" y="320"/>
                      <a:pt x="488" y="320"/>
                    </a:cubicBezTo>
                    <a:cubicBezTo>
                      <a:pt x="492" y="323"/>
                      <a:pt x="496" y="325"/>
                      <a:pt x="496" y="330"/>
                    </a:cubicBezTo>
                    <a:cubicBezTo>
                      <a:pt x="496" y="332"/>
                      <a:pt x="495" y="333"/>
                      <a:pt x="493" y="333"/>
                    </a:cubicBezTo>
                    <a:cubicBezTo>
                      <a:pt x="490" y="333"/>
                      <a:pt x="486" y="329"/>
                      <a:pt x="485" y="328"/>
                    </a:cubicBezTo>
                    <a:cubicBezTo>
                      <a:pt x="484" y="333"/>
                      <a:pt x="481" y="347"/>
                      <a:pt x="477" y="347"/>
                    </a:cubicBezTo>
                    <a:cubicBezTo>
                      <a:pt x="474" y="350"/>
                      <a:pt x="471" y="352"/>
                      <a:pt x="471" y="356"/>
                    </a:cubicBezTo>
                    <a:cubicBezTo>
                      <a:pt x="472" y="358"/>
                      <a:pt x="474" y="360"/>
                      <a:pt x="475" y="360"/>
                    </a:cubicBezTo>
                    <a:cubicBezTo>
                      <a:pt x="478" y="360"/>
                      <a:pt x="478" y="358"/>
                      <a:pt x="479" y="357"/>
                    </a:cubicBezTo>
                    <a:cubicBezTo>
                      <a:pt x="482" y="354"/>
                      <a:pt x="486" y="355"/>
                      <a:pt x="490" y="355"/>
                    </a:cubicBezTo>
                    <a:cubicBezTo>
                      <a:pt x="494" y="355"/>
                      <a:pt x="496" y="357"/>
                      <a:pt x="497" y="356"/>
                    </a:cubicBezTo>
                    <a:cubicBezTo>
                      <a:pt x="499" y="355"/>
                      <a:pt x="501" y="354"/>
                      <a:pt x="502" y="354"/>
                    </a:cubicBezTo>
                    <a:cubicBezTo>
                      <a:pt x="501" y="352"/>
                      <a:pt x="501" y="350"/>
                      <a:pt x="500" y="349"/>
                    </a:cubicBezTo>
                    <a:cubicBezTo>
                      <a:pt x="500" y="348"/>
                      <a:pt x="498" y="347"/>
                      <a:pt x="498" y="346"/>
                    </a:cubicBezTo>
                    <a:cubicBezTo>
                      <a:pt x="498" y="345"/>
                      <a:pt x="501" y="344"/>
                      <a:pt x="502" y="344"/>
                    </a:cubicBezTo>
                    <a:cubicBezTo>
                      <a:pt x="508" y="342"/>
                      <a:pt x="522" y="338"/>
                      <a:pt x="529" y="338"/>
                    </a:cubicBezTo>
                    <a:cubicBezTo>
                      <a:pt x="530" y="338"/>
                      <a:pt x="540" y="328"/>
                      <a:pt x="542" y="326"/>
                    </a:cubicBezTo>
                    <a:cubicBezTo>
                      <a:pt x="543" y="325"/>
                      <a:pt x="550" y="325"/>
                      <a:pt x="557" y="325"/>
                    </a:cubicBezTo>
                    <a:cubicBezTo>
                      <a:pt x="559" y="325"/>
                      <a:pt x="561" y="325"/>
                      <a:pt x="564" y="325"/>
                    </a:cubicBezTo>
                    <a:cubicBezTo>
                      <a:pt x="567" y="325"/>
                      <a:pt x="569" y="325"/>
                      <a:pt x="571" y="324"/>
                    </a:cubicBezTo>
                    <a:cubicBezTo>
                      <a:pt x="574" y="324"/>
                      <a:pt x="573" y="323"/>
                      <a:pt x="574" y="322"/>
                    </a:cubicBezTo>
                    <a:cubicBezTo>
                      <a:pt x="580" y="316"/>
                      <a:pt x="579" y="307"/>
                      <a:pt x="587" y="302"/>
                    </a:cubicBezTo>
                    <a:cubicBezTo>
                      <a:pt x="590" y="306"/>
                      <a:pt x="596" y="300"/>
                      <a:pt x="598" y="304"/>
                    </a:cubicBezTo>
                    <a:cubicBezTo>
                      <a:pt x="602" y="311"/>
                      <a:pt x="599" y="322"/>
                      <a:pt x="603" y="329"/>
                    </a:cubicBezTo>
                    <a:lnTo>
                      <a:pt x="603" y="328"/>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53" name="Freeform 103">
                <a:extLst>
                  <a:ext uri="{FF2B5EF4-FFF2-40B4-BE49-F238E27FC236}">
                    <a16:creationId xmlns:a16="http://schemas.microsoft.com/office/drawing/2014/main" id="{421AEDB2-CE26-41DD-9B1A-466E67E4F51A}"/>
                  </a:ext>
                </a:extLst>
              </p:cNvPr>
              <p:cNvSpPr>
                <a:spLocks/>
              </p:cNvSpPr>
              <p:nvPr/>
            </p:nvSpPr>
            <p:spPr bwMode="auto">
              <a:xfrm>
                <a:off x="1038083" y="1356969"/>
                <a:ext cx="745999" cy="544010"/>
              </a:xfrm>
              <a:custGeom>
                <a:avLst/>
                <a:gdLst>
                  <a:gd name="T0" fmla="*/ 218 w 305"/>
                  <a:gd name="T1" fmla="*/ 148 h 222"/>
                  <a:gd name="T2" fmla="*/ 248 w 305"/>
                  <a:gd name="T3" fmla="*/ 163 h 222"/>
                  <a:gd name="T4" fmla="*/ 261 w 305"/>
                  <a:gd name="T5" fmla="*/ 155 h 222"/>
                  <a:gd name="T6" fmla="*/ 285 w 305"/>
                  <a:gd name="T7" fmla="*/ 182 h 222"/>
                  <a:gd name="T8" fmla="*/ 298 w 305"/>
                  <a:gd name="T9" fmla="*/ 196 h 222"/>
                  <a:gd name="T10" fmla="*/ 301 w 305"/>
                  <a:gd name="T11" fmla="*/ 212 h 222"/>
                  <a:gd name="T12" fmla="*/ 286 w 305"/>
                  <a:gd name="T13" fmla="*/ 203 h 222"/>
                  <a:gd name="T14" fmla="*/ 278 w 305"/>
                  <a:gd name="T15" fmla="*/ 195 h 222"/>
                  <a:gd name="T16" fmla="*/ 277 w 305"/>
                  <a:gd name="T17" fmla="*/ 186 h 222"/>
                  <a:gd name="T18" fmla="*/ 269 w 305"/>
                  <a:gd name="T19" fmla="*/ 186 h 222"/>
                  <a:gd name="T20" fmla="*/ 268 w 305"/>
                  <a:gd name="T21" fmla="*/ 175 h 222"/>
                  <a:gd name="T22" fmla="*/ 254 w 305"/>
                  <a:gd name="T23" fmla="*/ 169 h 222"/>
                  <a:gd name="T24" fmla="*/ 236 w 305"/>
                  <a:gd name="T25" fmla="*/ 163 h 222"/>
                  <a:gd name="T26" fmla="*/ 195 w 305"/>
                  <a:gd name="T27" fmla="*/ 153 h 222"/>
                  <a:gd name="T28" fmla="*/ 156 w 305"/>
                  <a:gd name="T29" fmla="*/ 143 h 222"/>
                  <a:gd name="T30" fmla="*/ 130 w 305"/>
                  <a:gd name="T31" fmla="*/ 163 h 222"/>
                  <a:gd name="T32" fmla="*/ 129 w 305"/>
                  <a:gd name="T33" fmla="*/ 159 h 222"/>
                  <a:gd name="T34" fmla="*/ 142 w 305"/>
                  <a:gd name="T35" fmla="*/ 142 h 222"/>
                  <a:gd name="T36" fmla="*/ 139 w 305"/>
                  <a:gd name="T37" fmla="*/ 139 h 222"/>
                  <a:gd name="T38" fmla="*/ 113 w 305"/>
                  <a:gd name="T39" fmla="*/ 168 h 222"/>
                  <a:gd name="T40" fmla="*/ 93 w 305"/>
                  <a:gd name="T41" fmla="*/ 187 h 222"/>
                  <a:gd name="T42" fmla="*/ 51 w 305"/>
                  <a:gd name="T43" fmla="*/ 209 h 222"/>
                  <a:gd name="T44" fmla="*/ 37 w 305"/>
                  <a:gd name="T45" fmla="*/ 213 h 222"/>
                  <a:gd name="T46" fmla="*/ 60 w 305"/>
                  <a:gd name="T47" fmla="*/ 199 h 222"/>
                  <a:gd name="T48" fmla="*/ 96 w 305"/>
                  <a:gd name="T49" fmla="*/ 166 h 222"/>
                  <a:gd name="T50" fmla="*/ 81 w 305"/>
                  <a:gd name="T51" fmla="*/ 170 h 222"/>
                  <a:gd name="T52" fmla="*/ 72 w 305"/>
                  <a:gd name="T53" fmla="*/ 173 h 222"/>
                  <a:gd name="T54" fmla="*/ 57 w 305"/>
                  <a:gd name="T55" fmla="*/ 169 h 222"/>
                  <a:gd name="T56" fmla="*/ 50 w 305"/>
                  <a:gd name="T57" fmla="*/ 171 h 222"/>
                  <a:gd name="T58" fmla="*/ 47 w 305"/>
                  <a:gd name="T59" fmla="*/ 158 h 222"/>
                  <a:gd name="T60" fmla="*/ 39 w 305"/>
                  <a:gd name="T61" fmla="*/ 159 h 222"/>
                  <a:gd name="T62" fmla="*/ 24 w 305"/>
                  <a:gd name="T63" fmla="*/ 145 h 222"/>
                  <a:gd name="T64" fmla="*/ 34 w 305"/>
                  <a:gd name="T65" fmla="*/ 117 h 222"/>
                  <a:gd name="T66" fmla="*/ 51 w 305"/>
                  <a:gd name="T67" fmla="*/ 98 h 222"/>
                  <a:gd name="T68" fmla="*/ 55 w 305"/>
                  <a:gd name="T69" fmla="*/ 94 h 222"/>
                  <a:gd name="T70" fmla="*/ 39 w 305"/>
                  <a:gd name="T71" fmla="*/ 99 h 222"/>
                  <a:gd name="T72" fmla="*/ 12 w 305"/>
                  <a:gd name="T73" fmla="*/ 97 h 222"/>
                  <a:gd name="T74" fmla="*/ 9 w 305"/>
                  <a:gd name="T75" fmla="*/ 86 h 222"/>
                  <a:gd name="T76" fmla="*/ 26 w 305"/>
                  <a:gd name="T77" fmla="*/ 69 h 222"/>
                  <a:gd name="T78" fmla="*/ 42 w 305"/>
                  <a:gd name="T79" fmla="*/ 75 h 222"/>
                  <a:gd name="T80" fmla="*/ 32 w 305"/>
                  <a:gd name="T81" fmla="*/ 61 h 222"/>
                  <a:gd name="T82" fmla="*/ 9 w 305"/>
                  <a:gd name="T83" fmla="*/ 44 h 222"/>
                  <a:gd name="T84" fmla="*/ 29 w 305"/>
                  <a:gd name="T85" fmla="*/ 36 h 222"/>
                  <a:gd name="T86" fmla="*/ 76 w 305"/>
                  <a:gd name="T87" fmla="*/ 8 h 222"/>
                  <a:gd name="T88" fmla="*/ 97 w 305"/>
                  <a:gd name="T89" fmla="*/ 4 h 222"/>
                  <a:gd name="T90" fmla="*/ 102 w 305"/>
                  <a:gd name="T91" fmla="*/ 4 h 222"/>
                  <a:gd name="T92" fmla="*/ 123 w 305"/>
                  <a:gd name="T93" fmla="*/ 7 h 222"/>
                  <a:gd name="T94" fmla="*/ 154 w 305"/>
                  <a:gd name="T95" fmla="*/ 13 h 222"/>
                  <a:gd name="T96" fmla="*/ 199 w 305"/>
                  <a:gd name="T97" fmla="*/ 18 h 222"/>
                  <a:gd name="T98" fmla="*/ 218 w 305"/>
                  <a:gd name="T99" fmla="*/ 23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5" h="222">
                    <a:moveTo>
                      <a:pt x="218" y="23"/>
                    </a:moveTo>
                    <a:cubicBezTo>
                      <a:pt x="218" y="148"/>
                      <a:pt x="218" y="148"/>
                      <a:pt x="218" y="148"/>
                    </a:cubicBezTo>
                    <a:cubicBezTo>
                      <a:pt x="221" y="151"/>
                      <a:pt x="230" y="146"/>
                      <a:pt x="233" y="152"/>
                    </a:cubicBezTo>
                    <a:cubicBezTo>
                      <a:pt x="236" y="156"/>
                      <a:pt x="242" y="163"/>
                      <a:pt x="248" y="163"/>
                    </a:cubicBezTo>
                    <a:cubicBezTo>
                      <a:pt x="252" y="163"/>
                      <a:pt x="252" y="157"/>
                      <a:pt x="256" y="156"/>
                    </a:cubicBezTo>
                    <a:cubicBezTo>
                      <a:pt x="257" y="156"/>
                      <a:pt x="259" y="156"/>
                      <a:pt x="261" y="155"/>
                    </a:cubicBezTo>
                    <a:cubicBezTo>
                      <a:pt x="270" y="163"/>
                      <a:pt x="274" y="166"/>
                      <a:pt x="282" y="178"/>
                    </a:cubicBezTo>
                    <a:cubicBezTo>
                      <a:pt x="282" y="179"/>
                      <a:pt x="284" y="179"/>
                      <a:pt x="285" y="182"/>
                    </a:cubicBezTo>
                    <a:cubicBezTo>
                      <a:pt x="286" y="185"/>
                      <a:pt x="288" y="190"/>
                      <a:pt x="291" y="193"/>
                    </a:cubicBezTo>
                    <a:cubicBezTo>
                      <a:pt x="293" y="195"/>
                      <a:pt x="296" y="194"/>
                      <a:pt x="298" y="196"/>
                    </a:cubicBezTo>
                    <a:cubicBezTo>
                      <a:pt x="301" y="199"/>
                      <a:pt x="305" y="200"/>
                      <a:pt x="305" y="206"/>
                    </a:cubicBezTo>
                    <a:cubicBezTo>
                      <a:pt x="305" y="209"/>
                      <a:pt x="301" y="210"/>
                      <a:pt x="301" y="212"/>
                    </a:cubicBezTo>
                    <a:cubicBezTo>
                      <a:pt x="300" y="212"/>
                      <a:pt x="300" y="212"/>
                      <a:pt x="299" y="212"/>
                    </a:cubicBezTo>
                    <a:cubicBezTo>
                      <a:pt x="294" y="212"/>
                      <a:pt x="286" y="207"/>
                      <a:pt x="286" y="203"/>
                    </a:cubicBezTo>
                    <a:cubicBezTo>
                      <a:pt x="286" y="201"/>
                      <a:pt x="286" y="202"/>
                      <a:pt x="286" y="199"/>
                    </a:cubicBezTo>
                    <a:cubicBezTo>
                      <a:pt x="286" y="195"/>
                      <a:pt x="283" y="195"/>
                      <a:pt x="278" y="195"/>
                    </a:cubicBezTo>
                    <a:cubicBezTo>
                      <a:pt x="274" y="195"/>
                      <a:pt x="273" y="192"/>
                      <a:pt x="273" y="191"/>
                    </a:cubicBezTo>
                    <a:cubicBezTo>
                      <a:pt x="273" y="188"/>
                      <a:pt x="277" y="188"/>
                      <a:pt x="277" y="186"/>
                    </a:cubicBezTo>
                    <a:cubicBezTo>
                      <a:pt x="277" y="184"/>
                      <a:pt x="277" y="183"/>
                      <a:pt x="277" y="182"/>
                    </a:cubicBezTo>
                    <a:cubicBezTo>
                      <a:pt x="272" y="182"/>
                      <a:pt x="273" y="186"/>
                      <a:pt x="269" y="186"/>
                    </a:cubicBezTo>
                    <a:cubicBezTo>
                      <a:pt x="268" y="186"/>
                      <a:pt x="265" y="183"/>
                      <a:pt x="265" y="181"/>
                    </a:cubicBezTo>
                    <a:cubicBezTo>
                      <a:pt x="265" y="178"/>
                      <a:pt x="267" y="177"/>
                      <a:pt x="268" y="175"/>
                    </a:cubicBezTo>
                    <a:cubicBezTo>
                      <a:pt x="266" y="174"/>
                      <a:pt x="264" y="171"/>
                      <a:pt x="263" y="173"/>
                    </a:cubicBezTo>
                    <a:cubicBezTo>
                      <a:pt x="258" y="173"/>
                      <a:pt x="256" y="171"/>
                      <a:pt x="254" y="169"/>
                    </a:cubicBezTo>
                    <a:cubicBezTo>
                      <a:pt x="253" y="171"/>
                      <a:pt x="252" y="174"/>
                      <a:pt x="250" y="174"/>
                    </a:cubicBezTo>
                    <a:cubicBezTo>
                      <a:pt x="244" y="174"/>
                      <a:pt x="240" y="166"/>
                      <a:pt x="236" y="163"/>
                    </a:cubicBezTo>
                    <a:cubicBezTo>
                      <a:pt x="229" y="158"/>
                      <a:pt x="219" y="158"/>
                      <a:pt x="210" y="153"/>
                    </a:cubicBezTo>
                    <a:cubicBezTo>
                      <a:pt x="195" y="153"/>
                      <a:pt x="195" y="153"/>
                      <a:pt x="195" y="153"/>
                    </a:cubicBezTo>
                    <a:cubicBezTo>
                      <a:pt x="185" y="150"/>
                      <a:pt x="173" y="149"/>
                      <a:pt x="168" y="139"/>
                    </a:cubicBezTo>
                    <a:cubicBezTo>
                      <a:pt x="164" y="140"/>
                      <a:pt x="158" y="142"/>
                      <a:pt x="156" y="143"/>
                    </a:cubicBezTo>
                    <a:cubicBezTo>
                      <a:pt x="157" y="145"/>
                      <a:pt x="157" y="146"/>
                      <a:pt x="159" y="147"/>
                    </a:cubicBezTo>
                    <a:cubicBezTo>
                      <a:pt x="155" y="153"/>
                      <a:pt x="137" y="163"/>
                      <a:pt x="130" y="163"/>
                    </a:cubicBezTo>
                    <a:cubicBezTo>
                      <a:pt x="129" y="163"/>
                      <a:pt x="127" y="162"/>
                      <a:pt x="127" y="161"/>
                    </a:cubicBezTo>
                    <a:cubicBezTo>
                      <a:pt x="127" y="160"/>
                      <a:pt x="129" y="159"/>
                      <a:pt x="129" y="159"/>
                    </a:cubicBezTo>
                    <a:cubicBezTo>
                      <a:pt x="128" y="157"/>
                      <a:pt x="129" y="157"/>
                      <a:pt x="129" y="156"/>
                    </a:cubicBezTo>
                    <a:cubicBezTo>
                      <a:pt x="129" y="149"/>
                      <a:pt x="133" y="144"/>
                      <a:pt x="142" y="142"/>
                    </a:cubicBezTo>
                    <a:cubicBezTo>
                      <a:pt x="142" y="141"/>
                      <a:pt x="142" y="140"/>
                      <a:pt x="142" y="139"/>
                    </a:cubicBezTo>
                    <a:cubicBezTo>
                      <a:pt x="140" y="139"/>
                      <a:pt x="140" y="139"/>
                      <a:pt x="139" y="139"/>
                    </a:cubicBezTo>
                    <a:cubicBezTo>
                      <a:pt x="132" y="139"/>
                      <a:pt x="113" y="155"/>
                      <a:pt x="113" y="164"/>
                    </a:cubicBezTo>
                    <a:cubicBezTo>
                      <a:pt x="113" y="166"/>
                      <a:pt x="113" y="167"/>
                      <a:pt x="113" y="168"/>
                    </a:cubicBezTo>
                    <a:cubicBezTo>
                      <a:pt x="113" y="175"/>
                      <a:pt x="107" y="177"/>
                      <a:pt x="100" y="180"/>
                    </a:cubicBezTo>
                    <a:cubicBezTo>
                      <a:pt x="96" y="181"/>
                      <a:pt x="95" y="184"/>
                      <a:pt x="93" y="187"/>
                    </a:cubicBezTo>
                    <a:cubicBezTo>
                      <a:pt x="88" y="193"/>
                      <a:pt x="79" y="195"/>
                      <a:pt x="74" y="200"/>
                    </a:cubicBezTo>
                    <a:cubicBezTo>
                      <a:pt x="70" y="204"/>
                      <a:pt x="59" y="208"/>
                      <a:pt x="51" y="209"/>
                    </a:cubicBezTo>
                    <a:cubicBezTo>
                      <a:pt x="41" y="210"/>
                      <a:pt x="35" y="222"/>
                      <a:pt x="23" y="219"/>
                    </a:cubicBezTo>
                    <a:cubicBezTo>
                      <a:pt x="26" y="214"/>
                      <a:pt x="32" y="216"/>
                      <a:pt x="37" y="213"/>
                    </a:cubicBezTo>
                    <a:cubicBezTo>
                      <a:pt x="40" y="211"/>
                      <a:pt x="43" y="205"/>
                      <a:pt x="46" y="203"/>
                    </a:cubicBezTo>
                    <a:cubicBezTo>
                      <a:pt x="51" y="201"/>
                      <a:pt x="56" y="203"/>
                      <a:pt x="60" y="199"/>
                    </a:cubicBezTo>
                    <a:cubicBezTo>
                      <a:pt x="65" y="193"/>
                      <a:pt x="76" y="188"/>
                      <a:pt x="83" y="183"/>
                    </a:cubicBezTo>
                    <a:cubicBezTo>
                      <a:pt x="89" y="179"/>
                      <a:pt x="89" y="170"/>
                      <a:pt x="96" y="166"/>
                    </a:cubicBezTo>
                    <a:cubicBezTo>
                      <a:pt x="92" y="166"/>
                      <a:pt x="92" y="166"/>
                      <a:pt x="92" y="166"/>
                    </a:cubicBezTo>
                    <a:cubicBezTo>
                      <a:pt x="88" y="168"/>
                      <a:pt x="86" y="170"/>
                      <a:pt x="81" y="170"/>
                    </a:cubicBezTo>
                    <a:cubicBezTo>
                      <a:pt x="78" y="170"/>
                      <a:pt x="76" y="168"/>
                      <a:pt x="74" y="168"/>
                    </a:cubicBezTo>
                    <a:cubicBezTo>
                      <a:pt x="73" y="170"/>
                      <a:pt x="72" y="171"/>
                      <a:pt x="72" y="173"/>
                    </a:cubicBezTo>
                    <a:cubicBezTo>
                      <a:pt x="65" y="170"/>
                      <a:pt x="63" y="168"/>
                      <a:pt x="58" y="165"/>
                    </a:cubicBezTo>
                    <a:cubicBezTo>
                      <a:pt x="57" y="166"/>
                      <a:pt x="57" y="168"/>
                      <a:pt x="57" y="169"/>
                    </a:cubicBezTo>
                    <a:cubicBezTo>
                      <a:pt x="55" y="169"/>
                      <a:pt x="55" y="169"/>
                      <a:pt x="54" y="169"/>
                    </a:cubicBezTo>
                    <a:cubicBezTo>
                      <a:pt x="52" y="169"/>
                      <a:pt x="51" y="171"/>
                      <a:pt x="50" y="171"/>
                    </a:cubicBezTo>
                    <a:cubicBezTo>
                      <a:pt x="48" y="171"/>
                      <a:pt x="47" y="166"/>
                      <a:pt x="47" y="164"/>
                    </a:cubicBezTo>
                    <a:cubicBezTo>
                      <a:pt x="47" y="161"/>
                      <a:pt x="47" y="161"/>
                      <a:pt x="47" y="158"/>
                    </a:cubicBezTo>
                    <a:cubicBezTo>
                      <a:pt x="47" y="158"/>
                      <a:pt x="47" y="154"/>
                      <a:pt x="45" y="154"/>
                    </a:cubicBezTo>
                    <a:cubicBezTo>
                      <a:pt x="42" y="154"/>
                      <a:pt x="40" y="159"/>
                      <a:pt x="39" y="159"/>
                    </a:cubicBezTo>
                    <a:cubicBezTo>
                      <a:pt x="35" y="159"/>
                      <a:pt x="22" y="148"/>
                      <a:pt x="20" y="146"/>
                    </a:cubicBezTo>
                    <a:cubicBezTo>
                      <a:pt x="21" y="146"/>
                      <a:pt x="22" y="145"/>
                      <a:pt x="24" y="145"/>
                    </a:cubicBezTo>
                    <a:cubicBezTo>
                      <a:pt x="22" y="139"/>
                      <a:pt x="12" y="137"/>
                      <a:pt x="12" y="133"/>
                    </a:cubicBezTo>
                    <a:cubicBezTo>
                      <a:pt x="12" y="124"/>
                      <a:pt x="28" y="117"/>
                      <a:pt x="34" y="117"/>
                    </a:cubicBezTo>
                    <a:cubicBezTo>
                      <a:pt x="36" y="117"/>
                      <a:pt x="56" y="109"/>
                      <a:pt x="56" y="105"/>
                    </a:cubicBezTo>
                    <a:cubicBezTo>
                      <a:pt x="56" y="103"/>
                      <a:pt x="51" y="99"/>
                      <a:pt x="51" y="98"/>
                    </a:cubicBezTo>
                    <a:cubicBezTo>
                      <a:pt x="54" y="97"/>
                      <a:pt x="53" y="97"/>
                      <a:pt x="55" y="98"/>
                    </a:cubicBezTo>
                    <a:cubicBezTo>
                      <a:pt x="55" y="94"/>
                      <a:pt x="55" y="94"/>
                      <a:pt x="55" y="94"/>
                    </a:cubicBezTo>
                    <a:cubicBezTo>
                      <a:pt x="53" y="94"/>
                      <a:pt x="53" y="94"/>
                      <a:pt x="51" y="94"/>
                    </a:cubicBezTo>
                    <a:cubicBezTo>
                      <a:pt x="47" y="94"/>
                      <a:pt x="45" y="99"/>
                      <a:pt x="39" y="99"/>
                    </a:cubicBezTo>
                    <a:cubicBezTo>
                      <a:pt x="33" y="99"/>
                      <a:pt x="31" y="96"/>
                      <a:pt x="27" y="97"/>
                    </a:cubicBezTo>
                    <a:cubicBezTo>
                      <a:pt x="21" y="97"/>
                      <a:pt x="14" y="97"/>
                      <a:pt x="12" y="97"/>
                    </a:cubicBezTo>
                    <a:cubicBezTo>
                      <a:pt x="11" y="92"/>
                      <a:pt x="8" y="91"/>
                      <a:pt x="8" y="89"/>
                    </a:cubicBezTo>
                    <a:cubicBezTo>
                      <a:pt x="8" y="88"/>
                      <a:pt x="8" y="87"/>
                      <a:pt x="9" y="86"/>
                    </a:cubicBezTo>
                    <a:cubicBezTo>
                      <a:pt x="4" y="86"/>
                      <a:pt x="1" y="84"/>
                      <a:pt x="0" y="81"/>
                    </a:cubicBezTo>
                    <a:cubicBezTo>
                      <a:pt x="7" y="77"/>
                      <a:pt x="19" y="73"/>
                      <a:pt x="26" y="69"/>
                    </a:cubicBezTo>
                    <a:cubicBezTo>
                      <a:pt x="31" y="69"/>
                      <a:pt x="31" y="69"/>
                      <a:pt x="31" y="69"/>
                    </a:cubicBezTo>
                    <a:cubicBezTo>
                      <a:pt x="31" y="78"/>
                      <a:pt x="36" y="75"/>
                      <a:pt x="42" y="75"/>
                    </a:cubicBezTo>
                    <a:cubicBezTo>
                      <a:pt x="46" y="75"/>
                      <a:pt x="46" y="76"/>
                      <a:pt x="50" y="75"/>
                    </a:cubicBezTo>
                    <a:cubicBezTo>
                      <a:pt x="47" y="66"/>
                      <a:pt x="41" y="65"/>
                      <a:pt x="32" y="61"/>
                    </a:cubicBezTo>
                    <a:cubicBezTo>
                      <a:pt x="30" y="60"/>
                      <a:pt x="27" y="52"/>
                      <a:pt x="24" y="50"/>
                    </a:cubicBezTo>
                    <a:cubicBezTo>
                      <a:pt x="20" y="48"/>
                      <a:pt x="9" y="46"/>
                      <a:pt x="9" y="44"/>
                    </a:cubicBezTo>
                    <a:cubicBezTo>
                      <a:pt x="9" y="44"/>
                      <a:pt x="13" y="36"/>
                      <a:pt x="13" y="36"/>
                    </a:cubicBezTo>
                    <a:cubicBezTo>
                      <a:pt x="29" y="36"/>
                      <a:pt x="29" y="36"/>
                      <a:pt x="29" y="36"/>
                    </a:cubicBezTo>
                    <a:cubicBezTo>
                      <a:pt x="37" y="24"/>
                      <a:pt x="50" y="13"/>
                      <a:pt x="65" y="8"/>
                    </a:cubicBezTo>
                    <a:cubicBezTo>
                      <a:pt x="69" y="7"/>
                      <a:pt x="72" y="9"/>
                      <a:pt x="76" y="8"/>
                    </a:cubicBezTo>
                    <a:cubicBezTo>
                      <a:pt x="81" y="6"/>
                      <a:pt x="84" y="0"/>
                      <a:pt x="88" y="0"/>
                    </a:cubicBezTo>
                    <a:cubicBezTo>
                      <a:pt x="92" y="0"/>
                      <a:pt x="94" y="3"/>
                      <a:pt x="97" y="4"/>
                    </a:cubicBezTo>
                    <a:cubicBezTo>
                      <a:pt x="96" y="6"/>
                      <a:pt x="96" y="6"/>
                      <a:pt x="95" y="8"/>
                    </a:cubicBezTo>
                    <a:cubicBezTo>
                      <a:pt x="98" y="8"/>
                      <a:pt x="100" y="6"/>
                      <a:pt x="102" y="4"/>
                    </a:cubicBezTo>
                    <a:cubicBezTo>
                      <a:pt x="105" y="5"/>
                      <a:pt x="106" y="6"/>
                      <a:pt x="109" y="7"/>
                    </a:cubicBezTo>
                    <a:cubicBezTo>
                      <a:pt x="123" y="7"/>
                      <a:pt x="123" y="7"/>
                      <a:pt x="123" y="7"/>
                    </a:cubicBezTo>
                    <a:cubicBezTo>
                      <a:pt x="126" y="9"/>
                      <a:pt x="127" y="11"/>
                      <a:pt x="131" y="13"/>
                    </a:cubicBezTo>
                    <a:cubicBezTo>
                      <a:pt x="154" y="13"/>
                      <a:pt x="154" y="13"/>
                      <a:pt x="154" y="13"/>
                    </a:cubicBezTo>
                    <a:cubicBezTo>
                      <a:pt x="159" y="18"/>
                      <a:pt x="177" y="20"/>
                      <a:pt x="186" y="20"/>
                    </a:cubicBezTo>
                    <a:cubicBezTo>
                      <a:pt x="191" y="20"/>
                      <a:pt x="194" y="18"/>
                      <a:pt x="199" y="18"/>
                    </a:cubicBezTo>
                    <a:cubicBezTo>
                      <a:pt x="208" y="18"/>
                      <a:pt x="210" y="21"/>
                      <a:pt x="218" y="24"/>
                    </a:cubicBezTo>
                    <a:cubicBezTo>
                      <a:pt x="218" y="23"/>
                      <a:pt x="218" y="23"/>
                      <a:pt x="218" y="23"/>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54" name="Freeform 104">
                <a:extLst>
                  <a:ext uri="{FF2B5EF4-FFF2-40B4-BE49-F238E27FC236}">
                    <a16:creationId xmlns:a16="http://schemas.microsoft.com/office/drawing/2014/main" id="{096C91C2-8B4B-4E2B-93A2-04F7FDC0E86E}"/>
                  </a:ext>
                </a:extLst>
              </p:cNvPr>
              <p:cNvSpPr>
                <a:spLocks/>
              </p:cNvSpPr>
              <p:nvPr/>
            </p:nvSpPr>
            <p:spPr bwMode="auto">
              <a:xfrm>
                <a:off x="1710970" y="1837779"/>
                <a:ext cx="33459" cy="45851"/>
              </a:xfrm>
              <a:custGeom>
                <a:avLst/>
                <a:gdLst>
                  <a:gd name="T0" fmla="*/ 6 w 14"/>
                  <a:gd name="T1" fmla="*/ 7 h 19"/>
                  <a:gd name="T2" fmla="*/ 0 w 14"/>
                  <a:gd name="T3" fmla="*/ 7 h 19"/>
                  <a:gd name="T4" fmla="*/ 7 w 14"/>
                  <a:gd name="T5" fmla="*/ 1 h 19"/>
                  <a:gd name="T6" fmla="*/ 14 w 14"/>
                  <a:gd name="T7" fmla="*/ 16 h 19"/>
                  <a:gd name="T8" fmla="*/ 12 w 14"/>
                  <a:gd name="T9" fmla="*/ 19 h 19"/>
                  <a:gd name="T10" fmla="*/ 6 w 14"/>
                  <a:gd name="T11" fmla="*/ 13 h 19"/>
                  <a:gd name="T12" fmla="*/ 6 w 14"/>
                  <a:gd name="T13" fmla="*/ 7 h 19"/>
                </a:gdLst>
                <a:ahLst/>
                <a:cxnLst>
                  <a:cxn ang="0">
                    <a:pos x="T0" y="T1"/>
                  </a:cxn>
                  <a:cxn ang="0">
                    <a:pos x="T2" y="T3"/>
                  </a:cxn>
                  <a:cxn ang="0">
                    <a:pos x="T4" y="T5"/>
                  </a:cxn>
                  <a:cxn ang="0">
                    <a:pos x="T6" y="T7"/>
                  </a:cxn>
                  <a:cxn ang="0">
                    <a:pos x="T8" y="T9"/>
                  </a:cxn>
                  <a:cxn ang="0">
                    <a:pos x="T10" y="T11"/>
                  </a:cxn>
                  <a:cxn ang="0">
                    <a:pos x="T12" y="T13"/>
                  </a:cxn>
                </a:cxnLst>
                <a:rect l="0" t="0" r="r" b="b"/>
                <a:pathLst>
                  <a:path w="14" h="19">
                    <a:moveTo>
                      <a:pt x="6" y="7"/>
                    </a:moveTo>
                    <a:cubicBezTo>
                      <a:pt x="2" y="6"/>
                      <a:pt x="3" y="5"/>
                      <a:pt x="0" y="7"/>
                    </a:cubicBezTo>
                    <a:cubicBezTo>
                      <a:pt x="0" y="0"/>
                      <a:pt x="1" y="0"/>
                      <a:pt x="7" y="1"/>
                    </a:cubicBezTo>
                    <a:cubicBezTo>
                      <a:pt x="7" y="9"/>
                      <a:pt x="14" y="10"/>
                      <a:pt x="14" y="16"/>
                    </a:cubicBezTo>
                    <a:cubicBezTo>
                      <a:pt x="14" y="18"/>
                      <a:pt x="13" y="19"/>
                      <a:pt x="12" y="19"/>
                    </a:cubicBezTo>
                    <a:cubicBezTo>
                      <a:pt x="9" y="19"/>
                      <a:pt x="6" y="13"/>
                      <a:pt x="6" y="13"/>
                    </a:cubicBezTo>
                    <a:cubicBezTo>
                      <a:pt x="6" y="11"/>
                      <a:pt x="5" y="8"/>
                      <a:pt x="6" y="7"/>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55" name="Freeform 105">
                <a:extLst>
                  <a:ext uri="{FF2B5EF4-FFF2-40B4-BE49-F238E27FC236}">
                    <a16:creationId xmlns:a16="http://schemas.microsoft.com/office/drawing/2014/main" id="{2DF20CB4-0227-4960-A9FA-CE5CB4BB00A3}"/>
                  </a:ext>
                </a:extLst>
              </p:cNvPr>
              <p:cNvSpPr>
                <a:spLocks/>
              </p:cNvSpPr>
              <p:nvPr/>
            </p:nvSpPr>
            <p:spPr bwMode="auto">
              <a:xfrm>
                <a:off x="1656445" y="1783254"/>
                <a:ext cx="39654" cy="57003"/>
              </a:xfrm>
              <a:custGeom>
                <a:avLst/>
                <a:gdLst>
                  <a:gd name="T0" fmla="*/ 10 w 16"/>
                  <a:gd name="T1" fmla="*/ 12 h 23"/>
                  <a:gd name="T2" fmla="*/ 13 w 16"/>
                  <a:gd name="T3" fmla="*/ 12 h 23"/>
                  <a:gd name="T4" fmla="*/ 13 w 16"/>
                  <a:gd name="T5" fmla="*/ 23 h 23"/>
                  <a:gd name="T6" fmla="*/ 8 w 16"/>
                  <a:gd name="T7" fmla="*/ 12 h 23"/>
                  <a:gd name="T8" fmla="*/ 0 w 16"/>
                  <a:gd name="T9" fmla="*/ 3 h 23"/>
                  <a:gd name="T10" fmla="*/ 4 w 16"/>
                  <a:gd name="T11" fmla="*/ 0 h 23"/>
                  <a:gd name="T12" fmla="*/ 10 w 16"/>
                  <a:gd name="T13" fmla="*/ 0 h 23"/>
                  <a:gd name="T14" fmla="*/ 10 w 16"/>
                  <a:gd name="T15" fmla="*/ 12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3">
                    <a:moveTo>
                      <a:pt x="10" y="12"/>
                    </a:moveTo>
                    <a:cubicBezTo>
                      <a:pt x="10" y="13"/>
                      <a:pt x="13" y="13"/>
                      <a:pt x="13" y="12"/>
                    </a:cubicBezTo>
                    <a:cubicBezTo>
                      <a:pt x="13" y="16"/>
                      <a:pt x="16" y="20"/>
                      <a:pt x="13" y="23"/>
                    </a:cubicBezTo>
                    <a:cubicBezTo>
                      <a:pt x="9" y="20"/>
                      <a:pt x="8" y="16"/>
                      <a:pt x="8" y="12"/>
                    </a:cubicBezTo>
                    <a:cubicBezTo>
                      <a:pt x="4" y="11"/>
                      <a:pt x="0" y="7"/>
                      <a:pt x="0" y="3"/>
                    </a:cubicBezTo>
                    <a:cubicBezTo>
                      <a:pt x="0" y="1"/>
                      <a:pt x="3" y="0"/>
                      <a:pt x="4" y="0"/>
                    </a:cubicBezTo>
                    <a:cubicBezTo>
                      <a:pt x="9" y="0"/>
                      <a:pt x="6" y="3"/>
                      <a:pt x="10" y="0"/>
                    </a:cubicBezTo>
                    <a:cubicBezTo>
                      <a:pt x="10" y="8"/>
                      <a:pt x="9" y="8"/>
                      <a:pt x="10" y="12"/>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56" name="Freeform 106">
                <a:extLst>
                  <a:ext uri="{FF2B5EF4-FFF2-40B4-BE49-F238E27FC236}">
                    <a16:creationId xmlns:a16="http://schemas.microsoft.com/office/drawing/2014/main" id="{21F2C513-7A3F-4D5F-BDBF-7A87C63E3A1A}"/>
                  </a:ext>
                </a:extLst>
              </p:cNvPr>
              <p:cNvSpPr>
                <a:spLocks/>
              </p:cNvSpPr>
              <p:nvPr/>
            </p:nvSpPr>
            <p:spPr bwMode="auto">
              <a:xfrm>
                <a:off x="1998464" y="1256594"/>
                <a:ext cx="366804" cy="193315"/>
              </a:xfrm>
              <a:custGeom>
                <a:avLst/>
                <a:gdLst>
                  <a:gd name="T0" fmla="*/ 139 w 150"/>
                  <a:gd name="T1" fmla="*/ 62 h 79"/>
                  <a:gd name="T2" fmla="*/ 135 w 150"/>
                  <a:gd name="T3" fmla="*/ 65 h 79"/>
                  <a:gd name="T4" fmla="*/ 139 w 150"/>
                  <a:gd name="T5" fmla="*/ 67 h 79"/>
                  <a:gd name="T6" fmla="*/ 142 w 150"/>
                  <a:gd name="T7" fmla="*/ 71 h 79"/>
                  <a:gd name="T8" fmla="*/ 126 w 150"/>
                  <a:gd name="T9" fmla="*/ 77 h 79"/>
                  <a:gd name="T10" fmla="*/ 102 w 150"/>
                  <a:gd name="T11" fmla="*/ 68 h 79"/>
                  <a:gd name="T12" fmla="*/ 95 w 150"/>
                  <a:gd name="T13" fmla="*/ 73 h 79"/>
                  <a:gd name="T14" fmla="*/ 74 w 150"/>
                  <a:gd name="T15" fmla="*/ 79 h 79"/>
                  <a:gd name="T16" fmla="*/ 48 w 150"/>
                  <a:gd name="T17" fmla="*/ 79 h 79"/>
                  <a:gd name="T18" fmla="*/ 43 w 150"/>
                  <a:gd name="T19" fmla="*/ 72 h 79"/>
                  <a:gd name="T20" fmla="*/ 27 w 150"/>
                  <a:gd name="T21" fmla="*/ 70 h 79"/>
                  <a:gd name="T22" fmla="*/ 14 w 150"/>
                  <a:gd name="T23" fmla="*/ 60 h 79"/>
                  <a:gd name="T24" fmla="*/ 42 w 150"/>
                  <a:gd name="T25" fmla="*/ 54 h 79"/>
                  <a:gd name="T26" fmla="*/ 51 w 150"/>
                  <a:gd name="T27" fmla="*/ 53 h 79"/>
                  <a:gd name="T28" fmla="*/ 44 w 150"/>
                  <a:gd name="T29" fmla="*/ 50 h 79"/>
                  <a:gd name="T30" fmla="*/ 29 w 150"/>
                  <a:gd name="T31" fmla="*/ 50 h 79"/>
                  <a:gd name="T32" fmla="*/ 7 w 150"/>
                  <a:gd name="T33" fmla="*/ 45 h 79"/>
                  <a:gd name="T34" fmla="*/ 18 w 150"/>
                  <a:gd name="T35" fmla="*/ 39 h 79"/>
                  <a:gd name="T36" fmla="*/ 8 w 150"/>
                  <a:gd name="T37" fmla="*/ 39 h 79"/>
                  <a:gd name="T38" fmla="*/ 0 w 150"/>
                  <a:gd name="T39" fmla="*/ 33 h 79"/>
                  <a:gd name="T40" fmla="*/ 36 w 150"/>
                  <a:gd name="T41" fmla="*/ 9 h 79"/>
                  <a:gd name="T42" fmla="*/ 41 w 150"/>
                  <a:gd name="T43" fmla="*/ 19 h 79"/>
                  <a:gd name="T44" fmla="*/ 50 w 150"/>
                  <a:gd name="T45" fmla="*/ 13 h 79"/>
                  <a:gd name="T46" fmla="*/ 63 w 150"/>
                  <a:gd name="T47" fmla="*/ 22 h 79"/>
                  <a:gd name="T48" fmla="*/ 71 w 150"/>
                  <a:gd name="T49" fmla="*/ 20 h 79"/>
                  <a:gd name="T50" fmla="*/ 70 w 150"/>
                  <a:gd name="T51" fmla="*/ 15 h 79"/>
                  <a:gd name="T52" fmla="*/ 76 w 150"/>
                  <a:gd name="T53" fmla="*/ 15 h 79"/>
                  <a:gd name="T54" fmla="*/ 86 w 150"/>
                  <a:gd name="T55" fmla="*/ 23 h 79"/>
                  <a:gd name="T56" fmla="*/ 91 w 150"/>
                  <a:gd name="T57" fmla="*/ 34 h 79"/>
                  <a:gd name="T58" fmla="*/ 94 w 150"/>
                  <a:gd name="T59" fmla="*/ 31 h 79"/>
                  <a:gd name="T60" fmla="*/ 88 w 150"/>
                  <a:gd name="T61" fmla="*/ 11 h 79"/>
                  <a:gd name="T62" fmla="*/ 93 w 150"/>
                  <a:gd name="T63" fmla="*/ 8 h 79"/>
                  <a:gd name="T64" fmla="*/ 101 w 150"/>
                  <a:gd name="T65" fmla="*/ 8 h 79"/>
                  <a:gd name="T66" fmla="*/ 101 w 150"/>
                  <a:gd name="T67" fmla="*/ 5 h 79"/>
                  <a:gd name="T68" fmla="*/ 109 w 150"/>
                  <a:gd name="T69" fmla="*/ 0 h 79"/>
                  <a:gd name="T70" fmla="*/ 119 w 150"/>
                  <a:gd name="T71" fmla="*/ 6 h 79"/>
                  <a:gd name="T72" fmla="*/ 113 w 150"/>
                  <a:gd name="T73" fmla="*/ 16 h 79"/>
                  <a:gd name="T74" fmla="*/ 121 w 150"/>
                  <a:gd name="T75" fmla="*/ 40 h 79"/>
                  <a:gd name="T76" fmla="*/ 150 w 150"/>
                  <a:gd name="T77" fmla="*/ 60 h 79"/>
                  <a:gd name="T78" fmla="*/ 139 w 150"/>
                  <a:gd name="T79" fmla="*/ 6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0" h="79">
                    <a:moveTo>
                      <a:pt x="139" y="62"/>
                    </a:moveTo>
                    <a:cubicBezTo>
                      <a:pt x="137" y="62"/>
                      <a:pt x="135" y="63"/>
                      <a:pt x="135" y="65"/>
                    </a:cubicBezTo>
                    <a:cubicBezTo>
                      <a:pt x="135" y="67"/>
                      <a:pt x="138" y="67"/>
                      <a:pt x="139" y="67"/>
                    </a:cubicBezTo>
                    <a:cubicBezTo>
                      <a:pt x="140" y="70"/>
                      <a:pt x="141" y="71"/>
                      <a:pt x="142" y="71"/>
                    </a:cubicBezTo>
                    <a:cubicBezTo>
                      <a:pt x="140" y="77"/>
                      <a:pt x="133" y="77"/>
                      <a:pt x="126" y="77"/>
                    </a:cubicBezTo>
                    <a:cubicBezTo>
                      <a:pt x="115" y="77"/>
                      <a:pt x="111" y="68"/>
                      <a:pt x="102" y="68"/>
                    </a:cubicBezTo>
                    <a:cubicBezTo>
                      <a:pt x="97" y="68"/>
                      <a:pt x="99" y="71"/>
                      <a:pt x="95" y="73"/>
                    </a:cubicBezTo>
                    <a:cubicBezTo>
                      <a:pt x="87" y="77"/>
                      <a:pt x="80" y="75"/>
                      <a:pt x="74" y="79"/>
                    </a:cubicBezTo>
                    <a:cubicBezTo>
                      <a:pt x="61" y="79"/>
                      <a:pt x="56" y="79"/>
                      <a:pt x="48" y="79"/>
                    </a:cubicBezTo>
                    <a:cubicBezTo>
                      <a:pt x="44" y="79"/>
                      <a:pt x="47" y="74"/>
                      <a:pt x="43" y="72"/>
                    </a:cubicBezTo>
                    <a:cubicBezTo>
                      <a:pt x="40" y="69"/>
                      <a:pt x="31" y="70"/>
                      <a:pt x="27" y="70"/>
                    </a:cubicBezTo>
                    <a:cubicBezTo>
                      <a:pt x="21" y="70"/>
                      <a:pt x="16" y="64"/>
                      <a:pt x="14" y="60"/>
                    </a:cubicBezTo>
                    <a:cubicBezTo>
                      <a:pt x="21" y="55"/>
                      <a:pt x="30" y="54"/>
                      <a:pt x="42" y="54"/>
                    </a:cubicBezTo>
                    <a:cubicBezTo>
                      <a:pt x="46" y="54"/>
                      <a:pt x="48" y="53"/>
                      <a:pt x="51" y="53"/>
                    </a:cubicBezTo>
                    <a:cubicBezTo>
                      <a:pt x="49" y="52"/>
                      <a:pt x="47" y="50"/>
                      <a:pt x="44" y="50"/>
                    </a:cubicBezTo>
                    <a:cubicBezTo>
                      <a:pt x="39" y="50"/>
                      <a:pt x="32" y="50"/>
                      <a:pt x="29" y="50"/>
                    </a:cubicBezTo>
                    <a:cubicBezTo>
                      <a:pt x="23" y="50"/>
                      <a:pt x="7" y="53"/>
                      <a:pt x="7" y="45"/>
                    </a:cubicBezTo>
                    <a:cubicBezTo>
                      <a:pt x="7" y="39"/>
                      <a:pt x="15" y="41"/>
                      <a:pt x="18" y="39"/>
                    </a:cubicBezTo>
                    <a:cubicBezTo>
                      <a:pt x="14" y="38"/>
                      <a:pt x="12" y="39"/>
                      <a:pt x="8" y="39"/>
                    </a:cubicBezTo>
                    <a:cubicBezTo>
                      <a:pt x="5" y="39"/>
                      <a:pt x="0" y="34"/>
                      <a:pt x="0" y="33"/>
                    </a:cubicBezTo>
                    <a:cubicBezTo>
                      <a:pt x="0" y="19"/>
                      <a:pt x="26" y="9"/>
                      <a:pt x="36" y="9"/>
                    </a:cubicBezTo>
                    <a:cubicBezTo>
                      <a:pt x="40" y="9"/>
                      <a:pt x="40" y="17"/>
                      <a:pt x="41" y="19"/>
                    </a:cubicBezTo>
                    <a:cubicBezTo>
                      <a:pt x="43" y="17"/>
                      <a:pt x="45" y="13"/>
                      <a:pt x="50" y="13"/>
                    </a:cubicBezTo>
                    <a:cubicBezTo>
                      <a:pt x="58" y="13"/>
                      <a:pt x="61" y="17"/>
                      <a:pt x="63" y="22"/>
                    </a:cubicBezTo>
                    <a:cubicBezTo>
                      <a:pt x="66" y="21"/>
                      <a:pt x="68" y="21"/>
                      <a:pt x="71" y="20"/>
                    </a:cubicBezTo>
                    <a:cubicBezTo>
                      <a:pt x="71" y="17"/>
                      <a:pt x="71" y="17"/>
                      <a:pt x="70" y="15"/>
                    </a:cubicBezTo>
                    <a:cubicBezTo>
                      <a:pt x="76" y="15"/>
                      <a:pt x="76" y="15"/>
                      <a:pt x="76" y="15"/>
                    </a:cubicBezTo>
                    <a:cubicBezTo>
                      <a:pt x="80" y="16"/>
                      <a:pt x="84" y="20"/>
                      <a:pt x="86" y="23"/>
                    </a:cubicBezTo>
                    <a:cubicBezTo>
                      <a:pt x="87" y="26"/>
                      <a:pt x="85" y="34"/>
                      <a:pt x="91" y="34"/>
                    </a:cubicBezTo>
                    <a:cubicBezTo>
                      <a:pt x="93" y="34"/>
                      <a:pt x="93" y="32"/>
                      <a:pt x="94" y="31"/>
                    </a:cubicBezTo>
                    <a:cubicBezTo>
                      <a:pt x="92" y="28"/>
                      <a:pt x="88" y="14"/>
                      <a:pt x="88" y="11"/>
                    </a:cubicBezTo>
                    <a:cubicBezTo>
                      <a:pt x="88" y="9"/>
                      <a:pt x="91" y="8"/>
                      <a:pt x="93" y="8"/>
                    </a:cubicBezTo>
                    <a:cubicBezTo>
                      <a:pt x="98" y="8"/>
                      <a:pt x="96" y="10"/>
                      <a:pt x="101" y="8"/>
                    </a:cubicBezTo>
                    <a:cubicBezTo>
                      <a:pt x="101" y="7"/>
                      <a:pt x="101" y="6"/>
                      <a:pt x="101" y="5"/>
                    </a:cubicBezTo>
                    <a:cubicBezTo>
                      <a:pt x="101" y="2"/>
                      <a:pt x="105" y="0"/>
                      <a:pt x="109" y="0"/>
                    </a:cubicBezTo>
                    <a:cubicBezTo>
                      <a:pt x="114" y="0"/>
                      <a:pt x="119" y="2"/>
                      <a:pt x="119" y="6"/>
                    </a:cubicBezTo>
                    <a:cubicBezTo>
                      <a:pt x="119" y="11"/>
                      <a:pt x="113" y="13"/>
                      <a:pt x="113" y="16"/>
                    </a:cubicBezTo>
                    <a:cubicBezTo>
                      <a:pt x="113" y="26"/>
                      <a:pt x="121" y="33"/>
                      <a:pt x="121" y="40"/>
                    </a:cubicBezTo>
                    <a:cubicBezTo>
                      <a:pt x="121" y="49"/>
                      <a:pt x="145" y="56"/>
                      <a:pt x="150" y="60"/>
                    </a:cubicBezTo>
                    <a:cubicBezTo>
                      <a:pt x="145" y="63"/>
                      <a:pt x="144" y="62"/>
                      <a:pt x="139" y="62"/>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57" name="Freeform 107">
                <a:extLst>
                  <a:ext uri="{FF2B5EF4-FFF2-40B4-BE49-F238E27FC236}">
                    <a16:creationId xmlns:a16="http://schemas.microsoft.com/office/drawing/2014/main" id="{00B8A648-7FFC-4068-A735-AD364294D050}"/>
                  </a:ext>
                </a:extLst>
              </p:cNvPr>
              <p:cNvSpPr>
                <a:spLocks/>
              </p:cNvSpPr>
              <p:nvPr/>
            </p:nvSpPr>
            <p:spPr bwMode="auto">
              <a:xfrm>
                <a:off x="1862152" y="1225614"/>
                <a:ext cx="205707" cy="136312"/>
              </a:xfrm>
              <a:custGeom>
                <a:avLst/>
                <a:gdLst>
                  <a:gd name="T0" fmla="*/ 18 w 84"/>
                  <a:gd name="T1" fmla="*/ 53 h 56"/>
                  <a:gd name="T2" fmla="*/ 14 w 84"/>
                  <a:gd name="T3" fmla="*/ 47 h 56"/>
                  <a:gd name="T4" fmla="*/ 0 w 84"/>
                  <a:gd name="T5" fmla="*/ 42 h 56"/>
                  <a:gd name="T6" fmla="*/ 15 w 84"/>
                  <a:gd name="T7" fmla="*/ 14 h 56"/>
                  <a:gd name="T8" fmla="*/ 10 w 84"/>
                  <a:gd name="T9" fmla="*/ 4 h 56"/>
                  <a:gd name="T10" fmla="*/ 28 w 84"/>
                  <a:gd name="T11" fmla="*/ 4 h 56"/>
                  <a:gd name="T12" fmla="*/ 39 w 84"/>
                  <a:gd name="T13" fmla="*/ 2 h 56"/>
                  <a:gd name="T14" fmla="*/ 54 w 84"/>
                  <a:gd name="T15" fmla="*/ 7 h 56"/>
                  <a:gd name="T16" fmla="*/ 64 w 84"/>
                  <a:gd name="T17" fmla="*/ 6 h 56"/>
                  <a:gd name="T18" fmla="*/ 84 w 84"/>
                  <a:gd name="T19" fmla="*/ 19 h 56"/>
                  <a:gd name="T20" fmla="*/ 66 w 84"/>
                  <a:gd name="T21" fmla="*/ 25 h 56"/>
                  <a:gd name="T22" fmla="*/ 45 w 84"/>
                  <a:gd name="T23" fmla="*/ 47 h 56"/>
                  <a:gd name="T24" fmla="*/ 23 w 84"/>
                  <a:gd name="T25" fmla="*/ 56 h 56"/>
                  <a:gd name="T26" fmla="*/ 18 w 84"/>
                  <a:gd name="T27" fmla="*/ 5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 h="56">
                    <a:moveTo>
                      <a:pt x="18" y="53"/>
                    </a:moveTo>
                    <a:cubicBezTo>
                      <a:pt x="17" y="53"/>
                      <a:pt x="15" y="49"/>
                      <a:pt x="14" y="47"/>
                    </a:cubicBezTo>
                    <a:cubicBezTo>
                      <a:pt x="12" y="44"/>
                      <a:pt x="0" y="45"/>
                      <a:pt x="0" y="42"/>
                    </a:cubicBezTo>
                    <a:cubicBezTo>
                      <a:pt x="0" y="32"/>
                      <a:pt x="15" y="24"/>
                      <a:pt x="15" y="14"/>
                    </a:cubicBezTo>
                    <a:cubicBezTo>
                      <a:pt x="15" y="11"/>
                      <a:pt x="11" y="7"/>
                      <a:pt x="10" y="4"/>
                    </a:cubicBezTo>
                    <a:cubicBezTo>
                      <a:pt x="17" y="1"/>
                      <a:pt x="21" y="4"/>
                      <a:pt x="28" y="4"/>
                    </a:cubicBezTo>
                    <a:cubicBezTo>
                      <a:pt x="31" y="4"/>
                      <a:pt x="34" y="0"/>
                      <a:pt x="39" y="2"/>
                    </a:cubicBezTo>
                    <a:cubicBezTo>
                      <a:pt x="45" y="3"/>
                      <a:pt x="48" y="7"/>
                      <a:pt x="54" y="7"/>
                    </a:cubicBezTo>
                    <a:cubicBezTo>
                      <a:pt x="57" y="10"/>
                      <a:pt x="61" y="6"/>
                      <a:pt x="64" y="6"/>
                    </a:cubicBezTo>
                    <a:cubicBezTo>
                      <a:pt x="70" y="6"/>
                      <a:pt x="84" y="12"/>
                      <a:pt x="84" y="19"/>
                    </a:cubicBezTo>
                    <a:cubicBezTo>
                      <a:pt x="84" y="22"/>
                      <a:pt x="69" y="24"/>
                      <a:pt x="66" y="25"/>
                    </a:cubicBezTo>
                    <a:cubicBezTo>
                      <a:pt x="57" y="28"/>
                      <a:pt x="45" y="40"/>
                      <a:pt x="45" y="47"/>
                    </a:cubicBezTo>
                    <a:cubicBezTo>
                      <a:pt x="45" y="49"/>
                      <a:pt x="25" y="56"/>
                      <a:pt x="23" y="56"/>
                    </a:cubicBezTo>
                    <a:cubicBezTo>
                      <a:pt x="21" y="56"/>
                      <a:pt x="20" y="53"/>
                      <a:pt x="18" y="53"/>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58" name="Freeform 108">
                <a:extLst>
                  <a:ext uri="{FF2B5EF4-FFF2-40B4-BE49-F238E27FC236}">
                    <a16:creationId xmlns:a16="http://schemas.microsoft.com/office/drawing/2014/main" id="{44E15526-40E9-4A84-9B5D-4834CCB915C5}"/>
                  </a:ext>
                </a:extLst>
              </p:cNvPr>
              <p:cNvSpPr>
                <a:spLocks/>
              </p:cNvSpPr>
              <p:nvPr/>
            </p:nvSpPr>
            <p:spPr bwMode="auto">
              <a:xfrm>
                <a:off x="2025727" y="1130196"/>
                <a:ext cx="247840" cy="105333"/>
              </a:xfrm>
              <a:custGeom>
                <a:avLst/>
                <a:gdLst>
                  <a:gd name="T0" fmla="*/ 35 w 101"/>
                  <a:gd name="T1" fmla="*/ 43 h 43"/>
                  <a:gd name="T2" fmla="*/ 27 w 101"/>
                  <a:gd name="T3" fmla="*/ 38 h 43"/>
                  <a:gd name="T4" fmla="*/ 35 w 101"/>
                  <a:gd name="T5" fmla="*/ 35 h 43"/>
                  <a:gd name="T6" fmla="*/ 30 w 101"/>
                  <a:gd name="T7" fmla="*/ 28 h 43"/>
                  <a:gd name="T8" fmla="*/ 27 w 101"/>
                  <a:gd name="T9" fmla="*/ 32 h 43"/>
                  <a:gd name="T10" fmla="*/ 14 w 101"/>
                  <a:gd name="T11" fmla="*/ 34 h 43"/>
                  <a:gd name="T12" fmla="*/ 4 w 101"/>
                  <a:gd name="T13" fmla="*/ 32 h 43"/>
                  <a:gd name="T14" fmla="*/ 0 w 101"/>
                  <a:gd name="T15" fmla="*/ 28 h 43"/>
                  <a:gd name="T16" fmla="*/ 0 w 101"/>
                  <a:gd name="T17" fmla="*/ 23 h 43"/>
                  <a:gd name="T18" fmla="*/ 7 w 101"/>
                  <a:gd name="T19" fmla="*/ 20 h 43"/>
                  <a:gd name="T20" fmla="*/ 20 w 101"/>
                  <a:gd name="T21" fmla="*/ 23 h 43"/>
                  <a:gd name="T22" fmla="*/ 7 w 101"/>
                  <a:gd name="T23" fmla="*/ 20 h 43"/>
                  <a:gd name="T24" fmla="*/ 7 w 101"/>
                  <a:gd name="T25" fmla="*/ 15 h 43"/>
                  <a:gd name="T26" fmla="*/ 12 w 101"/>
                  <a:gd name="T27" fmla="*/ 15 h 43"/>
                  <a:gd name="T28" fmla="*/ 25 w 101"/>
                  <a:gd name="T29" fmla="*/ 17 h 43"/>
                  <a:gd name="T30" fmla="*/ 11 w 101"/>
                  <a:gd name="T31" fmla="*/ 14 h 43"/>
                  <a:gd name="T32" fmla="*/ 16 w 101"/>
                  <a:gd name="T33" fmla="*/ 11 h 43"/>
                  <a:gd name="T34" fmla="*/ 24 w 101"/>
                  <a:gd name="T35" fmla="*/ 12 h 43"/>
                  <a:gd name="T36" fmla="*/ 15 w 101"/>
                  <a:gd name="T37" fmla="*/ 8 h 43"/>
                  <a:gd name="T38" fmla="*/ 25 w 101"/>
                  <a:gd name="T39" fmla="*/ 8 h 43"/>
                  <a:gd name="T40" fmla="*/ 29 w 101"/>
                  <a:gd name="T41" fmla="*/ 12 h 43"/>
                  <a:gd name="T42" fmla="*/ 36 w 101"/>
                  <a:gd name="T43" fmla="*/ 12 h 43"/>
                  <a:gd name="T44" fmla="*/ 63 w 101"/>
                  <a:gd name="T45" fmla="*/ 23 h 43"/>
                  <a:gd name="T46" fmla="*/ 70 w 101"/>
                  <a:gd name="T47" fmla="*/ 20 h 43"/>
                  <a:gd name="T48" fmla="*/ 64 w 101"/>
                  <a:gd name="T49" fmla="*/ 19 h 43"/>
                  <a:gd name="T50" fmla="*/ 67 w 101"/>
                  <a:gd name="T51" fmla="*/ 18 h 43"/>
                  <a:gd name="T52" fmla="*/ 67 w 101"/>
                  <a:gd name="T53" fmla="*/ 14 h 43"/>
                  <a:gd name="T54" fmla="*/ 60 w 101"/>
                  <a:gd name="T55" fmla="*/ 10 h 43"/>
                  <a:gd name="T56" fmla="*/ 70 w 101"/>
                  <a:gd name="T57" fmla="*/ 0 h 43"/>
                  <a:gd name="T58" fmla="*/ 75 w 101"/>
                  <a:gd name="T59" fmla="*/ 2 h 43"/>
                  <a:gd name="T60" fmla="*/ 75 w 101"/>
                  <a:gd name="T61" fmla="*/ 6 h 43"/>
                  <a:gd name="T62" fmla="*/ 86 w 101"/>
                  <a:gd name="T63" fmla="*/ 17 h 43"/>
                  <a:gd name="T64" fmla="*/ 94 w 101"/>
                  <a:gd name="T65" fmla="*/ 13 h 43"/>
                  <a:gd name="T66" fmla="*/ 101 w 101"/>
                  <a:gd name="T67" fmla="*/ 20 h 43"/>
                  <a:gd name="T68" fmla="*/ 91 w 101"/>
                  <a:gd name="T69" fmla="*/ 34 h 43"/>
                  <a:gd name="T70" fmla="*/ 72 w 101"/>
                  <a:gd name="T71" fmla="*/ 33 h 43"/>
                  <a:gd name="T72" fmla="*/ 53 w 101"/>
                  <a:gd name="T73" fmla="*/ 38 h 43"/>
                  <a:gd name="T74" fmla="*/ 35 w 101"/>
                  <a:gd name="T75"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1" h="43">
                    <a:moveTo>
                      <a:pt x="35" y="43"/>
                    </a:moveTo>
                    <a:cubicBezTo>
                      <a:pt x="31" y="43"/>
                      <a:pt x="27" y="40"/>
                      <a:pt x="27" y="38"/>
                    </a:cubicBezTo>
                    <a:cubicBezTo>
                      <a:pt x="27" y="34"/>
                      <a:pt x="31" y="35"/>
                      <a:pt x="35" y="35"/>
                    </a:cubicBezTo>
                    <a:cubicBezTo>
                      <a:pt x="33" y="32"/>
                      <a:pt x="30" y="31"/>
                      <a:pt x="30" y="28"/>
                    </a:cubicBezTo>
                    <a:cubicBezTo>
                      <a:pt x="28" y="28"/>
                      <a:pt x="27" y="30"/>
                      <a:pt x="27" y="32"/>
                    </a:cubicBezTo>
                    <a:cubicBezTo>
                      <a:pt x="22" y="32"/>
                      <a:pt x="18" y="34"/>
                      <a:pt x="14" y="34"/>
                    </a:cubicBezTo>
                    <a:cubicBezTo>
                      <a:pt x="11" y="34"/>
                      <a:pt x="6" y="32"/>
                      <a:pt x="4" y="32"/>
                    </a:cubicBezTo>
                    <a:cubicBezTo>
                      <a:pt x="2" y="32"/>
                      <a:pt x="0" y="30"/>
                      <a:pt x="0" y="28"/>
                    </a:cubicBezTo>
                    <a:cubicBezTo>
                      <a:pt x="0" y="25"/>
                      <a:pt x="1" y="25"/>
                      <a:pt x="0" y="23"/>
                    </a:cubicBezTo>
                    <a:cubicBezTo>
                      <a:pt x="3" y="23"/>
                      <a:pt x="4" y="20"/>
                      <a:pt x="7" y="20"/>
                    </a:cubicBezTo>
                    <a:cubicBezTo>
                      <a:pt x="13" y="20"/>
                      <a:pt x="16" y="23"/>
                      <a:pt x="20" y="23"/>
                    </a:cubicBezTo>
                    <a:cubicBezTo>
                      <a:pt x="15" y="23"/>
                      <a:pt x="11" y="21"/>
                      <a:pt x="7" y="20"/>
                    </a:cubicBezTo>
                    <a:cubicBezTo>
                      <a:pt x="7" y="15"/>
                      <a:pt x="7" y="15"/>
                      <a:pt x="7" y="15"/>
                    </a:cubicBezTo>
                    <a:cubicBezTo>
                      <a:pt x="10" y="15"/>
                      <a:pt x="12" y="15"/>
                      <a:pt x="12" y="15"/>
                    </a:cubicBezTo>
                    <a:cubicBezTo>
                      <a:pt x="13" y="15"/>
                      <a:pt x="22" y="17"/>
                      <a:pt x="25" y="17"/>
                    </a:cubicBezTo>
                    <a:cubicBezTo>
                      <a:pt x="20" y="16"/>
                      <a:pt x="15" y="17"/>
                      <a:pt x="11" y="14"/>
                    </a:cubicBezTo>
                    <a:cubicBezTo>
                      <a:pt x="12" y="12"/>
                      <a:pt x="14" y="11"/>
                      <a:pt x="16" y="11"/>
                    </a:cubicBezTo>
                    <a:cubicBezTo>
                      <a:pt x="20" y="11"/>
                      <a:pt x="21" y="12"/>
                      <a:pt x="24" y="12"/>
                    </a:cubicBezTo>
                    <a:cubicBezTo>
                      <a:pt x="20" y="12"/>
                      <a:pt x="15" y="12"/>
                      <a:pt x="15" y="8"/>
                    </a:cubicBezTo>
                    <a:cubicBezTo>
                      <a:pt x="20" y="7"/>
                      <a:pt x="22" y="8"/>
                      <a:pt x="25" y="8"/>
                    </a:cubicBezTo>
                    <a:cubicBezTo>
                      <a:pt x="26" y="8"/>
                      <a:pt x="29" y="9"/>
                      <a:pt x="29" y="12"/>
                    </a:cubicBezTo>
                    <a:cubicBezTo>
                      <a:pt x="33" y="12"/>
                      <a:pt x="35" y="12"/>
                      <a:pt x="36" y="12"/>
                    </a:cubicBezTo>
                    <a:cubicBezTo>
                      <a:pt x="45" y="12"/>
                      <a:pt x="51" y="23"/>
                      <a:pt x="63" y="23"/>
                    </a:cubicBezTo>
                    <a:cubicBezTo>
                      <a:pt x="67" y="23"/>
                      <a:pt x="68" y="22"/>
                      <a:pt x="70" y="20"/>
                    </a:cubicBezTo>
                    <a:cubicBezTo>
                      <a:pt x="66" y="20"/>
                      <a:pt x="65" y="19"/>
                      <a:pt x="64" y="19"/>
                    </a:cubicBezTo>
                    <a:cubicBezTo>
                      <a:pt x="64" y="18"/>
                      <a:pt x="66" y="18"/>
                      <a:pt x="67" y="18"/>
                    </a:cubicBezTo>
                    <a:cubicBezTo>
                      <a:pt x="67" y="14"/>
                      <a:pt x="67" y="14"/>
                      <a:pt x="67" y="14"/>
                    </a:cubicBezTo>
                    <a:cubicBezTo>
                      <a:pt x="65" y="14"/>
                      <a:pt x="60" y="12"/>
                      <a:pt x="60" y="10"/>
                    </a:cubicBezTo>
                    <a:cubicBezTo>
                      <a:pt x="60" y="5"/>
                      <a:pt x="67" y="3"/>
                      <a:pt x="70" y="0"/>
                    </a:cubicBezTo>
                    <a:cubicBezTo>
                      <a:pt x="72" y="1"/>
                      <a:pt x="73" y="2"/>
                      <a:pt x="75" y="2"/>
                    </a:cubicBezTo>
                    <a:cubicBezTo>
                      <a:pt x="75" y="5"/>
                      <a:pt x="75" y="5"/>
                      <a:pt x="75" y="6"/>
                    </a:cubicBezTo>
                    <a:cubicBezTo>
                      <a:pt x="75" y="10"/>
                      <a:pt x="81" y="17"/>
                      <a:pt x="86" y="17"/>
                    </a:cubicBezTo>
                    <a:cubicBezTo>
                      <a:pt x="89" y="17"/>
                      <a:pt x="90" y="13"/>
                      <a:pt x="94" y="13"/>
                    </a:cubicBezTo>
                    <a:cubicBezTo>
                      <a:pt x="97" y="13"/>
                      <a:pt x="101" y="17"/>
                      <a:pt x="101" y="20"/>
                    </a:cubicBezTo>
                    <a:cubicBezTo>
                      <a:pt x="101" y="24"/>
                      <a:pt x="94" y="33"/>
                      <a:pt x="91" y="34"/>
                    </a:cubicBezTo>
                    <a:cubicBezTo>
                      <a:pt x="89" y="34"/>
                      <a:pt x="72" y="32"/>
                      <a:pt x="72" y="33"/>
                    </a:cubicBezTo>
                    <a:cubicBezTo>
                      <a:pt x="72" y="34"/>
                      <a:pt x="54" y="38"/>
                      <a:pt x="53" y="38"/>
                    </a:cubicBezTo>
                    <a:cubicBezTo>
                      <a:pt x="47" y="41"/>
                      <a:pt x="42" y="43"/>
                      <a:pt x="35" y="43"/>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59" name="Freeform 109">
                <a:extLst>
                  <a:ext uri="{FF2B5EF4-FFF2-40B4-BE49-F238E27FC236}">
                    <a16:creationId xmlns:a16="http://schemas.microsoft.com/office/drawing/2014/main" id="{25725173-0976-425D-B573-1AAA182DEBBA}"/>
                  </a:ext>
                </a:extLst>
              </p:cNvPr>
              <p:cNvSpPr>
                <a:spLocks/>
              </p:cNvSpPr>
              <p:nvPr/>
            </p:nvSpPr>
            <p:spPr bwMode="auto">
              <a:xfrm>
                <a:off x="1992268" y="1166132"/>
                <a:ext cx="30980" cy="24784"/>
              </a:xfrm>
              <a:custGeom>
                <a:avLst/>
                <a:gdLst>
                  <a:gd name="T0" fmla="*/ 5 w 13"/>
                  <a:gd name="T1" fmla="*/ 10 h 10"/>
                  <a:gd name="T2" fmla="*/ 0 w 13"/>
                  <a:gd name="T3" fmla="*/ 7 h 10"/>
                  <a:gd name="T4" fmla="*/ 13 w 13"/>
                  <a:gd name="T5" fmla="*/ 0 h 10"/>
                  <a:gd name="T6" fmla="*/ 5 w 13"/>
                  <a:gd name="T7" fmla="*/ 10 h 10"/>
                </a:gdLst>
                <a:ahLst/>
                <a:cxnLst>
                  <a:cxn ang="0">
                    <a:pos x="T0" y="T1"/>
                  </a:cxn>
                  <a:cxn ang="0">
                    <a:pos x="T2" y="T3"/>
                  </a:cxn>
                  <a:cxn ang="0">
                    <a:pos x="T4" y="T5"/>
                  </a:cxn>
                  <a:cxn ang="0">
                    <a:pos x="T6" y="T7"/>
                  </a:cxn>
                </a:cxnLst>
                <a:rect l="0" t="0" r="r" b="b"/>
                <a:pathLst>
                  <a:path w="13" h="10">
                    <a:moveTo>
                      <a:pt x="5" y="10"/>
                    </a:moveTo>
                    <a:cubicBezTo>
                      <a:pt x="2" y="10"/>
                      <a:pt x="0" y="9"/>
                      <a:pt x="0" y="7"/>
                    </a:cubicBezTo>
                    <a:cubicBezTo>
                      <a:pt x="0" y="2"/>
                      <a:pt x="10" y="0"/>
                      <a:pt x="13" y="0"/>
                    </a:cubicBezTo>
                    <a:cubicBezTo>
                      <a:pt x="13" y="4"/>
                      <a:pt x="8" y="10"/>
                      <a:pt x="5" y="1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60" name="Freeform 110">
                <a:extLst>
                  <a:ext uri="{FF2B5EF4-FFF2-40B4-BE49-F238E27FC236}">
                    <a16:creationId xmlns:a16="http://schemas.microsoft.com/office/drawing/2014/main" id="{05843175-4D74-4014-87D3-157DB7CDAC63}"/>
                  </a:ext>
                </a:extLst>
              </p:cNvPr>
              <p:cNvSpPr>
                <a:spLocks/>
              </p:cNvSpPr>
              <p:nvPr/>
            </p:nvSpPr>
            <p:spPr bwMode="auto">
              <a:xfrm>
                <a:off x="2080252" y="1132674"/>
                <a:ext cx="23545" cy="9914"/>
              </a:xfrm>
              <a:custGeom>
                <a:avLst/>
                <a:gdLst>
                  <a:gd name="T0" fmla="*/ 4 w 10"/>
                  <a:gd name="T1" fmla="*/ 4 h 4"/>
                  <a:gd name="T2" fmla="*/ 0 w 10"/>
                  <a:gd name="T3" fmla="*/ 0 h 4"/>
                  <a:gd name="T4" fmla="*/ 10 w 10"/>
                  <a:gd name="T5" fmla="*/ 0 h 4"/>
                  <a:gd name="T6" fmla="*/ 10 w 10"/>
                  <a:gd name="T7" fmla="*/ 4 h 4"/>
                  <a:gd name="T8" fmla="*/ 4 w 10"/>
                  <a:gd name="T9" fmla="*/ 4 h 4"/>
                </a:gdLst>
                <a:ahLst/>
                <a:cxnLst>
                  <a:cxn ang="0">
                    <a:pos x="T0" y="T1"/>
                  </a:cxn>
                  <a:cxn ang="0">
                    <a:pos x="T2" y="T3"/>
                  </a:cxn>
                  <a:cxn ang="0">
                    <a:pos x="T4" y="T5"/>
                  </a:cxn>
                  <a:cxn ang="0">
                    <a:pos x="T6" y="T7"/>
                  </a:cxn>
                  <a:cxn ang="0">
                    <a:pos x="T8" y="T9"/>
                  </a:cxn>
                </a:cxnLst>
                <a:rect l="0" t="0" r="r" b="b"/>
                <a:pathLst>
                  <a:path w="10" h="4">
                    <a:moveTo>
                      <a:pt x="4" y="4"/>
                    </a:moveTo>
                    <a:cubicBezTo>
                      <a:pt x="3" y="4"/>
                      <a:pt x="0" y="2"/>
                      <a:pt x="0" y="0"/>
                    </a:cubicBezTo>
                    <a:cubicBezTo>
                      <a:pt x="10" y="0"/>
                      <a:pt x="10" y="0"/>
                      <a:pt x="10" y="0"/>
                    </a:cubicBezTo>
                    <a:cubicBezTo>
                      <a:pt x="10" y="4"/>
                      <a:pt x="10" y="4"/>
                      <a:pt x="10" y="4"/>
                    </a:cubicBezTo>
                    <a:cubicBezTo>
                      <a:pt x="9" y="4"/>
                      <a:pt x="4" y="4"/>
                      <a:pt x="4" y="4"/>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61" name="Freeform 111">
                <a:extLst>
                  <a:ext uri="{FF2B5EF4-FFF2-40B4-BE49-F238E27FC236}">
                    <a16:creationId xmlns:a16="http://schemas.microsoft.com/office/drawing/2014/main" id="{EAA0D2EB-6519-4EBA-880A-D6BF220E418B}"/>
                  </a:ext>
                </a:extLst>
              </p:cNvPr>
              <p:cNvSpPr>
                <a:spLocks/>
              </p:cNvSpPr>
              <p:nvPr/>
            </p:nvSpPr>
            <p:spPr bwMode="auto">
              <a:xfrm>
                <a:off x="1920394" y="1100455"/>
                <a:ext cx="140030" cy="78070"/>
              </a:xfrm>
              <a:custGeom>
                <a:avLst/>
                <a:gdLst>
                  <a:gd name="T0" fmla="*/ 57 w 57"/>
                  <a:gd name="T1" fmla="*/ 5 h 32"/>
                  <a:gd name="T2" fmla="*/ 54 w 57"/>
                  <a:gd name="T3" fmla="*/ 9 h 32"/>
                  <a:gd name="T4" fmla="*/ 56 w 57"/>
                  <a:gd name="T5" fmla="*/ 15 h 32"/>
                  <a:gd name="T6" fmla="*/ 44 w 57"/>
                  <a:gd name="T7" fmla="*/ 24 h 32"/>
                  <a:gd name="T8" fmla="*/ 37 w 57"/>
                  <a:gd name="T9" fmla="*/ 16 h 32"/>
                  <a:gd name="T10" fmla="*/ 27 w 57"/>
                  <a:gd name="T11" fmla="*/ 25 h 32"/>
                  <a:gd name="T12" fmla="*/ 21 w 57"/>
                  <a:gd name="T13" fmla="*/ 32 h 32"/>
                  <a:gd name="T14" fmla="*/ 16 w 57"/>
                  <a:gd name="T15" fmla="*/ 27 h 32"/>
                  <a:gd name="T16" fmla="*/ 8 w 57"/>
                  <a:gd name="T17" fmla="*/ 27 h 32"/>
                  <a:gd name="T18" fmla="*/ 3 w 57"/>
                  <a:gd name="T19" fmla="*/ 30 h 32"/>
                  <a:gd name="T20" fmla="*/ 0 w 57"/>
                  <a:gd name="T21" fmla="*/ 25 h 32"/>
                  <a:gd name="T22" fmla="*/ 6 w 57"/>
                  <a:gd name="T23" fmla="*/ 20 h 32"/>
                  <a:gd name="T24" fmla="*/ 20 w 57"/>
                  <a:gd name="T25" fmla="*/ 14 h 32"/>
                  <a:gd name="T26" fmla="*/ 35 w 57"/>
                  <a:gd name="T27" fmla="*/ 4 h 32"/>
                  <a:gd name="T28" fmla="*/ 40 w 57"/>
                  <a:gd name="T29" fmla="*/ 4 h 32"/>
                  <a:gd name="T30" fmla="*/ 57 w 57"/>
                  <a:gd name="T31" fmla="*/ 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 h="32">
                    <a:moveTo>
                      <a:pt x="57" y="5"/>
                    </a:moveTo>
                    <a:cubicBezTo>
                      <a:pt x="57" y="7"/>
                      <a:pt x="56" y="9"/>
                      <a:pt x="54" y="9"/>
                    </a:cubicBezTo>
                    <a:cubicBezTo>
                      <a:pt x="54" y="12"/>
                      <a:pt x="56" y="13"/>
                      <a:pt x="56" y="15"/>
                    </a:cubicBezTo>
                    <a:cubicBezTo>
                      <a:pt x="44" y="24"/>
                      <a:pt x="44" y="24"/>
                      <a:pt x="44" y="24"/>
                    </a:cubicBezTo>
                    <a:cubicBezTo>
                      <a:pt x="39" y="24"/>
                      <a:pt x="39" y="18"/>
                      <a:pt x="37" y="16"/>
                    </a:cubicBezTo>
                    <a:cubicBezTo>
                      <a:pt x="36" y="21"/>
                      <a:pt x="32" y="26"/>
                      <a:pt x="27" y="25"/>
                    </a:cubicBezTo>
                    <a:cubicBezTo>
                      <a:pt x="26" y="28"/>
                      <a:pt x="24" y="32"/>
                      <a:pt x="21" y="32"/>
                    </a:cubicBezTo>
                    <a:cubicBezTo>
                      <a:pt x="18" y="32"/>
                      <a:pt x="16" y="28"/>
                      <a:pt x="16" y="27"/>
                    </a:cubicBezTo>
                    <a:cubicBezTo>
                      <a:pt x="12" y="29"/>
                      <a:pt x="11" y="27"/>
                      <a:pt x="8" y="27"/>
                    </a:cubicBezTo>
                    <a:cubicBezTo>
                      <a:pt x="6" y="27"/>
                      <a:pt x="5" y="29"/>
                      <a:pt x="3" y="30"/>
                    </a:cubicBezTo>
                    <a:cubicBezTo>
                      <a:pt x="2" y="28"/>
                      <a:pt x="0" y="26"/>
                      <a:pt x="0" y="25"/>
                    </a:cubicBezTo>
                    <a:cubicBezTo>
                      <a:pt x="0" y="25"/>
                      <a:pt x="5" y="21"/>
                      <a:pt x="6" y="20"/>
                    </a:cubicBezTo>
                    <a:cubicBezTo>
                      <a:pt x="11" y="18"/>
                      <a:pt x="15" y="17"/>
                      <a:pt x="20" y="14"/>
                    </a:cubicBezTo>
                    <a:cubicBezTo>
                      <a:pt x="26" y="11"/>
                      <a:pt x="27" y="4"/>
                      <a:pt x="35" y="4"/>
                    </a:cubicBezTo>
                    <a:cubicBezTo>
                      <a:pt x="37" y="4"/>
                      <a:pt x="38" y="4"/>
                      <a:pt x="40" y="4"/>
                    </a:cubicBezTo>
                    <a:cubicBezTo>
                      <a:pt x="40" y="4"/>
                      <a:pt x="57" y="0"/>
                      <a:pt x="57" y="5"/>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62" name="Freeform 112">
                <a:extLst>
                  <a:ext uri="{FF2B5EF4-FFF2-40B4-BE49-F238E27FC236}">
                    <a16:creationId xmlns:a16="http://schemas.microsoft.com/office/drawing/2014/main" id="{56F96CEF-A206-4736-8B72-84BA788E8406}"/>
                  </a:ext>
                </a:extLst>
              </p:cNvPr>
              <p:cNvSpPr>
                <a:spLocks/>
              </p:cNvSpPr>
              <p:nvPr/>
            </p:nvSpPr>
            <p:spPr bwMode="auto">
              <a:xfrm>
                <a:off x="2108753" y="1049647"/>
                <a:ext cx="80548" cy="23545"/>
              </a:xfrm>
              <a:custGeom>
                <a:avLst/>
                <a:gdLst>
                  <a:gd name="T0" fmla="*/ 13 w 33"/>
                  <a:gd name="T1" fmla="*/ 10 h 10"/>
                  <a:gd name="T2" fmla="*/ 5 w 33"/>
                  <a:gd name="T3" fmla="*/ 8 h 10"/>
                  <a:gd name="T4" fmla="*/ 0 w 33"/>
                  <a:gd name="T5" fmla="*/ 10 h 10"/>
                  <a:gd name="T6" fmla="*/ 21 w 33"/>
                  <a:gd name="T7" fmla="*/ 0 h 10"/>
                  <a:gd name="T8" fmla="*/ 33 w 33"/>
                  <a:gd name="T9" fmla="*/ 7 h 10"/>
                  <a:gd name="T10" fmla="*/ 25 w 33"/>
                  <a:gd name="T11" fmla="*/ 10 h 10"/>
                  <a:gd name="T12" fmla="*/ 13 w 33"/>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33" h="10">
                    <a:moveTo>
                      <a:pt x="13" y="10"/>
                    </a:moveTo>
                    <a:cubicBezTo>
                      <a:pt x="9" y="10"/>
                      <a:pt x="8" y="8"/>
                      <a:pt x="5" y="8"/>
                    </a:cubicBezTo>
                    <a:cubicBezTo>
                      <a:pt x="3" y="8"/>
                      <a:pt x="2" y="10"/>
                      <a:pt x="0" y="10"/>
                    </a:cubicBezTo>
                    <a:cubicBezTo>
                      <a:pt x="0" y="7"/>
                      <a:pt x="17" y="0"/>
                      <a:pt x="21" y="0"/>
                    </a:cubicBezTo>
                    <a:cubicBezTo>
                      <a:pt x="27" y="0"/>
                      <a:pt x="32" y="4"/>
                      <a:pt x="33" y="7"/>
                    </a:cubicBezTo>
                    <a:cubicBezTo>
                      <a:pt x="30" y="9"/>
                      <a:pt x="28" y="10"/>
                      <a:pt x="25" y="10"/>
                    </a:cubicBezTo>
                    <a:cubicBezTo>
                      <a:pt x="17" y="10"/>
                      <a:pt x="19" y="10"/>
                      <a:pt x="13" y="1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63" name="Freeform 113">
                <a:extLst>
                  <a:ext uri="{FF2B5EF4-FFF2-40B4-BE49-F238E27FC236}">
                    <a16:creationId xmlns:a16="http://schemas.microsoft.com/office/drawing/2014/main" id="{6966E531-0666-4402-9933-0BC13FFC251E}"/>
                  </a:ext>
                </a:extLst>
              </p:cNvPr>
              <p:cNvSpPr>
                <a:spLocks/>
              </p:cNvSpPr>
              <p:nvPr/>
            </p:nvSpPr>
            <p:spPr bwMode="auto">
              <a:xfrm>
                <a:off x="2111231" y="1078149"/>
                <a:ext cx="69395" cy="37176"/>
              </a:xfrm>
              <a:custGeom>
                <a:avLst/>
                <a:gdLst>
                  <a:gd name="T0" fmla="*/ 24 w 28"/>
                  <a:gd name="T1" fmla="*/ 6 h 15"/>
                  <a:gd name="T2" fmla="*/ 9 w 28"/>
                  <a:gd name="T3" fmla="*/ 15 h 15"/>
                  <a:gd name="T4" fmla="*/ 0 w 28"/>
                  <a:gd name="T5" fmla="*/ 7 h 15"/>
                  <a:gd name="T6" fmla="*/ 23 w 28"/>
                  <a:gd name="T7" fmla="*/ 0 h 15"/>
                  <a:gd name="T8" fmla="*/ 28 w 28"/>
                  <a:gd name="T9" fmla="*/ 3 h 15"/>
                  <a:gd name="T10" fmla="*/ 16 w 28"/>
                  <a:gd name="T11" fmla="*/ 6 h 15"/>
                  <a:gd name="T12" fmla="*/ 24 w 28"/>
                  <a:gd name="T13" fmla="*/ 6 h 15"/>
                </a:gdLst>
                <a:ahLst/>
                <a:cxnLst>
                  <a:cxn ang="0">
                    <a:pos x="T0" y="T1"/>
                  </a:cxn>
                  <a:cxn ang="0">
                    <a:pos x="T2" y="T3"/>
                  </a:cxn>
                  <a:cxn ang="0">
                    <a:pos x="T4" y="T5"/>
                  </a:cxn>
                  <a:cxn ang="0">
                    <a:pos x="T6" y="T7"/>
                  </a:cxn>
                  <a:cxn ang="0">
                    <a:pos x="T8" y="T9"/>
                  </a:cxn>
                  <a:cxn ang="0">
                    <a:pos x="T10" y="T11"/>
                  </a:cxn>
                  <a:cxn ang="0">
                    <a:pos x="T12" y="T13"/>
                  </a:cxn>
                </a:cxnLst>
                <a:rect l="0" t="0" r="r" b="b"/>
                <a:pathLst>
                  <a:path w="28" h="15">
                    <a:moveTo>
                      <a:pt x="24" y="6"/>
                    </a:moveTo>
                    <a:cubicBezTo>
                      <a:pt x="25" y="12"/>
                      <a:pt x="15" y="15"/>
                      <a:pt x="9" y="15"/>
                    </a:cubicBezTo>
                    <a:cubicBezTo>
                      <a:pt x="4" y="15"/>
                      <a:pt x="0" y="10"/>
                      <a:pt x="0" y="7"/>
                    </a:cubicBezTo>
                    <a:cubicBezTo>
                      <a:pt x="0" y="0"/>
                      <a:pt x="17" y="0"/>
                      <a:pt x="23" y="0"/>
                    </a:cubicBezTo>
                    <a:cubicBezTo>
                      <a:pt x="26" y="0"/>
                      <a:pt x="27" y="2"/>
                      <a:pt x="28" y="3"/>
                    </a:cubicBezTo>
                    <a:cubicBezTo>
                      <a:pt x="25" y="5"/>
                      <a:pt x="20" y="6"/>
                      <a:pt x="16" y="6"/>
                    </a:cubicBezTo>
                    <a:lnTo>
                      <a:pt x="24" y="6"/>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64" name="Freeform 114">
                <a:extLst>
                  <a:ext uri="{FF2B5EF4-FFF2-40B4-BE49-F238E27FC236}">
                    <a16:creationId xmlns:a16="http://schemas.microsoft.com/office/drawing/2014/main" id="{DF3DD7F3-8B6B-42F7-AA07-5C9B17BC9589}"/>
                  </a:ext>
                </a:extLst>
              </p:cNvPr>
              <p:cNvSpPr>
                <a:spLocks/>
              </p:cNvSpPr>
              <p:nvPr/>
            </p:nvSpPr>
            <p:spPr bwMode="auto">
              <a:xfrm>
                <a:off x="2077773" y="1073192"/>
                <a:ext cx="23545" cy="27262"/>
              </a:xfrm>
              <a:custGeom>
                <a:avLst/>
                <a:gdLst>
                  <a:gd name="T0" fmla="*/ 10 w 10"/>
                  <a:gd name="T1" fmla="*/ 8 h 11"/>
                  <a:gd name="T2" fmla="*/ 6 w 10"/>
                  <a:gd name="T3" fmla="*/ 11 h 11"/>
                  <a:gd name="T4" fmla="*/ 0 w 10"/>
                  <a:gd name="T5" fmla="*/ 7 h 11"/>
                  <a:gd name="T6" fmla="*/ 10 w 10"/>
                  <a:gd name="T7" fmla="*/ 8 h 11"/>
                </a:gdLst>
                <a:ahLst/>
                <a:cxnLst>
                  <a:cxn ang="0">
                    <a:pos x="T0" y="T1"/>
                  </a:cxn>
                  <a:cxn ang="0">
                    <a:pos x="T2" y="T3"/>
                  </a:cxn>
                  <a:cxn ang="0">
                    <a:pos x="T4" y="T5"/>
                  </a:cxn>
                  <a:cxn ang="0">
                    <a:pos x="T6" y="T7"/>
                  </a:cxn>
                </a:cxnLst>
                <a:rect l="0" t="0" r="r" b="b"/>
                <a:pathLst>
                  <a:path w="10" h="11">
                    <a:moveTo>
                      <a:pt x="10" y="8"/>
                    </a:moveTo>
                    <a:cubicBezTo>
                      <a:pt x="8" y="9"/>
                      <a:pt x="8" y="11"/>
                      <a:pt x="6" y="11"/>
                    </a:cubicBezTo>
                    <a:cubicBezTo>
                      <a:pt x="3" y="11"/>
                      <a:pt x="0" y="8"/>
                      <a:pt x="0" y="7"/>
                    </a:cubicBezTo>
                    <a:cubicBezTo>
                      <a:pt x="0" y="0"/>
                      <a:pt x="8" y="7"/>
                      <a:pt x="10" y="8"/>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65" name="Freeform 115">
                <a:extLst>
                  <a:ext uri="{FF2B5EF4-FFF2-40B4-BE49-F238E27FC236}">
                    <a16:creationId xmlns:a16="http://schemas.microsoft.com/office/drawing/2014/main" id="{ACD52713-0D68-4342-B16D-F6AC65CCFDB8}"/>
                  </a:ext>
                </a:extLst>
              </p:cNvPr>
              <p:cNvSpPr>
                <a:spLocks/>
              </p:cNvSpPr>
              <p:nvPr/>
            </p:nvSpPr>
            <p:spPr bwMode="auto">
              <a:xfrm>
                <a:off x="2336766" y="1254116"/>
                <a:ext cx="120203" cy="97897"/>
              </a:xfrm>
              <a:custGeom>
                <a:avLst/>
                <a:gdLst>
                  <a:gd name="T0" fmla="*/ 43 w 49"/>
                  <a:gd name="T1" fmla="*/ 15 h 40"/>
                  <a:gd name="T2" fmla="*/ 42 w 49"/>
                  <a:gd name="T3" fmla="*/ 20 h 40"/>
                  <a:gd name="T4" fmla="*/ 49 w 49"/>
                  <a:gd name="T5" fmla="*/ 21 h 40"/>
                  <a:gd name="T6" fmla="*/ 37 w 49"/>
                  <a:gd name="T7" fmla="*/ 36 h 40"/>
                  <a:gd name="T8" fmla="*/ 32 w 49"/>
                  <a:gd name="T9" fmla="*/ 40 h 40"/>
                  <a:gd name="T10" fmla="*/ 25 w 49"/>
                  <a:gd name="T11" fmla="*/ 35 h 40"/>
                  <a:gd name="T12" fmla="*/ 0 w 49"/>
                  <a:gd name="T13" fmla="*/ 20 h 40"/>
                  <a:gd name="T14" fmla="*/ 0 w 49"/>
                  <a:gd name="T15" fmla="*/ 15 h 40"/>
                  <a:gd name="T16" fmla="*/ 13 w 49"/>
                  <a:gd name="T17" fmla="*/ 19 h 40"/>
                  <a:gd name="T18" fmla="*/ 17 w 49"/>
                  <a:gd name="T19" fmla="*/ 19 h 40"/>
                  <a:gd name="T20" fmla="*/ 17 w 49"/>
                  <a:gd name="T21" fmla="*/ 11 h 40"/>
                  <a:gd name="T22" fmla="*/ 8 w 49"/>
                  <a:gd name="T23" fmla="*/ 7 h 40"/>
                  <a:gd name="T24" fmla="*/ 10 w 49"/>
                  <a:gd name="T25" fmla="*/ 5 h 40"/>
                  <a:gd name="T26" fmla="*/ 27 w 49"/>
                  <a:gd name="T27" fmla="*/ 2 h 40"/>
                  <a:gd name="T28" fmla="*/ 39 w 49"/>
                  <a:gd name="T29" fmla="*/ 2 h 40"/>
                  <a:gd name="T30" fmla="*/ 42 w 49"/>
                  <a:gd name="T31" fmla="*/ 4 h 40"/>
                  <a:gd name="T32" fmla="*/ 32 w 49"/>
                  <a:gd name="T33" fmla="*/ 15 h 40"/>
                  <a:gd name="T34" fmla="*/ 43 w 49"/>
                  <a:gd name="T35" fmla="*/ 1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40">
                    <a:moveTo>
                      <a:pt x="43" y="15"/>
                    </a:moveTo>
                    <a:cubicBezTo>
                      <a:pt x="43" y="19"/>
                      <a:pt x="42" y="17"/>
                      <a:pt x="42" y="20"/>
                    </a:cubicBezTo>
                    <a:cubicBezTo>
                      <a:pt x="43" y="20"/>
                      <a:pt x="47" y="21"/>
                      <a:pt x="49" y="21"/>
                    </a:cubicBezTo>
                    <a:cubicBezTo>
                      <a:pt x="47" y="37"/>
                      <a:pt x="46" y="33"/>
                      <a:pt x="37" y="36"/>
                    </a:cubicBezTo>
                    <a:cubicBezTo>
                      <a:pt x="35" y="37"/>
                      <a:pt x="34" y="40"/>
                      <a:pt x="32" y="40"/>
                    </a:cubicBezTo>
                    <a:cubicBezTo>
                      <a:pt x="28" y="40"/>
                      <a:pt x="27" y="37"/>
                      <a:pt x="25" y="35"/>
                    </a:cubicBezTo>
                    <a:cubicBezTo>
                      <a:pt x="17" y="27"/>
                      <a:pt x="8" y="29"/>
                      <a:pt x="0" y="20"/>
                    </a:cubicBezTo>
                    <a:cubicBezTo>
                      <a:pt x="0" y="15"/>
                      <a:pt x="0" y="15"/>
                      <a:pt x="0" y="15"/>
                    </a:cubicBezTo>
                    <a:cubicBezTo>
                      <a:pt x="4" y="15"/>
                      <a:pt x="8" y="19"/>
                      <a:pt x="13" y="19"/>
                    </a:cubicBezTo>
                    <a:cubicBezTo>
                      <a:pt x="16" y="19"/>
                      <a:pt x="15" y="19"/>
                      <a:pt x="17" y="19"/>
                    </a:cubicBezTo>
                    <a:cubicBezTo>
                      <a:pt x="17" y="11"/>
                      <a:pt x="17" y="11"/>
                      <a:pt x="17" y="11"/>
                    </a:cubicBezTo>
                    <a:cubicBezTo>
                      <a:pt x="13" y="10"/>
                      <a:pt x="8" y="11"/>
                      <a:pt x="8" y="7"/>
                    </a:cubicBezTo>
                    <a:cubicBezTo>
                      <a:pt x="8" y="6"/>
                      <a:pt x="10" y="6"/>
                      <a:pt x="10" y="5"/>
                    </a:cubicBezTo>
                    <a:cubicBezTo>
                      <a:pt x="15" y="0"/>
                      <a:pt x="21" y="2"/>
                      <a:pt x="27" y="2"/>
                    </a:cubicBezTo>
                    <a:cubicBezTo>
                      <a:pt x="32" y="2"/>
                      <a:pt x="39" y="2"/>
                      <a:pt x="39" y="2"/>
                    </a:cubicBezTo>
                    <a:cubicBezTo>
                      <a:pt x="40" y="2"/>
                      <a:pt x="42" y="3"/>
                      <a:pt x="42" y="4"/>
                    </a:cubicBezTo>
                    <a:cubicBezTo>
                      <a:pt x="42" y="10"/>
                      <a:pt x="34" y="12"/>
                      <a:pt x="32" y="15"/>
                    </a:cubicBezTo>
                    <a:cubicBezTo>
                      <a:pt x="35" y="15"/>
                      <a:pt x="43" y="12"/>
                      <a:pt x="43" y="15"/>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66" name="Freeform 116">
                <a:extLst>
                  <a:ext uri="{FF2B5EF4-FFF2-40B4-BE49-F238E27FC236}">
                    <a16:creationId xmlns:a16="http://schemas.microsoft.com/office/drawing/2014/main" id="{39262605-1238-45D5-A1F8-86D16E97DE65}"/>
                  </a:ext>
                </a:extLst>
              </p:cNvPr>
              <p:cNvSpPr>
                <a:spLocks/>
              </p:cNvSpPr>
              <p:nvPr/>
            </p:nvSpPr>
            <p:spPr bwMode="auto">
              <a:xfrm>
                <a:off x="2292155" y="1140109"/>
                <a:ext cx="135073" cy="70635"/>
              </a:xfrm>
              <a:custGeom>
                <a:avLst/>
                <a:gdLst>
                  <a:gd name="T0" fmla="*/ 3 w 55"/>
                  <a:gd name="T1" fmla="*/ 7 h 29"/>
                  <a:gd name="T2" fmla="*/ 0 w 55"/>
                  <a:gd name="T3" fmla="*/ 1 h 29"/>
                  <a:gd name="T4" fmla="*/ 4 w 55"/>
                  <a:gd name="T5" fmla="*/ 1 h 29"/>
                  <a:gd name="T6" fmla="*/ 25 w 55"/>
                  <a:gd name="T7" fmla="*/ 13 h 29"/>
                  <a:gd name="T8" fmla="*/ 19 w 55"/>
                  <a:gd name="T9" fmla="*/ 8 h 29"/>
                  <a:gd name="T10" fmla="*/ 19 w 55"/>
                  <a:gd name="T11" fmla="*/ 5 h 29"/>
                  <a:gd name="T12" fmla="*/ 35 w 55"/>
                  <a:gd name="T13" fmla="*/ 11 h 29"/>
                  <a:gd name="T14" fmla="*/ 35 w 55"/>
                  <a:gd name="T15" fmla="*/ 5 h 29"/>
                  <a:gd name="T16" fmla="*/ 25 w 55"/>
                  <a:gd name="T17" fmla="*/ 1 h 29"/>
                  <a:gd name="T18" fmla="*/ 30 w 55"/>
                  <a:gd name="T19" fmla="*/ 1 h 29"/>
                  <a:gd name="T20" fmla="*/ 43 w 55"/>
                  <a:gd name="T21" fmla="*/ 4 h 29"/>
                  <a:gd name="T22" fmla="*/ 49 w 55"/>
                  <a:gd name="T23" fmla="*/ 1 h 29"/>
                  <a:gd name="T24" fmla="*/ 55 w 55"/>
                  <a:gd name="T25" fmla="*/ 8 h 29"/>
                  <a:gd name="T26" fmla="*/ 52 w 55"/>
                  <a:gd name="T27" fmla="*/ 26 h 29"/>
                  <a:gd name="T28" fmla="*/ 41 w 55"/>
                  <a:gd name="T29" fmla="*/ 28 h 29"/>
                  <a:gd name="T30" fmla="*/ 32 w 55"/>
                  <a:gd name="T31" fmla="*/ 26 h 29"/>
                  <a:gd name="T32" fmla="*/ 34 w 55"/>
                  <a:gd name="T33" fmla="*/ 24 h 29"/>
                  <a:gd name="T34" fmla="*/ 34 w 55"/>
                  <a:gd name="T35" fmla="*/ 21 h 29"/>
                  <a:gd name="T36" fmla="*/ 41 w 55"/>
                  <a:gd name="T37" fmla="*/ 16 h 29"/>
                  <a:gd name="T38" fmla="*/ 37 w 55"/>
                  <a:gd name="T39" fmla="*/ 16 h 29"/>
                  <a:gd name="T40" fmla="*/ 17 w 55"/>
                  <a:gd name="T41" fmla="*/ 18 h 29"/>
                  <a:gd name="T42" fmla="*/ 13 w 55"/>
                  <a:gd name="T43" fmla="*/ 15 h 29"/>
                  <a:gd name="T44" fmla="*/ 9 w 55"/>
                  <a:gd name="T45" fmla="*/ 15 h 29"/>
                  <a:gd name="T46" fmla="*/ 8 w 55"/>
                  <a:gd name="T47" fmla="*/ 12 h 29"/>
                  <a:gd name="T48" fmla="*/ 1 w 55"/>
                  <a:gd name="T49" fmla="*/ 9 h 29"/>
                  <a:gd name="T50" fmla="*/ 1 w 55"/>
                  <a:gd name="T51" fmla="*/ 4 h 29"/>
                  <a:gd name="T52" fmla="*/ 3 w 55"/>
                  <a:gd name="T53" fmla="*/ 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29">
                    <a:moveTo>
                      <a:pt x="3" y="7"/>
                    </a:moveTo>
                    <a:cubicBezTo>
                      <a:pt x="2" y="6"/>
                      <a:pt x="0" y="4"/>
                      <a:pt x="0" y="1"/>
                    </a:cubicBezTo>
                    <a:cubicBezTo>
                      <a:pt x="1" y="1"/>
                      <a:pt x="2" y="1"/>
                      <a:pt x="4" y="1"/>
                    </a:cubicBezTo>
                    <a:cubicBezTo>
                      <a:pt x="12" y="1"/>
                      <a:pt x="16" y="16"/>
                      <a:pt x="25" y="13"/>
                    </a:cubicBezTo>
                    <a:cubicBezTo>
                      <a:pt x="23" y="12"/>
                      <a:pt x="21" y="10"/>
                      <a:pt x="19" y="8"/>
                    </a:cubicBezTo>
                    <a:cubicBezTo>
                      <a:pt x="19" y="5"/>
                      <a:pt x="19" y="5"/>
                      <a:pt x="19" y="5"/>
                    </a:cubicBezTo>
                    <a:cubicBezTo>
                      <a:pt x="26" y="5"/>
                      <a:pt x="28" y="11"/>
                      <a:pt x="35" y="11"/>
                    </a:cubicBezTo>
                    <a:cubicBezTo>
                      <a:pt x="35" y="5"/>
                      <a:pt x="35" y="5"/>
                      <a:pt x="35" y="5"/>
                    </a:cubicBezTo>
                    <a:cubicBezTo>
                      <a:pt x="30" y="5"/>
                      <a:pt x="26" y="5"/>
                      <a:pt x="25" y="1"/>
                    </a:cubicBezTo>
                    <a:cubicBezTo>
                      <a:pt x="27" y="0"/>
                      <a:pt x="28" y="1"/>
                      <a:pt x="30" y="1"/>
                    </a:cubicBezTo>
                    <a:cubicBezTo>
                      <a:pt x="35" y="1"/>
                      <a:pt x="38" y="4"/>
                      <a:pt x="43" y="4"/>
                    </a:cubicBezTo>
                    <a:cubicBezTo>
                      <a:pt x="46" y="4"/>
                      <a:pt x="47" y="1"/>
                      <a:pt x="49" y="1"/>
                    </a:cubicBezTo>
                    <a:cubicBezTo>
                      <a:pt x="54" y="1"/>
                      <a:pt x="55" y="4"/>
                      <a:pt x="55" y="8"/>
                    </a:cubicBezTo>
                    <a:cubicBezTo>
                      <a:pt x="55" y="15"/>
                      <a:pt x="51" y="18"/>
                      <a:pt x="52" y="26"/>
                    </a:cubicBezTo>
                    <a:cubicBezTo>
                      <a:pt x="48" y="28"/>
                      <a:pt x="42" y="28"/>
                      <a:pt x="41" y="28"/>
                    </a:cubicBezTo>
                    <a:cubicBezTo>
                      <a:pt x="39" y="28"/>
                      <a:pt x="32" y="29"/>
                      <a:pt x="32" y="26"/>
                    </a:cubicBezTo>
                    <a:cubicBezTo>
                      <a:pt x="32" y="25"/>
                      <a:pt x="33" y="24"/>
                      <a:pt x="34" y="24"/>
                    </a:cubicBezTo>
                    <a:cubicBezTo>
                      <a:pt x="33" y="23"/>
                      <a:pt x="33" y="22"/>
                      <a:pt x="34" y="21"/>
                    </a:cubicBezTo>
                    <a:cubicBezTo>
                      <a:pt x="34" y="18"/>
                      <a:pt x="39" y="18"/>
                      <a:pt x="41" y="16"/>
                    </a:cubicBezTo>
                    <a:cubicBezTo>
                      <a:pt x="40" y="16"/>
                      <a:pt x="39" y="16"/>
                      <a:pt x="37" y="16"/>
                    </a:cubicBezTo>
                    <a:cubicBezTo>
                      <a:pt x="32" y="16"/>
                      <a:pt x="22" y="18"/>
                      <a:pt x="17" y="18"/>
                    </a:cubicBezTo>
                    <a:cubicBezTo>
                      <a:pt x="15" y="18"/>
                      <a:pt x="13" y="17"/>
                      <a:pt x="13" y="15"/>
                    </a:cubicBezTo>
                    <a:cubicBezTo>
                      <a:pt x="9" y="15"/>
                      <a:pt x="9" y="15"/>
                      <a:pt x="9" y="15"/>
                    </a:cubicBezTo>
                    <a:cubicBezTo>
                      <a:pt x="8" y="12"/>
                      <a:pt x="8" y="12"/>
                      <a:pt x="8" y="12"/>
                    </a:cubicBezTo>
                    <a:cubicBezTo>
                      <a:pt x="5" y="13"/>
                      <a:pt x="3" y="11"/>
                      <a:pt x="1" y="9"/>
                    </a:cubicBezTo>
                    <a:cubicBezTo>
                      <a:pt x="1" y="4"/>
                      <a:pt x="1" y="4"/>
                      <a:pt x="1" y="4"/>
                    </a:cubicBezTo>
                    <a:lnTo>
                      <a:pt x="3" y="7"/>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67" name="Freeform 117">
                <a:extLst>
                  <a:ext uri="{FF2B5EF4-FFF2-40B4-BE49-F238E27FC236}">
                    <a16:creationId xmlns:a16="http://schemas.microsoft.com/office/drawing/2014/main" id="{E2FB3CCA-7C12-4D54-84CB-CBEF65971771}"/>
                  </a:ext>
                </a:extLst>
              </p:cNvPr>
              <p:cNvSpPr>
                <a:spLocks/>
              </p:cNvSpPr>
              <p:nvPr/>
            </p:nvSpPr>
            <p:spPr bwMode="auto">
              <a:xfrm>
                <a:off x="2395009" y="1409016"/>
                <a:ext cx="78070" cy="45851"/>
              </a:xfrm>
              <a:custGeom>
                <a:avLst/>
                <a:gdLst>
                  <a:gd name="T0" fmla="*/ 25 w 32"/>
                  <a:gd name="T1" fmla="*/ 19 h 19"/>
                  <a:gd name="T2" fmla="*/ 0 w 32"/>
                  <a:gd name="T3" fmla="*/ 10 h 19"/>
                  <a:gd name="T4" fmla="*/ 6 w 32"/>
                  <a:gd name="T5" fmla="*/ 9 h 19"/>
                  <a:gd name="T6" fmla="*/ 14 w 32"/>
                  <a:gd name="T7" fmla="*/ 0 h 19"/>
                  <a:gd name="T8" fmla="*/ 32 w 32"/>
                  <a:gd name="T9" fmla="*/ 14 h 19"/>
                  <a:gd name="T10" fmla="*/ 25 w 32"/>
                  <a:gd name="T11" fmla="*/ 19 h 19"/>
                </a:gdLst>
                <a:ahLst/>
                <a:cxnLst>
                  <a:cxn ang="0">
                    <a:pos x="T0" y="T1"/>
                  </a:cxn>
                  <a:cxn ang="0">
                    <a:pos x="T2" y="T3"/>
                  </a:cxn>
                  <a:cxn ang="0">
                    <a:pos x="T4" y="T5"/>
                  </a:cxn>
                  <a:cxn ang="0">
                    <a:pos x="T6" y="T7"/>
                  </a:cxn>
                  <a:cxn ang="0">
                    <a:pos x="T8" y="T9"/>
                  </a:cxn>
                  <a:cxn ang="0">
                    <a:pos x="T10" y="T11"/>
                  </a:cxn>
                </a:cxnLst>
                <a:rect l="0" t="0" r="r" b="b"/>
                <a:pathLst>
                  <a:path w="32" h="19">
                    <a:moveTo>
                      <a:pt x="25" y="19"/>
                    </a:moveTo>
                    <a:cubicBezTo>
                      <a:pt x="21" y="19"/>
                      <a:pt x="0" y="11"/>
                      <a:pt x="0" y="10"/>
                    </a:cubicBezTo>
                    <a:cubicBezTo>
                      <a:pt x="0" y="8"/>
                      <a:pt x="5" y="9"/>
                      <a:pt x="6" y="9"/>
                    </a:cubicBezTo>
                    <a:cubicBezTo>
                      <a:pt x="10" y="8"/>
                      <a:pt x="8" y="0"/>
                      <a:pt x="14" y="0"/>
                    </a:cubicBezTo>
                    <a:cubicBezTo>
                      <a:pt x="18" y="0"/>
                      <a:pt x="30" y="10"/>
                      <a:pt x="32" y="14"/>
                    </a:cubicBezTo>
                    <a:cubicBezTo>
                      <a:pt x="29" y="16"/>
                      <a:pt x="28" y="19"/>
                      <a:pt x="25" y="19"/>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68" name="Freeform 118">
                <a:extLst>
                  <a:ext uri="{FF2B5EF4-FFF2-40B4-BE49-F238E27FC236}">
                    <a16:creationId xmlns:a16="http://schemas.microsoft.com/office/drawing/2014/main" id="{13F38CCD-33F1-4174-ABB9-3CFEC76BBB6B}"/>
                  </a:ext>
                </a:extLst>
              </p:cNvPr>
              <p:cNvSpPr>
                <a:spLocks/>
              </p:cNvSpPr>
              <p:nvPr/>
            </p:nvSpPr>
            <p:spPr bwMode="auto">
              <a:xfrm>
                <a:off x="2468121" y="1242963"/>
                <a:ext cx="105333" cy="85505"/>
              </a:xfrm>
              <a:custGeom>
                <a:avLst/>
                <a:gdLst>
                  <a:gd name="T0" fmla="*/ 43 w 43"/>
                  <a:gd name="T1" fmla="*/ 7 h 35"/>
                  <a:gd name="T2" fmla="*/ 38 w 43"/>
                  <a:gd name="T3" fmla="*/ 12 h 35"/>
                  <a:gd name="T4" fmla="*/ 21 w 43"/>
                  <a:gd name="T5" fmla="*/ 23 h 35"/>
                  <a:gd name="T6" fmla="*/ 13 w 43"/>
                  <a:gd name="T7" fmla="*/ 25 h 35"/>
                  <a:gd name="T8" fmla="*/ 17 w 43"/>
                  <a:gd name="T9" fmla="*/ 25 h 35"/>
                  <a:gd name="T10" fmla="*/ 11 w 43"/>
                  <a:gd name="T11" fmla="*/ 35 h 35"/>
                  <a:gd name="T12" fmla="*/ 5 w 43"/>
                  <a:gd name="T13" fmla="*/ 35 h 35"/>
                  <a:gd name="T14" fmla="*/ 5 w 43"/>
                  <a:gd name="T15" fmla="*/ 26 h 35"/>
                  <a:gd name="T16" fmla="*/ 0 w 43"/>
                  <a:gd name="T17" fmla="*/ 12 h 35"/>
                  <a:gd name="T18" fmla="*/ 0 w 43"/>
                  <a:gd name="T19" fmla="*/ 7 h 35"/>
                  <a:gd name="T20" fmla="*/ 7 w 43"/>
                  <a:gd name="T21" fmla="*/ 7 h 35"/>
                  <a:gd name="T22" fmla="*/ 7 w 43"/>
                  <a:gd name="T23" fmla="*/ 5 h 35"/>
                  <a:gd name="T24" fmla="*/ 15 w 43"/>
                  <a:gd name="T25" fmla="*/ 0 h 35"/>
                  <a:gd name="T26" fmla="*/ 43 w 43"/>
                  <a:gd name="T27" fmla="*/ 4 h 35"/>
                  <a:gd name="T28" fmla="*/ 43 w 43"/>
                  <a:gd name="T29" fmla="*/ 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3" h="35">
                    <a:moveTo>
                      <a:pt x="43" y="7"/>
                    </a:moveTo>
                    <a:cubicBezTo>
                      <a:pt x="43" y="8"/>
                      <a:pt x="38" y="12"/>
                      <a:pt x="38" y="12"/>
                    </a:cubicBezTo>
                    <a:cubicBezTo>
                      <a:pt x="34" y="17"/>
                      <a:pt x="30" y="23"/>
                      <a:pt x="21" y="23"/>
                    </a:cubicBezTo>
                    <a:cubicBezTo>
                      <a:pt x="15" y="23"/>
                      <a:pt x="15" y="19"/>
                      <a:pt x="13" y="25"/>
                    </a:cubicBezTo>
                    <a:cubicBezTo>
                      <a:pt x="17" y="25"/>
                      <a:pt x="17" y="25"/>
                      <a:pt x="17" y="25"/>
                    </a:cubicBezTo>
                    <a:cubicBezTo>
                      <a:pt x="16" y="30"/>
                      <a:pt x="14" y="31"/>
                      <a:pt x="11" y="35"/>
                    </a:cubicBezTo>
                    <a:cubicBezTo>
                      <a:pt x="5" y="35"/>
                      <a:pt x="5" y="35"/>
                      <a:pt x="5" y="35"/>
                    </a:cubicBezTo>
                    <a:cubicBezTo>
                      <a:pt x="5" y="31"/>
                      <a:pt x="5" y="27"/>
                      <a:pt x="5" y="26"/>
                    </a:cubicBezTo>
                    <a:cubicBezTo>
                      <a:pt x="0" y="21"/>
                      <a:pt x="2" y="18"/>
                      <a:pt x="0" y="12"/>
                    </a:cubicBezTo>
                    <a:cubicBezTo>
                      <a:pt x="0" y="7"/>
                      <a:pt x="0" y="7"/>
                      <a:pt x="0" y="7"/>
                    </a:cubicBezTo>
                    <a:cubicBezTo>
                      <a:pt x="3" y="7"/>
                      <a:pt x="6" y="7"/>
                      <a:pt x="7" y="7"/>
                    </a:cubicBezTo>
                    <a:cubicBezTo>
                      <a:pt x="7" y="7"/>
                      <a:pt x="7" y="5"/>
                      <a:pt x="7" y="5"/>
                    </a:cubicBezTo>
                    <a:cubicBezTo>
                      <a:pt x="7" y="4"/>
                      <a:pt x="9" y="0"/>
                      <a:pt x="15" y="0"/>
                    </a:cubicBezTo>
                    <a:cubicBezTo>
                      <a:pt x="25" y="0"/>
                      <a:pt x="33" y="4"/>
                      <a:pt x="43" y="4"/>
                    </a:cubicBezTo>
                    <a:cubicBezTo>
                      <a:pt x="43" y="5"/>
                      <a:pt x="43" y="6"/>
                      <a:pt x="43" y="7"/>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69" name="Freeform 119">
                <a:extLst>
                  <a:ext uri="{FF2B5EF4-FFF2-40B4-BE49-F238E27FC236}">
                    <a16:creationId xmlns:a16="http://schemas.microsoft.com/office/drawing/2014/main" id="{19C6A67B-1AC3-4E83-A2D5-2A94399EDAC5}"/>
                  </a:ext>
                </a:extLst>
              </p:cNvPr>
              <p:cNvSpPr>
                <a:spLocks/>
              </p:cNvSpPr>
              <p:nvPr/>
            </p:nvSpPr>
            <p:spPr bwMode="auto">
              <a:xfrm>
                <a:off x="2258697" y="1093020"/>
                <a:ext cx="33459" cy="29741"/>
              </a:xfrm>
              <a:custGeom>
                <a:avLst/>
                <a:gdLst>
                  <a:gd name="T0" fmla="*/ 14 w 14"/>
                  <a:gd name="T1" fmla="*/ 8 h 12"/>
                  <a:gd name="T2" fmla="*/ 10 w 14"/>
                  <a:gd name="T3" fmla="*/ 12 h 12"/>
                  <a:gd name="T4" fmla="*/ 0 w 14"/>
                  <a:gd name="T5" fmla="*/ 0 h 12"/>
                  <a:gd name="T6" fmla="*/ 14 w 14"/>
                  <a:gd name="T7" fmla="*/ 8 h 12"/>
                </a:gdLst>
                <a:ahLst/>
                <a:cxnLst>
                  <a:cxn ang="0">
                    <a:pos x="T0" y="T1"/>
                  </a:cxn>
                  <a:cxn ang="0">
                    <a:pos x="T2" y="T3"/>
                  </a:cxn>
                  <a:cxn ang="0">
                    <a:pos x="T4" y="T5"/>
                  </a:cxn>
                  <a:cxn ang="0">
                    <a:pos x="T6" y="T7"/>
                  </a:cxn>
                </a:cxnLst>
                <a:rect l="0" t="0" r="r" b="b"/>
                <a:pathLst>
                  <a:path w="14" h="12">
                    <a:moveTo>
                      <a:pt x="14" y="8"/>
                    </a:moveTo>
                    <a:cubicBezTo>
                      <a:pt x="14" y="10"/>
                      <a:pt x="12" y="12"/>
                      <a:pt x="10" y="12"/>
                    </a:cubicBezTo>
                    <a:cubicBezTo>
                      <a:pt x="7" y="12"/>
                      <a:pt x="0" y="4"/>
                      <a:pt x="0" y="0"/>
                    </a:cubicBezTo>
                    <a:cubicBezTo>
                      <a:pt x="8" y="0"/>
                      <a:pt x="8" y="6"/>
                      <a:pt x="14" y="8"/>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70" name="Freeform 120">
                <a:extLst>
                  <a:ext uri="{FF2B5EF4-FFF2-40B4-BE49-F238E27FC236}">
                    <a16:creationId xmlns:a16="http://schemas.microsoft.com/office/drawing/2014/main" id="{7AD74671-73FC-4D37-80D5-CAED72D54CD0}"/>
                  </a:ext>
                </a:extLst>
              </p:cNvPr>
              <p:cNvSpPr>
                <a:spLocks/>
              </p:cNvSpPr>
              <p:nvPr/>
            </p:nvSpPr>
            <p:spPr bwMode="auto">
              <a:xfrm>
                <a:off x="2279763" y="1188438"/>
                <a:ext cx="24784" cy="19827"/>
              </a:xfrm>
              <a:custGeom>
                <a:avLst/>
                <a:gdLst>
                  <a:gd name="T0" fmla="*/ 8 w 10"/>
                  <a:gd name="T1" fmla="*/ 0 h 8"/>
                  <a:gd name="T2" fmla="*/ 10 w 10"/>
                  <a:gd name="T3" fmla="*/ 4 h 8"/>
                  <a:gd name="T4" fmla="*/ 6 w 10"/>
                  <a:gd name="T5" fmla="*/ 8 h 8"/>
                  <a:gd name="T6" fmla="*/ 0 w 10"/>
                  <a:gd name="T7" fmla="*/ 8 h 8"/>
                  <a:gd name="T8" fmla="*/ 8 w 10"/>
                  <a:gd name="T9" fmla="*/ 0 h 8"/>
                </a:gdLst>
                <a:ahLst/>
                <a:cxnLst>
                  <a:cxn ang="0">
                    <a:pos x="T0" y="T1"/>
                  </a:cxn>
                  <a:cxn ang="0">
                    <a:pos x="T2" y="T3"/>
                  </a:cxn>
                  <a:cxn ang="0">
                    <a:pos x="T4" y="T5"/>
                  </a:cxn>
                  <a:cxn ang="0">
                    <a:pos x="T6" y="T7"/>
                  </a:cxn>
                  <a:cxn ang="0">
                    <a:pos x="T8" y="T9"/>
                  </a:cxn>
                </a:cxnLst>
                <a:rect l="0" t="0" r="r" b="b"/>
                <a:pathLst>
                  <a:path w="10" h="8">
                    <a:moveTo>
                      <a:pt x="8" y="0"/>
                    </a:moveTo>
                    <a:cubicBezTo>
                      <a:pt x="9" y="1"/>
                      <a:pt x="10" y="2"/>
                      <a:pt x="10" y="4"/>
                    </a:cubicBezTo>
                    <a:cubicBezTo>
                      <a:pt x="10" y="8"/>
                      <a:pt x="7" y="8"/>
                      <a:pt x="6" y="8"/>
                    </a:cubicBezTo>
                    <a:cubicBezTo>
                      <a:pt x="3" y="8"/>
                      <a:pt x="2" y="7"/>
                      <a:pt x="0" y="8"/>
                    </a:cubicBezTo>
                    <a:cubicBezTo>
                      <a:pt x="1" y="3"/>
                      <a:pt x="4" y="1"/>
                      <a:pt x="8" y="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71" name="Freeform 121">
                <a:extLst>
                  <a:ext uri="{FF2B5EF4-FFF2-40B4-BE49-F238E27FC236}">
                    <a16:creationId xmlns:a16="http://schemas.microsoft.com/office/drawing/2014/main" id="{A31F6DB9-B400-471E-AFE2-3EBAECAAEA89}"/>
                  </a:ext>
                </a:extLst>
              </p:cNvPr>
              <p:cNvSpPr>
                <a:spLocks/>
              </p:cNvSpPr>
              <p:nvPr/>
            </p:nvSpPr>
            <p:spPr bwMode="auto">
              <a:xfrm>
                <a:off x="2268610" y="1022385"/>
                <a:ext cx="128877" cy="70635"/>
              </a:xfrm>
              <a:custGeom>
                <a:avLst/>
                <a:gdLst>
                  <a:gd name="T0" fmla="*/ 35 w 53"/>
                  <a:gd name="T1" fmla="*/ 21 h 29"/>
                  <a:gd name="T2" fmla="*/ 22 w 53"/>
                  <a:gd name="T3" fmla="*/ 20 h 29"/>
                  <a:gd name="T4" fmla="*/ 12 w 53"/>
                  <a:gd name="T5" fmla="*/ 19 h 29"/>
                  <a:gd name="T6" fmla="*/ 4 w 53"/>
                  <a:gd name="T7" fmla="*/ 17 h 29"/>
                  <a:gd name="T8" fmla="*/ 13 w 53"/>
                  <a:gd name="T9" fmla="*/ 13 h 29"/>
                  <a:gd name="T10" fmla="*/ 13 w 53"/>
                  <a:gd name="T11" fmla="*/ 10 h 29"/>
                  <a:gd name="T12" fmla="*/ 3 w 53"/>
                  <a:gd name="T13" fmla="*/ 10 h 29"/>
                  <a:gd name="T14" fmla="*/ 5 w 53"/>
                  <a:gd name="T15" fmla="*/ 7 h 29"/>
                  <a:gd name="T16" fmla="*/ 0 w 53"/>
                  <a:gd name="T17" fmla="*/ 3 h 29"/>
                  <a:gd name="T18" fmla="*/ 9 w 53"/>
                  <a:gd name="T19" fmla="*/ 0 h 29"/>
                  <a:gd name="T20" fmla="*/ 20 w 53"/>
                  <a:gd name="T21" fmla="*/ 6 h 29"/>
                  <a:gd name="T22" fmla="*/ 26 w 53"/>
                  <a:gd name="T23" fmla="*/ 3 h 29"/>
                  <a:gd name="T24" fmla="*/ 35 w 53"/>
                  <a:gd name="T25" fmla="*/ 10 h 29"/>
                  <a:gd name="T26" fmla="*/ 39 w 53"/>
                  <a:gd name="T27" fmla="*/ 8 h 29"/>
                  <a:gd name="T28" fmla="*/ 47 w 53"/>
                  <a:gd name="T29" fmla="*/ 14 h 29"/>
                  <a:gd name="T30" fmla="*/ 45 w 53"/>
                  <a:gd name="T31" fmla="*/ 17 h 29"/>
                  <a:gd name="T32" fmla="*/ 53 w 53"/>
                  <a:gd name="T33" fmla="*/ 25 h 29"/>
                  <a:gd name="T34" fmla="*/ 48 w 53"/>
                  <a:gd name="T35" fmla="*/ 29 h 29"/>
                  <a:gd name="T36" fmla="*/ 35 w 53"/>
                  <a:gd name="T37" fmla="*/ 2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 h="29">
                    <a:moveTo>
                      <a:pt x="35" y="21"/>
                    </a:moveTo>
                    <a:cubicBezTo>
                      <a:pt x="30" y="21"/>
                      <a:pt x="27" y="20"/>
                      <a:pt x="22" y="20"/>
                    </a:cubicBezTo>
                    <a:cubicBezTo>
                      <a:pt x="20" y="18"/>
                      <a:pt x="16" y="19"/>
                      <a:pt x="12" y="19"/>
                    </a:cubicBezTo>
                    <a:cubicBezTo>
                      <a:pt x="8" y="19"/>
                      <a:pt x="7" y="19"/>
                      <a:pt x="4" y="17"/>
                    </a:cubicBezTo>
                    <a:cubicBezTo>
                      <a:pt x="7" y="14"/>
                      <a:pt x="10" y="14"/>
                      <a:pt x="13" y="13"/>
                    </a:cubicBezTo>
                    <a:cubicBezTo>
                      <a:pt x="12" y="12"/>
                      <a:pt x="12" y="11"/>
                      <a:pt x="13" y="10"/>
                    </a:cubicBezTo>
                    <a:cubicBezTo>
                      <a:pt x="7" y="10"/>
                      <a:pt x="5" y="12"/>
                      <a:pt x="3" y="10"/>
                    </a:cubicBezTo>
                    <a:cubicBezTo>
                      <a:pt x="4" y="9"/>
                      <a:pt x="5" y="8"/>
                      <a:pt x="5" y="7"/>
                    </a:cubicBezTo>
                    <a:cubicBezTo>
                      <a:pt x="1" y="7"/>
                      <a:pt x="0" y="6"/>
                      <a:pt x="0" y="3"/>
                    </a:cubicBezTo>
                    <a:cubicBezTo>
                      <a:pt x="4" y="2"/>
                      <a:pt x="6" y="0"/>
                      <a:pt x="9" y="0"/>
                    </a:cubicBezTo>
                    <a:cubicBezTo>
                      <a:pt x="15" y="0"/>
                      <a:pt x="17" y="6"/>
                      <a:pt x="20" y="6"/>
                    </a:cubicBezTo>
                    <a:cubicBezTo>
                      <a:pt x="23" y="6"/>
                      <a:pt x="24" y="3"/>
                      <a:pt x="26" y="3"/>
                    </a:cubicBezTo>
                    <a:cubicBezTo>
                      <a:pt x="32" y="3"/>
                      <a:pt x="31" y="10"/>
                      <a:pt x="35" y="10"/>
                    </a:cubicBezTo>
                    <a:cubicBezTo>
                      <a:pt x="36" y="10"/>
                      <a:pt x="37" y="8"/>
                      <a:pt x="39" y="8"/>
                    </a:cubicBezTo>
                    <a:cubicBezTo>
                      <a:pt x="43" y="8"/>
                      <a:pt x="46" y="13"/>
                      <a:pt x="47" y="14"/>
                    </a:cubicBezTo>
                    <a:cubicBezTo>
                      <a:pt x="47" y="15"/>
                      <a:pt x="46" y="16"/>
                      <a:pt x="45" y="17"/>
                    </a:cubicBezTo>
                    <a:cubicBezTo>
                      <a:pt x="47" y="19"/>
                      <a:pt x="53" y="22"/>
                      <a:pt x="53" y="25"/>
                    </a:cubicBezTo>
                    <a:cubicBezTo>
                      <a:pt x="53" y="28"/>
                      <a:pt x="50" y="29"/>
                      <a:pt x="48" y="29"/>
                    </a:cubicBezTo>
                    <a:cubicBezTo>
                      <a:pt x="41" y="29"/>
                      <a:pt x="42" y="21"/>
                      <a:pt x="35" y="21"/>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72" name="Freeform 122">
                <a:extLst>
                  <a:ext uri="{FF2B5EF4-FFF2-40B4-BE49-F238E27FC236}">
                    <a16:creationId xmlns:a16="http://schemas.microsoft.com/office/drawing/2014/main" id="{33FD063A-0D32-4DDA-98DF-655434BBFE3A}"/>
                  </a:ext>
                </a:extLst>
              </p:cNvPr>
              <p:cNvSpPr>
                <a:spLocks/>
              </p:cNvSpPr>
              <p:nvPr/>
            </p:nvSpPr>
            <p:spPr bwMode="auto">
              <a:xfrm>
                <a:off x="2319417" y="1083106"/>
                <a:ext cx="34698" cy="9914"/>
              </a:xfrm>
              <a:custGeom>
                <a:avLst/>
                <a:gdLst>
                  <a:gd name="T0" fmla="*/ 5 w 14"/>
                  <a:gd name="T1" fmla="*/ 4 h 4"/>
                  <a:gd name="T2" fmla="*/ 8 w 14"/>
                  <a:gd name="T3" fmla="*/ 0 h 4"/>
                  <a:gd name="T4" fmla="*/ 14 w 14"/>
                  <a:gd name="T5" fmla="*/ 2 h 4"/>
                  <a:gd name="T6" fmla="*/ 5 w 14"/>
                  <a:gd name="T7" fmla="*/ 4 h 4"/>
                </a:gdLst>
                <a:ahLst/>
                <a:cxnLst>
                  <a:cxn ang="0">
                    <a:pos x="T0" y="T1"/>
                  </a:cxn>
                  <a:cxn ang="0">
                    <a:pos x="T2" y="T3"/>
                  </a:cxn>
                  <a:cxn ang="0">
                    <a:pos x="T4" y="T5"/>
                  </a:cxn>
                  <a:cxn ang="0">
                    <a:pos x="T6" y="T7"/>
                  </a:cxn>
                </a:cxnLst>
                <a:rect l="0" t="0" r="r" b="b"/>
                <a:pathLst>
                  <a:path w="14" h="4">
                    <a:moveTo>
                      <a:pt x="5" y="4"/>
                    </a:moveTo>
                    <a:cubicBezTo>
                      <a:pt x="0" y="4"/>
                      <a:pt x="7" y="0"/>
                      <a:pt x="8" y="0"/>
                    </a:cubicBezTo>
                    <a:cubicBezTo>
                      <a:pt x="11" y="0"/>
                      <a:pt x="12" y="1"/>
                      <a:pt x="14" y="2"/>
                    </a:cubicBezTo>
                    <a:cubicBezTo>
                      <a:pt x="13" y="4"/>
                      <a:pt x="10" y="4"/>
                      <a:pt x="5" y="4"/>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73" name="Freeform 123">
                <a:extLst>
                  <a:ext uri="{FF2B5EF4-FFF2-40B4-BE49-F238E27FC236}">
                    <a16:creationId xmlns:a16="http://schemas.microsoft.com/office/drawing/2014/main" id="{D2CB8020-B3B6-424E-B91B-7FBCD1311499}"/>
                  </a:ext>
                </a:extLst>
              </p:cNvPr>
              <p:cNvSpPr>
                <a:spLocks/>
              </p:cNvSpPr>
              <p:nvPr/>
            </p:nvSpPr>
            <p:spPr bwMode="auto">
              <a:xfrm>
                <a:off x="2447055" y="1122760"/>
                <a:ext cx="344498" cy="110289"/>
              </a:xfrm>
              <a:custGeom>
                <a:avLst/>
                <a:gdLst>
                  <a:gd name="T0" fmla="*/ 140 w 141"/>
                  <a:gd name="T1" fmla="*/ 30 h 45"/>
                  <a:gd name="T2" fmla="*/ 137 w 141"/>
                  <a:gd name="T3" fmla="*/ 34 h 45"/>
                  <a:gd name="T4" fmla="*/ 141 w 141"/>
                  <a:gd name="T5" fmla="*/ 34 h 45"/>
                  <a:gd name="T6" fmla="*/ 117 w 141"/>
                  <a:gd name="T7" fmla="*/ 44 h 45"/>
                  <a:gd name="T8" fmla="*/ 111 w 141"/>
                  <a:gd name="T9" fmla="*/ 40 h 45"/>
                  <a:gd name="T10" fmla="*/ 104 w 141"/>
                  <a:gd name="T11" fmla="*/ 44 h 45"/>
                  <a:gd name="T12" fmla="*/ 81 w 141"/>
                  <a:gd name="T13" fmla="*/ 44 h 45"/>
                  <a:gd name="T14" fmla="*/ 67 w 141"/>
                  <a:gd name="T15" fmla="*/ 39 h 45"/>
                  <a:gd name="T16" fmla="*/ 63 w 141"/>
                  <a:gd name="T17" fmla="*/ 39 h 45"/>
                  <a:gd name="T18" fmla="*/ 55 w 141"/>
                  <a:gd name="T19" fmla="*/ 44 h 45"/>
                  <a:gd name="T20" fmla="*/ 35 w 141"/>
                  <a:gd name="T21" fmla="*/ 31 h 45"/>
                  <a:gd name="T22" fmla="*/ 38 w 141"/>
                  <a:gd name="T23" fmla="*/ 27 h 45"/>
                  <a:gd name="T24" fmla="*/ 27 w 141"/>
                  <a:gd name="T25" fmla="*/ 12 h 45"/>
                  <a:gd name="T26" fmla="*/ 21 w 141"/>
                  <a:gd name="T27" fmla="*/ 15 h 45"/>
                  <a:gd name="T28" fmla="*/ 0 w 141"/>
                  <a:gd name="T29" fmla="*/ 5 h 45"/>
                  <a:gd name="T30" fmla="*/ 9 w 141"/>
                  <a:gd name="T31" fmla="*/ 0 h 45"/>
                  <a:gd name="T32" fmla="*/ 34 w 141"/>
                  <a:gd name="T33" fmla="*/ 11 h 45"/>
                  <a:gd name="T34" fmla="*/ 40 w 141"/>
                  <a:gd name="T35" fmla="*/ 8 h 45"/>
                  <a:gd name="T36" fmla="*/ 45 w 141"/>
                  <a:gd name="T37" fmla="*/ 8 h 45"/>
                  <a:gd name="T38" fmla="*/ 58 w 141"/>
                  <a:gd name="T39" fmla="*/ 17 h 45"/>
                  <a:gd name="T40" fmla="*/ 47 w 141"/>
                  <a:gd name="T41" fmla="*/ 17 h 45"/>
                  <a:gd name="T42" fmla="*/ 60 w 141"/>
                  <a:gd name="T43" fmla="*/ 23 h 45"/>
                  <a:gd name="T44" fmla="*/ 58 w 141"/>
                  <a:gd name="T45" fmla="*/ 25 h 45"/>
                  <a:gd name="T46" fmla="*/ 62 w 141"/>
                  <a:gd name="T47" fmla="*/ 26 h 45"/>
                  <a:gd name="T48" fmla="*/ 82 w 141"/>
                  <a:gd name="T49" fmla="*/ 30 h 45"/>
                  <a:gd name="T50" fmla="*/ 118 w 141"/>
                  <a:gd name="T51" fmla="*/ 23 h 45"/>
                  <a:gd name="T52" fmla="*/ 141 w 141"/>
                  <a:gd name="T53" fmla="*/ 31 h 45"/>
                  <a:gd name="T54" fmla="*/ 138 w 141"/>
                  <a:gd name="T55" fmla="*/ 31 h 45"/>
                  <a:gd name="T56" fmla="*/ 140 w 141"/>
                  <a:gd name="T57" fmla="*/ 3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1" h="45">
                    <a:moveTo>
                      <a:pt x="140" y="30"/>
                    </a:moveTo>
                    <a:cubicBezTo>
                      <a:pt x="139" y="31"/>
                      <a:pt x="138" y="32"/>
                      <a:pt x="137" y="34"/>
                    </a:cubicBezTo>
                    <a:cubicBezTo>
                      <a:pt x="139" y="34"/>
                      <a:pt x="141" y="34"/>
                      <a:pt x="141" y="34"/>
                    </a:cubicBezTo>
                    <a:cubicBezTo>
                      <a:pt x="140" y="44"/>
                      <a:pt x="127" y="44"/>
                      <a:pt x="117" y="44"/>
                    </a:cubicBezTo>
                    <a:cubicBezTo>
                      <a:pt x="113" y="44"/>
                      <a:pt x="112" y="42"/>
                      <a:pt x="111" y="40"/>
                    </a:cubicBezTo>
                    <a:cubicBezTo>
                      <a:pt x="107" y="40"/>
                      <a:pt x="107" y="42"/>
                      <a:pt x="104" y="44"/>
                    </a:cubicBezTo>
                    <a:cubicBezTo>
                      <a:pt x="81" y="44"/>
                      <a:pt x="81" y="44"/>
                      <a:pt x="81" y="44"/>
                    </a:cubicBezTo>
                    <a:cubicBezTo>
                      <a:pt x="75" y="45"/>
                      <a:pt x="66" y="44"/>
                      <a:pt x="67" y="39"/>
                    </a:cubicBezTo>
                    <a:cubicBezTo>
                      <a:pt x="63" y="39"/>
                      <a:pt x="63" y="39"/>
                      <a:pt x="63" y="39"/>
                    </a:cubicBezTo>
                    <a:cubicBezTo>
                      <a:pt x="62" y="41"/>
                      <a:pt x="58" y="44"/>
                      <a:pt x="55" y="44"/>
                    </a:cubicBezTo>
                    <a:cubicBezTo>
                      <a:pt x="49" y="44"/>
                      <a:pt x="35" y="37"/>
                      <a:pt x="35" y="31"/>
                    </a:cubicBezTo>
                    <a:cubicBezTo>
                      <a:pt x="35" y="29"/>
                      <a:pt x="37" y="27"/>
                      <a:pt x="38" y="27"/>
                    </a:cubicBezTo>
                    <a:cubicBezTo>
                      <a:pt x="33" y="21"/>
                      <a:pt x="32" y="17"/>
                      <a:pt x="27" y="12"/>
                    </a:cubicBezTo>
                    <a:cubicBezTo>
                      <a:pt x="25" y="14"/>
                      <a:pt x="23" y="15"/>
                      <a:pt x="21" y="15"/>
                    </a:cubicBezTo>
                    <a:cubicBezTo>
                      <a:pt x="18" y="15"/>
                      <a:pt x="0" y="7"/>
                      <a:pt x="0" y="5"/>
                    </a:cubicBezTo>
                    <a:cubicBezTo>
                      <a:pt x="0" y="0"/>
                      <a:pt x="5" y="0"/>
                      <a:pt x="9" y="0"/>
                    </a:cubicBezTo>
                    <a:cubicBezTo>
                      <a:pt x="22" y="0"/>
                      <a:pt x="24" y="11"/>
                      <a:pt x="34" y="11"/>
                    </a:cubicBezTo>
                    <a:cubicBezTo>
                      <a:pt x="37" y="11"/>
                      <a:pt x="38" y="10"/>
                      <a:pt x="40" y="8"/>
                    </a:cubicBezTo>
                    <a:cubicBezTo>
                      <a:pt x="42" y="8"/>
                      <a:pt x="45" y="8"/>
                      <a:pt x="45" y="8"/>
                    </a:cubicBezTo>
                    <a:cubicBezTo>
                      <a:pt x="42" y="15"/>
                      <a:pt x="56" y="13"/>
                      <a:pt x="58" y="17"/>
                    </a:cubicBezTo>
                    <a:cubicBezTo>
                      <a:pt x="47" y="17"/>
                      <a:pt x="47" y="17"/>
                      <a:pt x="47" y="17"/>
                    </a:cubicBezTo>
                    <a:cubicBezTo>
                      <a:pt x="49" y="25"/>
                      <a:pt x="56" y="20"/>
                      <a:pt x="60" y="23"/>
                    </a:cubicBezTo>
                    <a:cubicBezTo>
                      <a:pt x="59" y="24"/>
                      <a:pt x="58" y="24"/>
                      <a:pt x="58" y="25"/>
                    </a:cubicBezTo>
                    <a:cubicBezTo>
                      <a:pt x="58" y="29"/>
                      <a:pt x="61" y="27"/>
                      <a:pt x="62" y="26"/>
                    </a:cubicBezTo>
                    <a:cubicBezTo>
                      <a:pt x="69" y="28"/>
                      <a:pt x="75" y="30"/>
                      <a:pt x="82" y="30"/>
                    </a:cubicBezTo>
                    <a:cubicBezTo>
                      <a:pt x="98" y="30"/>
                      <a:pt x="103" y="23"/>
                      <a:pt x="118" y="23"/>
                    </a:cubicBezTo>
                    <a:cubicBezTo>
                      <a:pt x="129" y="23"/>
                      <a:pt x="137" y="23"/>
                      <a:pt x="141" y="31"/>
                    </a:cubicBezTo>
                    <a:cubicBezTo>
                      <a:pt x="140" y="31"/>
                      <a:pt x="139" y="31"/>
                      <a:pt x="138" y="31"/>
                    </a:cubicBezTo>
                    <a:lnTo>
                      <a:pt x="140" y="30"/>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74" name="Freeform 124">
                <a:extLst>
                  <a:ext uri="{FF2B5EF4-FFF2-40B4-BE49-F238E27FC236}">
                    <a16:creationId xmlns:a16="http://schemas.microsoft.com/office/drawing/2014/main" id="{5D66F6A3-337A-49E9-A14E-65DDE374548E}"/>
                  </a:ext>
                </a:extLst>
              </p:cNvPr>
              <p:cNvSpPr>
                <a:spLocks/>
              </p:cNvSpPr>
              <p:nvPr/>
            </p:nvSpPr>
            <p:spPr bwMode="auto">
              <a:xfrm>
                <a:off x="2452012" y="1181002"/>
                <a:ext cx="60721" cy="47090"/>
              </a:xfrm>
              <a:custGeom>
                <a:avLst/>
                <a:gdLst>
                  <a:gd name="T0" fmla="*/ 4 w 25"/>
                  <a:gd name="T1" fmla="*/ 7 h 19"/>
                  <a:gd name="T2" fmla="*/ 13 w 25"/>
                  <a:gd name="T3" fmla="*/ 0 h 19"/>
                  <a:gd name="T4" fmla="*/ 25 w 25"/>
                  <a:gd name="T5" fmla="*/ 9 h 19"/>
                  <a:gd name="T6" fmla="*/ 19 w 25"/>
                  <a:gd name="T7" fmla="*/ 19 h 19"/>
                  <a:gd name="T8" fmla="*/ 0 w 25"/>
                  <a:gd name="T9" fmla="*/ 11 h 19"/>
                  <a:gd name="T10" fmla="*/ 4 w 25"/>
                  <a:gd name="T11" fmla="*/ 7 h 19"/>
                </a:gdLst>
                <a:ahLst/>
                <a:cxnLst>
                  <a:cxn ang="0">
                    <a:pos x="T0" y="T1"/>
                  </a:cxn>
                  <a:cxn ang="0">
                    <a:pos x="T2" y="T3"/>
                  </a:cxn>
                  <a:cxn ang="0">
                    <a:pos x="T4" y="T5"/>
                  </a:cxn>
                  <a:cxn ang="0">
                    <a:pos x="T6" y="T7"/>
                  </a:cxn>
                  <a:cxn ang="0">
                    <a:pos x="T8" y="T9"/>
                  </a:cxn>
                  <a:cxn ang="0">
                    <a:pos x="T10" y="T11"/>
                  </a:cxn>
                </a:cxnLst>
                <a:rect l="0" t="0" r="r" b="b"/>
                <a:pathLst>
                  <a:path w="25" h="19">
                    <a:moveTo>
                      <a:pt x="4" y="7"/>
                    </a:moveTo>
                    <a:cubicBezTo>
                      <a:pt x="7" y="7"/>
                      <a:pt x="6" y="0"/>
                      <a:pt x="13" y="0"/>
                    </a:cubicBezTo>
                    <a:cubicBezTo>
                      <a:pt x="18" y="0"/>
                      <a:pt x="25" y="6"/>
                      <a:pt x="25" y="9"/>
                    </a:cubicBezTo>
                    <a:cubicBezTo>
                      <a:pt x="25" y="14"/>
                      <a:pt x="23" y="19"/>
                      <a:pt x="19" y="19"/>
                    </a:cubicBezTo>
                    <a:cubicBezTo>
                      <a:pt x="17" y="19"/>
                      <a:pt x="0" y="11"/>
                      <a:pt x="0" y="11"/>
                    </a:cubicBezTo>
                    <a:cubicBezTo>
                      <a:pt x="0" y="8"/>
                      <a:pt x="3" y="7"/>
                      <a:pt x="4" y="7"/>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75" name="Freeform 125">
                <a:extLst>
                  <a:ext uri="{FF2B5EF4-FFF2-40B4-BE49-F238E27FC236}">
                    <a16:creationId xmlns:a16="http://schemas.microsoft.com/office/drawing/2014/main" id="{1C73EF12-1F66-474C-AE87-E3CF8627252E}"/>
                  </a:ext>
                </a:extLst>
              </p:cNvPr>
              <p:cNvSpPr>
                <a:spLocks/>
              </p:cNvSpPr>
              <p:nvPr/>
            </p:nvSpPr>
            <p:spPr bwMode="auto">
              <a:xfrm>
                <a:off x="2458208" y="1093020"/>
                <a:ext cx="57003" cy="17349"/>
              </a:xfrm>
              <a:custGeom>
                <a:avLst/>
                <a:gdLst>
                  <a:gd name="T0" fmla="*/ 19 w 23"/>
                  <a:gd name="T1" fmla="*/ 0 h 7"/>
                  <a:gd name="T2" fmla="*/ 23 w 23"/>
                  <a:gd name="T3" fmla="*/ 0 h 7"/>
                  <a:gd name="T4" fmla="*/ 23 w 23"/>
                  <a:gd name="T5" fmla="*/ 4 h 7"/>
                  <a:gd name="T6" fmla="*/ 18 w 23"/>
                  <a:gd name="T7" fmla="*/ 7 h 7"/>
                  <a:gd name="T8" fmla="*/ 0 w 23"/>
                  <a:gd name="T9" fmla="*/ 4 h 7"/>
                  <a:gd name="T10" fmla="*/ 19 w 23"/>
                  <a:gd name="T11" fmla="*/ 0 h 7"/>
                </a:gdLst>
                <a:ahLst/>
                <a:cxnLst>
                  <a:cxn ang="0">
                    <a:pos x="T0" y="T1"/>
                  </a:cxn>
                  <a:cxn ang="0">
                    <a:pos x="T2" y="T3"/>
                  </a:cxn>
                  <a:cxn ang="0">
                    <a:pos x="T4" y="T5"/>
                  </a:cxn>
                  <a:cxn ang="0">
                    <a:pos x="T6" y="T7"/>
                  </a:cxn>
                  <a:cxn ang="0">
                    <a:pos x="T8" y="T9"/>
                  </a:cxn>
                  <a:cxn ang="0">
                    <a:pos x="T10" y="T11"/>
                  </a:cxn>
                </a:cxnLst>
                <a:rect l="0" t="0" r="r" b="b"/>
                <a:pathLst>
                  <a:path w="23" h="7">
                    <a:moveTo>
                      <a:pt x="19" y="0"/>
                    </a:moveTo>
                    <a:cubicBezTo>
                      <a:pt x="22" y="0"/>
                      <a:pt x="20" y="1"/>
                      <a:pt x="23" y="0"/>
                    </a:cubicBezTo>
                    <a:cubicBezTo>
                      <a:pt x="23" y="2"/>
                      <a:pt x="23" y="3"/>
                      <a:pt x="23" y="4"/>
                    </a:cubicBezTo>
                    <a:cubicBezTo>
                      <a:pt x="23" y="5"/>
                      <a:pt x="21" y="7"/>
                      <a:pt x="18" y="7"/>
                    </a:cubicBezTo>
                    <a:cubicBezTo>
                      <a:pt x="17" y="7"/>
                      <a:pt x="0" y="4"/>
                      <a:pt x="0" y="4"/>
                    </a:cubicBezTo>
                    <a:cubicBezTo>
                      <a:pt x="3" y="1"/>
                      <a:pt x="13" y="0"/>
                      <a:pt x="19" y="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76" name="Freeform 126">
                <a:extLst>
                  <a:ext uri="{FF2B5EF4-FFF2-40B4-BE49-F238E27FC236}">
                    <a16:creationId xmlns:a16="http://schemas.microsoft.com/office/drawing/2014/main" id="{D332CA8B-90B6-4856-925A-6771B011D98B}"/>
                  </a:ext>
                </a:extLst>
              </p:cNvPr>
              <p:cNvSpPr>
                <a:spLocks/>
              </p:cNvSpPr>
              <p:nvPr/>
            </p:nvSpPr>
            <p:spPr bwMode="auto">
              <a:xfrm>
                <a:off x="2417315" y="1042212"/>
                <a:ext cx="65678" cy="50808"/>
              </a:xfrm>
              <a:custGeom>
                <a:avLst/>
                <a:gdLst>
                  <a:gd name="T0" fmla="*/ 7 w 27"/>
                  <a:gd name="T1" fmla="*/ 18 h 21"/>
                  <a:gd name="T2" fmla="*/ 9 w 27"/>
                  <a:gd name="T3" fmla="*/ 15 h 21"/>
                  <a:gd name="T4" fmla="*/ 0 w 27"/>
                  <a:gd name="T5" fmla="*/ 4 h 21"/>
                  <a:gd name="T6" fmla="*/ 7 w 27"/>
                  <a:gd name="T7" fmla="*/ 0 h 21"/>
                  <a:gd name="T8" fmla="*/ 17 w 27"/>
                  <a:gd name="T9" fmla="*/ 4 h 21"/>
                  <a:gd name="T10" fmla="*/ 27 w 27"/>
                  <a:gd name="T11" fmla="*/ 10 h 21"/>
                  <a:gd name="T12" fmla="*/ 27 w 27"/>
                  <a:gd name="T13" fmla="*/ 18 h 21"/>
                  <a:gd name="T14" fmla="*/ 7 w 27"/>
                  <a:gd name="T15" fmla="*/ 18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21">
                    <a:moveTo>
                      <a:pt x="7" y="18"/>
                    </a:moveTo>
                    <a:cubicBezTo>
                      <a:pt x="7" y="16"/>
                      <a:pt x="9" y="15"/>
                      <a:pt x="9" y="15"/>
                    </a:cubicBezTo>
                    <a:cubicBezTo>
                      <a:pt x="6" y="11"/>
                      <a:pt x="0" y="10"/>
                      <a:pt x="0" y="4"/>
                    </a:cubicBezTo>
                    <a:cubicBezTo>
                      <a:pt x="0" y="1"/>
                      <a:pt x="4" y="0"/>
                      <a:pt x="7" y="0"/>
                    </a:cubicBezTo>
                    <a:cubicBezTo>
                      <a:pt x="7" y="2"/>
                      <a:pt x="13" y="4"/>
                      <a:pt x="17" y="4"/>
                    </a:cubicBezTo>
                    <a:cubicBezTo>
                      <a:pt x="17" y="11"/>
                      <a:pt x="27" y="4"/>
                      <a:pt x="27" y="10"/>
                    </a:cubicBezTo>
                    <a:cubicBezTo>
                      <a:pt x="27" y="13"/>
                      <a:pt x="26" y="15"/>
                      <a:pt x="27" y="18"/>
                    </a:cubicBezTo>
                    <a:cubicBezTo>
                      <a:pt x="17" y="20"/>
                      <a:pt x="7" y="21"/>
                      <a:pt x="7" y="18"/>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77" name="Freeform 127">
                <a:extLst>
                  <a:ext uri="{FF2B5EF4-FFF2-40B4-BE49-F238E27FC236}">
                    <a16:creationId xmlns:a16="http://schemas.microsoft.com/office/drawing/2014/main" id="{150B884F-8606-4186-BCC3-86E41A5BAC6C}"/>
                  </a:ext>
                </a:extLst>
              </p:cNvPr>
              <p:cNvSpPr>
                <a:spLocks/>
              </p:cNvSpPr>
              <p:nvPr/>
            </p:nvSpPr>
            <p:spPr bwMode="auto">
              <a:xfrm>
                <a:off x="2392530" y="992644"/>
                <a:ext cx="24784" cy="14870"/>
              </a:xfrm>
              <a:custGeom>
                <a:avLst/>
                <a:gdLst>
                  <a:gd name="T0" fmla="*/ 10 w 10"/>
                  <a:gd name="T1" fmla="*/ 0 h 6"/>
                  <a:gd name="T2" fmla="*/ 10 w 10"/>
                  <a:gd name="T3" fmla="*/ 6 h 6"/>
                  <a:gd name="T4" fmla="*/ 5 w 10"/>
                  <a:gd name="T5" fmla="*/ 6 h 6"/>
                  <a:gd name="T6" fmla="*/ 0 w 10"/>
                  <a:gd name="T7" fmla="*/ 0 h 6"/>
                  <a:gd name="T8" fmla="*/ 10 w 10"/>
                  <a:gd name="T9" fmla="*/ 0 h 6"/>
                </a:gdLst>
                <a:ahLst/>
                <a:cxnLst>
                  <a:cxn ang="0">
                    <a:pos x="T0" y="T1"/>
                  </a:cxn>
                  <a:cxn ang="0">
                    <a:pos x="T2" y="T3"/>
                  </a:cxn>
                  <a:cxn ang="0">
                    <a:pos x="T4" y="T5"/>
                  </a:cxn>
                  <a:cxn ang="0">
                    <a:pos x="T6" y="T7"/>
                  </a:cxn>
                  <a:cxn ang="0">
                    <a:pos x="T8" y="T9"/>
                  </a:cxn>
                </a:cxnLst>
                <a:rect l="0" t="0" r="r" b="b"/>
                <a:pathLst>
                  <a:path w="10" h="6">
                    <a:moveTo>
                      <a:pt x="10" y="0"/>
                    </a:moveTo>
                    <a:cubicBezTo>
                      <a:pt x="10" y="6"/>
                      <a:pt x="10" y="6"/>
                      <a:pt x="10" y="6"/>
                    </a:cubicBezTo>
                    <a:cubicBezTo>
                      <a:pt x="5" y="6"/>
                      <a:pt x="5" y="6"/>
                      <a:pt x="5" y="6"/>
                    </a:cubicBezTo>
                    <a:cubicBezTo>
                      <a:pt x="3" y="4"/>
                      <a:pt x="0" y="4"/>
                      <a:pt x="0" y="0"/>
                    </a:cubicBezTo>
                    <a:cubicBezTo>
                      <a:pt x="4" y="0"/>
                      <a:pt x="8" y="0"/>
                      <a:pt x="10" y="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78" name="Freeform 128">
                <a:extLst>
                  <a:ext uri="{FF2B5EF4-FFF2-40B4-BE49-F238E27FC236}">
                    <a16:creationId xmlns:a16="http://schemas.microsoft.com/office/drawing/2014/main" id="{21D25700-CFEE-4D9F-BC90-2F7FF4FCD697}"/>
                  </a:ext>
                </a:extLst>
              </p:cNvPr>
              <p:cNvSpPr>
                <a:spLocks/>
              </p:cNvSpPr>
              <p:nvPr/>
            </p:nvSpPr>
            <p:spPr bwMode="auto">
              <a:xfrm>
                <a:off x="2463165" y="931923"/>
                <a:ext cx="218099" cy="146226"/>
              </a:xfrm>
              <a:custGeom>
                <a:avLst/>
                <a:gdLst>
                  <a:gd name="T0" fmla="*/ 59 w 89"/>
                  <a:gd name="T1" fmla="*/ 24 h 60"/>
                  <a:gd name="T2" fmla="*/ 63 w 89"/>
                  <a:gd name="T3" fmla="*/ 24 h 60"/>
                  <a:gd name="T4" fmla="*/ 63 w 89"/>
                  <a:gd name="T5" fmla="*/ 20 h 60"/>
                  <a:gd name="T6" fmla="*/ 61 w 89"/>
                  <a:gd name="T7" fmla="*/ 18 h 60"/>
                  <a:gd name="T8" fmla="*/ 64 w 89"/>
                  <a:gd name="T9" fmla="*/ 18 h 60"/>
                  <a:gd name="T10" fmla="*/ 68 w 89"/>
                  <a:gd name="T11" fmla="*/ 23 h 60"/>
                  <a:gd name="T12" fmla="*/ 71 w 89"/>
                  <a:gd name="T13" fmla="*/ 27 h 60"/>
                  <a:gd name="T14" fmla="*/ 69 w 89"/>
                  <a:gd name="T15" fmla="*/ 32 h 60"/>
                  <a:gd name="T16" fmla="*/ 74 w 89"/>
                  <a:gd name="T17" fmla="*/ 32 h 60"/>
                  <a:gd name="T18" fmla="*/ 88 w 89"/>
                  <a:gd name="T19" fmla="*/ 35 h 60"/>
                  <a:gd name="T20" fmla="*/ 88 w 89"/>
                  <a:gd name="T21" fmla="*/ 40 h 60"/>
                  <a:gd name="T22" fmla="*/ 81 w 89"/>
                  <a:gd name="T23" fmla="*/ 41 h 60"/>
                  <a:gd name="T24" fmla="*/ 68 w 89"/>
                  <a:gd name="T25" fmla="*/ 50 h 60"/>
                  <a:gd name="T26" fmla="*/ 63 w 89"/>
                  <a:gd name="T27" fmla="*/ 45 h 60"/>
                  <a:gd name="T28" fmla="*/ 60 w 89"/>
                  <a:gd name="T29" fmla="*/ 49 h 60"/>
                  <a:gd name="T30" fmla="*/ 64 w 89"/>
                  <a:gd name="T31" fmla="*/ 55 h 60"/>
                  <a:gd name="T32" fmla="*/ 58 w 89"/>
                  <a:gd name="T33" fmla="*/ 55 h 60"/>
                  <a:gd name="T34" fmla="*/ 58 w 89"/>
                  <a:gd name="T35" fmla="*/ 58 h 60"/>
                  <a:gd name="T36" fmla="*/ 48 w 89"/>
                  <a:gd name="T37" fmla="*/ 53 h 60"/>
                  <a:gd name="T38" fmla="*/ 41 w 89"/>
                  <a:gd name="T39" fmla="*/ 60 h 60"/>
                  <a:gd name="T40" fmla="*/ 30 w 89"/>
                  <a:gd name="T41" fmla="*/ 55 h 60"/>
                  <a:gd name="T42" fmla="*/ 33 w 89"/>
                  <a:gd name="T43" fmla="*/ 53 h 60"/>
                  <a:gd name="T44" fmla="*/ 21 w 89"/>
                  <a:gd name="T45" fmla="*/ 45 h 60"/>
                  <a:gd name="T46" fmla="*/ 42 w 89"/>
                  <a:gd name="T47" fmla="*/ 40 h 60"/>
                  <a:gd name="T48" fmla="*/ 31 w 89"/>
                  <a:gd name="T49" fmla="*/ 37 h 60"/>
                  <a:gd name="T50" fmla="*/ 22 w 89"/>
                  <a:gd name="T51" fmla="*/ 40 h 60"/>
                  <a:gd name="T52" fmla="*/ 18 w 89"/>
                  <a:gd name="T53" fmla="*/ 36 h 60"/>
                  <a:gd name="T54" fmla="*/ 12 w 89"/>
                  <a:gd name="T55" fmla="*/ 38 h 60"/>
                  <a:gd name="T56" fmla="*/ 10 w 89"/>
                  <a:gd name="T57" fmla="*/ 35 h 60"/>
                  <a:gd name="T58" fmla="*/ 16 w 89"/>
                  <a:gd name="T59" fmla="*/ 32 h 60"/>
                  <a:gd name="T60" fmla="*/ 0 w 89"/>
                  <a:gd name="T61" fmla="*/ 23 h 60"/>
                  <a:gd name="T62" fmla="*/ 4 w 89"/>
                  <a:gd name="T63" fmla="*/ 23 h 60"/>
                  <a:gd name="T64" fmla="*/ 13 w 89"/>
                  <a:gd name="T65" fmla="*/ 25 h 60"/>
                  <a:gd name="T66" fmla="*/ 15 w 89"/>
                  <a:gd name="T67" fmla="*/ 23 h 60"/>
                  <a:gd name="T68" fmla="*/ 2 w 89"/>
                  <a:gd name="T69" fmla="*/ 17 h 60"/>
                  <a:gd name="T70" fmla="*/ 9 w 89"/>
                  <a:gd name="T71" fmla="*/ 14 h 60"/>
                  <a:gd name="T72" fmla="*/ 17 w 89"/>
                  <a:gd name="T73" fmla="*/ 16 h 60"/>
                  <a:gd name="T74" fmla="*/ 20 w 89"/>
                  <a:gd name="T75" fmla="*/ 13 h 60"/>
                  <a:gd name="T76" fmla="*/ 12 w 89"/>
                  <a:gd name="T77" fmla="*/ 13 h 60"/>
                  <a:gd name="T78" fmla="*/ 8 w 89"/>
                  <a:gd name="T79" fmla="*/ 8 h 60"/>
                  <a:gd name="T80" fmla="*/ 19 w 89"/>
                  <a:gd name="T81" fmla="*/ 6 h 60"/>
                  <a:gd name="T82" fmla="*/ 24 w 89"/>
                  <a:gd name="T83" fmla="*/ 6 h 60"/>
                  <a:gd name="T84" fmla="*/ 15 w 89"/>
                  <a:gd name="T85" fmla="*/ 0 h 60"/>
                  <a:gd name="T86" fmla="*/ 33 w 89"/>
                  <a:gd name="T87" fmla="*/ 3 h 60"/>
                  <a:gd name="T88" fmla="*/ 43 w 89"/>
                  <a:gd name="T89" fmla="*/ 15 h 60"/>
                  <a:gd name="T90" fmla="*/ 54 w 89"/>
                  <a:gd name="T91" fmla="*/ 16 h 60"/>
                  <a:gd name="T92" fmla="*/ 59 w 89"/>
                  <a:gd name="T93" fmla="*/ 2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9" h="60">
                    <a:moveTo>
                      <a:pt x="59" y="24"/>
                    </a:moveTo>
                    <a:cubicBezTo>
                      <a:pt x="63" y="24"/>
                      <a:pt x="63" y="24"/>
                      <a:pt x="63" y="24"/>
                    </a:cubicBezTo>
                    <a:cubicBezTo>
                      <a:pt x="63" y="20"/>
                      <a:pt x="63" y="20"/>
                      <a:pt x="63" y="20"/>
                    </a:cubicBezTo>
                    <a:cubicBezTo>
                      <a:pt x="61" y="18"/>
                      <a:pt x="61" y="18"/>
                      <a:pt x="61" y="18"/>
                    </a:cubicBezTo>
                    <a:cubicBezTo>
                      <a:pt x="62" y="18"/>
                      <a:pt x="63" y="18"/>
                      <a:pt x="64" y="18"/>
                    </a:cubicBezTo>
                    <a:cubicBezTo>
                      <a:pt x="68" y="18"/>
                      <a:pt x="68" y="20"/>
                      <a:pt x="68" y="23"/>
                    </a:cubicBezTo>
                    <a:cubicBezTo>
                      <a:pt x="68" y="25"/>
                      <a:pt x="71" y="25"/>
                      <a:pt x="71" y="27"/>
                    </a:cubicBezTo>
                    <a:cubicBezTo>
                      <a:pt x="71" y="29"/>
                      <a:pt x="69" y="30"/>
                      <a:pt x="69" y="32"/>
                    </a:cubicBezTo>
                    <a:cubicBezTo>
                      <a:pt x="69" y="34"/>
                      <a:pt x="74" y="32"/>
                      <a:pt x="74" y="32"/>
                    </a:cubicBezTo>
                    <a:cubicBezTo>
                      <a:pt x="77" y="32"/>
                      <a:pt x="85" y="35"/>
                      <a:pt x="88" y="35"/>
                    </a:cubicBezTo>
                    <a:cubicBezTo>
                      <a:pt x="88" y="37"/>
                      <a:pt x="89" y="39"/>
                      <a:pt x="88" y="40"/>
                    </a:cubicBezTo>
                    <a:cubicBezTo>
                      <a:pt x="87" y="41"/>
                      <a:pt x="84" y="41"/>
                      <a:pt x="81" y="41"/>
                    </a:cubicBezTo>
                    <a:cubicBezTo>
                      <a:pt x="76" y="42"/>
                      <a:pt x="72" y="50"/>
                      <a:pt x="68" y="50"/>
                    </a:cubicBezTo>
                    <a:cubicBezTo>
                      <a:pt x="64" y="50"/>
                      <a:pt x="64" y="48"/>
                      <a:pt x="63" y="45"/>
                    </a:cubicBezTo>
                    <a:cubicBezTo>
                      <a:pt x="62" y="46"/>
                      <a:pt x="61" y="47"/>
                      <a:pt x="60" y="49"/>
                    </a:cubicBezTo>
                    <a:cubicBezTo>
                      <a:pt x="62" y="52"/>
                      <a:pt x="63" y="52"/>
                      <a:pt x="64" y="55"/>
                    </a:cubicBezTo>
                    <a:cubicBezTo>
                      <a:pt x="58" y="55"/>
                      <a:pt x="58" y="55"/>
                      <a:pt x="58" y="55"/>
                    </a:cubicBezTo>
                    <a:cubicBezTo>
                      <a:pt x="58" y="58"/>
                      <a:pt x="58" y="58"/>
                      <a:pt x="58" y="58"/>
                    </a:cubicBezTo>
                    <a:cubicBezTo>
                      <a:pt x="56" y="59"/>
                      <a:pt x="51" y="55"/>
                      <a:pt x="48" y="53"/>
                    </a:cubicBezTo>
                    <a:cubicBezTo>
                      <a:pt x="48" y="58"/>
                      <a:pt x="46" y="60"/>
                      <a:pt x="41" y="60"/>
                    </a:cubicBezTo>
                    <a:cubicBezTo>
                      <a:pt x="37" y="60"/>
                      <a:pt x="30" y="59"/>
                      <a:pt x="30" y="55"/>
                    </a:cubicBezTo>
                    <a:cubicBezTo>
                      <a:pt x="32" y="54"/>
                      <a:pt x="33" y="54"/>
                      <a:pt x="33" y="53"/>
                    </a:cubicBezTo>
                    <a:cubicBezTo>
                      <a:pt x="29" y="53"/>
                      <a:pt x="21" y="50"/>
                      <a:pt x="21" y="45"/>
                    </a:cubicBezTo>
                    <a:cubicBezTo>
                      <a:pt x="21" y="40"/>
                      <a:pt x="38" y="41"/>
                      <a:pt x="42" y="40"/>
                    </a:cubicBezTo>
                    <a:cubicBezTo>
                      <a:pt x="38" y="39"/>
                      <a:pt x="35" y="37"/>
                      <a:pt x="31" y="37"/>
                    </a:cubicBezTo>
                    <a:cubicBezTo>
                      <a:pt x="26" y="37"/>
                      <a:pt x="25" y="40"/>
                      <a:pt x="22" y="40"/>
                    </a:cubicBezTo>
                    <a:cubicBezTo>
                      <a:pt x="19" y="40"/>
                      <a:pt x="19" y="38"/>
                      <a:pt x="18" y="36"/>
                    </a:cubicBezTo>
                    <a:cubicBezTo>
                      <a:pt x="15" y="37"/>
                      <a:pt x="14" y="38"/>
                      <a:pt x="12" y="38"/>
                    </a:cubicBezTo>
                    <a:cubicBezTo>
                      <a:pt x="10" y="38"/>
                      <a:pt x="10" y="37"/>
                      <a:pt x="10" y="35"/>
                    </a:cubicBezTo>
                    <a:cubicBezTo>
                      <a:pt x="13" y="34"/>
                      <a:pt x="15" y="34"/>
                      <a:pt x="16" y="32"/>
                    </a:cubicBezTo>
                    <a:cubicBezTo>
                      <a:pt x="7" y="32"/>
                      <a:pt x="0" y="31"/>
                      <a:pt x="0" y="23"/>
                    </a:cubicBezTo>
                    <a:cubicBezTo>
                      <a:pt x="4" y="23"/>
                      <a:pt x="4" y="23"/>
                      <a:pt x="4" y="23"/>
                    </a:cubicBezTo>
                    <a:cubicBezTo>
                      <a:pt x="5" y="24"/>
                      <a:pt x="10" y="25"/>
                      <a:pt x="13" y="25"/>
                    </a:cubicBezTo>
                    <a:cubicBezTo>
                      <a:pt x="14" y="25"/>
                      <a:pt x="15" y="23"/>
                      <a:pt x="15" y="23"/>
                    </a:cubicBezTo>
                    <a:cubicBezTo>
                      <a:pt x="11" y="22"/>
                      <a:pt x="2" y="20"/>
                      <a:pt x="2" y="17"/>
                    </a:cubicBezTo>
                    <a:cubicBezTo>
                      <a:pt x="2" y="14"/>
                      <a:pt x="7" y="14"/>
                      <a:pt x="9" y="14"/>
                    </a:cubicBezTo>
                    <a:cubicBezTo>
                      <a:pt x="13" y="14"/>
                      <a:pt x="15" y="16"/>
                      <a:pt x="17" y="16"/>
                    </a:cubicBezTo>
                    <a:cubicBezTo>
                      <a:pt x="19" y="16"/>
                      <a:pt x="19" y="14"/>
                      <a:pt x="20" y="13"/>
                    </a:cubicBezTo>
                    <a:cubicBezTo>
                      <a:pt x="17" y="11"/>
                      <a:pt x="14" y="13"/>
                      <a:pt x="12" y="13"/>
                    </a:cubicBezTo>
                    <a:cubicBezTo>
                      <a:pt x="11" y="13"/>
                      <a:pt x="8" y="9"/>
                      <a:pt x="8" y="8"/>
                    </a:cubicBezTo>
                    <a:cubicBezTo>
                      <a:pt x="12" y="6"/>
                      <a:pt x="14" y="5"/>
                      <a:pt x="19" y="6"/>
                    </a:cubicBezTo>
                    <a:cubicBezTo>
                      <a:pt x="24" y="6"/>
                      <a:pt x="24" y="6"/>
                      <a:pt x="24" y="6"/>
                    </a:cubicBezTo>
                    <a:cubicBezTo>
                      <a:pt x="21" y="4"/>
                      <a:pt x="16" y="4"/>
                      <a:pt x="15" y="0"/>
                    </a:cubicBezTo>
                    <a:cubicBezTo>
                      <a:pt x="23" y="0"/>
                      <a:pt x="28" y="1"/>
                      <a:pt x="33" y="3"/>
                    </a:cubicBezTo>
                    <a:cubicBezTo>
                      <a:pt x="39" y="5"/>
                      <a:pt x="38" y="14"/>
                      <a:pt x="43" y="15"/>
                    </a:cubicBezTo>
                    <a:cubicBezTo>
                      <a:pt x="47" y="17"/>
                      <a:pt x="50" y="14"/>
                      <a:pt x="54" y="16"/>
                    </a:cubicBezTo>
                    <a:cubicBezTo>
                      <a:pt x="58" y="18"/>
                      <a:pt x="57" y="21"/>
                      <a:pt x="59" y="24"/>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79" name="Freeform 129">
                <a:extLst>
                  <a:ext uri="{FF2B5EF4-FFF2-40B4-BE49-F238E27FC236}">
                    <a16:creationId xmlns:a16="http://schemas.microsoft.com/office/drawing/2014/main" id="{BA2B2971-FA30-42B5-BD08-DE6913812EF4}"/>
                  </a:ext>
                </a:extLst>
              </p:cNvPr>
              <p:cNvSpPr>
                <a:spLocks/>
              </p:cNvSpPr>
              <p:nvPr/>
            </p:nvSpPr>
            <p:spPr bwMode="auto">
              <a:xfrm>
                <a:off x="2637892" y="1544089"/>
                <a:ext cx="143747" cy="90462"/>
              </a:xfrm>
              <a:custGeom>
                <a:avLst/>
                <a:gdLst>
                  <a:gd name="T0" fmla="*/ 5 w 59"/>
                  <a:gd name="T1" fmla="*/ 25 h 37"/>
                  <a:gd name="T2" fmla="*/ 8 w 59"/>
                  <a:gd name="T3" fmla="*/ 21 h 37"/>
                  <a:gd name="T4" fmla="*/ 8 w 59"/>
                  <a:gd name="T5" fmla="*/ 17 h 37"/>
                  <a:gd name="T6" fmla="*/ 17 w 59"/>
                  <a:gd name="T7" fmla="*/ 0 h 37"/>
                  <a:gd name="T8" fmla="*/ 21 w 59"/>
                  <a:gd name="T9" fmla="*/ 8 h 37"/>
                  <a:gd name="T10" fmla="*/ 24 w 59"/>
                  <a:gd name="T11" fmla="*/ 6 h 37"/>
                  <a:gd name="T12" fmla="*/ 44 w 59"/>
                  <a:gd name="T13" fmla="*/ 17 h 37"/>
                  <a:gd name="T14" fmla="*/ 46 w 59"/>
                  <a:gd name="T15" fmla="*/ 22 h 37"/>
                  <a:gd name="T16" fmla="*/ 59 w 59"/>
                  <a:gd name="T17" fmla="*/ 28 h 37"/>
                  <a:gd name="T18" fmla="*/ 49 w 59"/>
                  <a:gd name="T19" fmla="*/ 31 h 37"/>
                  <a:gd name="T20" fmla="*/ 41 w 59"/>
                  <a:gd name="T21" fmla="*/ 31 h 37"/>
                  <a:gd name="T22" fmla="*/ 30 w 59"/>
                  <a:gd name="T23" fmla="*/ 24 h 37"/>
                  <a:gd name="T24" fmla="*/ 17 w 59"/>
                  <a:gd name="T25" fmla="*/ 34 h 37"/>
                  <a:gd name="T26" fmla="*/ 15 w 59"/>
                  <a:gd name="T27" fmla="*/ 37 h 37"/>
                  <a:gd name="T28" fmla="*/ 13 w 59"/>
                  <a:gd name="T29" fmla="*/ 31 h 37"/>
                  <a:gd name="T30" fmla="*/ 0 w 59"/>
                  <a:gd name="T31" fmla="*/ 31 h 37"/>
                  <a:gd name="T32" fmla="*/ 5 w 59"/>
                  <a:gd name="T33" fmla="*/ 2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9" h="37">
                    <a:moveTo>
                      <a:pt x="5" y="25"/>
                    </a:moveTo>
                    <a:cubicBezTo>
                      <a:pt x="6" y="24"/>
                      <a:pt x="8" y="23"/>
                      <a:pt x="8" y="21"/>
                    </a:cubicBezTo>
                    <a:cubicBezTo>
                      <a:pt x="8" y="19"/>
                      <a:pt x="8" y="20"/>
                      <a:pt x="8" y="17"/>
                    </a:cubicBezTo>
                    <a:cubicBezTo>
                      <a:pt x="8" y="12"/>
                      <a:pt x="9" y="1"/>
                      <a:pt x="17" y="0"/>
                    </a:cubicBezTo>
                    <a:cubicBezTo>
                      <a:pt x="18" y="4"/>
                      <a:pt x="20" y="5"/>
                      <a:pt x="21" y="8"/>
                    </a:cubicBezTo>
                    <a:cubicBezTo>
                      <a:pt x="22" y="7"/>
                      <a:pt x="23" y="6"/>
                      <a:pt x="24" y="6"/>
                    </a:cubicBezTo>
                    <a:cubicBezTo>
                      <a:pt x="30" y="13"/>
                      <a:pt x="39" y="10"/>
                      <a:pt x="44" y="17"/>
                    </a:cubicBezTo>
                    <a:cubicBezTo>
                      <a:pt x="46" y="19"/>
                      <a:pt x="45" y="21"/>
                      <a:pt x="46" y="22"/>
                    </a:cubicBezTo>
                    <a:cubicBezTo>
                      <a:pt x="51" y="26"/>
                      <a:pt x="56" y="24"/>
                      <a:pt x="59" y="28"/>
                    </a:cubicBezTo>
                    <a:cubicBezTo>
                      <a:pt x="55" y="30"/>
                      <a:pt x="53" y="31"/>
                      <a:pt x="49" y="31"/>
                    </a:cubicBezTo>
                    <a:cubicBezTo>
                      <a:pt x="46" y="31"/>
                      <a:pt x="44" y="31"/>
                      <a:pt x="41" y="31"/>
                    </a:cubicBezTo>
                    <a:cubicBezTo>
                      <a:pt x="41" y="31"/>
                      <a:pt x="32" y="24"/>
                      <a:pt x="30" y="24"/>
                    </a:cubicBezTo>
                    <a:cubicBezTo>
                      <a:pt x="30" y="30"/>
                      <a:pt x="21" y="36"/>
                      <a:pt x="17" y="34"/>
                    </a:cubicBezTo>
                    <a:cubicBezTo>
                      <a:pt x="16" y="36"/>
                      <a:pt x="16" y="37"/>
                      <a:pt x="15" y="37"/>
                    </a:cubicBezTo>
                    <a:cubicBezTo>
                      <a:pt x="11" y="37"/>
                      <a:pt x="12" y="34"/>
                      <a:pt x="13" y="31"/>
                    </a:cubicBezTo>
                    <a:cubicBezTo>
                      <a:pt x="8" y="30"/>
                      <a:pt x="3" y="31"/>
                      <a:pt x="0" y="31"/>
                    </a:cubicBezTo>
                    <a:cubicBezTo>
                      <a:pt x="1" y="26"/>
                      <a:pt x="4" y="26"/>
                      <a:pt x="5" y="25"/>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80" name="Freeform 130">
                <a:extLst>
                  <a:ext uri="{FF2B5EF4-FFF2-40B4-BE49-F238E27FC236}">
                    <a16:creationId xmlns:a16="http://schemas.microsoft.com/office/drawing/2014/main" id="{FF9B80FF-433A-4177-A6F0-6EF118389902}"/>
                  </a:ext>
                </a:extLst>
              </p:cNvPr>
              <p:cNvSpPr>
                <a:spLocks/>
              </p:cNvSpPr>
              <p:nvPr/>
            </p:nvSpPr>
            <p:spPr bwMode="auto">
              <a:xfrm>
                <a:off x="2839882" y="1452388"/>
                <a:ext cx="44611" cy="44611"/>
              </a:xfrm>
              <a:custGeom>
                <a:avLst/>
                <a:gdLst>
                  <a:gd name="T0" fmla="*/ 18 w 18"/>
                  <a:gd name="T1" fmla="*/ 12 h 18"/>
                  <a:gd name="T2" fmla="*/ 7 w 18"/>
                  <a:gd name="T3" fmla="*/ 18 h 18"/>
                  <a:gd name="T4" fmla="*/ 0 w 18"/>
                  <a:gd name="T5" fmla="*/ 12 h 18"/>
                  <a:gd name="T6" fmla="*/ 18 w 18"/>
                  <a:gd name="T7" fmla="*/ 12 h 18"/>
                </a:gdLst>
                <a:ahLst/>
                <a:cxnLst>
                  <a:cxn ang="0">
                    <a:pos x="T0" y="T1"/>
                  </a:cxn>
                  <a:cxn ang="0">
                    <a:pos x="T2" y="T3"/>
                  </a:cxn>
                  <a:cxn ang="0">
                    <a:pos x="T4" y="T5"/>
                  </a:cxn>
                  <a:cxn ang="0">
                    <a:pos x="T6" y="T7"/>
                  </a:cxn>
                </a:cxnLst>
                <a:rect l="0" t="0" r="r" b="b"/>
                <a:pathLst>
                  <a:path w="18" h="18">
                    <a:moveTo>
                      <a:pt x="18" y="12"/>
                    </a:moveTo>
                    <a:cubicBezTo>
                      <a:pt x="18" y="16"/>
                      <a:pt x="11" y="18"/>
                      <a:pt x="7" y="18"/>
                    </a:cubicBezTo>
                    <a:cubicBezTo>
                      <a:pt x="3" y="18"/>
                      <a:pt x="0" y="15"/>
                      <a:pt x="0" y="12"/>
                    </a:cubicBezTo>
                    <a:cubicBezTo>
                      <a:pt x="0" y="0"/>
                      <a:pt x="18" y="2"/>
                      <a:pt x="18" y="12"/>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81" name="Freeform 131">
                <a:extLst>
                  <a:ext uri="{FF2B5EF4-FFF2-40B4-BE49-F238E27FC236}">
                    <a16:creationId xmlns:a16="http://schemas.microsoft.com/office/drawing/2014/main" id="{CC133F6F-180D-465C-B9B7-055E9B1CE872}"/>
                  </a:ext>
                </a:extLst>
              </p:cNvPr>
              <p:cNvSpPr>
                <a:spLocks/>
              </p:cNvSpPr>
              <p:nvPr/>
            </p:nvSpPr>
            <p:spPr bwMode="auto">
              <a:xfrm>
                <a:off x="2711005" y="1637029"/>
                <a:ext cx="33459" cy="26024"/>
              </a:xfrm>
              <a:custGeom>
                <a:avLst/>
                <a:gdLst>
                  <a:gd name="T0" fmla="*/ 6 w 14"/>
                  <a:gd name="T1" fmla="*/ 1 h 11"/>
                  <a:gd name="T2" fmla="*/ 14 w 14"/>
                  <a:gd name="T3" fmla="*/ 2 h 11"/>
                  <a:gd name="T4" fmla="*/ 0 w 14"/>
                  <a:gd name="T5" fmla="*/ 11 h 11"/>
                  <a:gd name="T6" fmla="*/ 0 w 14"/>
                  <a:gd name="T7" fmla="*/ 8 h 11"/>
                  <a:gd name="T8" fmla="*/ 6 w 14"/>
                  <a:gd name="T9" fmla="*/ 1 h 11"/>
                </a:gdLst>
                <a:ahLst/>
                <a:cxnLst>
                  <a:cxn ang="0">
                    <a:pos x="T0" y="T1"/>
                  </a:cxn>
                  <a:cxn ang="0">
                    <a:pos x="T2" y="T3"/>
                  </a:cxn>
                  <a:cxn ang="0">
                    <a:pos x="T4" y="T5"/>
                  </a:cxn>
                  <a:cxn ang="0">
                    <a:pos x="T6" y="T7"/>
                  </a:cxn>
                  <a:cxn ang="0">
                    <a:pos x="T8" y="T9"/>
                  </a:cxn>
                </a:cxnLst>
                <a:rect l="0" t="0" r="r" b="b"/>
                <a:pathLst>
                  <a:path w="14" h="11">
                    <a:moveTo>
                      <a:pt x="6" y="1"/>
                    </a:moveTo>
                    <a:cubicBezTo>
                      <a:pt x="12" y="0"/>
                      <a:pt x="11" y="0"/>
                      <a:pt x="14" y="2"/>
                    </a:cubicBezTo>
                    <a:cubicBezTo>
                      <a:pt x="12" y="5"/>
                      <a:pt x="5" y="11"/>
                      <a:pt x="0" y="11"/>
                    </a:cubicBezTo>
                    <a:cubicBezTo>
                      <a:pt x="0" y="8"/>
                      <a:pt x="0" y="8"/>
                      <a:pt x="0" y="8"/>
                    </a:cubicBezTo>
                    <a:cubicBezTo>
                      <a:pt x="2" y="5"/>
                      <a:pt x="6" y="2"/>
                      <a:pt x="6" y="1"/>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82" name="Freeform 132">
                <a:extLst>
                  <a:ext uri="{FF2B5EF4-FFF2-40B4-BE49-F238E27FC236}">
                    <a16:creationId xmlns:a16="http://schemas.microsoft.com/office/drawing/2014/main" id="{3CA6CB02-7705-4A78-9A36-209352CE3FDD}"/>
                  </a:ext>
                </a:extLst>
              </p:cNvPr>
              <p:cNvSpPr>
                <a:spLocks/>
              </p:cNvSpPr>
              <p:nvPr/>
            </p:nvSpPr>
            <p:spPr bwMode="auto">
              <a:xfrm>
                <a:off x="2766769" y="1259073"/>
                <a:ext cx="95419" cy="39654"/>
              </a:xfrm>
              <a:custGeom>
                <a:avLst/>
                <a:gdLst>
                  <a:gd name="T0" fmla="*/ 14 w 39"/>
                  <a:gd name="T1" fmla="*/ 16 h 16"/>
                  <a:gd name="T2" fmla="*/ 6 w 39"/>
                  <a:gd name="T3" fmla="*/ 10 h 16"/>
                  <a:gd name="T4" fmla="*/ 0 w 39"/>
                  <a:gd name="T5" fmla="*/ 4 h 16"/>
                  <a:gd name="T6" fmla="*/ 5 w 39"/>
                  <a:gd name="T7" fmla="*/ 0 h 16"/>
                  <a:gd name="T8" fmla="*/ 19 w 39"/>
                  <a:gd name="T9" fmla="*/ 2 h 16"/>
                  <a:gd name="T10" fmla="*/ 39 w 39"/>
                  <a:gd name="T11" fmla="*/ 11 h 16"/>
                  <a:gd name="T12" fmla="*/ 33 w 39"/>
                  <a:gd name="T13" fmla="*/ 15 h 16"/>
                  <a:gd name="T14" fmla="*/ 25 w 39"/>
                  <a:gd name="T15" fmla="*/ 13 h 16"/>
                  <a:gd name="T16" fmla="*/ 14 w 39"/>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16">
                    <a:moveTo>
                      <a:pt x="14" y="16"/>
                    </a:moveTo>
                    <a:cubicBezTo>
                      <a:pt x="8" y="16"/>
                      <a:pt x="4" y="15"/>
                      <a:pt x="6" y="10"/>
                    </a:cubicBezTo>
                    <a:cubicBezTo>
                      <a:pt x="3" y="8"/>
                      <a:pt x="0" y="7"/>
                      <a:pt x="0" y="4"/>
                    </a:cubicBezTo>
                    <a:cubicBezTo>
                      <a:pt x="0" y="1"/>
                      <a:pt x="2" y="0"/>
                      <a:pt x="5" y="0"/>
                    </a:cubicBezTo>
                    <a:cubicBezTo>
                      <a:pt x="11" y="0"/>
                      <a:pt x="13" y="2"/>
                      <a:pt x="19" y="2"/>
                    </a:cubicBezTo>
                    <a:cubicBezTo>
                      <a:pt x="27" y="2"/>
                      <a:pt x="33" y="8"/>
                      <a:pt x="39" y="11"/>
                    </a:cubicBezTo>
                    <a:cubicBezTo>
                      <a:pt x="38" y="13"/>
                      <a:pt x="36" y="15"/>
                      <a:pt x="33" y="15"/>
                    </a:cubicBezTo>
                    <a:cubicBezTo>
                      <a:pt x="30" y="15"/>
                      <a:pt x="28" y="13"/>
                      <a:pt x="25" y="13"/>
                    </a:cubicBezTo>
                    <a:cubicBezTo>
                      <a:pt x="22" y="13"/>
                      <a:pt x="19" y="16"/>
                      <a:pt x="14" y="16"/>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83" name="Freeform 133">
                <a:extLst>
                  <a:ext uri="{FF2B5EF4-FFF2-40B4-BE49-F238E27FC236}">
                    <a16:creationId xmlns:a16="http://schemas.microsoft.com/office/drawing/2014/main" id="{27EAF27F-3364-4DA7-B958-1709F9A2FCD4}"/>
                  </a:ext>
                </a:extLst>
              </p:cNvPr>
              <p:cNvSpPr>
                <a:spLocks/>
              </p:cNvSpPr>
              <p:nvPr/>
            </p:nvSpPr>
            <p:spPr bwMode="auto">
              <a:xfrm>
                <a:off x="2774204" y="1653139"/>
                <a:ext cx="24784" cy="24784"/>
              </a:xfrm>
              <a:custGeom>
                <a:avLst/>
                <a:gdLst>
                  <a:gd name="T0" fmla="*/ 10 w 10"/>
                  <a:gd name="T1" fmla="*/ 4 h 10"/>
                  <a:gd name="T2" fmla="*/ 5 w 10"/>
                  <a:gd name="T3" fmla="*/ 10 h 10"/>
                  <a:gd name="T4" fmla="*/ 0 w 10"/>
                  <a:gd name="T5" fmla="*/ 6 h 10"/>
                  <a:gd name="T6" fmla="*/ 10 w 10"/>
                  <a:gd name="T7" fmla="*/ 4 h 10"/>
                </a:gdLst>
                <a:ahLst/>
                <a:cxnLst>
                  <a:cxn ang="0">
                    <a:pos x="T0" y="T1"/>
                  </a:cxn>
                  <a:cxn ang="0">
                    <a:pos x="T2" y="T3"/>
                  </a:cxn>
                  <a:cxn ang="0">
                    <a:pos x="T4" y="T5"/>
                  </a:cxn>
                  <a:cxn ang="0">
                    <a:pos x="T6" y="T7"/>
                  </a:cxn>
                </a:cxnLst>
                <a:rect l="0" t="0" r="r" b="b"/>
                <a:pathLst>
                  <a:path w="10" h="10">
                    <a:moveTo>
                      <a:pt x="10" y="4"/>
                    </a:moveTo>
                    <a:cubicBezTo>
                      <a:pt x="8" y="6"/>
                      <a:pt x="7" y="10"/>
                      <a:pt x="5" y="10"/>
                    </a:cubicBezTo>
                    <a:cubicBezTo>
                      <a:pt x="4" y="10"/>
                      <a:pt x="0" y="6"/>
                      <a:pt x="0" y="6"/>
                    </a:cubicBezTo>
                    <a:cubicBezTo>
                      <a:pt x="0" y="1"/>
                      <a:pt x="7" y="0"/>
                      <a:pt x="10" y="4"/>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84" name="Freeform 134">
                <a:extLst>
                  <a:ext uri="{FF2B5EF4-FFF2-40B4-BE49-F238E27FC236}">
                    <a16:creationId xmlns:a16="http://schemas.microsoft.com/office/drawing/2014/main" id="{E1F6AAE3-17B8-448F-833A-AD7C7843A9FF}"/>
                  </a:ext>
                </a:extLst>
              </p:cNvPr>
              <p:cNvSpPr>
                <a:spLocks/>
              </p:cNvSpPr>
              <p:nvPr/>
            </p:nvSpPr>
            <p:spPr bwMode="auto">
              <a:xfrm>
                <a:off x="2891928" y="1464780"/>
                <a:ext cx="22306" cy="14870"/>
              </a:xfrm>
              <a:custGeom>
                <a:avLst/>
                <a:gdLst>
                  <a:gd name="T0" fmla="*/ 3 w 9"/>
                  <a:gd name="T1" fmla="*/ 5 h 6"/>
                  <a:gd name="T2" fmla="*/ 0 w 9"/>
                  <a:gd name="T3" fmla="*/ 3 h 6"/>
                  <a:gd name="T4" fmla="*/ 3 w 9"/>
                  <a:gd name="T5" fmla="*/ 0 h 6"/>
                  <a:gd name="T6" fmla="*/ 9 w 9"/>
                  <a:gd name="T7" fmla="*/ 5 h 6"/>
                  <a:gd name="T8" fmla="*/ 3 w 9"/>
                  <a:gd name="T9" fmla="*/ 5 h 6"/>
                </a:gdLst>
                <a:ahLst/>
                <a:cxnLst>
                  <a:cxn ang="0">
                    <a:pos x="T0" y="T1"/>
                  </a:cxn>
                  <a:cxn ang="0">
                    <a:pos x="T2" y="T3"/>
                  </a:cxn>
                  <a:cxn ang="0">
                    <a:pos x="T4" y="T5"/>
                  </a:cxn>
                  <a:cxn ang="0">
                    <a:pos x="T6" y="T7"/>
                  </a:cxn>
                  <a:cxn ang="0">
                    <a:pos x="T8" y="T9"/>
                  </a:cxn>
                </a:cxnLst>
                <a:rect l="0" t="0" r="r" b="b"/>
                <a:pathLst>
                  <a:path w="9" h="6">
                    <a:moveTo>
                      <a:pt x="3" y="5"/>
                    </a:moveTo>
                    <a:cubicBezTo>
                      <a:pt x="1" y="5"/>
                      <a:pt x="0" y="5"/>
                      <a:pt x="0" y="3"/>
                    </a:cubicBezTo>
                    <a:cubicBezTo>
                      <a:pt x="0" y="2"/>
                      <a:pt x="3" y="0"/>
                      <a:pt x="3" y="0"/>
                    </a:cubicBezTo>
                    <a:cubicBezTo>
                      <a:pt x="6" y="0"/>
                      <a:pt x="8" y="4"/>
                      <a:pt x="9" y="5"/>
                    </a:cubicBezTo>
                    <a:cubicBezTo>
                      <a:pt x="5" y="6"/>
                      <a:pt x="6" y="5"/>
                      <a:pt x="3" y="5"/>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85" name="Freeform 135">
                <a:extLst>
                  <a:ext uri="{FF2B5EF4-FFF2-40B4-BE49-F238E27FC236}">
                    <a16:creationId xmlns:a16="http://schemas.microsoft.com/office/drawing/2014/main" id="{CE68993A-9F5E-4D06-B0A6-0EE388E16923}"/>
                  </a:ext>
                </a:extLst>
              </p:cNvPr>
              <p:cNvSpPr>
                <a:spLocks/>
              </p:cNvSpPr>
              <p:nvPr/>
            </p:nvSpPr>
            <p:spPr bwMode="auto">
              <a:xfrm>
                <a:off x="2791553" y="1426364"/>
                <a:ext cx="24784" cy="14870"/>
              </a:xfrm>
              <a:custGeom>
                <a:avLst/>
                <a:gdLst>
                  <a:gd name="T0" fmla="*/ 3 w 10"/>
                  <a:gd name="T1" fmla="*/ 6 h 6"/>
                  <a:gd name="T2" fmla="*/ 10 w 10"/>
                  <a:gd name="T3" fmla="*/ 0 h 6"/>
                  <a:gd name="T4" fmla="*/ 3 w 10"/>
                  <a:gd name="T5" fmla="*/ 6 h 6"/>
                </a:gdLst>
                <a:ahLst/>
                <a:cxnLst>
                  <a:cxn ang="0">
                    <a:pos x="T0" y="T1"/>
                  </a:cxn>
                  <a:cxn ang="0">
                    <a:pos x="T2" y="T3"/>
                  </a:cxn>
                  <a:cxn ang="0">
                    <a:pos x="T4" y="T5"/>
                  </a:cxn>
                </a:cxnLst>
                <a:rect l="0" t="0" r="r" b="b"/>
                <a:pathLst>
                  <a:path w="10" h="6">
                    <a:moveTo>
                      <a:pt x="3" y="6"/>
                    </a:moveTo>
                    <a:cubicBezTo>
                      <a:pt x="0" y="6"/>
                      <a:pt x="7" y="0"/>
                      <a:pt x="10" y="0"/>
                    </a:cubicBezTo>
                    <a:cubicBezTo>
                      <a:pt x="9" y="3"/>
                      <a:pt x="7" y="6"/>
                      <a:pt x="3" y="6"/>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86" name="Freeform 136">
                <a:extLst>
                  <a:ext uri="{FF2B5EF4-FFF2-40B4-BE49-F238E27FC236}">
                    <a16:creationId xmlns:a16="http://schemas.microsoft.com/office/drawing/2014/main" id="{771990FB-0EC2-4B92-AB26-016D6C4584BD}"/>
                  </a:ext>
                </a:extLst>
              </p:cNvPr>
              <p:cNvSpPr>
                <a:spLocks/>
              </p:cNvSpPr>
              <p:nvPr/>
            </p:nvSpPr>
            <p:spPr bwMode="auto">
              <a:xfrm>
                <a:off x="2580889" y="1256594"/>
                <a:ext cx="577468" cy="416372"/>
              </a:xfrm>
              <a:custGeom>
                <a:avLst/>
                <a:gdLst>
                  <a:gd name="T0" fmla="*/ 217 w 236"/>
                  <a:gd name="T1" fmla="*/ 128 h 170"/>
                  <a:gd name="T2" fmla="*/ 183 w 236"/>
                  <a:gd name="T3" fmla="*/ 111 h 170"/>
                  <a:gd name="T4" fmla="*/ 188 w 236"/>
                  <a:gd name="T5" fmla="*/ 115 h 170"/>
                  <a:gd name="T6" fmla="*/ 184 w 236"/>
                  <a:gd name="T7" fmla="*/ 120 h 170"/>
                  <a:gd name="T8" fmla="*/ 194 w 236"/>
                  <a:gd name="T9" fmla="*/ 131 h 170"/>
                  <a:gd name="T10" fmla="*/ 207 w 236"/>
                  <a:gd name="T11" fmla="*/ 134 h 170"/>
                  <a:gd name="T12" fmla="*/ 212 w 236"/>
                  <a:gd name="T13" fmla="*/ 146 h 170"/>
                  <a:gd name="T14" fmla="*/ 181 w 236"/>
                  <a:gd name="T15" fmla="*/ 146 h 170"/>
                  <a:gd name="T16" fmla="*/ 198 w 236"/>
                  <a:gd name="T17" fmla="*/ 166 h 170"/>
                  <a:gd name="T18" fmla="*/ 192 w 236"/>
                  <a:gd name="T19" fmla="*/ 166 h 170"/>
                  <a:gd name="T20" fmla="*/ 152 w 236"/>
                  <a:gd name="T21" fmla="*/ 147 h 170"/>
                  <a:gd name="T22" fmla="*/ 124 w 236"/>
                  <a:gd name="T23" fmla="*/ 137 h 170"/>
                  <a:gd name="T24" fmla="*/ 110 w 236"/>
                  <a:gd name="T25" fmla="*/ 139 h 170"/>
                  <a:gd name="T26" fmla="*/ 109 w 236"/>
                  <a:gd name="T27" fmla="*/ 123 h 170"/>
                  <a:gd name="T28" fmla="*/ 135 w 236"/>
                  <a:gd name="T29" fmla="*/ 119 h 170"/>
                  <a:gd name="T30" fmla="*/ 137 w 236"/>
                  <a:gd name="T31" fmla="*/ 109 h 170"/>
                  <a:gd name="T32" fmla="*/ 121 w 236"/>
                  <a:gd name="T33" fmla="*/ 75 h 170"/>
                  <a:gd name="T34" fmla="*/ 109 w 236"/>
                  <a:gd name="T35" fmla="*/ 75 h 170"/>
                  <a:gd name="T36" fmla="*/ 95 w 236"/>
                  <a:gd name="T37" fmla="*/ 55 h 170"/>
                  <a:gd name="T38" fmla="*/ 79 w 236"/>
                  <a:gd name="T39" fmla="*/ 59 h 170"/>
                  <a:gd name="T40" fmla="*/ 27 w 236"/>
                  <a:gd name="T41" fmla="*/ 54 h 170"/>
                  <a:gd name="T42" fmla="*/ 7 w 236"/>
                  <a:gd name="T43" fmla="*/ 45 h 170"/>
                  <a:gd name="T44" fmla="*/ 20 w 236"/>
                  <a:gd name="T45" fmla="*/ 42 h 170"/>
                  <a:gd name="T46" fmla="*/ 0 w 236"/>
                  <a:gd name="T47" fmla="*/ 32 h 170"/>
                  <a:gd name="T48" fmla="*/ 8 w 236"/>
                  <a:gd name="T49" fmla="*/ 11 h 170"/>
                  <a:gd name="T50" fmla="*/ 40 w 236"/>
                  <a:gd name="T51" fmla="*/ 3 h 170"/>
                  <a:gd name="T52" fmla="*/ 30 w 236"/>
                  <a:gd name="T53" fmla="*/ 21 h 170"/>
                  <a:gd name="T54" fmla="*/ 33 w 236"/>
                  <a:gd name="T55" fmla="*/ 31 h 170"/>
                  <a:gd name="T56" fmla="*/ 36 w 236"/>
                  <a:gd name="T57" fmla="*/ 17 h 170"/>
                  <a:gd name="T58" fmla="*/ 78 w 236"/>
                  <a:gd name="T59" fmla="*/ 19 h 170"/>
                  <a:gd name="T60" fmla="*/ 84 w 236"/>
                  <a:gd name="T61" fmla="*/ 22 h 170"/>
                  <a:gd name="T62" fmla="*/ 102 w 236"/>
                  <a:gd name="T63" fmla="*/ 18 h 170"/>
                  <a:gd name="T64" fmla="*/ 141 w 236"/>
                  <a:gd name="T65" fmla="*/ 36 h 170"/>
                  <a:gd name="T66" fmla="*/ 158 w 236"/>
                  <a:gd name="T67" fmla="*/ 42 h 170"/>
                  <a:gd name="T68" fmla="*/ 178 w 236"/>
                  <a:gd name="T69" fmla="*/ 55 h 170"/>
                  <a:gd name="T70" fmla="*/ 191 w 236"/>
                  <a:gd name="T71" fmla="*/ 62 h 170"/>
                  <a:gd name="T72" fmla="*/ 189 w 236"/>
                  <a:gd name="T73" fmla="*/ 67 h 170"/>
                  <a:gd name="T74" fmla="*/ 184 w 236"/>
                  <a:gd name="T75" fmla="*/ 76 h 170"/>
                  <a:gd name="T76" fmla="*/ 206 w 236"/>
                  <a:gd name="T77" fmla="*/ 88 h 170"/>
                  <a:gd name="T78" fmla="*/ 223 w 236"/>
                  <a:gd name="T79" fmla="*/ 100 h 170"/>
                  <a:gd name="T80" fmla="*/ 236 w 236"/>
                  <a:gd name="T81" fmla="*/ 108 h 170"/>
                  <a:gd name="T82" fmla="*/ 227 w 236"/>
                  <a:gd name="T83" fmla="*/ 116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6" h="170">
                    <a:moveTo>
                      <a:pt x="221" y="120"/>
                    </a:moveTo>
                    <a:cubicBezTo>
                      <a:pt x="221" y="123"/>
                      <a:pt x="220" y="128"/>
                      <a:pt x="217" y="128"/>
                    </a:cubicBezTo>
                    <a:cubicBezTo>
                      <a:pt x="203" y="128"/>
                      <a:pt x="202" y="108"/>
                      <a:pt x="188" y="108"/>
                    </a:cubicBezTo>
                    <a:cubicBezTo>
                      <a:pt x="187" y="108"/>
                      <a:pt x="183" y="111"/>
                      <a:pt x="183" y="111"/>
                    </a:cubicBezTo>
                    <a:cubicBezTo>
                      <a:pt x="185" y="113"/>
                      <a:pt x="186" y="112"/>
                      <a:pt x="188" y="112"/>
                    </a:cubicBezTo>
                    <a:cubicBezTo>
                      <a:pt x="188" y="115"/>
                      <a:pt x="188" y="115"/>
                      <a:pt x="188" y="115"/>
                    </a:cubicBezTo>
                    <a:cubicBezTo>
                      <a:pt x="187" y="116"/>
                      <a:pt x="185" y="116"/>
                      <a:pt x="184" y="115"/>
                    </a:cubicBezTo>
                    <a:cubicBezTo>
                      <a:pt x="184" y="120"/>
                      <a:pt x="184" y="120"/>
                      <a:pt x="184" y="120"/>
                    </a:cubicBezTo>
                    <a:cubicBezTo>
                      <a:pt x="188" y="120"/>
                      <a:pt x="188" y="120"/>
                      <a:pt x="188" y="120"/>
                    </a:cubicBezTo>
                    <a:cubicBezTo>
                      <a:pt x="188" y="123"/>
                      <a:pt x="192" y="130"/>
                      <a:pt x="194" y="131"/>
                    </a:cubicBezTo>
                    <a:cubicBezTo>
                      <a:pt x="200" y="133"/>
                      <a:pt x="202" y="129"/>
                      <a:pt x="202" y="134"/>
                    </a:cubicBezTo>
                    <a:cubicBezTo>
                      <a:pt x="205" y="134"/>
                      <a:pt x="205" y="134"/>
                      <a:pt x="207" y="134"/>
                    </a:cubicBezTo>
                    <a:cubicBezTo>
                      <a:pt x="207" y="139"/>
                      <a:pt x="207" y="139"/>
                      <a:pt x="207" y="140"/>
                    </a:cubicBezTo>
                    <a:cubicBezTo>
                      <a:pt x="207" y="142"/>
                      <a:pt x="212" y="143"/>
                      <a:pt x="212" y="146"/>
                    </a:cubicBezTo>
                    <a:cubicBezTo>
                      <a:pt x="212" y="149"/>
                      <a:pt x="209" y="155"/>
                      <a:pt x="208" y="158"/>
                    </a:cubicBezTo>
                    <a:cubicBezTo>
                      <a:pt x="203" y="157"/>
                      <a:pt x="184" y="150"/>
                      <a:pt x="181" y="146"/>
                    </a:cubicBezTo>
                    <a:cubicBezTo>
                      <a:pt x="177" y="146"/>
                      <a:pt x="177" y="146"/>
                      <a:pt x="177" y="146"/>
                    </a:cubicBezTo>
                    <a:cubicBezTo>
                      <a:pt x="182" y="152"/>
                      <a:pt x="198" y="158"/>
                      <a:pt x="198" y="166"/>
                    </a:cubicBezTo>
                    <a:cubicBezTo>
                      <a:pt x="198" y="168"/>
                      <a:pt x="196" y="170"/>
                      <a:pt x="195" y="170"/>
                    </a:cubicBezTo>
                    <a:cubicBezTo>
                      <a:pt x="194" y="170"/>
                      <a:pt x="193" y="167"/>
                      <a:pt x="192" y="166"/>
                    </a:cubicBezTo>
                    <a:cubicBezTo>
                      <a:pt x="184" y="162"/>
                      <a:pt x="178" y="164"/>
                      <a:pt x="171" y="160"/>
                    </a:cubicBezTo>
                    <a:cubicBezTo>
                      <a:pt x="164" y="156"/>
                      <a:pt x="147" y="156"/>
                      <a:pt x="152" y="147"/>
                    </a:cubicBezTo>
                    <a:cubicBezTo>
                      <a:pt x="142" y="143"/>
                      <a:pt x="138" y="137"/>
                      <a:pt x="130" y="133"/>
                    </a:cubicBezTo>
                    <a:cubicBezTo>
                      <a:pt x="128" y="135"/>
                      <a:pt x="126" y="137"/>
                      <a:pt x="124" y="137"/>
                    </a:cubicBezTo>
                    <a:cubicBezTo>
                      <a:pt x="121" y="137"/>
                      <a:pt x="122" y="135"/>
                      <a:pt x="119" y="135"/>
                    </a:cubicBezTo>
                    <a:cubicBezTo>
                      <a:pt x="115" y="135"/>
                      <a:pt x="114" y="139"/>
                      <a:pt x="110" y="139"/>
                    </a:cubicBezTo>
                    <a:cubicBezTo>
                      <a:pt x="107" y="139"/>
                      <a:pt x="98" y="135"/>
                      <a:pt x="98" y="131"/>
                    </a:cubicBezTo>
                    <a:cubicBezTo>
                      <a:pt x="98" y="128"/>
                      <a:pt x="105" y="123"/>
                      <a:pt x="109" y="123"/>
                    </a:cubicBezTo>
                    <a:cubicBezTo>
                      <a:pt x="115" y="123"/>
                      <a:pt x="119" y="123"/>
                      <a:pt x="122" y="123"/>
                    </a:cubicBezTo>
                    <a:cubicBezTo>
                      <a:pt x="124" y="123"/>
                      <a:pt x="131" y="122"/>
                      <a:pt x="135" y="119"/>
                    </a:cubicBezTo>
                    <a:cubicBezTo>
                      <a:pt x="133" y="119"/>
                      <a:pt x="130" y="116"/>
                      <a:pt x="130" y="113"/>
                    </a:cubicBezTo>
                    <a:cubicBezTo>
                      <a:pt x="130" y="108"/>
                      <a:pt x="135" y="111"/>
                      <a:pt x="137" y="109"/>
                    </a:cubicBezTo>
                    <a:cubicBezTo>
                      <a:pt x="139" y="106"/>
                      <a:pt x="145" y="100"/>
                      <a:pt x="145" y="96"/>
                    </a:cubicBezTo>
                    <a:cubicBezTo>
                      <a:pt x="145" y="89"/>
                      <a:pt x="127" y="75"/>
                      <a:pt x="121" y="75"/>
                    </a:cubicBezTo>
                    <a:cubicBezTo>
                      <a:pt x="117" y="75"/>
                      <a:pt x="115" y="78"/>
                      <a:pt x="112" y="78"/>
                    </a:cubicBezTo>
                    <a:cubicBezTo>
                      <a:pt x="111" y="78"/>
                      <a:pt x="109" y="75"/>
                      <a:pt x="109" y="75"/>
                    </a:cubicBezTo>
                    <a:cubicBezTo>
                      <a:pt x="109" y="72"/>
                      <a:pt x="115" y="71"/>
                      <a:pt x="116" y="71"/>
                    </a:cubicBezTo>
                    <a:cubicBezTo>
                      <a:pt x="114" y="68"/>
                      <a:pt x="98" y="55"/>
                      <a:pt x="95" y="55"/>
                    </a:cubicBezTo>
                    <a:cubicBezTo>
                      <a:pt x="91" y="55"/>
                      <a:pt x="87" y="66"/>
                      <a:pt x="82" y="66"/>
                    </a:cubicBezTo>
                    <a:cubicBezTo>
                      <a:pt x="78" y="66"/>
                      <a:pt x="79" y="61"/>
                      <a:pt x="79" y="59"/>
                    </a:cubicBezTo>
                    <a:cubicBezTo>
                      <a:pt x="70" y="59"/>
                      <a:pt x="49" y="59"/>
                      <a:pt x="36" y="59"/>
                    </a:cubicBezTo>
                    <a:cubicBezTo>
                      <a:pt x="33" y="59"/>
                      <a:pt x="29" y="56"/>
                      <a:pt x="27" y="54"/>
                    </a:cubicBezTo>
                    <a:cubicBezTo>
                      <a:pt x="13" y="54"/>
                      <a:pt x="13" y="54"/>
                      <a:pt x="13" y="54"/>
                    </a:cubicBezTo>
                    <a:cubicBezTo>
                      <a:pt x="12" y="50"/>
                      <a:pt x="8" y="49"/>
                      <a:pt x="7" y="45"/>
                    </a:cubicBezTo>
                    <a:cubicBezTo>
                      <a:pt x="11" y="44"/>
                      <a:pt x="15" y="45"/>
                      <a:pt x="20" y="46"/>
                    </a:cubicBezTo>
                    <a:cubicBezTo>
                      <a:pt x="20" y="42"/>
                      <a:pt x="20" y="42"/>
                      <a:pt x="20" y="42"/>
                    </a:cubicBezTo>
                    <a:cubicBezTo>
                      <a:pt x="17" y="40"/>
                      <a:pt x="4" y="39"/>
                      <a:pt x="4" y="39"/>
                    </a:cubicBezTo>
                    <a:cubicBezTo>
                      <a:pt x="4" y="39"/>
                      <a:pt x="0" y="34"/>
                      <a:pt x="0" y="32"/>
                    </a:cubicBezTo>
                    <a:cubicBezTo>
                      <a:pt x="0" y="24"/>
                      <a:pt x="1" y="22"/>
                      <a:pt x="6" y="19"/>
                    </a:cubicBezTo>
                    <a:cubicBezTo>
                      <a:pt x="8" y="17"/>
                      <a:pt x="6" y="12"/>
                      <a:pt x="8" y="11"/>
                    </a:cubicBezTo>
                    <a:cubicBezTo>
                      <a:pt x="13" y="5"/>
                      <a:pt x="21" y="0"/>
                      <a:pt x="31" y="0"/>
                    </a:cubicBezTo>
                    <a:cubicBezTo>
                      <a:pt x="31" y="0"/>
                      <a:pt x="40" y="3"/>
                      <a:pt x="40" y="3"/>
                    </a:cubicBezTo>
                    <a:cubicBezTo>
                      <a:pt x="37" y="9"/>
                      <a:pt x="28" y="9"/>
                      <a:pt x="28" y="18"/>
                    </a:cubicBezTo>
                    <a:cubicBezTo>
                      <a:pt x="28" y="20"/>
                      <a:pt x="29" y="21"/>
                      <a:pt x="30" y="21"/>
                    </a:cubicBezTo>
                    <a:cubicBezTo>
                      <a:pt x="29" y="23"/>
                      <a:pt x="30" y="26"/>
                      <a:pt x="30" y="26"/>
                    </a:cubicBezTo>
                    <a:cubicBezTo>
                      <a:pt x="30" y="28"/>
                      <a:pt x="29" y="31"/>
                      <a:pt x="33" y="31"/>
                    </a:cubicBezTo>
                    <a:cubicBezTo>
                      <a:pt x="35" y="31"/>
                      <a:pt x="39" y="27"/>
                      <a:pt x="39" y="25"/>
                    </a:cubicBezTo>
                    <a:cubicBezTo>
                      <a:pt x="39" y="22"/>
                      <a:pt x="36" y="20"/>
                      <a:pt x="36" y="17"/>
                    </a:cubicBezTo>
                    <a:cubicBezTo>
                      <a:pt x="36" y="6"/>
                      <a:pt x="55" y="3"/>
                      <a:pt x="66" y="3"/>
                    </a:cubicBezTo>
                    <a:cubicBezTo>
                      <a:pt x="74" y="3"/>
                      <a:pt x="78" y="13"/>
                      <a:pt x="78" y="19"/>
                    </a:cubicBezTo>
                    <a:cubicBezTo>
                      <a:pt x="78" y="20"/>
                      <a:pt x="76" y="25"/>
                      <a:pt x="78" y="25"/>
                    </a:cubicBezTo>
                    <a:cubicBezTo>
                      <a:pt x="80" y="25"/>
                      <a:pt x="81" y="22"/>
                      <a:pt x="84" y="22"/>
                    </a:cubicBezTo>
                    <a:cubicBezTo>
                      <a:pt x="87" y="22"/>
                      <a:pt x="88" y="25"/>
                      <a:pt x="90" y="25"/>
                    </a:cubicBezTo>
                    <a:cubicBezTo>
                      <a:pt x="95" y="25"/>
                      <a:pt x="97" y="18"/>
                      <a:pt x="102" y="18"/>
                    </a:cubicBezTo>
                    <a:cubicBezTo>
                      <a:pt x="107" y="18"/>
                      <a:pt x="119" y="20"/>
                      <a:pt x="123" y="22"/>
                    </a:cubicBezTo>
                    <a:cubicBezTo>
                      <a:pt x="130" y="27"/>
                      <a:pt x="132" y="36"/>
                      <a:pt x="141" y="36"/>
                    </a:cubicBezTo>
                    <a:cubicBezTo>
                      <a:pt x="145" y="36"/>
                      <a:pt x="146" y="36"/>
                      <a:pt x="148" y="36"/>
                    </a:cubicBezTo>
                    <a:cubicBezTo>
                      <a:pt x="151" y="36"/>
                      <a:pt x="159" y="37"/>
                      <a:pt x="158" y="42"/>
                    </a:cubicBezTo>
                    <a:cubicBezTo>
                      <a:pt x="165" y="45"/>
                      <a:pt x="170" y="49"/>
                      <a:pt x="178" y="50"/>
                    </a:cubicBezTo>
                    <a:cubicBezTo>
                      <a:pt x="178" y="55"/>
                      <a:pt x="178" y="55"/>
                      <a:pt x="178" y="55"/>
                    </a:cubicBezTo>
                    <a:cubicBezTo>
                      <a:pt x="179" y="55"/>
                      <a:pt x="183" y="55"/>
                      <a:pt x="183" y="55"/>
                    </a:cubicBezTo>
                    <a:cubicBezTo>
                      <a:pt x="187" y="55"/>
                      <a:pt x="189" y="58"/>
                      <a:pt x="191" y="62"/>
                    </a:cubicBezTo>
                    <a:cubicBezTo>
                      <a:pt x="187" y="63"/>
                      <a:pt x="183" y="63"/>
                      <a:pt x="181" y="66"/>
                    </a:cubicBezTo>
                    <a:cubicBezTo>
                      <a:pt x="186" y="67"/>
                      <a:pt x="187" y="67"/>
                      <a:pt x="189" y="67"/>
                    </a:cubicBezTo>
                    <a:cubicBezTo>
                      <a:pt x="191" y="67"/>
                      <a:pt x="193" y="67"/>
                      <a:pt x="194" y="69"/>
                    </a:cubicBezTo>
                    <a:cubicBezTo>
                      <a:pt x="189" y="71"/>
                      <a:pt x="187" y="71"/>
                      <a:pt x="184" y="76"/>
                    </a:cubicBezTo>
                    <a:cubicBezTo>
                      <a:pt x="187" y="77"/>
                      <a:pt x="188" y="78"/>
                      <a:pt x="192" y="78"/>
                    </a:cubicBezTo>
                    <a:cubicBezTo>
                      <a:pt x="193" y="85"/>
                      <a:pt x="200" y="88"/>
                      <a:pt x="206" y="88"/>
                    </a:cubicBezTo>
                    <a:cubicBezTo>
                      <a:pt x="207" y="93"/>
                      <a:pt x="208" y="98"/>
                      <a:pt x="213" y="98"/>
                    </a:cubicBezTo>
                    <a:cubicBezTo>
                      <a:pt x="219" y="98"/>
                      <a:pt x="221" y="94"/>
                      <a:pt x="223" y="100"/>
                    </a:cubicBezTo>
                    <a:cubicBezTo>
                      <a:pt x="224" y="101"/>
                      <a:pt x="227" y="101"/>
                      <a:pt x="228" y="101"/>
                    </a:cubicBezTo>
                    <a:cubicBezTo>
                      <a:pt x="233" y="101"/>
                      <a:pt x="236" y="103"/>
                      <a:pt x="236" y="108"/>
                    </a:cubicBezTo>
                    <a:cubicBezTo>
                      <a:pt x="236" y="111"/>
                      <a:pt x="231" y="112"/>
                      <a:pt x="227" y="112"/>
                    </a:cubicBezTo>
                    <a:cubicBezTo>
                      <a:pt x="227" y="116"/>
                      <a:pt x="227" y="115"/>
                      <a:pt x="227" y="116"/>
                    </a:cubicBezTo>
                    <a:cubicBezTo>
                      <a:pt x="227" y="117"/>
                      <a:pt x="226" y="120"/>
                      <a:pt x="221" y="12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87" name="Freeform 137">
                <a:extLst>
                  <a:ext uri="{FF2B5EF4-FFF2-40B4-BE49-F238E27FC236}">
                    <a16:creationId xmlns:a16="http://schemas.microsoft.com/office/drawing/2014/main" id="{2A94DB71-CFA2-4BF7-86C6-36FB53DBC7F8}"/>
                  </a:ext>
                </a:extLst>
              </p:cNvPr>
              <p:cNvSpPr>
                <a:spLocks/>
              </p:cNvSpPr>
              <p:nvPr/>
            </p:nvSpPr>
            <p:spPr bwMode="auto">
              <a:xfrm>
                <a:off x="2818816" y="1617201"/>
                <a:ext cx="13632" cy="14870"/>
              </a:xfrm>
              <a:custGeom>
                <a:avLst/>
                <a:gdLst>
                  <a:gd name="T0" fmla="*/ 6 w 6"/>
                  <a:gd name="T1" fmla="*/ 3 h 6"/>
                  <a:gd name="T2" fmla="*/ 0 w 6"/>
                  <a:gd name="T3" fmla="*/ 3 h 6"/>
                  <a:gd name="T4" fmla="*/ 6 w 6"/>
                  <a:gd name="T5" fmla="*/ 3 h 6"/>
                </a:gdLst>
                <a:ahLst/>
                <a:cxnLst>
                  <a:cxn ang="0">
                    <a:pos x="T0" y="T1"/>
                  </a:cxn>
                  <a:cxn ang="0">
                    <a:pos x="T2" y="T3"/>
                  </a:cxn>
                  <a:cxn ang="0">
                    <a:pos x="T4" y="T5"/>
                  </a:cxn>
                </a:cxnLst>
                <a:rect l="0" t="0" r="r" b="b"/>
                <a:pathLst>
                  <a:path w="6" h="6">
                    <a:moveTo>
                      <a:pt x="6" y="3"/>
                    </a:moveTo>
                    <a:cubicBezTo>
                      <a:pt x="3" y="6"/>
                      <a:pt x="2" y="6"/>
                      <a:pt x="0" y="3"/>
                    </a:cubicBezTo>
                    <a:cubicBezTo>
                      <a:pt x="2" y="0"/>
                      <a:pt x="3" y="2"/>
                      <a:pt x="6" y="3"/>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88" name="Freeform 138">
                <a:extLst>
                  <a:ext uri="{FF2B5EF4-FFF2-40B4-BE49-F238E27FC236}">
                    <a16:creationId xmlns:a16="http://schemas.microsoft.com/office/drawing/2014/main" id="{942DADFE-954D-4616-BD56-F24797189764}"/>
                  </a:ext>
                </a:extLst>
              </p:cNvPr>
              <p:cNvSpPr>
                <a:spLocks/>
              </p:cNvSpPr>
              <p:nvPr/>
            </p:nvSpPr>
            <p:spPr bwMode="auto">
              <a:xfrm>
                <a:off x="2698613" y="1536654"/>
                <a:ext cx="14870" cy="13632"/>
              </a:xfrm>
              <a:custGeom>
                <a:avLst/>
                <a:gdLst>
                  <a:gd name="T0" fmla="*/ 1 w 6"/>
                  <a:gd name="T1" fmla="*/ 1 h 6"/>
                  <a:gd name="T2" fmla="*/ 6 w 6"/>
                  <a:gd name="T3" fmla="*/ 6 h 6"/>
                  <a:gd name="T4" fmla="*/ 1 w 6"/>
                  <a:gd name="T5" fmla="*/ 1 h 6"/>
                </a:gdLst>
                <a:ahLst/>
                <a:cxnLst>
                  <a:cxn ang="0">
                    <a:pos x="T0" y="T1"/>
                  </a:cxn>
                  <a:cxn ang="0">
                    <a:pos x="T2" y="T3"/>
                  </a:cxn>
                  <a:cxn ang="0">
                    <a:pos x="T4" y="T5"/>
                  </a:cxn>
                </a:cxnLst>
                <a:rect l="0" t="0" r="r" b="b"/>
                <a:pathLst>
                  <a:path w="6" h="6">
                    <a:moveTo>
                      <a:pt x="1" y="1"/>
                    </a:moveTo>
                    <a:cubicBezTo>
                      <a:pt x="4" y="0"/>
                      <a:pt x="4" y="3"/>
                      <a:pt x="6" y="6"/>
                    </a:cubicBezTo>
                    <a:cubicBezTo>
                      <a:pt x="3" y="6"/>
                      <a:pt x="0" y="3"/>
                      <a:pt x="1" y="1"/>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89" name="Freeform 139">
                <a:extLst>
                  <a:ext uri="{FF2B5EF4-FFF2-40B4-BE49-F238E27FC236}">
                    <a16:creationId xmlns:a16="http://schemas.microsoft.com/office/drawing/2014/main" id="{E86623C8-8550-4496-BBA4-6B885BC7D448}"/>
                  </a:ext>
                </a:extLst>
              </p:cNvPr>
              <p:cNvSpPr>
                <a:spLocks/>
              </p:cNvSpPr>
              <p:nvPr/>
            </p:nvSpPr>
            <p:spPr bwMode="auto">
              <a:xfrm>
                <a:off x="2544952" y="838983"/>
                <a:ext cx="615883" cy="322192"/>
              </a:xfrm>
              <a:custGeom>
                <a:avLst/>
                <a:gdLst>
                  <a:gd name="T0" fmla="*/ 201 w 252"/>
                  <a:gd name="T1" fmla="*/ 10 h 132"/>
                  <a:gd name="T2" fmla="*/ 229 w 252"/>
                  <a:gd name="T3" fmla="*/ 6 h 132"/>
                  <a:gd name="T4" fmla="*/ 252 w 252"/>
                  <a:gd name="T5" fmla="*/ 18 h 132"/>
                  <a:gd name="T6" fmla="*/ 204 w 252"/>
                  <a:gd name="T7" fmla="*/ 33 h 132"/>
                  <a:gd name="T8" fmla="*/ 193 w 252"/>
                  <a:gd name="T9" fmla="*/ 48 h 132"/>
                  <a:gd name="T10" fmla="*/ 151 w 252"/>
                  <a:gd name="T11" fmla="*/ 71 h 132"/>
                  <a:gd name="T12" fmla="*/ 141 w 252"/>
                  <a:gd name="T13" fmla="*/ 77 h 132"/>
                  <a:gd name="T14" fmla="*/ 141 w 252"/>
                  <a:gd name="T15" fmla="*/ 89 h 132"/>
                  <a:gd name="T16" fmla="*/ 114 w 252"/>
                  <a:gd name="T17" fmla="*/ 102 h 132"/>
                  <a:gd name="T18" fmla="*/ 104 w 252"/>
                  <a:gd name="T19" fmla="*/ 120 h 132"/>
                  <a:gd name="T20" fmla="*/ 115 w 252"/>
                  <a:gd name="T21" fmla="*/ 122 h 132"/>
                  <a:gd name="T22" fmla="*/ 83 w 252"/>
                  <a:gd name="T23" fmla="*/ 128 h 132"/>
                  <a:gd name="T24" fmla="*/ 53 w 252"/>
                  <a:gd name="T25" fmla="*/ 131 h 132"/>
                  <a:gd name="T26" fmla="*/ 22 w 252"/>
                  <a:gd name="T27" fmla="*/ 128 h 132"/>
                  <a:gd name="T28" fmla="*/ 40 w 252"/>
                  <a:gd name="T29" fmla="*/ 114 h 132"/>
                  <a:gd name="T30" fmla="*/ 38 w 252"/>
                  <a:gd name="T31" fmla="*/ 103 h 132"/>
                  <a:gd name="T32" fmla="*/ 61 w 252"/>
                  <a:gd name="T33" fmla="*/ 111 h 132"/>
                  <a:gd name="T34" fmla="*/ 44 w 252"/>
                  <a:gd name="T35" fmla="*/ 96 h 132"/>
                  <a:gd name="T36" fmla="*/ 36 w 252"/>
                  <a:gd name="T37" fmla="*/ 98 h 132"/>
                  <a:gd name="T38" fmla="*/ 45 w 252"/>
                  <a:gd name="T39" fmla="*/ 85 h 132"/>
                  <a:gd name="T40" fmla="*/ 41 w 252"/>
                  <a:gd name="T41" fmla="*/ 63 h 132"/>
                  <a:gd name="T42" fmla="*/ 44 w 252"/>
                  <a:gd name="T43" fmla="*/ 58 h 132"/>
                  <a:gd name="T44" fmla="*/ 64 w 252"/>
                  <a:gd name="T45" fmla="*/ 58 h 132"/>
                  <a:gd name="T46" fmla="*/ 71 w 252"/>
                  <a:gd name="T47" fmla="*/ 59 h 132"/>
                  <a:gd name="T48" fmla="*/ 87 w 252"/>
                  <a:gd name="T49" fmla="*/ 56 h 132"/>
                  <a:gd name="T50" fmla="*/ 97 w 252"/>
                  <a:gd name="T51" fmla="*/ 48 h 132"/>
                  <a:gd name="T52" fmla="*/ 65 w 252"/>
                  <a:gd name="T53" fmla="*/ 52 h 132"/>
                  <a:gd name="T54" fmla="*/ 48 w 252"/>
                  <a:gd name="T55" fmla="*/ 50 h 132"/>
                  <a:gd name="T56" fmla="*/ 38 w 252"/>
                  <a:gd name="T57" fmla="*/ 52 h 132"/>
                  <a:gd name="T58" fmla="*/ 30 w 252"/>
                  <a:gd name="T59" fmla="*/ 43 h 132"/>
                  <a:gd name="T60" fmla="*/ 34 w 252"/>
                  <a:gd name="T61" fmla="*/ 34 h 132"/>
                  <a:gd name="T62" fmla="*/ 17 w 252"/>
                  <a:gd name="T63" fmla="*/ 39 h 132"/>
                  <a:gd name="T64" fmla="*/ 20 w 252"/>
                  <a:gd name="T65" fmla="*/ 32 h 132"/>
                  <a:gd name="T66" fmla="*/ 7 w 252"/>
                  <a:gd name="T67" fmla="*/ 34 h 132"/>
                  <a:gd name="T68" fmla="*/ 29 w 252"/>
                  <a:gd name="T69" fmla="*/ 23 h 132"/>
                  <a:gd name="T70" fmla="*/ 38 w 252"/>
                  <a:gd name="T71" fmla="*/ 21 h 132"/>
                  <a:gd name="T72" fmla="*/ 68 w 252"/>
                  <a:gd name="T73" fmla="*/ 21 h 132"/>
                  <a:gd name="T74" fmla="*/ 89 w 252"/>
                  <a:gd name="T75" fmla="*/ 7 h 132"/>
                  <a:gd name="T76" fmla="*/ 128 w 252"/>
                  <a:gd name="T77" fmla="*/ 4 h 132"/>
                  <a:gd name="T78" fmla="*/ 143 w 252"/>
                  <a:gd name="T79" fmla="*/ 5 h 132"/>
                  <a:gd name="T80" fmla="*/ 160 w 252"/>
                  <a:gd name="T81" fmla="*/ 2 h 132"/>
                  <a:gd name="T82" fmla="*/ 206 w 252"/>
                  <a:gd name="T83" fmla="*/ 7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2" h="132">
                    <a:moveTo>
                      <a:pt x="206" y="7"/>
                    </a:moveTo>
                    <a:cubicBezTo>
                      <a:pt x="204" y="9"/>
                      <a:pt x="203" y="10"/>
                      <a:pt x="201" y="10"/>
                    </a:cubicBezTo>
                    <a:cubicBezTo>
                      <a:pt x="223" y="4"/>
                      <a:pt x="223" y="4"/>
                      <a:pt x="223" y="4"/>
                    </a:cubicBezTo>
                    <a:cubicBezTo>
                      <a:pt x="225" y="5"/>
                      <a:pt x="227" y="5"/>
                      <a:pt x="229" y="6"/>
                    </a:cubicBezTo>
                    <a:cubicBezTo>
                      <a:pt x="232" y="7"/>
                      <a:pt x="232" y="9"/>
                      <a:pt x="234" y="11"/>
                    </a:cubicBezTo>
                    <a:cubicBezTo>
                      <a:pt x="237" y="14"/>
                      <a:pt x="252" y="13"/>
                      <a:pt x="252" y="18"/>
                    </a:cubicBezTo>
                    <a:cubicBezTo>
                      <a:pt x="252" y="22"/>
                      <a:pt x="247" y="21"/>
                      <a:pt x="245" y="22"/>
                    </a:cubicBezTo>
                    <a:cubicBezTo>
                      <a:pt x="234" y="31"/>
                      <a:pt x="219" y="26"/>
                      <a:pt x="204" y="33"/>
                    </a:cubicBezTo>
                    <a:cubicBezTo>
                      <a:pt x="207" y="36"/>
                      <a:pt x="219" y="34"/>
                      <a:pt x="226" y="34"/>
                    </a:cubicBezTo>
                    <a:cubicBezTo>
                      <a:pt x="219" y="41"/>
                      <a:pt x="203" y="45"/>
                      <a:pt x="193" y="48"/>
                    </a:cubicBezTo>
                    <a:cubicBezTo>
                      <a:pt x="181" y="52"/>
                      <a:pt x="175" y="63"/>
                      <a:pt x="166" y="70"/>
                    </a:cubicBezTo>
                    <a:cubicBezTo>
                      <a:pt x="162" y="73"/>
                      <a:pt x="156" y="69"/>
                      <a:pt x="151" y="71"/>
                    </a:cubicBezTo>
                    <a:cubicBezTo>
                      <a:pt x="145" y="73"/>
                      <a:pt x="138" y="73"/>
                      <a:pt x="133" y="77"/>
                    </a:cubicBezTo>
                    <a:cubicBezTo>
                      <a:pt x="141" y="77"/>
                      <a:pt x="141" y="77"/>
                      <a:pt x="141" y="77"/>
                    </a:cubicBezTo>
                    <a:cubicBezTo>
                      <a:pt x="142" y="83"/>
                      <a:pt x="138" y="83"/>
                      <a:pt x="133" y="82"/>
                    </a:cubicBezTo>
                    <a:cubicBezTo>
                      <a:pt x="136" y="84"/>
                      <a:pt x="139" y="85"/>
                      <a:pt x="141" y="89"/>
                    </a:cubicBezTo>
                    <a:cubicBezTo>
                      <a:pt x="135" y="92"/>
                      <a:pt x="133" y="99"/>
                      <a:pt x="128" y="102"/>
                    </a:cubicBezTo>
                    <a:cubicBezTo>
                      <a:pt x="116" y="102"/>
                      <a:pt x="116" y="102"/>
                      <a:pt x="114" y="102"/>
                    </a:cubicBezTo>
                    <a:cubicBezTo>
                      <a:pt x="114" y="104"/>
                      <a:pt x="116" y="105"/>
                      <a:pt x="116" y="106"/>
                    </a:cubicBezTo>
                    <a:cubicBezTo>
                      <a:pt x="116" y="116"/>
                      <a:pt x="104" y="110"/>
                      <a:pt x="104" y="120"/>
                    </a:cubicBezTo>
                    <a:cubicBezTo>
                      <a:pt x="108" y="120"/>
                      <a:pt x="109" y="120"/>
                      <a:pt x="111" y="120"/>
                    </a:cubicBezTo>
                    <a:cubicBezTo>
                      <a:pt x="112" y="120"/>
                      <a:pt x="115" y="120"/>
                      <a:pt x="115" y="122"/>
                    </a:cubicBezTo>
                    <a:cubicBezTo>
                      <a:pt x="115" y="127"/>
                      <a:pt x="99" y="132"/>
                      <a:pt x="92" y="132"/>
                    </a:cubicBezTo>
                    <a:cubicBezTo>
                      <a:pt x="86" y="132"/>
                      <a:pt x="89" y="128"/>
                      <a:pt x="83" y="128"/>
                    </a:cubicBezTo>
                    <a:cubicBezTo>
                      <a:pt x="75" y="128"/>
                      <a:pt x="68" y="128"/>
                      <a:pt x="61" y="128"/>
                    </a:cubicBezTo>
                    <a:cubicBezTo>
                      <a:pt x="59" y="128"/>
                      <a:pt x="57" y="131"/>
                      <a:pt x="53" y="131"/>
                    </a:cubicBezTo>
                    <a:cubicBezTo>
                      <a:pt x="43" y="131"/>
                      <a:pt x="35" y="128"/>
                      <a:pt x="25" y="125"/>
                    </a:cubicBezTo>
                    <a:cubicBezTo>
                      <a:pt x="25" y="127"/>
                      <a:pt x="23" y="128"/>
                      <a:pt x="22" y="128"/>
                    </a:cubicBezTo>
                    <a:cubicBezTo>
                      <a:pt x="20" y="128"/>
                      <a:pt x="19" y="127"/>
                      <a:pt x="19" y="126"/>
                    </a:cubicBezTo>
                    <a:cubicBezTo>
                      <a:pt x="19" y="114"/>
                      <a:pt x="34" y="118"/>
                      <a:pt x="40" y="114"/>
                    </a:cubicBezTo>
                    <a:cubicBezTo>
                      <a:pt x="37" y="112"/>
                      <a:pt x="31" y="111"/>
                      <a:pt x="31" y="106"/>
                    </a:cubicBezTo>
                    <a:cubicBezTo>
                      <a:pt x="31" y="102"/>
                      <a:pt x="35" y="103"/>
                      <a:pt x="38" y="103"/>
                    </a:cubicBezTo>
                    <a:cubicBezTo>
                      <a:pt x="47" y="103"/>
                      <a:pt x="50" y="108"/>
                      <a:pt x="56" y="111"/>
                    </a:cubicBezTo>
                    <a:cubicBezTo>
                      <a:pt x="61" y="111"/>
                      <a:pt x="61" y="111"/>
                      <a:pt x="61" y="111"/>
                    </a:cubicBezTo>
                    <a:cubicBezTo>
                      <a:pt x="57" y="107"/>
                      <a:pt x="48" y="103"/>
                      <a:pt x="48" y="96"/>
                    </a:cubicBezTo>
                    <a:cubicBezTo>
                      <a:pt x="44" y="96"/>
                      <a:pt x="44" y="96"/>
                      <a:pt x="44" y="96"/>
                    </a:cubicBezTo>
                    <a:cubicBezTo>
                      <a:pt x="42" y="97"/>
                      <a:pt x="42" y="97"/>
                      <a:pt x="41" y="98"/>
                    </a:cubicBezTo>
                    <a:cubicBezTo>
                      <a:pt x="36" y="98"/>
                      <a:pt x="36" y="98"/>
                      <a:pt x="36" y="98"/>
                    </a:cubicBezTo>
                    <a:cubicBezTo>
                      <a:pt x="36" y="95"/>
                      <a:pt x="36" y="95"/>
                      <a:pt x="36" y="95"/>
                    </a:cubicBezTo>
                    <a:cubicBezTo>
                      <a:pt x="39" y="90"/>
                      <a:pt x="41" y="87"/>
                      <a:pt x="45" y="85"/>
                    </a:cubicBezTo>
                    <a:cubicBezTo>
                      <a:pt x="52" y="83"/>
                      <a:pt x="61" y="86"/>
                      <a:pt x="61" y="78"/>
                    </a:cubicBezTo>
                    <a:cubicBezTo>
                      <a:pt x="61" y="69"/>
                      <a:pt x="41" y="69"/>
                      <a:pt x="41" y="63"/>
                    </a:cubicBezTo>
                    <a:cubicBezTo>
                      <a:pt x="41" y="61"/>
                      <a:pt x="46" y="61"/>
                      <a:pt x="48" y="61"/>
                    </a:cubicBezTo>
                    <a:cubicBezTo>
                      <a:pt x="45" y="61"/>
                      <a:pt x="45" y="60"/>
                      <a:pt x="44" y="58"/>
                    </a:cubicBezTo>
                    <a:cubicBezTo>
                      <a:pt x="46" y="57"/>
                      <a:pt x="47" y="58"/>
                      <a:pt x="48" y="58"/>
                    </a:cubicBezTo>
                    <a:cubicBezTo>
                      <a:pt x="52" y="58"/>
                      <a:pt x="58" y="56"/>
                      <a:pt x="64" y="58"/>
                    </a:cubicBezTo>
                    <a:cubicBezTo>
                      <a:pt x="71" y="61"/>
                      <a:pt x="73" y="69"/>
                      <a:pt x="81" y="68"/>
                    </a:cubicBezTo>
                    <a:cubicBezTo>
                      <a:pt x="80" y="67"/>
                      <a:pt x="71" y="61"/>
                      <a:pt x="71" y="59"/>
                    </a:cubicBezTo>
                    <a:cubicBezTo>
                      <a:pt x="71" y="58"/>
                      <a:pt x="72" y="57"/>
                      <a:pt x="73" y="56"/>
                    </a:cubicBezTo>
                    <a:cubicBezTo>
                      <a:pt x="87" y="56"/>
                      <a:pt x="87" y="56"/>
                      <a:pt x="87" y="56"/>
                    </a:cubicBezTo>
                    <a:cubicBezTo>
                      <a:pt x="93" y="54"/>
                      <a:pt x="97" y="52"/>
                      <a:pt x="101" y="48"/>
                    </a:cubicBezTo>
                    <a:cubicBezTo>
                      <a:pt x="97" y="48"/>
                      <a:pt x="97" y="48"/>
                      <a:pt x="97" y="48"/>
                    </a:cubicBezTo>
                    <a:cubicBezTo>
                      <a:pt x="91" y="53"/>
                      <a:pt x="84" y="55"/>
                      <a:pt x="75" y="55"/>
                    </a:cubicBezTo>
                    <a:cubicBezTo>
                      <a:pt x="70" y="55"/>
                      <a:pt x="68" y="52"/>
                      <a:pt x="65" y="52"/>
                    </a:cubicBezTo>
                    <a:cubicBezTo>
                      <a:pt x="63" y="52"/>
                      <a:pt x="62" y="55"/>
                      <a:pt x="59" y="55"/>
                    </a:cubicBezTo>
                    <a:cubicBezTo>
                      <a:pt x="54" y="55"/>
                      <a:pt x="46" y="53"/>
                      <a:pt x="48" y="50"/>
                    </a:cubicBezTo>
                    <a:cubicBezTo>
                      <a:pt x="44" y="50"/>
                      <a:pt x="44" y="50"/>
                      <a:pt x="44" y="50"/>
                    </a:cubicBezTo>
                    <a:cubicBezTo>
                      <a:pt x="42" y="51"/>
                      <a:pt x="40" y="52"/>
                      <a:pt x="38" y="52"/>
                    </a:cubicBezTo>
                    <a:cubicBezTo>
                      <a:pt x="32" y="52"/>
                      <a:pt x="24" y="49"/>
                      <a:pt x="22" y="46"/>
                    </a:cubicBezTo>
                    <a:cubicBezTo>
                      <a:pt x="24" y="45"/>
                      <a:pt x="26" y="44"/>
                      <a:pt x="30" y="43"/>
                    </a:cubicBezTo>
                    <a:cubicBezTo>
                      <a:pt x="24" y="43"/>
                      <a:pt x="19" y="43"/>
                      <a:pt x="16" y="43"/>
                    </a:cubicBezTo>
                    <a:cubicBezTo>
                      <a:pt x="19" y="36"/>
                      <a:pt x="27" y="37"/>
                      <a:pt x="34" y="34"/>
                    </a:cubicBezTo>
                    <a:cubicBezTo>
                      <a:pt x="31" y="34"/>
                      <a:pt x="31" y="34"/>
                      <a:pt x="28" y="34"/>
                    </a:cubicBezTo>
                    <a:cubicBezTo>
                      <a:pt x="23" y="34"/>
                      <a:pt x="22" y="39"/>
                      <a:pt x="17" y="39"/>
                    </a:cubicBezTo>
                    <a:cubicBezTo>
                      <a:pt x="15" y="39"/>
                      <a:pt x="12" y="37"/>
                      <a:pt x="12" y="37"/>
                    </a:cubicBezTo>
                    <a:cubicBezTo>
                      <a:pt x="15" y="34"/>
                      <a:pt x="16" y="33"/>
                      <a:pt x="20" y="32"/>
                    </a:cubicBezTo>
                    <a:cubicBezTo>
                      <a:pt x="11" y="32"/>
                      <a:pt x="11" y="32"/>
                      <a:pt x="11" y="32"/>
                    </a:cubicBezTo>
                    <a:cubicBezTo>
                      <a:pt x="9" y="32"/>
                      <a:pt x="8" y="33"/>
                      <a:pt x="7" y="34"/>
                    </a:cubicBezTo>
                    <a:cubicBezTo>
                      <a:pt x="6" y="34"/>
                      <a:pt x="2" y="34"/>
                      <a:pt x="0" y="34"/>
                    </a:cubicBezTo>
                    <a:cubicBezTo>
                      <a:pt x="2" y="27"/>
                      <a:pt x="21" y="23"/>
                      <a:pt x="29" y="23"/>
                    </a:cubicBezTo>
                    <a:cubicBezTo>
                      <a:pt x="33" y="23"/>
                      <a:pt x="35" y="23"/>
                      <a:pt x="35" y="23"/>
                    </a:cubicBezTo>
                    <a:cubicBezTo>
                      <a:pt x="37" y="23"/>
                      <a:pt x="38" y="22"/>
                      <a:pt x="38" y="21"/>
                    </a:cubicBezTo>
                    <a:cubicBezTo>
                      <a:pt x="47" y="21"/>
                      <a:pt x="43" y="15"/>
                      <a:pt x="49" y="15"/>
                    </a:cubicBezTo>
                    <a:cubicBezTo>
                      <a:pt x="55" y="15"/>
                      <a:pt x="66" y="20"/>
                      <a:pt x="68" y="21"/>
                    </a:cubicBezTo>
                    <a:cubicBezTo>
                      <a:pt x="71" y="14"/>
                      <a:pt x="75" y="8"/>
                      <a:pt x="83" y="8"/>
                    </a:cubicBezTo>
                    <a:cubicBezTo>
                      <a:pt x="88" y="8"/>
                      <a:pt x="85" y="11"/>
                      <a:pt x="89" y="7"/>
                    </a:cubicBezTo>
                    <a:cubicBezTo>
                      <a:pt x="90" y="5"/>
                      <a:pt x="92" y="4"/>
                      <a:pt x="95" y="4"/>
                    </a:cubicBezTo>
                    <a:cubicBezTo>
                      <a:pt x="110" y="4"/>
                      <a:pt x="113" y="4"/>
                      <a:pt x="128" y="4"/>
                    </a:cubicBezTo>
                    <a:cubicBezTo>
                      <a:pt x="129" y="3"/>
                      <a:pt x="130" y="2"/>
                      <a:pt x="132" y="2"/>
                    </a:cubicBezTo>
                    <a:cubicBezTo>
                      <a:pt x="137" y="2"/>
                      <a:pt x="138" y="5"/>
                      <a:pt x="143" y="5"/>
                    </a:cubicBezTo>
                    <a:cubicBezTo>
                      <a:pt x="147" y="5"/>
                      <a:pt x="148" y="0"/>
                      <a:pt x="152" y="0"/>
                    </a:cubicBezTo>
                    <a:cubicBezTo>
                      <a:pt x="156" y="0"/>
                      <a:pt x="158" y="2"/>
                      <a:pt x="160" y="2"/>
                    </a:cubicBezTo>
                    <a:cubicBezTo>
                      <a:pt x="164" y="2"/>
                      <a:pt x="165" y="2"/>
                      <a:pt x="168" y="2"/>
                    </a:cubicBezTo>
                    <a:cubicBezTo>
                      <a:pt x="175" y="2"/>
                      <a:pt x="200" y="1"/>
                      <a:pt x="206" y="7"/>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90" name="Freeform 140">
                <a:extLst>
                  <a:ext uri="{FF2B5EF4-FFF2-40B4-BE49-F238E27FC236}">
                    <a16:creationId xmlns:a16="http://schemas.microsoft.com/office/drawing/2014/main" id="{4E4DE414-E6BD-4B2C-8EA2-6CB393E1307F}"/>
                  </a:ext>
                </a:extLst>
              </p:cNvPr>
              <p:cNvSpPr>
                <a:spLocks/>
              </p:cNvSpPr>
              <p:nvPr/>
            </p:nvSpPr>
            <p:spPr bwMode="auto">
              <a:xfrm>
                <a:off x="2930344" y="809242"/>
                <a:ext cx="1203265" cy="915770"/>
              </a:xfrm>
              <a:custGeom>
                <a:avLst/>
                <a:gdLst>
                  <a:gd name="T0" fmla="*/ 183 w 492"/>
                  <a:gd name="T1" fmla="*/ 242 h 374"/>
                  <a:gd name="T2" fmla="*/ 174 w 492"/>
                  <a:gd name="T3" fmla="*/ 234 h 374"/>
                  <a:gd name="T4" fmla="*/ 149 w 492"/>
                  <a:gd name="T5" fmla="*/ 218 h 374"/>
                  <a:gd name="T6" fmla="*/ 140 w 492"/>
                  <a:gd name="T7" fmla="*/ 196 h 374"/>
                  <a:gd name="T8" fmla="*/ 71 w 492"/>
                  <a:gd name="T9" fmla="*/ 142 h 374"/>
                  <a:gd name="T10" fmla="*/ 48 w 492"/>
                  <a:gd name="T11" fmla="*/ 145 h 374"/>
                  <a:gd name="T12" fmla="*/ 28 w 492"/>
                  <a:gd name="T13" fmla="*/ 141 h 374"/>
                  <a:gd name="T14" fmla="*/ 12 w 492"/>
                  <a:gd name="T15" fmla="*/ 131 h 374"/>
                  <a:gd name="T16" fmla="*/ 33 w 492"/>
                  <a:gd name="T17" fmla="*/ 123 h 374"/>
                  <a:gd name="T18" fmla="*/ 42 w 492"/>
                  <a:gd name="T19" fmla="*/ 117 h 374"/>
                  <a:gd name="T20" fmla="*/ 0 w 492"/>
                  <a:gd name="T21" fmla="*/ 108 h 374"/>
                  <a:gd name="T22" fmla="*/ 55 w 492"/>
                  <a:gd name="T23" fmla="*/ 91 h 374"/>
                  <a:gd name="T24" fmla="*/ 47 w 492"/>
                  <a:gd name="T25" fmla="*/ 66 h 374"/>
                  <a:gd name="T26" fmla="*/ 94 w 492"/>
                  <a:gd name="T27" fmla="*/ 38 h 374"/>
                  <a:gd name="T28" fmla="*/ 154 w 492"/>
                  <a:gd name="T29" fmla="*/ 36 h 374"/>
                  <a:gd name="T30" fmla="*/ 170 w 492"/>
                  <a:gd name="T31" fmla="*/ 34 h 374"/>
                  <a:gd name="T32" fmla="*/ 179 w 492"/>
                  <a:gd name="T33" fmla="*/ 24 h 374"/>
                  <a:gd name="T34" fmla="*/ 201 w 492"/>
                  <a:gd name="T35" fmla="*/ 23 h 374"/>
                  <a:gd name="T36" fmla="*/ 231 w 492"/>
                  <a:gd name="T37" fmla="*/ 9 h 374"/>
                  <a:gd name="T38" fmla="*/ 255 w 492"/>
                  <a:gd name="T39" fmla="*/ 8 h 374"/>
                  <a:gd name="T40" fmla="*/ 348 w 492"/>
                  <a:gd name="T41" fmla="*/ 0 h 374"/>
                  <a:gd name="T42" fmla="*/ 387 w 492"/>
                  <a:gd name="T43" fmla="*/ 31 h 374"/>
                  <a:gd name="T44" fmla="*/ 371 w 492"/>
                  <a:gd name="T45" fmla="*/ 49 h 374"/>
                  <a:gd name="T46" fmla="*/ 393 w 492"/>
                  <a:gd name="T47" fmla="*/ 66 h 374"/>
                  <a:gd name="T48" fmla="*/ 445 w 492"/>
                  <a:gd name="T49" fmla="*/ 42 h 374"/>
                  <a:gd name="T50" fmla="*/ 475 w 492"/>
                  <a:gd name="T51" fmla="*/ 33 h 374"/>
                  <a:gd name="T52" fmla="*/ 457 w 492"/>
                  <a:gd name="T53" fmla="*/ 61 h 374"/>
                  <a:gd name="T54" fmla="*/ 450 w 492"/>
                  <a:gd name="T55" fmla="*/ 74 h 374"/>
                  <a:gd name="T56" fmla="*/ 426 w 492"/>
                  <a:gd name="T57" fmla="*/ 97 h 374"/>
                  <a:gd name="T58" fmla="*/ 441 w 492"/>
                  <a:gd name="T59" fmla="*/ 115 h 374"/>
                  <a:gd name="T60" fmla="*/ 428 w 492"/>
                  <a:gd name="T61" fmla="*/ 131 h 374"/>
                  <a:gd name="T62" fmla="*/ 436 w 492"/>
                  <a:gd name="T63" fmla="*/ 153 h 374"/>
                  <a:gd name="T64" fmla="*/ 438 w 492"/>
                  <a:gd name="T65" fmla="*/ 169 h 374"/>
                  <a:gd name="T66" fmla="*/ 412 w 492"/>
                  <a:gd name="T67" fmla="*/ 192 h 374"/>
                  <a:gd name="T68" fmla="*/ 415 w 492"/>
                  <a:gd name="T69" fmla="*/ 198 h 374"/>
                  <a:gd name="T70" fmla="*/ 391 w 492"/>
                  <a:gd name="T71" fmla="*/ 193 h 374"/>
                  <a:gd name="T72" fmla="*/ 412 w 492"/>
                  <a:gd name="T73" fmla="*/ 232 h 374"/>
                  <a:gd name="T74" fmla="*/ 388 w 492"/>
                  <a:gd name="T75" fmla="*/ 225 h 374"/>
                  <a:gd name="T76" fmla="*/ 401 w 492"/>
                  <a:gd name="T77" fmla="*/ 244 h 374"/>
                  <a:gd name="T78" fmla="*/ 338 w 492"/>
                  <a:gd name="T79" fmla="*/ 265 h 374"/>
                  <a:gd name="T80" fmla="*/ 315 w 492"/>
                  <a:gd name="T81" fmla="*/ 289 h 374"/>
                  <a:gd name="T82" fmla="*/ 289 w 492"/>
                  <a:gd name="T83" fmla="*/ 292 h 374"/>
                  <a:gd name="T84" fmla="*/ 262 w 492"/>
                  <a:gd name="T85" fmla="*/ 315 h 374"/>
                  <a:gd name="T86" fmla="*/ 250 w 492"/>
                  <a:gd name="T87" fmla="*/ 340 h 374"/>
                  <a:gd name="T88" fmla="*/ 236 w 492"/>
                  <a:gd name="T89" fmla="*/ 371 h 374"/>
                  <a:gd name="T90" fmla="*/ 204 w 492"/>
                  <a:gd name="T91" fmla="*/ 364 h 374"/>
                  <a:gd name="T92" fmla="*/ 176 w 492"/>
                  <a:gd name="T93" fmla="*/ 324 h 374"/>
                  <a:gd name="T94" fmla="*/ 167 w 492"/>
                  <a:gd name="T95" fmla="*/ 308 h 374"/>
                  <a:gd name="T96" fmla="*/ 154 w 492"/>
                  <a:gd name="T97" fmla="*/ 285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92" h="374">
                    <a:moveTo>
                      <a:pt x="166" y="262"/>
                    </a:moveTo>
                    <a:cubicBezTo>
                      <a:pt x="170" y="260"/>
                      <a:pt x="170" y="260"/>
                      <a:pt x="174" y="261"/>
                    </a:cubicBezTo>
                    <a:cubicBezTo>
                      <a:pt x="176" y="253"/>
                      <a:pt x="180" y="250"/>
                      <a:pt x="183" y="242"/>
                    </a:cubicBezTo>
                    <a:cubicBezTo>
                      <a:pt x="174" y="239"/>
                      <a:pt x="153" y="238"/>
                      <a:pt x="152" y="229"/>
                    </a:cubicBezTo>
                    <a:cubicBezTo>
                      <a:pt x="154" y="228"/>
                      <a:pt x="154" y="229"/>
                      <a:pt x="157" y="229"/>
                    </a:cubicBezTo>
                    <a:cubicBezTo>
                      <a:pt x="163" y="229"/>
                      <a:pt x="167" y="234"/>
                      <a:pt x="174" y="234"/>
                    </a:cubicBezTo>
                    <a:cubicBezTo>
                      <a:pt x="177" y="234"/>
                      <a:pt x="177" y="231"/>
                      <a:pt x="177" y="229"/>
                    </a:cubicBezTo>
                    <a:cubicBezTo>
                      <a:pt x="168" y="227"/>
                      <a:pt x="165" y="213"/>
                      <a:pt x="156" y="213"/>
                    </a:cubicBezTo>
                    <a:cubicBezTo>
                      <a:pt x="153" y="213"/>
                      <a:pt x="152" y="218"/>
                      <a:pt x="149" y="218"/>
                    </a:cubicBezTo>
                    <a:cubicBezTo>
                      <a:pt x="144" y="218"/>
                      <a:pt x="141" y="217"/>
                      <a:pt x="141" y="213"/>
                    </a:cubicBezTo>
                    <a:cubicBezTo>
                      <a:pt x="141" y="207"/>
                      <a:pt x="147" y="207"/>
                      <a:pt x="147" y="201"/>
                    </a:cubicBezTo>
                    <a:cubicBezTo>
                      <a:pt x="147" y="196"/>
                      <a:pt x="143" y="196"/>
                      <a:pt x="140" y="196"/>
                    </a:cubicBezTo>
                    <a:cubicBezTo>
                      <a:pt x="140" y="192"/>
                      <a:pt x="140" y="192"/>
                      <a:pt x="140" y="192"/>
                    </a:cubicBezTo>
                    <a:cubicBezTo>
                      <a:pt x="132" y="167"/>
                      <a:pt x="112" y="142"/>
                      <a:pt x="80" y="142"/>
                    </a:cubicBezTo>
                    <a:cubicBezTo>
                      <a:pt x="75" y="142"/>
                      <a:pt x="74" y="142"/>
                      <a:pt x="71" y="142"/>
                    </a:cubicBezTo>
                    <a:cubicBezTo>
                      <a:pt x="67" y="142"/>
                      <a:pt x="66" y="146"/>
                      <a:pt x="62" y="146"/>
                    </a:cubicBezTo>
                    <a:cubicBezTo>
                      <a:pt x="59" y="146"/>
                      <a:pt x="57" y="143"/>
                      <a:pt x="53" y="143"/>
                    </a:cubicBezTo>
                    <a:cubicBezTo>
                      <a:pt x="50" y="143"/>
                      <a:pt x="49" y="144"/>
                      <a:pt x="48" y="145"/>
                    </a:cubicBezTo>
                    <a:cubicBezTo>
                      <a:pt x="49" y="145"/>
                      <a:pt x="50" y="147"/>
                      <a:pt x="51" y="147"/>
                    </a:cubicBezTo>
                    <a:cubicBezTo>
                      <a:pt x="49" y="149"/>
                      <a:pt x="49" y="148"/>
                      <a:pt x="47" y="148"/>
                    </a:cubicBezTo>
                    <a:cubicBezTo>
                      <a:pt x="41" y="148"/>
                      <a:pt x="32" y="145"/>
                      <a:pt x="28" y="141"/>
                    </a:cubicBezTo>
                    <a:cubicBezTo>
                      <a:pt x="31" y="139"/>
                      <a:pt x="33" y="139"/>
                      <a:pt x="34" y="136"/>
                    </a:cubicBezTo>
                    <a:cubicBezTo>
                      <a:pt x="29" y="134"/>
                      <a:pt x="26" y="131"/>
                      <a:pt x="22" y="131"/>
                    </a:cubicBezTo>
                    <a:cubicBezTo>
                      <a:pt x="16" y="131"/>
                      <a:pt x="18" y="133"/>
                      <a:pt x="12" y="131"/>
                    </a:cubicBezTo>
                    <a:cubicBezTo>
                      <a:pt x="13" y="127"/>
                      <a:pt x="19" y="126"/>
                      <a:pt x="21" y="126"/>
                    </a:cubicBezTo>
                    <a:cubicBezTo>
                      <a:pt x="24" y="126"/>
                      <a:pt x="26" y="126"/>
                      <a:pt x="28" y="126"/>
                    </a:cubicBezTo>
                    <a:cubicBezTo>
                      <a:pt x="31" y="126"/>
                      <a:pt x="32" y="125"/>
                      <a:pt x="33" y="123"/>
                    </a:cubicBezTo>
                    <a:cubicBezTo>
                      <a:pt x="50" y="123"/>
                      <a:pt x="50" y="123"/>
                      <a:pt x="50" y="123"/>
                    </a:cubicBezTo>
                    <a:cubicBezTo>
                      <a:pt x="53" y="121"/>
                      <a:pt x="53" y="120"/>
                      <a:pt x="53" y="117"/>
                    </a:cubicBezTo>
                    <a:cubicBezTo>
                      <a:pt x="42" y="117"/>
                      <a:pt x="42" y="117"/>
                      <a:pt x="42" y="117"/>
                    </a:cubicBezTo>
                    <a:cubicBezTo>
                      <a:pt x="41" y="118"/>
                      <a:pt x="40" y="120"/>
                      <a:pt x="39" y="120"/>
                    </a:cubicBezTo>
                    <a:cubicBezTo>
                      <a:pt x="34" y="120"/>
                      <a:pt x="33" y="120"/>
                      <a:pt x="29" y="120"/>
                    </a:cubicBezTo>
                    <a:cubicBezTo>
                      <a:pt x="28" y="120"/>
                      <a:pt x="0" y="112"/>
                      <a:pt x="0" y="108"/>
                    </a:cubicBezTo>
                    <a:cubicBezTo>
                      <a:pt x="0" y="99"/>
                      <a:pt x="10" y="102"/>
                      <a:pt x="17" y="100"/>
                    </a:cubicBezTo>
                    <a:cubicBezTo>
                      <a:pt x="22" y="98"/>
                      <a:pt x="25" y="95"/>
                      <a:pt x="30" y="93"/>
                    </a:cubicBezTo>
                    <a:cubicBezTo>
                      <a:pt x="38" y="91"/>
                      <a:pt x="49" y="95"/>
                      <a:pt x="55" y="91"/>
                    </a:cubicBezTo>
                    <a:cubicBezTo>
                      <a:pt x="59" y="88"/>
                      <a:pt x="63" y="83"/>
                      <a:pt x="63" y="76"/>
                    </a:cubicBezTo>
                    <a:cubicBezTo>
                      <a:pt x="57" y="75"/>
                      <a:pt x="41" y="76"/>
                      <a:pt x="41" y="70"/>
                    </a:cubicBezTo>
                    <a:cubicBezTo>
                      <a:pt x="41" y="68"/>
                      <a:pt x="45" y="66"/>
                      <a:pt x="47" y="66"/>
                    </a:cubicBezTo>
                    <a:cubicBezTo>
                      <a:pt x="57" y="63"/>
                      <a:pt x="69" y="56"/>
                      <a:pt x="75" y="50"/>
                    </a:cubicBezTo>
                    <a:cubicBezTo>
                      <a:pt x="78" y="52"/>
                      <a:pt x="80" y="52"/>
                      <a:pt x="83" y="52"/>
                    </a:cubicBezTo>
                    <a:cubicBezTo>
                      <a:pt x="93" y="52"/>
                      <a:pt x="85" y="39"/>
                      <a:pt x="94" y="38"/>
                    </a:cubicBezTo>
                    <a:cubicBezTo>
                      <a:pt x="106" y="37"/>
                      <a:pt x="110" y="34"/>
                      <a:pt x="121" y="34"/>
                    </a:cubicBezTo>
                    <a:cubicBezTo>
                      <a:pt x="129" y="32"/>
                      <a:pt x="135" y="27"/>
                      <a:pt x="142" y="27"/>
                    </a:cubicBezTo>
                    <a:cubicBezTo>
                      <a:pt x="148" y="27"/>
                      <a:pt x="149" y="36"/>
                      <a:pt x="154" y="36"/>
                    </a:cubicBezTo>
                    <a:cubicBezTo>
                      <a:pt x="154" y="34"/>
                      <a:pt x="153" y="32"/>
                      <a:pt x="153" y="30"/>
                    </a:cubicBezTo>
                    <a:cubicBezTo>
                      <a:pt x="156" y="27"/>
                      <a:pt x="156" y="27"/>
                      <a:pt x="156" y="27"/>
                    </a:cubicBezTo>
                    <a:cubicBezTo>
                      <a:pt x="159" y="33"/>
                      <a:pt x="164" y="32"/>
                      <a:pt x="170" y="34"/>
                    </a:cubicBezTo>
                    <a:cubicBezTo>
                      <a:pt x="171" y="34"/>
                      <a:pt x="174" y="34"/>
                      <a:pt x="174" y="34"/>
                    </a:cubicBezTo>
                    <a:cubicBezTo>
                      <a:pt x="173" y="32"/>
                      <a:pt x="172" y="30"/>
                      <a:pt x="172" y="28"/>
                    </a:cubicBezTo>
                    <a:cubicBezTo>
                      <a:pt x="172" y="25"/>
                      <a:pt x="176" y="24"/>
                      <a:pt x="179" y="24"/>
                    </a:cubicBezTo>
                    <a:cubicBezTo>
                      <a:pt x="191" y="24"/>
                      <a:pt x="197" y="31"/>
                      <a:pt x="205" y="34"/>
                    </a:cubicBezTo>
                    <a:cubicBezTo>
                      <a:pt x="218" y="34"/>
                      <a:pt x="218" y="34"/>
                      <a:pt x="218" y="34"/>
                    </a:cubicBezTo>
                    <a:cubicBezTo>
                      <a:pt x="213" y="32"/>
                      <a:pt x="201" y="28"/>
                      <a:pt x="201" y="23"/>
                    </a:cubicBezTo>
                    <a:cubicBezTo>
                      <a:pt x="201" y="19"/>
                      <a:pt x="210" y="20"/>
                      <a:pt x="213" y="19"/>
                    </a:cubicBezTo>
                    <a:cubicBezTo>
                      <a:pt x="211" y="17"/>
                      <a:pt x="208" y="17"/>
                      <a:pt x="207" y="15"/>
                    </a:cubicBezTo>
                    <a:cubicBezTo>
                      <a:pt x="215" y="11"/>
                      <a:pt x="222" y="9"/>
                      <a:pt x="231" y="9"/>
                    </a:cubicBezTo>
                    <a:cubicBezTo>
                      <a:pt x="238" y="9"/>
                      <a:pt x="243" y="9"/>
                      <a:pt x="249" y="11"/>
                    </a:cubicBezTo>
                    <a:cubicBezTo>
                      <a:pt x="255" y="11"/>
                      <a:pt x="255" y="11"/>
                      <a:pt x="255" y="11"/>
                    </a:cubicBezTo>
                    <a:cubicBezTo>
                      <a:pt x="255" y="8"/>
                      <a:pt x="255" y="8"/>
                      <a:pt x="255" y="8"/>
                    </a:cubicBezTo>
                    <a:cubicBezTo>
                      <a:pt x="259" y="7"/>
                      <a:pt x="262" y="8"/>
                      <a:pt x="266" y="8"/>
                    </a:cubicBezTo>
                    <a:cubicBezTo>
                      <a:pt x="280" y="8"/>
                      <a:pt x="291" y="0"/>
                      <a:pt x="306" y="0"/>
                    </a:cubicBezTo>
                    <a:cubicBezTo>
                      <a:pt x="322" y="0"/>
                      <a:pt x="333" y="0"/>
                      <a:pt x="348" y="0"/>
                    </a:cubicBezTo>
                    <a:cubicBezTo>
                      <a:pt x="364" y="0"/>
                      <a:pt x="377" y="11"/>
                      <a:pt x="391" y="17"/>
                    </a:cubicBezTo>
                    <a:cubicBezTo>
                      <a:pt x="398" y="20"/>
                      <a:pt x="408" y="18"/>
                      <a:pt x="416" y="19"/>
                    </a:cubicBezTo>
                    <a:cubicBezTo>
                      <a:pt x="414" y="29"/>
                      <a:pt x="395" y="28"/>
                      <a:pt x="387" y="31"/>
                    </a:cubicBezTo>
                    <a:cubicBezTo>
                      <a:pt x="324" y="34"/>
                      <a:pt x="324" y="34"/>
                      <a:pt x="324" y="34"/>
                    </a:cubicBezTo>
                    <a:cubicBezTo>
                      <a:pt x="329" y="38"/>
                      <a:pt x="377" y="32"/>
                      <a:pt x="382" y="34"/>
                    </a:cubicBezTo>
                    <a:cubicBezTo>
                      <a:pt x="381" y="37"/>
                      <a:pt x="369" y="49"/>
                      <a:pt x="371" y="49"/>
                    </a:cubicBezTo>
                    <a:cubicBezTo>
                      <a:pt x="378" y="49"/>
                      <a:pt x="395" y="32"/>
                      <a:pt x="405" y="32"/>
                    </a:cubicBezTo>
                    <a:cubicBezTo>
                      <a:pt x="410" y="32"/>
                      <a:pt x="412" y="37"/>
                      <a:pt x="412" y="41"/>
                    </a:cubicBezTo>
                    <a:cubicBezTo>
                      <a:pt x="412" y="44"/>
                      <a:pt x="394" y="63"/>
                      <a:pt x="393" y="66"/>
                    </a:cubicBezTo>
                    <a:cubicBezTo>
                      <a:pt x="400" y="64"/>
                      <a:pt x="415" y="45"/>
                      <a:pt x="419" y="42"/>
                    </a:cubicBezTo>
                    <a:cubicBezTo>
                      <a:pt x="427" y="42"/>
                      <a:pt x="439" y="42"/>
                      <a:pt x="439" y="42"/>
                    </a:cubicBezTo>
                    <a:cubicBezTo>
                      <a:pt x="439" y="42"/>
                      <a:pt x="444" y="43"/>
                      <a:pt x="445" y="42"/>
                    </a:cubicBezTo>
                    <a:cubicBezTo>
                      <a:pt x="450" y="40"/>
                      <a:pt x="451" y="39"/>
                      <a:pt x="456" y="37"/>
                    </a:cubicBezTo>
                    <a:cubicBezTo>
                      <a:pt x="470" y="37"/>
                      <a:pt x="470" y="37"/>
                      <a:pt x="470" y="37"/>
                    </a:cubicBezTo>
                    <a:cubicBezTo>
                      <a:pt x="470" y="33"/>
                      <a:pt x="472" y="33"/>
                      <a:pt x="475" y="33"/>
                    </a:cubicBezTo>
                    <a:cubicBezTo>
                      <a:pt x="479" y="33"/>
                      <a:pt x="492" y="39"/>
                      <a:pt x="492" y="43"/>
                    </a:cubicBezTo>
                    <a:cubicBezTo>
                      <a:pt x="492" y="46"/>
                      <a:pt x="487" y="49"/>
                      <a:pt x="485" y="50"/>
                    </a:cubicBezTo>
                    <a:cubicBezTo>
                      <a:pt x="476" y="53"/>
                      <a:pt x="470" y="61"/>
                      <a:pt x="457" y="61"/>
                    </a:cubicBezTo>
                    <a:cubicBezTo>
                      <a:pt x="460" y="63"/>
                      <a:pt x="461" y="63"/>
                      <a:pt x="463" y="61"/>
                    </a:cubicBezTo>
                    <a:cubicBezTo>
                      <a:pt x="463" y="69"/>
                      <a:pt x="455" y="69"/>
                      <a:pt x="450" y="70"/>
                    </a:cubicBezTo>
                    <a:cubicBezTo>
                      <a:pt x="452" y="74"/>
                      <a:pt x="450" y="71"/>
                      <a:pt x="450" y="74"/>
                    </a:cubicBezTo>
                    <a:cubicBezTo>
                      <a:pt x="450" y="79"/>
                      <a:pt x="443" y="80"/>
                      <a:pt x="437" y="81"/>
                    </a:cubicBezTo>
                    <a:cubicBezTo>
                      <a:pt x="437" y="84"/>
                      <a:pt x="437" y="84"/>
                      <a:pt x="437" y="85"/>
                    </a:cubicBezTo>
                    <a:cubicBezTo>
                      <a:pt x="437" y="91"/>
                      <a:pt x="431" y="93"/>
                      <a:pt x="426" y="97"/>
                    </a:cubicBezTo>
                    <a:cubicBezTo>
                      <a:pt x="422" y="100"/>
                      <a:pt x="422" y="107"/>
                      <a:pt x="421" y="110"/>
                    </a:cubicBezTo>
                    <a:cubicBezTo>
                      <a:pt x="424" y="111"/>
                      <a:pt x="426" y="110"/>
                      <a:pt x="429" y="110"/>
                    </a:cubicBezTo>
                    <a:cubicBezTo>
                      <a:pt x="434" y="110"/>
                      <a:pt x="438" y="113"/>
                      <a:pt x="441" y="115"/>
                    </a:cubicBezTo>
                    <a:cubicBezTo>
                      <a:pt x="439" y="116"/>
                      <a:pt x="437" y="117"/>
                      <a:pt x="436" y="117"/>
                    </a:cubicBezTo>
                    <a:cubicBezTo>
                      <a:pt x="437" y="122"/>
                      <a:pt x="448" y="120"/>
                      <a:pt x="448" y="127"/>
                    </a:cubicBezTo>
                    <a:cubicBezTo>
                      <a:pt x="448" y="134"/>
                      <a:pt x="433" y="131"/>
                      <a:pt x="428" y="131"/>
                    </a:cubicBezTo>
                    <a:cubicBezTo>
                      <a:pt x="425" y="131"/>
                      <a:pt x="422" y="134"/>
                      <a:pt x="422" y="136"/>
                    </a:cubicBezTo>
                    <a:cubicBezTo>
                      <a:pt x="422" y="141"/>
                      <a:pt x="427" y="141"/>
                      <a:pt x="431" y="141"/>
                    </a:cubicBezTo>
                    <a:cubicBezTo>
                      <a:pt x="431" y="147"/>
                      <a:pt x="436" y="149"/>
                      <a:pt x="436" y="153"/>
                    </a:cubicBezTo>
                    <a:cubicBezTo>
                      <a:pt x="436" y="155"/>
                      <a:pt x="434" y="157"/>
                      <a:pt x="436" y="159"/>
                    </a:cubicBezTo>
                    <a:cubicBezTo>
                      <a:pt x="431" y="159"/>
                      <a:pt x="426" y="159"/>
                      <a:pt x="426" y="163"/>
                    </a:cubicBezTo>
                    <a:cubicBezTo>
                      <a:pt x="426" y="168"/>
                      <a:pt x="435" y="167"/>
                      <a:pt x="438" y="169"/>
                    </a:cubicBezTo>
                    <a:cubicBezTo>
                      <a:pt x="436" y="173"/>
                      <a:pt x="430" y="176"/>
                      <a:pt x="425" y="176"/>
                    </a:cubicBezTo>
                    <a:cubicBezTo>
                      <a:pt x="425" y="178"/>
                      <a:pt x="426" y="180"/>
                      <a:pt x="428" y="181"/>
                    </a:cubicBezTo>
                    <a:cubicBezTo>
                      <a:pt x="426" y="189"/>
                      <a:pt x="414" y="186"/>
                      <a:pt x="412" y="192"/>
                    </a:cubicBezTo>
                    <a:cubicBezTo>
                      <a:pt x="409" y="190"/>
                      <a:pt x="406" y="188"/>
                      <a:pt x="404" y="185"/>
                    </a:cubicBezTo>
                    <a:cubicBezTo>
                      <a:pt x="399" y="185"/>
                      <a:pt x="399" y="185"/>
                      <a:pt x="399" y="185"/>
                    </a:cubicBezTo>
                    <a:cubicBezTo>
                      <a:pt x="402" y="193"/>
                      <a:pt x="415" y="190"/>
                      <a:pt x="415" y="198"/>
                    </a:cubicBezTo>
                    <a:cubicBezTo>
                      <a:pt x="415" y="201"/>
                      <a:pt x="414" y="206"/>
                      <a:pt x="411" y="206"/>
                    </a:cubicBezTo>
                    <a:cubicBezTo>
                      <a:pt x="406" y="206"/>
                      <a:pt x="397" y="198"/>
                      <a:pt x="395" y="193"/>
                    </a:cubicBezTo>
                    <a:cubicBezTo>
                      <a:pt x="393" y="193"/>
                      <a:pt x="392" y="193"/>
                      <a:pt x="391" y="193"/>
                    </a:cubicBezTo>
                    <a:cubicBezTo>
                      <a:pt x="391" y="197"/>
                      <a:pt x="391" y="197"/>
                      <a:pt x="391" y="197"/>
                    </a:cubicBezTo>
                    <a:cubicBezTo>
                      <a:pt x="402" y="208"/>
                      <a:pt x="420" y="213"/>
                      <a:pt x="420" y="229"/>
                    </a:cubicBezTo>
                    <a:cubicBezTo>
                      <a:pt x="420" y="232"/>
                      <a:pt x="415" y="232"/>
                      <a:pt x="412" y="232"/>
                    </a:cubicBezTo>
                    <a:cubicBezTo>
                      <a:pt x="399" y="232"/>
                      <a:pt x="402" y="218"/>
                      <a:pt x="390" y="218"/>
                    </a:cubicBezTo>
                    <a:cubicBezTo>
                      <a:pt x="388" y="218"/>
                      <a:pt x="387" y="219"/>
                      <a:pt x="385" y="218"/>
                    </a:cubicBezTo>
                    <a:cubicBezTo>
                      <a:pt x="385" y="222"/>
                      <a:pt x="388" y="223"/>
                      <a:pt x="388" y="225"/>
                    </a:cubicBezTo>
                    <a:cubicBezTo>
                      <a:pt x="388" y="228"/>
                      <a:pt x="383" y="229"/>
                      <a:pt x="382" y="229"/>
                    </a:cubicBezTo>
                    <a:cubicBezTo>
                      <a:pt x="382" y="238"/>
                      <a:pt x="408" y="236"/>
                      <a:pt x="414" y="238"/>
                    </a:cubicBezTo>
                    <a:cubicBezTo>
                      <a:pt x="409" y="242"/>
                      <a:pt x="406" y="242"/>
                      <a:pt x="401" y="244"/>
                    </a:cubicBezTo>
                    <a:cubicBezTo>
                      <a:pt x="392" y="247"/>
                      <a:pt x="389" y="255"/>
                      <a:pt x="381" y="258"/>
                    </a:cubicBezTo>
                    <a:cubicBezTo>
                      <a:pt x="370" y="261"/>
                      <a:pt x="362" y="260"/>
                      <a:pt x="351" y="265"/>
                    </a:cubicBezTo>
                    <a:cubicBezTo>
                      <a:pt x="338" y="265"/>
                      <a:pt x="338" y="265"/>
                      <a:pt x="338" y="265"/>
                    </a:cubicBezTo>
                    <a:cubicBezTo>
                      <a:pt x="335" y="266"/>
                      <a:pt x="332" y="267"/>
                      <a:pt x="332" y="270"/>
                    </a:cubicBezTo>
                    <a:cubicBezTo>
                      <a:pt x="325" y="275"/>
                      <a:pt x="325" y="275"/>
                      <a:pt x="325" y="275"/>
                    </a:cubicBezTo>
                    <a:cubicBezTo>
                      <a:pt x="319" y="279"/>
                      <a:pt x="319" y="285"/>
                      <a:pt x="315" y="289"/>
                    </a:cubicBezTo>
                    <a:cubicBezTo>
                      <a:pt x="309" y="295"/>
                      <a:pt x="299" y="293"/>
                      <a:pt x="293" y="298"/>
                    </a:cubicBezTo>
                    <a:cubicBezTo>
                      <a:pt x="289" y="298"/>
                      <a:pt x="289" y="298"/>
                      <a:pt x="289" y="298"/>
                    </a:cubicBezTo>
                    <a:cubicBezTo>
                      <a:pt x="289" y="292"/>
                      <a:pt x="289" y="292"/>
                      <a:pt x="289" y="292"/>
                    </a:cubicBezTo>
                    <a:cubicBezTo>
                      <a:pt x="284" y="294"/>
                      <a:pt x="286" y="297"/>
                      <a:pt x="283" y="299"/>
                    </a:cubicBezTo>
                    <a:cubicBezTo>
                      <a:pt x="277" y="305"/>
                      <a:pt x="261" y="303"/>
                      <a:pt x="261" y="312"/>
                    </a:cubicBezTo>
                    <a:cubicBezTo>
                      <a:pt x="261" y="313"/>
                      <a:pt x="262" y="314"/>
                      <a:pt x="262" y="315"/>
                    </a:cubicBezTo>
                    <a:cubicBezTo>
                      <a:pt x="261" y="316"/>
                      <a:pt x="260" y="317"/>
                      <a:pt x="260" y="318"/>
                    </a:cubicBezTo>
                    <a:cubicBezTo>
                      <a:pt x="260" y="320"/>
                      <a:pt x="263" y="322"/>
                      <a:pt x="263" y="325"/>
                    </a:cubicBezTo>
                    <a:cubicBezTo>
                      <a:pt x="263" y="335"/>
                      <a:pt x="250" y="332"/>
                      <a:pt x="250" y="340"/>
                    </a:cubicBezTo>
                    <a:cubicBezTo>
                      <a:pt x="250" y="345"/>
                      <a:pt x="249" y="353"/>
                      <a:pt x="250" y="356"/>
                    </a:cubicBezTo>
                    <a:cubicBezTo>
                      <a:pt x="243" y="359"/>
                      <a:pt x="247" y="374"/>
                      <a:pt x="239" y="374"/>
                    </a:cubicBezTo>
                    <a:cubicBezTo>
                      <a:pt x="237" y="374"/>
                      <a:pt x="236" y="373"/>
                      <a:pt x="236" y="371"/>
                    </a:cubicBezTo>
                    <a:cubicBezTo>
                      <a:pt x="232" y="371"/>
                      <a:pt x="232" y="373"/>
                      <a:pt x="230" y="373"/>
                    </a:cubicBezTo>
                    <a:cubicBezTo>
                      <a:pt x="223" y="373"/>
                      <a:pt x="223" y="360"/>
                      <a:pt x="216" y="360"/>
                    </a:cubicBezTo>
                    <a:cubicBezTo>
                      <a:pt x="212" y="360"/>
                      <a:pt x="208" y="363"/>
                      <a:pt x="204" y="364"/>
                    </a:cubicBezTo>
                    <a:cubicBezTo>
                      <a:pt x="202" y="357"/>
                      <a:pt x="199" y="359"/>
                      <a:pt x="195" y="356"/>
                    </a:cubicBezTo>
                    <a:cubicBezTo>
                      <a:pt x="193" y="355"/>
                      <a:pt x="193" y="351"/>
                      <a:pt x="193" y="350"/>
                    </a:cubicBezTo>
                    <a:cubicBezTo>
                      <a:pt x="187" y="345"/>
                      <a:pt x="176" y="332"/>
                      <a:pt x="176" y="324"/>
                    </a:cubicBezTo>
                    <a:cubicBezTo>
                      <a:pt x="176" y="320"/>
                      <a:pt x="178" y="321"/>
                      <a:pt x="180" y="319"/>
                    </a:cubicBezTo>
                    <a:cubicBezTo>
                      <a:pt x="176" y="313"/>
                      <a:pt x="175" y="320"/>
                      <a:pt x="170" y="318"/>
                    </a:cubicBezTo>
                    <a:cubicBezTo>
                      <a:pt x="168" y="317"/>
                      <a:pt x="168" y="311"/>
                      <a:pt x="167" y="308"/>
                    </a:cubicBezTo>
                    <a:cubicBezTo>
                      <a:pt x="165" y="303"/>
                      <a:pt x="157" y="300"/>
                      <a:pt x="157" y="292"/>
                    </a:cubicBezTo>
                    <a:cubicBezTo>
                      <a:pt x="157" y="289"/>
                      <a:pt x="159" y="288"/>
                      <a:pt x="160" y="285"/>
                    </a:cubicBezTo>
                    <a:cubicBezTo>
                      <a:pt x="158" y="284"/>
                      <a:pt x="156" y="283"/>
                      <a:pt x="154" y="285"/>
                    </a:cubicBezTo>
                    <a:cubicBezTo>
                      <a:pt x="154" y="278"/>
                      <a:pt x="154" y="278"/>
                      <a:pt x="154" y="278"/>
                    </a:cubicBezTo>
                    <a:cubicBezTo>
                      <a:pt x="158" y="273"/>
                      <a:pt x="160" y="267"/>
                      <a:pt x="166" y="262"/>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91" name="Freeform 141">
                <a:extLst>
                  <a:ext uri="{FF2B5EF4-FFF2-40B4-BE49-F238E27FC236}">
                    <a16:creationId xmlns:a16="http://schemas.microsoft.com/office/drawing/2014/main" id="{6A0ABD93-A0A5-4538-830D-848A2D44E8FF}"/>
                  </a:ext>
                </a:extLst>
              </p:cNvPr>
              <p:cNvSpPr>
                <a:spLocks/>
              </p:cNvSpPr>
              <p:nvPr/>
            </p:nvSpPr>
            <p:spPr bwMode="auto">
              <a:xfrm>
                <a:off x="3289712" y="1384232"/>
                <a:ext cx="57003" cy="39654"/>
              </a:xfrm>
              <a:custGeom>
                <a:avLst/>
                <a:gdLst>
                  <a:gd name="T0" fmla="*/ 5 w 23"/>
                  <a:gd name="T1" fmla="*/ 16 h 16"/>
                  <a:gd name="T2" fmla="*/ 0 w 23"/>
                  <a:gd name="T3" fmla="*/ 6 h 16"/>
                  <a:gd name="T4" fmla="*/ 6 w 23"/>
                  <a:gd name="T5" fmla="*/ 0 h 16"/>
                  <a:gd name="T6" fmla="*/ 23 w 23"/>
                  <a:gd name="T7" fmla="*/ 10 h 16"/>
                  <a:gd name="T8" fmla="*/ 12 w 23"/>
                  <a:gd name="T9" fmla="*/ 16 h 16"/>
                  <a:gd name="T10" fmla="*/ 5 w 23"/>
                  <a:gd name="T11" fmla="*/ 16 h 16"/>
                </a:gdLst>
                <a:ahLst/>
                <a:cxnLst>
                  <a:cxn ang="0">
                    <a:pos x="T0" y="T1"/>
                  </a:cxn>
                  <a:cxn ang="0">
                    <a:pos x="T2" y="T3"/>
                  </a:cxn>
                  <a:cxn ang="0">
                    <a:pos x="T4" y="T5"/>
                  </a:cxn>
                  <a:cxn ang="0">
                    <a:pos x="T6" y="T7"/>
                  </a:cxn>
                  <a:cxn ang="0">
                    <a:pos x="T8" y="T9"/>
                  </a:cxn>
                  <a:cxn ang="0">
                    <a:pos x="T10" y="T11"/>
                  </a:cxn>
                </a:cxnLst>
                <a:rect l="0" t="0" r="r" b="b"/>
                <a:pathLst>
                  <a:path w="23" h="16">
                    <a:moveTo>
                      <a:pt x="5" y="16"/>
                    </a:moveTo>
                    <a:cubicBezTo>
                      <a:pt x="3" y="16"/>
                      <a:pt x="0" y="9"/>
                      <a:pt x="0" y="6"/>
                    </a:cubicBezTo>
                    <a:cubicBezTo>
                      <a:pt x="0" y="2"/>
                      <a:pt x="3" y="0"/>
                      <a:pt x="6" y="0"/>
                    </a:cubicBezTo>
                    <a:cubicBezTo>
                      <a:pt x="13" y="0"/>
                      <a:pt x="16" y="8"/>
                      <a:pt x="23" y="10"/>
                    </a:cubicBezTo>
                    <a:cubicBezTo>
                      <a:pt x="23" y="15"/>
                      <a:pt x="17" y="16"/>
                      <a:pt x="12" y="16"/>
                    </a:cubicBezTo>
                    <a:lnTo>
                      <a:pt x="5" y="16"/>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92" name="Freeform 142">
                <a:extLst>
                  <a:ext uri="{FF2B5EF4-FFF2-40B4-BE49-F238E27FC236}">
                    <a16:creationId xmlns:a16="http://schemas.microsoft.com/office/drawing/2014/main" id="{57FB7B76-A11F-49AF-9995-24A60F9B3E95}"/>
                  </a:ext>
                </a:extLst>
              </p:cNvPr>
              <p:cNvSpPr>
                <a:spLocks/>
              </p:cNvSpPr>
              <p:nvPr/>
            </p:nvSpPr>
            <p:spPr bwMode="auto">
              <a:xfrm>
                <a:off x="4007209" y="1188438"/>
                <a:ext cx="30980" cy="19827"/>
              </a:xfrm>
              <a:custGeom>
                <a:avLst/>
                <a:gdLst>
                  <a:gd name="T0" fmla="*/ 4 w 13"/>
                  <a:gd name="T1" fmla="*/ 8 h 8"/>
                  <a:gd name="T2" fmla="*/ 0 w 13"/>
                  <a:gd name="T3" fmla="*/ 4 h 8"/>
                  <a:gd name="T4" fmla="*/ 3 w 13"/>
                  <a:gd name="T5" fmla="*/ 0 h 8"/>
                  <a:gd name="T6" fmla="*/ 8 w 13"/>
                  <a:gd name="T7" fmla="*/ 0 h 8"/>
                  <a:gd name="T8" fmla="*/ 8 w 13"/>
                  <a:gd name="T9" fmla="*/ 4 h 8"/>
                  <a:gd name="T10" fmla="*/ 13 w 13"/>
                  <a:gd name="T11" fmla="*/ 4 h 8"/>
                  <a:gd name="T12" fmla="*/ 4 w 13"/>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3" h="8">
                    <a:moveTo>
                      <a:pt x="4" y="8"/>
                    </a:moveTo>
                    <a:cubicBezTo>
                      <a:pt x="2" y="8"/>
                      <a:pt x="0" y="5"/>
                      <a:pt x="0" y="4"/>
                    </a:cubicBezTo>
                    <a:cubicBezTo>
                      <a:pt x="0" y="2"/>
                      <a:pt x="2" y="1"/>
                      <a:pt x="3" y="0"/>
                    </a:cubicBezTo>
                    <a:cubicBezTo>
                      <a:pt x="8" y="0"/>
                      <a:pt x="8" y="0"/>
                      <a:pt x="8" y="0"/>
                    </a:cubicBezTo>
                    <a:cubicBezTo>
                      <a:pt x="8" y="2"/>
                      <a:pt x="8" y="2"/>
                      <a:pt x="8" y="4"/>
                    </a:cubicBezTo>
                    <a:cubicBezTo>
                      <a:pt x="13" y="4"/>
                      <a:pt x="13" y="4"/>
                      <a:pt x="13" y="4"/>
                    </a:cubicBezTo>
                    <a:cubicBezTo>
                      <a:pt x="11" y="4"/>
                      <a:pt x="7" y="8"/>
                      <a:pt x="4" y="8"/>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93" name="Freeform 143">
                <a:extLst>
                  <a:ext uri="{FF2B5EF4-FFF2-40B4-BE49-F238E27FC236}">
                    <a16:creationId xmlns:a16="http://schemas.microsoft.com/office/drawing/2014/main" id="{CD79973B-F55D-435F-BBC7-8242D7E6A6DB}"/>
                  </a:ext>
                </a:extLst>
              </p:cNvPr>
              <p:cNvSpPr>
                <a:spLocks/>
              </p:cNvSpPr>
              <p:nvPr/>
            </p:nvSpPr>
            <p:spPr bwMode="auto">
              <a:xfrm>
                <a:off x="3201729" y="1966656"/>
                <a:ext cx="132595" cy="127638"/>
              </a:xfrm>
              <a:custGeom>
                <a:avLst/>
                <a:gdLst>
                  <a:gd name="T0" fmla="*/ 3 w 54"/>
                  <a:gd name="T1" fmla="*/ 43 h 52"/>
                  <a:gd name="T2" fmla="*/ 0 w 54"/>
                  <a:gd name="T3" fmla="*/ 40 h 52"/>
                  <a:gd name="T4" fmla="*/ 6 w 54"/>
                  <a:gd name="T5" fmla="*/ 35 h 52"/>
                  <a:gd name="T6" fmla="*/ 6 w 54"/>
                  <a:gd name="T7" fmla="*/ 33 h 52"/>
                  <a:gd name="T8" fmla="*/ 3 w 54"/>
                  <a:gd name="T9" fmla="*/ 32 h 52"/>
                  <a:gd name="T10" fmla="*/ 19 w 54"/>
                  <a:gd name="T11" fmla="*/ 8 h 52"/>
                  <a:gd name="T12" fmla="*/ 27 w 54"/>
                  <a:gd name="T13" fmla="*/ 0 h 52"/>
                  <a:gd name="T14" fmla="*/ 29 w 54"/>
                  <a:gd name="T15" fmla="*/ 2 h 52"/>
                  <a:gd name="T16" fmla="*/ 22 w 54"/>
                  <a:gd name="T17" fmla="*/ 17 h 52"/>
                  <a:gd name="T18" fmla="*/ 22 w 54"/>
                  <a:gd name="T19" fmla="*/ 20 h 52"/>
                  <a:gd name="T20" fmla="*/ 26 w 54"/>
                  <a:gd name="T21" fmla="*/ 17 h 52"/>
                  <a:gd name="T22" fmla="*/ 31 w 54"/>
                  <a:gd name="T23" fmla="*/ 19 h 52"/>
                  <a:gd name="T24" fmla="*/ 29 w 54"/>
                  <a:gd name="T25" fmla="*/ 20 h 52"/>
                  <a:gd name="T26" fmla="*/ 29 w 54"/>
                  <a:gd name="T27" fmla="*/ 23 h 52"/>
                  <a:gd name="T28" fmla="*/ 34 w 54"/>
                  <a:gd name="T29" fmla="*/ 23 h 52"/>
                  <a:gd name="T30" fmla="*/ 34 w 54"/>
                  <a:gd name="T31" fmla="*/ 24 h 52"/>
                  <a:gd name="T32" fmla="*/ 38 w 54"/>
                  <a:gd name="T33" fmla="*/ 23 h 52"/>
                  <a:gd name="T34" fmla="*/ 46 w 54"/>
                  <a:gd name="T35" fmla="*/ 23 h 52"/>
                  <a:gd name="T36" fmla="*/ 46 w 54"/>
                  <a:gd name="T37" fmla="*/ 33 h 52"/>
                  <a:gd name="T38" fmla="*/ 49 w 54"/>
                  <a:gd name="T39" fmla="*/ 32 h 52"/>
                  <a:gd name="T40" fmla="*/ 46 w 54"/>
                  <a:gd name="T41" fmla="*/ 36 h 52"/>
                  <a:gd name="T42" fmla="*/ 48 w 54"/>
                  <a:gd name="T43" fmla="*/ 41 h 52"/>
                  <a:gd name="T44" fmla="*/ 52 w 54"/>
                  <a:gd name="T45" fmla="*/ 39 h 52"/>
                  <a:gd name="T46" fmla="*/ 54 w 54"/>
                  <a:gd name="T47" fmla="*/ 45 h 52"/>
                  <a:gd name="T48" fmla="*/ 49 w 54"/>
                  <a:gd name="T49" fmla="*/ 52 h 52"/>
                  <a:gd name="T50" fmla="*/ 47 w 54"/>
                  <a:gd name="T51" fmla="*/ 48 h 52"/>
                  <a:gd name="T52" fmla="*/ 44 w 54"/>
                  <a:gd name="T53" fmla="*/ 48 h 52"/>
                  <a:gd name="T54" fmla="*/ 41 w 54"/>
                  <a:gd name="T55" fmla="*/ 40 h 52"/>
                  <a:gd name="T56" fmla="*/ 33 w 54"/>
                  <a:gd name="T57" fmla="*/ 48 h 52"/>
                  <a:gd name="T58" fmla="*/ 31 w 54"/>
                  <a:gd name="T59" fmla="*/ 48 h 52"/>
                  <a:gd name="T60" fmla="*/ 35 w 54"/>
                  <a:gd name="T61" fmla="*/ 43 h 52"/>
                  <a:gd name="T62" fmla="*/ 26 w 54"/>
                  <a:gd name="T63" fmla="*/ 42 h 52"/>
                  <a:gd name="T64" fmla="*/ 21 w 54"/>
                  <a:gd name="T65" fmla="*/ 43 h 52"/>
                  <a:gd name="T66" fmla="*/ 12 w 54"/>
                  <a:gd name="T67" fmla="*/ 41 h 52"/>
                  <a:gd name="T68" fmla="*/ 3 w 54"/>
                  <a:gd name="T69" fmla="*/ 4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 h="52">
                    <a:moveTo>
                      <a:pt x="3" y="43"/>
                    </a:moveTo>
                    <a:cubicBezTo>
                      <a:pt x="2" y="43"/>
                      <a:pt x="0" y="41"/>
                      <a:pt x="0" y="40"/>
                    </a:cubicBezTo>
                    <a:cubicBezTo>
                      <a:pt x="0" y="39"/>
                      <a:pt x="6" y="35"/>
                      <a:pt x="6" y="35"/>
                    </a:cubicBezTo>
                    <a:cubicBezTo>
                      <a:pt x="6" y="33"/>
                      <a:pt x="6" y="33"/>
                      <a:pt x="6" y="33"/>
                    </a:cubicBezTo>
                    <a:cubicBezTo>
                      <a:pt x="5" y="33"/>
                      <a:pt x="4" y="33"/>
                      <a:pt x="3" y="32"/>
                    </a:cubicBezTo>
                    <a:cubicBezTo>
                      <a:pt x="11" y="28"/>
                      <a:pt x="14" y="15"/>
                      <a:pt x="19" y="8"/>
                    </a:cubicBezTo>
                    <a:cubicBezTo>
                      <a:pt x="21" y="4"/>
                      <a:pt x="23" y="0"/>
                      <a:pt x="27" y="0"/>
                    </a:cubicBezTo>
                    <a:cubicBezTo>
                      <a:pt x="28" y="0"/>
                      <a:pt x="29" y="1"/>
                      <a:pt x="29" y="2"/>
                    </a:cubicBezTo>
                    <a:cubicBezTo>
                      <a:pt x="29" y="9"/>
                      <a:pt x="23" y="12"/>
                      <a:pt x="22" y="17"/>
                    </a:cubicBezTo>
                    <a:cubicBezTo>
                      <a:pt x="22" y="20"/>
                      <a:pt x="22" y="20"/>
                      <a:pt x="22" y="20"/>
                    </a:cubicBezTo>
                    <a:cubicBezTo>
                      <a:pt x="24" y="19"/>
                      <a:pt x="24" y="17"/>
                      <a:pt x="26" y="17"/>
                    </a:cubicBezTo>
                    <a:cubicBezTo>
                      <a:pt x="28" y="17"/>
                      <a:pt x="29" y="18"/>
                      <a:pt x="31" y="19"/>
                    </a:cubicBezTo>
                    <a:cubicBezTo>
                      <a:pt x="29" y="20"/>
                      <a:pt x="29" y="20"/>
                      <a:pt x="29" y="20"/>
                    </a:cubicBezTo>
                    <a:cubicBezTo>
                      <a:pt x="29" y="23"/>
                      <a:pt x="29" y="23"/>
                      <a:pt x="29" y="23"/>
                    </a:cubicBezTo>
                    <a:cubicBezTo>
                      <a:pt x="34" y="23"/>
                      <a:pt x="34" y="23"/>
                      <a:pt x="34" y="23"/>
                    </a:cubicBezTo>
                    <a:cubicBezTo>
                      <a:pt x="34" y="23"/>
                      <a:pt x="34" y="24"/>
                      <a:pt x="34" y="24"/>
                    </a:cubicBezTo>
                    <a:cubicBezTo>
                      <a:pt x="38" y="23"/>
                      <a:pt x="38" y="23"/>
                      <a:pt x="38" y="23"/>
                    </a:cubicBezTo>
                    <a:cubicBezTo>
                      <a:pt x="41" y="24"/>
                      <a:pt x="45" y="24"/>
                      <a:pt x="46" y="23"/>
                    </a:cubicBezTo>
                    <a:cubicBezTo>
                      <a:pt x="46" y="26"/>
                      <a:pt x="46" y="28"/>
                      <a:pt x="46" y="33"/>
                    </a:cubicBezTo>
                    <a:cubicBezTo>
                      <a:pt x="46" y="32"/>
                      <a:pt x="48" y="32"/>
                      <a:pt x="49" y="32"/>
                    </a:cubicBezTo>
                    <a:cubicBezTo>
                      <a:pt x="49" y="34"/>
                      <a:pt x="46" y="35"/>
                      <a:pt x="46" y="36"/>
                    </a:cubicBezTo>
                    <a:cubicBezTo>
                      <a:pt x="46" y="37"/>
                      <a:pt x="48" y="39"/>
                      <a:pt x="48" y="41"/>
                    </a:cubicBezTo>
                    <a:cubicBezTo>
                      <a:pt x="51" y="41"/>
                      <a:pt x="50" y="40"/>
                      <a:pt x="52" y="39"/>
                    </a:cubicBezTo>
                    <a:cubicBezTo>
                      <a:pt x="52" y="42"/>
                      <a:pt x="54" y="42"/>
                      <a:pt x="54" y="45"/>
                    </a:cubicBezTo>
                    <a:cubicBezTo>
                      <a:pt x="54" y="48"/>
                      <a:pt x="52" y="52"/>
                      <a:pt x="49" y="52"/>
                    </a:cubicBezTo>
                    <a:cubicBezTo>
                      <a:pt x="47" y="52"/>
                      <a:pt x="47" y="49"/>
                      <a:pt x="47" y="48"/>
                    </a:cubicBezTo>
                    <a:cubicBezTo>
                      <a:pt x="46" y="48"/>
                      <a:pt x="45" y="48"/>
                      <a:pt x="44" y="48"/>
                    </a:cubicBezTo>
                    <a:cubicBezTo>
                      <a:pt x="42" y="48"/>
                      <a:pt x="44" y="42"/>
                      <a:pt x="41" y="40"/>
                    </a:cubicBezTo>
                    <a:cubicBezTo>
                      <a:pt x="39" y="43"/>
                      <a:pt x="37" y="48"/>
                      <a:pt x="33" y="48"/>
                    </a:cubicBezTo>
                    <a:cubicBezTo>
                      <a:pt x="33" y="48"/>
                      <a:pt x="31" y="48"/>
                      <a:pt x="31" y="48"/>
                    </a:cubicBezTo>
                    <a:cubicBezTo>
                      <a:pt x="31" y="45"/>
                      <a:pt x="34" y="45"/>
                      <a:pt x="35" y="43"/>
                    </a:cubicBezTo>
                    <a:cubicBezTo>
                      <a:pt x="32" y="43"/>
                      <a:pt x="28" y="45"/>
                      <a:pt x="26" y="42"/>
                    </a:cubicBezTo>
                    <a:cubicBezTo>
                      <a:pt x="24" y="43"/>
                      <a:pt x="23" y="43"/>
                      <a:pt x="21" y="43"/>
                    </a:cubicBezTo>
                    <a:cubicBezTo>
                      <a:pt x="17" y="43"/>
                      <a:pt x="15" y="41"/>
                      <a:pt x="12" y="41"/>
                    </a:cubicBezTo>
                    <a:cubicBezTo>
                      <a:pt x="8" y="41"/>
                      <a:pt x="7" y="43"/>
                      <a:pt x="3" y="43"/>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94" name="Freeform 145">
                <a:extLst>
                  <a:ext uri="{FF2B5EF4-FFF2-40B4-BE49-F238E27FC236}">
                    <a16:creationId xmlns:a16="http://schemas.microsoft.com/office/drawing/2014/main" id="{9356074D-F343-4C96-997F-7AE456E33DD2}"/>
                  </a:ext>
                </a:extLst>
              </p:cNvPr>
              <p:cNvSpPr>
                <a:spLocks/>
              </p:cNvSpPr>
              <p:nvPr/>
            </p:nvSpPr>
            <p:spPr bwMode="auto">
              <a:xfrm>
                <a:off x="2043076" y="2427639"/>
                <a:ext cx="801764" cy="537813"/>
              </a:xfrm>
              <a:custGeom>
                <a:avLst/>
                <a:gdLst>
                  <a:gd name="T0" fmla="*/ 163 w 328"/>
                  <a:gd name="T1" fmla="*/ 64 h 220"/>
                  <a:gd name="T2" fmla="*/ 160 w 328"/>
                  <a:gd name="T3" fmla="*/ 92 h 220"/>
                  <a:gd name="T4" fmla="*/ 163 w 328"/>
                  <a:gd name="T5" fmla="*/ 105 h 220"/>
                  <a:gd name="T6" fmla="*/ 183 w 328"/>
                  <a:gd name="T7" fmla="*/ 125 h 220"/>
                  <a:gd name="T8" fmla="*/ 203 w 328"/>
                  <a:gd name="T9" fmla="*/ 125 h 220"/>
                  <a:gd name="T10" fmla="*/ 213 w 328"/>
                  <a:gd name="T11" fmla="*/ 122 h 220"/>
                  <a:gd name="T12" fmla="*/ 236 w 328"/>
                  <a:gd name="T13" fmla="*/ 99 h 220"/>
                  <a:gd name="T14" fmla="*/ 249 w 328"/>
                  <a:gd name="T15" fmla="*/ 101 h 220"/>
                  <a:gd name="T16" fmla="*/ 244 w 328"/>
                  <a:gd name="T17" fmla="*/ 118 h 220"/>
                  <a:gd name="T18" fmla="*/ 240 w 328"/>
                  <a:gd name="T19" fmla="*/ 125 h 220"/>
                  <a:gd name="T20" fmla="*/ 238 w 328"/>
                  <a:gd name="T21" fmla="*/ 139 h 220"/>
                  <a:gd name="T22" fmla="*/ 233 w 328"/>
                  <a:gd name="T23" fmla="*/ 146 h 220"/>
                  <a:gd name="T24" fmla="*/ 263 w 328"/>
                  <a:gd name="T25" fmla="*/ 148 h 220"/>
                  <a:gd name="T26" fmla="*/ 277 w 328"/>
                  <a:gd name="T27" fmla="*/ 158 h 220"/>
                  <a:gd name="T28" fmla="*/ 275 w 328"/>
                  <a:gd name="T29" fmla="*/ 188 h 220"/>
                  <a:gd name="T30" fmla="*/ 294 w 328"/>
                  <a:gd name="T31" fmla="*/ 206 h 220"/>
                  <a:gd name="T32" fmla="*/ 328 w 328"/>
                  <a:gd name="T33" fmla="*/ 210 h 220"/>
                  <a:gd name="T34" fmla="*/ 318 w 328"/>
                  <a:gd name="T35" fmla="*/ 214 h 220"/>
                  <a:gd name="T36" fmla="*/ 312 w 328"/>
                  <a:gd name="T37" fmla="*/ 206 h 220"/>
                  <a:gd name="T38" fmla="*/ 304 w 328"/>
                  <a:gd name="T39" fmla="*/ 216 h 220"/>
                  <a:gd name="T40" fmla="*/ 290 w 328"/>
                  <a:gd name="T41" fmla="*/ 213 h 220"/>
                  <a:gd name="T42" fmla="*/ 280 w 328"/>
                  <a:gd name="T43" fmla="*/ 211 h 220"/>
                  <a:gd name="T44" fmla="*/ 264 w 328"/>
                  <a:gd name="T45" fmla="*/ 197 h 220"/>
                  <a:gd name="T46" fmla="*/ 261 w 328"/>
                  <a:gd name="T47" fmla="*/ 200 h 220"/>
                  <a:gd name="T48" fmla="*/ 255 w 328"/>
                  <a:gd name="T49" fmla="*/ 183 h 220"/>
                  <a:gd name="T50" fmla="*/ 242 w 328"/>
                  <a:gd name="T51" fmla="*/ 169 h 220"/>
                  <a:gd name="T52" fmla="*/ 224 w 328"/>
                  <a:gd name="T53" fmla="*/ 166 h 220"/>
                  <a:gd name="T54" fmla="*/ 191 w 328"/>
                  <a:gd name="T55" fmla="*/ 147 h 220"/>
                  <a:gd name="T56" fmla="*/ 183 w 328"/>
                  <a:gd name="T57" fmla="*/ 145 h 220"/>
                  <a:gd name="T58" fmla="*/ 167 w 328"/>
                  <a:gd name="T59" fmla="*/ 148 h 220"/>
                  <a:gd name="T60" fmla="*/ 144 w 328"/>
                  <a:gd name="T61" fmla="*/ 139 h 220"/>
                  <a:gd name="T62" fmla="*/ 127 w 328"/>
                  <a:gd name="T63" fmla="*/ 132 h 220"/>
                  <a:gd name="T64" fmla="*/ 114 w 328"/>
                  <a:gd name="T65" fmla="*/ 127 h 220"/>
                  <a:gd name="T66" fmla="*/ 97 w 328"/>
                  <a:gd name="T67" fmla="*/ 112 h 220"/>
                  <a:gd name="T68" fmla="*/ 97 w 328"/>
                  <a:gd name="T69" fmla="*/ 98 h 220"/>
                  <a:gd name="T70" fmla="*/ 67 w 328"/>
                  <a:gd name="T71" fmla="*/ 66 h 220"/>
                  <a:gd name="T72" fmla="*/ 54 w 328"/>
                  <a:gd name="T73" fmla="*/ 45 h 220"/>
                  <a:gd name="T74" fmla="*/ 41 w 328"/>
                  <a:gd name="T75" fmla="*/ 35 h 220"/>
                  <a:gd name="T76" fmla="*/ 32 w 328"/>
                  <a:gd name="T77" fmla="*/ 15 h 220"/>
                  <a:gd name="T78" fmla="*/ 18 w 328"/>
                  <a:gd name="T79" fmla="*/ 13 h 220"/>
                  <a:gd name="T80" fmla="*/ 32 w 328"/>
                  <a:gd name="T81" fmla="*/ 35 h 220"/>
                  <a:gd name="T82" fmla="*/ 48 w 328"/>
                  <a:gd name="T83" fmla="*/ 62 h 220"/>
                  <a:gd name="T84" fmla="*/ 63 w 328"/>
                  <a:gd name="T85" fmla="*/ 85 h 220"/>
                  <a:gd name="T86" fmla="*/ 56 w 328"/>
                  <a:gd name="T87" fmla="*/ 83 h 220"/>
                  <a:gd name="T88" fmla="*/ 42 w 328"/>
                  <a:gd name="T89" fmla="*/ 72 h 220"/>
                  <a:gd name="T90" fmla="*/ 34 w 328"/>
                  <a:gd name="T91" fmla="*/ 55 h 220"/>
                  <a:gd name="T92" fmla="*/ 26 w 328"/>
                  <a:gd name="T93" fmla="*/ 45 h 220"/>
                  <a:gd name="T94" fmla="*/ 7 w 328"/>
                  <a:gd name="T95" fmla="*/ 16 h 220"/>
                  <a:gd name="T96" fmla="*/ 0 w 328"/>
                  <a:gd name="T97" fmla="*/ 0 h 220"/>
                  <a:gd name="T98" fmla="*/ 50 w 328"/>
                  <a:gd name="T99" fmla="*/ 10 h 220"/>
                  <a:gd name="T100" fmla="*/ 73 w 328"/>
                  <a:gd name="T101" fmla="*/ 7 h 220"/>
                  <a:gd name="T102" fmla="*/ 99 w 328"/>
                  <a:gd name="T103" fmla="*/ 19 h 220"/>
                  <a:gd name="T104" fmla="*/ 122 w 328"/>
                  <a:gd name="T105" fmla="*/ 25 h 220"/>
                  <a:gd name="T106" fmla="*/ 162 w 328"/>
                  <a:gd name="T107" fmla="*/ 59 h 220"/>
                  <a:gd name="T108" fmla="*/ 161 w 328"/>
                  <a:gd name="T109" fmla="*/ 56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8" h="220">
                    <a:moveTo>
                      <a:pt x="162" y="60"/>
                    </a:moveTo>
                    <a:cubicBezTo>
                      <a:pt x="162" y="62"/>
                      <a:pt x="163" y="63"/>
                      <a:pt x="163" y="64"/>
                    </a:cubicBezTo>
                    <a:cubicBezTo>
                      <a:pt x="163" y="70"/>
                      <a:pt x="161" y="72"/>
                      <a:pt x="160" y="76"/>
                    </a:cubicBezTo>
                    <a:cubicBezTo>
                      <a:pt x="160" y="92"/>
                      <a:pt x="160" y="92"/>
                      <a:pt x="160" y="92"/>
                    </a:cubicBezTo>
                    <a:cubicBezTo>
                      <a:pt x="160" y="94"/>
                      <a:pt x="162" y="97"/>
                      <a:pt x="162" y="98"/>
                    </a:cubicBezTo>
                    <a:cubicBezTo>
                      <a:pt x="164" y="100"/>
                      <a:pt x="162" y="102"/>
                      <a:pt x="163" y="105"/>
                    </a:cubicBezTo>
                    <a:cubicBezTo>
                      <a:pt x="164" y="107"/>
                      <a:pt x="168" y="111"/>
                      <a:pt x="170" y="113"/>
                    </a:cubicBezTo>
                    <a:cubicBezTo>
                      <a:pt x="175" y="118"/>
                      <a:pt x="175" y="123"/>
                      <a:pt x="183" y="125"/>
                    </a:cubicBezTo>
                    <a:cubicBezTo>
                      <a:pt x="185" y="126"/>
                      <a:pt x="185" y="129"/>
                      <a:pt x="188" y="129"/>
                    </a:cubicBezTo>
                    <a:cubicBezTo>
                      <a:pt x="193" y="129"/>
                      <a:pt x="198" y="125"/>
                      <a:pt x="203" y="125"/>
                    </a:cubicBezTo>
                    <a:cubicBezTo>
                      <a:pt x="207" y="125"/>
                      <a:pt x="208" y="126"/>
                      <a:pt x="209" y="126"/>
                    </a:cubicBezTo>
                    <a:cubicBezTo>
                      <a:pt x="211" y="126"/>
                      <a:pt x="213" y="123"/>
                      <a:pt x="213" y="122"/>
                    </a:cubicBezTo>
                    <a:cubicBezTo>
                      <a:pt x="214" y="118"/>
                      <a:pt x="219" y="115"/>
                      <a:pt x="219" y="110"/>
                    </a:cubicBezTo>
                    <a:cubicBezTo>
                      <a:pt x="219" y="102"/>
                      <a:pt x="228" y="99"/>
                      <a:pt x="236" y="99"/>
                    </a:cubicBezTo>
                    <a:cubicBezTo>
                      <a:pt x="239" y="99"/>
                      <a:pt x="241" y="99"/>
                      <a:pt x="242" y="100"/>
                    </a:cubicBezTo>
                    <a:cubicBezTo>
                      <a:pt x="243" y="100"/>
                      <a:pt x="247" y="101"/>
                      <a:pt x="249" y="101"/>
                    </a:cubicBezTo>
                    <a:cubicBezTo>
                      <a:pt x="249" y="101"/>
                      <a:pt x="249" y="102"/>
                      <a:pt x="249" y="103"/>
                    </a:cubicBezTo>
                    <a:cubicBezTo>
                      <a:pt x="249" y="107"/>
                      <a:pt x="244" y="112"/>
                      <a:pt x="244" y="118"/>
                    </a:cubicBezTo>
                    <a:cubicBezTo>
                      <a:pt x="244" y="122"/>
                      <a:pt x="242" y="124"/>
                      <a:pt x="240" y="127"/>
                    </a:cubicBezTo>
                    <a:cubicBezTo>
                      <a:pt x="240" y="127"/>
                      <a:pt x="240" y="126"/>
                      <a:pt x="240" y="125"/>
                    </a:cubicBezTo>
                    <a:cubicBezTo>
                      <a:pt x="239" y="125"/>
                      <a:pt x="239" y="125"/>
                      <a:pt x="238" y="125"/>
                    </a:cubicBezTo>
                    <a:cubicBezTo>
                      <a:pt x="238" y="128"/>
                      <a:pt x="238" y="135"/>
                      <a:pt x="238" y="139"/>
                    </a:cubicBezTo>
                    <a:cubicBezTo>
                      <a:pt x="238" y="142"/>
                      <a:pt x="234" y="143"/>
                      <a:pt x="233" y="145"/>
                    </a:cubicBezTo>
                    <a:cubicBezTo>
                      <a:pt x="233" y="145"/>
                      <a:pt x="233" y="146"/>
                      <a:pt x="233" y="146"/>
                    </a:cubicBezTo>
                    <a:cubicBezTo>
                      <a:pt x="233" y="148"/>
                      <a:pt x="234" y="149"/>
                      <a:pt x="236" y="149"/>
                    </a:cubicBezTo>
                    <a:cubicBezTo>
                      <a:pt x="246" y="149"/>
                      <a:pt x="253" y="148"/>
                      <a:pt x="263" y="148"/>
                    </a:cubicBezTo>
                    <a:cubicBezTo>
                      <a:pt x="270" y="148"/>
                      <a:pt x="272" y="152"/>
                      <a:pt x="277" y="154"/>
                    </a:cubicBezTo>
                    <a:cubicBezTo>
                      <a:pt x="277" y="155"/>
                      <a:pt x="277" y="156"/>
                      <a:pt x="277" y="158"/>
                    </a:cubicBezTo>
                    <a:cubicBezTo>
                      <a:pt x="277" y="161"/>
                      <a:pt x="277" y="168"/>
                      <a:pt x="275" y="171"/>
                    </a:cubicBezTo>
                    <a:cubicBezTo>
                      <a:pt x="275" y="177"/>
                      <a:pt x="275" y="183"/>
                      <a:pt x="275" y="188"/>
                    </a:cubicBezTo>
                    <a:cubicBezTo>
                      <a:pt x="275" y="194"/>
                      <a:pt x="281" y="197"/>
                      <a:pt x="286" y="199"/>
                    </a:cubicBezTo>
                    <a:cubicBezTo>
                      <a:pt x="289" y="201"/>
                      <a:pt x="289" y="206"/>
                      <a:pt x="294" y="206"/>
                    </a:cubicBezTo>
                    <a:cubicBezTo>
                      <a:pt x="301" y="206"/>
                      <a:pt x="305" y="200"/>
                      <a:pt x="312" y="200"/>
                    </a:cubicBezTo>
                    <a:cubicBezTo>
                      <a:pt x="320" y="200"/>
                      <a:pt x="324" y="206"/>
                      <a:pt x="328" y="210"/>
                    </a:cubicBezTo>
                    <a:cubicBezTo>
                      <a:pt x="328" y="210"/>
                      <a:pt x="322" y="217"/>
                      <a:pt x="321" y="216"/>
                    </a:cubicBezTo>
                    <a:cubicBezTo>
                      <a:pt x="320" y="216"/>
                      <a:pt x="318" y="215"/>
                      <a:pt x="318" y="214"/>
                    </a:cubicBezTo>
                    <a:cubicBezTo>
                      <a:pt x="318" y="213"/>
                      <a:pt x="319" y="212"/>
                      <a:pt x="319" y="211"/>
                    </a:cubicBezTo>
                    <a:cubicBezTo>
                      <a:pt x="316" y="210"/>
                      <a:pt x="315" y="206"/>
                      <a:pt x="312" y="206"/>
                    </a:cubicBezTo>
                    <a:cubicBezTo>
                      <a:pt x="310" y="206"/>
                      <a:pt x="302" y="212"/>
                      <a:pt x="302" y="214"/>
                    </a:cubicBezTo>
                    <a:cubicBezTo>
                      <a:pt x="302" y="215"/>
                      <a:pt x="304" y="216"/>
                      <a:pt x="304" y="216"/>
                    </a:cubicBezTo>
                    <a:cubicBezTo>
                      <a:pt x="304" y="219"/>
                      <a:pt x="302" y="220"/>
                      <a:pt x="300" y="220"/>
                    </a:cubicBezTo>
                    <a:cubicBezTo>
                      <a:pt x="296" y="220"/>
                      <a:pt x="293" y="215"/>
                      <a:pt x="290" y="213"/>
                    </a:cubicBezTo>
                    <a:cubicBezTo>
                      <a:pt x="288" y="211"/>
                      <a:pt x="284" y="212"/>
                      <a:pt x="282" y="212"/>
                    </a:cubicBezTo>
                    <a:cubicBezTo>
                      <a:pt x="281" y="212"/>
                      <a:pt x="280" y="211"/>
                      <a:pt x="280" y="211"/>
                    </a:cubicBezTo>
                    <a:cubicBezTo>
                      <a:pt x="276" y="210"/>
                      <a:pt x="276" y="207"/>
                      <a:pt x="275" y="205"/>
                    </a:cubicBezTo>
                    <a:cubicBezTo>
                      <a:pt x="274" y="203"/>
                      <a:pt x="265" y="197"/>
                      <a:pt x="264" y="197"/>
                    </a:cubicBezTo>
                    <a:cubicBezTo>
                      <a:pt x="264" y="198"/>
                      <a:pt x="264" y="199"/>
                      <a:pt x="264" y="200"/>
                    </a:cubicBezTo>
                    <a:cubicBezTo>
                      <a:pt x="261" y="200"/>
                      <a:pt x="261" y="200"/>
                      <a:pt x="261" y="200"/>
                    </a:cubicBezTo>
                    <a:cubicBezTo>
                      <a:pt x="257" y="197"/>
                      <a:pt x="260" y="193"/>
                      <a:pt x="259" y="188"/>
                    </a:cubicBezTo>
                    <a:cubicBezTo>
                      <a:pt x="258" y="185"/>
                      <a:pt x="256" y="185"/>
                      <a:pt x="255" y="183"/>
                    </a:cubicBezTo>
                    <a:cubicBezTo>
                      <a:pt x="250" y="179"/>
                      <a:pt x="245" y="176"/>
                      <a:pt x="244" y="169"/>
                    </a:cubicBezTo>
                    <a:cubicBezTo>
                      <a:pt x="243" y="169"/>
                      <a:pt x="242" y="169"/>
                      <a:pt x="242" y="169"/>
                    </a:cubicBezTo>
                    <a:cubicBezTo>
                      <a:pt x="240" y="169"/>
                      <a:pt x="238" y="171"/>
                      <a:pt x="236" y="171"/>
                    </a:cubicBezTo>
                    <a:cubicBezTo>
                      <a:pt x="231" y="171"/>
                      <a:pt x="228" y="168"/>
                      <a:pt x="224" y="166"/>
                    </a:cubicBezTo>
                    <a:cubicBezTo>
                      <a:pt x="219" y="163"/>
                      <a:pt x="215" y="165"/>
                      <a:pt x="209" y="162"/>
                    </a:cubicBezTo>
                    <a:cubicBezTo>
                      <a:pt x="200" y="158"/>
                      <a:pt x="199" y="151"/>
                      <a:pt x="191" y="147"/>
                    </a:cubicBezTo>
                    <a:cubicBezTo>
                      <a:pt x="190" y="147"/>
                      <a:pt x="190" y="147"/>
                      <a:pt x="190" y="147"/>
                    </a:cubicBezTo>
                    <a:cubicBezTo>
                      <a:pt x="187" y="146"/>
                      <a:pt x="186" y="145"/>
                      <a:pt x="183" y="145"/>
                    </a:cubicBezTo>
                    <a:cubicBezTo>
                      <a:pt x="178" y="145"/>
                      <a:pt x="177" y="151"/>
                      <a:pt x="172" y="151"/>
                    </a:cubicBezTo>
                    <a:cubicBezTo>
                      <a:pt x="170" y="151"/>
                      <a:pt x="168" y="149"/>
                      <a:pt x="167" y="148"/>
                    </a:cubicBezTo>
                    <a:cubicBezTo>
                      <a:pt x="164" y="147"/>
                      <a:pt x="162" y="148"/>
                      <a:pt x="160" y="148"/>
                    </a:cubicBezTo>
                    <a:cubicBezTo>
                      <a:pt x="157" y="148"/>
                      <a:pt x="147" y="141"/>
                      <a:pt x="144" y="139"/>
                    </a:cubicBezTo>
                    <a:cubicBezTo>
                      <a:pt x="141" y="138"/>
                      <a:pt x="139" y="140"/>
                      <a:pt x="136" y="139"/>
                    </a:cubicBezTo>
                    <a:cubicBezTo>
                      <a:pt x="132" y="138"/>
                      <a:pt x="131" y="134"/>
                      <a:pt x="127" y="132"/>
                    </a:cubicBezTo>
                    <a:cubicBezTo>
                      <a:pt x="123" y="130"/>
                      <a:pt x="121" y="131"/>
                      <a:pt x="117" y="129"/>
                    </a:cubicBezTo>
                    <a:cubicBezTo>
                      <a:pt x="116" y="128"/>
                      <a:pt x="115" y="128"/>
                      <a:pt x="114" y="127"/>
                    </a:cubicBezTo>
                    <a:cubicBezTo>
                      <a:pt x="111" y="124"/>
                      <a:pt x="102" y="122"/>
                      <a:pt x="101" y="118"/>
                    </a:cubicBezTo>
                    <a:cubicBezTo>
                      <a:pt x="98" y="118"/>
                      <a:pt x="97" y="115"/>
                      <a:pt x="97" y="112"/>
                    </a:cubicBezTo>
                    <a:cubicBezTo>
                      <a:pt x="97" y="109"/>
                      <a:pt x="100" y="107"/>
                      <a:pt x="100" y="104"/>
                    </a:cubicBezTo>
                    <a:cubicBezTo>
                      <a:pt x="100" y="101"/>
                      <a:pt x="97" y="100"/>
                      <a:pt x="97" y="98"/>
                    </a:cubicBezTo>
                    <a:cubicBezTo>
                      <a:pt x="93" y="87"/>
                      <a:pt x="84" y="79"/>
                      <a:pt x="77" y="73"/>
                    </a:cubicBezTo>
                    <a:cubicBezTo>
                      <a:pt x="74" y="70"/>
                      <a:pt x="70" y="69"/>
                      <a:pt x="67" y="66"/>
                    </a:cubicBezTo>
                    <a:cubicBezTo>
                      <a:pt x="65" y="64"/>
                      <a:pt x="67" y="61"/>
                      <a:pt x="65" y="57"/>
                    </a:cubicBezTo>
                    <a:cubicBezTo>
                      <a:pt x="63" y="52"/>
                      <a:pt x="54" y="52"/>
                      <a:pt x="54" y="45"/>
                    </a:cubicBezTo>
                    <a:cubicBezTo>
                      <a:pt x="51" y="44"/>
                      <a:pt x="51" y="44"/>
                      <a:pt x="51" y="45"/>
                    </a:cubicBezTo>
                    <a:cubicBezTo>
                      <a:pt x="47" y="41"/>
                      <a:pt x="44" y="38"/>
                      <a:pt x="41" y="35"/>
                    </a:cubicBezTo>
                    <a:cubicBezTo>
                      <a:pt x="38" y="32"/>
                      <a:pt x="39" y="27"/>
                      <a:pt x="36" y="25"/>
                    </a:cubicBezTo>
                    <a:cubicBezTo>
                      <a:pt x="34" y="22"/>
                      <a:pt x="34" y="16"/>
                      <a:pt x="32" y="15"/>
                    </a:cubicBezTo>
                    <a:cubicBezTo>
                      <a:pt x="27" y="12"/>
                      <a:pt x="23" y="13"/>
                      <a:pt x="19" y="9"/>
                    </a:cubicBezTo>
                    <a:cubicBezTo>
                      <a:pt x="18" y="10"/>
                      <a:pt x="18" y="12"/>
                      <a:pt x="18" y="13"/>
                    </a:cubicBezTo>
                    <a:cubicBezTo>
                      <a:pt x="18" y="19"/>
                      <a:pt x="21" y="22"/>
                      <a:pt x="24" y="27"/>
                    </a:cubicBezTo>
                    <a:cubicBezTo>
                      <a:pt x="26" y="32"/>
                      <a:pt x="29" y="32"/>
                      <a:pt x="32" y="35"/>
                    </a:cubicBezTo>
                    <a:cubicBezTo>
                      <a:pt x="36" y="39"/>
                      <a:pt x="37" y="41"/>
                      <a:pt x="38" y="46"/>
                    </a:cubicBezTo>
                    <a:cubicBezTo>
                      <a:pt x="40" y="53"/>
                      <a:pt x="46" y="56"/>
                      <a:pt x="48" y="62"/>
                    </a:cubicBezTo>
                    <a:cubicBezTo>
                      <a:pt x="50" y="69"/>
                      <a:pt x="52" y="76"/>
                      <a:pt x="57" y="80"/>
                    </a:cubicBezTo>
                    <a:cubicBezTo>
                      <a:pt x="59" y="78"/>
                      <a:pt x="63" y="82"/>
                      <a:pt x="63" y="85"/>
                    </a:cubicBezTo>
                    <a:cubicBezTo>
                      <a:pt x="63" y="86"/>
                      <a:pt x="62" y="89"/>
                      <a:pt x="61" y="89"/>
                    </a:cubicBezTo>
                    <a:cubicBezTo>
                      <a:pt x="60" y="89"/>
                      <a:pt x="56" y="84"/>
                      <a:pt x="56" y="83"/>
                    </a:cubicBezTo>
                    <a:cubicBezTo>
                      <a:pt x="51" y="83"/>
                      <a:pt x="48" y="76"/>
                      <a:pt x="45" y="74"/>
                    </a:cubicBezTo>
                    <a:cubicBezTo>
                      <a:pt x="43" y="73"/>
                      <a:pt x="43" y="73"/>
                      <a:pt x="42" y="72"/>
                    </a:cubicBezTo>
                    <a:cubicBezTo>
                      <a:pt x="42" y="64"/>
                      <a:pt x="42" y="64"/>
                      <a:pt x="42" y="64"/>
                    </a:cubicBezTo>
                    <a:cubicBezTo>
                      <a:pt x="39" y="61"/>
                      <a:pt x="37" y="58"/>
                      <a:pt x="34" y="55"/>
                    </a:cubicBezTo>
                    <a:cubicBezTo>
                      <a:pt x="30" y="51"/>
                      <a:pt x="24" y="52"/>
                      <a:pt x="21" y="47"/>
                    </a:cubicBezTo>
                    <a:cubicBezTo>
                      <a:pt x="22" y="47"/>
                      <a:pt x="29" y="48"/>
                      <a:pt x="26" y="45"/>
                    </a:cubicBezTo>
                    <a:cubicBezTo>
                      <a:pt x="22" y="39"/>
                      <a:pt x="17" y="33"/>
                      <a:pt x="12" y="29"/>
                    </a:cubicBezTo>
                    <a:cubicBezTo>
                      <a:pt x="9" y="27"/>
                      <a:pt x="9" y="19"/>
                      <a:pt x="7" y="16"/>
                    </a:cubicBezTo>
                    <a:cubicBezTo>
                      <a:pt x="5" y="11"/>
                      <a:pt x="2" y="9"/>
                      <a:pt x="0" y="2"/>
                    </a:cubicBezTo>
                    <a:cubicBezTo>
                      <a:pt x="0" y="0"/>
                      <a:pt x="0" y="0"/>
                      <a:pt x="0" y="0"/>
                    </a:cubicBezTo>
                    <a:cubicBezTo>
                      <a:pt x="19" y="0"/>
                      <a:pt x="19" y="0"/>
                      <a:pt x="19" y="0"/>
                    </a:cubicBezTo>
                    <a:cubicBezTo>
                      <a:pt x="50" y="10"/>
                      <a:pt x="50" y="10"/>
                      <a:pt x="50" y="10"/>
                    </a:cubicBezTo>
                    <a:cubicBezTo>
                      <a:pt x="73" y="10"/>
                      <a:pt x="73" y="10"/>
                      <a:pt x="73" y="10"/>
                    </a:cubicBezTo>
                    <a:cubicBezTo>
                      <a:pt x="73" y="7"/>
                      <a:pt x="73" y="7"/>
                      <a:pt x="73" y="7"/>
                    </a:cubicBezTo>
                    <a:cubicBezTo>
                      <a:pt x="79" y="7"/>
                      <a:pt x="79" y="7"/>
                      <a:pt x="79" y="7"/>
                    </a:cubicBezTo>
                    <a:cubicBezTo>
                      <a:pt x="89" y="10"/>
                      <a:pt x="94" y="11"/>
                      <a:pt x="99" y="19"/>
                    </a:cubicBezTo>
                    <a:cubicBezTo>
                      <a:pt x="102" y="23"/>
                      <a:pt x="106" y="33"/>
                      <a:pt x="112" y="33"/>
                    </a:cubicBezTo>
                    <a:cubicBezTo>
                      <a:pt x="118" y="33"/>
                      <a:pt x="116" y="25"/>
                      <a:pt x="122" y="25"/>
                    </a:cubicBezTo>
                    <a:cubicBezTo>
                      <a:pt x="139" y="25"/>
                      <a:pt x="139" y="46"/>
                      <a:pt x="148" y="55"/>
                    </a:cubicBezTo>
                    <a:cubicBezTo>
                      <a:pt x="150" y="57"/>
                      <a:pt x="158" y="59"/>
                      <a:pt x="162" y="59"/>
                    </a:cubicBezTo>
                    <a:cubicBezTo>
                      <a:pt x="162" y="58"/>
                      <a:pt x="161" y="57"/>
                      <a:pt x="161" y="56"/>
                    </a:cubicBezTo>
                    <a:cubicBezTo>
                      <a:pt x="161" y="56"/>
                      <a:pt x="161" y="56"/>
                      <a:pt x="161" y="56"/>
                    </a:cubicBezTo>
                    <a:lnTo>
                      <a:pt x="162" y="60"/>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95" name="Freeform 146">
                <a:extLst>
                  <a:ext uri="{FF2B5EF4-FFF2-40B4-BE49-F238E27FC236}">
                    <a16:creationId xmlns:a16="http://schemas.microsoft.com/office/drawing/2014/main" id="{453AD1ED-0E68-4E43-BF8B-13E4FC008C84}"/>
                  </a:ext>
                </a:extLst>
              </p:cNvPr>
              <p:cNvSpPr>
                <a:spLocks/>
              </p:cNvSpPr>
              <p:nvPr/>
            </p:nvSpPr>
            <p:spPr bwMode="auto">
              <a:xfrm>
                <a:off x="2746942" y="1925763"/>
                <a:ext cx="24784" cy="12392"/>
              </a:xfrm>
              <a:custGeom>
                <a:avLst/>
                <a:gdLst>
                  <a:gd name="T0" fmla="*/ 0 w 10"/>
                  <a:gd name="T1" fmla="*/ 0 h 5"/>
                  <a:gd name="T2" fmla="*/ 10 w 10"/>
                  <a:gd name="T3" fmla="*/ 5 h 5"/>
                  <a:gd name="T4" fmla="*/ 8 w 10"/>
                  <a:gd name="T5" fmla="*/ 5 h 5"/>
                  <a:gd name="T6" fmla="*/ 0 w 10"/>
                  <a:gd name="T7" fmla="*/ 2 h 5"/>
                  <a:gd name="T8" fmla="*/ 0 w 10"/>
                  <a:gd name="T9" fmla="*/ 0 h 5"/>
                </a:gdLst>
                <a:ahLst/>
                <a:cxnLst>
                  <a:cxn ang="0">
                    <a:pos x="T0" y="T1"/>
                  </a:cxn>
                  <a:cxn ang="0">
                    <a:pos x="T2" y="T3"/>
                  </a:cxn>
                  <a:cxn ang="0">
                    <a:pos x="T4" y="T5"/>
                  </a:cxn>
                  <a:cxn ang="0">
                    <a:pos x="T6" y="T7"/>
                  </a:cxn>
                  <a:cxn ang="0">
                    <a:pos x="T8" y="T9"/>
                  </a:cxn>
                </a:cxnLst>
                <a:rect l="0" t="0" r="r" b="b"/>
                <a:pathLst>
                  <a:path w="10" h="5">
                    <a:moveTo>
                      <a:pt x="0" y="0"/>
                    </a:moveTo>
                    <a:cubicBezTo>
                      <a:pt x="5" y="0"/>
                      <a:pt x="10" y="1"/>
                      <a:pt x="10" y="5"/>
                    </a:cubicBezTo>
                    <a:cubicBezTo>
                      <a:pt x="10" y="5"/>
                      <a:pt x="9" y="5"/>
                      <a:pt x="8" y="5"/>
                    </a:cubicBezTo>
                    <a:cubicBezTo>
                      <a:pt x="6" y="5"/>
                      <a:pt x="2" y="4"/>
                      <a:pt x="0" y="2"/>
                    </a:cubicBezTo>
                    <a:cubicBezTo>
                      <a:pt x="0" y="2"/>
                      <a:pt x="0" y="1"/>
                      <a:pt x="0" y="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96" name="Freeform 147">
                <a:extLst>
                  <a:ext uri="{FF2B5EF4-FFF2-40B4-BE49-F238E27FC236}">
                    <a16:creationId xmlns:a16="http://schemas.microsoft.com/office/drawing/2014/main" id="{FCA18515-AB1D-4A3C-B288-DE0D209E2766}"/>
                  </a:ext>
                </a:extLst>
              </p:cNvPr>
              <p:cNvSpPr>
                <a:spLocks/>
              </p:cNvSpPr>
              <p:nvPr/>
            </p:nvSpPr>
            <p:spPr bwMode="auto">
              <a:xfrm>
                <a:off x="1820019" y="1991440"/>
                <a:ext cx="92940" cy="60721"/>
              </a:xfrm>
              <a:custGeom>
                <a:avLst/>
                <a:gdLst>
                  <a:gd name="T0" fmla="*/ 0 w 38"/>
                  <a:gd name="T1" fmla="*/ 2 h 25"/>
                  <a:gd name="T2" fmla="*/ 4 w 38"/>
                  <a:gd name="T3" fmla="*/ 0 h 25"/>
                  <a:gd name="T4" fmla="*/ 12 w 38"/>
                  <a:gd name="T5" fmla="*/ 4 h 25"/>
                  <a:gd name="T6" fmla="*/ 38 w 38"/>
                  <a:gd name="T7" fmla="*/ 23 h 25"/>
                  <a:gd name="T8" fmla="*/ 38 w 38"/>
                  <a:gd name="T9" fmla="*/ 25 h 25"/>
                  <a:gd name="T10" fmla="*/ 36 w 38"/>
                  <a:gd name="T11" fmla="*/ 25 h 25"/>
                  <a:gd name="T12" fmla="*/ 15 w 38"/>
                  <a:gd name="T13" fmla="*/ 15 h 25"/>
                  <a:gd name="T14" fmla="*/ 18 w 38"/>
                  <a:gd name="T15" fmla="*/ 12 h 25"/>
                  <a:gd name="T16" fmla="*/ 3 w 38"/>
                  <a:gd name="T17" fmla="*/ 6 h 25"/>
                  <a:gd name="T18" fmla="*/ 5 w 38"/>
                  <a:gd name="T19" fmla="*/ 3 h 25"/>
                  <a:gd name="T20" fmla="*/ 1 w 38"/>
                  <a:gd name="T21" fmla="*/ 2 h 25"/>
                  <a:gd name="T22" fmla="*/ 0 w 38"/>
                  <a:gd name="T23" fmla="*/ 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25">
                    <a:moveTo>
                      <a:pt x="0" y="2"/>
                    </a:moveTo>
                    <a:cubicBezTo>
                      <a:pt x="1" y="1"/>
                      <a:pt x="3" y="0"/>
                      <a:pt x="4" y="0"/>
                    </a:cubicBezTo>
                    <a:cubicBezTo>
                      <a:pt x="7" y="0"/>
                      <a:pt x="10" y="4"/>
                      <a:pt x="12" y="4"/>
                    </a:cubicBezTo>
                    <a:cubicBezTo>
                      <a:pt x="24" y="8"/>
                      <a:pt x="31" y="15"/>
                      <a:pt x="38" y="23"/>
                    </a:cubicBezTo>
                    <a:cubicBezTo>
                      <a:pt x="38" y="25"/>
                      <a:pt x="38" y="25"/>
                      <a:pt x="38" y="25"/>
                    </a:cubicBezTo>
                    <a:cubicBezTo>
                      <a:pt x="38" y="25"/>
                      <a:pt x="37" y="25"/>
                      <a:pt x="36" y="25"/>
                    </a:cubicBezTo>
                    <a:cubicBezTo>
                      <a:pt x="29" y="25"/>
                      <a:pt x="19" y="18"/>
                      <a:pt x="15" y="15"/>
                    </a:cubicBezTo>
                    <a:cubicBezTo>
                      <a:pt x="15" y="13"/>
                      <a:pt x="17" y="13"/>
                      <a:pt x="18" y="12"/>
                    </a:cubicBezTo>
                    <a:cubicBezTo>
                      <a:pt x="12" y="12"/>
                      <a:pt x="4" y="9"/>
                      <a:pt x="3" y="6"/>
                    </a:cubicBezTo>
                    <a:cubicBezTo>
                      <a:pt x="4" y="5"/>
                      <a:pt x="5" y="4"/>
                      <a:pt x="5" y="3"/>
                    </a:cubicBezTo>
                    <a:cubicBezTo>
                      <a:pt x="4" y="3"/>
                      <a:pt x="1" y="2"/>
                      <a:pt x="1" y="2"/>
                    </a:cubicBezTo>
                    <a:lnTo>
                      <a:pt x="0" y="2"/>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97" name="Freeform 148">
                <a:extLst>
                  <a:ext uri="{FF2B5EF4-FFF2-40B4-BE49-F238E27FC236}">
                    <a16:creationId xmlns:a16="http://schemas.microsoft.com/office/drawing/2014/main" id="{59060248-BA90-4B61-BFC3-332FE8DE2EBE}"/>
                  </a:ext>
                </a:extLst>
              </p:cNvPr>
              <p:cNvSpPr>
                <a:spLocks/>
              </p:cNvSpPr>
              <p:nvPr/>
            </p:nvSpPr>
            <p:spPr bwMode="auto">
              <a:xfrm>
                <a:off x="1727079" y="1903457"/>
                <a:ext cx="32219" cy="48329"/>
              </a:xfrm>
              <a:custGeom>
                <a:avLst/>
                <a:gdLst>
                  <a:gd name="T0" fmla="*/ 3 w 13"/>
                  <a:gd name="T1" fmla="*/ 8 h 20"/>
                  <a:gd name="T2" fmla="*/ 0 w 13"/>
                  <a:gd name="T3" fmla="*/ 3 h 20"/>
                  <a:gd name="T4" fmla="*/ 0 w 13"/>
                  <a:gd name="T5" fmla="*/ 0 h 20"/>
                  <a:gd name="T6" fmla="*/ 6 w 13"/>
                  <a:gd name="T7" fmla="*/ 2 h 20"/>
                  <a:gd name="T8" fmla="*/ 4 w 13"/>
                  <a:gd name="T9" fmla="*/ 6 h 20"/>
                  <a:gd name="T10" fmla="*/ 8 w 13"/>
                  <a:gd name="T11" fmla="*/ 2 h 20"/>
                  <a:gd name="T12" fmla="*/ 8 w 13"/>
                  <a:gd name="T13" fmla="*/ 8 h 20"/>
                  <a:gd name="T14" fmla="*/ 10 w 13"/>
                  <a:gd name="T15" fmla="*/ 12 h 20"/>
                  <a:gd name="T16" fmla="*/ 8 w 13"/>
                  <a:gd name="T17" fmla="*/ 15 h 20"/>
                  <a:gd name="T18" fmla="*/ 10 w 13"/>
                  <a:gd name="T19" fmla="*/ 20 h 20"/>
                  <a:gd name="T20" fmla="*/ 6 w 13"/>
                  <a:gd name="T21" fmla="*/ 15 h 20"/>
                  <a:gd name="T22" fmla="*/ 8 w 13"/>
                  <a:gd name="T23" fmla="*/ 11 h 20"/>
                  <a:gd name="T24" fmla="*/ 3 w 13"/>
                  <a:gd name="T25"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20">
                    <a:moveTo>
                      <a:pt x="3" y="8"/>
                    </a:moveTo>
                    <a:cubicBezTo>
                      <a:pt x="2" y="8"/>
                      <a:pt x="1" y="4"/>
                      <a:pt x="0" y="3"/>
                    </a:cubicBezTo>
                    <a:cubicBezTo>
                      <a:pt x="0" y="0"/>
                      <a:pt x="0" y="0"/>
                      <a:pt x="0" y="0"/>
                    </a:cubicBezTo>
                    <a:cubicBezTo>
                      <a:pt x="2" y="0"/>
                      <a:pt x="4" y="2"/>
                      <a:pt x="6" y="2"/>
                    </a:cubicBezTo>
                    <a:cubicBezTo>
                      <a:pt x="6" y="3"/>
                      <a:pt x="3" y="6"/>
                      <a:pt x="4" y="6"/>
                    </a:cubicBezTo>
                    <a:cubicBezTo>
                      <a:pt x="6" y="6"/>
                      <a:pt x="8" y="3"/>
                      <a:pt x="8" y="2"/>
                    </a:cubicBezTo>
                    <a:cubicBezTo>
                      <a:pt x="9" y="4"/>
                      <a:pt x="8" y="5"/>
                      <a:pt x="8" y="8"/>
                    </a:cubicBezTo>
                    <a:cubicBezTo>
                      <a:pt x="8" y="10"/>
                      <a:pt x="10" y="10"/>
                      <a:pt x="10" y="12"/>
                    </a:cubicBezTo>
                    <a:cubicBezTo>
                      <a:pt x="10" y="13"/>
                      <a:pt x="8" y="13"/>
                      <a:pt x="8" y="15"/>
                    </a:cubicBezTo>
                    <a:cubicBezTo>
                      <a:pt x="8" y="16"/>
                      <a:pt x="13" y="20"/>
                      <a:pt x="10" y="20"/>
                    </a:cubicBezTo>
                    <a:cubicBezTo>
                      <a:pt x="8" y="20"/>
                      <a:pt x="6" y="17"/>
                      <a:pt x="6" y="15"/>
                    </a:cubicBezTo>
                    <a:cubicBezTo>
                      <a:pt x="6" y="13"/>
                      <a:pt x="8" y="12"/>
                      <a:pt x="8" y="11"/>
                    </a:cubicBezTo>
                    <a:cubicBezTo>
                      <a:pt x="5" y="11"/>
                      <a:pt x="5" y="8"/>
                      <a:pt x="3" y="8"/>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98" name="Freeform 149">
                <a:extLst>
                  <a:ext uri="{FF2B5EF4-FFF2-40B4-BE49-F238E27FC236}">
                    <a16:creationId xmlns:a16="http://schemas.microsoft.com/office/drawing/2014/main" id="{0AD90624-9918-4437-A339-FC9C5B5000B7}"/>
                  </a:ext>
                </a:extLst>
              </p:cNvPr>
              <p:cNvSpPr>
                <a:spLocks/>
              </p:cNvSpPr>
              <p:nvPr/>
            </p:nvSpPr>
            <p:spPr bwMode="auto">
              <a:xfrm>
                <a:off x="1297076" y="1798125"/>
                <a:ext cx="42133" cy="27262"/>
              </a:xfrm>
              <a:custGeom>
                <a:avLst/>
                <a:gdLst>
                  <a:gd name="T0" fmla="*/ 14 w 17"/>
                  <a:gd name="T1" fmla="*/ 0 h 11"/>
                  <a:gd name="T2" fmla="*/ 17 w 17"/>
                  <a:gd name="T3" fmla="*/ 0 h 11"/>
                  <a:gd name="T4" fmla="*/ 17 w 17"/>
                  <a:gd name="T5" fmla="*/ 3 h 11"/>
                  <a:gd name="T6" fmla="*/ 6 w 17"/>
                  <a:gd name="T7" fmla="*/ 11 h 11"/>
                  <a:gd name="T8" fmla="*/ 0 w 17"/>
                  <a:gd name="T9" fmla="*/ 8 h 11"/>
                  <a:gd name="T10" fmla="*/ 0 w 17"/>
                  <a:gd name="T11" fmla="*/ 4 h 11"/>
                  <a:gd name="T12" fmla="*/ 14 w 17"/>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17" h="11">
                    <a:moveTo>
                      <a:pt x="14" y="0"/>
                    </a:moveTo>
                    <a:cubicBezTo>
                      <a:pt x="16" y="0"/>
                      <a:pt x="16" y="0"/>
                      <a:pt x="17" y="0"/>
                    </a:cubicBezTo>
                    <a:cubicBezTo>
                      <a:pt x="17" y="3"/>
                      <a:pt x="17" y="3"/>
                      <a:pt x="17" y="3"/>
                    </a:cubicBezTo>
                    <a:cubicBezTo>
                      <a:pt x="12" y="6"/>
                      <a:pt x="11" y="8"/>
                      <a:pt x="6" y="11"/>
                    </a:cubicBezTo>
                    <a:cubicBezTo>
                      <a:pt x="4" y="9"/>
                      <a:pt x="2" y="9"/>
                      <a:pt x="0" y="8"/>
                    </a:cubicBezTo>
                    <a:cubicBezTo>
                      <a:pt x="0" y="4"/>
                      <a:pt x="0" y="4"/>
                      <a:pt x="0" y="4"/>
                    </a:cubicBezTo>
                    <a:cubicBezTo>
                      <a:pt x="5" y="3"/>
                      <a:pt x="9" y="0"/>
                      <a:pt x="14" y="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99" name="Freeform 167">
                <a:extLst>
                  <a:ext uri="{FF2B5EF4-FFF2-40B4-BE49-F238E27FC236}">
                    <a16:creationId xmlns:a16="http://schemas.microsoft.com/office/drawing/2014/main" id="{AE0BED19-920B-4E7F-94D7-6187CE53330D}"/>
                  </a:ext>
                </a:extLst>
              </p:cNvPr>
              <p:cNvSpPr>
                <a:spLocks/>
              </p:cNvSpPr>
              <p:nvPr/>
            </p:nvSpPr>
            <p:spPr bwMode="auto">
              <a:xfrm>
                <a:off x="3098875" y="2008789"/>
                <a:ext cx="52046" cy="24784"/>
              </a:xfrm>
              <a:custGeom>
                <a:avLst/>
                <a:gdLst>
                  <a:gd name="T0" fmla="*/ 17 w 21"/>
                  <a:gd name="T1" fmla="*/ 10 h 10"/>
                  <a:gd name="T2" fmla="*/ 21 w 21"/>
                  <a:gd name="T3" fmla="*/ 9 h 10"/>
                  <a:gd name="T4" fmla="*/ 0 w 21"/>
                  <a:gd name="T5" fmla="*/ 2 h 10"/>
                  <a:gd name="T6" fmla="*/ 17 w 21"/>
                  <a:gd name="T7" fmla="*/ 10 h 10"/>
                </a:gdLst>
                <a:ahLst/>
                <a:cxnLst>
                  <a:cxn ang="0">
                    <a:pos x="T0" y="T1"/>
                  </a:cxn>
                  <a:cxn ang="0">
                    <a:pos x="T2" y="T3"/>
                  </a:cxn>
                  <a:cxn ang="0">
                    <a:pos x="T4" y="T5"/>
                  </a:cxn>
                  <a:cxn ang="0">
                    <a:pos x="T6" y="T7"/>
                  </a:cxn>
                </a:cxnLst>
                <a:rect l="0" t="0" r="r" b="b"/>
                <a:pathLst>
                  <a:path w="21" h="10">
                    <a:moveTo>
                      <a:pt x="17" y="10"/>
                    </a:moveTo>
                    <a:cubicBezTo>
                      <a:pt x="19" y="10"/>
                      <a:pt x="20" y="10"/>
                      <a:pt x="21" y="9"/>
                    </a:cubicBezTo>
                    <a:cubicBezTo>
                      <a:pt x="15" y="5"/>
                      <a:pt x="9" y="0"/>
                      <a:pt x="0" y="2"/>
                    </a:cubicBezTo>
                    <a:cubicBezTo>
                      <a:pt x="4" y="4"/>
                      <a:pt x="12" y="10"/>
                      <a:pt x="17" y="1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00" name="Freeform 168">
                <a:extLst>
                  <a:ext uri="{FF2B5EF4-FFF2-40B4-BE49-F238E27FC236}">
                    <a16:creationId xmlns:a16="http://schemas.microsoft.com/office/drawing/2014/main" id="{64E7D68E-A476-495A-B15D-45303A10FC96}"/>
                  </a:ext>
                </a:extLst>
              </p:cNvPr>
              <p:cNvSpPr>
                <a:spLocks/>
              </p:cNvSpPr>
              <p:nvPr/>
            </p:nvSpPr>
            <p:spPr bwMode="auto">
              <a:xfrm>
                <a:off x="3103832" y="2089338"/>
                <a:ext cx="39654" cy="22306"/>
              </a:xfrm>
              <a:custGeom>
                <a:avLst/>
                <a:gdLst>
                  <a:gd name="T0" fmla="*/ 1 w 16"/>
                  <a:gd name="T1" fmla="*/ 0 h 9"/>
                  <a:gd name="T2" fmla="*/ 7 w 16"/>
                  <a:gd name="T3" fmla="*/ 4 h 9"/>
                  <a:gd name="T4" fmla="*/ 16 w 16"/>
                  <a:gd name="T5" fmla="*/ 4 h 9"/>
                  <a:gd name="T6" fmla="*/ 16 w 16"/>
                  <a:gd name="T7" fmla="*/ 6 h 9"/>
                  <a:gd name="T8" fmla="*/ 13 w 16"/>
                  <a:gd name="T9" fmla="*/ 9 h 9"/>
                  <a:gd name="T10" fmla="*/ 0 w 16"/>
                  <a:gd name="T11" fmla="*/ 2 h 9"/>
                  <a:gd name="T12" fmla="*/ 1 w 16"/>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16" h="9">
                    <a:moveTo>
                      <a:pt x="1" y="0"/>
                    </a:moveTo>
                    <a:cubicBezTo>
                      <a:pt x="2" y="3"/>
                      <a:pt x="5" y="4"/>
                      <a:pt x="7" y="4"/>
                    </a:cubicBezTo>
                    <a:cubicBezTo>
                      <a:pt x="16" y="4"/>
                      <a:pt x="16" y="4"/>
                      <a:pt x="16" y="4"/>
                    </a:cubicBezTo>
                    <a:cubicBezTo>
                      <a:pt x="16" y="5"/>
                      <a:pt x="16" y="6"/>
                      <a:pt x="16" y="6"/>
                    </a:cubicBezTo>
                    <a:cubicBezTo>
                      <a:pt x="16" y="8"/>
                      <a:pt x="13" y="9"/>
                      <a:pt x="13" y="9"/>
                    </a:cubicBezTo>
                    <a:cubicBezTo>
                      <a:pt x="11" y="9"/>
                      <a:pt x="0" y="4"/>
                      <a:pt x="0" y="2"/>
                    </a:cubicBezTo>
                    <a:cubicBezTo>
                      <a:pt x="0" y="1"/>
                      <a:pt x="0" y="0"/>
                      <a:pt x="1" y="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01" name="Freeform 169">
                <a:extLst>
                  <a:ext uri="{FF2B5EF4-FFF2-40B4-BE49-F238E27FC236}">
                    <a16:creationId xmlns:a16="http://schemas.microsoft.com/office/drawing/2014/main" id="{B1132BB9-9503-4B10-9589-23550A4600CE}"/>
                  </a:ext>
                </a:extLst>
              </p:cNvPr>
              <p:cNvSpPr>
                <a:spLocks/>
              </p:cNvSpPr>
              <p:nvPr/>
            </p:nvSpPr>
            <p:spPr bwMode="auto">
              <a:xfrm>
                <a:off x="3160835" y="2089338"/>
                <a:ext cx="27262" cy="32219"/>
              </a:xfrm>
              <a:custGeom>
                <a:avLst/>
                <a:gdLst>
                  <a:gd name="T0" fmla="*/ 11 w 11"/>
                  <a:gd name="T1" fmla="*/ 7 h 13"/>
                  <a:gd name="T2" fmla="*/ 11 w 11"/>
                  <a:gd name="T3" fmla="*/ 9 h 13"/>
                  <a:gd name="T4" fmla="*/ 5 w 11"/>
                  <a:gd name="T5" fmla="*/ 13 h 13"/>
                  <a:gd name="T6" fmla="*/ 0 w 11"/>
                  <a:gd name="T7" fmla="*/ 10 h 13"/>
                  <a:gd name="T8" fmla="*/ 7 w 11"/>
                  <a:gd name="T9" fmla="*/ 0 h 13"/>
                  <a:gd name="T10" fmla="*/ 9 w 11"/>
                  <a:gd name="T11" fmla="*/ 3 h 13"/>
                  <a:gd name="T12" fmla="*/ 11 w 11"/>
                  <a:gd name="T13" fmla="*/ 7 h 13"/>
                </a:gdLst>
                <a:ahLst/>
                <a:cxnLst>
                  <a:cxn ang="0">
                    <a:pos x="T0" y="T1"/>
                  </a:cxn>
                  <a:cxn ang="0">
                    <a:pos x="T2" y="T3"/>
                  </a:cxn>
                  <a:cxn ang="0">
                    <a:pos x="T4" y="T5"/>
                  </a:cxn>
                  <a:cxn ang="0">
                    <a:pos x="T6" y="T7"/>
                  </a:cxn>
                  <a:cxn ang="0">
                    <a:pos x="T8" y="T9"/>
                  </a:cxn>
                  <a:cxn ang="0">
                    <a:pos x="T10" y="T11"/>
                  </a:cxn>
                  <a:cxn ang="0">
                    <a:pos x="T12" y="T13"/>
                  </a:cxn>
                </a:cxnLst>
                <a:rect l="0" t="0" r="r" b="b"/>
                <a:pathLst>
                  <a:path w="11" h="13">
                    <a:moveTo>
                      <a:pt x="11" y="7"/>
                    </a:moveTo>
                    <a:cubicBezTo>
                      <a:pt x="11" y="8"/>
                      <a:pt x="11" y="9"/>
                      <a:pt x="11" y="9"/>
                    </a:cubicBezTo>
                    <a:cubicBezTo>
                      <a:pt x="11" y="11"/>
                      <a:pt x="8" y="13"/>
                      <a:pt x="5" y="13"/>
                    </a:cubicBezTo>
                    <a:cubicBezTo>
                      <a:pt x="2" y="13"/>
                      <a:pt x="0" y="12"/>
                      <a:pt x="0" y="10"/>
                    </a:cubicBezTo>
                    <a:cubicBezTo>
                      <a:pt x="0" y="8"/>
                      <a:pt x="4" y="1"/>
                      <a:pt x="7" y="0"/>
                    </a:cubicBezTo>
                    <a:cubicBezTo>
                      <a:pt x="7" y="1"/>
                      <a:pt x="9" y="2"/>
                      <a:pt x="9" y="3"/>
                    </a:cubicBezTo>
                    <a:cubicBezTo>
                      <a:pt x="9" y="6"/>
                      <a:pt x="4" y="7"/>
                      <a:pt x="11" y="7"/>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sp>
            <p:nvSpPr>
              <p:cNvPr id="102" name="Freeform 170">
                <a:extLst>
                  <a:ext uri="{FF2B5EF4-FFF2-40B4-BE49-F238E27FC236}">
                    <a16:creationId xmlns:a16="http://schemas.microsoft.com/office/drawing/2014/main" id="{F3C5932D-3F97-4D0D-A2AF-1515BDBFF914}"/>
                  </a:ext>
                </a:extLst>
              </p:cNvPr>
              <p:cNvSpPr>
                <a:spLocks/>
              </p:cNvSpPr>
              <p:nvPr/>
            </p:nvSpPr>
            <p:spPr bwMode="auto">
              <a:xfrm>
                <a:off x="1047997" y="1722534"/>
                <a:ext cx="32219" cy="14870"/>
              </a:xfrm>
              <a:custGeom>
                <a:avLst/>
                <a:gdLst>
                  <a:gd name="T0" fmla="*/ 4 w 13"/>
                  <a:gd name="T1" fmla="*/ 3 h 6"/>
                  <a:gd name="T2" fmla="*/ 8 w 13"/>
                  <a:gd name="T3" fmla="*/ 1 h 6"/>
                  <a:gd name="T4" fmla="*/ 13 w 13"/>
                  <a:gd name="T5" fmla="*/ 6 h 6"/>
                  <a:gd name="T6" fmla="*/ 3 w 13"/>
                  <a:gd name="T7" fmla="*/ 6 h 6"/>
                  <a:gd name="T8" fmla="*/ 0 w 13"/>
                  <a:gd name="T9" fmla="*/ 3 h 6"/>
                  <a:gd name="T10" fmla="*/ 4 w 13"/>
                  <a:gd name="T11" fmla="*/ 3 h 6"/>
                </a:gdLst>
                <a:ahLst/>
                <a:cxnLst>
                  <a:cxn ang="0">
                    <a:pos x="T0" y="T1"/>
                  </a:cxn>
                  <a:cxn ang="0">
                    <a:pos x="T2" y="T3"/>
                  </a:cxn>
                  <a:cxn ang="0">
                    <a:pos x="T4" y="T5"/>
                  </a:cxn>
                  <a:cxn ang="0">
                    <a:pos x="T6" y="T7"/>
                  </a:cxn>
                  <a:cxn ang="0">
                    <a:pos x="T8" y="T9"/>
                  </a:cxn>
                  <a:cxn ang="0">
                    <a:pos x="T10" y="T11"/>
                  </a:cxn>
                </a:cxnLst>
                <a:rect l="0" t="0" r="r" b="b"/>
                <a:pathLst>
                  <a:path w="13" h="6">
                    <a:moveTo>
                      <a:pt x="4" y="3"/>
                    </a:moveTo>
                    <a:cubicBezTo>
                      <a:pt x="5" y="0"/>
                      <a:pt x="6" y="1"/>
                      <a:pt x="8" y="1"/>
                    </a:cubicBezTo>
                    <a:cubicBezTo>
                      <a:pt x="12" y="1"/>
                      <a:pt x="12" y="3"/>
                      <a:pt x="13" y="6"/>
                    </a:cubicBezTo>
                    <a:cubicBezTo>
                      <a:pt x="3" y="6"/>
                      <a:pt x="3" y="6"/>
                      <a:pt x="3" y="6"/>
                    </a:cubicBezTo>
                    <a:cubicBezTo>
                      <a:pt x="2" y="5"/>
                      <a:pt x="0" y="4"/>
                      <a:pt x="0" y="3"/>
                    </a:cubicBezTo>
                    <a:lnTo>
                      <a:pt x="4" y="3"/>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a:solidFill>
                    <a:srgbClr val="000000"/>
                  </a:solidFill>
                </a:endParaRPr>
              </a:p>
            </p:txBody>
          </p:sp>
        </p:grpSp>
      </p:grpSp>
      <p:grpSp>
        <p:nvGrpSpPr>
          <p:cNvPr id="203" name="Group 202">
            <a:extLst>
              <a:ext uri="{FF2B5EF4-FFF2-40B4-BE49-F238E27FC236}">
                <a16:creationId xmlns:a16="http://schemas.microsoft.com/office/drawing/2014/main" id="{F3A68C52-BCC0-456C-A452-034DD8E2DBF7}"/>
              </a:ext>
            </a:extLst>
          </p:cNvPr>
          <p:cNvGrpSpPr/>
          <p:nvPr/>
        </p:nvGrpSpPr>
        <p:grpSpPr>
          <a:xfrm>
            <a:off x="3566259" y="5578727"/>
            <a:ext cx="3377323" cy="2817420"/>
            <a:chOff x="3095537" y="2390095"/>
            <a:chExt cx="1256776" cy="1048424"/>
          </a:xfrm>
        </p:grpSpPr>
        <p:grpSp>
          <p:nvGrpSpPr>
            <p:cNvPr id="204" name="Group 203">
              <a:extLst>
                <a:ext uri="{FF2B5EF4-FFF2-40B4-BE49-F238E27FC236}">
                  <a16:creationId xmlns:a16="http://schemas.microsoft.com/office/drawing/2014/main" id="{AA6208AC-DCC7-4D66-8CA1-D620409A132C}"/>
                </a:ext>
              </a:extLst>
            </p:cNvPr>
            <p:cNvGrpSpPr/>
            <p:nvPr/>
          </p:nvGrpSpPr>
          <p:grpSpPr>
            <a:xfrm>
              <a:off x="3095537" y="2390095"/>
              <a:ext cx="1256776" cy="1048424"/>
              <a:chOff x="3491523" y="2617012"/>
              <a:chExt cx="1416250" cy="577921"/>
            </a:xfrm>
          </p:grpSpPr>
          <p:sp>
            <p:nvSpPr>
              <p:cNvPr id="206" name="Right Triangle 205">
                <a:extLst>
                  <a:ext uri="{FF2B5EF4-FFF2-40B4-BE49-F238E27FC236}">
                    <a16:creationId xmlns:a16="http://schemas.microsoft.com/office/drawing/2014/main" id="{887286A5-12BB-4A83-B0D5-13F0E1B3F21F}"/>
                  </a:ext>
                </a:extLst>
              </p:cNvPr>
              <p:cNvSpPr/>
              <p:nvPr/>
            </p:nvSpPr>
            <p:spPr>
              <a:xfrm flipV="1">
                <a:off x="4499891" y="3083102"/>
                <a:ext cx="407882" cy="111831"/>
              </a:xfrm>
              <a:prstGeom prst="r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latin typeface="+mj-lt"/>
                </a:endParaRPr>
              </a:p>
            </p:txBody>
          </p:sp>
          <p:sp>
            <p:nvSpPr>
              <p:cNvPr id="207" name="Rectangle 206">
                <a:extLst>
                  <a:ext uri="{FF2B5EF4-FFF2-40B4-BE49-F238E27FC236}">
                    <a16:creationId xmlns:a16="http://schemas.microsoft.com/office/drawing/2014/main" id="{FCD9C26E-4C2F-4299-830B-59722A39497F}"/>
                  </a:ext>
                </a:extLst>
              </p:cNvPr>
              <p:cNvSpPr/>
              <p:nvPr/>
            </p:nvSpPr>
            <p:spPr>
              <a:xfrm>
                <a:off x="3491523" y="2617012"/>
                <a:ext cx="1409185" cy="46533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latin typeface="+mj-lt"/>
                </a:endParaRPr>
              </a:p>
            </p:txBody>
          </p:sp>
        </p:grpSp>
        <p:sp>
          <p:nvSpPr>
            <p:cNvPr id="205" name="Rectangle 204">
              <a:extLst>
                <a:ext uri="{FF2B5EF4-FFF2-40B4-BE49-F238E27FC236}">
                  <a16:creationId xmlns:a16="http://schemas.microsoft.com/office/drawing/2014/main" id="{D02C32FA-08C8-4BC2-86A9-C6AD7DAA565F}"/>
                </a:ext>
              </a:extLst>
            </p:cNvPr>
            <p:cNvSpPr/>
            <p:nvPr/>
          </p:nvSpPr>
          <p:spPr>
            <a:xfrm>
              <a:off x="3153503" y="2609474"/>
              <a:ext cx="1036502" cy="457335"/>
            </a:xfrm>
            <a:prstGeom prst="rect">
              <a:avLst/>
            </a:prstGeom>
          </p:spPr>
          <p:txBody>
            <a:bodyPr wrap="square">
              <a:spAutoFit/>
            </a:bodyPr>
            <a:lstStyle/>
            <a:p>
              <a:pPr lvl="0" algn="r">
                <a:lnSpc>
                  <a:spcPct val="80000"/>
                </a:lnSpc>
              </a:pPr>
              <a:r>
                <a:rPr lang="en-US" sz="4800" b="1" dirty="0">
                  <a:solidFill>
                    <a:schemeClr val="bg1"/>
                  </a:solidFill>
                  <a:latin typeface="+mj-lt"/>
                  <a:cs typeface="Arial" panose="020B0604020202020204" pitchFamily="34" charset="0"/>
                </a:rPr>
                <a:t>$26.6B</a:t>
              </a:r>
              <a:br>
                <a:rPr lang="en-US" sz="4800" b="1" dirty="0">
                  <a:solidFill>
                    <a:schemeClr val="bg1"/>
                  </a:solidFill>
                  <a:latin typeface="+mj-lt"/>
                  <a:cs typeface="Arial" panose="020B0604020202020204" pitchFamily="34" charset="0"/>
                </a:rPr>
              </a:br>
              <a:r>
                <a:rPr lang="en-US" sz="4400" b="1" dirty="0">
                  <a:solidFill>
                    <a:schemeClr val="bg1"/>
                  </a:solidFill>
                  <a:latin typeface="+mj-lt"/>
                  <a:cs typeface="Arial" panose="020B0604020202020204" pitchFamily="34" charset="0"/>
                </a:rPr>
                <a:t>USA</a:t>
              </a:r>
              <a:endParaRPr lang="en-US" sz="4800" b="1" dirty="0">
                <a:solidFill>
                  <a:schemeClr val="bg1"/>
                </a:solidFill>
                <a:latin typeface="+mj-lt"/>
                <a:cs typeface="Arial" panose="020B0604020202020204" pitchFamily="34" charset="0"/>
              </a:endParaRPr>
            </a:p>
          </p:txBody>
        </p:sp>
      </p:grpSp>
      <p:grpSp>
        <p:nvGrpSpPr>
          <p:cNvPr id="208" name="Group 207">
            <a:extLst>
              <a:ext uri="{FF2B5EF4-FFF2-40B4-BE49-F238E27FC236}">
                <a16:creationId xmlns:a16="http://schemas.microsoft.com/office/drawing/2014/main" id="{4A09DF6B-DD6D-4345-874F-B59B3AFF3FF5}"/>
              </a:ext>
            </a:extLst>
          </p:cNvPr>
          <p:cNvGrpSpPr/>
          <p:nvPr/>
        </p:nvGrpSpPr>
        <p:grpSpPr>
          <a:xfrm>
            <a:off x="12096220" y="4569779"/>
            <a:ext cx="3404669" cy="2861551"/>
            <a:chOff x="3085361" y="2373676"/>
            <a:chExt cx="1266952" cy="1064846"/>
          </a:xfrm>
        </p:grpSpPr>
        <p:grpSp>
          <p:nvGrpSpPr>
            <p:cNvPr id="209" name="Group 208">
              <a:extLst>
                <a:ext uri="{FF2B5EF4-FFF2-40B4-BE49-F238E27FC236}">
                  <a16:creationId xmlns:a16="http://schemas.microsoft.com/office/drawing/2014/main" id="{56152F0C-950C-4D95-8FD1-F9573AF8AF87}"/>
                </a:ext>
              </a:extLst>
            </p:cNvPr>
            <p:cNvGrpSpPr/>
            <p:nvPr/>
          </p:nvGrpSpPr>
          <p:grpSpPr>
            <a:xfrm>
              <a:off x="3085361" y="2373676"/>
              <a:ext cx="1266952" cy="1064846"/>
              <a:chOff x="3480056" y="2607960"/>
              <a:chExt cx="1427717" cy="586973"/>
            </a:xfrm>
          </p:grpSpPr>
          <p:sp>
            <p:nvSpPr>
              <p:cNvPr id="211" name="Right Triangle 210">
                <a:extLst>
                  <a:ext uri="{FF2B5EF4-FFF2-40B4-BE49-F238E27FC236}">
                    <a16:creationId xmlns:a16="http://schemas.microsoft.com/office/drawing/2014/main" id="{DC73070F-545F-4DB2-9EED-FA5FD266B34F}"/>
                  </a:ext>
                </a:extLst>
              </p:cNvPr>
              <p:cNvSpPr/>
              <p:nvPr/>
            </p:nvSpPr>
            <p:spPr>
              <a:xfrm flipV="1">
                <a:off x="4499891" y="3083102"/>
                <a:ext cx="407882" cy="111831"/>
              </a:xfrm>
              <a:prstGeom prst="r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latin typeface="+mj-lt"/>
                </a:endParaRPr>
              </a:p>
            </p:txBody>
          </p:sp>
          <p:sp>
            <p:nvSpPr>
              <p:cNvPr id="212" name="Rectangle 211">
                <a:extLst>
                  <a:ext uri="{FF2B5EF4-FFF2-40B4-BE49-F238E27FC236}">
                    <a16:creationId xmlns:a16="http://schemas.microsoft.com/office/drawing/2014/main" id="{35360E05-2FC2-421F-8204-D1FF1B221B09}"/>
                  </a:ext>
                </a:extLst>
              </p:cNvPr>
              <p:cNvSpPr/>
              <p:nvPr/>
            </p:nvSpPr>
            <p:spPr>
              <a:xfrm>
                <a:off x="3480056" y="2607960"/>
                <a:ext cx="1420651" cy="4743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latin typeface="+mj-lt"/>
                </a:endParaRPr>
              </a:p>
            </p:txBody>
          </p:sp>
        </p:grpSp>
        <p:sp>
          <p:nvSpPr>
            <p:cNvPr id="210" name="Rectangle 209">
              <a:extLst>
                <a:ext uri="{FF2B5EF4-FFF2-40B4-BE49-F238E27FC236}">
                  <a16:creationId xmlns:a16="http://schemas.microsoft.com/office/drawing/2014/main" id="{4C5D1D7D-2462-4F54-9E25-E69B6AD82326}"/>
                </a:ext>
              </a:extLst>
            </p:cNvPr>
            <p:cNvSpPr/>
            <p:nvPr/>
          </p:nvSpPr>
          <p:spPr>
            <a:xfrm>
              <a:off x="3200606" y="2561883"/>
              <a:ext cx="1036502" cy="457335"/>
            </a:xfrm>
            <a:prstGeom prst="rect">
              <a:avLst/>
            </a:prstGeom>
          </p:spPr>
          <p:txBody>
            <a:bodyPr wrap="square">
              <a:spAutoFit/>
            </a:bodyPr>
            <a:lstStyle/>
            <a:p>
              <a:pPr lvl="0" algn="r">
                <a:lnSpc>
                  <a:spcPct val="80000"/>
                </a:lnSpc>
              </a:pPr>
              <a:r>
                <a:rPr lang="en-US" sz="4800" b="1" dirty="0">
                  <a:solidFill>
                    <a:schemeClr val="bg1"/>
                  </a:solidFill>
                  <a:latin typeface="+mj-lt"/>
                  <a:cs typeface="Arial" panose="020B0604020202020204" pitchFamily="34" charset="0"/>
                </a:rPr>
                <a:t>$38.1B</a:t>
              </a:r>
              <a:br>
                <a:rPr lang="en-US" sz="4800" b="1" dirty="0">
                  <a:solidFill>
                    <a:schemeClr val="bg1"/>
                  </a:solidFill>
                  <a:latin typeface="+mj-lt"/>
                  <a:cs typeface="Arial" panose="020B0604020202020204" pitchFamily="34" charset="0"/>
                </a:rPr>
              </a:br>
              <a:r>
                <a:rPr lang="en-US" sz="4400" b="1" dirty="0">
                  <a:solidFill>
                    <a:schemeClr val="bg1"/>
                  </a:solidFill>
                  <a:latin typeface="+mj-lt"/>
                  <a:cs typeface="Arial" panose="020B0604020202020204" pitchFamily="34" charset="0"/>
                </a:rPr>
                <a:t>EUROPE</a:t>
              </a:r>
              <a:endParaRPr lang="en-US" sz="4800" b="1" dirty="0">
                <a:solidFill>
                  <a:schemeClr val="bg1"/>
                </a:solidFill>
                <a:latin typeface="+mj-lt"/>
                <a:cs typeface="Arial" panose="020B0604020202020204" pitchFamily="34" charset="0"/>
              </a:endParaRPr>
            </a:p>
          </p:txBody>
        </p:sp>
      </p:grpSp>
    </p:spTree>
    <p:extLst>
      <p:ext uri="{BB962C8B-B14F-4D97-AF65-F5344CB8AC3E}">
        <p14:creationId xmlns:p14="http://schemas.microsoft.com/office/powerpoint/2010/main" val="11351076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p:txBody>
          <a:bodyPr/>
          <a:lstStyle/>
          <a:p>
            <a:fld id="{92B485D1-D61A-494D-A8A9-04DC541B8AAB}" type="slidenum">
              <a:rPr lang="en-US" smtClean="0">
                <a:solidFill>
                  <a:schemeClr val="accent2"/>
                </a:solidFill>
              </a:rPr>
              <a:pPr/>
              <a:t>44</a:t>
            </a:fld>
            <a:endParaRPr lang="en-US" dirty="0">
              <a:solidFill>
                <a:schemeClr val="accent2"/>
              </a:solidFill>
            </a:endParaRPr>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p:txBody>
          <a:bodyPr/>
          <a:lstStyle/>
          <a:p>
            <a:r>
              <a:rPr lang="en-US">
                <a:solidFill>
                  <a:schemeClr val="accent2"/>
                </a:solidFill>
              </a:rPr>
              <a:t>WWW.SQUARE.COM</a:t>
            </a:r>
            <a:endParaRPr lang="en-US" dirty="0">
              <a:solidFill>
                <a:schemeClr val="accent2"/>
              </a:solidFill>
            </a:endParaRPr>
          </a:p>
        </p:txBody>
      </p:sp>
      <p:sp>
        <p:nvSpPr>
          <p:cNvPr id="5" name="Rectangle 4">
            <a:extLst>
              <a:ext uri="{FF2B5EF4-FFF2-40B4-BE49-F238E27FC236}">
                <a16:creationId xmlns:a16="http://schemas.microsoft.com/office/drawing/2014/main" id="{E1E987E2-E592-4EFC-8B02-DADBC536D181}"/>
              </a:ext>
            </a:extLst>
          </p:cNvPr>
          <p:cNvSpPr/>
          <p:nvPr/>
        </p:nvSpPr>
        <p:spPr>
          <a:xfrm>
            <a:off x="993720" y="1125796"/>
            <a:ext cx="22742580" cy="1332544"/>
          </a:xfrm>
          <a:prstGeom prst="rect">
            <a:avLst/>
          </a:prstGeom>
        </p:spPr>
        <p:txBody>
          <a:bodyPr wrap="square">
            <a:spAutoFit/>
          </a:bodyPr>
          <a:lstStyle/>
          <a:p>
            <a:pPr>
              <a:lnSpc>
                <a:spcPct val="80000"/>
              </a:lnSpc>
            </a:pPr>
            <a:r>
              <a:rPr lang="en-US" sz="10000" dirty="0">
                <a:solidFill>
                  <a:schemeClr val="accent2"/>
                </a:solidFill>
              </a:rPr>
              <a:t>UNITED STATES </a:t>
            </a:r>
            <a:r>
              <a:rPr lang="en-US" sz="10000" b="1" dirty="0">
                <a:solidFill>
                  <a:schemeClr val="accent2"/>
                </a:solidFill>
              </a:rPr>
              <a:t>MAP</a:t>
            </a:r>
          </a:p>
        </p:txBody>
      </p:sp>
      <p:sp>
        <p:nvSpPr>
          <p:cNvPr id="6" name="Rectangle 5">
            <a:extLst>
              <a:ext uri="{FF2B5EF4-FFF2-40B4-BE49-F238E27FC236}">
                <a16:creationId xmlns:a16="http://schemas.microsoft.com/office/drawing/2014/main" id="{94D712BF-9BF1-40D0-9723-DCCB4DC86687}"/>
              </a:ext>
            </a:extLst>
          </p:cNvPr>
          <p:cNvSpPr/>
          <p:nvPr/>
        </p:nvSpPr>
        <p:spPr>
          <a:xfrm>
            <a:off x="1146975" y="2805710"/>
            <a:ext cx="1911486" cy="2389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p:txBody>
      </p:sp>
      <p:grpSp>
        <p:nvGrpSpPr>
          <p:cNvPr id="7" name="Group 6">
            <a:extLst>
              <a:ext uri="{FF2B5EF4-FFF2-40B4-BE49-F238E27FC236}">
                <a16:creationId xmlns:a16="http://schemas.microsoft.com/office/drawing/2014/main" id="{A9ECA254-2B38-471E-88A9-01470CE3B0F4}"/>
              </a:ext>
            </a:extLst>
          </p:cNvPr>
          <p:cNvGrpSpPr/>
          <p:nvPr/>
        </p:nvGrpSpPr>
        <p:grpSpPr>
          <a:xfrm>
            <a:off x="25715132" y="1201996"/>
            <a:ext cx="2513847" cy="491928"/>
            <a:chOff x="1296153" y="8434415"/>
            <a:chExt cx="6501414" cy="1272244"/>
          </a:xfrm>
          <a:solidFill>
            <a:schemeClr val="accent4"/>
          </a:solidFill>
        </p:grpSpPr>
        <p:sp>
          <p:nvSpPr>
            <p:cNvPr id="8" name="Freeform: Shape 7">
              <a:extLst>
                <a:ext uri="{FF2B5EF4-FFF2-40B4-BE49-F238E27FC236}">
                  <a16:creationId xmlns:a16="http://schemas.microsoft.com/office/drawing/2014/main" id="{8C22F569-60FD-41B0-8774-A238CBC1B516}"/>
                </a:ext>
              </a:extLst>
            </p:cNvPr>
            <p:cNvSpPr/>
            <p:nvPr/>
          </p:nvSpPr>
          <p:spPr>
            <a:xfrm>
              <a:off x="1296153" y="8434415"/>
              <a:ext cx="2116797" cy="1272244"/>
            </a:xfrm>
            <a:custGeom>
              <a:avLst/>
              <a:gdLst>
                <a:gd name="connsiteX0" fmla="*/ 1507635 w 2116797"/>
                <a:gd name="connsiteY0" fmla="*/ 201110 h 1272244"/>
                <a:gd name="connsiteX1" fmla="*/ 1344416 w 2116797"/>
                <a:gd name="connsiteY1" fmla="*/ 242644 h 1272244"/>
                <a:gd name="connsiteX2" fmla="*/ 1230015 w 2116797"/>
                <a:gd name="connsiteY2" fmla="*/ 358502 h 1272244"/>
                <a:gd name="connsiteX3" fmla="*/ 1188481 w 2116797"/>
                <a:gd name="connsiteY3" fmla="*/ 527551 h 1272244"/>
                <a:gd name="connsiteX4" fmla="*/ 1230015 w 2116797"/>
                <a:gd name="connsiteY4" fmla="*/ 696601 h 1272244"/>
                <a:gd name="connsiteX5" fmla="*/ 1344416 w 2116797"/>
                <a:gd name="connsiteY5" fmla="*/ 812458 h 1272244"/>
                <a:gd name="connsiteX6" fmla="*/ 1507635 w 2116797"/>
                <a:gd name="connsiteY6" fmla="*/ 853992 h 1272244"/>
                <a:gd name="connsiteX7" fmla="*/ 1670856 w 2116797"/>
                <a:gd name="connsiteY7" fmla="*/ 812458 h 1272244"/>
                <a:gd name="connsiteX8" fmla="*/ 1785255 w 2116797"/>
                <a:gd name="connsiteY8" fmla="*/ 696601 h 1272244"/>
                <a:gd name="connsiteX9" fmla="*/ 1826791 w 2116797"/>
                <a:gd name="connsiteY9" fmla="*/ 527551 h 1272244"/>
                <a:gd name="connsiteX10" fmla="*/ 1785255 w 2116797"/>
                <a:gd name="connsiteY10" fmla="*/ 358502 h 1272244"/>
                <a:gd name="connsiteX11" fmla="*/ 1670856 w 2116797"/>
                <a:gd name="connsiteY11" fmla="*/ 242644 h 1272244"/>
                <a:gd name="connsiteX12" fmla="*/ 1507635 w 2116797"/>
                <a:gd name="connsiteY12" fmla="*/ 201110 h 1272244"/>
                <a:gd name="connsiteX13" fmla="*/ 1507635 w 2116797"/>
                <a:gd name="connsiteY13" fmla="*/ 0 h 1272244"/>
                <a:gd name="connsiteX14" fmla="*/ 1793271 w 2116797"/>
                <a:gd name="connsiteY14" fmla="*/ 68494 h 1272244"/>
                <a:gd name="connsiteX15" fmla="*/ 1992925 w 2116797"/>
                <a:gd name="connsiteY15" fmla="*/ 257217 h 1272244"/>
                <a:gd name="connsiteX16" fmla="*/ 2065790 w 2116797"/>
                <a:gd name="connsiteY16" fmla="*/ 527551 h 1272244"/>
                <a:gd name="connsiteX17" fmla="*/ 1965965 w 2116797"/>
                <a:gd name="connsiteY17" fmla="*/ 839419 h 1272244"/>
                <a:gd name="connsiteX18" fmla="*/ 1701461 w 2116797"/>
                <a:gd name="connsiteY18" fmla="*/ 1025957 h 1272244"/>
                <a:gd name="connsiteX19" fmla="*/ 1772141 w 2116797"/>
                <a:gd name="connsiteY19" fmla="*/ 1080606 h 1272244"/>
                <a:gd name="connsiteX20" fmla="*/ 1845736 w 2116797"/>
                <a:gd name="connsiteY20" fmla="*/ 1097365 h 1272244"/>
                <a:gd name="connsiteX21" fmla="*/ 2011870 w 2116797"/>
                <a:gd name="connsiteY21" fmla="*/ 1021585 h 1272244"/>
                <a:gd name="connsiteX22" fmla="*/ 2116797 w 2116797"/>
                <a:gd name="connsiteY22" fmla="*/ 1146914 h 1272244"/>
                <a:gd name="connsiteX23" fmla="*/ 1996568 w 2116797"/>
                <a:gd name="connsiteY23" fmla="*/ 1240183 h 1272244"/>
                <a:gd name="connsiteX24" fmla="*/ 1841363 w 2116797"/>
                <a:gd name="connsiteY24" fmla="*/ 1272244 h 1272244"/>
                <a:gd name="connsiteX25" fmla="*/ 1635880 w 2116797"/>
                <a:gd name="connsiteY25" fmla="*/ 1223424 h 1272244"/>
                <a:gd name="connsiteX26" fmla="*/ 1426025 w 2116797"/>
                <a:gd name="connsiteY26" fmla="*/ 1050731 h 1272244"/>
                <a:gd name="connsiteX27" fmla="*/ 1179008 w 2116797"/>
                <a:gd name="connsiteY27" fmla="*/ 961834 h 1272244"/>
                <a:gd name="connsiteX28" fmla="*/ 1009959 w 2116797"/>
                <a:gd name="connsiteY28" fmla="*/ 777483 h 1272244"/>
                <a:gd name="connsiteX29" fmla="*/ 949480 w 2116797"/>
                <a:gd name="connsiteY29" fmla="*/ 527551 h 1272244"/>
                <a:gd name="connsiteX30" fmla="*/ 1021618 w 2116797"/>
                <a:gd name="connsiteY30" fmla="*/ 257217 h 1272244"/>
                <a:gd name="connsiteX31" fmla="*/ 1221272 w 2116797"/>
                <a:gd name="connsiteY31" fmla="*/ 68494 h 1272244"/>
                <a:gd name="connsiteX32" fmla="*/ 1507635 w 2116797"/>
                <a:gd name="connsiteY32" fmla="*/ 0 h 1272244"/>
                <a:gd name="connsiteX33" fmla="*/ 450314 w 2116797"/>
                <a:gd name="connsiteY33" fmla="*/ 0 h 1272244"/>
                <a:gd name="connsiteX34" fmla="*/ 641223 w 2116797"/>
                <a:gd name="connsiteY34" fmla="*/ 23317 h 1272244"/>
                <a:gd name="connsiteX35" fmla="*/ 804442 w 2116797"/>
                <a:gd name="connsiteY35" fmla="*/ 90354 h 1272244"/>
                <a:gd name="connsiteX36" fmla="*/ 731577 w 2116797"/>
                <a:gd name="connsiteY36" fmla="*/ 269605 h 1272244"/>
                <a:gd name="connsiteX37" fmla="*/ 448855 w 2116797"/>
                <a:gd name="connsiteY37" fmla="*/ 189452 h 1272244"/>
                <a:gd name="connsiteX38" fmla="*/ 302395 w 2116797"/>
                <a:gd name="connsiteY38" fmla="*/ 221513 h 1272244"/>
                <a:gd name="connsiteX39" fmla="*/ 255031 w 2116797"/>
                <a:gd name="connsiteY39" fmla="*/ 306038 h 1272244"/>
                <a:gd name="connsiteX40" fmla="*/ 309681 w 2116797"/>
                <a:gd name="connsiteY40" fmla="*/ 384005 h 1272244"/>
                <a:gd name="connsiteX41" fmla="*/ 476545 w 2116797"/>
                <a:gd name="connsiteY41" fmla="*/ 434283 h 1272244"/>
                <a:gd name="connsiteX42" fmla="*/ 667454 w 2116797"/>
                <a:gd name="connsiteY42" fmla="*/ 489661 h 1272244"/>
                <a:gd name="connsiteX43" fmla="*/ 794971 w 2116797"/>
                <a:gd name="connsiteY43" fmla="*/ 577100 h 1272244"/>
                <a:gd name="connsiteX44" fmla="*/ 848164 w 2116797"/>
                <a:gd name="connsiteY44" fmla="*/ 738863 h 1272244"/>
                <a:gd name="connsiteX45" fmla="*/ 799342 w 2116797"/>
                <a:gd name="connsiteY45" fmla="*/ 898441 h 1272244"/>
                <a:gd name="connsiteX46" fmla="*/ 652882 w 2116797"/>
                <a:gd name="connsiteY46" fmla="*/ 1012841 h 1272244"/>
                <a:gd name="connsiteX47" fmla="*/ 415338 w 2116797"/>
                <a:gd name="connsiteY47" fmla="*/ 1055103 h 1272244"/>
                <a:gd name="connsiteX48" fmla="*/ 181436 w 2116797"/>
                <a:gd name="connsiteY48" fmla="*/ 1022313 h 1272244"/>
                <a:gd name="connsiteX49" fmla="*/ 0 w 2116797"/>
                <a:gd name="connsiteY49" fmla="*/ 937059 h 1272244"/>
                <a:gd name="connsiteX50" fmla="*/ 80153 w 2116797"/>
                <a:gd name="connsiteY50" fmla="*/ 759266 h 1272244"/>
                <a:gd name="connsiteX51" fmla="*/ 236086 w 2116797"/>
                <a:gd name="connsiteY51" fmla="*/ 836504 h 1272244"/>
                <a:gd name="connsiteX52" fmla="*/ 416794 w 2116797"/>
                <a:gd name="connsiteY52" fmla="*/ 865651 h 1272244"/>
                <a:gd name="connsiteX53" fmla="*/ 565441 w 2116797"/>
                <a:gd name="connsiteY53" fmla="*/ 835775 h 1272244"/>
                <a:gd name="connsiteX54" fmla="*/ 613533 w 2116797"/>
                <a:gd name="connsiteY54" fmla="*/ 756351 h 1272244"/>
                <a:gd name="connsiteX55" fmla="*/ 585115 w 2116797"/>
                <a:gd name="connsiteY55" fmla="*/ 695872 h 1272244"/>
                <a:gd name="connsiteX56" fmla="*/ 512250 w 2116797"/>
                <a:gd name="connsiteY56" fmla="*/ 657253 h 1272244"/>
                <a:gd name="connsiteX57" fmla="*/ 392021 w 2116797"/>
                <a:gd name="connsiteY57" fmla="*/ 625192 h 1272244"/>
                <a:gd name="connsiteX58" fmla="*/ 201110 w 2116797"/>
                <a:gd name="connsiteY58" fmla="*/ 569814 h 1272244"/>
                <a:gd name="connsiteX59" fmla="*/ 73595 w 2116797"/>
                <a:gd name="connsiteY59" fmla="*/ 480917 h 1272244"/>
                <a:gd name="connsiteX60" fmla="*/ 20402 w 2116797"/>
                <a:gd name="connsiteY60" fmla="*/ 317697 h 1272244"/>
                <a:gd name="connsiteX61" fmla="*/ 68495 w 2116797"/>
                <a:gd name="connsiteY61" fmla="*/ 156662 h 1272244"/>
                <a:gd name="connsiteX62" fmla="*/ 213498 w 2116797"/>
                <a:gd name="connsiteY62" fmla="*/ 42262 h 1272244"/>
                <a:gd name="connsiteX63" fmla="*/ 450314 w 2116797"/>
                <a:gd name="connsiteY63" fmla="*/ 0 h 127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116797" h="1272244">
                  <a:moveTo>
                    <a:pt x="1507635" y="201110"/>
                  </a:moveTo>
                  <a:cubicBezTo>
                    <a:pt x="1447400" y="201110"/>
                    <a:pt x="1392993" y="214955"/>
                    <a:pt x="1344416" y="242644"/>
                  </a:cubicBezTo>
                  <a:cubicBezTo>
                    <a:pt x="1295838" y="270333"/>
                    <a:pt x="1257705" y="308953"/>
                    <a:pt x="1230015" y="358502"/>
                  </a:cubicBezTo>
                  <a:cubicBezTo>
                    <a:pt x="1202327" y="408051"/>
                    <a:pt x="1188481" y="464401"/>
                    <a:pt x="1188481" y="527551"/>
                  </a:cubicBezTo>
                  <a:cubicBezTo>
                    <a:pt x="1188481" y="590702"/>
                    <a:pt x="1202327" y="647052"/>
                    <a:pt x="1230015" y="696601"/>
                  </a:cubicBezTo>
                  <a:cubicBezTo>
                    <a:pt x="1257705" y="746150"/>
                    <a:pt x="1295838" y="784769"/>
                    <a:pt x="1344416" y="812458"/>
                  </a:cubicBezTo>
                  <a:cubicBezTo>
                    <a:pt x="1392993" y="840147"/>
                    <a:pt x="1447400" y="853992"/>
                    <a:pt x="1507635" y="853992"/>
                  </a:cubicBezTo>
                  <a:cubicBezTo>
                    <a:pt x="1567872" y="853992"/>
                    <a:pt x="1622279" y="840147"/>
                    <a:pt x="1670856" y="812458"/>
                  </a:cubicBezTo>
                  <a:cubicBezTo>
                    <a:pt x="1719434" y="784769"/>
                    <a:pt x="1757567" y="746150"/>
                    <a:pt x="1785255" y="696601"/>
                  </a:cubicBezTo>
                  <a:cubicBezTo>
                    <a:pt x="1812945" y="647052"/>
                    <a:pt x="1826791" y="590702"/>
                    <a:pt x="1826791" y="527551"/>
                  </a:cubicBezTo>
                  <a:cubicBezTo>
                    <a:pt x="1826791" y="464401"/>
                    <a:pt x="1812945" y="408051"/>
                    <a:pt x="1785255" y="358502"/>
                  </a:cubicBezTo>
                  <a:cubicBezTo>
                    <a:pt x="1757567" y="308953"/>
                    <a:pt x="1719434" y="270333"/>
                    <a:pt x="1670856" y="242644"/>
                  </a:cubicBezTo>
                  <a:cubicBezTo>
                    <a:pt x="1622279" y="214955"/>
                    <a:pt x="1567872" y="201110"/>
                    <a:pt x="1507635" y="201110"/>
                  </a:cubicBezTo>
                  <a:close/>
                  <a:moveTo>
                    <a:pt x="1507635" y="0"/>
                  </a:moveTo>
                  <a:cubicBezTo>
                    <a:pt x="1613534" y="0"/>
                    <a:pt x="1708747" y="22831"/>
                    <a:pt x="1793271" y="68494"/>
                  </a:cubicBezTo>
                  <a:cubicBezTo>
                    <a:pt x="1877796" y="114157"/>
                    <a:pt x="1944348" y="177065"/>
                    <a:pt x="1992925" y="257217"/>
                  </a:cubicBezTo>
                  <a:cubicBezTo>
                    <a:pt x="2041502" y="337370"/>
                    <a:pt x="2065790" y="427482"/>
                    <a:pt x="2065790" y="527551"/>
                  </a:cubicBezTo>
                  <a:cubicBezTo>
                    <a:pt x="2065790" y="646080"/>
                    <a:pt x="2032515" y="750036"/>
                    <a:pt x="1965965" y="839419"/>
                  </a:cubicBezTo>
                  <a:cubicBezTo>
                    <a:pt x="1899413" y="928801"/>
                    <a:pt x="1811246" y="990981"/>
                    <a:pt x="1701461" y="1025957"/>
                  </a:cubicBezTo>
                  <a:cubicBezTo>
                    <a:pt x="1725749" y="1051217"/>
                    <a:pt x="1749308" y="1069433"/>
                    <a:pt x="1772141" y="1080606"/>
                  </a:cubicBezTo>
                  <a:cubicBezTo>
                    <a:pt x="1794972" y="1091779"/>
                    <a:pt x="1819503" y="1097365"/>
                    <a:pt x="1845736" y="1097365"/>
                  </a:cubicBezTo>
                  <a:cubicBezTo>
                    <a:pt x="1908886" y="1097365"/>
                    <a:pt x="1964264" y="1072105"/>
                    <a:pt x="2011870" y="1021585"/>
                  </a:cubicBezTo>
                  <a:lnTo>
                    <a:pt x="2116797" y="1146914"/>
                  </a:lnTo>
                  <a:cubicBezTo>
                    <a:pt x="2083765" y="1187719"/>
                    <a:pt x="2043689" y="1218809"/>
                    <a:pt x="1996568" y="1240183"/>
                  </a:cubicBezTo>
                  <a:cubicBezTo>
                    <a:pt x="1949447" y="1261557"/>
                    <a:pt x="1897713" y="1272244"/>
                    <a:pt x="1841363" y="1272244"/>
                  </a:cubicBezTo>
                  <a:cubicBezTo>
                    <a:pt x="1765582" y="1272244"/>
                    <a:pt x="1697089" y="1255971"/>
                    <a:pt x="1635880" y="1223424"/>
                  </a:cubicBezTo>
                  <a:cubicBezTo>
                    <a:pt x="1574672" y="1190877"/>
                    <a:pt x="1504720" y="1133313"/>
                    <a:pt x="1426025" y="1050731"/>
                  </a:cubicBezTo>
                  <a:cubicBezTo>
                    <a:pt x="1333729" y="1039072"/>
                    <a:pt x="1251390" y="1009440"/>
                    <a:pt x="1179008" y="961834"/>
                  </a:cubicBezTo>
                  <a:cubicBezTo>
                    <a:pt x="1106629" y="914228"/>
                    <a:pt x="1050279" y="852778"/>
                    <a:pt x="1009959" y="777483"/>
                  </a:cubicBezTo>
                  <a:cubicBezTo>
                    <a:pt x="969639" y="702187"/>
                    <a:pt x="949480" y="618877"/>
                    <a:pt x="949480" y="527551"/>
                  </a:cubicBezTo>
                  <a:cubicBezTo>
                    <a:pt x="949480" y="427482"/>
                    <a:pt x="973525" y="337370"/>
                    <a:pt x="1021618" y="257217"/>
                  </a:cubicBezTo>
                  <a:cubicBezTo>
                    <a:pt x="1069710" y="177065"/>
                    <a:pt x="1136261" y="114157"/>
                    <a:pt x="1221272" y="68494"/>
                  </a:cubicBezTo>
                  <a:cubicBezTo>
                    <a:pt x="1306282" y="22831"/>
                    <a:pt x="1401736" y="0"/>
                    <a:pt x="1507635" y="0"/>
                  </a:cubicBezTo>
                  <a:close/>
                  <a:moveTo>
                    <a:pt x="450314" y="0"/>
                  </a:moveTo>
                  <a:cubicBezTo>
                    <a:pt x="515407" y="0"/>
                    <a:pt x="579044" y="7772"/>
                    <a:pt x="641223" y="23317"/>
                  </a:cubicBezTo>
                  <a:cubicBezTo>
                    <a:pt x="703402" y="38862"/>
                    <a:pt x="757809" y="61207"/>
                    <a:pt x="804442" y="90354"/>
                  </a:cubicBezTo>
                  <a:lnTo>
                    <a:pt x="731577" y="269605"/>
                  </a:lnTo>
                  <a:cubicBezTo>
                    <a:pt x="637337" y="216169"/>
                    <a:pt x="543097" y="189452"/>
                    <a:pt x="448855" y="189452"/>
                  </a:cubicBezTo>
                  <a:cubicBezTo>
                    <a:pt x="382791" y="189452"/>
                    <a:pt x="333971" y="200139"/>
                    <a:pt x="302395" y="221513"/>
                  </a:cubicBezTo>
                  <a:cubicBezTo>
                    <a:pt x="270819" y="242887"/>
                    <a:pt x="255031" y="271062"/>
                    <a:pt x="255031" y="306038"/>
                  </a:cubicBezTo>
                  <a:cubicBezTo>
                    <a:pt x="255031" y="341014"/>
                    <a:pt x="273248" y="367003"/>
                    <a:pt x="309681" y="384005"/>
                  </a:cubicBezTo>
                  <a:cubicBezTo>
                    <a:pt x="346114" y="401007"/>
                    <a:pt x="401736" y="417766"/>
                    <a:pt x="476545" y="434283"/>
                  </a:cubicBezTo>
                  <a:cubicBezTo>
                    <a:pt x="554269" y="452742"/>
                    <a:pt x="617906" y="471201"/>
                    <a:pt x="667454" y="489661"/>
                  </a:cubicBezTo>
                  <a:cubicBezTo>
                    <a:pt x="717003" y="508120"/>
                    <a:pt x="759509" y="537267"/>
                    <a:pt x="794971" y="577100"/>
                  </a:cubicBezTo>
                  <a:cubicBezTo>
                    <a:pt x="830433" y="616934"/>
                    <a:pt x="848164" y="670855"/>
                    <a:pt x="848164" y="738863"/>
                  </a:cubicBezTo>
                  <a:cubicBezTo>
                    <a:pt x="848164" y="797156"/>
                    <a:pt x="831889" y="850349"/>
                    <a:pt x="799342" y="898441"/>
                  </a:cubicBezTo>
                  <a:cubicBezTo>
                    <a:pt x="766796" y="946532"/>
                    <a:pt x="717976" y="984665"/>
                    <a:pt x="652882" y="1012841"/>
                  </a:cubicBezTo>
                  <a:cubicBezTo>
                    <a:pt x="587787" y="1041015"/>
                    <a:pt x="508606" y="1055103"/>
                    <a:pt x="415338" y="1055103"/>
                  </a:cubicBezTo>
                  <a:cubicBezTo>
                    <a:pt x="334699" y="1055103"/>
                    <a:pt x="256731" y="1044173"/>
                    <a:pt x="181436" y="1022313"/>
                  </a:cubicBezTo>
                  <a:cubicBezTo>
                    <a:pt x="106142" y="1000453"/>
                    <a:pt x="45662" y="972035"/>
                    <a:pt x="0" y="937059"/>
                  </a:cubicBezTo>
                  <a:lnTo>
                    <a:pt x="80153" y="759266"/>
                  </a:lnTo>
                  <a:cubicBezTo>
                    <a:pt x="123873" y="791327"/>
                    <a:pt x="175851" y="817073"/>
                    <a:pt x="236086" y="836504"/>
                  </a:cubicBezTo>
                  <a:cubicBezTo>
                    <a:pt x="296323" y="855935"/>
                    <a:pt x="356559" y="865651"/>
                    <a:pt x="416794" y="865651"/>
                  </a:cubicBezTo>
                  <a:cubicBezTo>
                    <a:pt x="483831" y="865651"/>
                    <a:pt x="533380" y="855692"/>
                    <a:pt x="565441" y="835775"/>
                  </a:cubicBezTo>
                  <a:cubicBezTo>
                    <a:pt x="597504" y="815859"/>
                    <a:pt x="613533" y="789384"/>
                    <a:pt x="613533" y="756351"/>
                  </a:cubicBezTo>
                  <a:cubicBezTo>
                    <a:pt x="613533" y="732063"/>
                    <a:pt x="604062" y="711903"/>
                    <a:pt x="585115" y="695872"/>
                  </a:cubicBezTo>
                  <a:cubicBezTo>
                    <a:pt x="566171" y="679842"/>
                    <a:pt x="541882" y="666969"/>
                    <a:pt x="512250" y="657253"/>
                  </a:cubicBezTo>
                  <a:cubicBezTo>
                    <a:pt x="482618" y="647538"/>
                    <a:pt x="442540" y="636851"/>
                    <a:pt x="392021" y="625192"/>
                  </a:cubicBezTo>
                  <a:cubicBezTo>
                    <a:pt x="314297" y="606733"/>
                    <a:pt x="250660" y="588273"/>
                    <a:pt x="201110" y="569814"/>
                  </a:cubicBezTo>
                  <a:cubicBezTo>
                    <a:pt x="151562" y="551354"/>
                    <a:pt x="109056" y="521722"/>
                    <a:pt x="73595" y="480917"/>
                  </a:cubicBezTo>
                  <a:cubicBezTo>
                    <a:pt x="38133" y="440112"/>
                    <a:pt x="20402" y="385705"/>
                    <a:pt x="20402" y="317697"/>
                  </a:cubicBezTo>
                  <a:cubicBezTo>
                    <a:pt x="20402" y="258432"/>
                    <a:pt x="36432" y="204754"/>
                    <a:pt x="68495" y="156662"/>
                  </a:cubicBezTo>
                  <a:cubicBezTo>
                    <a:pt x="100555" y="108570"/>
                    <a:pt x="148890" y="70437"/>
                    <a:pt x="213498" y="42262"/>
                  </a:cubicBezTo>
                  <a:cubicBezTo>
                    <a:pt x="278106" y="14087"/>
                    <a:pt x="357045" y="0"/>
                    <a:pt x="45031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D67D0029-808A-43DD-A49E-E32F10B5A9C4}"/>
                </a:ext>
              </a:extLst>
            </p:cNvPr>
            <p:cNvSpPr/>
            <p:nvPr/>
          </p:nvSpPr>
          <p:spPr>
            <a:xfrm>
              <a:off x="3665203" y="8434415"/>
              <a:ext cx="4132364" cy="1037616"/>
            </a:xfrm>
            <a:custGeom>
              <a:avLst/>
              <a:gdLst>
                <a:gd name="connsiteX0" fmla="*/ 1597009 w 4132364"/>
                <a:gd name="connsiteY0" fmla="*/ 231715 h 1037616"/>
                <a:gd name="connsiteX1" fmla="*/ 1435246 w 4132364"/>
                <a:gd name="connsiteY1" fmla="*/ 622278 h 1037616"/>
                <a:gd name="connsiteX2" fmla="*/ 1758773 w 4132364"/>
                <a:gd name="connsiteY2" fmla="*/ 622278 h 1037616"/>
                <a:gd name="connsiteX3" fmla="*/ 2511781 w 4132364"/>
                <a:gd name="connsiteY3" fmla="*/ 192367 h 1037616"/>
                <a:gd name="connsiteX4" fmla="*/ 2511781 w 4132364"/>
                <a:gd name="connsiteY4" fmla="*/ 547955 h 1037616"/>
                <a:gd name="connsiteX5" fmla="*/ 2704148 w 4132364"/>
                <a:gd name="connsiteY5" fmla="*/ 547955 h 1037616"/>
                <a:gd name="connsiteX6" fmla="*/ 2865911 w 4132364"/>
                <a:gd name="connsiteY6" fmla="*/ 501320 h 1037616"/>
                <a:gd name="connsiteX7" fmla="*/ 2921289 w 4132364"/>
                <a:gd name="connsiteY7" fmla="*/ 370161 h 1037616"/>
                <a:gd name="connsiteX8" fmla="*/ 2865911 w 4132364"/>
                <a:gd name="connsiteY8" fmla="*/ 238273 h 1037616"/>
                <a:gd name="connsiteX9" fmla="*/ 2704148 w 4132364"/>
                <a:gd name="connsiteY9" fmla="*/ 192367 h 1037616"/>
                <a:gd name="connsiteX10" fmla="*/ 3342494 w 4132364"/>
                <a:gd name="connsiteY10" fmla="*/ 0 h 1037616"/>
                <a:gd name="connsiteX11" fmla="*/ 4113419 w 4132364"/>
                <a:gd name="connsiteY11" fmla="*/ 0 h 1037616"/>
                <a:gd name="connsiteX12" fmla="*/ 4113419 w 4132364"/>
                <a:gd name="connsiteY12" fmla="*/ 189453 h 1037616"/>
                <a:gd name="connsiteX13" fmla="*/ 3577124 w 4132364"/>
                <a:gd name="connsiteY13" fmla="*/ 189453 h 1037616"/>
                <a:gd name="connsiteX14" fmla="*/ 3577124 w 4132364"/>
                <a:gd name="connsiteY14" fmla="*/ 410966 h 1037616"/>
                <a:gd name="connsiteX15" fmla="*/ 4050754 w 4132364"/>
                <a:gd name="connsiteY15" fmla="*/ 410966 h 1037616"/>
                <a:gd name="connsiteX16" fmla="*/ 4050754 w 4132364"/>
                <a:gd name="connsiteY16" fmla="*/ 594589 h 1037616"/>
                <a:gd name="connsiteX17" fmla="*/ 3577124 w 4132364"/>
                <a:gd name="connsiteY17" fmla="*/ 594589 h 1037616"/>
                <a:gd name="connsiteX18" fmla="*/ 3577124 w 4132364"/>
                <a:gd name="connsiteY18" fmla="*/ 830676 h 1037616"/>
                <a:gd name="connsiteX19" fmla="*/ 4132364 w 4132364"/>
                <a:gd name="connsiteY19" fmla="*/ 830676 h 1037616"/>
                <a:gd name="connsiteX20" fmla="*/ 4132364 w 4132364"/>
                <a:gd name="connsiteY20" fmla="*/ 1020128 h 1037616"/>
                <a:gd name="connsiteX21" fmla="*/ 3342494 w 4132364"/>
                <a:gd name="connsiteY21" fmla="*/ 1020128 h 1037616"/>
                <a:gd name="connsiteX22" fmla="*/ 2275694 w 4132364"/>
                <a:gd name="connsiteY22" fmla="*/ 0 h 1037616"/>
                <a:gd name="connsiteX23" fmla="*/ 2717263 w 4132364"/>
                <a:gd name="connsiteY23" fmla="*/ 0 h 1037616"/>
                <a:gd name="connsiteX24" fmla="*/ 2952622 w 4132364"/>
                <a:gd name="connsiteY24" fmla="*/ 45178 h 1037616"/>
                <a:gd name="connsiteX25" fmla="*/ 3106370 w 4132364"/>
                <a:gd name="connsiteY25" fmla="*/ 173422 h 1037616"/>
                <a:gd name="connsiteX26" fmla="*/ 3160290 w 4132364"/>
                <a:gd name="connsiteY26" fmla="*/ 370161 h 1037616"/>
                <a:gd name="connsiteX27" fmla="*/ 3105641 w 4132364"/>
                <a:gd name="connsiteY27" fmla="*/ 566171 h 1037616"/>
                <a:gd name="connsiteX28" fmla="*/ 2950436 w 4132364"/>
                <a:gd name="connsiteY28" fmla="*/ 692230 h 1037616"/>
                <a:gd name="connsiteX29" fmla="*/ 3179236 w 4132364"/>
                <a:gd name="connsiteY29" fmla="*/ 1020128 h 1037616"/>
                <a:gd name="connsiteX30" fmla="*/ 2925661 w 4132364"/>
                <a:gd name="connsiteY30" fmla="*/ 1020128 h 1037616"/>
                <a:gd name="connsiteX31" fmla="*/ 2728922 w 4132364"/>
                <a:gd name="connsiteY31" fmla="*/ 735950 h 1037616"/>
                <a:gd name="connsiteX32" fmla="*/ 2717263 w 4132364"/>
                <a:gd name="connsiteY32" fmla="*/ 735950 h 1037616"/>
                <a:gd name="connsiteX33" fmla="*/ 2511781 w 4132364"/>
                <a:gd name="connsiteY33" fmla="*/ 735950 h 1037616"/>
                <a:gd name="connsiteX34" fmla="*/ 2511781 w 4132364"/>
                <a:gd name="connsiteY34" fmla="*/ 1020128 h 1037616"/>
                <a:gd name="connsiteX35" fmla="*/ 2275694 w 4132364"/>
                <a:gd name="connsiteY35" fmla="*/ 1020128 h 1037616"/>
                <a:gd name="connsiteX36" fmla="*/ 1481880 w 4132364"/>
                <a:gd name="connsiteY36" fmla="*/ 0 h 1037616"/>
                <a:gd name="connsiteX37" fmla="*/ 1715052 w 4132364"/>
                <a:gd name="connsiteY37" fmla="*/ 0 h 1037616"/>
                <a:gd name="connsiteX38" fmla="*/ 2171195 w 4132364"/>
                <a:gd name="connsiteY38" fmla="*/ 1020128 h 1037616"/>
                <a:gd name="connsiteX39" fmla="*/ 1923450 w 4132364"/>
                <a:gd name="connsiteY39" fmla="*/ 1020128 h 1037616"/>
                <a:gd name="connsiteX40" fmla="*/ 1833096 w 4132364"/>
                <a:gd name="connsiteY40" fmla="*/ 801529 h 1037616"/>
                <a:gd name="connsiteX41" fmla="*/ 1359465 w 4132364"/>
                <a:gd name="connsiteY41" fmla="*/ 801529 h 1037616"/>
                <a:gd name="connsiteX42" fmla="*/ 1269111 w 4132364"/>
                <a:gd name="connsiteY42" fmla="*/ 1020128 h 1037616"/>
                <a:gd name="connsiteX43" fmla="*/ 1027195 w 4132364"/>
                <a:gd name="connsiteY43" fmla="*/ 1020128 h 1037616"/>
                <a:gd name="connsiteX44" fmla="*/ 0 w 4132364"/>
                <a:gd name="connsiteY44" fmla="*/ 0 h 1037616"/>
                <a:gd name="connsiteX45" fmla="*/ 236087 w 4132364"/>
                <a:gd name="connsiteY45" fmla="*/ 0 h 1037616"/>
                <a:gd name="connsiteX46" fmla="*/ 236087 w 4132364"/>
                <a:gd name="connsiteY46" fmla="*/ 562528 h 1037616"/>
                <a:gd name="connsiteX47" fmla="*/ 463429 w 4132364"/>
                <a:gd name="connsiteY47" fmla="*/ 836505 h 1037616"/>
                <a:gd name="connsiteX48" fmla="*/ 632479 w 4132364"/>
                <a:gd name="connsiteY48" fmla="*/ 770197 h 1037616"/>
                <a:gd name="connsiteX49" fmla="*/ 690772 w 4132364"/>
                <a:gd name="connsiteY49" fmla="*/ 562528 h 1037616"/>
                <a:gd name="connsiteX50" fmla="*/ 690772 w 4132364"/>
                <a:gd name="connsiteY50" fmla="*/ 0 h 1037616"/>
                <a:gd name="connsiteX51" fmla="*/ 923944 w 4132364"/>
                <a:gd name="connsiteY51" fmla="*/ 0 h 1037616"/>
                <a:gd name="connsiteX52" fmla="*/ 923944 w 4132364"/>
                <a:gd name="connsiteY52" fmla="*/ 571272 h 1037616"/>
                <a:gd name="connsiteX53" fmla="*/ 802257 w 4132364"/>
                <a:gd name="connsiteY53" fmla="*/ 916658 h 1037616"/>
                <a:gd name="connsiteX54" fmla="*/ 461972 w 4132364"/>
                <a:gd name="connsiteY54" fmla="*/ 1037616 h 1037616"/>
                <a:gd name="connsiteX55" fmla="*/ 121686 w 4132364"/>
                <a:gd name="connsiteY55" fmla="*/ 916658 h 1037616"/>
                <a:gd name="connsiteX56" fmla="*/ 0 w 4132364"/>
                <a:gd name="connsiteY56" fmla="*/ 571272 h 10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132364" h="1037616">
                  <a:moveTo>
                    <a:pt x="1597009" y="231715"/>
                  </a:moveTo>
                  <a:lnTo>
                    <a:pt x="1435246" y="622278"/>
                  </a:lnTo>
                  <a:lnTo>
                    <a:pt x="1758773" y="622278"/>
                  </a:lnTo>
                  <a:close/>
                  <a:moveTo>
                    <a:pt x="2511781" y="192367"/>
                  </a:moveTo>
                  <a:lnTo>
                    <a:pt x="2511781" y="547955"/>
                  </a:lnTo>
                  <a:lnTo>
                    <a:pt x="2704148" y="547955"/>
                  </a:lnTo>
                  <a:cubicBezTo>
                    <a:pt x="2775071" y="547955"/>
                    <a:pt x="2828992" y="532410"/>
                    <a:pt x="2865911" y="501320"/>
                  </a:cubicBezTo>
                  <a:cubicBezTo>
                    <a:pt x="2902830" y="470231"/>
                    <a:pt x="2921289" y="426511"/>
                    <a:pt x="2921289" y="370161"/>
                  </a:cubicBezTo>
                  <a:cubicBezTo>
                    <a:pt x="2921289" y="312840"/>
                    <a:pt x="2902830" y="268877"/>
                    <a:pt x="2865911" y="238273"/>
                  </a:cubicBezTo>
                  <a:cubicBezTo>
                    <a:pt x="2828992" y="207669"/>
                    <a:pt x="2775071" y="192367"/>
                    <a:pt x="2704148" y="192367"/>
                  </a:cubicBezTo>
                  <a:close/>
                  <a:moveTo>
                    <a:pt x="3342494" y="0"/>
                  </a:moveTo>
                  <a:lnTo>
                    <a:pt x="4113419" y="0"/>
                  </a:lnTo>
                  <a:lnTo>
                    <a:pt x="4113419" y="189453"/>
                  </a:lnTo>
                  <a:lnTo>
                    <a:pt x="3577124" y="189453"/>
                  </a:lnTo>
                  <a:lnTo>
                    <a:pt x="3577124" y="410966"/>
                  </a:lnTo>
                  <a:lnTo>
                    <a:pt x="4050754" y="410966"/>
                  </a:lnTo>
                  <a:lnTo>
                    <a:pt x="4050754" y="594589"/>
                  </a:lnTo>
                  <a:lnTo>
                    <a:pt x="3577124" y="594589"/>
                  </a:lnTo>
                  <a:lnTo>
                    <a:pt x="3577124" y="830676"/>
                  </a:lnTo>
                  <a:lnTo>
                    <a:pt x="4132364" y="830676"/>
                  </a:lnTo>
                  <a:lnTo>
                    <a:pt x="4132364" y="1020128"/>
                  </a:lnTo>
                  <a:lnTo>
                    <a:pt x="3342494" y="1020128"/>
                  </a:lnTo>
                  <a:close/>
                  <a:moveTo>
                    <a:pt x="2275694" y="0"/>
                  </a:moveTo>
                  <a:lnTo>
                    <a:pt x="2717263" y="0"/>
                  </a:lnTo>
                  <a:cubicBezTo>
                    <a:pt x="2807618" y="0"/>
                    <a:pt x="2886070" y="15059"/>
                    <a:pt x="2952622" y="45178"/>
                  </a:cubicBezTo>
                  <a:cubicBezTo>
                    <a:pt x="3019173" y="75296"/>
                    <a:pt x="3070422" y="118044"/>
                    <a:pt x="3106370" y="173422"/>
                  </a:cubicBezTo>
                  <a:cubicBezTo>
                    <a:pt x="3142316" y="228801"/>
                    <a:pt x="3160290" y="294380"/>
                    <a:pt x="3160290" y="370161"/>
                  </a:cubicBezTo>
                  <a:cubicBezTo>
                    <a:pt x="3160290" y="445942"/>
                    <a:pt x="3142074" y="511279"/>
                    <a:pt x="3105641" y="566171"/>
                  </a:cubicBezTo>
                  <a:cubicBezTo>
                    <a:pt x="3069208" y="621064"/>
                    <a:pt x="3017473" y="663083"/>
                    <a:pt x="2950436" y="692230"/>
                  </a:cubicBezTo>
                  <a:lnTo>
                    <a:pt x="3179236" y="1020128"/>
                  </a:lnTo>
                  <a:lnTo>
                    <a:pt x="2925661" y="1020128"/>
                  </a:lnTo>
                  <a:lnTo>
                    <a:pt x="2728922" y="735950"/>
                  </a:lnTo>
                  <a:lnTo>
                    <a:pt x="2717263" y="735950"/>
                  </a:lnTo>
                  <a:lnTo>
                    <a:pt x="2511781" y="735950"/>
                  </a:lnTo>
                  <a:lnTo>
                    <a:pt x="2511781" y="1020128"/>
                  </a:lnTo>
                  <a:lnTo>
                    <a:pt x="2275694" y="1020128"/>
                  </a:lnTo>
                  <a:close/>
                  <a:moveTo>
                    <a:pt x="1481880" y="0"/>
                  </a:moveTo>
                  <a:lnTo>
                    <a:pt x="1715052" y="0"/>
                  </a:lnTo>
                  <a:lnTo>
                    <a:pt x="2171195" y="1020128"/>
                  </a:lnTo>
                  <a:lnTo>
                    <a:pt x="1923450" y="1020128"/>
                  </a:lnTo>
                  <a:lnTo>
                    <a:pt x="1833096" y="801529"/>
                  </a:lnTo>
                  <a:lnTo>
                    <a:pt x="1359465" y="801529"/>
                  </a:lnTo>
                  <a:lnTo>
                    <a:pt x="1269111" y="1020128"/>
                  </a:lnTo>
                  <a:lnTo>
                    <a:pt x="1027195" y="1020128"/>
                  </a:lnTo>
                  <a:close/>
                  <a:moveTo>
                    <a:pt x="0" y="0"/>
                  </a:moveTo>
                  <a:lnTo>
                    <a:pt x="236087" y="0"/>
                  </a:lnTo>
                  <a:lnTo>
                    <a:pt x="236087" y="562528"/>
                  </a:lnTo>
                  <a:cubicBezTo>
                    <a:pt x="236087" y="745179"/>
                    <a:pt x="311868" y="836505"/>
                    <a:pt x="463429" y="836505"/>
                  </a:cubicBezTo>
                  <a:cubicBezTo>
                    <a:pt x="537267" y="836505"/>
                    <a:pt x="593617" y="814402"/>
                    <a:pt x="632479" y="770197"/>
                  </a:cubicBezTo>
                  <a:cubicBezTo>
                    <a:pt x="671341" y="725991"/>
                    <a:pt x="690772" y="656768"/>
                    <a:pt x="690772" y="562528"/>
                  </a:cubicBezTo>
                  <a:lnTo>
                    <a:pt x="690772" y="0"/>
                  </a:lnTo>
                  <a:lnTo>
                    <a:pt x="923944" y="0"/>
                  </a:lnTo>
                  <a:lnTo>
                    <a:pt x="923944" y="571272"/>
                  </a:lnTo>
                  <a:cubicBezTo>
                    <a:pt x="923944" y="720891"/>
                    <a:pt x="883382" y="836019"/>
                    <a:pt x="802257" y="916658"/>
                  </a:cubicBezTo>
                  <a:cubicBezTo>
                    <a:pt x="721133" y="997297"/>
                    <a:pt x="607705" y="1037616"/>
                    <a:pt x="461972" y="1037616"/>
                  </a:cubicBezTo>
                  <a:cubicBezTo>
                    <a:pt x="316240" y="1037616"/>
                    <a:pt x="202811" y="997297"/>
                    <a:pt x="121686" y="916658"/>
                  </a:cubicBezTo>
                  <a:cubicBezTo>
                    <a:pt x="40562" y="836019"/>
                    <a:pt x="0" y="720891"/>
                    <a:pt x="0" y="57127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3" name="Group 11">
            <a:extLst>
              <a:ext uri="{FF2B5EF4-FFF2-40B4-BE49-F238E27FC236}">
                <a16:creationId xmlns:a16="http://schemas.microsoft.com/office/drawing/2014/main" id="{C021990B-9A9E-41DA-B716-C8FA24229186}"/>
              </a:ext>
            </a:extLst>
          </p:cNvPr>
          <p:cNvGrpSpPr/>
          <p:nvPr/>
        </p:nvGrpSpPr>
        <p:grpSpPr>
          <a:xfrm>
            <a:off x="11972988" y="3756978"/>
            <a:ext cx="16255991" cy="10712157"/>
            <a:chOff x="5157992" y="1665629"/>
            <a:chExt cx="2936367" cy="1919171"/>
          </a:xfrm>
          <a:solidFill>
            <a:schemeClr val="bg1">
              <a:lumMod val="85000"/>
            </a:schemeClr>
          </a:solidFill>
        </p:grpSpPr>
        <p:sp>
          <p:nvSpPr>
            <p:cNvPr id="214" name="Freeform 5">
              <a:extLst>
                <a:ext uri="{FF2B5EF4-FFF2-40B4-BE49-F238E27FC236}">
                  <a16:creationId xmlns:a16="http://schemas.microsoft.com/office/drawing/2014/main" id="{37C7BC27-C019-4B75-88E1-BF25DD9D723A}"/>
                </a:ext>
              </a:extLst>
            </p:cNvPr>
            <p:cNvSpPr>
              <a:spLocks/>
            </p:cNvSpPr>
            <p:nvPr/>
          </p:nvSpPr>
          <p:spPr bwMode="auto">
            <a:xfrm>
              <a:off x="5379188" y="1665629"/>
              <a:ext cx="365958" cy="271518"/>
            </a:xfrm>
            <a:custGeom>
              <a:avLst/>
              <a:gdLst>
                <a:gd name="T0" fmla="*/ 228 w 257"/>
                <a:gd name="T1" fmla="*/ 167 h 190"/>
                <a:gd name="T2" fmla="*/ 227 w 257"/>
                <a:gd name="T3" fmla="*/ 190 h 190"/>
                <a:gd name="T4" fmla="*/ 150 w 257"/>
                <a:gd name="T5" fmla="*/ 172 h 190"/>
                <a:gd name="T6" fmla="*/ 141 w 257"/>
                <a:gd name="T7" fmla="*/ 172 h 190"/>
                <a:gd name="T8" fmla="*/ 108 w 257"/>
                <a:gd name="T9" fmla="*/ 174 h 190"/>
                <a:gd name="T10" fmla="*/ 102 w 257"/>
                <a:gd name="T11" fmla="*/ 173 h 190"/>
                <a:gd name="T12" fmla="*/ 97 w 257"/>
                <a:gd name="T13" fmla="*/ 174 h 190"/>
                <a:gd name="T14" fmla="*/ 94 w 257"/>
                <a:gd name="T15" fmla="*/ 172 h 190"/>
                <a:gd name="T16" fmla="*/ 86 w 257"/>
                <a:gd name="T17" fmla="*/ 171 h 190"/>
                <a:gd name="T18" fmla="*/ 85 w 257"/>
                <a:gd name="T19" fmla="*/ 168 h 190"/>
                <a:gd name="T20" fmla="*/ 73 w 257"/>
                <a:gd name="T21" fmla="*/ 165 h 190"/>
                <a:gd name="T22" fmla="*/ 66 w 257"/>
                <a:gd name="T23" fmla="*/ 162 h 190"/>
                <a:gd name="T24" fmla="*/ 51 w 257"/>
                <a:gd name="T25" fmla="*/ 165 h 190"/>
                <a:gd name="T26" fmla="*/ 33 w 257"/>
                <a:gd name="T27" fmla="*/ 156 h 190"/>
                <a:gd name="T28" fmla="*/ 29 w 257"/>
                <a:gd name="T29" fmla="*/ 128 h 190"/>
                <a:gd name="T30" fmla="*/ 20 w 257"/>
                <a:gd name="T31" fmla="*/ 126 h 190"/>
                <a:gd name="T32" fmla="*/ 10 w 257"/>
                <a:gd name="T33" fmla="*/ 120 h 190"/>
                <a:gd name="T34" fmla="*/ 0 w 257"/>
                <a:gd name="T35" fmla="*/ 116 h 190"/>
                <a:gd name="T36" fmla="*/ 3 w 257"/>
                <a:gd name="T37" fmla="*/ 103 h 190"/>
                <a:gd name="T38" fmla="*/ 5 w 257"/>
                <a:gd name="T39" fmla="*/ 105 h 190"/>
                <a:gd name="T40" fmla="*/ 7 w 257"/>
                <a:gd name="T41" fmla="*/ 105 h 190"/>
                <a:gd name="T42" fmla="*/ 11 w 257"/>
                <a:gd name="T43" fmla="*/ 99 h 190"/>
                <a:gd name="T44" fmla="*/ 9 w 257"/>
                <a:gd name="T45" fmla="*/ 96 h 190"/>
                <a:gd name="T46" fmla="*/ 7 w 257"/>
                <a:gd name="T47" fmla="*/ 88 h 190"/>
                <a:gd name="T48" fmla="*/ 16 w 257"/>
                <a:gd name="T49" fmla="*/ 85 h 190"/>
                <a:gd name="T50" fmla="*/ 8 w 257"/>
                <a:gd name="T51" fmla="*/ 78 h 190"/>
                <a:gd name="T52" fmla="*/ 6 w 257"/>
                <a:gd name="T53" fmla="*/ 60 h 190"/>
                <a:gd name="T54" fmla="*/ 8 w 257"/>
                <a:gd name="T55" fmla="*/ 41 h 190"/>
                <a:gd name="T56" fmla="*/ 3 w 257"/>
                <a:gd name="T57" fmla="*/ 23 h 190"/>
                <a:gd name="T58" fmla="*/ 10 w 257"/>
                <a:gd name="T59" fmla="*/ 10 h 190"/>
                <a:gd name="T60" fmla="*/ 33 w 257"/>
                <a:gd name="T61" fmla="*/ 30 h 190"/>
                <a:gd name="T62" fmla="*/ 49 w 257"/>
                <a:gd name="T63" fmla="*/ 36 h 190"/>
                <a:gd name="T64" fmla="*/ 55 w 257"/>
                <a:gd name="T65" fmla="*/ 36 h 190"/>
                <a:gd name="T66" fmla="*/ 65 w 257"/>
                <a:gd name="T67" fmla="*/ 42 h 190"/>
                <a:gd name="T68" fmla="*/ 63 w 257"/>
                <a:gd name="T69" fmla="*/ 56 h 190"/>
                <a:gd name="T70" fmla="*/ 48 w 257"/>
                <a:gd name="T71" fmla="*/ 69 h 190"/>
                <a:gd name="T72" fmla="*/ 48 w 257"/>
                <a:gd name="T73" fmla="*/ 74 h 190"/>
                <a:gd name="T74" fmla="*/ 55 w 257"/>
                <a:gd name="T75" fmla="*/ 66 h 190"/>
                <a:gd name="T76" fmla="*/ 70 w 257"/>
                <a:gd name="T77" fmla="*/ 57 h 190"/>
                <a:gd name="T78" fmla="*/ 66 w 257"/>
                <a:gd name="T79" fmla="*/ 64 h 190"/>
                <a:gd name="T80" fmla="*/ 52 w 257"/>
                <a:gd name="T81" fmla="*/ 80 h 190"/>
                <a:gd name="T82" fmla="*/ 46 w 257"/>
                <a:gd name="T83" fmla="*/ 91 h 190"/>
                <a:gd name="T84" fmla="*/ 55 w 257"/>
                <a:gd name="T85" fmla="*/ 87 h 190"/>
                <a:gd name="T86" fmla="*/ 65 w 257"/>
                <a:gd name="T87" fmla="*/ 82 h 190"/>
                <a:gd name="T88" fmla="*/ 71 w 257"/>
                <a:gd name="T89" fmla="*/ 68 h 190"/>
                <a:gd name="T90" fmla="*/ 80 w 257"/>
                <a:gd name="T91" fmla="*/ 54 h 190"/>
                <a:gd name="T92" fmla="*/ 78 w 257"/>
                <a:gd name="T93" fmla="*/ 42 h 190"/>
                <a:gd name="T94" fmla="*/ 75 w 257"/>
                <a:gd name="T95" fmla="*/ 35 h 190"/>
                <a:gd name="T96" fmla="*/ 74 w 257"/>
                <a:gd name="T97" fmla="*/ 46 h 190"/>
                <a:gd name="T98" fmla="*/ 76 w 257"/>
                <a:gd name="T99" fmla="*/ 54 h 190"/>
                <a:gd name="T100" fmla="*/ 72 w 257"/>
                <a:gd name="T101" fmla="*/ 51 h 190"/>
                <a:gd name="T102" fmla="*/ 68 w 257"/>
                <a:gd name="T103" fmla="*/ 41 h 190"/>
                <a:gd name="T104" fmla="*/ 73 w 257"/>
                <a:gd name="T105" fmla="*/ 32 h 190"/>
                <a:gd name="T106" fmla="*/ 74 w 257"/>
                <a:gd name="T107" fmla="*/ 24 h 190"/>
                <a:gd name="T108" fmla="*/ 80 w 257"/>
                <a:gd name="T109" fmla="*/ 30 h 190"/>
                <a:gd name="T110" fmla="*/ 79 w 257"/>
                <a:gd name="T111" fmla="*/ 15 h 190"/>
                <a:gd name="T112" fmla="*/ 77 w 257"/>
                <a:gd name="T113" fmla="*/ 11 h 190"/>
                <a:gd name="T114" fmla="*/ 145 w 257"/>
                <a:gd name="T115" fmla="*/ 19 h 190"/>
                <a:gd name="T116" fmla="*/ 246 w 257"/>
                <a:gd name="T117" fmla="*/ 4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7" h="190">
                  <a:moveTo>
                    <a:pt x="257" y="47"/>
                  </a:moveTo>
                  <a:cubicBezTo>
                    <a:pt x="257" y="47"/>
                    <a:pt x="233" y="161"/>
                    <a:pt x="228" y="167"/>
                  </a:cubicBezTo>
                  <a:cubicBezTo>
                    <a:pt x="224" y="174"/>
                    <a:pt x="229" y="172"/>
                    <a:pt x="229" y="179"/>
                  </a:cubicBezTo>
                  <a:cubicBezTo>
                    <a:pt x="229" y="185"/>
                    <a:pt x="227" y="190"/>
                    <a:pt x="227" y="190"/>
                  </a:cubicBezTo>
                  <a:cubicBezTo>
                    <a:pt x="161" y="173"/>
                    <a:pt x="161" y="173"/>
                    <a:pt x="161" y="173"/>
                  </a:cubicBezTo>
                  <a:cubicBezTo>
                    <a:pt x="150" y="172"/>
                    <a:pt x="150" y="172"/>
                    <a:pt x="150" y="172"/>
                  </a:cubicBezTo>
                  <a:cubicBezTo>
                    <a:pt x="146" y="173"/>
                    <a:pt x="146" y="173"/>
                    <a:pt x="146" y="173"/>
                  </a:cubicBezTo>
                  <a:cubicBezTo>
                    <a:pt x="141" y="172"/>
                    <a:pt x="141" y="172"/>
                    <a:pt x="141" y="172"/>
                  </a:cubicBezTo>
                  <a:cubicBezTo>
                    <a:pt x="137" y="173"/>
                    <a:pt x="137" y="173"/>
                    <a:pt x="137" y="173"/>
                  </a:cubicBezTo>
                  <a:cubicBezTo>
                    <a:pt x="108" y="174"/>
                    <a:pt x="108" y="174"/>
                    <a:pt x="108" y="174"/>
                  </a:cubicBezTo>
                  <a:cubicBezTo>
                    <a:pt x="105" y="172"/>
                    <a:pt x="105" y="172"/>
                    <a:pt x="105" y="172"/>
                  </a:cubicBezTo>
                  <a:cubicBezTo>
                    <a:pt x="102" y="173"/>
                    <a:pt x="102" y="173"/>
                    <a:pt x="102" y="173"/>
                  </a:cubicBezTo>
                  <a:cubicBezTo>
                    <a:pt x="99" y="174"/>
                    <a:pt x="99" y="174"/>
                    <a:pt x="99" y="174"/>
                  </a:cubicBezTo>
                  <a:cubicBezTo>
                    <a:pt x="97" y="174"/>
                    <a:pt x="97" y="174"/>
                    <a:pt x="97" y="174"/>
                  </a:cubicBezTo>
                  <a:cubicBezTo>
                    <a:pt x="94" y="173"/>
                    <a:pt x="94" y="173"/>
                    <a:pt x="94" y="173"/>
                  </a:cubicBezTo>
                  <a:cubicBezTo>
                    <a:pt x="94" y="172"/>
                    <a:pt x="94" y="172"/>
                    <a:pt x="94" y="172"/>
                  </a:cubicBezTo>
                  <a:cubicBezTo>
                    <a:pt x="89" y="172"/>
                    <a:pt x="89" y="172"/>
                    <a:pt x="89" y="172"/>
                  </a:cubicBezTo>
                  <a:cubicBezTo>
                    <a:pt x="86" y="171"/>
                    <a:pt x="86" y="171"/>
                    <a:pt x="86" y="171"/>
                  </a:cubicBezTo>
                  <a:cubicBezTo>
                    <a:pt x="85" y="169"/>
                    <a:pt x="85" y="169"/>
                    <a:pt x="85" y="169"/>
                  </a:cubicBezTo>
                  <a:cubicBezTo>
                    <a:pt x="85" y="168"/>
                    <a:pt x="85" y="168"/>
                    <a:pt x="85" y="168"/>
                  </a:cubicBezTo>
                  <a:cubicBezTo>
                    <a:pt x="81" y="167"/>
                    <a:pt x="81" y="167"/>
                    <a:pt x="81" y="167"/>
                  </a:cubicBezTo>
                  <a:cubicBezTo>
                    <a:pt x="73" y="165"/>
                    <a:pt x="73" y="165"/>
                    <a:pt x="73" y="165"/>
                  </a:cubicBezTo>
                  <a:cubicBezTo>
                    <a:pt x="68" y="163"/>
                    <a:pt x="68" y="163"/>
                    <a:pt x="68" y="163"/>
                  </a:cubicBezTo>
                  <a:cubicBezTo>
                    <a:pt x="66" y="162"/>
                    <a:pt x="66" y="162"/>
                    <a:pt x="66" y="162"/>
                  </a:cubicBezTo>
                  <a:cubicBezTo>
                    <a:pt x="60" y="163"/>
                    <a:pt x="60" y="163"/>
                    <a:pt x="60" y="163"/>
                  </a:cubicBezTo>
                  <a:cubicBezTo>
                    <a:pt x="51" y="165"/>
                    <a:pt x="51" y="165"/>
                    <a:pt x="51" y="165"/>
                  </a:cubicBezTo>
                  <a:cubicBezTo>
                    <a:pt x="40" y="162"/>
                    <a:pt x="40" y="162"/>
                    <a:pt x="40" y="162"/>
                  </a:cubicBezTo>
                  <a:cubicBezTo>
                    <a:pt x="33" y="156"/>
                    <a:pt x="33" y="156"/>
                    <a:pt x="33" y="156"/>
                  </a:cubicBezTo>
                  <a:cubicBezTo>
                    <a:pt x="33" y="156"/>
                    <a:pt x="36" y="149"/>
                    <a:pt x="35" y="140"/>
                  </a:cubicBezTo>
                  <a:cubicBezTo>
                    <a:pt x="34" y="130"/>
                    <a:pt x="29" y="128"/>
                    <a:pt x="29" y="128"/>
                  </a:cubicBezTo>
                  <a:cubicBezTo>
                    <a:pt x="24" y="128"/>
                    <a:pt x="24" y="128"/>
                    <a:pt x="24" y="128"/>
                  </a:cubicBezTo>
                  <a:cubicBezTo>
                    <a:pt x="20" y="126"/>
                    <a:pt x="20" y="126"/>
                    <a:pt x="20" y="126"/>
                  </a:cubicBezTo>
                  <a:cubicBezTo>
                    <a:pt x="20" y="126"/>
                    <a:pt x="20" y="120"/>
                    <a:pt x="15" y="120"/>
                  </a:cubicBezTo>
                  <a:cubicBezTo>
                    <a:pt x="10" y="120"/>
                    <a:pt x="10" y="120"/>
                    <a:pt x="10" y="120"/>
                  </a:cubicBezTo>
                  <a:cubicBezTo>
                    <a:pt x="4" y="119"/>
                    <a:pt x="4" y="119"/>
                    <a:pt x="4" y="119"/>
                  </a:cubicBezTo>
                  <a:cubicBezTo>
                    <a:pt x="0" y="116"/>
                    <a:pt x="0" y="116"/>
                    <a:pt x="0" y="116"/>
                  </a:cubicBezTo>
                  <a:cubicBezTo>
                    <a:pt x="1" y="109"/>
                    <a:pt x="1" y="109"/>
                    <a:pt x="1" y="109"/>
                  </a:cubicBezTo>
                  <a:cubicBezTo>
                    <a:pt x="3" y="103"/>
                    <a:pt x="3" y="103"/>
                    <a:pt x="3" y="103"/>
                  </a:cubicBezTo>
                  <a:cubicBezTo>
                    <a:pt x="4" y="102"/>
                    <a:pt x="4" y="102"/>
                    <a:pt x="4" y="102"/>
                  </a:cubicBezTo>
                  <a:cubicBezTo>
                    <a:pt x="5" y="105"/>
                    <a:pt x="5" y="105"/>
                    <a:pt x="5" y="105"/>
                  </a:cubicBezTo>
                  <a:cubicBezTo>
                    <a:pt x="6" y="106"/>
                    <a:pt x="6" y="106"/>
                    <a:pt x="6" y="106"/>
                  </a:cubicBezTo>
                  <a:cubicBezTo>
                    <a:pt x="7" y="105"/>
                    <a:pt x="7" y="105"/>
                    <a:pt x="7" y="105"/>
                  </a:cubicBezTo>
                  <a:cubicBezTo>
                    <a:pt x="7" y="101"/>
                    <a:pt x="7" y="101"/>
                    <a:pt x="7" y="101"/>
                  </a:cubicBezTo>
                  <a:cubicBezTo>
                    <a:pt x="11" y="99"/>
                    <a:pt x="11" y="99"/>
                    <a:pt x="11" y="99"/>
                  </a:cubicBezTo>
                  <a:cubicBezTo>
                    <a:pt x="11" y="98"/>
                    <a:pt x="11" y="98"/>
                    <a:pt x="11" y="98"/>
                  </a:cubicBezTo>
                  <a:cubicBezTo>
                    <a:pt x="9" y="96"/>
                    <a:pt x="9" y="96"/>
                    <a:pt x="9" y="96"/>
                  </a:cubicBezTo>
                  <a:cubicBezTo>
                    <a:pt x="8" y="95"/>
                    <a:pt x="8" y="95"/>
                    <a:pt x="8" y="95"/>
                  </a:cubicBezTo>
                  <a:cubicBezTo>
                    <a:pt x="7" y="88"/>
                    <a:pt x="7" y="88"/>
                    <a:pt x="7" y="88"/>
                  </a:cubicBezTo>
                  <a:cubicBezTo>
                    <a:pt x="14" y="87"/>
                    <a:pt x="14" y="87"/>
                    <a:pt x="14" y="87"/>
                  </a:cubicBezTo>
                  <a:cubicBezTo>
                    <a:pt x="16" y="85"/>
                    <a:pt x="16" y="85"/>
                    <a:pt x="16" y="85"/>
                  </a:cubicBezTo>
                  <a:cubicBezTo>
                    <a:pt x="10" y="80"/>
                    <a:pt x="10" y="80"/>
                    <a:pt x="10" y="80"/>
                  </a:cubicBezTo>
                  <a:cubicBezTo>
                    <a:pt x="8" y="78"/>
                    <a:pt x="8" y="78"/>
                    <a:pt x="8" y="78"/>
                  </a:cubicBezTo>
                  <a:cubicBezTo>
                    <a:pt x="6" y="64"/>
                    <a:pt x="6" y="64"/>
                    <a:pt x="6" y="64"/>
                  </a:cubicBezTo>
                  <a:cubicBezTo>
                    <a:pt x="6" y="60"/>
                    <a:pt x="6" y="60"/>
                    <a:pt x="6" y="60"/>
                  </a:cubicBezTo>
                  <a:cubicBezTo>
                    <a:pt x="8" y="59"/>
                    <a:pt x="8" y="59"/>
                    <a:pt x="8" y="59"/>
                  </a:cubicBezTo>
                  <a:cubicBezTo>
                    <a:pt x="8" y="41"/>
                    <a:pt x="8" y="41"/>
                    <a:pt x="8" y="41"/>
                  </a:cubicBezTo>
                  <a:cubicBezTo>
                    <a:pt x="3" y="37"/>
                    <a:pt x="3" y="37"/>
                    <a:pt x="3" y="37"/>
                  </a:cubicBezTo>
                  <a:cubicBezTo>
                    <a:pt x="3" y="23"/>
                    <a:pt x="3" y="23"/>
                    <a:pt x="3" y="23"/>
                  </a:cubicBezTo>
                  <a:cubicBezTo>
                    <a:pt x="8" y="17"/>
                    <a:pt x="8" y="17"/>
                    <a:pt x="8" y="17"/>
                  </a:cubicBezTo>
                  <a:cubicBezTo>
                    <a:pt x="10" y="10"/>
                    <a:pt x="10" y="10"/>
                    <a:pt x="10" y="10"/>
                  </a:cubicBezTo>
                  <a:cubicBezTo>
                    <a:pt x="21" y="21"/>
                    <a:pt x="21" y="21"/>
                    <a:pt x="21" y="21"/>
                  </a:cubicBezTo>
                  <a:cubicBezTo>
                    <a:pt x="33" y="30"/>
                    <a:pt x="33" y="30"/>
                    <a:pt x="33" y="30"/>
                  </a:cubicBezTo>
                  <a:cubicBezTo>
                    <a:pt x="42" y="34"/>
                    <a:pt x="42" y="34"/>
                    <a:pt x="42" y="34"/>
                  </a:cubicBezTo>
                  <a:cubicBezTo>
                    <a:pt x="49" y="36"/>
                    <a:pt x="49" y="36"/>
                    <a:pt x="49" y="36"/>
                  </a:cubicBezTo>
                  <a:cubicBezTo>
                    <a:pt x="52" y="36"/>
                    <a:pt x="52" y="36"/>
                    <a:pt x="52" y="36"/>
                  </a:cubicBezTo>
                  <a:cubicBezTo>
                    <a:pt x="55" y="36"/>
                    <a:pt x="55" y="36"/>
                    <a:pt x="55" y="36"/>
                  </a:cubicBezTo>
                  <a:cubicBezTo>
                    <a:pt x="57" y="43"/>
                    <a:pt x="57" y="43"/>
                    <a:pt x="57" y="43"/>
                  </a:cubicBezTo>
                  <a:cubicBezTo>
                    <a:pt x="65" y="42"/>
                    <a:pt x="65" y="42"/>
                    <a:pt x="65" y="42"/>
                  </a:cubicBezTo>
                  <a:cubicBezTo>
                    <a:pt x="66" y="52"/>
                    <a:pt x="66" y="52"/>
                    <a:pt x="66" y="52"/>
                  </a:cubicBezTo>
                  <a:cubicBezTo>
                    <a:pt x="63" y="56"/>
                    <a:pt x="63" y="56"/>
                    <a:pt x="63" y="56"/>
                  </a:cubicBezTo>
                  <a:cubicBezTo>
                    <a:pt x="54" y="61"/>
                    <a:pt x="54" y="61"/>
                    <a:pt x="54" y="61"/>
                  </a:cubicBezTo>
                  <a:cubicBezTo>
                    <a:pt x="48" y="69"/>
                    <a:pt x="48" y="69"/>
                    <a:pt x="48" y="69"/>
                  </a:cubicBezTo>
                  <a:cubicBezTo>
                    <a:pt x="46" y="73"/>
                    <a:pt x="46" y="73"/>
                    <a:pt x="46" y="73"/>
                  </a:cubicBezTo>
                  <a:cubicBezTo>
                    <a:pt x="48" y="74"/>
                    <a:pt x="48" y="74"/>
                    <a:pt x="48" y="74"/>
                  </a:cubicBezTo>
                  <a:cubicBezTo>
                    <a:pt x="52" y="70"/>
                    <a:pt x="52" y="70"/>
                    <a:pt x="52" y="70"/>
                  </a:cubicBezTo>
                  <a:cubicBezTo>
                    <a:pt x="55" y="66"/>
                    <a:pt x="55" y="66"/>
                    <a:pt x="55" y="66"/>
                  </a:cubicBezTo>
                  <a:cubicBezTo>
                    <a:pt x="64" y="60"/>
                    <a:pt x="64" y="60"/>
                    <a:pt x="64" y="60"/>
                  </a:cubicBezTo>
                  <a:cubicBezTo>
                    <a:pt x="70" y="57"/>
                    <a:pt x="70" y="57"/>
                    <a:pt x="70" y="57"/>
                  </a:cubicBezTo>
                  <a:cubicBezTo>
                    <a:pt x="69" y="61"/>
                    <a:pt x="69" y="61"/>
                    <a:pt x="69" y="61"/>
                  </a:cubicBezTo>
                  <a:cubicBezTo>
                    <a:pt x="66" y="64"/>
                    <a:pt x="66" y="64"/>
                    <a:pt x="66" y="64"/>
                  </a:cubicBezTo>
                  <a:cubicBezTo>
                    <a:pt x="62" y="74"/>
                    <a:pt x="62" y="74"/>
                    <a:pt x="62" y="74"/>
                  </a:cubicBezTo>
                  <a:cubicBezTo>
                    <a:pt x="52" y="80"/>
                    <a:pt x="52" y="80"/>
                    <a:pt x="52" y="80"/>
                  </a:cubicBezTo>
                  <a:cubicBezTo>
                    <a:pt x="46" y="86"/>
                    <a:pt x="46" y="86"/>
                    <a:pt x="46" y="86"/>
                  </a:cubicBezTo>
                  <a:cubicBezTo>
                    <a:pt x="46" y="91"/>
                    <a:pt x="46" y="91"/>
                    <a:pt x="46" y="91"/>
                  </a:cubicBezTo>
                  <a:cubicBezTo>
                    <a:pt x="50" y="92"/>
                    <a:pt x="50" y="92"/>
                    <a:pt x="50" y="92"/>
                  </a:cubicBezTo>
                  <a:cubicBezTo>
                    <a:pt x="55" y="87"/>
                    <a:pt x="55" y="87"/>
                    <a:pt x="55" y="87"/>
                  </a:cubicBezTo>
                  <a:cubicBezTo>
                    <a:pt x="60" y="83"/>
                    <a:pt x="60" y="83"/>
                    <a:pt x="60" y="83"/>
                  </a:cubicBezTo>
                  <a:cubicBezTo>
                    <a:pt x="65" y="82"/>
                    <a:pt x="65" y="82"/>
                    <a:pt x="65" y="82"/>
                  </a:cubicBezTo>
                  <a:cubicBezTo>
                    <a:pt x="69" y="78"/>
                    <a:pt x="69" y="78"/>
                    <a:pt x="69" y="78"/>
                  </a:cubicBezTo>
                  <a:cubicBezTo>
                    <a:pt x="71" y="68"/>
                    <a:pt x="71" y="68"/>
                    <a:pt x="71" y="68"/>
                  </a:cubicBezTo>
                  <a:cubicBezTo>
                    <a:pt x="75" y="60"/>
                    <a:pt x="75" y="60"/>
                    <a:pt x="75" y="60"/>
                  </a:cubicBezTo>
                  <a:cubicBezTo>
                    <a:pt x="80" y="54"/>
                    <a:pt x="80" y="54"/>
                    <a:pt x="80" y="54"/>
                  </a:cubicBezTo>
                  <a:cubicBezTo>
                    <a:pt x="81" y="50"/>
                    <a:pt x="81" y="50"/>
                    <a:pt x="81" y="50"/>
                  </a:cubicBezTo>
                  <a:cubicBezTo>
                    <a:pt x="78" y="42"/>
                    <a:pt x="78" y="42"/>
                    <a:pt x="78" y="42"/>
                  </a:cubicBezTo>
                  <a:cubicBezTo>
                    <a:pt x="78" y="34"/>
                    <a:pt x="78" y="34"/>
                    <a:pt x="78" y="34"/>
                  </a:cubicBezTo>
                  <a:cubicBezTo>
                    <a:pt x="75" y="35"/>
                    <a:pt x="75" y="35"/>
                    <a:pt x="75" y="35"/>
                  </a:cubicBezTo>
                  <a:cubicBezTo>
                    <a:pt x="73" y="38"/>
                    <a:pt x="73" y="38"/>
                    <a:pt x="73" y="38"/>
                  </a:cubicBezTo>
                  <a:cubicBezTo>
                    <a:pt x="74" y="46"/>
                    <a:pt x="74" y="46"/>
                    <a:pt x="74" y="46"/>
                  </a:cubicBezTo>
                  <a:cubicBezTo>
                    <a:pt x="76" y="52"/>
                    <a:pt x="76" y="52"/>
                    <a:pt x="76" y="52"/>
                  </a:cubicBezTo>
                  <a:cubicBezTo>
                    <a:pt x="76" y="54"/>
                    <a:pt x="76" y="54"/>
                    <a:pt x="76" y="54"/>
                  </a:cubicBezTo>
                  <a:cubicBezTo>
                    <a:pt x="74" y="53"/>
                    <a:pt x="74" y="53"/>
                    <a:pt x="74" y="53"/>
                  </a:cubicBezTo>
                  <a:cubicBezTo>
                    <a:pt x="72" y="51"/>
                    <a:pt x="72" y="51"/>
                    <a:pt x="72" y="51"/>
                  </a:cubicBezTo>
                  <a:cubicBezTo>
                    <a:pt x="70" y="46"/>
                    <a:pt x="70" y="46"/>
                    <a:pt x="70" y="46"/>
                  </a:cubicBezTo>
                  <a:cubicBezTo>
                    <a:pt x="68" y="41"/>
                    <a:pt x="68" y="41"/>
                    <a:pt x="68" y="41"/>
                  </a:cubicBezTo>
                  <a:cubicBezTo>
                    <a:pt x="68" y="37"/>
                    <a:pt x="68" y="37"/>
                    <a:pt x="68" y="37"/>
                  </a:cubicBezTo>
                  <a:cubicBezTo>
                    <a:pt x="73" y="32"/>
                    <a:pt x="73" y="32"/>
                    <a:pt x="73" y="32"/>
                  </a:cubicBezTo>
                  <a:cubicBezTo>
                    <a:pt x="75" y="28"/>
                    <a:pt x="75" y="28"/>
                    <a:pt x="75" y="28"/>
                  </a:cubicBezTo>
                  <a:cubicBezTo>
                    <a:pt x="74" y="24"/>
                    <a:pt x="74" y="24"/>
                    <a:pt x="74" y="24"/>
                  </a:cubicBezTo>
                  <a:cubicBezTo>
                    <a:pt x="79" y="29"/>
                    <a:pt x="79" y="29"/>
                    <a:pt x="79" y="29"/>
                  </a:cubicBezTo>
                  <a:cubicBezTo>
                    <a:pt x="80" y="30"/>
                    <a:pt x="80" y="30"/>
                    <a:pt x="80" y="30"/>
                  </a:cubicBezTo>
                  <a:cubicBezTo>
                    <a:pt x="81" y="24"/>
                    <a:pt x="81" y="24"/>
                    <a:pt x="81" y="24"/>
                  </a:cubicBezTo>
                  <a:cubicBezTo>
                    <a:pt x="79" y="15"/>
                    <a:pt x="79" y="15"/>
                    <a:pt x="79" y="15"/>
                  </a:cubicBezTo>
                  <a:cubicBezTo>
                    <a:pt x="80" y="12"/>
                    <a:pt x="80" y="12"/>
                    <a:pt x="80" y="12"/>
                  </a:cubicBezTo>
                  <a:cubicBezTo>
                    <a:pt x="77" y="11"/>
                    <a:pt x="77" y="11"/>
                    <a:pt x="77" y="11"/>
                  </a:cubicBezTo>
                  <a:cubicBezTo>
                    <a:pt x="76" y="0"/>
                    <a:pt x="76" y="0"/>
                    <a:pt x="76" y="0"/>
                  </a:cubicBezTo>
                  <a:cubicBezTo>
                    <a:pt x="76" y="0"/>
                    <a:pt x="133" y="16"/>
                    <a:pt x="145" y="19"/>
                  </a:cubicBezTo>
                  <a:cubicBezTo>
                    <a:pt x="156" y="22"/>
                    <a:pt x="230" y="42"/>
                    <a:pt x="235" y="43"/>
                  </a:cubicBezTo>
                  <a:cubicBezTo>
                    <a:pt x="240" y="45"/>
                    <a:pt x="246" y="45"/>
                    <a:pt x="246" y="45"/>
                  </a:cubicBezTo>
                  <a:lnTo>
                    <a:pt x="257" y="47"/>
                  </a:lnTo>
                  <a:close/>
                </a:path>
              </a:pathLst>
            </a:custGeom>
            <a:grpFill/>
            <a:ln w="3175" cap="flat">
              <a:solidFill>
                <a:schemeClr val="bg1"/>
              </a:solidFill>
              <a:prstDash val="solid"/>
              <a:miter lim="800000"/>
              <a:headEnd/>
              <a:tailEnd/>
            </a:ln>
          </p:spPr>
          <p:txBody>
            <a:bodyPr/>
            <a:lstStyle/>
            <a:p>
              <a:pPr defTabSz="1828272">
                <a:defRPr/>
              </a:pPr>
              <a:endParaRPr lang="en-US"/>
            </a:p>
          </p:txBody>
        </p:sp>
        <p:sp>
          <p:nvSpPr>
            <p:cNvPr id="215" name="Freeform 6">
              <a:extLst>
                <a:ext uri="{FF2B5EF4-FFF2-40B4-BE49-F238E27FC236}">
                  <a16:creationId xmlns:a16="http://schemas.microsoft.com/office/drawing/2014/main" id="{DDDC8C15-BCC1-4AE2-BE22-632BD75603B2}"/>
                </a:ext>
              </a:extLst>
            </p:cNvPr>
            <p:cNvSpPr>
              <a:spLocks/>
            </p:cNvSpPr>
            <p:nvPr/>
          </p:nvSpPr>
          <p:spPr bwMode="auto">
            <a:xfrm>
              <a:off x="5925595" y="2621841"/>
              <a:ext cx="384509" cy="394627"/>
            </a:xfrm>
            <a:custGeom>
              <a:avLst/>
              <a:gdLst>
                <a:gd name="T0" fmla="*/ 34 w 228"/>
                <a:gd name="T1" fmla="*/ 0 h 234"/>
                <a:gd name="T2" fmla="*/ 228 w 228"/>
                <a:gd name="T3" fmla="*/ 23 h 234"/>
                <a:gd name="T4" fmla="*/ 227 w 228"/>
                <a:gd name="T5" fmla="*/ 44 h 234"/>
                <a:gd name="T6" fmla="*/ 224 w 228"/>
                <a:gd name="T7" fmla="*/ 44 h 234"/>
                <a:gd name="T8" fmla="*/ 210 w 228"/>
                <a:gd name="T9" fmla="*/ 226 h 234"/>
                <a:gd name="T10" fmla="*/ 91 w 228"/>
                <a:gd name="T11" fmla="*/ 215 h 234"/>
                <a:gd name="T12" fmla="*/ 90 w 228"/>
                <a:gd name="T13" fmla="*/ 224 h 234"/>
                <a:gd name="T14" fmla="*/ 32 w 228"/>
                <a:gd name="T15" fmla="*/ 218 h 234"/>
                <a:gd name="T16" fmla="*/ 29 w 228"/>
                <a:gd name="T17" fmla="*/ 234 h 234"/>
                <a:gd name="T18" fmla="*/ 0 w 228"/>
                <a:gd name="T19" fmla="*/ 230 h 234"/>
                <a:gd name="T20" fmla="*/ 34 w 228"/>
                <a:gd name="T21" fmla="*/ 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8" h="234">
                  <a:moveTo>
                    <a:pt x="34" y="0"/>
                  </a:moveTo>
                  <a:lnTo>
                    <a:pt x="228" y="23"/>
                  </a:lnTo>
                  <a:lnTo>
                    <a:pt x="227" y="44"/>
                  </a:lnTo>
                  <a:lnTo>
                    <a:pt x="224" y="44"/>
                  </a:lnTo>
                  <a:lnTo>
                    <a:pt x="210" y="226"/>
                  </a:lnTo>
                  <a:lnTo>
                    <a:pt x="91" y="215"/>
                  </a:lnTo>
                  <a:lnTo>
                    <a:pt x="90" y="224"/>
                  </a:lnTo>
                  <a:lnTo>
                    <a:pt x="32" y="218"/>
                  </a:lnTo>
                  <a:lnTo>
                    <a:pt x="29" y="234"/>
                  </a:lnTo>
                  <a:lnTo>
                    <a:pt x="0" y="230"/>
                  </a:lnTo>
                  <a:lnTo>
                    <a:pt x="34" y="0"/>
                  </a:lnTo>
                  <a:close/>
                </a:path>
              </a:pathLst>
            </a:custGeom>
            <a:grpFill/>
            <a:ln w="3175" cap="flat">
              <a:solidFill>
                <a:schemeClr val="bg1"/>
              </a:solidFill>
              <a:prstDash val="solid"/>
              <a:miter lim="800000"/>
              <a:headEnd/>
              <a:tailEnd/>
            </a:ln>
          </p:spPr>
          <p:txBody>
            <a:bodyPr/>
            <a:lstStyle/>
            <a:p>
              <a:pPr defTabSz="1828272">
                <a:defRPr/>
              </a:pPr>
              <a:endParaRPr lang="en-US"/>
            </a:p>
          </p:txBody>
        </p:sp>
        <p:sp>
          <p:nvSpPr>
            <p:cNvPr id="216" name="Freeform 7">
              <a:extLst>
                <a:ext uri="{FF2B5EF4-FFF2-40B4-BE49-F238E27FC236}">
                  <a16:creationId xmlns:a16="http://schemas.microsoft.com/office/drawing/2014/main" id="{C1C1C7F0-9CC8-4422-9FCE-6AC6D613997C}"/>
                </a:ext>
              </a:extLst>
            </p:cNvPr>
            <p:cNvSpPr>
              <a:spLocks/>
            </p:cNvSpPr>
            <p:nvPr/>
          </p:nvSpPr>
          <p:spPr bwMode="auto">
            <a:xfrm>
              <a:off x="6068941" y="2696045"/>
              <a:ext cx="762272" cy="752153"/>
            </a:xfrm>
            <a:custGeom>
              <a:avLst/>
              <a:gdLst>
                <a:gd name="T0" fmla="*/ 450 w 452"/>
                <a:gd name="T1" fmla="*/ 234 h 446"/>
                <a:gd name="T2" fmla="*/ 446 w 452"/>
                <a:gd name="T3" fmla="*/ 215 h 446"/>
                <a:gd name="T4" fmla="*/ 435 w 452"/>
                <a:gd name="T5" fmla="*/ 131 h 446"/>
                <a:gd name="T6" fmla="*/ 417 w 452"/>
                <a:gd name="T7" fmla="*/ 128 h 446"/>
                <a:gd name="T8" fmla="*/ 398 w 452"/>
                <a:gd name="T9" fmla="*/ 117 h 446"/>
                <a:gd name="T10" fmla="*/ 378 w 452"/>
                <a:gd name="T11" fmla="*/ 116 h 446"/>
                <a:gd name="T12" fmla="*/ 365 w 452"/>
                <a:gd name="T13" fmla="*/ 118 h 446"/>
                <a:gd name="T14" fmla="*/ 352 w 452"/>
                <a:gd name="T15" fmla="*/ 122 h 446"/>
                <a:gd name="T16" fmla="*/ 332 w 452"/>
                <a:gd name="T17" fmla="*/ 118 h 446"/>
                <a:gd name="T18" fmla="*/ 325 w 452"/>
                <a:gd name="T19" fmla="*/ 116 h 446"/>
                <a:gd name="T20" fmla="*/ 310 w 452"/>
                <a:gd name="T21" fmla="*/ 112 h 446"/>
                <a:gd name="T22" fmla="*/ 301 w 452"/>
                <a:gd name="T23" fmla="*/ 111 h 446"/>
                <a:gd name="T24" fmla="*/ 284 w 452"/>
                <a:gd name="T25" fmla="*/ 107 h 446"/>
                <a:gd name="T26" fmla="*/ 269 w 452"/>
                <a:gd name="T27" fmla="*/ 101 h 446"/>
                <a:gd name="T28" fmla="*/ 253 w 452"/>
                <a:gd name="T29" fmla="*/ 93 h 446"/>
                <a:gd name="T30" fmla="*/ 242 w 452"/>
                <a:gd name="T31" fmla="*/ 90 h 446"/>
                <a:gd name="T32" fmla="*/ 125 w 452"/>
                <a:gd name="T33" fmla="*/ 182 h 446"/>
                <a:gd name="T34" fmla="*/ 2 w 452"/>
                <a:gd name="T35" fmla="*/ 183 h 446"/>
                <a:gd name="T36" fmla="*/ 13 w 452"/>
                <a:gd name="T37" fmla="*/ 197 h 446"/>
                <a:gd name="T38" fmla="*/ 22 w 452"/>
                <a:gd name="T39" fmla="*/ 205 h 446"/>
                <a:gd name="T40" fmla="*/ 41 w 452"/>
                <a:gd name="T41" fmla="*/ 224 h 446"/>
                <a:gd name="T42" fmla="*/ 55 w 452"/>
                <a:gd name="T43" fmla="*/ 238 h 446"/>
                <a:gd name="T44" fmla="*/ 59 w 452"/>
                <a:gd name="T45" fmla="*/ 259 h 446"/>
                <a:gd name="T46" fmla="*/ 66 w 452"/>
                <a:gd name="T47" fmla="*/ 278 h 446"/>
                <a:gd name="T48" fmla="*/ 74 w 452"/>
                <a:gd name="T49" fmla="*/ 286 h 446"/>
                <a:gd name="T50" fmla="*/ 88 w 452"/>
                <a:gd name="T51" fmla="*/ 296 h 446"/>
                <a:gd name="T52" fmla="*/ 109 w 452"/>
                <a:gd name="T53" fmla="*/ 307 h 446"/>
                <a:gd name="T54" fmla="*/ 120 w 452"/>
                <a:gd name="T55" fmla="*/ 298 h 446"/>
                <a:gd name="T56" fmla="*/ 127 w 452"/>
                <a:gd name="T57" fmla="*/ 283 h 446"/>
                <a:gd name="T58" fmla="*/ 148 w 452"/>
                <a:gd name="T59" fmla="*/ 275 h 446"/>
                <a:gd name="T60" fmla="*/ 170 w 452"/>
                <a:gd name="T61" fmla="*/ 279 h 446"/>
                <a:gd name="T62" fmla="*/ 183 w 452"/>
                <a:gd name="T63" fmla="*/ 292 h 446"/>
                <a:gd name="T64" fmla="*/ 200 w 452"/>
                <a:gd name="T65" fmla="*/ 320 h 446"/>
                <a:gd name="T66" fmla="*/ 210 w 452"/>
                <a:gd name="T67" fmla="*/ 343 h 446"/>
                <a:gd name="T68" fmla="*/ 235 w 452"/>
                <a:gd name="T69" fmla="*/ 372 h 446"/>
                <a:gd name="T70" fmla="*/ 237 w 452"/>
                <a:gd name="T71" fmla="*/ 388 h 446"/>
                <a:gd name="T72" fmla="*/ 249 w 452"/>
                <a:gd name="T73" fmla="*/ 416 h 446"/>
                <a:gd name="T74" fmla="*/ 273 w 452"/>
                <a:gd name="T75" fmla="*/ 427 h 446"/>
                <a:gd name="T76" fmla="*/ 291 w 452"/>
                <a:gd name="T77" fmla="*/ 438 h 446"/>
                <a:gd name="T78" fmla="*/ 305 w 452"/>
                <a:gd name="T79" fmla="*/ 442 h 446"/>
                <a:gd name="T80" fmla="*/ 321 w 452"/>
                <a:gd name="T81" fmla="*/ 441 h 446"/>
                <a:gd name="T82" fmla="*/ 317 w 452"/>
                <a:gd name="T83" fmla="*/ 425 h 446"/>
                <a:gd name="T84" fmla="*/ 308 w 452"/>
                <a:gd name="T85" fmla="*/ 404 h 446"/>
                <a:gd name="T86" fmla="*/ 318 w 452"/>
                <a:gd name="T87" fmla="*/ 370 h 446"/>
                <a:gd name="T88" fmla="*/ 311 w 452"/>
                <a:gd name="T89" fmla="*/ 361 h 446"/>
                <a:gd name="T90" fmla="*/ 326 w 452"/>
                <a:gd name="T91" fmla="*/ 355 h 446"/>
                <a:gd name="T92" fmla="*/ 324 w 452"/>
                <a:gd name="T93" fmla="*/ 350 h 446"/>
                <a:gd name="T94" fmla="*/ 338 w 452"/>
                <a:gd name="T95" fmla="*/ 350 h 446"/>
                <a:gd name="T96" fmla="*/ 336 w 452"/>
                <a:gd name="T97" fmla="*/ 345 h 446"/>
                <a:gd name="T98" fmla="*/ 347 w 452"/>
                <a:gd name="T99" fmla="*/ 342 h 446"/>
                <a:gd name="T100" fmla="*/ 346 w 452"/>
                <a:gd name="T101" fmla="*/ 331 h 446"/>
                <a:gd name="T102" fmla="*/ 357 w 452"/>
                <a:gd name="T103" fmla="*/ 329 h 446"/>
                <a:gd name="T104" fmla="*/ 367 w 452"/>
                <a:gd name="T105" fmla="*/ 329 h 446"/>
                <a:gd name="T106" fmla="*/ 395 w 452"/>
                <a:gd name="T107" fmla="*/ 314 h 446"/>
                <a:gd name="T108" fmla="*/ 403 w 452"/>
                <a:gd name="T109" fmla="*/ 305 h 446"/>
                <a:gd name="T110" fmla="*/ 403 w 452"/>
                <a:gd name="T111" fmla="*/ 296 h 446"/>
                <a:gd name="T112" fmla="*/ 410 w 452"/>
                <a:gd name="T113" fmla="*/ 286 h 446"/>
                <a:gd name="T114" fmla="*/ 412 w 452"/>
                <a:gd name="T115" fmla="*/ 299 h 446"/>
                <a:gd name="T116" fmla="*/ 439 w 452"/>
                <a:gd name="T117" fmla="*/ 288 h 446"/>
                <a:gd name="T118" fmla="*/ 447 w 452"/>
                <a:gd name="T119" fmla="*/ 268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52" h="446">
                  <a:moveTo>
                    <a:pt x="446" y="253"/>
                  </a:moveTo>
                  <a:lnTo>
                    <a:pt x="448" y="245"/>
                  </a:lnTo>
                  <a:lnTo>
                    <a:pt x="452" y="240"/>
                  </a:lnTo>
                  <a:lnTo>
                    <a:pt x="450" y="234"/>
                  </a:lnTo>
                  <a:lnTo>
                    <a:pt x="448" y="226"/>
                  </a:lnTo>
                  <a:lnTo>
                    <a:pt x="447" y="223"/>
                  </a:lnTo>
                  <a:lnTo>
                    <a:pt x="447" y="217"/>
                  </a:lnTo>
                  <a:lnTo>
                    <a:pt x="446" y="215"/>
                  </a:lnTo>
                  <a:lnTo>
                    <a:pt x="442" y="206"/>
                  </a:lnTo>
                  <a:lnTo>
                    <a:pt x="442" y="204"/>
                  </a:lnTo>
                  <a:lnTo>
                    <a:pt x="435" y="198"/>
                  </a:lnTo>
                  <a:lnTo>
                    <a:pt x="435" y="131"/>
                  </a:lnTo>
                  <a:lnTo>
                    <a:pt x="425" y="130"/>
                  </a:lnTo>
                  <a:lnTo>
                    <a:pt x="423" y="132"/>
                  </a:lnTo>
                  <a:lnTo>
                    <a:pt x="420" y="131"/>
                  </a:lnTo>
                  <a:lnTo>
                    <a:pt x="417" y="128"/>
                  </a:lnTo>
                  <a:lnTo>
                    <a:pt x="413" y="126"/>
                  </a:lnTo>
                  <a:lnTo>
                    <a:pt x="408" y="126"/>
                  </a:lnTo>
                  <a:lnTo>
                    <a:pt x="402" y="122"/>
                  </a:lnTo>
                  <a:lnTo>
                    <a:pt x="398" y="117"/>
                  </a:lnTo>
                  <a:lnTo>
                    <a:pt x="393" y="116"/>
                  </a:lnTo>
                  <a:lnTo>
                    <a:pt x="385" y="118"/>
                  </a:lnTo>
                  <a:lnTo>
                    <a:pt x="383" y="117"/>
                  </a:lnTo>
                  <a:lnTo>
                    <a:pt x="378" y="116"/>
                  </a:lnTo>
                  <a:lnTo>
                    <a:pt x="374" y="119"/>
                  </a:lnTo>
                  <a:lnTo>
                    <a:pt x="372" y="120"/>
                  </a:lnTo>
                  <a:lnTo>
                    <a:pt x="369" y="118"/>
                  </a:lnTo>
                  <a:lnTo>
                    <a:pt x="365" y="118"/>
                  </a:lnTo>
                  <a:lnTo>
                    <a:pt x="363" y="121"/>
                  </a:lnTo>
                  <a:lnTo>
                    <a:pt x="358" y="124"/>
                  </a:lnTo>
                  <a:lnTo>
                    <a:pt x="354" y="125"/>
                  </a:lnTo>
                  <a:lnTo>
                    <a:pt x="352" y="122"/>
                  </a:lnTo>
                  <a:lnTo>
                    <a:pt x="349" y="119"/>
                  </a:lnTo>
                  <a:lnTo>
                    <a:pt x="341" y="120"/>
                  </a:lnTo>
                  <a:lnTo>
                    <a:pt x="336" y="117"/>
                  </a:lnTo>
                  <a:lnTo>
                    <a:pt x="332" y="118"/>
                  </a:lnTo>
                  <a:lnTo>
                    <a:pt x="330" y="122"/>
                  </a:lnTo>
                  <a:lnTo>
                    <a:pt x="328" y="123"/>
                  </a:lnTo>
                  <a:lnTo>
                    <a:pt x="327" y="118"/>
                  </a:lnTo>
                  <a:lnTo>
                    <a:pt x="325" y="116"/>
                  </a:lnTo>
                  <a:lnTo>
                    <a:pt x="319" y="120"/>
                  </a:lnTo>
                  <a:lnTo>
                    <a:pt x="318" y="116"/>
                  </a:lnTo>
                  <a:lnTo>
                    <a:pt x="312" y="112"/>
                  </a:lnTo>
                  <a:lnTo>
                    <a:pt x="310" y="112"/>
                  </a:lnTo>
                  <a:lnTo>
                    <a:pt x="308" y="115"/>
                  </a:lnTo>
                  <a:lnTo>
                    <a:pt x="305" y="117"/>
                  </a:lnTo>
                  <a:lnTo>
                    <a:pt x="302" y="116"/>
                  </a:lnTo>
                  <a:lnTo>
                    <a:pt x="301" y="111"/>
                  </a:lnTo>
                  <a:lnTo>
                    <a:pt x="298" y="111"/>
                  </a:lnTo>
                  <a:lnTo>
                    <a:pt x="295" y="105"/>
                  </a:lnTo>
                  <a:lnTo>
                    <a:pt x="287" y="105"/>
                  </a:lnTo>
                  <a:lnTo>
                    <a:pt x="284" y="107"/>
                  </a:lnTo>
                  <a:lnTo>
                    <a:pt x="281" y="104"/>
                  </a:lnTo>
                  <a:lnTo>
                    <a:pt x="280" y="104"/>
                  </a:lnTo>
                  <a:lnTo>
                    <a:pt x="275" y="105"/>
                  </a:lnTo>
                  <a:lnTo>
                    <a:pt x="269" y="101"/>
                  </a:lnTo>
                  <a:lnTo>
                    <a:pt x="261" y="101"/>
                  </a:lnTo>
                  <a:lnTo>
                    <a:pt x="259" y="94"/>
                  </a:lnTo>
                  <a:lnTo>
                    <a:pt x="255" y="92"/>
                  </a:lnTo>
                  <a:lnTo>
                    <a:pt x="253" y="93"/>
                  </a:lnTo>
                  <a:lnTo>
                    <a:pt x="250" y="92"/>
                  </a:lnTo>
                  <a:lnTo>
                    <a:pt x="247" y="93"/>
                  </a:lnTo>
                  <a:lnTo>
                    <a:pt x="244" y="93"/>
                  </a:lnTo>
                  <a:lnTo>
                    <a:pt x="242" y="90"/>
                  </a:lnTo>
                  <a:lnTo>
                    <a:pt x="235" y="83"/>
                  </a:lnTo>
                  <a:lnTo>
                    <a:pt x="239" y="6"/>
                  </a:lnTo>
                  <a:lnTo>
                    <a:pt x="139" y="0"/>
                  </a:lnTo>
                  <a:lnTo>
                    <a:pt x="125" y="182"/>
                  </a:lnTo>
                  <a:lnTo>
                    <a:pt x="6" y="171"/>
                  </a:lnTo>
                  <a:lnTo>
                    <a:pt x="5" y="180"/>
                  </a:lnTo>
                  <a:lnTo>
                    <a:pt x="0" y="180"/>
                  </a:lnTo>
                  <a:lnTo>
                    <a:pt x="2" y="183"/>
                  </a:lnTo>
                  <a:lnTo>
                    <a:pt x="7" y="186"/>
                  </a:lnTo>
                  <a:lnTo>
                    <a:pt x="10" y="190"/>
                  </a:lnTo>
                  <a:lnTo>
                    <a:pt x="11" y="193"/>
                  </a:lnTo>
                  <a:lnTo>
                    <a:pt x="13" y="197"/>
                  </a:lnTo>
                  <a:lnTo>
                    <a:pt x="15" y="198"/>
                  </a:lnTo>
                  <a:lnTo>
                    <a:pt x="18" y="200"/>
                  </a:lnTo>
                  <a:lnTo>
                    <a:pt x="21" y="202"/>
                  </a:lnTo>
                  <a:lnTo>
                    <a:pt x="22" y="205"/>
                  </a:lnTo>
                  <a:lnTo>
                    <a:pt x="26" y="210"/>
                  </a:lnTo>
                  <a:lnTo>
                    <a:pt x="30" y="213"/>
                  </a:lnTo>
                  <a:lnTo>
                    <a:pt x="38" y="224"/>
                  </a:lnTo>
                  <a:lnTo>
                    <a:pt x="41" y="224"/>
                  </a:lnTo>
                  <a:lnTo>
                    <a:pt x="44" y="227"/>
                  </a:lnTo>
                  <a:lnTo>
                    <a:pt x="48" y="230"/>
                  </a:lnTo>
                  <a:lnTo>
                    <a:pt x="53" y="234"/>
                  </a:lnTo>
                  <a:lnTo>
                    <a:pt x="55" y="238"/>
                  </a:lnTo>
                  <a:lnTo>
                    <a:pt x="55" y="245"/>
                  </a:lnTo>
                  <a:lnTo>
                    <a:pt x="59" y="251"/>
                  </a:lnTo>
                  <a:lnTo>
                    <a:pt x="60" y="255"/>
                  </a:lnTo>
                  <a:lnTo>
                    <a:pt x="59" y="259"/>
                  </a:lnTo>
                  <a:lnTo>
                    <a:pt x="59" y="264"/>
                  </a:lnTo>
                  <a:lnTo>
                    <a:pt x="60" y="270"/>
                  </a:lnTo>
                  <a:lnTo>
                    <a:pt x="65" y="275"/>
                  </a:lnTo>
                  <a:lnTo>
                    <a:pt x="66" y="278"/>
                  </a:lnTo>
                  <a:lnTo>
                    <a:pt x="67" y="279"/>
                  </a:lnTo>
                  <a:lnTo>
                    <a:pt x="69" y="281"/>
                  </a:lnTo>
                  <a:lnTo>
                    <a:pt x="71" y="283"/>
                  </a:lnTo>
                  <a:lnTo>
                    <a:pt x="74" y="286"/>
                  </a:lnTo>
                  <a:lnTo>
                    <a:pt x="78" y="289"/>
                  </a:lnTo>
                  <a:lnTo>
                    <a:pt x="81" y="292"/>
                  </a:lnTo>
                  <a:lnTo>
                    <a:pt x="84" y="293"/>
                  </a:lnTo>
                  <a:lnTo>
                    <a:pt x="88" y="296"/>
                  </a:lnTo>
                  <a:lnTo>
                    <a:pt x="94" y="299"/>
                  </a:lnTo>
                  <a:lnTo>
                    <a:pt x="101" y="304"/>
                  </a:lnTo>
                  <a:lnTo>
                    <a:pt x="104" y="305"/>
                  </a:lnTo>
                  <a:lnTo>
                    <a:pt x="109" y="307"/>
                  </a:lnTo>
                  <a:lnTo>
                    <a:pt x="113" y="307"/>
                  </a:lnTo>
                  <a:lnTo>
                    <a:pt x="115" y="303"/>
                  </a:lnTo>
                  <a:lnTo>
                    <a:pt x="118" y="300"/>
                  </a:lnTo>
                  <a:lnTo>
                    <a:pt x="120" y="298"/>
                  </a:lnTo>
                  <a:lnTo>
                    <a:pt x="123" y="297"/>
                  </a:lnTo>
                  <a:lnTo>
                    <a:pt x="123" y="292"/>
                  </a:lnTo>
                  <a:lnTo>
                    <a:pt x="125" y="288"/>
                  </a:lnTo>
                  <a:lnTo>
                    <a:pt x="127" y="283"/>
                  </a:lnTo>
                  <a:lnTo>
                    <a:pt x="132" y="277"/>
                  </a:lnTo>
                  <a:lnTo>
                    <a:pt x="139" y="276"/>
                  </a:lnTo>
                  <a:lnTo>
                    <a:pt x="143" y="275"/>
                  </a:lnTo>
                  <a:lnTo>
                    <a:pt x="148" y="275"/>
                  </a:lnTo>
                  <a:lnTo>
                    <a:pt x="153" y="277"/>
                  </a:lnTo>
                  <a:lnTo>
                    <a:pt x="159" y="278"/>
                  </a:lnTo>
                  <a:lnTo>
                    <a:pt x="162" y="278"/>
                  </a:lnTo>
                  <a:lnTo>
                    <a:pt x="170" y="279"/>
                  </a:lnTo>
                  <a:lnTo>
                    <a:pt x="173" y="281"/>
                  </a:lnTo>
                  <a:lnTo>
                    <a:pt x="176" y="287"/>
                  </a:lnTo>
                  <a:lnTo>
                    <a:pt x="178" y="287"/>
                  </a:lnTo>
                  <a:lnTo>
                    <a:pt x="183" y="292"/>
                  </a:lnTo>
                  <a:lnTo>
                    <a:pt x="187" y="294"/>
                  </a:lnTo>
                  <a:lnTo>
                    <a:pt x="190" y="300"/>
                  </a:lnTo>
                  <a:lnTo>
                    <a:pt x="196" y="308"/>
                  </a:lnTo>
                  <a:lnTo>
                    <a:pt x="200" y="320"/>
                  </a:lnTo>
                  <a:lnTo>
                    <a:pt x="203" y="324"/>
                  </a:lnTo>
                  <a:lnTo>
                    <a:pt x="207" y="332"/>
                  </a:lnTo>
                  <a:lnTo>
                    <a:pt x="207" y="335"/>
                  </a:lnTo>
                  <a:lnTo>
                    <a:pt x="210" y="343"/>
                  </a:lnTo>
                  <a:lnTo>
                    <a:pt x="218" y="350"/>
                  </a:lnTo>
                  <a:lnTo>
                    <a:pt x="220" y="358"/>
                  </a:lnTo>
                  <a:lnTo>
                    <a:pt x="230" y="370"/>
                  </a:lnTo>
                  <a:lnTo>
                    <a:pt x="235" y="372"/>
                  </a:lnTo>
                  <a:lnTo>
                    <a:pt x="234" y="381"/>
                  </a:lnTo>
                  <a:lnTo>
                    <a:pt x="232" y="383"/>
                  </a:lnTo>
                  <a:lnTo>
                    <a:pt x="234" y="385"/>
                  </a:lnTo>
                  <a:lnTo>
                    <a:pt x="237" y="388"/>
                  </a:lnTo>
                  <a:lnTo>
                    <a:pt x="237" y="394"/>
                  </a:lnTo>
                  <a:lnTo>
                    <a:pt x="243" y="405"/>
                  </a:lnTo>
                  <a:lnTo>
                    <a:pt x="246" y="411"/>
                  </a:lnTo>
                  <a:lnTo>
                    <a:pt x="249" y="416"/>
                  </a:lnTo>
                  <a:lnTo>
                    <a:pt x="251" y="421"/>
                  </a:lnTo>
                  <a:lnTo>
                    <a:pt x="259" y="422"/>
                  </a:lnTo>
                  <a:lnTo>
                    <a:pt x="264" y="427"/>
                  </a:lnTo>
                  <a:lnTo>
                    <a:pt x="273" y="427"/>
                  </a:lnTo>
                  <a:lnTo>
                    <a:pt x="280" y="434"/>
                  </a:lnTo>
                  <a:lnTo>
                    <a:pt x="284" y="434"/>
                  </a:lnTo>
                  <a:lnTo>
                    <a:pt x="286" y="437"/>
                  </a:lnTo>
                  <a:lnTo>
                    <a:pt x="291" y="438"/>
                  </a:lnTo>
                  <a:lnTo>
                    <a:pt x="292" y="436"/>
                  </a:lnTo>
                  <a:lnTo>
                    <a:pt x="302" y="438"/>
                  </a:lnTo>
                  <a:lnTo>
                    <a:pt x="302" y="439"/>
                  </a:lnTo>
                  <a:lnTo>
                    <a:pt x="305" y="442"/>
                  </a:lnTo>
                  <a:lnTo>
                    <a:pt x="310" y="446"/>
                  </a:lnTo>
                  <a:lnTo>
                    <a:pt x="313" y="444"/>
                  </a:lnTo>
                  <a:lnTo>
                    <a:pt x="314" y="442"/>
                  </a:lnTo>
                  <a:lnTo>
                    <a:pt x="321" y="441"/>
                  </a:lnTo>
                  <a:lnTo>
                    <a:pt x="319" y="436"/>
                  </a:lnTo>
                  <a:lnTo>
                    <a:pt x="319" y="433"/>
                  </a:lnTo>
                  <a:lnTo>
                    <a:pt x="318" y="429"/>
                  </a:lnTo>
                  <a:lnTo>
                    <a:pt x="317" y="425"/>
                  </a:lnTo>
                  <a:lnTo>
                    <a:pt x="314" y="423"/>
                  </a:lnTo>
                  <a:lnTo>
                    <a:pt x="312" y="417"/>
                  </a:lnTo>
                  <a:lnTo>
                    <a:pt x="311" y="411"/>
                  </a:lnTo>
                  <a:lnTo>
                    <a:pt x="308" y="404"/>
                  </a:lnTo>
                  <a:lnTo>
                    <a:pt x="308" y="398"/>
                  </a:lnTo>
                  <a:lnTo>
                    <a:pt x="311" y="389"/>
                  </a:lnTo>
                  <a:lnTo>
                    <a:pt x="314" y="380"/>
                  </a:lnTo>
                  <a:lnTo>
                    <a:pt x="318" y="370"/>
                  </a:lnTo>
                  <a:lnTo>
                    <a:pt x="317" y="368"/>
                  </a:lnTo>
                  <a:lnTo>
                    <a:pt x="314" y="366"/>
                  </a:lnTo>
                  <a:lnTo>
                    <a:pt x="311" y="363"/>
                  </a:lnTo>
                  <a:lnTo>
                    <a:pt x="311" y="361"/>
                  </a:lnTo>
                  <a:lnTo>
                    <a:pt x="313" y="362"/>
                  </a:lnTo>
                  <a:lnTo>
                    <a:pt x="322" y="361"/>
                  </a:lnTo>
                  <a:lnTo>
                    <a:pt x="323" y="361"/>
                  </a:lnTo>
                  <a:lnTo>
                    <a:pt x="326" y="355"/>
                  </a:lnTo>
                  <a:lnTo>
                    <a:pt x="323" y="355"/>
                  </a:lnTo>
                  <a:lnTo>
                    <a:pt x="322" y="353"/>
                  </a:lnTo>
                  <a:lnTo>
                    <a:pt x="322" y="351"/>
                  </a:lnTo>
                  <a:lnTo>
                    <a:pt x="324" y="350"/>
                  </a:lnTo>
                  <a:lnTo>
                    <a:pt x="328" y="350"/>
                  </a:lnTo>
                  <a:lnTo>
                    <a:pt x="333" y="350"/>
                  </a:lnTo>
                  <a:lnTo>
                    <a:pt x="335" y="351"/>
                  </a:lnTo>
                  <a:lnTo>
                    <a:pt x="338" y="350"/>
                  </a:lnTo>
                  <a:lnTo>
                    <a:pt x="343" y="346"/>
                  </a:lnTo>
                  <a:lnTo>
                    <a:pt x="341" y="346"/>
                  </a:lnTo>
                  <a:lnTo>
                    <a:pt x="337" y="349"/>
                  </a:lnTo>
                  <a:lnTo>
                    <a:pt x="336" y="345"/>
                  </a:lnTo>
                  <a:lnTo>
                    <a:pt x="338" y="339"/>
                  </a:lnTo>
                  <a:lnTo>
                    <a:pt x="340" y="341"/>
                  </a:lnTo>
                  <a:lnTo>
                    <a:pt x="342" y="342"/>
                  </a:lnTo>
                  <a:lnTo>
                    <a:pt x="347" y="342"/>
                  </a:lnTo>
                  <a:lnTo>
                    <a:pt x="349" y="340"/>
                  </a:lnTo>
                  <a:lnTo>
                    <a:pt x="348" y="336"/>
                  </a:lnTo>
                  <a:lnTo>
                    <a:pt x="345" y="332"/>
                  </a:lnTo>
                  <a:lnTo>
                    <a:pt x="346" y="331"/>
                  </a:lnTo>
                  <a:lnTo>
                    <a:pt x="349" y="331"/>
                  </a:lnTo>
                  <a:lnTo>
                    <a:pt x="352" y="329"/>
                  </a:lnTo>
                  <a:lnTo>
                    <a:pt x="354" y="331"/>
                  </a:lnTo>
                  <a:lnTo>
                    <a:pt x="357" y="329"/>
                  </a:lnTo>
                  <a:lnTo>
                    <a:pt x="358" y="331"/>
                  </a:lnTo>
                  <a:lnTo>
                    <a:pt x="361" y="333"/>
                  </a:lnTo>
                  <a:lnTo>
                    <a:pt x="364" y="331"/>
                  </a:lnTo>
                  <a:lnTo>
                    <a:pt x="367" y="329"/>
                  </a:lnTo>
                  <a:lnTo>
                    <a:pt x="374" y="327"/>
                  </a:lnTo>
                  <a:lnTo>
                    <a:pt x="381" y="326"/>
                  </a:lnTo>
                  <a:lnTo>
                    <a:pt x="392" y="320"/>
                  </a:lnTo>
                  <a:lnTo>
                    <a:pt x="395" y="314"/>
                  </a:lnTo>
                  <a:lnTo>
                    <a:pt x="396" y="309"/>
                  </a:lnTo>
                  <a:lnTo>
                    <a:pt x="399" y="307"/>
                  </a:lnTo>
                  <a:lnTo>
                    <a:pt x="402" y="306"/>
                  </a:lnTo>
                  <a:lnTo>
                    <a:pt x="403" y="305"/>
                  </a:lnTo>
                  <a:lnTo>
                    <a:pt x="406" y="303"/>
                  </a:lnTo>
                  <a:lnTo>
                    <a:pt x="405" y="300"/>
                  </a:lnTo>
                  <a:lnTo>
                    <a:pt x="404" y="297"/>
                  </a:lnTo>
                  <a:lnTo>
                    <a:pt x="403" y="296"/>
                  </a:lnTo>
                  <a:lnTo>
                    <a:pt x="402" y="294"/>
                  </a:lnTo>
                  <a:lnTo>
                    <a:pt x="403" y="291"/>
                  </a:lnTo>
                  <a:lnTo>
                    <a:pt x="407" y="288"/>
                  </a:lnTo>
                  <a:lnTo>
                    <a:pt x="410" y="286"/>
                  </a:lnTo>
                  <a:lnTo>
                    <a:pt x="412" y="286"/>
                  </a:lnTo>
                  <a:lnTo>
                    <a:pt x="412" y="289"/>
                  </a:lnTo>
                  <a:lnTo>
                    <a:pt x="412" y="293"/>
                  </a:lnTo>
                  <a:lnTo>
                    <a:pt x="412" y="299"/>
                  </a:lnTo>
                  <a:lnTo>
                    <a:pt x="413" y="300"/>
                  </a:lnTo>
                  <a:lnTo>
                    <a:pt x="419" y="295"/>
                  </a:lnTo>
                  <a:lnTo>
                    <a:pt x="424" y="294"/>
                  </a:lnTo>
                  <a:lnTo>
                    <a:pt x="439" y="288"/>
                  </a:lnTo>
                  <a:lnTo>
                    <a:pt x="441" y="287"/>
                  </a:lnTo>
                  <a:lnTo>
                    <a:pt x="444" y="282"/>
                  </a:lnTo>
                  <a:lnTo>
                    <a:pt x="447" y="272"/>
                  </a:lnTo>
                  <a:lnTo>
                    <a:pt x="447" y="268"/>
                  </a:lnTo>
                  <a:lnTo>
                    <a:pt x="444" y="261"/>
                  </a:lnTo>
                  <a:lnTo>
                    <a:pt x="446" y="256"/>
                  </a:lnTo>
                  <a:lnTo>
                    <a:pt x="446" y="253"/>
                  </a:lnTo>
                  <a:close/>
                </a:path>
              </a:pathLst>
            </a:custGeom>
            <a:grpFill/>
            <a:ln w="3175" cap="flat">
              <a:solidFill>
                <a:schemeClr val="bg1"/>
              </a:solidFill>
              <a:prstDash val="solid"/>
              <a:miter lim="800000"/>
              <a:headEnd/>
              <a:tailEnd/>
            </a:ln>
          </p:spPr>
          <p:txBody>
            <a:bodyPr/>
            <a:lstStyle/>
            <a:p>
              <a:pPr defTabSz="1828272">
                <a:defRPr/>
              </a:pPr>
              <a:endParaRPr lang="en-US"/>
            </a:p>
          </p:txBody>
        </p:sp>
        <p:sp>
          <p:nvSpPr>
            <p:cNvPr id="217" name="Freeform 8">
              <a:extLst>
                <a:ext uri="{FF2B5EF4-FFF2-40B4-BE49-F238E27FC236}">
                  <a16:creationId xmlns:a16="http://schemas.microsoft.com/office/drawing/2014/main" id="{54E6B6FE-C910-49AC-A374-04B02197BDE6}"/>
                </a:ext>
              </a:extLst>
            </p:cNvPr>
            <p:cNvSpPr>
              <a:spLocks/>
            </p:cNvSpPr>
            <p:nvPr/>
          </p:nvSpPr>
          <p:spPr bwMode="auto">
            <a:xfrm>
              <a:off x="5613602" y="2574620"/>
              <a:ext cx="369330" cy="435102"/>
            </a:xfrm>
            <a:custGeom>
              <a:avLst/>
              <a:gdLst>
                <a:gd name="T0" fmla="*/ 73 w 259"/>
                <a:gd name="T1" fmla="*/ 0 h 304"/>
                <a:gd name="T2" fmla="*/ 68 w 259"/>
                <a:gd name="T3" fmla="*/ 25 h 304"/>
                <a:gd name="T4" fmla="*/ 62 w 259"/>
                <a:gd name="T5" fmla="*/ 43 h 304"/>
                <a:gd name="T6" fmla="*/ 59 w 259"/>
                <a:gd name="T7" fmla="*/ 45 h 304"/>
                <a:gd name="T8" fmla="*/ 56 w 259"/>
                <a:gd name="T9" fmla="*/ 43 h 304"/>
                <a:gd name="T10" fmla="*/ 51 w 259"/>
                <a:gd name="T11" fmla="*/ 39 h 304"/>
                <a:gd name="T12" fmla="*/ 47 w 259"/>
                <a:gd name="T13" fmla="*/ 41 h 304"/>
                <a:gd name="T14" fmla="*/ 45 w 259"/>
                <a:gd name="T15" fmla="*/ 37 h 304"/>
                <a:gd name="T16" fmla="*/ 38 w 259"/>
                <a:gd name="T17" fmla="*/ 39 h 304"/>
                <a:gd name="T18" fmla="*/ 35 w 259"/>
                <a:gd name="T19" fmla="*/ 42 h 304"/>
                <a:gd name="T20" fmla="*/ 35 w 259"/>
                <a:gd name="T21" fmla="*/ 53 h 304"/>
                <a:gd name="T22" fmla="*/ 35 w 259"/>
                <a:gd name="T23" fmla="*/ 67 h 304"/>
                <a:gd name="T24" fmla="*/ 35 w 259"/>
                <a:gd name="T25" fmla="*/ 80 h 304"/>
                <a:gd name="T26" fmla="*/ 34 w 259"/>
                <a:gd name="T27" fmla="*/ 84 h 304"/>
                <a:gd name="T28" fmla="*/ 31 w 259"/>
                <a:gd name="T29" fmla="*/ 89 h 304"/>
                <a:gd name="T30" fmla="*/ 30 w 259"/>
                <a:gd name="T31" fmla="*/ 94 h 304"/>
                <a:gd name="T32" fmla="*/ 30 w 259"/>
                <a:gd name="T33" fmla="*/ 101 h 304"/>
                <a:gd name="T34" fmla="*/ 34 w 259"/>
                <a:gd name="T35" fmla="*/ 110 h 304"/>
                <a:gd name="T36" fmla="*/ 35 w 259"/>
                <a:gd name="T37" fmla="*/ 119 h 304"/>
                <a:gd name="T38" fmla="*/ 37 w 259"/>
                <a:gd name="T39" fmla="*/ 122 h 304"/>
                <a:gd name="T40" fmla="*/ 42 w 259"/>
                <a:gd name="T41" fmla="*/ 128 h 304"/>
                <a:gd name="T42" fmla="*/ 39 w 259"/>
                <a:gd name="T43" fmla="*/ 130 h 304"/>
                <a:gd name="T44" fmla="*/ 34 w 259"/>
                <a:gd name="T45" fmla="*/ 134 h 304"/>
                <a:gd name="T46" fmla="*/ 24 w 259"/>
                <a:gd name="T47" fmla="*/ 141 h 304"/>
                <a:gd name="T48" fmla="*/ 21 w 259"/>
                <a:gd name="T49" fmla="*/ 154 h 304"/>
                <a:gd name="T50" fmla="*/ 17 w 259"/>
                <a:gd name="T51" fmla="*/ 162 h 304"/>
                <a:gd name="T52" fmla="*/ 13 w 259"/>
                <a:gd name="T53" fmla="*/ 166 h 304"/>
                <a:gd name="T54" fmla="*/ 11 w 259"/>
                <a:gd name="T55" fmla="*/ 167 h 304"/>
                <a:gd name="T56" fmla="*/ 9 w 259"/>
                <a:gd name="T57" fmla="*/ 171 h 304"/>
                <a:gd name="T58" fmla="*/ 10 w 259"/>
                <a:gd name="T59" fmla="*/ 178 h 304"/>
                <a:gd name="T60" fmla="*/ 9 w 259"/>
                <a:gd name="T61" fmla="*/ 183 h 304"/>
                <a:gd name="T62" fmla="*/ 15 w 259"/>
                <a:gd name="T63" fmla="*/ 188 h 304"/>
                <a:gd name="T64" fmla="*/ 13 w 259"/>
                <a:gd name="T65" fmla="*/ 192 h 304"/>
                <a:gd name="T66" fmla="*/ 5 w 259"/>
                <a:gd name="T67" fmla="*/ 196 h 304"/>
                <a:gd name="T68" fmla="*/ 3 w 259"/>
                <a:gd name="T69" fmla="*/ 200 h 304"/>
                <a:gd name="T70" fmla="*/ 0 w 259"/>
                <a:gd name="T71" fmla="*/ 206 h 304"/>
                <a:gd name="T72" fmla="*/ 139 w 259"/>
                <a:gd name="T73" fmla="*/ 291 h 304"/>
                <a:gd name="T74" fmla="*/ 182 w 259"/>
                <a:gd name="T75" fmla="*/ 299 h 304"/>
                <a:gd name="T76" fmla="*/ 218 w 259"/>
                <a:gd name="T77" fmla="*/ 304 h 304"/>
                <a:gd name="T78" fmla="*/ 219 w 259"/>
                <a:gd name="T79" fmla="*/ 304 h 304"/>
                <a:gd name="T80" fmla="*/ 259 w 259"/>
                <a:gd name="T81" fmla="*/ 33 h 304"/>
                <a:gd name="T82" fmla="*/ 73 w 259"/>
                <a:gd name="T83"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9" h="304">
                  <a:moveTo>
                    <a:pt x="73" y="0"/>
                  </a:moveTo>
                  <a:cubicBezTo>
                    <a:pt x="73" y="0"/>
                    <a:pt x="69" y="19"/>
                    <a:pt x="68" y="25"/>
                  </a:cubicBezTo>
                  <a:cubicBezTo>
                    <a:pt x="66" y="29"/>
                    <a:pt x="62" y="43"/>
                    <a:pt x="62" y="43"/>
                  </a:cubicBezTo>
                  <a:cubicBezTo>
                    <a:pt x="59" y="45"/>
                    <a:pt x="59" y="45"/>
                    <a:pt x="59" y="45"/>
                  </a:cubicBezTo>
                  <a:cubicBezTo>
                    <a:pt x="56" y="43"/>
                    <a:pt x="56" y="43"/>
                    <a:pt x="56" y="43"/>
                  </a:cubicBezTo>
                  <a:cubicBezTo>
                    <a:pt x="51" y="39"/>
                    <a:pt x="51" y="39"/>
                    <a:pt x="51" y="39"/>
                  </a:cubicBezTo>
                  <a:cubicBezTo>
                    <a:pt x="47" y="41"/>
                    <a:pt x="47" y="41"/>
                    <a:pt x="47" y="41"/>
                  </a:cubicBezTo>
                  <a:cubicBezTo>
                    <a:pt x="45" y="37"/>
                    <a:pt x="45" y="37"/>
                    <a:pt x="45" y="37"/>
                  </a:cubicBezTo>
                  <a:cubicBezTo>
                    <a:pt x="38" y="39"/>
                    <a:pt x="38" y="39"/>
                    <a:pt x="38" y="39"/>
                  </a:cubicBezTo>
                  <a:cubicBezTo>
                    <a:pt x="35" y="42"/>
                    <a:pt x="35" y="42"/>
                    <a:pt x="35" y="42"/>
                  </a:cubicBezTo>
                  <a:cubicBezTo>
                    <a:pt x="35" y="53"/>
                    <a:pt x="35" y="53"/>
                    <a:pt x="35" y="53"/>
                  </a:cubicBezTo>
                  <a:cubicBezTo>
                    <a:pt x="35" y="67"/>
                    <a:pt x="35" y="67"/>
                    <a:pt x="35" y="67"/>
                  </a:cubicBezTo>
                  <a:cubicBezTo>
                    <a:pt x="35" y="80"/>
                    <a:pt x="35" y="80"/>
                    <a:pt x="35" y="80"/>
                  </a:cubicBezTo>
                  <a:cubicBezTo>
                    <a:pt x="34" y="84"/>
                    <a:pt x="34" y="84"/>
                    <a:pt x="34" y="84"/>
                  </a:cubicBezTo>
                  <a:cubicBezTo>
                    <a:pt x="31" y="89"/>
                    <a:pt x="31" y="89"/>
                    <a:pt x="31" y="89"/>
                  </a:cubicBezTo>
                  <a:cubicBezTo>
                    <a:pt x="30" y="94"/>
                    <a:pt x="30" y="94"/>
                    <a:pt x="30" y="94"/>
                  </a:cubicBezTo>
                  <a:cubicBezTo>
                    <a:pt x="30" y="101"/>
                    <a:pt x="30" y="101"/>
                    <a:pt x="30" y="101"/>
                  </a:cubicBezTo>
                  <a:cubicBezTo>
                    <a:pt x="34" y="110"/>
                    <a:pt x="34" y="110"/>
                    <a:pt x="34" y="110"/>
                  </a:cubicBezTo>
                  <a:cubicBezTo>
                    <a:pt x="35" y="119"/>
                    <a:pt x="35" y="119"/>
                    <a:pt x="35" y="119"/>
                  </a:cubicBezTo>
                  <a:cubicBezTo>
                    <a:pt x="37" y="122"/>
                    <a:pt x="37" y="122"/>
                    <a:pt x="37" y="122"/>
                  </a:cubicBezTo>
                  <a:cubicBezTo>
                    <a:pt x="42" y="128"/>
                    <a:pt x="42" y="128"/>
                    <a:pt x="42" y="128"/>
                  </a:cubicBezTo>
                  <a:cubicBezTo>
                    <a:pt x="39" y="130"/>
                    <a:pt x="39" y="130"/>
                    <a:pt x="39" y="130"/>
                  </a:cubicBezTo>
                  <a:cubicBezTo>
                    <a:pt x="34" y="134"/>
                    <a:pt x="34" y="134"/>
                    <a:pt x="34" y="134"/>
                  </a:cubicBezTo>
                  <a:cubicBezTo>
                    <a:pt x="24" y="141"/>
                    <a:pt x="24" y="141"/>
                    <a:pt x="24" y="141"/>
                  </a:cubicBezTo>
                  <a:cubicBezTo>
                    <a:pt x="21" y="154"/>
                    <a:pt x="21" y="154"/>
                    <a:pt x="21" y="154"/>
                  </a:cubicBezTo>
                  <a:cubicBezTo>
                    <a:pt x="17" y="162"/>
                    <a:pt x="17" y="162"/>
                    <a:pt x="17" y="162"/>
                  </a:cubicBezTo>
                  <a:cubicBezTo>
                    <a:pt x="13" y="166"/>
                    <a:pt x="13" y="166"/>
                    <a:pt x="13" y="166"/>
                  </a:cubicBezTo>
                  <a:cubicBezTo>
                    <a:pt x="11" y="167"/>
                    <a:pt x="11" y="167"/>
                    <a:pt x="11" y="167"/>
                  </a:cubicBezTo>
                  <a:cubicBezTo>
                    <a:pt x="9" y="171"/>
                    <a:pt x="9" y="171"/>
                    <a:pt x="9" y="171"/>
                  </a:cubicBezTo>
                  <a:cubicBezTo>
                    <a:pt x="10" y="178"/>
                    <a:pt x="10" y="178"/>
                    <a:pt x="10" y="178"/>
                  </a:cubicBezTo>
                  <a:cubicBezTo>
                    <a:pt x="9" y="183"/>
                    <a:pt x="9" y="183"/>
                    <a:pt x="9" y="183"/>
                  </a:cubicBezTo>
                  <a:cubicBezTo>
                    <a:pt x="15" y="188"/>
                    <a:pt x="15" y="188"/>
                    <a:pt x="15" y="188"/>
                  </a:cubicBezTo>
                  <a:cubicBezTo>
                    <a:pt x="13" y="192"/>
                    <a:pt x="13" y="192"/>
                    <a:pt x="13" y="192"/>
                  </a:cubicBezTo>
                  <a:cubicBezTo>
                    <a:pt x="5" y="196"/>
                    <a:pt x="5" y="196"/>
                    <a:pt x="5" y="196"/>
                  </a:cubicBezTo>
                  <a:cubicBezTo>
                    <a:pt x="3" y="200"/>
                    <a:pt x="3" y="200"/>
                    <a:pt x="3" y="200"/>
                  </a:cubicBezTo>
                  <a:cubicBezTo>
                    <a:pt x="0" y="206"/>
                    <a:pt x="0" y="206"/>
                    <a:pt x="0" y="206"/>
                  </a:cubicBezTo>
                  <a:cubicBezTo>
                    <a:pt x="139" y="291"/>
                    <a:pt x="139" y="291"/>
                    <a:pt x="139" y="291"/>
                  </a:cubicBezTo>
                  <a:cubicBezTo>
                    <a:pt x="182" y="299"/>
                    <a:pt x="182" y="299"/>
                    <a:pt x="182" y="299"/>
                  </a:cubicBezTo>
                  <a:cubicBezTo>
                    <a:pt x="218" y="304"/>
                    <a:pt x="218" y="304"/>
                    <a:pt x="218" y="304"/>
                  </a:cubicBezTo>
                  <a:cubicBezTo>
                    <a:pt x="219" y="304"/>
                    <a:pt x="219" y="304"/>
                    <a:pt x="219" y="304"/>
                  </a:cubicBezTo>
                  <a:cubicBezTo>
                    <a:pt x="259" y="33"/>
                    <a:pt x="259" y="33"/>
                    <a:pt x="259" y="33"/>
                  </a:cubicBezTo>
                  <a:lnTo>
                    <a:pt x="73" y="0"/>
                  </a:lnTo>
                  <a:close/>
                </a:path>
              </a:pathLst>
            </a:custGeom>
            <a:grpFill/>
            <a:ln w="3175" cap="flat">
              <a:solidFill>
                <a:schemeClr val="bg1"/>
              </a:solidFill>
              <a:prstDash val="solid"/>
              <a:miter lim="800000"/>
              <a:headEnd/>
              <a:tailEnd/>
            </a:ln>
          </p:spPr>
          <p:txBody>
            <a:bodyPr/>
            <a:lstStyle/>
            <a:p>
              <a:pPr defTabSz="1828272">
                <a:defRPr/>
              </a:pPr>
              <a:endParaRPr lang="en-US"/>
            </a:p>
          </p:txBody>
        </p:sp>
        <p:sp>
          <p:nvSpPr>
            <p:cNvPr id="218" name="Freeform 9">
              <a:extLst>
                <a:ext uri="{FF2B5EF4-FFF2-40B4-BE49-F238E27FC236}">
                  <a16:creationId xmlns:a16="http://schemas.microsoft.com/office/drawing/2014/main" id="{7A3B33E9-497D-494D-B251-B9500477B7D4}"/>
                </a:ext>
              </a:extLst>
            </p:cNvPr>
            <p:cNvSpPr>
              <a:spLocks/>
            </p:cNvSpPr>
            <p:nvPr/>
          </p:nvSpPr>
          <p:spPr bwMode="auto">
            <a:xfrm>
              <a:off x="5239212" y="2105790"/>
              <a:ext cx="433415" cy="750467"/>
            </a:xfrm>
            <a:custGeom>
              <a:avLst/>
              <a:gdLst>
                <a:gd name="T0" fmla="*/ 229 w 257"/>
                <a:gd name="T1" fmla="*/ 433 h 445"/>
                <a:gd name="T2" fmla="*/ 231 w 257"/>
                <a:gd name="T3" fmla="*/ 420 h 445"/>
                <a:gd name="T4" fmla="*/ 239 w 257"/>
                <a:gd name="T5" fmla="*/ 409 h 445"/>
                <a:gd name="T6" fmla="*/ 255 w 257"/>
                <a:gd name="T7" fmla="*/ 388 h 445"/>
                <a:gd name="T8" fmla="*/ 251 w 257"/>
                <a:gd name="T9" fmla="*/ 379 h 445"/>
                <a:gd name="T10" fmla="*/ 247 w 257"/>
                <a:gd name="T11" fmla="*/ 358 h 445"/>
                <a:gd name="T12" fmla="*/ 118 w 257"/>
                <a:gd name="T13" fmla="*/ 158 h 445"/>
                <a:gd name="T14" fmla="*/ 113 w 257"/>
                <a:gd name="T15" fmla="*/ 153 h 445"/>
                <a:gd name="T16" fmla="*/ 117 w 257"/>
                <a:gd name="T17" fmla="*/ 146 h 445"/>
                <a:gd name="T18" fmla="*/ 26 w 257"/>
                <a:gd name="T19" fmla="*/ 0 h 445"/>
                <a:gd name="T20" fmla="*/ 23 w 257"/>
                <a:gd name="T21" fmla="*/ 9 h 445"/>
                <a:gd name="T22" fmla="*/ 22 w 257"/>
                <a:gd name="T23" fmla="*/ 25 h 445"/>
                <a:gd name="T24" fmla="*/ 17 w 257"/>
                <a:gd name="T25" fmla="*/ 34 h 445"/>
                <a:gd name="T26" fmla="*/ 7 w 257"/>
                <a:gd name="T27" fmla="*/ 50 h 445"/>
                <a:gd name="T28" fmla="*/ 0 w 257"/>
                <a:gd name="T29" fmla="*/ 62 h 445"/>
                <a:gd name="T30" fmla="*/ 3 w 257"/>
                <a:gd name="T31" fmla="*/ 75 h 445"/>
                <a:gd name="T32" fmla="*/ 9 w 257"/>
                <a:gd name="T33" fmla="*/ 90 h 445"/>
                <a:gd name="T34" fmla="*/ 5 w 257"/>
                <a:gd name="T35" fmla="*/ 110 h 445"/>
                <a:gd name="T36" fmla="*/ 2 w 257"/>
                <a:gd name="T37" fmla="*/ 122 h 445"/>
                <a:gd name="T38" fmla="*/ 11 w 257"/>
                <a:gd name="T39" fmla="*/ 145 h 445"/>
                <a:gd name="T40" fmla="*/ 17 w 257"/>
                <a:gd name="T41" fmla="*/ 161 h 445"/>
                <a:gd name="T42" fmla="*/ 14 w 257"/>
                <a:gd name="T43" fmla="*/ 169 h 445"/>
                <a:gd name="T44" fmla="*/ 23 w 257"/>
                <a:gd name="T45" fmla="*/ 176 h 445"/>
                <a:gd name="T46" fmla="*/ 29 w 257"/>
                <a:gd name="T47" fmla="*/ 175 h 445"/>
                <a:gd name="T48" fmla="*/ 37 w 257"/>
                <a:gd name="T49" fmla="*/ 172 h 445"/>
                <a:gd name="T50" fmla="*/ 51 w 257"/>
                <a:gd name="T51" fmla="*/ 177 h 445"/>
                <a:gd name="T52" fmla="*/ 49 w 257"/>
                <a:gd name="T53" fmla="*/ 179 h 445"/>
                <a:gd name="T54" fmla="*/ 40 w 257"/>
                <a:gd name="T55" fmla="*/ 176 h 445"/>
                <a:gd name="T56" fmla="*/ 33 w 257"/>
                <a:gd name="T57" fmla="*/ 175 h 445"/>
                <a:gd name="T58" fmla="*/ 35 w 257"/>
                <a:gd name="T59" fmla="*/ 187 h 445"/>
                <a:gd name="T60" fmla="*/ 30 w 257"/>
                <a:gd name="T61" fmla="*/ 192 h 445"/>
                <a:gd name="T62" fmla="*/ 29 w 257"/>
                <a:gd name="T63" fmla="*/ 185 h 445"/>
                <a:gd name="T64" fmla="*/ 24 w 257"/>
                <a:gd name="T65" fmla="*/ 187 h 445"/>
                <a:gd name="T66" fmla="*/ 23 w 257"/>
                <a:gd name="T67" fmla="*/ 204 h 445"/>
                <a:gd name="T68" fmla="*/ 30 w 257"/>
                <a:gd name="T69" fmla="*/ 217 h 445"/>
                <a:gd name="T70" fmla="*/ 35 w 257"/>
                <a:gd name="T71" fmla="*/ 229 h 445"/>
                <a:gd name="T72" fmla="*/ 28 w 257"/>
                <a:gd name="T73" fmla="*/ 234 h 445"/>
                <a:gd name="T74" fmla="*/ 34 w 257"/>
                <a:gd name="T75" fmla="*/ 255 h 445"/>
                <a:gd name="T76" fmla="*/ 42 w 257"/>
                <a:gd name="T77" fmla="*/ 275 h 445"/>
                <a:gd name="T78" fmla="*/ 50 w 257"/>
                <a:gd name="T79" fmla="*/ 288 h 445"/>
                <a:gd name="T80" fmla="*/ 50 w 257"/>
                <a:gd name="T81" fmla="*/ 298 h 445"/>
                <a:gd name="T82" fmla="*/ 53 w 257"/>
                <a:gd name="T83" fmla="*/ 307 h 445"/>
                <a:gd name="T84" fmla="*/ 50 w 257"/>
                <a:gd name="T85" fmla="*/ 327 h 445"/>
                <a:gd name="T86" fmla="*/ 73 w 257"/>
                <a:gd name="T87" fmla="*/ 339 h 445"/>
                <a:gd name="T88" fmla="*/ 91 w 257"/>
                <a:gd name="T89" fmla="*/ 355 h 445"/>
                <a:gd name="T90" fmla="*/ 112 w 257"/>
                <a:gd name="T91" fmla="*/ 374 h 445"/>
                <a:gd name="T92" fmla="*/ 128 w 257"/>
                <a:gd name="T93" fmla="*/ 388 h 445"/>
                <a:gd name="T94" fmla="*/ 143 w 257"/>
                <a:gd name="T95" fmla="*/ 414 h 445"/>
                <a:gd name="T96" fmla="*/ 143 w 257"/>
                <a:gd name="T97" fmla="*/ 434 h 445"/>
                <a:gd name="T98" fmla="*/ 226 w 257"/>
                <a:gd name="T99" fmla="*/ 444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7" h="445">
                  <a:moveTo>
                    <a:pt x="233" y="441"/>
                  </a:moveTo>
                  <a:lnTo>
                    <a:pt x="234" y="438"/>
                  </a:lnTo>
                  <a:lnTo>
                    <a:pt x="229" y="433"/>
                  </a:lnTo>
                  <a:lnTo>
                    <a:pt x="230" y="429"/>
                  </a:lnTo>
                  <a:lnTo>
                    <a:pt x="229" y="423"/>
                  </a:lnTo>
                  <a:lnTo>
                    <a:pt x="231" y="420"/>
                  </a:lnTo>
                  <a:lnTo>
                    <a:pt x="233" y="419"/>
                  </a:lnTo>
                  <a:lnTo>
                    <a:pt x="236" y="416"/>
                  </a:lnTo>
                  <a:lnTo>
                    <a:pt x="239" y="409"/>
                  </a:lnTo>
                  <a:lnTo>
                    <a:pt x="242" y="398"/>
                  </a:lnTo>
                  <a:lnTo>
                    <a:pt x="250" y="392"/>
                  </a:lnTo>
                  <a:lnTo>
                    <a:pt x="255" y="388"/>
                  </a:lnTo>
                  <a:lnTo>
                    <a:pt x="257" y="387"/>
                  </a:lnTo>
                  <a:lnTo>
                    <a:pt x="253" y="382"/>
                  </a:lnTo>
                  <a:lnTo>
                    <a:pt x="251" y="379"/>
                  </a:lnTo>
                  <a:lnTo>
                    <a:pt x="250" y="372"/>
                  </a:lnTo>
                  <a:lnTo>
                    <a:pt x="247" y="364"/>
                  </a:lnTo>
                  <a:lnTo>
                    <a:pt x="247" y="358"/>
                  </a:lnTo>
                  <a:lnTo>
                    <a:pt x="248" y="354"/>
                  </a:lnTo>
                  <a:lnTo>
                    <a:pt x="248" y="353"/>
                  </a:lnTo>
                  <a:lnTo>
                    <a:pt x="118" y="158"/>
                  </a:lnTo>
                  <a:lnTo>
                    <a:pt x="115" y="156"/>
                  </a:lnTo>
                  <a:lnTo>
                    <a:pt x="114" y="155"/>
                  </a:lnTo>
                  <a:lnTo>
                    <a:pt x="113" y="153"/>
                  </a:lnTo>
                  <a:lnTo>
                    <a:pt x="112" y="150"/>
                  </a:lnTo>
                  <a:lnTo>
                    <a:pt x="113" y="147"/>
                  </a:lnTo>
                  <a:lnTo>
                    <a:pt x="117" y="146"/>
                  </a:lnTo>
                  <a:lnTo>
                    <a:pt x="119" y="145"/>
                  </a:lnTo>
                  <a:lnTo>
                    <a:pt x="148" y="35"/>
                  </a:lnTo>
                  <a:lnTo>
                    <a:pt x="26" y="0"/>
                  </a:lnTo>
                  <a:lnTo>
                    <a:pt x="25" y="4"/>
                  </a:lnTo>
                  <a:lnTo>
                    <a:pt x="23" y="5"/>
                  </a:lnTo>
                  <a:lnTo>
                    <a:pt x="23" y="9"/>
                  </a:lnTo>
                  <a:lnTo>
                    <a:pt x="23" y="12"/>
                  </a:lnTo>
                  <a:lnTo>
                    <a:pt x="23" y="21"/>
                  </a:lnTo>
                  <a:lnTo>
                    <a:pt x="22" y="25"/>
                  </a:lnTo>
                  <a:lnTo>
                    <a:pt x="19" y="30"/>
                  </a:lnTo>
                  <a:lnTo>
                    <a:pt x="17" y="33"/>
                  </a:lnTo>
                  <a:lnTo>
                    <a:pt x="17" y="34"/>
                  </a:lnTo>
                  <a:lnTo>
                    <a:pt x="17" y="40"/>
                  </a:lnTo>
                  <a:lnTo>
                    <a:pt x="13" y="45"/>
                  </a:lnTo>
                  <a:lnTo>
                    <a:pt x="7" y="50"/>
                  </a:lnTo>
                  <a:lnTo>
                    <a:pt x="2" y="55"/>
                  </a:lnTo>
                  <a:lnTo>
                    <a:pt x="1" y="57"/>
                  </a:lnTo>
                  <a:lnTo>
                    <a:pt x="0" y="62"/>
                  </a:lnTo>
                  <a:lnTo>
                    <a:pt x="0" y="66"/>
                  </a:lnTo>
                  <a:lnTo>
                    <a:pt x="1" y="71"/>
                  </a:lnTo>
                  <a:lnTo>
                    <a:pt x="3" y="75"/>
                  </a:lnTo>
                  <a:lnTo>
                    <a:pt x="7" y="81"/>
                  </a:lnTo>
                  <a:lnTo>
                    <a:pt x="8" y="85"/>
                  </a:lnTo>
                  <a:lnTo>
                    <a:pt x="9" y="90"/>
                  </a:lnTo>
                  <a:lnTo>
                    <a:pt x="9" y="98"/>
                  </a:lnTo>
                  <a:lnTo>
                    <a:pt x="6" y="104"/>
                  </a:lnTo>
                  <a:lnTo>
                    <a:pt x="5" y="110"/>
                  </a:lnTo>
                  <a:lnTo>
                    <a:pt x="5" y="117"/>
                  </a:lnTo>
                  <a:lnTo>
                    <a:pt x="4" y="120"/>
                  </a:lnTo>
                  <a:lnTo>
                    <a:pt x="2" y="122"/>
                  </a:lnTo>
                  <a:lnTo>
                    <a:pt x="3" y="126"/>
                  </a:lnTo>
                  <a:lnTo>
                    <a:pt x="7" y="133"/>
                  </a:lnTo>
                  <a:lnTo>
                    <a:pt x="11" y="145"/>
                  </a:lnTo>
                  <a:lnTo>
                    <a:pt x="15" y="153"/>
                  </a:lnTo>
                  <a:lnTo>
                    <a:pt x="17" y="156"/>
                  </a:lnTo>
                  <a:lnTo>
                    <a:pt x="17" y="161"/>
                  </a:lnTo>
                  <a:lnTo>
                    <a:pt x="16" y="164"/>
                  </a:lnTo>
                  <a:lnTo>
                    <a:pt x="14" y="166"/>
                  </a:lnTo>
                  <a:lnTo>
                    <a:pt x="14" y="169"/>
                  </a:lnTo>
                  <a:lnTo>
                    <a:pt x="18" y="169"/>
                  </a:lnTo>
                  <a:lnTo>
                    <a:pt x="20" y="172"/>
                  </a:lnTo>
                  <a:lnTo>
                    <a:pt x="23" y="176"/>
                  </a:lnTo>
                  <a:lnTo>
                    <a:pt x="24" y="178"/>
                  </a:lnTo>
                  <a:lnTo>
                    <a:pt x="27" y="179"/>
                  </a:lnTo>
                  <a:lnTo>
                    <a:pt x="29" y="175"/>
                  </a:lnTo>
                  <a:lnTo>
                    <a:pt x="29" y="170"/>
                  </a:lnTo>
                  <a:lnTo>
                    <a:pt x="34" y="169"/>
                  </a:lnTo>
                  <a:lnTo>
                    <a:pt x="37" y="172"/>
                  </a:lnTo>
                  <a:lnTo>
                    <a:pt x="44" y="172"/>
                  </a:lnTo>
                  <a:lnTo>
                    <a:pt x="48" y="176"/>
                  </a:lnTo>
                  <a:lnTo>
                    <a:pt x="51" y="177"/>
                  </a:lnTo>
                  <a:lnTo>
                    <a:pt x="53" y="178"/>
                  </a:lnTo>
                  <a:lnTo>
                    <a:pt x="51" y="180"/>
                  </a:lnTo>
                  <a:lnTo>
                    <a:pt x="49" y="179"/>
                  </a:lnTo>
                  <a:lnTo>
                    <a:pt x="45" y="177"/>
                  </a:lnTo>
                  <a:lnTo>
                    <a:pt x="44" y="177"/>
                  </a:lnTo>
                  <a:lnTo>
                    <a:pt x="40" y="176"/>
                  </a:lnTo>
                  <a:lnTo>
                    <a:pt x="38" y="175"/>
                  </a:lnTo>
                  <a:lnTo>
                    <a:pt x="35" y="174"/>
                  </a:lnTo>
                  <a:lnTo>
                    <a:pt x="33" y="175"/>
                  </a:lnTo>
                  <a:lnTo>
                    <a:pt x="33" y="177"/>
                  </a:lnTo>
                  <a:lnTo>
                    <a:pt x="33" y="184"/>
                  </a:lnTo>
                  <a:lnTo>
                    <a:pt x="35" y="187"/>
                  </a:lnTo>
                  <a:lnTo>
                    <a:pt x="34" y="194"/>
                  </a:lnTo>
                  <a:lnTo>
                    <a:pt x="33" y="194"/>
                  </a:lnTo>
                  <a:lnTo>
                    <a:pt x="30" y="192"/>
                  </a:lnTo>
                  <a:lnTo>
                    <a:pt x="29" y="190"/>
                  </a:lnTo>
                  <a:lnTo>
                    <a:pt x="29" y="186"/>
                  </a:lnTo>
                  <a:lnTo>
                    <a:pt x="29" y="185"/>
                  </a:lnTo>
                  <a:lnTo>
                    <a:pt x="28" y="184"/>
                  </a:lnTo>
                  <a:lnTo>
                    <a:pt x="25" y="183"/>
                  </a:lnTo>
                  <a:lnTo>
                    <a:pt x="24" y="187"/>
                  </a:lnTo>
                  <a:lnTo>
                    <a:pt x="23" y="189"/>
                  </a:lnTo>
                  <a:lnTo>
                    <a:pt x="23" y="195"/>
                  </a:lnTo>
                  <a:lnTo>
                    <a:pt x="23" y="204"/>
                  </a:lnTo>
                  <a:lnTo>
                    <a:pt x="23" y="209"/>
                  </a:lnTo>
                  <a:lnTo>
                    <a:pt x="26" y="214"/>
                  </a:lnTo>
                  <a:lnTo>
                    <a:pt x="30" y="217"/>
                  </a:lnTo>
                  <a:lnTo>
                    <a:pt x="34" y="220"/>
                  </a:lnTo>
                  <a:lnTo>
                    <a:pt x="35" y="225"/>
                  </a:lnTo>
                  <a:lnTo>
                    <a:pt x="35" y="229"/>
                  </a:lnTo>
                  <a:lnTo>
                    <a:pt x="34" y="233"/>
                  </a:lnTo>
                  <a:lnTo>
                    <a:pt x="31" y="234"/>
                  </a:lnTo>
                  <a:lnTo>
                    <a:pt x="28" y="234"/>
                  </a:lnTo>
                  <a:lnTo>
                    <a:pt x="28" y="244"/>
                  </a:lnTo>
                  <a:lnTo>
                    <a:pt x="29" y="247"/>
                  </a:lnTo>
                  <a:lnTo>
                    <a:pt x="34" y="255"/>
                  </a:lnTo>
                  <a:lnTo>
                    <a:pt x="35" y="261"/>
                  </a:lnTo>
                  <a:lnTo>
                    <a:pt x="40" y="268"/>
                  </a:lnTo>
                  <a:lnTo>
                    <a:pt x="42" y="275"/>
                  </a:lnTo>
                  <a:lnTo>
                    <a:pt x="45" y="280"/>
                  </a:lnTo>
                  <a:lnTo>
                    <a:pt x="48" y="287"/>
                  </a:lnTo>
                  <a:lnTo>
                    <a:pt x="50" y="288"/>
                  </a:lnTo>
                  <a:lnTo>
                    <a:pt x="50" y="293"/>
                  </a:lnTo>
                  <a:lnTo>
                    <a:pt x="50" y="296"/>
                  </a:lnTo>
                  <a:lnTo>
                    <a:pt x="50" y="298"/>
                  </a:lnTo>
                  <a:lnTo>
                    <a:pt x="52" y="300"/>
                  </a:lnTo>
                  <a:lnTo>
                    <a:pt x="53" y="303"/>
                  </a:lnTo>
                  <a:lnTo>
                    <a:pt x="53" y="307"/>
                  </a:lnTo>
                  <a:lnTo>
                    <a:pt x="52" y="316"/>
                  </a:lnTo>
                  <a:lnTo>
                    <a:pt x="51" y="322"/>
                  </a:lnTo>
                  <a:lnTo>
                    <a:pt x="50" y="327"/>
                  </a:lnTo>
                  <a:lnTo>
                    <a:pt x="59" y="332"/>
                  </a:lnTo>
                  <a:lnTo>
                    <a:pt x="67" y="335"/>
                  </a:lnTo>
                  <a:lnTo>
                    <a:pt x="73" y="339"/>
                  </a:lnTo>
                  <a:lnTo>
                    <a:pt x="82" y="342"/>
                  </a:lnTo>
                  <a:lnTo>
                    <a:pt x="85" y="345"/>
                  </a:lnTo>
                  <a:lnTo>
                    <a:pt x="91" y="355"/>
                  </a:lnTo>
                  <a:lnTo>
                    <a:pt x="99" y="362"/>
                  </a:lnTo>
                  <a:lnTo>
                    <a:pt x="111" y="365"/>
                  </a:lnTo>
                  <a:lnTo>
                    <a:pt x="112" y="374"/>
                  </a:lnTo>
                  <a:lnTo>
                    <a:pt x="114" y="378"/>
                  </a:lnTo>
                  <a:lnTo>
                    <a:pt x="121" y="380"/>
                  </a:lnTo>
                  <a:lnTo>
                    <a:pt x="128" y="388"/>
                  </a:lnTo>
                  <a:lnTo>
                    <a:pt x="136" y="400"/>
                  </a:lnTo>
                  <a:lnTo>
                    <a:pt x="140" y="405"/>
                  </a:lnTo>
                  <a:lnTo>
                    <a:pt x="143" y="414"/>
                  </a:lnTo>
                  <a:lnTo>
                    <a:pt x="140" y="422"/>
                  </a:lnTo>
                  <a:lnTo>
                    <a:pt x="140" y="427"/>
                  </a:lnTo>
                  <a:lnTo>
                    <a:pt x="143" y="434"/>
                  </a:lnTo>
                  <a:lnTo>
                    <a:pt x="147" y="435"/>
                  </a:lnTo>
                  <a:lnTo>
                    <a:pt x="225" y="445"/>
                  </a:lnTo>
                  <a:lnTo>
                    <a:pt x="226" y="444"/>
                  </a:lnTo>
                  <a:lnTo>
                    <a:pt x="233" y="441"/>
                  </a:lnTo>
                  <a:close/>
                </a:path>
              </a:pathLst>
            </a:custGeom>
            <a:grpFill/>
            <a:ln w="3175" cap="flat">
              <a:solidFill>
                <a:schemeClr val="bg1"/>
              </a:solidFill>
              <a:prstDash val="solid"/>
              <a:miter lim="800000"/>
              <a:headEnd/>
              <a:tailEnd/>
            </a:ln>
          </p:spPr>
          <p:txBody>
            <a:bodyPr/>
            <a:lstStyle/>
            <a:p>
              <a:pPr defTabSz="1828272">
                <a:defRPr/>
              </a:pPr>
              <a:endParaRPr lang="en-US"/>
            </a:p>
          </p:txBody>
        </p:sp>
        <p:sp>
          <p:nvSpPr>
            <p:cNvPr id="219" name="Freeform 10">
              <a:extLst>
                <a:ext uri="{FF2B5EF4-FFF2-40B4-BE49-F238E27FC236}">
                  <a16:creationId xmlns:a16="http://schemas.microsoft.com/office/drawing/2014/main" id="{5AC19208-FB61-4B29-8CF7-E542BC145500}"/>
                </a:ext>
              </a:extLst>
            </p:cNvPr>
            <p:cNvSpPr>
              <a:spLocks/>
            </p:cNvSpPr>
            <p:nvPr/>
          </p:nvSpPr>
          <p:spPr bwMode="auto">
            <a:xfrm>
              <a:off x="6303358" y="2660630"/>
              <a:ext cx="473890" cy="254654"/>
            </a:xfrm>
            <a:custGeom>
              <a:avLst/>
              <a:gdLst>
                <a:gd name="T0" fmla="*/ 0 w 332"/>
                <a:gd name="T1" fmla="*/ 25 h 178"/>
                <a:gd name="T2" fmla="*/ 0 w 332"/>
                <a:gd name="T3" fmla="*/ 28 h 178"/>
                <a:gd name="T4" fmla="*/ 0 w 332"/>
                <a:gd name="T5" fmla="*/ 25 h 178"/>
                <a:gd name="T6" fmla="*/ 118 w 332"/>
                <a:gd name="T7" fmla="*/ 32 h 178"/>
                <a:gd name="T8" fmla="*/ 113 w 332"/>
                <a:gd name="T9" fmla="*/ 123 h 178"/>
                <a:gd name="T10" fmla="*/ 121 w 332"/>
                <a:gd name="T11" fmla="*/ 131 h 178"/>
                <a:gd name="T12" fmla="*/ 124 w 332"/>
                <a:gd name="T13" fmla="*/ 134 h 178"/>
                <a:gd name="T14" fmla="*/ 127 w 332"/>
                <a:gd name="T15" fmla="*/ 134 h 178"/>
                <a:gd name="T16" fmla="*/ 131 w 332"/>
                <a:gd name="T17" fmla="*/ 133 h 178"/>
                <a:gd name="T18" fmla="*/ 134 w 332"/>
                <a:gd name="T19" fmla="*/ 134 h 178"/>
                <a:gd name="T20" fmla="*/ 137 w 332"/>
                <a:gd name="T21" fmla="*/ 133 h 178"/>
                <a:gd name="T22" fmla="*/ 141 w 332"/>
                <a:gd name="T23" fmla="*/ 135 h 178"/>
                <a:gd name="T24" fmla="*/ 144 w 332"/>
                <a:gd name="T25" fmla="*/ 144 h 178"/>
                <a:gd name="T26" fmla="*/ 153 w 332"/>
                <a:gd name="T27" fmla="*/ 144 h 178"/>
                <a:gd name="T28" fmla="*/ 160 w 332"/>
                <a:gd name="T29" fmla="*/ 148 h 178"/>
                <a:gd name="T30" fmla="*/ 166 w 332"/>
                <a:gd name="T31" fmla="*/ 147 h 178"/>
                <a:gd name="T32" fmla="*/ 167 w 332"/>
                <a:gd name="T33" fmla="*/ 147 h 178"/>
                <a:gd name="T34" fmla="*/ 171 w 332"/>
                <a:gd name="T35" fmla="*/ 151 h 178"/>
                <a:gd name="T36" fmla="*/ 175 w 332"/>
                <a:gd name="T37" fmla="*/ 148 h 178"/>
                <a:gd name="T38" fmla="*/ 184 w 332"/>
                <a:gd name="T39" fmla="*/ 149 h 178"/>
                <a:gd name="T40" fmla="*/ 188 w 332"/>
                <a:gd name="T41" fmla="*/ 156 h 178"/>
                <a:gd name="T42" fmla="*/ 191 w 332"/>
                <a:gd name="T43" fmla="*/ 156 h 178"/>
                <a:gd name="T44" fmla="*/ 192 w 332"/>
                <a:gd name="T45" fmla="*/ 162 h 178"/>
                <a:gd name="T46" fmla="*/ 196 w 332"/>
                <a:gd name="T47" fmla="*/ 163 h 178"/>
                <a:gd name="T48" fmla="*/ 200 w 332"/>
                <a:gd name="T49" fmla="*/ 160 h 178"/>
                <a:gd name="T50" fmla="*/ 202 w 332"/>
                <a:gd name="T51" fmla="*/ 157 h 178"/>
                <a:gd name="T52" fmla="*/ 204 w 332"/>
                <a:gd name="T53" fmla="*/ 157 h 178"/>
                <a:gd name="T54" fmla="*/ 211 w 332"/>
                <a:gd name="T55" fmla="*/ 162 h 178"/>
                <a:gd name="T56" fmla="*/ 213 w 332"/>
                <a:gd name="T57" fmla="*/ 166 h 178"/>
                <a:gd name="T58" fmla="*/ 220 w 332"/>
                <a:gd name="T59" fmla="*/ 162 h 178"/>
                <a:gd name="T60" fmla="*/ 222 w 332"/>
                <a:gd name="T61" fmla="*/ 164 h 178"/>
                <a:gd name="T62" fmla="*/ 223 w 332"/>
                <a:gd name="T63" fmla="*/ 170 h 178"/>
                <a:gd name="T64" fmla="*/ 225 w 332"/>
                <a:gd name="T65" fmla="*/ 169 h 178"/>
                <a:gd name="T66" fmla="*/ 228 w 332"/>
                <a:gd name="T67" fmla="*/ 164 h 178"/>
                <a:gd name="T68" fmla="*/ 233 w 332"/>
                <a:gd name="T69" fmla="*/ 163 h 178"/>
                <a:gd name="T70" fmla="*/ 239 w 332"/>
                <a:gd name="T71" fmla="*/ 166 h 178"/>
                <a:gd name="T72" fmla="*/ 248 w 332"/>
                <a:gd name="T73" fmla="*/ 165 h 178"/>
                <a:gd name="T74" fmla="*/ 252 w 332"/>
                <a:gd name="T75" fmla="*/ 169 h 178"/>
                <a:gd name="T76" fmla="*/ 254 w 332"/>
                <a:gd name="T77" fmla="*/ 172 h 178"/>
                <a:gd name="T78" fmla="*/ 259 w 332"/>
                <a:gd name="T79" fmla="*/ 171 h 178"/>
                <a:gd name="T80" fmla="*/ 264 w 332"/>
                <a:gd name="T81" fmla="*/ 167 h 178"/>
                <a:gd name="T82" fmla="*/ 267 w 332"/>
                <a:gd name="T83" fmla="*/ 164 h 178"/>
                <a:gd name="T84" fmla="*/ 271 w 332"/>
                <a:gd name="T85" fmla="*/ 164 h 178"/>
                <a:gd name="T86" fmla="*/ 275 w 332"/>
                <a:gd name="T87" fmla="*/ 166 h 178"/>
                <a:gd name="T88" fmla="*/ 278 w 332"/>
                <a:gd name="T89" fmla="*/ 165 h 178"/>
                <a:gd name="T90" fmla="*/ 282 w 332"/>
                <a:gd name="T91" fmla="*/ 162 h 178"/>
                <a:gd name="T92" fmla="*/ 288 w 332"/>
                <a:gd name="T93" fmla="*/ 163 h 178"/>
                <a:gd name="T94" fmla="*/ 291 w 332"/>
                <a:gd name="T95" fmla="*/ 164 h 178"/>
                <a:gd name="T96" fmla="*/ 300 w 332"/>
                <a:gd name="T97" fmla="*/ 161 h 178"/>
                <a:gd name="T98" fmla="*/ 306 w 332"/>
                <a:gd name="T99" fmla="*/ 163 h 178"/>
                <a:gd name="T100" fmla="*/ 311 w 332"/>
                <a:gd name="T101" fmla="*/ 168 h 178"/>
                <a:gd name="T102" fmla="*/ 318 w 332"/>
                <a:gd name="T103" fmla="*/ 173 h 178"/>
                <a:gd name="T104" fmla="*/ 324 w 332"/>
                <a:gd name="T105" fmla="*/ 173 h 178"/>
                <a:gd name="T106" fmla="*/ 328 w 332"/>
                <a:gd name="T107" fmla="*/ 176 h 178"/>
                <a:gd name="T108" fmla="*/ 331 w 332"/>
                <a:gd name="T109" fmla="*/ 178 h 178"/>
                <a:gd name="T110" fmla="*/ 332 w 332"/>
                <a:gd name="T111" fmla="*/ 88 h 178"/>
                <a:gd name="T112" fmla="*/ 324 w 332"/>
                <a:gd name="T113" fmla="*/ 37 h 178"/>
                <a:gd name="T114" fmla="*/ 324 w 332"/>
                <a:gd name="T115" fmla="*/ 12 h 178"/>
                <a:gd name="T116" fmla="*/ 175 w 332"/>
                <a:gd name="T117" fmla="*/ 9 h 178"/>
                <a:gd name="T118" fmla="*/ 4 w 332"/>
                <a:gd name="T119" fmla="*/ 0 h 178"/>
                <a:gd name="T120" fmla="*/ 3 w 332"/>
                <a:gd name="T121" fmla="*/ 25 h 178"/>
                <a:gd name="T122" fmla="*/ 0 w 332"/>
                <a:gd name="T123" fmla="*/ 25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2" h="178">
                  <a:moveTo>
                    <a:pt x="0" y="25"/>
                  </a:moveTo>
                  <a:cubicBezTo>
                    <a:pt x="0" y="28"/>
                    <a:pt x="0" y="28"/>
                    <a:pt x="0" y="28"/>
                  </a:cubicBezTo>
                  <a:cubicBezTo>
                    <a:pt x="0" y="25"/>
                    <a:pt x="0" y="25"/>
                    <a:pt x="0" y="25"/>
                  </a:cubicBezTo>
                  <a:cubicBezTo>
                    <a:pt x="118" y="32"/>
                    <a:pt x="118" y="32"/>
                    <a:pt x="118" y="32"/>
                  </a:cubicBezTo>
                  <a:cubicBezTo>
                    <a:pt x="113" y="123"/>
                    <a:pt x="113" y="123"/>
                    <a:pt x="113" y="123"/>
                  </a:cubicBezTo>
                  <a:cubicBezTo>
                    <a:pt x="121" y="131"/>
                    <a:pt x="121" y="131"/>
                    <a:pt x="121" y="131"/>
                  </a:cubicBezTo>
                  <a:cubicBezTo>
                    <a:pt x="124" y="134"/>
                    <a:pt x="124" y="134"/>
                    <a:pt x="124" y="134"/>
                  </a:cubicBezTo>
                  <a:cubicBezTo>
                    <a:pt x="127" y="134"/>
                    <a:pt x="127" y="134"/>
                    <a:pt x="127" y="134"/>
                  </a:cubicBezTo>
                  <a:cubicBezTo>
                    <a:pt x="131" y="133"/>
                    <a:pt x="131" y="133"/>
                    <a:pt x="131" y="133"/>
                  </a:cubicBezTo>
                  <a:cubicBezTo>
                    <a:pt x="134" y="134"/>
                    <a:pt x="134" y="134"/>
                    <a:pt x="134" y="134"/>
                  </a:cubicBezTo>
                  <a:cubicBezTo>
                    <a:pt x="137" y="133"/>
                    <a:pt x="137" y="133"/>
                    <a:pt x="137" y="133"/>
                  </a:cubicBezTo>
                  <a:cubicBezTo>
                    <a:pt x="141" y="135"/>
                    <a:pt x="141" y="135"/>
                    <a:pt x="141" y="135"/>
                  </a:cubicBezTo>
                  <a:cubicBezTo>
                    <a:pt x="144" y="144"/>
                    <a:pt x="144" y="144"/>
                    <a:pt x="144" y="144"/>
                  </a:cubicBezTo>
                  <a:cubicBezTo>
                    <a:pt x="153" y="144"/>
                    <a:pt x="153" y="144"/>
                    <a:pt x="153" y="144"/>
                  </a:cubicBezTo>
                  <a:cubicBezTo>
                    <a:pt x="160" y="148"/>
                    <a:pt x="160" y="148"/>
                    <a:pt x="160" y="148"/>
                  </a:cubicBezTo>
                  <a:cubicBezTo>
                    <a:pt x="166" y="147"/>
                    <a:pt x="166" y="147"/>
                    <a:pt x="166" y="147"/>
                  </a:cubicBezTo>
                  <a:cubicBezTo>
                    <a:pt x="167" y="147"/>
                    <a:pt x="167" y="147"/>
                    <a:pt x="167" y="147"/>
                  </a:cubicBezTo>
                  <a:cubicBezTo>
                    <a:pt x="171" y="151"/>
                    <a:pt x="171" y="151"/>
                    <a:pt x="171" y="151"/>
                  </a:cubicBezTo>
                  <a:cubicBezTo>
                    <a:pt x="175" y="148"/>
                    <a:pt x="175" y="148"/>
                    <a:pt x="175" y="148"/>
                  </a:cubicBezTo>
                  <a:cubicBezTo>
                    <a:pt x="184" y="149"/>
                    <a:pt x="184" y="149"/>
                    <a:pt x="184" y="149"/>
                  </a:cubicBezTo>
                  <a:cubicBezTo>
                    <a:pt x="188" y="156"/>
                    <a:pt x="188" y="156"/>
                    <a:pt x="188" y="156"/>
                  </a:cubicBezTo>
                  <a:cubicBezTo>
                    <a:pt x="191" y="156"/>
                    <a:pt x="191" y="156"/>
                    <a:pt x="191" y="156"/>
                  </a:cubicBezTo>
                  <a:cubicBezTo>
                    <a:pt x="192" y="162"/>
                    <a:pt x="192" y="162"/>
                    <a:pt x="192" y="162"/>
                  </a:cubicBezTo>
                  <a:cubicBezTo>
                    <a:pt x="196" y="163"/>
                    <a:pt x="196" y="163"/>
                    <a:pt x="196" y="163"/>
                  </a:cubicBezTo>
                  <a:cubicBezTo>
                    <a:pt x="200" y="160"/>
                    <a:pt x="200" y="160"/>
                    <a:pt x="200" y="160"/>
                  </a:cubicBezTo>
                  <a:cubicBezTo>
                    <a:pt x="202" y="157"/>
                    <a:pt x="202" y="157"/>
                    <a:pt x="202" y="157"/>
                  </a:cubicBezTo>
                  <a:cubicBezTo>
                    <a:pt x="204" y="157"/>
                    <a:pt x="204" y="157"/>
                    <a:pt x="204" y="157"/>
                  </a:cubicBezTo>
                  <a:cubicBezTo>
                    <a:pt x="211" y="162"/>
                    <a:pt x="211" y="162"/>
                    <a:pt x="211" y="162"/>
                  </a:cubicBezTo>
                  <a:cubicBezTo>
                    <a:pt x="213" y="166"/>
                    <a:pt x="213" y="166"/>
                    <a:pt x="213" y="166"/>
                  </a:cubicBezTo>
                  <a:cubicBezTo>
                    <a:pt x="220" y="162"/>
                    <a:pt x="220" y="162"/>
                    <a:pt x="220" y="162"/>
                  </a:cubicBezTo>
                  <a:cubicBezTo>
                    <a:pt x="222" y="164"/>
                    <a:pt x="222" y="164"/>
                    <a:pt x="222" y="164"/>
                  </a:cubicBezTo>
                  <a:cubicBezTo>
                    <a:pt x="223" y="170"/>
                    <a:pt x="223" y="170"/>
                    <a:pt x="223" y="170"/>
                  </a:cubicBezTo>
                  <a:cubicBezTo>
                    <a:pt x="225" y="169"/>
                    <a:pt x="225" y="169"/>
                    <a:pt x="225" y="169"/>
                  </a:cubicBezTo>
                  <a:cubicBezTo>
                    <a:pt x="228" y="164"/>
                    <a:pt x="228" y="164"/>
                    <a:pt x="228" y="164"/>
                  </a:cubicBezTo>
                  <a:cubicBezTo>
                    <a:pt x="233" y="163"/>
                    <a:pt x="233" y="163"/>
                    <a:pt x="233" y="163"/>
                  </a:cubicBezTo>
                  <a:cubicBezTo>
                    <a:pt x="239" y="166"/>
                    <a:pt x="239" y="166"/>
                    <a:pt x="239" y="166"/>
                  </a:cubicBezTo>
                  <a:cubicBezTo>
                    <a:pt x="248" y="165"/>
                    <a:pt x="248" y="165"/>
                    <a:pt x="248" y="165"/>
                  </a:cubicBezTo>
                  <a:cubicBezTo>
                    <a:pt x="252" y="169"/>
                    <a:pt x="252" y="169"/>
                    <a:pt x="252" y="169"/>
                  </a:cubicBezTo>
                  <a:cubicBezTo>
                    <a:pt x="254" y="172"/>
                    <a:pt x="254" y="172"/>
                    <a:pt x="254" y="172"/>
                  </a:cubicBezTo>
                  <a:cubicBezTo>
                    <a:pt x="259" y="171"/>
                    <a:pt x="259" y="171"/>
                    <a:pt x="259" y="171"/>
                  </a:cubicBezTo>
                  <a:cubicBezTo>
                    <a:pt x="264" y="167"/>
                    <a:pt x="264" y="167"/>
                    <a:pt x="264" y="167"/>
                  </a:cubicBezTo>
                  <a:cubicBezTo>
                    <a:pt x="267" y="164"/>
                    <a:pt x="267" y="164"/>
                    <a:pt x="267" y="164"/>
                  </a:cubicBezTo>
                  <a:cubicBezTo>
                    <a:pt x="271" y="164"/>
                    <a:pt x="271" y="164"/>
                    <a:pt x="271" y="164"/>
                  </a:cubicBezTo>
                  <a:cubicBezTo>
                    <a:pt x="275" y="166"/>
                    <a:pt x="275" y="166"/>
                    <a:pt x="275" y="166"/>
                  </a:cubicBezTo>
                  <a:cubicBezTo>
                    <a:pt x="278" y="165"/>
                    <a:pt x="278" y="165"/>
                    <a:pt x="278" y="165"/>
                  </a:cubicBezTo>
                  <a:cubicBezTo>
                    <a:pt x="282" y="162"/>
                    <a:pt x="282" y="162"/>
                    <a:pt x="282" y="162"/>
                  </a:cubicBezTo>
                  <a:cubicBezTo>
                    <a:pt x="288" y="163"/>
                    <a:pt x="288" y="163"/>
                    <a:pt x="288" y="163"/>
                  </a:cubicBezTo>
                  <a:cubicBezTo>
                    <a:pt x="291" y="164"/>
                    <a:pt x="291" y="164"/>
                    <a:pt x="291" y="164"/>
                  </a:cubicBezTo>
                  <a:cubicBezTo>
                    <a:pt x="300" y="161"/>
                    <a:pt x="300" y="161"/>
                    <a:pt x="300" y="161"/>
                  </a:cubicBezTo>
                  <a:cubicBezTo>
                    <a:pt x="306" y="163"/>
                    <a:pt x="306" y="163"/>
                    <a:pt x="306" y="163"/>
                  </a:cubicBezTo>
                  <a:cubicBezTo>
                    <a:pt x="311" y="168"/>
                    <a:pt x="311" y="168"/>
                    <a:pt x="311" y="168"/>
                  </a:cubicBezTo>
                  <a:cubicBezTo>
                    <a:pt x="318" y="173"/>
                    <a:pt x="318" y="173"/>
                    <a:pt x="318" y="173"/>
                  </a:cubicBezTo>
                  <a:cubicBezTo>
                    <a:pt x="324" y="173"/>
                    <a:pt x="324" y="173"/>
                    <a:pt x="324" y="173"/>
                  </a:cubicBezTo>
                  <a:cubicBezTo>
                    <a:pt x="328" y="176"/>
                    <a:pt x="328" y="176"/>
                    <a:pt x="328" y="176"/>
                  </a:cubicBezTo>
                  <a:cubicBezTo>
                    <a:pt x="331" y="178"/>
                    <a:pt x="331" y="178"/>
                    <a:pt x="331" y="178"/>
                  </a:cubicBezTo>
                  <a:cubicBezTo>
                    <a:pt x="332" y="88"/>
                    <a:pt x="332" y="88"/>
                    <a:pt x="332" y="88"/>
                  </a:cubicBezTo>
                  <a:cubicBezTo>
                    <a:pt x="324" y="37"/>
                    <a:pt x="324" y="37"/>
                    <a:pt x="324" y="37"/>
                  </a:cubicBezTo>
                  <a:cubicBezTo>
                    <a:pt x="324" y="12"/>
                    <a:pt x="324" y="12"/>
                    <a:pt x="324" y="12"/>
                  </a:cubicBezTo>
                  <a:cubicBezTo>
                    <a:pt x="324" y="12"/>
                    <a:pt x="211" y="10"/>
                    <a:pt x="175" y="9"/>
                  </a:cubicBezTo>
                  <a:cubicBezTo>
                    <a:pt x="131" y="7"/>
                    <a:pt x="4" y="0"/>
                    <a:pt x="4" y="0"/>
                  </a:cubicBezTo>
                  <a:cubicBezTo>
                    <a:pt x="3" y="25"/>
                    <a:pt x="3" y="25"/>
                    <a:pt x="3" y="25"/>
                  </a:cubicBezTo>
                  <a:lnTo>
                    <a:pt x="0" y="25"/>
                  </a:lnTo>
                  <a:close/>
                </a:path>
              </a:pathLst>
            </a:custGeom>
            <a:grpFill/>
            <a:ln w="3175" cap="flat">
              <a:solidFill>
                <a:schemeClr val="bg1"/>
              </a:solidFill>
              <a:prstDash val="solid"/>
              <a:miter lim="800000"/>
              <a:headEnd/>
              <a:tailEnd/>
            </a:ln>
          </p:spPr>
          <p:txBody>
            <a:bodyPr/>
            <a:lstStyle/>
            <a:p>
              <a:pPr defTabSz="1828272">
                <a:defRPr/>
              </a:pPr>
              <a:endParaRPr lang="en-US"/>
            </a:p>
          </p:txBody>
        </p:sp>
        <p:sp>
          <p:nvSpPr>
            <p:cNvPr id="220" name="Freeform 11">
              <a:extLst>
                <a:ext uri="{FF2B5EF4-FFF2-40B4-BE49-F238E27FC236}">
                  <a16:creationId xmlns:a16="http://schemas.microsoft.com/office/drawing/2014/main" id="{AC01BCA0-79AD-494D-B46F-838E6005C971}"/>
                </a:ext>
              </a:extLst>
            </p:cNvPr>
            <p:cNvSpPr>
              <a:spLocks/>
            </p:cNvSpPr>
            <p:nvPr/>
          </p:nvSpPr>
          <p:spPr bwMode="auto">
            <a:xfrm>
              <a:off x="6364070" y="2454884"/>
              <a:ext cx="401373" cy="222611"/>
            </a:xfrm>
            <a:custGeom>
              <a:avLst/>
              <a:gdLst>
                <a:gd name="T0" fmla="*/ 282 w 282"/>
                <a:gd name="T1" fmla="*/ 156 h 156"/>
                <a:gd name="T2" fmla="*/ 282 w 282"/>
                <a:gd name="T3" fmla="*/ 52 h 156"/>
                <a:gd name="T4" fmla="*/ 276 w 282"/>
                <a:gd name="T5" fmla="*/ 49 h 156"/>
                <a:gd name="T6" fmla="*/ 273 w 282"/>
                <a:gd name="T7" fmla="*/ 47 h 156"/>
                <a:gd name="T8" fmla="*/ 271 w 282"/>
                <a:gd name="T9" fmla="*/ 41 h 156"/>
                <a:gd name="T10" fmla="*/ 265 w 282"/>
                <a:gd name="T11" fmla="*/ 35 h 156"/>
                <a:gd name="T12" fmla="*/ 268 w 282"/>
                <a:gd name="T13" fmla="*/ 30 h 156"/>
                <a:gd name="T14" fmla="*/ 271 w 282"/>
                <a:gd name="T15" fmla="*/ 24 h 156"/>
                <a:gd name="T16" fmla="*/ 271 w 282"/>
                <a:gd name="T17" fmla="*/ 19 h 156"/>
                <a:gd name="T18" fmla="*/ 269 w 282"/>
                <a:gd name="T19" fmla="*/ 19 h 156"/>
                <a:gd name="T20" fmla="*/ 260 w 282"/>
                <a:gd name="T21" fmla="*/ 19 h 156"/>
                <a:gd name="T22" fmla="*/ 258 w 282"/>
                <a:gd name="T23" fmla="*/ 15 h 156"/>
                <a:gd name="T24" fmla="*/ 254 w 282"/>
                <a:gd name="T25" fmla="*/ 9 h 156"/>
                <a:gd name="T26" fmla="*/ 165 w 282"/>
                <a:gd name="T27" fmla="*/ 6 h 156"/>
                <a:gd name="T28" fmla="*/ 10 w 282"/>
                <a:gd name="T29" fmla="*/ 0 h 156"/>
                <a:gd name="T30" fmla="*/ 0 w 282"/>
                <a:gd name="T31" fmla="*/ 146 h 156"/>
                <a:gd name="T32" fmla="*/ 133 w 282"/>
                <a:gd name="T33" fmla="*/ 153 h 156"/>
                <a:gd name="T34" fmla="*/ 282 w 282"/>
                <a:gd name="T35"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2" h="156">
                  <a:moveTo>
                    <a:pt x="282" y="156"/>
                  </a:moveTo>
                  <a:cubicBezTo>
                    <a:pt x="282" y="52"/>
                    <a:pt x="282" y="52"/>
                    <a:pt x="282" y="52"/>
                  </a:cubicBezTo>
                  <a:cubicBezTo>
                    <a:pt x="276" y="49"/>
                    <a:pt x="276" y="49"/>
                    <a:pt x="276" y="49"/>
                  </a:cubicBezTo>
                  <a:cubicBezTo>
                    <a:pt x="273" y="47"/>
                    <a:pt x="273" y="47"/>
                    <a:pt x="273" y="47"/>
                  </a:cubicBezTo>
                  <a:cubicBezTo>
                    <a:pt x="271" y="41"/>
                    <a:pt x="271" y="41"/>
                    <a:pt x="271" y="41"/>
                  </a:cubicBezTo>
                  <a:cubicBezTo>
                    <a:pt x="265" y="35"/>
                    <a:pt x="265" y="35"/>
                    <a:pt x="265" y="35"/>
                  </a:cubicBezTo>
                  <a:cubicBezTo>
                    <a:pt x="268" y="30"/>
                    <a:pt x="268" y="30"/>
                    <a:pt x="268" y="30"/>
                  </a:cubicBezTo>
                  <a:cubicBezTo>
                    <a:pt x="271" y="24"/>
                    <a:pt x="271" y="24"/>
                    <a:pt x="271" y="24"/>
                  </a:cubicBezTo>
                  <a:cubicBezTo>
                    <a:pt x="271" y="19"/>
                    <a:pt x="271" y="19"/>
                    <a:pt x="271" y="19"/>
                  </a:cubicBezTo>
                  <a:cubicBezTo>
                    <a:pt x="269" y="19"/>
                    <a:pt x="269" y="19"/>
                    <a:pt x="269" y="19"/>
                  </a:cubicBezTo>
                  <a:cubicBezTo>
                    <a:pt x="260" y="19"/>
                    <a:pt x="260" y="19"/>
                    <a:pt x="260" y="19"/>
                  </a:cubicBezTo>
                  <a:cubicBezTo>
                    <a:pt x="258" y="15"/>
                    <a:pt x="258" y="15"/>
                    <a:pt x="258" y="15"/>
                  </a:cubicBezTo>
                  <a:cubicBezTo>
                    <a:pt x="254" y="9"/>
                    <a:pt x="254" y="9"/>
                    <a:pt x="254" y="9"/>
                  </a:cubicBezTo>
                  <a:cubicBezTo>
                    <a:pt x="254" y="9"/>
                    <a:pt x="187" y="7"/>
                    <a:pt x="165" y="6"/>
                  </a:cubicBezTo>
                  <a:cubicBezTo>
                    <a:pt x="126" y="5"/>
                    <a:pt x="10" y="0"/>
                    <a:pt x="10" y="0"/>
                  </a:cubicBezTo>
                  <a:cubicBezTo>
                    <a:pt x="0" y="146"/>
                    <a:pt x="0" y="146"/>
                    <a:pt x="0" y="146"/>
                  </a:cubicBezTo>
                  <a:cubicBezTo>
                    <a:pt x="41" y="148"/>
                    <a:pt x="104" y="151"/>
                    <a:pt x="133" y="153"/>
                  </a:cubicBezTo>
                  <a:cubicBezTo>
                    <a:pt x="169" y="154"/>
                    <a:pt x="282" y="156"/>
                    <a:pt x="282" y="156"/>
                  </a:cubicBezTo>
                  <a:close/>
                </a:path>
              </a:pathLst>
            </a:custGeom>
            <a:grpFill/>
            <a:ln w="3175" cap="flat">
              <a:solidFill>
                <a:schemeClr val="bg1"/>
              </a:solidFill>
              <a:prstDash val="solid"/>
              <a:miter lim="800000"/>
              <a:headEnd/>
              <a:tailEnd/>
            </a:ln>
          </p:spPr>
          <p:txBody>
            <a:bodyPr/>
            <a:lstStyle/>
            <a:p>
              <a:pPr defTabSz="1828272">
                <a:defRPr/>
              </a:pPr>
              <a:endParaRPr lang="en-US"/>
            </a:p>
          </p:txBody>
        </p:sp>
        <p:sp>
          <p:nvSpPr>
            <p:cNvPr id="221" name="Freeform 12">
              <a:extLst>
                <a:ext uri="{FF2B5EF4-FFF2-40B4-BE49-F238E27FC236}">
                  <a16:creationId xmlns:a16="http://schemas.microsoft.com/office/drawing/2014/main" id="{3789755B-0498-43E6-8B76-5445A6377B14}"/>
                </a:ext>
              </a:extLst>
            </p:cNvPr>
            <p:cNvSpPr>
              <a:spLocks/>
            </p:cNvSpPr>
            <p:nvPr/>
          </p:nvSpPr>
          <p:spPr bwMode="auto">
            <a:xfrm>
              <a:off x="6279748" y="2242392"/>
              <a:ext cx="446907" cy="225984"/>
            </a:xfrm>
            <a:custGeom>
              <a:avLst/>
              <a:gdLst>
                <a:gd name="T0" fmla="*/ 313 w 313"/>
                <a:gd name="T1" fmla="*/ 158 h 158"/>
                <a:gd name="T2" fmla="*/ 313 w 313"/>
                <a:gd name="T3" fmla="*/ 158 h 158"/>
                <a:gd name="T4" fmla="*/ 313 w 313"/>
                <a:gd name="T5" fmla="*/ 158 h 158"/>
                <a:gd name="T6" fmla="*/ 311 w 313"/>
                <a:gd name="T7" fmla="*/ 154 h 158"/>
                <a:gd name="T8" fmla="*/ 310 w 313"/>
                <a:gd name="T9" fmla="*/ 148 h 158"/>
                <a:gd name="T10" fmla="*/ 304 w 313"/>
                <a:gd name="T11" fmla="*/ 146 h 158"/>
                <a:gd name="T12" fmla="*/ 304 w 313"/>
                <a:gd name="T13" fmla="*/ 145 h 158"/>
                <a:gd name="T14" fmla="*/ 302 w 313"/>
                <a:gd name="T15" fmla="*/ 142 h 158"/>
                <a:gd name="T16" fmla="*/ 304 w 313"/>
                <a:gd name="T17" fmla="*/ 140 h 158"/>
                <a:gd name="T18" fmla="*/ 303 w 313"/>
                <a:gd name="T19" fmla="*/ 135 h 158"/>
                <a:gd name="T20" fmla="*/ 300 w 313"/>
                <a:gd name="T21" fmla="*/ 133 h 158"/>
                <a:gd name="T22" fmla="*/ 299 w 313"/>
                <a:gd name="T23" fmla="*/ 130 h 158"/>
                <a:gd name="T24" fmla="*/ 297 w 313"/>
                <a:gd name="T25" fmla="*/ 123 h 158"/>
                <a:gd name="T26" fmla="*/ 297 w 313"/>
                <a:gd name="T27" fmla="*/ 113 h 158"/>
                <a:gd name="T28" fmla="*/ 296 w 313"/>
                <a:gd name="T29" fmla="*/ 111 h 158"/>
                <a:gd name="T30" fmla="*/ 294 w 313"/>
                <a:gd name="T31" fmla="*/ 108 h 158"/>
                <a:gd name="T32" fmla="*/ 295 w 313"/>
                <a:gd name="T33" fmla="*/ 104 h 158"/>
                <a:gd name="T34" fmla="*/ 295 w 313"/>
                <a:gd name="T35" fmla="*/ 94 h 158"/>
                <a:gd name="T36" fmla="*/ 293 w 313"/>
                <a:gd name="T37" fmla="*/ 87 h 158"/>
                <a:gd name="T38" fmla="*/ 291 w 313"/>
                <a:gd name="T39" fmla="*/ 85 h 158"/>
                <a:gd name="T40" fmla="*/ 289 w 313"/>
                <a:gd name="T41" fmla="*/ 85 h 158"/>
                <a:gd name="T42" fmla="*/ 288 w 313"/>
                <a:gd name="T43" fmla="*/ 83 h 158"/>
                <a:gd name="T44" fmla="*/ 287 w 313"/>
                <a:gd name="T45" fmla="*/ 78 h 158"/>
                <a:gd name="T46" fmla="*/ 286 w 313"/>
                <a:gd name="T47" fmla="*/ 74 h 158"/>
                <a:gd name="T48" fmla="*/ 289 w 313"/>
                <a:gd name="T49" fmla="*/ 73 h 158"/>
                <a:gd name="T50" fmla="*/ 289 w 313"/>
                <a:gd name="T51" fmla="*/ 72 h 158"/>
                <a:gd name="T52" fmla="*/ 288 w 313"/>
                <a:gd name="T53" fmla="*/ 71 h 158"/>
                <a:gd name="T54" fmla="*/ 287 w 313"/>
                <a:gd name="T55" fmla="*/ 68 h 158"/>
                <a:gd name="T56" fmla="*/ 285 w 313"/>
                <a:gd name="T57" fmla="*/ 65 h 158"/>
                <a:gd name="T58" fmla="*/ 283 w 313"/>
                <a:gd name="T59" fmla="*/ 60 h 158"/>
                <a:gd name="T60" fmla="*/ 281 w 313"/>
                <a:gd name="T61" fmla="*/ 54 h 158"/>
                <a:gd name="T62" fmla="*/ 278 w 313"/>
                <a:gd name="T63" fmla="*/ 49 h 158"/>
                <a:gd name="T64" fmla="*/ 275 w 313"/>
                <a:gd name="T65" fmla="*/ 40 h 158"/>
                <a:gd name="T66" fmla="*/ 272 w 313"/>
                <a:gd name="T67" fmla="*/ 36 h 158"/>
                <a:gd name="T68" fmla="*/ 271 w 313"/>
                <a:gd name="T69" fmla="*/ 35 h 158"/>
                <a:gd name="T70" fmla="*/ 267 w 313"/>
                <a:gd name="T71" fmla="*/ 32 h 158"/>
                <a:gd name="T72" fmla="*/ 260 w 313"/>
                <a:gd name="T73" fmla="*/ 27 h 158"/>
                <a:gd name="T74" fmla="*/ 255 w 313"/>
                <a:gd name="T75" fmla="*/ 25 h 158"/>
                <a:gd name="T76" fmla="*/ 250 w 313"/>
                <a:gd name="T77" fmla="*/ 23 h 158"/>
                <a:gd name="T78" fmla="*/ 246 w 313"/>
                <a:gd name="T79" fmla="*/ 19 h 158"/>
                <a:gd name="T80" fmla="*/ 239 w 313"/>
                <a:gd name="T81" fmla="*/ 18 h 158"/>
                <a:gd name="T82" fmla="*/ 230 w 313"/>
                <a:gd name="T83" fmla="*/ 19 h 158"/>
                <a:gd name="T84" fmla="*/ 227 w 313"/>
                <a:gd name="T85" fmla="*/ 19 h 158"/>
                <a:gd name="T86" fmla="*/ 224 w 313"/>
                <a:gd name="T87" fmla="*/ 20 h 158"/>
                <a:gd name="T88" fmla="*/ 222 w 313"/>
                <a:gd name="T89" fmla="*/ 22 h 158"/>
                <a:gd name="T90" fmla="*/ 219 w 313"/>
                <a:gd name="T91" fmla="*/ 21 h 158"/>
                <a:gd name="T92" fmla="*/ 216 w 313"/>
                <a:gd name="T93" fmla="*/ 19 h 158"/>
                <a:gd name="T94" fmla="*/ 210 w 313"/>
                <a:gd name="T95" fmla="*/ 16 h 158"/>
                <a:gd name="T96" fmla="*/ 202 w 313"/>
                <a:gd name="T97" fmla="*/ 12 h 158"/>
                <a:gd name="T98" fmla="*/ 10 w 313"/>
                <a:gd name="T99" fmla="*/ 0 h 158"/>
                <a:gd name="T100" fmla="*/ 0 w 313"/>
                <a:gd name="T101" fmla="*/ 95 h 158"/>
                <a:gd name="T102" fmla="*/ 73 w 313"/>
                <a:gd name="T103" fmla="*/ 102 h 158"/>
                <a:gd name="T104" fmla="*/ 69 w 313"/>
                <a:gd name="T105" fmla="*/ 149 h 158"/>
                <a:gd name="T106" fmla="*/ 69 w 313"/>
                <a:gd name="T107" fmla="*/ 149 h 158"/>
                <a:gd name="T108" fmla="*/ 224 w 313"/>
                <a:gd name="T109" fmla="*/ 155 h 158"/>
                <a:gd name="T110" fmla="*/ 313 w 313"/>
                <a:gd name="T111"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3" h="158">
                  <a:moveTo>
                    <a:pt x="313" y="158"/>
                  </a:moveTo>
                  <a:cubicBezTo>
                    <a:pt x="313" y="158"/>
                    <a:pt x="313" y="158"/>
                    <a:pt x="313" y="158"/>
                  </a:cubicBezTo>
                  <a:cubicBezTo>
                    <a:pt x="313" y="158"/>
                    <a:pt x="313" y="158"/>
                    <a:pt x="313" y="158"/>
                  </a:cubicBezTo>
                  <a:cubicBezTo>
                    <a:pt x="311" y="154"/>
                    <a:pt x="311" y="154"/>
                    <a:pt x="311" y="154"/>
                  </a:cubicBezTo>
                  <a:cubicBezTo>
                    <a:pt x="310" y="148"/>
                    <a:pt x="310" y="148"/>
                    <a:pt x="310" y="148"/>
                  </a:cubicBezTo>
                  <a:cubicBezTo>
                    <a:pt x="310" y="148"/>
                    <a:pt x="305" y="147"/>
                    <a:pt x="304" y="146"/>
                  </a:cubicBezTo>
                  <a:cubicBezTo>
                    <a:pt x="303" y="145"/>
                    <a:pt x="304" y="145"/>
                    <a:pt x="304" y="145"/>
                  </a:cubicBezTo>
                  <a:cubicBezTo>
                    <a:pt x="302" y="142"/>
                    <a:pt x="302" y="142"/>
                    <a:pt x="302" y="142"/>
                  </a:cubicBezTo>
                  <a:cubicBezTo>
                    <a:pt x="304" y="140"/>
                    <a:pt x="304" y="140"/>
                    <a:pt x="304" y="140"/>
                  </a:cubicBezTo>
                  <a:cubicBezTo>
                    <a:pt x="303" y="135"/>
                    <a:pt x="303" y="135"/>
                    <a:pt x="303" y="135"/>
                  </a:cubicBezTo>
                  <a:cubicBezTo>
                    <a:pt x="300" y="133"/>
                    <a:pt x="300" y="133"/>
                    <a:pt x="300" y="133"/>
                  </a:cubicBezTo>
                  <a:cubicBezTo>
                    <a:pt x="299" y="130"/>
                    <a:pt x="299" y="130"/>
                    <a:pt x="299" y="130"/>
                  </a:cubicBezTo>
                  <a:cubicBezTo>
                    <a:pt x="297" y="123"/>
                    <a:pt x="297" y="123"/>
                    <a:pt x="297" y="123"/>
                  </a:cubicBezTo>
                  <a:cubicBezTo>
                    <a:pt x="297" y="113"/>
                    <a:pt x="297" y="113"/>
                    <a:pt x="297" y="113"/>
                  </a:cubicBezTo>
                  <a:cubicBezTo>
                    <a:pt x="296" y="111"/>
                    <a:pt x="296" y="111"/>
                    <a:pt x="296" y="111"/>
                  </a:cubicBezTo>
                  <a:cubicBezTo>
                    <a:pt x="294" y="108"/>
                    <a:pt x="294" y="108"/>
                    <a:pt x="294" y="108"/>
                  </a:cubicBezTo>
                  <a:cubicBezTo>
                    <a:pt x="295" y="104"/>
                    <a:pt x="295" y="104"/>
                    <a:pt x="295" y="104"/>
                  </a:cubicBezTo>
                  <a:cubicBezTo>
                    <a:pt x="295" y="94"/>
                    <a:pt x="295" y="94"/>
                    <a:pt x="295" y="94"/>
                  </a:cubicBezTo>
                  <a:cubicBezTo>
                    <a:pt x="293" y="87"/>
                    <a:pt x="293" y="87"/>
                    <a:pt x="293" y="87"/>
                  </a:cubicBezTo>
                  <a:cubicBezTo>
                    <a:pt x="291" y="85"/>
                    <a:pt x="291" y="85"/>
                    <a:pt x="291" y="85"/>
                  </a:cubicBezTo>
                  <a:cubicBezTo>
                    <a:pt x="289" y="85"/>
                    <a:pt x="289" y="85"/>
                    <a:pt x="289" y="85"/>
                  </a:cubicBezTo>
                  <a:cubicBezTo>
                    <a:pt x="288" y="83"/>
                    <a:pt x="288" y="83"/>
                    <a:pt x="288" y="83"/>
                  </a:cubicBezTo>
                  <a:cubicBezTo>
                    <a:pt x="287" y="78"/>
                    <a:pt x="287" y="78"/>
                    <a:pt x="287" y="78"/>
                  </a:cubicBezTo>
                  <a:cubicBezTo>
                    <a:pt x="286" y="74"/>
                    <a:pt x="286" y="74"/>
                    <a:pt x="286" y="74"/>
                  </a:cubicBezTo>
                  <a:cubicBezTo>
                    <a:pt x="289" y="73"/>
                    <a:pt x="289" y="73"/>
                    <a:pt x="289" y="73"/>
                  </a:cubicBezTo>
                  <a:cubicBezTo>
                    <a:pt x="289" y="72"/>
                    <a:pt x="289" y="72"/>
                    <a:pt x="289" y="72"/>
                  </a:cubicBezTo>
                  <a:cubicBezTo>
                    <a:pt x="288" y="71"/>
                    <a:pt x="288" y="71"/>
                    <a:pt x="288" y="71"/>
                  </a:cubicBezTo>
                  <a:cubicBezTo>
                    <a:pt x="287" y="68"/>
                    <a:pt x="287" y="68"/>
                    <a:pt x="287" y="68"/>
                  </a:cubicBezTo>
                  <a:cubicBezTo>
                    <a:pt x="285" y="65"/>
                    <a:pt x="285" y="65"/>
                    <a:pt x="285" y="65"/>
                  </a:cubicBezTo>
                  <a:cubicBezTo>
                    <a:pt x="283" y="60"/>
                    <a:pt x="283" y="60"/>
                    <a:pt x="283" y="60"/>
                  </a:cubicBezTo>
                  <a:cubicBezTo>
                    <a:pt x="281" y="54"/>
                    <a:pt x="281" y="54"/>
                    <a:pt x="281" y="54"/>
                  </a:cubicBezTo>
                  <a:cubicBezTo>
                    <a:pt x="278" y="49"/>
                    <a:pt x="278" y="49"/>
                    <a:pt x="278" y="49"/>
                  </a:cubicBezTo>
                  <a:cubicBezTo>
                    <a:pt x="275" y="40"/>
                    <a:pt x="275" y="40"/>
                    <a:pt x="275" y="40"/>
                  </a:cubicBezTo>
                  <a:cubicBezTo>
                    <a:pt x="272" y="36"/>
                    <a:pt x="272" y="36"/>
                    <a:pt x="272" y="36"/>
                  </a:cubicBezTo>
                  <a:cubicBezTo>
                    <a:pt x="271" y="35"/>
                    <a:pt x="271" y="35"/>
                    <a:pt x="271" y="35"/>
                  </a:cubicBezTo>
                  <a:cubicBezTo>
                    <a:pt x="267" y="32"/>
                    <a:pt x="267" y="32"/>
                    <a:pt x="267" y="32"/>
                  </a:cubicBezTo>
                  <a:cubicBezTo>
                    <a:pt x="260" y="27"/>
                    <a:pt x="260" y="27"/>
                    <a:pt x="260" y="27"/>
                  </a:cubicBezTo>
                  <a:cubicBezTo>
                    <a:pt x="255" y="25"/>
                    <a:pt x="255" y="25"/>
                    <a:pt x="255" y="25"/>
                  </a:cubicBezTo>
                  <a:cubicBezTo>
                    <a:pt x="250" y="23"/>
                    <a:pt x="250" y="23"/>
                    <a:pt x="250" y="23"/>
                  </a:cubicBezTo>
                  <a:cubicBezTo>
                    <a:pt x="246" y="19"/>
                    <a:pt x="246" y="19"/>
                    <a:pt x="246" y="19"/>
                  </a:cubicBezTo>
                  <a:cubicBezTo>
                    <a:pt x="239" y="18"/>
                    <a:pt x="239" y="18"/>
                    <a:pt x="239" y="18"/>
                  </a:cubicBezTo>
                  <a:cubicBezTo>
                    <a:pt x="230" y="19"/>
                    <a:pt x="230" y="19"/>
                    <a:pt x="230" y="19"/>
                  </a:cubicBezTo>
                  <a:cubicBezTo>
                    <a:pt x="227" y="19"/>
                    <a:pt x="227" y="19"/>
                    <a:pt x="227" y="19"/>
                  </a:cubicBezTo>
                  <a:cubicBezTo>
                    <a:pt x="224" y="20"/>
                    <a:pt x="224" y="20"/>
                    <a:pt x="224" y="20"/>
                  </a:cubicBezTo>
                  <a:cubicBezTo>
                    <a:pt x="222" y="22"/>
                    <a:pt x="222" y="22"/>
                    <a:pt x="222" y="22"/>
                  </a:cubicBezTo>
                  <a:cubicBezTo>
                    <a:pt x="219" y="21"/>
                    <a:pt x="219" y="21"/>
                    <a:pt x="219" y="21"/>
                  </a:cubicBezTo>
                  <a:cubicBezTo>
                    <a:pt x="216" y="19"/>
                    <a:pt x="216" y="19"/>
                    <a:pt x="216" y="19"/>
                  </a:cubicBezTo>
                  <a:cubicBezTo>
                    <a:pt x="210" y="16"/>
                    <a:pt x="210" y="16"/>
                    <a:pt x="210" y="16"/>
                  </a:cubicBezTo>
                  <a:cubicBezTo>
                    <a:pt x="202" y="12"/>
                    <a:pt x="202" y="12"/>
                    <a:pt x="202" y="12"/>
                  </a:cubicBezTo>
                  <a:cubicBezTo>
                    <a:pt x="10" y="0"/>
                    <a:pt x="10" y="0"/>
                    <a:pt x="10" y="0"/>
                  </a:cubicBezTo>
                  <a:cubicBezTo>
                    <a:pt x="0" y="95"/>
                    <a:pt x="0" y="95"/>
                    <a:pt x="0" y="95"/>
                  </a:cubicBezTo>
                  <a:cubicBezTo>
                    <a:pt x="73" y="102"/>
                    <a:pt x="73" y="102"/>
                    <a:pt x="73" y="102"/>
                  </a:cubicBezTo>
                  <a:cubicBezTo>
                    <a:pt x="69" y="149"/>
                    <a:pt x="69" y="149"/>
                    <a:pt x="69" y="149"/>
                  </a:cubicBezTo>
                  <a:cubicBezTo>
                    <a:pt x="69" y="149"/>
                    <a:pt x="69" y="149"/>
                    <a:pt x="69" y="149"/>
                  </a:cubicBezTo>
                  <a:cubicBezTo>
                    <a:pt x="75" y="149"/>
                    <a:pt x="186" y="154"/>
                    <a:pt x="224" y="155"/>
                  </a:cubicBezTo>
                  <a:cubicBezTo>
                    <a:pt x="246" y="156"/>
                    <a:pt x="313" y="158"/>
                    <a:pt x="313" y="158"/>
                  </a:cubicBezTo>
                  <a:close/>
                </a:path>
              </a:pathLst>
            </a:custGeom>
            <a:grpFill/>
            <a:ln w="3175" cap="flat">
              <a:solidFill>
                <a:schemeClr val="bg1"/>
              </a:solidFill>
              <a:prstDash val="solid"/>
              <a:miter lim="800000"/>
              <a:headEnd/>
              <a:tailEnd/>
            </a:ln>
          </p:spPr>
          <p:txBody>
            <a:bodyPr/>
            <a:lstStyle/>
            <a:p>
              <a:pPr defTabSz="1828272">
                <a:defRPr/>
              </a:pPr>
              <a:endParaRPr lang="en-US"/>
            </a:p>
          </p:txBody>
        </p:sp>
        <p:sp>
          <p:nvSpPr>
            <p:cNvPr id="222" name="Freeform 13">
              <a:extLst>
                <a:ext uri="{FF2B5EF4-FFF2-40B4-BE49-F238E27FC236}">
                  <a16:creationId xmlns:a16="http://schemas.microsoft.com/office/drawing/2014/main" id="{9B8625BF-21EC-4A3B-840C-94F57EFA3ECE}"/>
                </a:ext>
              </a:extLst>
            </p:cNvPr>
            <p:cNvSpPr>
              <a:spLocks/>
            </p:cNvSpPr>
            <p:nvPr/>
          </p:nvSpPr>
          <p:spPr bwMode="auto">
            <a:xfrm>
              <a:off x="6293239" y="2040019"/>
              <a:ext cx="384509" cy="256340"/>
            </a:xfrm>
            <a:custGeom>
              <a:avLst/>
              <a:gdLst>
                <a:gd name="T0" fmla="*/ 200 w 269"/>
                <a:gd name="T1" fmla="*/ 158 h 180"/>
                <a:gd name="T2" fmla="*/ 206 w 269"/>
                <a:gd name="T3" fmla="*/ 161 h 180"/>
                <a:gd name="T4" fmla="*/ 209 w 269"/>
                <a:gd name="T5" fmla="*/ 163 h 180"/>
                <a:gd name="T6" fmla="*/ 212 w 269"/>
                <a:gd name="T7" fmla="*/ 164 h 180"/>
                <a:gd name="T8" fmla="*/ 214 w 269"/>
                <a:gd name="T9" fmla="*/ 162 h 180"/>
                <a:gd name="T10" fmla="*/ 217 w 269"/>
                <a:gd name="T11" fmla="*/ 161 h 180"/>
                <a:gd name="T12" fmla="*/ 220 w 269"/>
                <a:gd name="T13" fmla="*/ 161 h 180"/>
                <a:gd name="T14" fmla="*/ 229 w 269"/>
                <a:gd name="T15" fmla="*/ 160 h 180"/>
                <a:gd name="T16" fmla="*/ 236 w 269"/>
                <a:gd name="T17" fmla="*/ 161 h 180"/>
                <a:gd name="T18" fmla="*/ 240 w 269"/>
                <a:gd name="T19" fmla="*/ 165 h 180"/>
                <a:gd name="T20" fmla="*/ 245 w 269"/>
                <a:gd name="T21" fmla="*/ 167 h 180"/>
                <a:gd name="T22" fmla="*/ 250 w 269"/>
                <a:gd name="T23" fmla="*/ 169 h 180"/>
                <a:gd name="T24" fmla="*/ 257 w 269"/>
                <a:gd name="T25" fmla="*/ 174 h 180"/>
                <a:gd name="T26" fmla="*/ 261 w 269"/>
                <a:gd name="T27" fmla="*/ 177 h 180"/>
                <a:gd name="T28" fmla="*/ 262 w 269"/>
                <a:gd name="T29" fmla="*/ 178 h 180"/>
                <a:gd name="T30" fmla="*/ 263 w 269"/>
                <a:gd name="T31" fmla="*/ 180 h 180"/>
                <a:gd name="T32" fmla="*/ 263 w 269"/>
                <a:gd name="T33" fmla="*/ 180 h 180"/>
                <a:gd name="T34" fmla="*/ 263 w 269"/>
                <a:gd name="T35" fmla="*/ 177 h 180"/>
                <a:gd name="T36" fmla="*/ 263 w 269"/>
                <a:gd name="T37" fmla="*/ 173 h 180"/>
                <a:gd name="T38" fmla="*/ 259 w 269"/>
                <a:gd name="T39" fmla="*/ 170 h 180"/>
                <a:gd name="T40" fmla="*/ 259 w 269"/>
                <a:gd name="T41" fmla="*/ 167 h 180"/>
                <a:gd name="T42" fmla="*/ 260 w 269"/>
                <a:gd name="T43" fmla="*/ 164 h 180"/>
                <a:gd name="T44" fmla="*/ 263 w 269"/>
                <a:gd name="T45" fmla="*/ 163 h 180"/>
                <a:gd name="T46" fmla="*/ 263 w 269"/>
                <a:gd name="T47" fmla="*/ 156 h 180"/>
                <a:gd name="T48" fmla="*/ 264 w 269"/>
                <a:gd name="T49" fmla="*/ 153 h 180"/>
                <a:gd name="T50" fmla="*/ 266 w 269"/>
                <a:gd name="T51" fmla="*/ 152 h 180"/>
                <a:gd name="T52" fmla="*/ 266 w 269"/>
                <a:gd name="T53" fmla="*/ 148 h 180"/>
                <a:gd name="T54" fmla="*/ 264 w 269"/>
                <a:gd name="T55" fmla="*/ 143 h 180"/>
                <a:gd name="T56" fmla="*/ 262 w 269"/>
                <a:gd name="T57" fmla="*/ 142 h 180"/>
                <a:gd name="T58" fmla="*/ 263 w 269"/>
                <a:gd name="T59" fmla="*/ 137 h 180"/>
                <a:gd name="T60" fmla="*/ 263 w 269"/>
                <a:gd name="T61" fmla="*/ 134 h 180"/>
                <a:gd name="T62" fmla="*/ 266 w 269"/>
                <a:gd name="T63" fmla="*/ 134 h 180"/>
                <a:gd name="T64" fmla="*/ 269 w 269"/>
                <a:gd name="T65" fmla="*/ 47 h 180"/>
                <a:gd name="T66" fmla="*/ 266 w 269"/>
                <a:gd name="T67" fmla="*/ 44 h 180"/>
                <a:gd name="T68" fmla="*/ 264 w 269"/>
                <a:gd name="T69" fmla="*/ 41 h 180"/>
                <a:gd name="T70" fmla="*/ 259 w 269"/>
                <a:gd name="T71" fmla="*/ 39 h 180"/>
                <a:gd name="T72" fmla="*/ 258 w 269"/>
                <a:gd name="T73" fmla="*/ 36 h 180"/>
                <a:gd name="T74" fmla="*/ 255 w 269"/>
                <a:gd name="T75" fmla="*/ 33 h 180"/>
                <a:gd name="T76" fmla="*/ 254 w 269"/>
                <a:gd name="T77" fmla="*/ 31 h 180"/>
                <a:gd name="T78" fmla="*/ 254 w 269"/>
                <a:gd name="T79" fmla="*/ 29 h 180"/>
                <a:gd name="T80" fmla="*/ 254 w 269"/>
                <a:gd name="T81" fmla="*/ 27 h 180"/>
                <a:gd name="T82" fmla="*/ 257 w 269"/>
                <a:gd name="T83" fmla="*/ 24 h 180"/>
                <a:gd name="T84" fmla="*/ 260 w 269"/>
                <a:gd name="T85" fmla="*/ 21 h 180"/>
                <a:gd name="T86" fmla="*/ 264 w 269"/>
                <a:gd name="T87" fmla="*/ 17 h 180"/>
                <a:gd name="T88" fmla="*/ 263 w 269"/>
                <a:gd name="T89" fmla="*/ 15 h 180"/>
                <a:gd name="T90" fmla="*/ 263 w 269"/>
                <a:gd name="T91" fmla="*/ 14 h 180"/>
                <a:gd name="T92" fmla="*/ 136 w 269"/>
                <a:gd name="T93" fmla="*/ 8 h 180"/>
                <a:gd name="T94" fmla="*/ 14 w 269"/>
                <a:gd name="T95" fmla="*/ 0 h 180"/>
                <a:gd name="T96" fmla="*/ 0 w 269"/>
                <a:gd name="T97" fmla="*/ 142 h 180"/>
                <a:gd name="T98" fmla="*/ 192 w 269"/>
                <a:gd name="T99" fmla="*/ 154 h 180"/>
                <a:gd name="T100" fmla="*/ 200 w 269"/>
                <a:gd name="T101" fmla="*/ 15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9" h="180">
                  <a:moveTo>
                    <a:pt x="200" y="158"/>
                  </a:moveTo>
                  <a:cubicBezTo>
                    <a:pt x="206" y="161"/>
                    <a:pt x="206" y="161"/>
                    <a:pt x="206" y="161"/>
                  </a:cubicBezTo>
                  <a:cubicBezTo>
                    <a:pt x="209" y="163"/>
                    <a:pt x="209" y="163"/>
                    <a:pt x="209" y="163"/>
                  </a:cubicBezTo>
                  <a:cubicBezTo>
                    <a:pt x="212" y="164"/>
                    <a:pt x="212" y="164"/>
                    <a:pt x="212" y="164"/>
                  </a:cubicBezTo>
                  <a:cubicBezTo>
                    <a:pt x="214" y="162"/>
                    <a:pt x="214" y="162"/>
                    <a:pt x="214" y="162"/>
                  </a:cubicBezTo>
                  <a:cubicBezTo>
                    <a:pt x="217" y="161"/>
                    <a:pt x="217" y="161"/>
                    <a:pt x="217" y="161"/>
                  </a:cubicBezTo>
                  <a:cubicBezTo>
                    <a:pt x="220" y="161"/>
                    <a:pt x="220" y="161"/>
                    <a:pt x="220" y="161"/>
                  </a:cubicBezTo>
                  <a:cubicBezTo>
                    <a:pt x="229" y="160"/>
                    <a:pt x="229" y="160"/>
                    <a:pt x="229" y="160"/>
                  </a:cubicBezTo>
                  <a:cubicBezTo>
                    <a:pt x="236" y="161"/>
                    <a:pt x="236" y="161"/>
                    <a:pt x="236" y="161"/>
                  </a:cubicBezTo>
                  <a:cubicBezTo>
                    <a:pt x="240" y="165"/>
                    <a:pt x="240" y="165"/>
                    <a:pt x="240" y="165"/>
                  </a:cubicBezTo>
                  <a:cubicBezTo>
                    <a:pt x="245" y="167"/>
                    <a:pt x="245" y="167"/>
                    <a:pt x="245" y="167"/>
                  </a:cubicBezTo>
                  <a:cubicBezTo>
                    <a:pt x="250" y="169"/>
                    <a:pt x="250" y="169"/>
                    <a:pt x="250" y="169"/>
                  </a:cubicBezTo>
                  <a:cubicBezTo>
                    <a:pt x="257" y="174"/>
                    <a:pt x="257" y="174"/>
                    <a:pt x="257" y="174"/>
                  </a:cubicBezTo>
                  <a:cubicBezTo>
                    <a:pt x="261" y="177"/>
                    <a:pt x="261" y="177"/>
                    <a:pt x="261" y="177"/>
                  </a:cubicBezTo>
                  <a:cubicBezTo>
                    <a:pt x="262" y="178"/>
                    <a:pt x="262" y="178"/>
                    <a:pt x="262" y="178"/>
                  </a:cubicBezTo>
                  <a:cubicBezTo>
                    <a:pt x="263" y="180"/>
                    <a:pt x="263" y="180"/>
                    <a:pt x="263" y="180"/>
                  </a:cubicBezTo>
                  <a:cubicBezTo>
                    <a:pt x="263" y="180"/>
                    <a:pt x="263" y="180"/>
                    <a:pt x="263" y="180"/>
                  </a:cubicBezTo>
                  <a:cubicBezTo>
                    <a:pt x="263" y="177"/>
                    <a:pt x="263" y="177"/>
                    <a:pt x="263" y="177"/>
                  </a:cubicBezTo>
                  <a:cubicBezTo>
                    <a:pt x="263" y="173"/>
                    <a:pt x="263" y="173"/>
                    <a:pt x="263" y="173"/>
                  </a:cubicBezTo>
                  <a:cubicBezTo>
                    <a:pt x="259" y="170"/>
                    <a:pt x="259" y="170"/>
                    <a:pt x="259" y="170"/>
                  </a:cubicBezTo>
                  <a:cubicBezTo>
                    <a:pt x="259" y="167"/>
                    <a:pt x="259" y="167"/>
                    <a:pt x="259" y="167"/>
                  </a:cubicBezTo>
                  <a:cubicBezTo>
                    <a:pt x="260" y="164"/>
                    <a:pt x="260" y="164"/>
                    <a:pt x="260" y="164"/>
                  </a:cubicBezTo>
                  <a:cubicBezTo>
                    <a:pt x="263" y="163"/>
                    <a:pt x="263" y="163"/>
                    <a:pt x="263" y="163"/>
                  </a:cubicBezTo>
                  <a:cubicBezTo>
                    <a:pt x="263" y="156"/>
                    <a:pt x="263" y="156"/>
                    <a:pt x="263" y="156"/>
                  </a:cubicBezTo>
                  <a:cubicBezTo>
                    <a:pt x="264" y="153"/>
                    <a:pt x="264" y="153"/>
                    <a:pt x="264" y="153"/>
                  </a:cubicBezTo>
                  <a:cubicBezTo>
                    <a:pt x="266" y="152"/>
                    <a:pt x="266" y="152"/>
                    <a:pt x="266" y="152"/>
                  </a:cubicBezTo>
                  <a:cubicBezTo>
                    <a:pt x="266" y="148"/>
                    <a:pt x="266" y="148"/>
                    <a:pt x="266" y="148"/>
                  </a:cubicBezTo>
                  <a:cubicBezTo>
                    <a:pt x="264" y="143"/>
                    <a:pt x="264" y="143"/>
                    <a:pt x="264" y="143"/>
                  </a:cubicBezTo>
                  <a:cubicBezTo>
                    <a:pt x="262" y="142"/>
                    <a:pt x="262" y="142"/>
                    <a:pt x="262" y="142"/>
                  </a:cubicBezTo>
                  <a:cubicBezTo>
                    <a:pt x="263" y="137"/>
                    <a:pt x="263" y="137"/>
                    <a:pt x="263" y="137"/>
                  </a:cubicBezTo>
                  <a:cubicBezTo>
                    <a:pt x="263" y="134"/>
                    <a:pt x="263" y="134"/>
                    <a:pt x="263" y="134"/>
                  </a:cubicBezTo>
                  <a:cubicBezTo>
                    <a:pt x="266" y="134"/>
                    <a:pt x="266" y="134"/>
                    <a:pt x="266" y="134"/>
                  </a:cubicBezTo>
                  <a:cubicBezTo>
                    <a:pt x="269" y="47"/>
                    <a:pt x="269" y="47"/>
                    <a:pt x="269" y="47"/>
                  </a:cubicBezTo>
                  <a:cubicBezTo>
                    <a:pt x="266" y="44"/>
                    <a:pt x="266" y="44"/>
                    <a:pt x="266" y="44"/>
                  </a:cubicBezTo>
                  <a:cubicBezTo>
                    <a:pt x="264" y="41"/>
                    <a:pt x="264" y="41"/>
                    <a:pt x="264" y="41"/>
                  </a:cubicBezTo>
                  <a:cubicBezTo>
                    <a:pt x="259" y="39"/>
                    <a:pt x="259" y="39"/>
                    <a:pt x="259" y="39"/>
                  </a:cubicBezTo>
                  <a:cubicBezTo>
                    <a:pt x="258" y="36"/>
                    <a:pt x="258" y="36"/>
                    <a:pt x="258" y="36"/>
                  </a:cubicBezTo>
                  <a:cubicBezTo>
                    <a:pt x="255" y="33"/>
                    <a:pt x="255" y="33"/>
                    <a:pt x="255" y="33"/>
                  </a:cubicBezTo>
                  <a:cubicBezTo>
                    <a:pt x="254" y="31"/>
                    <a:pt x="254" y="31"/>
                    <a:pt x="254" y="31"/>
                  </a:cubicBezTo>
                  <a:cubicBezTo>
                    <a:pt x="254" y="29"/>
                    <a:pt x="254" y="29"/>
                    <a:pt x="254" y="29"/>
                  </a:cubicBezTo>
                  <a:cubicBezTo>
                    <a:pt x="254" y="27"/>
                    <a:pt x="254" y="27"/>
                    <a:pt x="254" y="27"/>
                  </a:cubicBezTo>
                  <a:cubicBezTo>
                    <a:pt x="257" y="24"/>
                    <a:pt x="257" y="24"/>
                    <a:pt x="257" y="24"/>
                  </a:cubicBezTo>
                  <a:cubicBezTo>
                    <a:pt x="260" y="21"/>
                    <a:pt x="260" y="21"/>
                    <a:pt x="260" y="21"/>
                  </a:cubicBezTo>
                  <a:cubicBezTo>
                    <a:pt x="264" y="17"/>
                    <a:pt x="264" y="17"/>
                    <a:pt x="264" y="17"/>
                  </a:cubicBezTo>
                  <a:cubicBezTo>
                    <a:pt x="263" y="15"/>
                    <a:pt x="263" y="15"/>
                    <a:pt x="263" y="15"/>
                  </a:cubicBezTo>
                  <a:cubicBezTo>
                    <a:pt x="263" y="14"/>
                    <a:pt x="263" y="14"/>
                    <a:pt x="263" y="14"/>
                  </a:cubicBezTo>
                  <a:cubicBezTo>
                    <a:pt x="263" y="14"/>
                    <a:pt x="167" y="10"/>
                    <a:pt x="136" y="8"/>
                  </a:cubicBezTo>
                  <a:cubicBezTo>
                    <a:pt x="105" y="6"/>
                    <a:pt x="14" y="0"/>
                    <a:pt x="14" y="0"/>
                  </a:cubicBezTo>
                  <a:cubicBezTo>
                    <a:pt x="0" y="142"/>
                    <a:pt x="0" y="142"/>
                    <a:pt x="0" y="142"/>
                  </a:cubicBezTo>
                  <a:cubicBezTo>
                    <a:pt x="192" y="154"/>
                    <a:pt x="192" y="154"/>
                    <a:pt x="192" y="154"/>
                  </a:cubicBezTo>
                  <a:lnTo>
                    <a:pt x="200" y="158"/>
                  </a:lnTo>
                  <a:close/>
                </a:path>
              </a:pathLst>
            </a:custGeom>
            <a:grpFill/>
            <a:ln w="3175" cap="flat">
              <a:solidFill>
                <a:schemeClr val="bg1"/>
              </a:solidFill>
              <a:prstDash val="solid"/>
              <a:miter lim="800000"/>
              <a:headEnd/>
              <a:tailEnd/>
            </a:ln>
          </p:spPr>
          <p:txBody>
            <a:bodyPr/>
            <a:lstStyle/>
            <a:p>
              <a:pPr defTabSz="1828272">
                <a:defRPr/>
              </a:pPr>
              <a:endParaRPr lang="en-US"/>
            </a:p>
          </p:txBody>
        </p:sp>
        <p:sp>
          <p:nvSpPr>
            <p:cNvPr id="223" name="Freeform 14">
              <a:extLst>
                <a:ext uri="{FF2B5EF4-FFF2-40B4-BE49-F238E27FC236}">
                  <a16:creationId xmlns:a16="http://schemas.microsoft.com/office/drawing/2014/main" id="{7F3F64C2-4718-412C-B289-E6AE9F9E290F}"/>
                </a:ext>
              </a:extLst>
            </p:cNvPr>
            <p:cNvSpPr>
              <a:spLocks/>
            </p:cNvSpPr>
            <p:nvPr/>
          </p:nvSpPr>
          <p:spPr bwMode="auto">
            <a:xfrm>
              <a:off x="5922222" y="2058569"/>
              <a:ext cx="386195" cy="318738"/>
            </a:xfrm>
            <a:custGeom>
              <a:avLst/>
              <a:gdLst>
                <a:gd name="T0" fmla="*/ 229 w 229"/>
                <a:gd name="T1" fmla="*/ 27 h 189"/>
                <a:gd name="T2" fmla="*/ 228 w 229"/>
                <a:gd name="T3" fmla="*/ 27 h 189"/>
                <a:gd name="T4" fmla="*/ 28 w 229"/>
                <a:gd name="T5" fmla="*/ 0 h 189"/>
                <a:gd name="T6" fmla="*/ 24 w 229"/>
                <a:gd name="T7" fmla="*/ 23 h 189"/>
                <a:gd name="T8" fmla="*/ 7 w 229"/>
                <a:gd name="T9" fmla="*/ 122 h 189"/>
                <a:gd name="T10" fmla="*/ 0 w 229"/>
                <a:gd name="T11" fmla="*/ 162 h 189"/>
                <a:gd name="T12" fmla="*/ 61 w 229"/>
                <a:gd name="T13" fmla="*/ 172 h 189"/>
                <a:gd name="T14" fmla="*/ 212 w 229"/>
                <a:gd name="T15" fmla="*/ 189 h 189"/>
                <a:gd name="T16" fmla="*/ 220 w 229"/>
                <a:gd name="T17" fmla="*/ 109 h 189"/>
                <a:gd name="T18" fmla="*/ 229 w 229"/>
                <a:gd name="T19" fmla="*/ 27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189">
                  <a:moveTo>
                    <a:pt x="229" y="27"/>
                  </a:moveTo>
                  <a:lnTo>
                    <a:pt x="228" y="27"/>
                  </a:lnTo>
                  <a:lnTo>
                    <a:pt x="28" y="0"/>
                  </a:lnTo>
                  <a:lnTo>
                    <a:pt x="24" y="23"/>
                  </a:lnTo>
                  <a:lnTo>
                    <a:pt x="7" y="122"/>
                  </a:lnTo>
                  <a:lnTo>
                    <a:pt x="0" y="162"/>
                  </a:lnTo>
                  <a:lnTo>
                    <a:pt x="61" y="172"/>
                  </a:lnTo>
                  <a:lnTo>
                    <a:pt x="212" y="189"/>
                  </a:lnTo>
                  <a:lnTo>
                    <a:pt x="220" y="109"/>
                  </a:lnTo>
                  <a:lnTo>
                    <a:pt x="229" y="27"/>
                  </a:lnTo>
                  <a:close/>
                </a:path>
              </a:pathLst>
            </a:custGeom>
            <a:grpFill/>
            <a:ln w="3175" cap="flat">
              <a:solidFill>
                <a:schemeClr val="bg1"/>
              </a:solidFill>
              <a:prstDash val="solid"/>
              <a:miter lim="800000"/>
              <a:headEnd/>
              <a:tailEnd/>
            </a:ln>
          </p:spPr>
          <p:txBody>
            <a:bodyPr/>
            <a:lstStyle/>
            <a:p>
              <a:pPr defTabSz="1828272">
                <a:defRPr/>
              </a:pPr>
              <a:endParaRPr lang="en-US"/>
            </a:p>
          </p:txBody>
        </p:sp>
        <p:sp>
          <p:nvSpPr>
            <p:cNvPr id="224" name="Freeform 15">
              <a:extLst>
                <a:ext uri="{FF2B5EF4-FFF2-40B4-BE49-F238E27FC236}">
                  <a16:creationId xmlns:a16="http://schemas.microsoft.com/office/drawing/2014/main" id="{5CCF85FD-C813-452A-8A4B-63A9C90F8CFD}"/>
                </a:ext>
              </a:extLst>
            </p:cNvPr>
            <p:cNvSpPr>
              <a:spLocks/>
            </p:cNvSpPr>
            <p:nvPr/>
          </p:nvSpPr>
          <p:spPr bwMode="auto">
            <a:xfrm>
              <a:off x="6313477" y="1829213"/>
              <a:ext cx="359212" cy="231044"/>
            </a:xfrm>
            <a:custGeom>
              <a:avLst/>
              <a:gdLst>
                <a:gd name="T0" fmla="*/ 249 w 251"/>
                <a:gd name="T1" fmla="*/ 161 h 162"/>
                <a:gd name="T2" fmla="*/ 249 w 251"/>
                <a:gd name="T3" fmla="*/ 162 h 162"/>
                <a:gd name="T4" fmla="*/ 249 w 251"/>
                <a:gd name="T5" fmla="*/ 162 h 162"/>
                <a:gd name="T6" fmla="*/ 251 w 251"/>
                <a:gd name="T7" fmla="*/ 160 h 162"/>
                <a:gd name="T8" fmla="*/ 251 w 251"/>
                <a:gd name="T9" fmla="*/ 155 h 162"/>
                <a:gd name="T10" fmla="*/ 251 w 251"/>
                <a:gd name="T11" fmla="*/ 150 h 162"/>
                <a:gd name="T12" fmla="*/ 250 w 251"/>
                <a:gd name="T13" fmla="*/ 144 h 162"/>
                <a:gd name="T14" fmla="*/ 248 w 251"/>
                <a:gd name="T15" fmla="*/ 141 h 162"/>
                <a:gd name="T16" fmla="*/ 245 w 251"/>
                <a:gd name="T17" fmla="*/ 138 h 162"/>
                <a:gd name="T18" fmla="*/ 245 w 251"/>
                <a:gd name="T19" fmla="*/ 131 h 162"/>
                <a:gd name="T20" fmla="*/ 244 w 251"/>
                <a:gd name="T21" fmla="*/ 129 h 162"/>
                <a:gd name="T22" fmla="*/ 242 w 251"/>
                <a:gd name="T23" fmla="*/ 126 h 162"/>
                <a:gd name="T24" fmla="*/ 242 w 251"/>
                <a:gd name="T25" fmla="*/ 117 h 162"/>
                <a:gd name="T26" fmla="*/ 242 w 251"/>
                <a:gd name="T27" fmla="*/ 103 h 162"/>
                <a:gd name="T28" fmla="*/ 241 w 251"/>
                <a:gd name="T29" fmla="*/ 86 h 162"/>
                <a:gd name="T30" fmla="*/ 241 w 251"/>
                <a:gd name="T31" fmla="*/ 77 h 162"/>
                <a:gd name="T32" fmla="*/ 237 w 251"/>
                <a:gd name="T33" fmla="*/ 70 h 162"/>
                <a:gd name="T34" fmla="*/ 234 w 251"/>
                <a:gd name="T35" fmla="*/ 60 h 162"/>
                <a:gd name="T36" fmla="*/ 232 w 251"/>
                <a:gd name="T37" fmla="*/ 54 h 162"/>
                <a:gd name="T38" fmla="*/ 234 w 251"/>
                <a:gd name="T39" fmla="*/ 47 h 162"/>
                <a:gd name="T40" fmla="*/ 233 w 251"/>
                <a:gd name="T41" fmla="*/ 41 h 162"/>
                <a:gd name="T42" fmla="*/ 232 w 251"/>
                <a:gd name="T43" fmla="*/ 39 h 162"/>
                <a:gd name="T44" fmla="*/ 232 w 251"/>
                <a:gd name="T45" fmla="*/ 34 h 162"/>
                <a:gd name="T46" fmla="*/ 232 w 251"/>
                <a:gd name="T47" fmla="*/ 33 h 162"/>
                <a:gd name="T48" fmla="*/ 234 w 251"/>
                <a:gd name="T49" fmla="*/ 31 h 162"/>
                <a:gd name="T50" fmla="*/ 235 w 251"/>
                <a:gd name="T51" fmla="*/ 29 h 162"/>
                <a:gd name="T52" fmla="*/ 235 w 251"/>
                <a:gd name="T53" fmla="*/ 25 h 162"/>
                <a:gd name="T54" fmla="*/ 232 w 251"/>
                <a:gd name="T55" fmla="*/ 22 h 162"/>
                <a:gd name="T56" fmla="*/ 232 w 251"/>
                <a:gd name="T57" fmla="*/ 21 h 162"/>
                <a:gd name="T58" fmla="*/ 231 w 251"/>
                <a:gd name="T59" fmla="*/ 18 h 162"/>
                <a:gd name="T60" fmla="*/ 230 w 251"/>
                <a:gd name="T61" fmla="*/ 13 h 162"/>
                <a:gd name="T62" fmla="*/ 97 w 251"/>
                <a:gd name="T63" fmla="*/ 7 h 162"/>
                <a:gd name="T64" fmla="*/ 14 w 251"/>
                <a:gd name="T65" fmla="*/ 0 h 162"/>
                <a:gd name="T66" fmla="*/ 0 w 251"/>
                <a:gd name="T67" fmla="*/ 147 h 162"/>
                <a:gd name="T68" fmla="*/ 122 w 251"/>
                <a:gd name="T69" fmla="*/ 155 h 162"/>
                <a:gd name="T70" fmla="*/ 249 w 251"/>
                <a:gd name="T71" fmla="*/ 161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1" h="162">
                  <a:moveTo>
                    <a:pt x="249" y="161"/>
                  </a:moveTo>
                  <a:cubicBezTo>
                    <a:pt x="249" y="162"/>
                    <a:pt x="249" y="162"/>
                    <a:pt x="249" y="162"/>
                  </a:cubicBezTo>
                  <a:cubicBezTo>
                    <a:pt x="249" y="162"/>
                    <a:pt x="249" y="162"/>
                    <a:pt x="249" y="162"/>
                  </a:cubicBezTo>
                  <a:cubicBezTo>
                    <a:pt x="251" y="160"/>
                    <a:pt x="251" y="160"/>
                    <a:pt x="251" y="160"/>
                  </a:cubicBezTo>
                  <a:cubicBezTo>
                    <a:pt x="251" y="155"/>
                    <a:pt x="251" y="155"/>
                    <a:pt x="251" y="155"/>
                  </a:cubicBezTo>
                  <a:cubicBezTo>
                    <a:pt x="251" y="150"/>
                    <a:pt x="251" y="150"/>
                    <a:pt x="251" y="150"/>
                  </a:cubicBezTo>
                  <a:cubicBezTo>
                    <a:pt x="250" y="144"/>
                    <a:pt x="250" y="144"/>
                    <a:pt x="250" y="144"/>
                  </a:cubicBezTo>
                  <a:cubicBezTo>
                    <a:pt x="248" y="141"/>
                    <a:pt x="248" y="141"/>
                    <a:pt x="248" y="141"/>
                  </a:cubicBezTo>
                  <a:cubicBezTo>
                    <a:pt x="245" y="138"/>
                    <a:pt x="245" y="138"/>
                    <a:pt x="245" y="138"/>
                  </a:cubicBezTo>
                  <a:cubicBezTo>
                    <a:pt x="245" y="131"/>
                    <a:pt x="245" y="131"/>
                    <a:pt x="245" y="131"/>
                  </a:cubicBezTo>
                  <a:cubicBezTo>
                    <a:pt x="244" y="129"/>
                    <a:pt x="244" y="129"/>
                    <a:pt x="244" y="129"/>
                  </a:cubicBezTo>
                  <a:cubicBezTo>
                    <a:pt x="242" y="126"/>
                    <a:pt x="242" y="126"/>
                    <a:pt x="242" y="126"/>
                  </a:cubicBezTo>
                  <a:cubicBezTo>
                    <a:pt x="242" y="117"/>
                    <a:pt x="242" y="117"/>
                    <a:pt x="242" y="117"/>
                  </a:cubicBezTo>
                  <a:cubicBezTo>
                    <a:pt x="242" y="103"/>
                    <a:pt x="242" y="103"/>
                    <a:pt x="242" y="103"/>
                  </a:cubicBezTo>
                  <a:cubicBezTo>
                    <a:pt x="241" y="86"/>
                    <a:pt x="241" y="86"/>
                    <a:pt x="241" y="86"/>
                  </a:cubicBezTo>
                  <a:cubicBezTo>
                    <a:pt x="241" y="77"/>
                    <a:pt x="241" y="77"/>
                    <a:pt x="241" y="77"/>
                  </a:cubicBezTo>
                  <a:cubicBezTo>
                    <a:pt x="237" y="70"/>
                    <a:pt x="237" y="70"/>
                    <a:pt x="237" y="70"/>
                  </a:cubicBezTo>
                  <a:cubicBezTo>
                    <a:pt x="234" y="60"/>
                    <a:pt x="234" y="60"/>
                    <a:pt x="234" y="60"/>
                  </a:cubicBezTo>
                  <a:cubicBezTo>
                    <a:pt x="232" y="54"/>
                    <a:pt x="232" y="54"/>
                    <a:pt x="232" y="54"/>
                  </a:cubicBezTo>
                  <a:cubicBezTo>
                    <a:pt x="234" y="47"/>
                    <a:pt x="234" y="47"/>
                    <a:pt x="234" y="47"/>
                  </a:cubicBezTo>
                  <a:cubicBezTo>
                    <a:pt x="233" y="41"/>
                    <a:pt x="233" y="41"/>
                    <a:pt x="233" y="41"/>
                  </a:cubicBezTo>
                  <a:cubicBezTo>
                    <a:pt x="232" y="39"/>
                    <a:pt x="232" y="39"/>
                    <a:pt x="232" y="39"/>
                  </a:cubicBezTo>
                  <a:cubicBezTo>
                    <a:pt x="232" y="34"/>
                    <a:pt x="232" y="34"/>
                    <a:pt x="232" y="34"/>
                  </a:cubicBezTo>
                  <a:cubicBezTo>
                    <a:pt x="232" y="33"/>
                    <a:pt x="232" y="33"/>
                    <a:pt x="232" y="33"/>
                  </a:cubicBezTo>
                  <a:cubicBezTo>
                    <a:pt x="234" y="31"/>
                    <a:pt x="234" y="31"/>
                    <a:pt x="234" y="31"/>
                  </a:cubicBezTo>
                  <a:cubicBezTo>
                    <a:pt x="235" y="29"/>
                    <a:pt x="235" y="29"/>
                    <a:pt x="235" y="29"/>
                  </a:cubicBezTo>
                  <a:cubicBezTo>
                    <a:pt x="235" y="25"/>
                    <a:pt x="235" y="25"/>
                    <a:pt x="235" y="25"/>
                  </a:cubicBezTo>
                  <a:cubicBezTo>
                    <a:pt x="232" y="22"/>
                    <a:pt x="232" y="22"/>
                    <a:pt x="232" y="22"/>
                  </a:cubicBezTo>
                  <a:cubicBezTo>
                    <a:pt x="232" y="21"/>
                    <a:pt x="232" y="21"/>
                    <a:pt x="232" y="21"/>
                  </a:cubicBezTo>
                  <a:cubicBezTo>
                    <a:pt x="231" y="18"/>
                    <a:pt x="231" y="18"/>
                    <a:pt x="231" y="18"/>
                  </a:cubicBezTo>
                  <a:cubicBezTo>
                    <a:pt x="230" y="13"/>
                    <a:pt x="230" y="13"/>
                    <a:pt x="230" y="13"/>
                  </a:cubicBezTo>
                  <a:cubicBezTo>
                    <a:pt x="230" y="13"/>
                    <a:pt x="130" y="9"/>
                    <a:pt x="97" y="7"/>
                  </a:cubicBezTo>
                  <a:cubicBezTo>
                    <a:pt x="76" y="6"/>
                    <a:pt x="14" y="0"/>
                    <a:pt x="14" y="0"/>
                  </a:cubicBezTo>
                  <a:cubicBezTo>
                    <a:pt x="0" y="147"/>
                    <a:pt x="0" y="147"/>
                    <a:pt x="0" y="147"/>
                  </a:cubicBezTo>
                  <a:cubicBezTo>
                    <a:pt x="0" y="147"/>
                    <a:pt x="91" y="153"/>
                    <a:pt x="122" y="155"/>
                  </a:cubicBezTo>
                  <a:cubicBezTo>
                    <a:pt x="153" y="157"/>
                    <a:pt x="249" y="161"/>
                    <a:pt x="249" y="161"/>
                  </a:cubicBezTo>
                  <a:close/>
                </a:path>
              </a:pathLst>
            </a:custGeom>
            <a:grpFill/>
            <a:ln w="3175" cap="flat">
              <a:solidFill>
                <a:schemeClr val="bg1"/>
              </a:solidFill>
              <a:prstDash val="solid"/>
              <a:miter lim="800000"/>
              <a:headEnd/>
              <a:tailEnd/>
            </a:ln>
          </p:spPr>
          <p:txBody>
            <a:bodyPr/>
            <a:lstStyle/>
            <a:p>
              <a:pPr defTabSz="1828272">
                <a:defRPr/>
              </a:pPr>
              <a:endParaRPr lang="en-US"/>
            </a:p>
          </p:txBody>
        </p:sp>
        <p:sp>
          <p:nvSpPr>
            <p:cNvPr id="225" name="Freeform 16">
              <a:extLst>
                <a:ext uri="{FF2B5EF4-FFF2-40B4-BE49-F238E27FC236}">
                  <a16:creationId xmlns:a16="http://schemas.microsoft.com/office/drawing/2014/main" id="{4350758C-665B-4793-8A5E-A6F7031C95B4}"/>
                </a:ext>
              </a:extLst>
            </p:cNvPr>
            <p:cNvSpPr>
              <a:spLocks/>
            </p:cNvSpPr>
            <p:nvPr/>
          </p:nvSpPr>
          <p:spPr bwMode="auto">
            <a:xfrm>
              <a:off x="5982934" y="2348638"/>
              <a:ext cx="401373" cy="315365"/>
            </a:xfrm>
            <a:custGeom>
              <a:avLst/>
              <a:gdLst>
                <a:gd name="T0" fmla="*/ 267 w 281"/>
                <a:gd name="T1" fmla="*/ 221 h 221"/>
                <a:gd name="T2" fmla="*/ 277 w 281"/>
                <a:gd name="T3" fmla="*/ 75 h 221"/>
                <a:gd name="T4" fmla="*/ 277 w 281"/>
                <a:gd name="T5" fmla="*/ 75 h 221"/>
                <a:gd name="T6" fmla="*/ 277 w 281"/>
                <a:gd name="T7" fmla="*/ 75 h 221"/>
                <a:gd name="T8" fmla="*/ 281 w 281"/>
                <a:gd name="T9" fmla="*/ 28 h 221"/>
                <a:gd name="T10" fmla="*/ 208 w 281"/>
                <a:gd name="T11" fmla="*/ 21 h 221"/>
                <a:gd name="T12" fmla="*/ 30 w 281"/>
                <a:gd name="T13" fmla="*/ 0 h 221"/>
                <a:gd name="T14" fmla="*/ 0 w 281"/>
                <a:gd name="T15" fmla="*/ 192 h 221"/>
                <a:gd name="T16" fmla="*/ 229 w 281"/>
                <a:gd name="T17" fmla="*/ 219 h 221"/>
                <a:gd name="T18" fmla="*/ 267 w 281"/>
                <a:gd name="T19" fmla="*/ 221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1" h="221">
                  <a:moveTo>
                    <a:pt x="267" y="221"/>
                  </a:moveTo>
                  <a:cubicBezTo>
                    <a:pt x="277" y="75"/>
                    <a:pt x="277" y="75"/>
                    <a:pt x="277" y="75"/>
                  </a:cubicBezTo>
                  <a:cubicBezTo>
                    <a:pt x="277" y="75"/>
                    <a:pt x="277" y="75"/>
                    <a:pt x="277" y="75"/>
                  </a:cubicBezTo>
                  <a:cubicBezTo>
                    <a:pt x="277" y="75"/>
                    <a:pt x="277" y="75"/>
                    <a:pt x="277" y="75"/>
                  </a:cubicBezTo>
                  <a:cubicBezTo>
                    <a:pt x="281" y="28"/>
                    <a:pt x="281" y="28"/>
                    <a:pt x="281" y="28"/>
                  </a:cubicBezTo>
                  <a:cubicBezTo>
                    <a:pt x="208" y="21"/>
                    <a:pt x="208" y="21"/>
                    <a:pt x="208" y="21"/>
                  </a:cubicBezTo>
                  <a:cubicBezTo>
                    <a:pt x="30" y="0"/>
                    <a:pt x="30" y="0"/>
                    <a:pt x="30" y="0"/>
                  </a:cubicBezTo>
                  <a:cubicBezTo>
                    <a:pt x="0" y="192"/>
                    <a:pt x="0" y="192"/>
                    <a:pt x="0" y="192"/>
                  </a:cubicBezTo>
                  <a:cubicBezTo>
                    <a:pt x="229" y="219"/>
                    <a:pt x="229" y="219"/>
                    <a:pt x="229" y="219"/>
                  </a:cubicBezTo>
                  <a:cubicBezTo>
                    <a:pt x="229" y="219"/>
                    <a:pt x="245" y="220"/>
                    <a:pt x="267" y="221"/>
                  </a:cubicBezTo>
                  <a:close/>
                </a:path>
              </a:pathLst>
            </a:custGeom>
            <a:grpFill/>
            <a:ln w="3175" cap="flat">
              <a:solidFill>
                <a:schemeClr val="bg1"/>
              </a:solidFill>
              <a:prstDash val="solid"/>
              <a:miter lim="800000"/>
              <a:headEnd/>
              <a:tailEnd/>
            </a:ln>
          </p:spPr>
          <p:txBody>
            <a:bodyPr/>
            <a:lstStyle/>
            <a:p>
              <a:pPr defTabSz="1828272">
                <a:defRPr/>
              </a:pPr>
              <a:endParaRPr lang="en-US"/>
            </a:p>
          </p:txBody>
        </p:sp>
        <p:sp>
          <p:nvSpPr>
            <p:cNvPr id="226" name="Freeform 17">
              <a:extLst>
                <a:ext uri="{FF2B5EF4-FFF2-40B4-BE49-F238E27FC236}">
                  <a16:creationId xmlns:a16="http://schemas.microsoft.com/office/drawing/2014/main" id="{B9E6BC43-B9F8-44E1-BDCF-3231697FC0BF}"/>
                </a:ext>
              </a:extLst>
            </p:cNvPr>
            <p:cNvSpPr>
              <a:spLocks/>
            </p:cNvSpPr>
            <p:nvPr/>
          </p:nvSpPr>
          <p:spPr bwMode="auto">
            <a:xfrm>
              <a:off x="5716476" y="2235646"/>
              <a:ext cx="308619" cy="386196"/>
            </a:xfrm>
            <a:custGeom>
              <a:avLst/>
              <a:gdLst>
                <a:gd name="T0" fmla="*/ 183 w 183"/>
                <a:gd name="T1" fmla="*/ 67 h 229"/>
                <a:gd name="T2" fmla="*/ 122 w 183"/>
                <a:gd name="T3" fmla="*/ 57 h 229"/>
                <a:gd name="T4" fmla="*/ 129 w 183"/>
                <a:gd name="T5" fmla="*/ 17 h 229"/>
                <a:gd name="T6" fmla="*/ 39 w 183"/>
                <a:gd name="T7" fmla="*/ 0 h 229"/>
                <a:gd name="T8" fmla="*/ 0 w 183"/>
                <a:gd name="T9" fmla="*/ 201 h 229"/>
                <a:gd name="T10" fmla="*/ 158 w 183"/>
                <a:gd name="T11" fmla="*/ 229 h 229"/>
                <a:gd name="T12" fmla="*/ 183 w 183"/>
                <a:gd name="T13" fmla="*/ 67 h 229"/>
              </a:gdLst>
              <a:ahLst/>
              <a:cxnLst>
                <a:cxn ang="0">
                  <a:pos x="T0" y="T1"/>
                </a:cxn>
                <a:cxn ang="0">
                  <a:pos x="T2" y="T3"/>
                </a:cxn>
                <a:cxn ang="0">
                  <a:pos x="T4" y="T5"/>
                </a:cxn>
                <a:cxn ang="0">
                  <a:pos x="T6" y="T7"/>
                </a:cxn>
                <a:cxn ang="0">
                  <a:pos x="T8" y="T9"/>
                </a:cxn>
                <a:cxn ang="0">
                  <a:pos x="T10" y="T11"/>
                </a:cxn>
                <a:cxn ang="0">
                  <a:pos x="T12" y="T13"/>
                </a:cxn>
              </a:cxnLst>
              <a:rect l="0" t="0" r="r" b="b"/>
              <a:pathLst>
                <a:path w="183" h="229">
                  <a:moveTo>
                    <a:pt x="183" y="67"/>
                  </a:moveTo>
                  <a:lnTo>
                    <a:pt x="122" y="57"/>
                  </a:lnTo>
                  <a:lnTo>
                    <a:pt x="129" y="17"/>
                  </a:lnTo>
                  <a:lnTo>
                    <a:pt x="39" y="0"/>
                  </a:lnTo>
                  <a:lnTo>
                    <a:pt x="0" y="201"/>
                  </a:lnTo>
                  <a:lnTo>
                    <a:pt x="158" y="229"/>
                  </a:lnTo>
                  <a:lnTo>
                    <a:pt x="183" y="67"/>
                  </a:lnTo>
                  <a:close/>
                </a:path>
              </a:pathLst>
            </a:custGeom>
            <a:grpFill/>
            <a:ln w="3175" cap="flat">
              <a:solidFill>
                <a:schemeClr val="bg1"/>
              </a:solidFill>
              <a:prstDash val="solid"/>
              <a:miter lim="800000"/>
              <a:headEnd/>
              <a:tailEnd/>
            </a:ln>
          </p:spPr>
          <p:txBody>
            <a:bodyPr/>
            <a:lstStyle/>
            <a:p>
              <a:pPr defTabSz="1828272">
                <a:defRPr/>
              </a:pPr>
              <a:endParaRPr lang="en-US"/>
            </a:p>
          </p:txBody>
        </p:sp>
        <p:sp>
          <p:nvSpPr>
            <p:cNvPr id="227" name="Freeform 18">
              <a:extLst>
                <a:ext uri="{FF2B5EF4-FFF2-40B4-BE49-F238E27FC236}">
                  <a16:creationId xmlns:a16="http://schemas.microsoft.com/office/drawing/2014/main" id="{A3A13EB3-CEDE-427E-BA6C-BEE75C3C8918}"/>
                </a:ext>
              </a:extLst>
            </p:cNvPr>
            <p:cNvSpPr>
              <a:spLocks/>
            </p:cNvSpPr>
            <p:nvPr/>
          </p:nvSpPr>
          <p:spPr bwMode="auto">
            <a:xfrm>
              <a:off x="5428094" y="2164816"/>
              <a:ext cx="354153" cy="536288"/>
            </a:xfrm>
            <a:custGeom>
              <a:avLst/>
              <a:gdLst>
                <a:gd name="T0" fmla="*/ 5 w 248"/>
                <a:gd name="T1" fmla="*/ 131 h 375"/>
                <a:gd name="T2" fmla="*/ 1 w 248"/>
                <a:gd name="T3" fmla="*/ 132 h 375"/>
                <a:gd name="T4" fmla="*/ 0 w 248"/>
                <a:gd name="T5" fmla="*/ 135 h 375"/>
                <a:gd name="T6" fmla="*/ 1 w 248"/>
                <a:gd name="T7" fmla="*/ 139 h 375"/>
                <a:gd name="T8" fmla="*/ 2 w 248"/>
                <a:gd name="T9" fmla="*/ 142 h 375"/>
                <a:gd name="T10" fmla="*/ 3 w 248"/>
                <a:gd name="T11" fmla="*/ 143 h 375"/>
                <a:gd name="T12" fmla="*/ 7 w 248"/>
                <a:gd name="T13" fmla="*/ 145 h 375"/>
                <a:gd name="T14" fmla="*/ 160 w 248"/>
                <a:gd name="T15" fmla="*/ 375 h 375"/>
                <a:gd name="T16" fmla="*/ 163 w 248"/>
                <a:gd name="T17" fmla="*/ 371 h 375"/>
                <a:gd name="T18" fmla="*/ 164 w 248"/>
                <a:gd name="T19" fmla="*/ 367 h 375"/>
                <a:gd name="T20" fmla="*/ 164 w 248"/>
                <a:gd name="T21" fmla="*/ 354 h 375"/>
                <a:gd name="T22" fmla="*/ 164 w 248"/>
                <a:gd name="T23" fmla="*/ 340 h 375"/>
                <a:gd name="T24" fmla="*/ 164 w 248"/>
                <a:gd name="T25" fmla="*/ 329 h 375"/>
                <a:gd name="T26" fmla="*/ 167 w 248"/>
                <a:gd name="T27" fmla="*/ 326 h 375"/>
                <a:gd name="T28" fmla="*/ 174 w 248"/>
                <a:gd name="T29" fmla="*/ 324 h 375"/>
                <a:gd name="T30" fmla="*/ 176 w 248"/>
                <a:gd name="T31" fmla="*/ 328 h 375"/>
                <a:gd name="T32" fmla="*/ 180 w 248"/>
                <a:gd name="T33" fmla="*/ 326 h 375"/>
                <a:gd name="T34" fmla="*/ 185 w 248"/>
                <a:gd name="T35" fmla="*/ 330 h 375"/>
                <a:gd name="T36" fmla="*/ 188 w 248"/>
                <a:gd name="T37" fmla="*/ 332 h 375"/>
                <a:gd name="T38" fmla="*/ 191 w 248"/>
                <a:gd name="T39" fmla="*/ 330 h 375"/>
                <a:gd name="T40" fmla="*/ 197 w 248"/>
                <a:gd name="T41" fmla="*/ 312 h 375"/>
                <a:gd name="T42" fmla="*/ 202 w 248"/>
                <a:gd name="T43" fmla="*/ 287 h 375"/>
                <a:gd name="T44" fmla="*/ 248 w 248"/>
                <a:gd name="T45" fmla="*/ 49 h 375"/>
                <a:gd name="T46" fmla="*/ 134 w 248"/>
                <a:gd name="T47" fmla="*/ 24 h 375"/>
                <a:gd name="T48" fmla="*/ 42 w 248"/>
                <a:gd name="T49" fmla="*/ 0 h 375"/>
                <a:gd name="T50" fmla="*/ 8 w 248"/>
                <a:gd name="T51" fmla="*/ 130 h 375"/>
                <a:gd name="T52" fmla="*/ 5 w 248"/>
                <a:gd name="T53" fmla="*/ 131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8" h="375">
                  <a:moveTo>
                    <a:pt x="5" y="131"/>
                  </a:moveTo>
                  <a:cubicBezTo>
                    <a:pt x="1" y="132"/>
                    <a:pt x="1" y="132"/>
                    <a:pt x="1" y="132"/>
                  </a:cubicBezTo>
                  <a:cubicBezTo>
                    <a:pt x="0" y="135"/>
                    <a:pt x="0" y="135"/>
                    <a:pt x="0" y="135"/>
                  </a:cubicBezTo>
                  <a:cubicBezTo>
                    <a:pt x="1" y="139"/>
                    <a:pt x="1" y="139"/>
                    <a:pt x="1" y="139"/>
                  </a:cubicBezTo>
                  <a:cubicBezTo>
                    <a:pt x="2" y="142"/>
                    <a:pt x="2" y="142"/>
                    <a:pt x="2" y="142"/>
                  </a:cubicBezTo>
                  <a:cubicBezTo>
                    <a:pt x="3" y="143"/>
                    <a:pt x="3" y="143"/>
                    <a:pt x="3" y="143"/>
                  </a:cubicBezTo>
                  <a:cubicBezTo>
                    <a:pt x="7" y="145"/>
                    <a:pt x="7" y="145"/>
                    <a:pt x="7" y="145"/>
                  </a:cubicBezTo>
                  <a:cubicBezTo>
                    <a:pt x="160" y="375"/>
                    <a:pt x="160" y="375"/>
                    <a:pt x="160" y="375"/>
                  </a:cubicBezTo>
                  <a:cubicBezTo>
                    <a:pt x="163" y="371"/>
                    <a:pt x="163" y="371"/>
                    <a:pt x="163" y="371"/>
                  </a:cubicBezTo>
                  <a:cubicBezTo>
                    <a:pt x="164" y="367"/>
                    <a:pt x="164" y="367"/>
                    <a:pt x="164" y="367"/>
                  </a:cubicBezTo>
                  <a:cubicBezTo>
                    <a:pt x="164" y="354"/>
                    <a:pt x="164" y="354"/>
                    <a:pt x="164" y="354"/>
                  </a:cubicBezTo>
                  <a:cubicBezTo>
                    <a:pt x="164" y="340"/>
                    <a:pt x="164" y="340"/>
                    <a:pt x="164" y="340"/>
                  </a:cubicBezTo>
                  <a:cubicBezTo>
                    <a:pt x="164" y="329"/>
                    <a:pt x="164" y="329"/>
                    <a:pt x="164" y="329"/>
                  </a:cubicBezTo>
                  <a:cubicBezTo>
                    <a:pt x="167" y="326"/>
                    <a:pt x="167" y="326"/>
                    <a:pt x="167" y="326"/>
                  </a:cubicBezTo>
                  <a:cubicBezTo>
                    <a:pt x="174" y="324"/>
                    <a:pt x="174" y="324"/>
                    <a:pt x="174" y="324"/>
                  </a:cubicBezTo>
                  <a:cubicBezTo>
                    <a:pt x="176" y="328"/>
                    <a:pt x="176" y="328"/>
                    <a:pt x="176" y="328"/>
                  </a:cubicBezTo>
                  <a:cubicBezTo>
                    <a:pt x="180" y="326"/>
                    <a:pt x="180" y="326"/>
                    <a:pt x="180" y="326"/>
                  </a:cubicBezTo>
                  <a:cubicBezTo>
                    <a:pt x="185" y="330"/>
                    <a:pt x="185" y="330"/>
                    <a:pt x="185" y="330"/>
                  </a:cubicBezTo>
                  <a:cubicBezTo>
                    <a:pt x="188" y="332"/>
                    <a:pt x="188" y="332"/>
                    <a:pt x="188" y="332"/>
                  </a:cubicBezTo>
                  <a:cubicBezTo>
                    <a:pt x="191" y="330"/>
                    <a:pt x="191" y="330"/>
                    <a:pt x="191" y="330"/>
                  </a:cubicBezTo>
                  <a:cubicBezTo>
                    <a:pt x="191" y="330"/>
                    <a:pt x="195" y="316"/>
                    <a:pt x="197" y="312"/>
                  </a:cubicBezTo>
                  <a:cubicBezTo>
                    <a:pt x="198" y="306"/>
                    <a:pt x="202" y="287"/>
                    <a:pt x="202" y="287"/>
                  </a:cubicBezTo>
                  <a:cubicBezTo>
                    <a:pt x="248" y="49"/>
                    <a:pt x="248" y="49"/>
                    <a:pt x="248" y="49"/>
                  </a:cubicBezTo>
                  <a:cubicBezTo>
                    <a:pt x="248" y="49"/>
                    <a:pt x="163" y="31"/>
                    <a:pt x="134" y="24"/>
                  </a:cubicBezTo>
                  <a:cubicBezTo>
                    <a:pt x="111" y="19"/>
                    <a:pt x="42" y="0"/>
                    <a:pt x="42" y="0"/>
                  </a:cubicBezTo>
                  <a:cubicBezTo>
                    <a:pt x="8" y="130"/>
                    <a:pt x="8" y="130"/>
                    <a:pt x="8" y="130"/>
                  </a:cubicBezTo>
                  <a:lnTo>
                    <a:pt x="5" y="131"/>
                  </a:lnTo>
                  <a:close/>
                </a:path>
              </a:pathLst>
            </a:custGeom>
            <a:grpFill/>
            <a:ln w="3175" cap="flat">
              <a:solidFill>
                <a:schemeClr val="bg1"/>
              </a:solidFill>
              <a:prstDash val="solid"/>
              <a:miter lim="800000"/>
              <a:headEnd/>
              <a:tailEnd/>
            </a:ln>
          </p:spPr>
          <p:txBody>
            <a:bodyPr/>
            <a:lstStyle/>
            <a:p>
              <a:pPr defTabSz="1828272">
                <a:defRPr/>
              </a:pPr>
              <a:endParaRPr lang="en-US"/>
            </a:p>
          </p:txBody>
        </p:sp>
        <p:sp>
          <p:nvSpPr>
            <p:cNvPr id="228" name="Freeform 19">
              <a:extLst>
                <a:ext uri="{FF2B5EF4-FFF2-40B4-BE49-F238E27FC236}">
                  <a16:creationId xmlns:a16="http://schemas.microsoft.com/office/drawing/2014/main" id="{860D61CD-CE8B-4BB0-916E-C69AEAE790BF}"/>
                </a:ext>
              </a:extLst>
            </p:cNvPr>
            <p:cNvSpPr>
              <a:spLocks/>
            </p:cNvSpPr>
            <p:nvPr/>
          </p:nvSpPr>
          <p:spPr bwMode="auto">
            <a:xfrm>
              <a:off x="5278001" y="1830900"/>
              <a:ext cx="440161" cy="372704"/>
            </a:xfrm>
            <a:custGeom>
              <a:avLst/>
              <a:gdLst>
                <a:gd name="T0" fmla="*/ 269 w 308"/>
                <a:gd name="T1" fmla="*/ 182 h 261"/>
                <a:gd name="T2" fmla="*/ 270 w 308"/>
                <a:gd name="T3" fmla="*/ 175 h 261"/>
                <a:gd name="T4" fmla="*/ 275 w 308"/>
                <a:gd name="T5" fmla="*/ 171 h 261"/>
                <a:gd name="T6" fmla="*/ 276 w 308"/>
                <a:gd name="T7" fmla="*/ 159 h 261"/>
                <a:gd name="T8" fmla="*/ 274 w 308"/>
                <a:gd name="T9" fmla="*/ 154 h 261"/>
                <a:gd name="T10" fmla="*/ 271 w 308"/>
                <a:gd name="T11" fmla="*/ 153 h 261"/>
                <a:gd name="T12" fmla="*/ 270 w 308"/>
                <a:gd name="T13" fmla="*/ 145 h 261"/>
                <a:gd name="T14" fmla="*/ 277 w 308"/>
                <a:gd name="T15" fmla="*/ 137 h 261"/>
                <a:gd name="T16" fmla="*/ 288 w 308"/>
                <a:gd name="T17" fmla="*/ 125 h 261"/>
                <a:gd name="T18" fmla="*/ 291 w 308"/>
                <a:gd name="T19" fmla="*/ 120 h 261"/>
                <a:gd name="T20" fmla="*/ 297 w 308"/>
                <a:gd name="T21" fmla="*/ 111 h 261"/>
                <a:gd name="T22" fmla="*/ 304 w 308"/>
                <a:gd name="T23" fmla="*/ 104 h 261"/>
                <a:gd name="T24" fmla="*/ 308 w 308"/>
                <a:gd name="T25" fmla="*/ 98 h 261"/>
                <a:gd name="T26" fmla="*/ 307 w 308"/>
                <a:gd name="T27" fmla="*/ 90 h 261"/>
                <a:gd name="T28" fmla="*/ 300 w 308"/>
                <a:gd name="T29" fmla="*/ 83 h 261"/>
                <a:gd name="T30" fmla="*/ 297 w 308"/>
                <a:gd name="T31" fmla="*/ 74 h 261"/>
                <a:gd name="T32" fmla="*/ 220 w 308"/>
                <a:gd name="T33" fmla="*/ 56 h 261"/>
                <a:gd name="T34" fmla="*/ 211 w 308"/>
                <a:gd name="T35" fmla="*/ 56 h 261"/>
                <a:gd name="T36" fmla="*/ 178 w 308"/>
                <a:gd name="T37" fmla="*/ 58 h 261"/>
                <a:gd name="T38" fmla="*/ 172 w 308"/>
                <a:gd name="T39" fmla="*/ 57 h 261"/>
                <a:gd name="T40" fmla="*/ 167 w 308"/>
                <a:gd name="T41" fmla="*/ 58 h 261"/>
                <a:gd name="T42" fmla="*/ 164 w 308"/>
                <a:gd name="T43" fmla="*/ 56 h 261"/>
                <a:gd name="T44" fmla="*/ 156 w 308"/>
                <a:gd name="T45" fmla="*/ 55 h 261"/>
                <a:gd name="T46" fmla="*/ 155 w 308"/>
                <a:gd name="T47" fmla="*/ 52 h 261"/>
                <a:gd name="T48" fmla="*/ 143 w 308"/>
                <a:gd name="T49" fmla="*/ 49 h 261"/>
                <a:gd name="T50" fmla="*/ 136 w 308"/>
                <a:gd name="T51" fmla="*/ 46 h 261"/>
                <a:gd name="T52" fmla="*/ 121 w 308"/>
                <a:gd name="T53" fmla="*/ 49 h 261"/>
                <a:gd name="T54" fmla="*/ 103 w 308"/>
                <a:gd name="T55" fmla="*/ 40 h 261"/>
                <a:gd name="T56" fmla="*/ 99 w 308"/>
                <a:gd name="T57" fmla="*/ 12 h 261"/>
                <a:gd name="T58" fmla="*/ 90 w 308"/>
                <a:gd name="T59" fmla="*/ 10 h 261"/>
                <a:gd name="T60" fmla="*/ 80 w 308"/>
                <a:gd name="T61" fmla="*/ 4 h 261"/>
                <a:gd name="T62" fmla="*/ 70 w 308"/>
                <a:gd name="T63" fmla="*/ 0 h 261"/>
                <a:gd name="T64" fmla="*/ 68 w 308"/>
                <a:gd name="T65" fmla="*/ 13 h 261"/>
                <a:gd name="T66" fmla="*/ 64 w 308"/>
                <a:gd name="T67" fmla="*/ 28 h 261"/>
                <a:gd name="T68" fmla="*/ 60 w 308"/>
                <a:gd name="T69" fmla="*/ 38 h 261"/>
                <a:gd name="T70" fmla="*/ 55 w 308"/>
                <a:gd name="T71" fmla="*/ 50 h 261"/>
                <a:gd name="T72" fmla="*/ 47 w 308"/>
                <a:gd name="T73" fmla="*/ 67 h 261"/>
                <a:gd name="T74" fmla="*/ 35 w 308"/>
                <a:gd name="T75" fmla="*/ 98 h 261"/>
                <a:gd name="T76" fmla="*/ 24 w 308"/>
                <a:gd name="T77" fmla="*/ 120 h 261"/>
                <a:gd name="T78" fmla="*/ 18 w 308"/>
                <a:gd name="T79" fmla="*/ 130 h 261"/>
                <a:gd name="T80" fmla="*/ 14 w 308"/>
                <a:gd name="T81" fmla="*/ 136 h 261"/>
                <a:gd name="T82" fmla="*/ 5 w 308"/>
                <a:gd name="T83" fmla="*/ 148 h 261"/>
                <a:gd name="T84" fmla="*/ 5 w 308"/>
                <a:gd name="T85" fmla="*/ 160 h 261"/>
                <a:gd name="T86" fmla="*/ 5 w 308"/>
                <a:gd name="T87" fmla="*/ 164 h 261"/>
                <a:gd name="T88" fmla="*/ 3 w 308"/>
                <a:gd name="T89" fmla="*/ 169 h 261"/>
                <a:gd name="T90" fmla="*/ 1 w 308"/>
                <a:gd name="T91" fmla="*/ 174 h 261"/>
                <a:gd name="T92" fmla="*/ 0 w 308"/>
                <a:gd name="T93" fmla="*/ 187 h 261"/>
                <a:gd name="T94" fmla="*/ 3 w 308"/>
                <a:gd name="T95" fmla="*/ 193 h 261"/>
                <a:gd name="T96" fmla="*/ 239 w 308"/>
                <a:gd name="T97" fmla="*/ 258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08" h="261">
                  <a:moveTo>
                    <a:pt x="251" y="261"/>
                  </a:moveTo>
                  <a:cubicBezTo>
                    <a:pt x="269" y="182"/>
                    <a:pt x="269" y="182"/>
                    <a:pt x="269" y="182"/>
                  </a:cubicBezTo>
                  <a:cubicBezTo>
                    <a:pt x="269" y="177"/>
                    <a:pt x="269" y="177"/>
                    <a:pt x="269" y="177"/>
                  </a:cubicBezTo>
                  <a:cubicBezTo>
                    <a:pt x="270" y="175"/>
                    <a:pt x="270" y="175"/>
                    <a:pt x="270" y="175"/>
                  </a:cubicBezTo>
                  <a:cubicBezTo>
                    <a:pt x="275" y="173"/>
                    <a:pt x="275" y="173"/>
                    <a:pt x="275" y="173"/>
                  </a:cubicBezTo>
                  <a:cubicBezTo>
                    <a:pt x="275" y="171"/>
                    <a:pt x="275" y="171"/>
                    <a:pt x="275" y="171"/>
                  </a:cubicBezTo>
                  <a:cubicBezTo>
                    <a:pt x="276" y="167"/>
                    <a:pt x="276" y="167"/>
                    <a:pt x="276" y="167"/>
                  </a:cubicBezTo>
                  <a:cubicBezTo>
                    <a:pt x="276" y="159"/>
                    <a:pt x="276" y="159"/>
                    <a:pt x="276" y="159"/>
                  </a:cubicBezTo>
                  <a:cubicBezTo>
                    <a:pt x="277" y="157"/>
                    <a:pt x="277" y="157"/>
                    <a:pt x="277" y="157"/>
                  </a:cubicBezTo>
                  <a:cubicBezTo>
                    <a:pt x="274" y="154"/>
                    <a:pt x="274" y="154"/>
                    <a:pt x="274" y="154"/>
                  </a:cubicBezTo>
                  <a:cubicBezTo>
                    <a:pt x="273" y="154"/>
                    <a:pt x="273" y="154"/>
                    <a:pt x="273" y="154"/>
                  </a:cubicBezTo>
                  <a:cubicBezTo>
                    <a:pt x="271" y="153"/>
                    <a:pt x="271" y="153"/>
                    <a:pt x="271" y="153"/>
                  </a:cubicBezTo>
                  <a:cubicBezTo>
                    <a:pt x="269" y="150"/>
                    <a:pt x="269" y="150"/>
                    <a:pt x="269" y="150"/>
                  </a:cubicBezTo>
                  <a:cubicBezTo>
                    <a:pt x="270" y="145"/>
                    <a:pt x="270" y="145"/>
                    <a:pt x="270" y="145"/>
                  </a:cubicBezTo>
                  <a:cubicBezTo>
                    <a:pt x="271" y="142"/>
                    <a:pt x="271" y="142"/>
                    <a:pt x="271" y="142"/>
                  </a:cubicBezTo>
                  <a:cubicBezTo>
                    <a:pt x="277" y="137"/>
                    <a:pt x="277" y="137"/>
                    <a:pt x="277" y="137"/>
                  </a:cubicBezTo>
                  <a:cubicBezTo>
                    <a:pt x="285" y="129"/>
                    <a:pt x="285" y="129"/>
                    <a:pt x="285" y="129"/>
                  </a:cubicBezTo>
                  <a:cubicBezTo>
                    <a:pt x="288" y="125"/>
                    <a:pt x="288" y="125"/>
                    <a:pt x="288" y="125"/>
                  </a:cubicBezTo>
                  <a:cubicBezTo>
                    <a:pt x="289" y="121"/>
                    <a:pt x="289" y="121"/>
                    <a:pt x="289" y="121"/>
                  </a:cubicBezTo>
                  <a:cubicBezTo>
                    <a:pt x="291" y="120"/>
                    <a:pt x="291" y="120"/>
                    <a:pt x="291" y="120"/>
                  </a:cubicBezTo>
                  <a:cubicBezTo>
                    <a:pt x="293" y="115"/>
                    <a:pt x="293" y="115"/>
                    <a:pt x="293" y="115"/>
                  </a:cubicBezTo>
                  <a:cubicBezTo>
                    <a:pt x="297" y="111"/>
                    <a:pt x="297" y="111"/>
                    <a:pt x="297" y="111"/>
                  </a:cubicBezTo>
                  <a:cubicBezTo>
                    <a:pt x="300" y="107"/>
                    <a:pt x="300" y="107"/>
                    <a:pt x="300" y="107"/>
                  </a:cubicBezTo>
                  <a:cubicBezTo>
                    <a:pt x="304" y="104"/>
                    <a:pt x="304" y="104"/>
                    <a:pt x="304" y="104"/>
                  </a:cubicBezTo>
                  <a:cubicBezTo>
                    <a:pt x="305" y="99"/>
                    <a:pt x="305" y="99"/>
                    <a:pt x="305" y="99"/>
                  </a:cubicBezTo>
                  <a:cubicBezTo>
                    <a:pt x="308" y="98"/>
                    <a:pt x="308" y="98"/>
                    <a:pt x="308" y="98"/>
                  </a:cubicBezTo>
                  <a:cubicBezTo>
                    <a:pt x="308" y="94"/>
                    <a:pt x="308" y="94"/>
                    <a:pt x="308" y="94"/>
                  </a:cubicBezTo>
                  <a:cubicBezTo>
                    <a:pt x="307" y="90"/>
                    <a:pt x="307" y="90"/>
                    <a:pt x="307" y="90"/>
                  </a:cubicBezTo>
                  <a:cubicBezTo>
                    <a:pt x="305" y="87"/>
                    <a:pt x="305" y="87"/>
                    <a:pt x="305" y="87"/>
                  </a:cubicBezTo>
                  <a:cubicBezTo>
                    <a:pt x="300" y="83"/>
                    <a:pt x="300" y="83"/>
                    <a:pt x="300" y="83"/>
                  </a:cubicBezTo>
                  <a:cubicBezTo>
                    <a:pt x="297" y="78"/>
                    <a:pt x="297" y="78"/>
                    <a:pt x="297" y="78"/>
                  </a:cubicBezTo>
                  <a:cubicBezTo>
                    <a:pt x="297" y="74"/>
                    <a:pt x="297" y="74"/>
                    <a:pt x="297" y="74"/>
                  </a:cubicBezTo>
                  <a:cubicBezTo>
                    <a:pt x="231" y="57"/>
                    <a:pt x="231" y="57"/>
                    <a:pt x="231" y="57"/>
                  </a:cubicBezTo>
                  <a:cubicBezTo>
                    <a:pt x="220" y="56"/>
                    <a:pt x="220" y="56"/>
                    <a:pt x="220" y="56"/>
                  </a:cubicBezTo>
                  <a:cubicBezTo>
                    <a:pt x="216" y="57"/>
                    <a:pt x="216" y="57"/>
                    <a:pt x="216" y="57"/>
                  </a:cubicBezTo>
                  <a:cubicBezTo>
                    <a:pt x="211" y="56"/>
                    <a:pt x="211" y="56"/>
                    <a:pt x="211" y="56"/>
                  </a:cubicBezTo>
                  <a:cubicBezTo>
                    <a:pt x="207" y="57"/>
                    <a:pt x="207" y="57"/>
                    <a:pt x="207" y="57"/>
                  </a:cubicBezTo>
                  <a:cubicBezTo>
                    <a:pt x="178" y="58"/>
                    <a:pt x="178" y="58"/>
                    <a:pt x="178" y="58"/>
                  </a:cubicBezTo>
                  <a:cubicBezTo>
                    <a:pt x="175" y="56"/>
                    <a:pt x="175" y="56"/>
                    <a:pt x="175" y="56"/>
                  </a:cubicBezTo>
                  <a:cubicBezTo>
                    <a:pt x="172" y="57"/>
                    <a:pt x="172" y="57"/>
                    <a:pt x="172" y="57"/>
                  </a:cubicBezTo>
                  <a:cubicBezTo>
                    <a:pt x="169" y="58"/>
                    <a:pt x="169" y="58"/>
                    <a:pt x="169" y="58"/>
                  </a:cubicBezTo>
                  <a:cubicBezTo>
                    <a:pt x="167" y="58"/>
                    <a:pt x="167" y="58"/>
                    <a:pt x="167" y="58"/>
                  </a:cubicBezTo>
                  <a:cubicBezTo>
                    <a:pt x="164" y="57"/>
                    <a:pt x="164" y="57"/>
                    <a:pt x="164" y="57"/>
                  </a:cubicBezTo>
                  <a:cubicBezTo>
                    <a:pt x="164" y="56"/>
                    <a:pt x="164" y="56"/>
                    <a:pt x="164" y="56"/>
                  </a:cubicBezTo>
                  <a:cubicBezTo>
                    <a:pt x="159" y="56"/>
                    <a:pt x="159" y="56"/>
                    <a:pt x="159" y="56"/>
                  </a:cubicBezTo>
                  <a:cubicBezTo>
                    <a:pt x="156" y="55"/>
                    <a:pt x="156" y="55"/>
                    <a:pt x="156" y="55"/>
                  </a:cubicBezTo>
                  <a:cubicBezTo>
                    <a:pt x="155" y="53"/>
                    <a:pt x="155" y="53"/>
                    <a:pt x="155" y="53"/>
                  </a:cubicBezTo>
                  <a:cubicBezTo>
                    <a:pt x="155" y="52"/>
                    <a:pt x="155" y="52"/>
                    <a:pt x="155" y="52"/>
                  </a:cubicBezTo>
                  <a:cubicBezTo>
                    <a:pt x="151" y="51"/>
                    <a:pt x="151" y="51"/>
                    <a:pt x="151" y="51"/>
                  </a:cubicBezTo>
                  <a:cubicBezTo>
                    <a:pt x="143" y="49"/>
                    <a:pt x="143" y="49"/>
                    <a:pt x="143" y="49"/>
                  </a:cubicBezTo>
                  <a:cubicBezTo>
                    <a:pt x="138" y="47"/>
                    <a:pt x="138" y="47"/>
                    <a:pt x="138" y="47"/>
                  </a:cubicBezTo>
                  <a:cubicBezTo>
                    <a:pt x="136" y="46"/>
                    <a:pt x="136" y="46"/>
                    <a:pt x="136" y="46"/>
                  </a:cubicBezTo>
                  <a:cubicBezTo>
                    <a:pt x="130" y="47"/>
                    <a:pt x="130" y="47"/>
                    <a:pt x="130" y="47"/>
                  </a:cubicBezTo>
                  <a:cubicBezTo>
                    <a:pt x="121" y="49"/>
                    <a:pt x="121" y="49"/>
                    <a:pt x="121" y="49"/>
                  </a:cubicBezTo>
                  <a:cubicBezTo>
                    <a:pt x="110" y="46"/>
                    <a:pt x="110" y="46"/>
                    <a:pt x="110" y="46"/>
                  </a:cubicBezTo>
                  <a:cubicBezTo>
                    <a:pt x="103" y="40"/>
                    <a:pt x="103" y="40"/>
                    <a:pt x="103" y="40"/>
                  </a:cubicBezTo>
                  <a:cubicBezTo>
                    <a:pt x="103" y="40"/>
                    <a:pt x="106" y="33"/>
                    <a:pt x="105" y="24"/>
                  </a:cubicBezTo>
                  <a:cubicBezTo>
                    <a:pt x="104" y="14"/>
                    <a:pt x="99" y="12"/>
                    <a:pt x="99" y="12"/>
                  </a:cubicBezTo>
                  <a:cubicBezTo>
                    <a:pt x="94" y="12"/>
                    <a:pt x="94" y="12"/>
                    <a:pt x="94" y="12"/>
                  </a:cubicBezTo>
                  <a:cubicBezTo>
                    <a:pt x="90" y="10"/>
                    <a:pt x="90" y="10"/>
                    <a:pt x="90" y="10"/>
                  </a:cubicBezTo>
                  <a:cubicBezTo>
                    <a:pt x="90" y="10"/>
                    <a:pt x="90" y="4"/>
                    <a:pt x="85" y="4"/>
                  </a:cubicBezTo>
                  <a:cubicBezTo>
                    <a:pt x="80" y="4"/>
                    <a:pt x="80" y="4"/>
                    <a:pt x="80" y="4"/>
                  </a:cubicBezTo>
                  <a:cubicBezTo>
                    <a:pt x="74" y="3"/>
                    <a:pt x="74" y="3"/>
                    <a:pt x="74" y="3"/>
                  </a:cubicBezTo>
                  <a:cubicBezTo>
                    <a:pt x="70" y="0"/>
                    <a:pt x="70" y="0"/>
                    <a:pt x="70" y="0"/>
                  </a:cubicBezTo>
                  <a:cubicBezTo>
                    <a:pt x="70" y="7"/>
                    <a:pt x="70" y="7"/>
                    <a:pt x="70" y="7"/>
                  </a:cubicBezTo>
                  <a:cubicBezTo>
                    <a:pt x="68" y="13"/>
                    <a:pt x="68" y="13"/>
                    <a:pt x="68" y="13"/>
                  </a:cubicBezTo>
                  <a:cubicBezTo>
                    <a:pt x="63" y="22"/>
                    <a:pt x="63" y="22"/>
                    <a:pt x="63" y="22"/>
                  </a:cubicBezTo>
                  <a:cubicBezTo>
                    <a:pt x="64" y="28"/>
                    <a:pt x="64" y="28"/>
                    <a:pt x="64" y="28"/>
                  </a:cubicBezTo>
                  <a:cubicBezTo>
                    <a:pt x="63" y="33"/>
                    <a:pt x="63" y="33"/>
                    <a:pt x="63" y="33"/>
                  </a:cubicBezTo>
                  <a:cubicBezTo>
                    <a:pt x="60" y="38"/>
                    <a:pt x="60" y="38"/>
                    <a:pt x="60" y="38"/>
                  </a:cubicBezTo>
                  <a:cubicBezTo>
                    <a:pt x="58" y="43"/>
                    <a:pt x="58" y="43"/>
                    <a:pt x="58" y="43"/>
                  </a:cubicBezTo>
                  <a:cubicBezTo>
                    <a:pt x="55" y="50"/>
                    <a:pt x="55" y="50"/>
                    <a:pt x="55" y="50"/>
                  </a:cubicBezTo>
                  <a:cubicBezTo>
                    <a:pt x="53" y="55"/>
                    <a:pt x="53" y="55"/>
                    <a:pt x="53" y="55"/>
                  </a:cubicBezTo>
                  <a:cubicBezTo>
                    <a:pt x="47" y="67"/>
                    <a:pt x="47" y="67"/>
                    <a:pt x="47" y="67"/>
                  </a:cubicBezTo>
                  <a:cubicBezTo>
                    <a:pt x="40" y="85"/>
                    <a:pt x="40" y="85"/>
                    <a:pt x="40" y="85"/>
                  </a:cubicBezTo>
                  <a:cubicBezTo>
                    <a:pt x="35" y="98"/>
                    <a:pt x="35" y="98"/>
                    <a:pt x="35" y="98"/>
                  </a:cubicBezTo>
                  <a:cubicBezTo>
                    <a:pt x="30" y="111"/>
                    <a:pt x="30" y="111"/>
                    <a:pt x="30" y="111"/>
                  </a:cubicBezTo>
                  <a:cubicBezTo>
                    <a:pt x="24" y="120"/>
                    <a:pt x="24" y="120"/>
                    <a:pt x="24" y="120"/>
                  </a:cubicBezTo>
                  <a:cubicBezTo>
                    <a:pt x="22" y="124"/>
                    <a:pt x="22" y="124"/>
                    <a:pt x="22" y="124"/>
                  </a:cubicBezTo>
                  <a:cubicBezTo>
                    <a:pt x="18" y="130"/>
                    <a:pt x="18" y="130"/>
                    <a:pt x="18" y="130"/>
                  </a:cubicBezTo>
                  <a:cubicBezTo>
                    <a:pt x="15" y="133"/>
                    <a:pt x="15" y="133"/>
                    <a:pt x="15" y="133"/>
                  </a:cubicBezTo>
                  <a:cubicBezTo>
                    <a:pt x="14" y="136"/>
                    <a:pt x="14" y="136"/>
                    <a:pt x="14" y="136"/>
                  </a:cubicBezTo>
                  <a:cubicBezTo>
                    <a:pt x="11" y="141"/>
                    <a:pt x="11" y="141"/>
                    <a:pt x="11" y="141"/>
                  </a:cubicBezTo>
                  <a:cubicBezTo>
                    <a:pt x="5" y="148"/>
                    <a:pt x="5" y="148"/>
                    <a:pt x="5" y="148"/>
                  </a:cubicBezTo>
                  <a:cubicBezTo>
                    <a:pt x="3" y="152"/>
                    <a:pt x="3" y="152"/>
                    <a:pt x="3" y="152"/>
                  </a:cubicBezTo>
                  <a:cubicBezTo>
                    <a:pt x="5" y="160"/>
                    <a:pt x="5" y="160"/>
                    <a:pt x="5" y="160"/>
                  </a:cubicBezTo>
                  <a:cubicBezTo>
                    <a:pt x="5" y="162"/>
                    <a:pt x="5" y="162"/>
                    <a:pt x="5" y="162"/>
                  </a:cubicBezTo>
                  <a:cubicBezTo>
                    <a:pt x="5" y="164"/>
                    <a:pt x="5" y="164"/>
                    <a:pt x="5" y="164"/>
                  </a:cubicBezTo>
                  <a:cubicBezTo>
                    <a:pt x="4" y="165"/>
                    <a:pt x="4" y="165"/>
                    <a:pt x="4" y="165"/>
                  </a:cubicBezTo>
                  <a:cubicBezTo>
                    <a:pt x="3" y="169"/>
                    <a:pt x="3" y="169"/>
                    <a:pt x="3" y="169"/>
                  </a:cubicBezTo>
                  <a:cubicBezTo>
                    <a:pt x="1" y="170"/>
                    <a:pt x="1" y="170"/>
                    <a:pt x="1" y="170"/>
                  </a:cubicBezTo>
                  <a:cubicBezTo>
                    <a:pt x="1" y="174"/>
                    <a:pt x="1" y="174"/>
                    <a:pt x="1" y="174"/>
                  </a:cubicBezTo>
                  <a:cubicBezTo>
                    <a:pt x="0" y="182"/>
                    <a:pt x="0" y="182"/>
                    <a:pt x="0" y="182"/>
                  </a:cubicBezTo>
                  <a:cubicBezTo>
                    <a:pt x="0" y="187"/>
                    <a:pt x="0" y="187"/>
                    <a:pt x="0" y="187"/>
                  </a:cubicBezTo>
                  <a:cubicBezTo>
                    <a:pt x="2" y="190"/>
                    <a:pt x="2" y="190"/>
                    <a:pt x="2" y="190"/>
                  </a:cubicBezTo>
                  <a:cubicBezTo>
                    <a:pt x="3" y="193"/>
                    <a:pt x="3" y="193"/>
                    <a:pt x="3" y="193"/>
                  </a:cubicBezTo>
                  <a:cubicBezTo>
                    <a:pt x="147" y="234"/>
                    <a:pt x="147" y="234"/>
                    <a:pt x="147" y="234"/>
                  </a:cubicBezTo>
                  <a:cubicBezTo>
                    <a:pt x="147" y="234"/>
                    <a:pt x="216" y="253"/>
                    <a:pt x="239" y="258"/>
                  </a:cubicBezTo>
                  <a:cubicBezTo>
                    <a:pt x="242" y="259"/>
                    <a:pt x="246" y="260"/>
                    <a:pt x="251" y="261"/>
                  </a:cubicBezTo>
                  <a:close/>
                </a:path>
              </a:pathLst>
            </a:custGeom>
            <a:grpFill/>
            <a:ln w="3175" cap="flat">
              <a:solidFill>
                <a:schemeClr val="bg1"/>
              </a:solidFill>
              <a:prstDash val="solid"/>
              <a:miter lim="800000"/>
              <a:headEnd/>
              <a:tailEnd/>
            </a:ln>
          </p:spPr>
          <p:txBody>
            <a:bodyPr/>
            <a:lstStyle/>
            <a:p>
              <a:pPr defTabSz="1828272">
                <a:defRPr/>
              </a:pPr>
              <a:endParaRPr lang="en-US"/>
            </a:p>
          </p:txBody>
        </p:sp>
        <p:sp>
          <p:nvSpPr>
            <p:cNvPr id="229" name="Freeform 20">
              <a:extLst>
                <a:ext uri="{FF2B5EF4-FFF2-40B4-BE49-F238E27FC236}">
                  <a16:creationId xmlns:a16="http://schemas.microsoft.com/office/drawing/2014/main" id="{D6AD7ABA-C3B2-44EC-AA54-D3294F39C7F3}"/>
                </a:ext>
              </a:extLst>
            </p:cNvPr>
            <p:cNvSpPr>
              <a:spLocks/>
            </p:cNvSpPr>
            <p:nvPr/>
          </p:nvSpPr>
          <p:spPr bwMode="auto">
            <a:xfrm>
              <a:off x="5637212" y="1731400"/>
              <a:ext cx="325483" cy="532915"/>
            </a:xfrm>
            <a:custGeom>
              <a:avLst/>
              <a:gdLst>
                <a:gd name="T0" fmla="*/ 46 w 228"/>
                <a:gd name="T1" fmla="*/ 143 h 373"/>
                <a:gd name="T2" fmla="*/ 49 w 228"/>
                <a:gd name="T3" fmla="*/ 152 h 373"/>
                <a:gd name="T4" fmla="*/ 56 w 228"/>
                <a:gd name="T5" fmla="*/ 159 h 373"/>
                <a:gd name="T6" fmla="*/ 57 w 228"/>
                <a:gd name="T7" fmla="*/ 167 h 373"/>
                <a:gd name="T8" fmla="*/ 53 w 228"/>
                <a:gd name="T9" fmla="*/ 173 h 373"/>
                <a:gd name="T10" fmla="*/ 46 w 228"/>
                <a:gd name="T11" fmla="*/ 180 h 373"/>
                <a:gd name="T12" fmla="*/ 40 w 228"/>
                <a:gd name="T13" fmla="*/ 189 h 373"/>
                <a:gd name="T14" fmla="*/ 37 w 228"/>
                <a:gd name="T15" fmla="*/ 194 h 373"/>
                <a:gd name="T16" fmla="*/ 26 w 228"/>
                <a:gd name="T17" fmla="*/ 206 h 373"/>
                <a:gd name="T18" fmla="*/ 19 w 228"/>
                <a:gd name="T19" fmla="*/ 214 h 373"/>
                <a:gd name="T20" fmla="*/ 20 w 228"/>
                <a:gd name="T21" fmla="*/ 222 h 373"/>
                <a:gd name="T22" fmla="*/ 23 w 228"/>
                <a:gd name="T23" fmla="*/ 223 h 373"/>
                <a:gd name="T24" fmla="*/ 25 w 228"/>
                <a:gd name="T25" fmla="*/ 228 h 373"/>
                <a:gd name="T26" fmla="*/ 24 w 228"/>
                <a:gd name="T27" fmla="*/ 240 h 373"/>
                <a:gd name="T28" fmla="*/ 19 w 228"/>
                <a:gd name="T29" fmla="*/ 244 h 373"/>
                <a:gd name="T30" fmla="*/ 18 w 228"/>
                <a:gd name="T31" fmla="*/ 251 h 373"/>
                <a:gd name="T32" fmla="*/ 102 w 228"/>
                <a:gd name="T33" fmla="*/ 352 h 373"/>
                <a:gd name="T34" fmla="*/ 228 w 228"/>
                <a:gd name="T35" fmla="*/ 256 h 373"/>
                <a:gd name="T36" fmla="*/ 224 w 228"/>
                <a:gd name="T37" fmla="*/ 252 h 373"/>
                <a:gd name="T38" fmla="*/ 223 w 228"/>
                <a:gd name="T39" fmla="*/ 247 h 373"/>
                <a:gd name="T40" fmla="*/ 218 w 228"/>
                <a:gd name="T41" fmla="*/ 241 h 373"/>
                <a:gd name="T42" fmla="*/ 213 w 228"/>
                <a:gd name="T43" fmla="*/ 246 h 373"/>
                <a:gd name="T44" fmla="*/ 202 w 228"/>
                <a:gd name="T45" fmla="*/ 248 h 373"/>
                <a:gd name="T46" fmla="*/ 189 w 228"/>
                <a:gd name="T47" fmla="*/ 245 h 373"/>
                <a:gd name="T48" fmla="*/ 184 w 228"/>
                <a:gd name="T49" fmla="*/ 247 h 373"/>
                <a:gd name="T50" fmla="*/ 179 w 228"/>
                <a:gd name="T51" fmla="*/ 247 h 373"/>
                <a:gd name="T52" fmla="*/ 171 w 228"/>
                <a:gd name="T53" fmla="*/ 244 h 373"/>
                <a:gd name="T54" fmla="*/ 168 w 228"/>
                <a:gd name="T55" fmla="*/ 247 h 373"/>
                <a:gd name="T56" fmla="*/ 164 w 228"/>
                <a:gd name="T57" fmla="*/ 249 h 373"/>
                <a:gd name="T58" fmla="*/ 162 w 228"/>
                <a:gd name="T59" fmla="*/ 242 h 373"/>
                <a:gd name="T60" fmla="*/ 160 w 228"/>
                <a:gd name="T61" fmla="*/ 232 h 373"/>
                <a:gd name="T62" fmla="*/ 156 w 228"/>
                <a:gd name="T63" fmla="*/ 226 h 373"/>
                <a:gd name="T64" fmla="*/ 149 w 228"/>
                <a:gd name="T65" fmla="*/ 220 h 373"/>
                <a:gd name="T66" fmla="*/ 149 w 228"/>
                <a:gd name="T67" fmla="*/ 213 h 373"/>
                <a:gd name="T68" fmla="*/ 145 w 228"/>
                <a:gd name="T69" fmla="*/ 204 h 373"/>
                <a:gd name="T70" fmla="*/ 145 w 228"/>
                <a:gd name="T71" fmla="*/ 195 h 373"/>
                <a:gd name="T72" fmla="*/ 142 w 228"/>
                <a:gd name="T73" fmla="*/ 183 h 373"/>
                <a:gd name="T74" fmla="*/ 139 w 228"/>
                <a:gd name="T75" fmla="*/ 179 h 373"/>
                <a:gd name="T76" fmla="*/ 133 w 228"/>
                <a:gd name="T77" fmla="*/ 182 h 373"/>
                <a:gd name="T78" fmla="*/ 127 w 228"/>
                <a:gd name="T79" fmla="*/ 186 h 373"/>
                <a:gd name="T80" fmla="*/ 125 w 228"/>
                <a:gd name="T81" fmla="*/ 183 h 373"/>
                <a:gd name="T82" fmla="*/ 119 w 228"/>
                <a:gd name="T83" fmla="*/ 179 h 373"/>
                <a:gd name="T84" fmla="*/ 125 w 228"/>
                <a:gd name="T85" fmla="*/ 168 h 373"/>
                <a:gd name="T86" fmla="*/ 129 w 228"/>
                <a:gd name="T87" fmla="*/ 166 h 373"/>
                <a:gd name="T88" fmla="*/ 128 w 228"/>
                <a:gd name="T89" fmla="*/ 154 h 373"/>
                <a:gd name="T90" fmla="*/ 134 w 228"/>
                <a:gd name="T91" fmla="*/ 141 h 373"/>
                <a:gd name="T92" fmla="*/ 137 w 228"/>
                <a:gd name="T93" fmla="*/ 131 h 373"/>
                <a:gd name="T94" fmla="*/ 128 w 228"/>
                <a:gd name="T95" fmla="*/ 128 h 373"/>
                <a:gd name="T96" fmla="*/ 123 w 228"/>
                <a:gd name="T97" fmla="*/ 118 h 373"/>
                <a:gd name="T98" fmla="*/ 119 w 228"/>
                <a:gd name="T99" fmla="*/ 106 h 373"/>
                <a:gd name="T100" fmla="*/ 109 w 228"/>
                <a:gd name="T101" fmla="*/ 93 h 373"/>
                <a:gd name="T102" fmla="*/ 104 w 228"/>
                <a:gd name="T103" fmla="*/ 82 h 373"/>
                <a:gd name="T104" fmla="*/ 101 w 228"/>
                <a:gd name="T105" fmla="*/ 76 h 373"/>
                <a:gd name="T106" fmla="*/ 101 w 228"/>
                <a:gd name="T107" fmla="*/ 69 h 373"/>
                <a:gd name="T108" fmla="*/ 97 w 228"/>
                <a:gd name="T109" fmla="*/ 62 h 373"/>
                <a:gd name="T110" fmla="*/ 98 w 228"/>
                <a:gd name="T111" fmla="*/ 48 h 373"/>
                <a:gd name="T112" fmla="*/ 104 w 228"/>
                <a:gd name="T113" fmla="*/ 25 h 373"/>
                <a:gd name="T114" fmla="*/ 108 w 228"/>
                <a:gd name="T115" fmla="*/ 8 h 373"/>
                <a:gd name="T116" fmla="*/ 47 w 228"/>
                <a:gd name="T117" fmla="*/ 120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8" h="373">
                  <a:moveTo>
                    <a:pt x="48" y="132"/>
                  </a:moveTo>
                  <a:cubicBezTo>
                    <a:pt x="48" y="138"/>
                    <a:pt x="46" y="143"/>
                    <a:pt x="46" y="143"/>
                  </a:cubicBezTo>
                  <a:cubicBezTo>
                    <a:pt x="46" y="147"/>
                    <a:pt x="46" y="147"/>
                    <a:pt x="46" y="147"/>
                  </a:cubicBezTo>
                  <a:cubicBezTo>
                    <a:pt x="49" y="152"/>
                    <a:pt x="49" y="152"/>
                    <a:pt x="49" y="152"/>
                  </a:cubicBezTo>
                  <a:cubicBezTo>
                    <a:pt x="54" y="156"/>
                    <a:pt x="54" y="156"/>
                    <a:pt x="54" y="156"/>
                  </a:cubicBezTo>
                  <a:cubicBezTo>
                    <a:pt x="56" y="159"/>
                    <a:pt x="56" y="159"/>
                    <a:pt x="56" y="159"/>
                  </a:cubicBezTo>
                  <a:cubicBezTo>
                    <a:pt x="57" y="163"/>
                    <a:pt x="57" y="163"/>
                    <a:pt x="57" y="163"/>
                  </a:cubicBezTo>
                  <a:cubicBezTo>
                    <a:pt x="57" y="167"/>
                    <a:pt x="57" y="167"/>
                    <a:pt x="57" y="167"/>
                  </a:cubicBezTo>
                  <a:cubicBezTo>
                    <a:pt x="54" y="168"/>
                    <a:pt x="54" y="168"/>
                    <a:pt x="54" y="168"/>
                  </a:cubicBezTo>
                  <a:cubicBezTo>
                    <a:pt x="53" y="173"/>
                    <a:pt x="53" y="173"/>
                    <a:pt x="53" y="173"/>
                  </a:cubicBezTo>
                  <a:cubicBezTo>
                    <a:pt x="49" y="176"/>
                    <a:pt x="49" y="176"/>
                    <a:pt x="49" y="176"/>
                  </a:cubicBezTo>
                  <a:cubicBezTo>
                    <a:pt x="46" y="180"/>
                    <a:pt x="46" y="180"/>
                    <a:pt x="46" y="180"/>
                  </a:cubicBezTo>
                  <a:cubicBezTo>
                    <a:pt x="42" y="184"/>
                    <a:pt x="42" y="184"/>
                    <a:pt x="42" y="184"/>
                  </a:cubicBezTo>
                  <a:cubicBezTo>
                    <a:pt x="40" y="189"/>
                    <a:pt x="40" y="189"/>
                    <a:pt x="40" y="189"/>
                  </a:cubicBezTo>
                  <a:cubicBezTo>
                    <a:pt x="38" y="190"/>
                    <a:pt x="38" y="190"/>
                    <a:pt x="38" y="190"/>
                  </a:cubicBezTo>
                  <a:cubicBezTo>
                    <a:pt x="37" y="194"/>
                    <a:pt x="37" y="194"/>
                    <a:pt x="37" y="194"/>
                  </a:cubicBezTo>
                  <a:cubicBezTo>
                    <a:pt x="34" y="198"/>
                    <a:pt x="34" y="198"/>
                    <a:pt x="34" y="198"/>
                  </a:cubicBezTo>
                  <a:cubicBezTo>
                    <a:pt x="26" y="206"/>
                    <a:pt x="26" y="206"/>
                    <a:pt x="26" y="206"/>
                  </a:cubicBezTo>
                  <a:cubicBezTo>
                    <a:pt x="20" y="211"/>
                    <a:pt x="20" y="211"/>
                    <a:pt x="20" y="211"/>
                  </a:cubicBezTo>
                  <a:cubicBezTo>
                    <a:pt x="19" y="214"/>
                    <a:pt x="19" y="214"/>
                    <a:pt x="19" y="214"/>
                  </a:cubicBezTo>
                  <a:cubicBezTo>
                    <a:pt x="18" y="219"/>
                    <a:pt x="18" y="219"/>
                    <a:pt x="18" y="219"/>
                  </a:cubicBezTo>
                  <a:cubicBezTo>
                    <a:pt x="20" y="222"/>
                    <a:pt x="20" y="222"/>
                    <a:pt x="20" y="222"/>
                  </a:cubicBezTo>
                  <a:cubicBezTo>
                    <a:pt x="22" y="223"/>
                    <a:pt x="22" y="223"/>
                    <a:pt x="22" y="223"/>
                  </a:cubicBezTo>
                  <a:cubicBezTo>
                    <a:pt x="23" y="223"/>
                    <a:pt x="23" y="223"/>
                    <a:pt x="23" y="223"/>
                  </a:cubicBezTo>
                  <a:cubicBezTo>
                    <a:pt x="26" y="226"/>
                    <a:pt x="26" y="226"/>
                    <a:pt x="26" y="226"/>
                  </a:cubicBezTo>
                  <a:cubicBezTo>
                    <a:pt x="25" y="228"/>
                    <a:pt x="25" y="228"/>
                    <a:pt x="25" y="228"/>
                  </a:cubicBezTo>
                  <a:cubicBezTo>
                    <a:pt x="25" y="236"/>
                    <a:pt x="25" y="236"/>
                    <a:pt x="25" y="236"/>
                  </a:cubicBezTo>
                  <a:cubicBezTo>
                    <a:pt x="24" y="240"/>
                    <a:pt x="24" y="240"/>
                    <a:pt x="24" y="240"/>
                  </a:cubicBezTo>
                  <a:cubicBezTo>
                    <a:pt x="24" y="242"/>
                    <a:pt x="24" y="242"/>
                    <a:pt x="24" y="242"/>
                  </a:cubicBezTo>
                  <a:cubicBezTo>
                    <a:pt x="19" y="244"/>
                    <a:pt x="19" y="244"/>
                    <a:pt x="19" y="244"/>
                  </a:cubicBezTo>
                  <a:cubicBezTo>
                    <a:pt x="18" y="246"/>
                    <a:pt x="18" y="246"/>
                    <a:pt x="18" y="246"/>
                  </a:cubicBezTo>
                  <a:cubicBezTo>
                    <a:pt x="18" y="251"/>
                    <a:pt x="18" y="251"/>
                    <a:pt x="18" y="251"/>
                  </a:cubicBezTo>
                  <a:cubicBezTo>
                    <a:pt x="0" y="330"/>
                    <a:pt x="0" y="330"/>
                    <a:pt x="0" y="330"/>
                  </a:cubicBezTo>
                  <a:cubicBezTo>
                    <a:pt x="35" y="338"/>
                    <a:pt x="102" y="352"/>
                    <a:pt x="102" y="352"/>
                  </a:cubicBezTo>
                  <a:cubicBezTo>
                    <a:pt x="208" y="373"/>
                    <a:pt x="208" y="373"/>
                    <a:pt x="208" y="373"/>
                  </a:cubicBezTo>
                  <a:cubicBezTo>
                    <a:pt x="228" y="256"/>
                    <a:pt x="228" y="256"/>
                    <a:pt x="228" y="256"/>
                  </a:cubicBezTo>
                  <a:cubicBezTo>
                    <a:pt x="226" y="254"/>
                    <a:pt x="226" y="254"/>
                    <a:pt x="226" y="254"/>
                  </a:cubicBezTo>
                  <a:cubicBezTo>
                    <a:pt x="224" y="252"/>
                    <a:pt x="224" y="252"/>
                    <a:pt x="224" y="252"/>
                  </a:cubicBezTo>
                  <a:cubicBezTo>
                    <a:pt x="224" y="251"/>
                    <a:pt x="224" y="251"/>
                    <a:pt x="224" y="251"/>
                  </a:cubicBezTo>
                  <a:cubicBezTo>
                    <a:pt x="223" y="247"/>
                    <a:pt x="223" y="247"/>
                    <a:pt x="223" y="247"/>
                  </a:cubicBezTo>
                  <a:cubicBezTo>
                    <a:pt x="221" y="244"/>
                    <a:pt x="221" y="244"/>
                    <a:pt x="221" y="244"/>
                  </a:cubicBezTo>
                  <a:cubicBezTo>
                    <a:pt x="218" y="241"/>
                    <a:pt x="218" y="241"/>
                    <a:pt x="218" y="241"/>
                  </a:cubicBezTo>
                  <a:cubicBezTo>
                    <a:pt x="214" y="241"/>
                    <a:pt x="214" y="241"/>
                    <a:pt x="214" y="241"/>
                  </a:cubicBezTo>
                  <a:cubicBezTo>
                    <a:pt x="213" y="246"/>
                    <a:pt x="213" y="246"/>
                    <a:pt x="213" y="246"/>
                  </a:cubicBezTo>
                  <a:cubicBezTo>
                    <a:pt x="212" y="249"/>
                    <a:pt x="212" y="249"/>
                    <a:pt x="212" y="249"/>
                  </a:cubicBezTo>
                  <a:cubicBezTo>
                    <a:pt x="202" y="248"/>
                    <a:pt x="202" y="248"/>
                    <a:pt x="202" y="248"/>
                  </a:cubicBezTo>
                  <a:cubicBezTo>
                    <a:pt x="197" y="246"/>
                    <a:pt x="197" y="246"/>
                    <a:pt x="197" y="246"/>
                  </a:cubicBezTo>
                  <a:cubicBezTo>
                    <a:pt x="189" y="245"/>
                    <a:pt x="189" y="245"/>
                    <a:pt x="189" y="245"/>
                  </a:cubicBezTo>
                  <a:cubicBezTo>
                    <a:pt x="185" y="245"/>
                    <a:pt x="185" y="245"/>
                    <a:pt x="185" y="245"/>
                  </a:cubicBezTo>
                  <a:cubicBezTo>
                    <a:pt x="184" y="247"/>
                    <a:pt x="184" y="247"/>
                    <a:pt x="184" y="247"/>
                  </a:cubicBezTo>
                  <a:cubicBezTo>
                    <a:pt x="184" y="249"/>
                    <a:pt x="184" y="249"/>
                    <a:pt x="184" y="249"/>
                  </a:cubicBezTo>
                  <a:cubicBezTo>
                    <a:pt x="179" y="247"/>
                    <a:pt x="179" y="247"/>
                    <a:pt x="179" y="247"/>
                  </a:cubicBezTo>
                  <a:cubicBezTo>
                    <a:pt x="174" y="244"/>
                    <a:pt x="174" y="244"/>
                    <a:pt x="174" y="244"/>
                  </a:cubicBezTo>
                  <a:cubicBezTo>
                    <a:pt x="171" y="244"/>
                    <a:pt x="171" y="244"/>
                    <a:pt x="171" y="244"/>
                  </a:cubicBezTo>
                  <a:cubicBezTo>
                    <a:pt x="169" y="244"/>
                    <a:pt x="169" y="244"/>
                    <a:pt x="169" y="244"/>
                  </a:cubicBezTo>
                  <a:cubicBezTo>
                    <a:pt x="168" y="247"/>
                    <a:pt x="168" y="247"/>
                    <a:pt x="168" y="247"/>
                  </a:cubicBezTo>
                  <a:cubicBezTo>
                    <a:pt x="168" y="249"/>
                    <a:pt x="168" y="249"/>
                    <a:pt x="168" y="249"/>
                  </a:cubicBezTo>
                  <a:cubicBezTo>
                    <a:pt x="164" y="249"/>
                    <a:pt x="164" y="249"/>
                    <a:pt x="164" y="249"/>
                  </a:cubicBezTo>
                  <a:cubicBezTo>
                    <a:pt x="162" y="245"/>
                    <a:pt x="162" y="245"/>
                    <a:pt x="162" y="245"/>
                  </a:cubicBezTo>
                  <a:cubicBezTo>
                    <a:pt x="162" y="242"/>
                    <a:pt x="162" y="242"/>
                    <a:pt x="162" y="242"/>
                  </a:cubicBezTo>
                  <a:cubicBezTo>
                    <a:pt x="162" y="238"/>
                    <a:pt x="162" y="238"/>
                    <a:pt x="162" y="238"/>
                  </a:cubicBezTo>
                  <a:cubicBezTo>
                    <a:pt x="160" y="232"/>
                    <a:pt x="160" y="232"/>
                    <a:pt x="160" y="232"/>
                  </a:cubicBezTo>
                  <a:cubicBezTo>
                    <a:pt x="160" y="226"/>
                    <a:pt x="160" y="226"/>
                    <a:pt x="160" y="226"/>
                  </a:cubicBezTo>
                  <a:cubicBezTo>
                    <a:pt x="156" y="226"/>
                    <a:pt x="156" y="226"/>
                    <a:pt x="156" y="226"/>
                  </a:cubicBezTo>
                  <a:cubicBezTo>
                    <a:pt x="151" y="223"/>
                    <a:pt x="151" y="223"/>
                    <a:pt x="151" y="223"/>
                  </a:cubicBezTo>
                  <a:cubicBezTo>
                    <a:pt x="149" y="220"/>
                    <a:pt x="149" y="220"/>
                    <a:pt x="149" y="220"/>
                  </a:cubicBezTo>
                  <a:cubicBezTo>
                    <a:pt x="149" y="218"/>
                    <a:pt x="149" y="218"/>
                    <a:pt x="149" y="218"/>
                  </a:cubicBezTo>
                  <a:cubicBezTo>
                    <a:pt x="149" y="213"/>
                    <a:pt x="149" y="213"/>
                    <a:pt x="149" y="213"/>
                  </a:cubicBezTo>
                  <a:cubicBezTo>
                    <a:pt x="149" y="208"/>
                    <a:pt x="149" y="208"/>
                    <a:pt x="149" y="208"/>
                  </a:cubicBezTo>
                  <a:cubicBezTo>
                    <a:pt x="145" y="204"/>
                    <a:pt x="145" y="204"/>
                    <a:pt x="145" y="204"/>
                  </a:cubicBezTo>
                  <a:cubicBezTo>
                    <a:pt x="145" y="201"/>
                    <a:pt x="145" y="201"/>
                    <a:pt x="145" y="201"/>
                  </a:cubicBezTo>
                  <a:cubicBezTo>
                    <a:pt x="145" y="195"/>
                    <a:pt x="145" y="195"/>
                    <a:pt x="145" y="195"/>
                  </a:cubicBezTo>
                  <a:cubicBezTo>
                    <a:pt x="144" y="187"/>
                    <a:pt x="144" y="187"/>
                    <a:pt x="144" y="187"/>
                  </a:cubicBezTo>
                  <a:cubicBezTo>
                    <a:pt x="142" y="183"/>
                    <a:pt x="142" y="183"/>
                    <a:pt x="142" y="183"/>
                  </a:cubicBezTo>
                  <a:cubicBezTo>
                    <a:pt x="141" y="179"/>
                    <a:pt x="141" y="179"/>
                    <a:pt x="141" y="179"/>
                  </a:cubicBezTo>
                  <a:cubicBezTo>
                    <a:pt x="139" y="179"/>
                    <a:pt x="139" y="179"/>
                    <a:pt x="139" y="179"/>
                  </a:cubicBezTo>
                  <a:cubicBezTo>
                    <a:pt x="135" y="182"/>
                    <a:pt x="135" y="182"/>
                    <a:pt x="135" y="182"/>
                  </a:cubicBezTo>
                  <a:cubicBezTo>
                    <a:pt x="133" y="182"/>
                    <a:pt x="133" y="182"/>
                    <a:pt x="133" y="182"/>
                  </a:cubicBezTo>
                  <a:cubicBezTo>
                    <a:pt x="130" y="183"/>
                    <a:pt x="130" y="183"/>
                    <a:pt x="130" y="183"/>
                  </a:cubicBezTo>
                  <a:cubicBezTo>
                    <a:pt x="127" y="186"/>
                    <a:pt x="127" y="186"/>
                    <a:pt x="127" y="186"/>
                  </a:cubicBezTo>
                  <a:cubicBezTo>
                    <a:pt x="125" y="186"/>
                    <a:pt x="125" y="186"/>
                    <a:pt x="125" y="186"/>
                  </a:cubicBezTo>
                  <a:cubicBezTo>
                    <a:pt x="125" y="183"/>
                    <a:pt x="125" y="183"/>
                    <a:pt x="125" y="183"/>
                  </a:cubicBezTo>
                  <a:cubicBezTo>
                    <a:pt x="121" y="181"/>
                    <a:pt x="121" y="181"/>
                    <a:pt x="121" y="181"/>
                  </a:cubicBezTo>
                  <a:cubicBezTo>
                    <a:pt x="119" y="179"/>
                    <a:pt x="119" y="179"/>
                    <a:pt x="119" y="179"/>
                  </a:cubicBezTo>
                  <a:cubicBezTo>
                    <a:pt x="122" y="172"/>
                    <a:pt x="122" y="172"/>
                    <a:pt x="122" y="172"/>
                  </a:cubicBezTo>
                  <a:cubicBezTo>
                    <a:pt x="125" y="168"/>
                    <a:pt x="125" y="168"/>
                    <a:pt x="125" y="168"/>
                  </a:cubicBezTo>
                  <a:cubicBezTo>
                    <a:pt x="128" y="168"/>
                    <a:pt x="128" y="168"/>
                    <a:pt x="128" y="168"/>
                  </a:cubicBezTo>
                  <a:cubicBezTo>
                    <a:pt x="129" y="166"/>
                    <a:pt x="129" y="166"/>
                    <a:pt x="129" y="166"/>
                  </a:cubicBezTo>
                  <a:cubicBezTo>
                    <a:pt x="127" y="160"/>
                    <a:pt x="127" y="160"/>
                    <a:pt x="127" y="160"/>
                  </a:cubicBezTo>
                  <a:cubicBezTo>
                    <a:pt x="128" y="154"/>
                    <a:pt x="128" y="154"/>
                    <a:pt x="128" y="154"/>
                  </a:cubicBezTo>
                  <a:cubicBezTo>
                    <a:pt x="131" y="147"/>
                    <a:pt x="131" y="147"/>
                    <a:pt x="131" y="147"/>
                  </a:cubicBezTo>
                  <a:cubicBezTo>
                    <a:pt x="134" y="141"/>
                    <a:pt x="134" y="141"/>
                    <a:pt x="134" y="141"/>
                  </a:cubicBezTo>
                  <a:cubicBezTo>
                    <a:pt x="137" y="135"/>
                    <a:pt x="137" y="135"/>
                    <a:pt x="137" y="135"/>
                  </a:cubicBezTo>
                  <a:cubicBezTo>
                    <a:pt x="137" y="131"/>
                    <a:pt x="137" y="131"/>
                    <a:pt x="137" y="131"/>
                  </a:cubicBezTo>
                  <a:cubicBezTo>
                    <a:pt x="128" y="129"/>
                    <a:pt x="128" y="129"/>
                    <a:pt x="128" y="129"/>
                  </a:cubicBezTo>
                  <a:cubicBezTo>
                    <a:pt x="128" y="128"/>
                    <a:pt x="128" y="128"/>
                    <a:pt x="128" y="128"/>
                  </a:cubicBezTo>
                  <a:cubicBezTo>
                    <a:pt x="125" y="124"/>
                    <a:pt x="125" y="124"/>
                    <a:pt x="125" y="124"/>
                  </a:cubicBezTo>
                  <a:cubicBezTo>
                    <a:pt x="123" y="118"/>
                    <a:pt x="123" y="118"/>
                    <a:pt x="123" y="118"/>
                  </a:cubicBezTo>
                  <a:cubicBezTo>
                    <a:pt x="122" y="111"/>
                    <a:pt x="122" y="111"/>
                    <a:pt x="122" y="111"/>
                  </a:cubicBezTo>
                  <a:cubicBezTo>
                    <a:pt x="119" y="106"/>
                    <a:pt x="119" y="106"/>
                    <a:pt x="119" y="106"/>
                  </a:cubicBezTo>
                  <a:cubicBezTo>
                    <a:pt x="114" y="101"/>
                    <a:pt x="114" y="101"/>
                    <a:pt x="114" y="101"/>
                  </a:cubicBezTo>
                  <a:cubicBezTo>
                    <a:pt x="109" y="93"/>
                    <a:pt x="109" y="93"/>
                    <a:pt x="109" y="93"/>
                  </a:cubicBezTo>
                  <a:cubicBezTo>
                    <a:pt x="108" y="88"/>
                    <a:pt x="108" y="88"/>
                    <a:pt x="108" y="88"/>
                  </a:cubicBezTo>
                  <a:cubicBezTo>
                    <a:pt x="104" y="82"/>
                    <a:pt x="104" y="82"/>
                    <a:pt x="104" y="82"/>
                  </a:cubicBezTo>
                  <a:cubicBezTo>
                    <a:pt x="104" y="79"/>
                    <a:pt x="104" y="79"/>
                    <a:pt x="104" y="79"/>
                  </a:cubicBezTo>
                  <a:cubicBezTo>
                    <a:pt x="101" y="76"/>
                    <a:pt x="101" y="76"/>
                    <a:pt x="101" y="76"/>
                  </a:cubicBezTo>
                  <a:cubicBezTo>
                    <a:pt x="101" y="72"/>
                    <a:pt x="101" y="72"/>
                    <a:pt x="101" y="72"/>
                  </a:cubicBezTo>
                  <a:cubicBezTo>
                    <a:pt x="101" y="69"/>
                    <a:pt x="101" y="69"/>
                    <a:pt x="101" y="69"/>
                  </a:cubicBezTo>
                  <a:cubicBezTo>
                    <a:pt x="99" y="64"/>
                    <a:pt x="99" y="64"/>
                    <a:pt x="99" y="64"/>
                  </a:cubicBezTo>
                  <a:cubicBezTo>
                    <a:pt x="97" y="62"/>
                    <a:pt x="97" y="62"/>
                    <a:pt x="97" y="62"/>
                  </a:cubicBezTo>
                  <a:cubicBezTo>
                    <a:pt x="97" y="59"/>
                    <a:pt x="97" y="59"/>
                    <a:pt x="97" y="59"/>
                  </a:cubicBezTo>
                  <a:cubicBezTo>
                    <a:pt x="98" y="48"/>
                    <a:pt x="98" y="48"/>
                    <a:pt x="98" y="48"/>
                  </a:cubicBezTo>
                  <a:cubicBezTo>
                    <a:pt x="101" y="36"/>
                    <a:pt x="101" y="36"/>
                    <a:pt x="101" y="36"/>
                  </a:cubicBezTo>
                  <a:cubicBezTo>
                    <a:pt x="104" y="25"/>
                    <a:pt x="104" y="25"/>
                    <a:pt x="104" y="25"/>
                  </a:cubicBezTo>
                  <a:cubicBezTo>
                    <a:pt x="106" y="18"/>
                    <a:pt x="106" y="18"/>
                    <a:pt x="106" y="18"/>
                  </a:cubicBezTo>
                  <a:cubicBezTo>
                    <a:pt x="108" y="8"/>
                    <a:pt x="108" y="8"/>
                    <a:pt x="108" y="8"/>
                  </a:cubicBezTo>
                  <a:cubicBezTo>
                    <a:pt x="76" y="0"/>
                    <a:pt x="76" y="0"/>
                    <a:pt x="76" y="0"/>
                  </a:cubicBezTo>
                  <a:cubicBezTo>
                    <a:pt x="76" y="0"/>
                    <a:pt x="52" y="114"/>
                    <a:pt x="47" y="120"/>
                  </a:cubicBezTo>
                  <a:cubicBezTo>
                    <a:pt x="43" y="127"/>
                    <a:pt x="48" y="125"/>
                    <a:pt x="48" y="132"/>
                  </a:cubicBezTo>
                  <a:close/>
                </a:path>
              </a:pathLst>
            </a:custGeom>
            <a:grpFill/>
            <a:ln w="3175" cap="flat">
              <a:solidFill>
                <a:schemeClr val="bg1"/>
              </a:solidFill>
              <a:prstDash val="solid"/>
              <a:miter lim="800000"/>
              <a:headEnd/>
              <a:tailEnd/>
            </a:ln>
          </p:spPr>
          <p:txBody>
            <a:bodyPr/>
            <a:lstStyle/>
            <a:p>
              <a:pPr defTabSz="1828272">
                <a:defRPr/>
              </a:pPr>
              <a:endParaRPr lang="en-US"/>
            </a:p>
          </p:txBody>
        </p:sp>
        <p:sp>
          <p:nvSpPr>
            <p:cNvPr id="230" name="Freeform 21">
              <a:extLst>
                <a:ext uri="{FF2B5EF4-FFF2-40B4-BE49-F238E27FC236}">
                  <a16:creationId xmlns:a16="http://schemas.microsoft.com/office/drawing/2014/main" id="{EBD66CA8-5297-461C-9921-E3C867D97E8D}"/>
                </a:ext>
              </a:extLst>
            </p:cNvPr>
            <p:cNvSpPr>
              <a:spLocks/>
            </p:cNvSpPr>
            <p:nvPr/>
          </p:nvSpPr>
          <p:spPr bwMode="auto">
            <a:xfrm>
              <a:off x="5775501" y="1743205"/>
              <a:ext cx="558212" cy="360899"/>
            </a:xfrm>
            <a:custGeom>
              <a:avLst/>
              <a:gdLst>
                <a:gd name="T0" fmla="*/ 184 w 391"/>
                <a:gd name="T1" fmla="*/ 33 h 252"/>
                <a:gd name="T2" fmla="*/ 9 w 391"/>
                <a:gd name="T3" fmla="*/ 10 h 252"/>
                <a:gd name="T4" fmla="*/ 4 w 391"/>
                <a:gd name="T5" fmla="*/ 28 h 252"/>
                <a:gd name="T6" fmla="*/ 0 w 391"/>
                <a:gd name="T7" fmla="*/ 51 h 252"/>
                <a:gd name="T8" fmla="*/ 2 w 391"/>
                <a:gd name="T9" fmla="*/ 56 h 252"/>
                <a:gd name="T10" fmla="*/ 4 w 391"/>
                <a:gd name="T11" fmla="*/ 64 h 252"/>
                <a:gd name="T12" fmla="*/ 7 w 391"/>
                <a:gd name="T13" fmla="*/ 71 h 252"/>
                <a:gd name="T14" fmla="*/ 11 w 391"/>
                <a:gd name="T15" fmla="*/ 80 h 252"/>
                <a:gd name="T16" fmla="*/ 17 w 391"/>
                <a:gd name="T17" fmla="*/ 93 h 252"/>
                <a:gd name="T18" fmla="*/ 25 w 391"/>
                <a:gd name="T19" fmla="*/ 103 h 252"/>
                <a:gd name="T20" fmla="*/ 28 w 391"/>
                <a:gd name="T21" fmla="*/ 116 h 252"/>
                <a:gd name="T22" fmla="*/ 31 w 391"/>
                <a:gd name="T23" fmla="*/ 121 h 252"/>
                <a:gd name="T24" fmla="*/ 40 w 391"/>
                <a:gd name="T25" fmla="*/ 127 h 252"/>
                <a:gd name="T26" fmla="*/ 34 w 391"/>
                <a:gd name="T27" fmla="*/ 139 h 252"/>
                <a:gd name="T28" fmla="*/ 30 w 391"/>
                <a:gd name="T29" fmla="*/ 152 h 252"/>
                <a:gd name="T30" fmla="*/ 31 w 391"/>
                <a:gd name="T31" fmla="*/ 160 h 252"/>
                <a:gd name="T32" fmla="*/ 25 w 391"/>
                <a:gd name="T33" fmla="*/ 164 h 252"/>
                <a:gd name="T34" fmla="*/ 24 w 391"/>
                <a:gd name="T35" fmla="*/ 173 h 252"/>
                <a:gd name="T36" fmla="*/ 28 w 391"/>
                <a:gd name="T37" fmla="*/ 178 h 252"/>
                <a:gd name="T38" fmla="*/ 33 w 391"/>
                <a:gd name="T39" fmla="*/ 175 h 252"/>
                <a:gd name="T40" fmla="*/ 38 w 391"/>
                <a:gd name="T41" fmla="*/ 174 h 252"/>
                <a:gd name="T42" fmla="*/ 44 w 391"/>
                <a:gd name="T43" fmla="*/ 171 h 252"/>
                <a:gd name="T44" fmla="*/ 47 w 391"/>
                <a:gd name="T45" fmla="*/ 179 h 252"/>
                <a:gd name="T46" fmla="*/ 48 w 391"/>
                <a:gd name="T47" fmla="*/ 193 h 252"/>
                <a:gd name="T48" fmla="*/ 52 w 391"/>
                <a:gd name="T49" fmla="*/ 200 h 252"/>
                <a:gd name="T50" fmla="*/ 52 w 391"/>
                <a:gd name="T51" fmla="*/ 210 h 252"/>
                <a:gd name="T52" fmla="*/ 54 w 391"/>
                <a:gd name="T53" fmla="*/ 215 h 252"/>
                <a:gd name="T54" fmla="*/ 63 w 391"/>
                <a:gd name="T55" fmla="*/ 218 h 252"/>
                <a:gd name="T56" fmla="*/ 65 w 391"/>
                <a:gd name="T57" fmla="*/ 230 h 252"/>
                <a:gd name="T58" fmla="*/ 65 w 391"/>
                <a:gd name="T59" fmla="*/ 237 h 252"/>
                <a:gd name="T60" fmla="*/ 71 w 391"/>
                <a:gd name="T61" fmla="*/ 241 h 252"/>
                <a:gd name="T62" fmla="*/ 72 w 391"/>
                <a:gd name="T63" fmla="*/ 236 h 252"/>
                <a:gd name="T64" fmla="*/ 77 w 391"/>
                <a:gd name="T65" fmla="*/ 236 h 252"/>
                <a:gd name="T66" fmla="*/ 87 w 391"/>
                <a:gd name="T67" fmla="*/ 241 h 252"/>
                <a:gd name="T68" fmla="*/ 88 w 391"/>
                <a:gd name="T69" fmla="*/ 237 h 252"/>
                <a:gd name="T70" fmla="*/ 100 w 391"/>
                <a:gd name="T71" fmla="*/ 238 h 252"/>
                <a:gd name="T72" fmla="*/ 115 w 391"/>
                <a:gd name="T73" fmla="*/ 241 h 252"/>
                <a:gd name="T74" fmla="*/ 117 w 391"/>
                <a:gd name="T75" fmla="*/ 233 h 252"/>
                <a:gd name="T76" fmla="*/ 124 w 391"/>
                <a:gd name="T77" fmla="*/ 236 h 252"/>
                <a:gd name="T78" fmla="*/ 127 w 391"/>
                <a:gd name="T79" fmla="*/ 243 h 252"/>
                <a:gd name="T80" fmla="*/ 129 w 391"/>
                <a:gd name="T81" fmla="*/ 246 h 252"/>
                <a:gd name="T82" fmla="*/ 136 w 391"/>
                <a:gd name="T83" fmla="*/ 221 h 252"/>
                <a:gd name="T84" fmla="*/ 373 w 391"/>
                <a:gd name="T85" fmla="*/ 252 h 252"/>
                <a:gd name="T86" fmla="*/ 391 w 391"/>
                <a:gd name="T87" fmla="*/ 6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1" h="252">
                  <a:moveTo>
                    <a:pt x="391" y="60"/>
                  </a:moveTo>
                  <a:cubicBezTo>
                    <a:pt x="391" y="60"/>
                    <a:pt x="243" y="42"/>
                    <a:pt x="184" y="33"/>
                  </a:cubicBezTo>
                  <a:cubicBezTo>
                    <a:pt x="112" y="22"/>
                    <a:pt x="11" y="0"/>
                    <a:pt x="11" y="0"/>
                  </a:cubicBezTo>
                  <a:cubicBezTo>
                    <a:pt x="9" y="10"/>
                    <a:pt x="9" y="10"/>
                    <a:pt x="9" y="10"/>
                  </a:cubicBezTo>
                  <a:cubicBezTo>
                    <a:pt x="7" y="17"/>
                    <a:pt x="7" y="17"/>
                    <a:pt x="7" y="17"/>
                  </a:cubicBezTo>
                  <a:cubicBezTo>
                    <a:pt x="4" y="28"/>
                    <a:pt x="4" y="28"/>
                    <a:pt x="4" y="28"/>
                  </a:cubicBezTo>
                  <a:cubicBezTo>
                    <a:pt x="1" y="40"/>
                    <a:pt x="1" y="40"/>
                    <a:pt x="1" y="40"/>
                  </a:cubicBezTo>
                  <a:cubicBezTo>
                    <a:pt x="0" y="51"/>
                    <a:pt x="0" y="51"/>
                    <a:pt x="0" y="51"/>
                  </a:cubicBezTo>
                  <a:cubicBezTo>
                    <a:pt x="0" y="54"/>
                    <a:pt x="0" y="54"/>
                    <a:pt x="0" y="54"/>
                  </a:cubicBezTo>
                  <a:cubicBezTo>
                    <a:pt x="2" y="56"/>
                    <a:pt x="2" y="56"/>
                    <a:pt x="2" y="56"/>
                  </a:cubicBezTo>
                  <a:cubicBezTo>
                    <a:pt x="4" y="61"/>
                    <a:pt x="4" y="61"/>
                    <a:pt x="4" y="61"/>
                  </a:cubicBezTo>
                  <a:cubicBezTo>
                    <a:pt x="4" y="64"/>
                    <a:pt x="4" y="64"/>
                    <a:pt x="4" y="64"/>
                  </a:cubicBezTo>
                  <a:cubicBezTo>
                    <a:pt x="4" y="68"/>
                    <a:pt x="4" y="68"/>
                    <a:pt x="4" y="68"/>
                  </a:cubicBezTo>
                  <a:cubicBezTo>
                    <a:pt x="7" y="71"/>
                    <a:pt x="7" y="71"/>
                    <a:pt x="7" y="71"/>
                  </a:cubicBezTo>
                  <a:cubicBezTo>
                    <a:pt x="7" y="74"/>
                    <a:pt x="7" y="74"/>
                    <a:pt x="7" y="74"/>
                  </a:cubicBezTo>
                  <a:cubicBezTo>
                    <a:pt x="11" y="80"/>
                    <a:pt x="11" y="80"/>
                    <a:pt x="11" y="80"/>
                  </a:cubicBezTo>
                  <a:cubicBezTo>
                    <a:pt x="12" y="85"/>
                    <a:pt x="12" y="85"/>
                    <a:pt x="12" y="85"/>
                  </a:cubicBezTo>
                  <a:cubicBezTo>
                    <a:pt x="17" y="93"/>
                    <a:pt x="17" y="93"/>
                    <a:pt x="17" y="93"/>
                  </a:cubicBezTo>
                  <a:cubicBezTo>
                    <a:pt x="22" y="98"/>
                    <a:pt x="22" y="98"/>
                    <a:pt x="22" y="98"/>
                  </a:cubicBezTo>
                  <a:cubicBezTo>
                    <a:pt x="25" y="103"/>
                    <a:pt x="25" y="103"/>
                    <a:pt x="25" y="103"/>
                  </a:cubicBezTo>
                  <a:cubicBezTo>
                    <a:pt x="26" y="110"/>
                    <a:pt x="26" y="110"/>
                    <a:pt x="26" y="110"/>
                  </a:cubicBezTo>
                  <a:cubicBezTo>
                    <a:pt x="28" y="116"/>
                    <a:pt x="28" y="116"/>
                    <a:pt x="28" y="116"/>
                  </a:cubicBezTo>
                  <a:cubicBezTo>
                    <a:pt x="31" y="120"/>
                    <a:pt x="31" y="120"/>
                    <a:pt x="31" y="120"/>
                  </a:cubicBezTo>
                  <a:cubicBezTo>
                    <a:pt x="31" y="121"/>
                    <a:pt x="31" y="121"/>
                    <a:pt x="31" y="121"/>
                  </a:cubicBezTo>
                  <a:cubicBezTo>
                    <a:pt x="40" y="123"/>
                    <a:pt x="40" y="123"/>
                    <a:pt x="40" y="123"/>
                  </a:cubicBezTo>
                  <a:cubicBezTo>
                    <a:pt x="40" y="127"/>
                    <a:pt x="40" y="127"/>
                    <a:pt x="40" y="127"/>
                  </a:cubicBezTo>
                  <a:cubicBezTo>
                    <a:pt x="37" y="133"/>
                    <a:pt x="37" y="133"/>
                    <a:pt x="37" y="133"/>
                  </a:cubicBezTo>
                  <a:cubicBezTo>
                    <a:pt x="34" y="139"/>
                    <a:pt x="34" y="139"/>
                    <a:pt x="34" y="139"/>
                  </a:cubicBezTo>
                  <a:cubicBezTo>
                    <a:pt x="31" y="146"/>
                    <a:pt x="31" y="146"/>
                    <a:pt x="31" y="146"/>
                  </a:cubicBezTo>
                  <a:cubicBezTo>
                    <a:pt x="30" y="152"/>
                    <a:pt x="30" y="152"/>
                    <a:pt x="30" y="152"/>
                  </a:cubicBezTo>
                  <a:cubicBezTo>
                    <a:pt x="32" y="158"/>
                    <a:pt x="32" y="158"/>
                    <a:pt x="32" y="158"/>
                  </a:cubicBezTo>
                  <a:cubicBezTo>
                    <a:pt x="31" y="160"/>
                    <a:pt x="31" y="160"/>
                    <a:pt x="31" y="160"/>
                  </a:cubicBezTo>
                  <a:cubicBezTo>
                    <a:pt x="28" y="160"/>
                    <a:pt x="28" y="160"/>
                    <a:pt x="28" y="160"/>
                  </a:cubicBezTo>
                  <a:cubicBezTo>
                    <a:pt x="25" y="164"/>
                    <a:pt x="25" y="164"/>
                    <a:pt x="25" y="164"/>
                  </a:cubicBezTo>
                  <a:cubicBezTo>
                    <a:pt x="22" y="171"/>
                    <a:pt x="22" y="171"/>
                    <a:pt x="22" y="171"/>
                  </a:cubicBezTo>
                  <a:cubicBezTo>
                    <a:pt x="24" y="173"/>
                    <a:pt x="24" y="173"/>
                    <a:pt x="24" y="173"/>
                  </a:cubicBezTo>
                  <a:cubicBezTo>
                    <a:pt x="28" y="175"/>
                    <a:pt x="28" y="175"/>
                    <a:pt x="28" y="175"/>
                  </a:cubicBezTo>
                  <a:cubicBezTo>
                    <a:pt x="28" y="178"/>
                    <a:pt x="28" y="178"/>
                    <a:pt x="28" y="178"/>
                  </a:cubicBezTo>
                  <a:cubicBezTo>
                    <a:pt x="30" y="178"/>
                    <a:pt x="30" y="178"/>
                    <a:pt x="30" y="178"/>
                  </a:cubicBezTo>
                  <a:cubicBezTo>
                    <a:pt x="33" y="175"/>
                    <a:pt x="33" y="175"/>
                    <a:pt x="33" y="175"/>
                  </a:cubicBezTo>
                  <a:cubicBezTo>
                    <a:pt x="36" y="174"/>
                    <a:pt x="36" y="174"/>
                    <a:pt x="36" y="174"/>
                  </a:cubicBezTo>
                  <a:cubicBezTo>
                    <a:pt x="38" y="174"/>
                    <a:pt x="38" y="174"/>
                    <a:pt x="38" y="174"/>
                  </a:cubicBezTo>
                  <a:cubicBezTo>
                    <a:pt x="42" y="171"/>
                    <a:pt x="42" y="171"/>
                    <a:pt x="42" y="171"/>
                  </a:cubicBezTo>
                  <a:cubicBezTo>
                    <a:pt x="44" y="171"/>
                    <a:pt x="44" y="171"/>
                    <a:pt x="44" y="171"/>
                  </a:cubicBezTo>
                  <a:cubicBezTo>
                    <a:pt x="45" y="175"/>
                    <a:pt x="45" y="175"/>
                    <a:pt x="45" y="175"/>
                  </a:cubicBezTo>
                  <a:cubicBezTo>
                    <a:pt x="47" y="179"/>
                    <a:pt x="47" y="179"/>
                    <a:pt x="47" y="179"/>
                  </a:cubicBezTo>
                  <a:cubicBezTo>
                    <a:pt x="48" y="187"/>
                    <a:pt x="48" y="187"/>
                    <a:pt x="48" y="187"/>
                  </a:cubicBezTo>
                  <a:cubicBezTo>
                    <a:pt x="48" y="193"/>
                    <a:pt x="48" y="193"/>
                    <a:pt x="48" y="193"/>
                  </a:cubicBezTo>
                  <a:cubicBezTo>
                    <a:pt x="48" y="196"/>
                    <a:pt x="48" y="196"/>
                    <a:pt x="48" y="196"/>
                  </a:cubicBezTo>
                  <a:cubicBezTo>
                    <a:pt x="52" y="200"/>
                    <a:pt x="52" y="200"/>
                    <a:pt x="52" y="200"/>
                  </a:cubicBezTo>
                  <a:cubicBezTo>
                    <a:pt x="52" y="205"/>
                    <a:pt x="52" y="205"/>
                    <a:pt x="52" y="205"/>
                  </a:cubicBezTo>
                  <a:cubicBezTo>
                    <a:pt x="52" y="210"/>
                    <a:pt x="52" y="210"/>
                    <a:pt x="52" y="210"/>
                  </a:cubicBezTo>
                  <a:cubicBezTo>
                    <a:pt x="52" y="212"/>
                    <a:pt x="52" y="212"/>
                    <a:pt x="52" y="212"/>
                  </a:cubicBezTo>
                  <a:cubicBezTo>
                    <a:pt x="54" y="215"/>
                    <a:pt x="54" y="215"/>
                    <a:pt x="54" y="215"/>
                  </a:cubicBezTo>
                  <a:cubicBezTo>
                    <a:pt x="59" y="218"/>
                    <a:pt x="59" y="218"/>
                    <a:pt x="59" y="218"/>
                  </a:cubicBezTo>
                  <a:cubicBezTo>
                    <a:pt x="63" y="218"/>
                    <a:pt x="63" y="218"/>
                    <a:pt x="63" y="218"/>
                  </a:cubicBezTo>
                  <a:cubicBezTo>
                    <a:pt x="63" y="224"/>
                    <a:pt x="63" y="224"/>
                    <a:pt x="63" y="224"/>
                  </a:cubicBezTo>
                  <a:cubicBezTo>
                    <a:pt x="65" y="230"/>
                    <a:pt x="65" y="230"/>
                    <a:pt x="65" y="230"/>
                  </a:cubicBezTo>
                  <a:cubicBezTo>
                    <a:pt x="65" y="234"/>
                    <a:pt x="65" y="234"/>
                    <a:pt x="65" y="234"/>
                  </a:cubicBezTo>
                  <a:cubicBezTo>
                    <a:pt x="65" y="237"/>
                    <a:pt x="65" y="237"/>
                    <a:pt x="65" y="237"/>
                  </a:cubicBezTo>
                  <a:cubicBezTo>
                    <a:pt x="67" y="241"/>
                    <a:pt x="67" y="241"/>
                    <a:pt x="67" y="241"/>
                  </a:cubicBezTo>
                  <a:cubicBezTo>
                    <a:pt x="71" y="241"/>
                    <a:pt x="71" y="241"/>
                    <a:pt x="71" y="241"/>
                  </a:cubicBezTo>
                  <a:cubicBezTo>
                    <a:pt x="71" y="239"/>
                    <a:pt x="71" y="239"/>
                    <a:pt x="71" y="239"/>
                  </a:cubicBezTo>
                  <a:cubicBezTo>
                    <a:pt x="72" y="236"/>
                    <a:pt x="72" y="236"/>
                    <a:pt x="72" y="236"/>
                  </a:cubicBezTo>
                  <a:cubicBezTo>
                    <a:pt x="74" y="236"/>
                    <a:pt x="74" y="236"/>
                    <a:pt x="74" y="236"/>
                  </a:cubicBezTo>
                  <a:cubicBezTo>
                    <a:pt x="77" y="236"/>
                    <a:pt x="77" y="236"/>
                    <a:pt x="77" y="236"/>
                  </a:cubicBezTo>
                  <a:cubicBezTo>
                    <a:pt x="82" y="239"/>
                    <a:pt x="82" y="239"/>
                    <a:pt x="82" y="239"/>
                  </a:cubicBezTo>
                  <a:cubicBezTo>
                    <a:pt x="87" y="241"/>
                    <a:pt x="87" y="241"/>
                    <a:pt x="87" y="241"/>
                  </a:cubicBezTo>
                  <a:cubicBezTo>
                    <a:pt x="87" y="239"/>
                    <a:pt x="87" y="239"/>
                    <a:pt x="87" y="239"/>
                  </a:cubicBezTo>
                  <a:cubicBezTo>
                    <a:pt x="88" y="237"/>
                    <a:pt x="88" y="237"/>
                    <a:pt x="88" y="237"/>
                  </a:cubicBezTo>
                  <a:cubicBezTo>
                    <a:pt x="92" y="237"/>
                    <a:pt x="92" y="237"/>
                    <a:pt x="92" y="237"/>
                  </a:cubicBezTo>
                  <a:cubicBezTo>
                    <a:pt x="100" y="238"/>
                    <a:pt x="100" y="238"/>
                    <a:pt x="100" y="238"/>
                  </a:cubicBezTo>
                  <a:cubicBezTo>
                    <a:pt x="105" y="240"/>
                    <a:pt x="105" y="240"/>
                    <a:pt x="105" y="240"/>
                  </a:cubicBezTo>
                  <a:cubicBezTo>
                    <a:pt x="115" y="241"/>
                    <a:pt x="115" y="241"/>
                    <a:pt x="115" y="241"/>
                  </a:cubicBezTo>
                  <a:cubicBezTo>
                    <a:pt x="116" y="238"/>
                    <a:pt x="116" y="238"/>
                    <a:pt x="116" y="238"/>
                  </a:cubicBezTo>
                  <a:cubicBezTo>
                    <a:pt x="117" y="233"/>
                    <a:pt x="117" y="233"/>
                    <a:pt x="117" y="233"/>
                  </a:cubicBezTo>
                  <a:cubicBezTo>
                    <a:pt x="121" y="233"/>
                    <a:pt x="121" y="233"/>
                    <a:pt x="121" y="233"/>
                  </a:cubicBezTo>
                  <a:cubicBezTo>
                    <a:pt x="124" y="236"/>
                    <a:pt x="124" y="236"/>
                    <a:pt x="124" y="236"/>
                  </a:cubicBezTo>
                  <a:cubicBezTo>
                    <a:pt x="126" y="239"/>
                    <a:pt x="126" y="239"/>
                    <a:pt x="126" y="239"/>
                  </a:cubicBezTo>
                  <a:cubicBezTo>
                    <a:pt x="127" y="243"/>
                    <a:pt x="127" y="243"/>
                    <a:pt x="127" y="243"/>
                  </a:cubicBezTo>
                  <a:cubicBezTo>
                    <a:pt x="127" y="244"/>
                    <a:pt x="127" y="244"/>
                    <a:pt x="127" y="244"/>
                  </a:cubicBezTo>
                  <a:cubicBezTo>
                    <a:pt x="129" y="246"/>
                    <a:pt x="129" y="246"/>
                    <a:pt x="129" y="246"/>
                  </a:cubicBezTo>
                  <a:cubicBezTo>
                    <a:pt x="131" y="248"/>
                    <a:pt x="131" y="248"/>
                    <a:pt x="131" y="248"/>
                  </a:cubicBezTo>
                  <a:cubicBezTo>
                    <a:pt x="136" y="221"/>
                    <a:pt x="136" y="221"/>
                    <a:pt x="136" y="221"/>
                  </a:cubicBezTo>
                  <a:cubicBezTo>
                    <a:pt x="372" y="252"/>
                    <a:pt x="372" y="252"/>
                    <a:pt x="372" y="252"/>
                  </a:cubicBezTo>
                  <a:cubicBezTo>
                    <a:pt x="373" y="252"/>
                    <a:pt x="373" y="252"/>
                    <a:pt x="373" y="252"/>
                  </a:cubicBezTo>
                  <a:cubicBezTo>
                    <a:pt x="377" y="207"/>
                    <a:pt x="377" y="207"/>
                    <a:pt x="377" y="207"/>
                  </a:cubicBezTo>
                  <a:lnTo>
                    <a:pt x="391" y="60"/>
                  </a:lnTo>
                  <a:close/>
                </a:path>
              </a:pathLst>
            </a:custGeom>
            <a:grpFill/>
            <a:ln w="3175" cap="flat">
              <a:solidFill>
                <a:schemeClr val="bg1"/>
              </a:solidFill>
              <a:prstDash val="solid"/>
              <a:miter lim="800000"/>
              <a:headEnd/>
              <a:tailEnd/>
            </a:ln>
          </p:spPr>
          <p:txBody>
            <a:bodyPr/>
            <a:lstStyle/>
            <a:p>
              <a:pPr defTabSz="1828272">
                <a:defRPr/>
              </a:pPr>
              <a:endParaRPr lang="en-US"/>
            </a:p>
          </p:txBody>
        </p:sp>
        <p:sp>
          <p:nvSpPr>
            <p:cNvPr id="231" name="Freeform 22">
              <a:extLst>
                <a:ext uri="{FF2B5EF4-FFF2-40B4-BE49-F238E27FC236}">
                  <a16:creationId xmlns:a16="http://schemas.microsoft.com/office/drawing/2014/main" id="{B1ACBEFA-9553-4382-873D-32B878979379}"/>
                </a:ext>
              </a:extLst>
            </p:cNvPr>
            <p:cNvSpPr>
              <a:spLocks/>
            </p:cNvSpPr>
            <p:nvPr/>
          </p:nvSpPr>
          <p:spPr bwMode="auto">
            <a:xfrm>
              <a:off x="7897045" y="1787053"/>
              <a:ext cx="197314" cy="315365"/>
            </a:xfrm>
            <a:custGeom>
              <a:avLst/>
              <a:gdLst>
                <a:gd name="T0" fmla="*/ 34 w 117"/>
                <a:gd name="T1" fmla="*/ 182 h 187"/>
                <a:gd name="T2" fmla="*/ 34 w 117"/>
                <a:gd name="T3" fmla="*/ 176 h 187"/>
                <a:gd name="T4" fmla="*/ 37 w 117"/>
                <a:gd name="T5" fmla="*/ 171 h 187"/>
                <a:gd name="T6" fmla="*/ 40 w 117"/>
                <a:gd name="T7" fmla="*/ 166 h 187"/>
                <a:gd name="T8" fmla="*/ 44 w 117"/>
                <a:gd name="T9" fmla="*/ 161 h 187"/>
                <a:gd name="T10" fmla="*/ 40 w 117"/>
                <a:gd name="T11" fmla="*/ 159 h 187"/>
                <a:gd name="T12" fmla="*/ 42 w 117"/>
                <a:gd name="T13" fmla="*/ 155 h 187"/>
                <a:gd name="T14" fmla="*/ 45 w 117"/>
                <a:gd name="T15" fmla="*/ 155 h 187"/>
                <a:gd name="T16" fmla="*/ 48 w 117"/>
                <a:gd name="T17" fmla="*/ 150 h 187"/>
                <a:gd name="T18" fmla="*/ 52 w 117"/>
                <a:gd name="T19" fmla="*/ 153 h 187"/>
                <a:gd name="T20" fmla="*/ 51 w 117"/>
                <a:gd name="T21" fmla="*/ 149 h 187"/>
                <a:gd name="T22" fmla="*/ 56 w 117"/>
                <a:gd name="T23" fmla="*/ 148 h 187"/>
                <a:gd name="T24" fmla="*/ 59 w 117"/>
                <a:gd name="T25" fmla="*/ 139 h 187"/>
                <a:gd name="T26" fmla="*/ 67 w 117"/>
                <a:gd name="T27" fmla="*/ 141 h 187"/>
                <a:gd name="T28" fmla="*/ 68 w 117"/>
                <a:gd name="T29" fmla="*/ 132 h 187"/>
                <a:gd name="T30" fmla="*/ 68 w 117"/>
                <a:gd name="T31" fmla="*/ 123 h 187"/>
                <a:gd name="T32" fmla="*/ 69 w 117"/>
                <a:gd name="T33" fmla="*/ 116 h 187"/>
                <a:gd name="T34" fmla="*/ 79 w 117"/>
                <a:gd name="T35" fmla="*/ 122 h 187"/>
                <a:gd name="T36" fmla="*/ 81 w 117"/>
                <a:gd name="T37" fmla="*/ 115 h 187"/>
                <a:gd name="T38" fmla="*/ 84 w 117"/>
                <a:gd name="T39" fmla="*/ 122 h 187"/>
                <a:gd name="T40" fmla="*/ 88 w 117"/>
                <a:gd name="T41" fmla="*/ 116 h 187"/>
                <a:gd name="T42" fmla="*/ 87 w 117"/>
                <a:gd name="T43" fmla="*/ 111 h 187"/>
                <a:gd name="T44" fmla="*/ 95 w 117"/>
                <a:gd name="T45" fmla="*/ 115 h 187"/>
                <a:gd name="T46" fmla="*/ 97 w 117"/>
                <a:gd name="T47" fmla="*/ 111 h 187"/>
                <a:gd name="T48" fmla="*/ 103 w 117"/>
                <a:gd name="T49" fmla="*/ 105 h 187"/>
                <a:gd name="T50" fmla="*/ 106 w 117"/>
                <a:gd name="T51" fmla="*/ 101 h 187"/>
                <a:gd name="T52" fmla="*/ 114 w 117"/>
                <a:gd name="T53" fmla="*/ 97 h 187"/>
                <a:gd name="T54" fmla="*/ 116 w 117"/>
                <a:gd name="T55" fmla="*/ 88 h 187"/>
                <a:gd name="T56" fmla="*/ 112 w 117"/>
                <a:gd name="T57" fmla="*/ 86 h 187"/>
                <a:gd name="T58" fmla="*/ 112 w 117"/>
                <a:gd name="T59" fmla="*/ 82 h 187"/>
                <a:gd name="T60" fmla="*/ 104 w 117"/>
                <a:gd name="T61" fmla="*/ 77 h 187"/>
                <a:gd name="T62" fmla="*/ 101 w 117"/>
                <a:gd name="T63" fmla="*/ 64 h 187"/>
                <a:gd name="T64" fmla="*/ 95 w 117"/>
                <a:gd name="T65" fmla="*/ 63 h 187"/>
                <a:gd name="T66" fmla="*/ 84 w 117"/>
                <a:gd name="T67" fmla="*/ 56 h 187"/>
                <a:gd name="T68" fmla="*/ 77 w 117"/>
                <a:gd name="T69" fmla="*/ 31 h 187"/>
                <a:gd name="T70" fmla="*/ 71 w 117"/>
                <a:gd name="T71" fmla="*/ 11 h 187"/>
                <a:gd name="T72" fmla="*/ 53 w 117"/>
                <a:gd name="T73" fmla="*/ 3 h 187"/>
                <a:gd name="T74" fmla="*/ 42 w 117"/>
                <a:gd name="T75" fmla="*/ 11 h 187"/>
                <a:gd name="T76" fmla="*/ 30 w 117"/>
                <a:gd name="T77" fmla="*/ 5 h 187"/>
                <a:gd name="T78" fmla="*/ 22 w 117"/>
                <a:gd name="T79" fmla="*/ 22 h 187"/>
                <a:gd name="T80" fmla="*/ 13 w 117"/>
                <a:gd name="T81" fmla="*/ 54 h 187"/>
                <a:gd name="T82" fmla="*/ 15 w 117"/>
                <a:gd name="T83" fmla="*/ 71 h 187"/>
                <a:gd name="T84" fmla="*/ 12 w 117"/>
                <a:gd name="T85" fmla="*/ 82 h 187"/>
                <a:gd name="T86" fmla="*/ 7 w 117"/>
                <a:gd name="T87" fmla="*/ 95 h 187"/>
                <a:gd name="T88" fmla="*/ 0 w 117"/>
                <a:gd name="T89" fmla="*/ 103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7" h="187">
                  <a:moveTo>
                    <a:pt x="33" y="187"/>
                  </a:moveTo>
                  <a:lnTo>
                    <a:pt x="33" y="185"/>
                  </a:lnTo>
                  <a:lnTo>
                    <a:pt x="34" y="182"/>
                  </a:lnTo>
                  <a:lnTo>
                    <a:pt x="34" y="181"/>
                  </a:lnTo>
                  <a:lnTo>
                    <a:pt x="34" y="178"/>
                  </a:lnTo>
                  <a:lnTo>
                    <a:pt x="34" y="176"/>
                  </a:lnTo>
                  <a:lnTo>
                    <a:pt x="35" y="174"/>
                  </a:lnTo>
                  <a:lnTo>
                    <a:pt x="37" y="174"/>
                  </a:lnTo>
                  <a:lnTo>
                    <a:pt x="37" y="171"/>
                  </a:lnTo>
                  <a:lnTo>
                    <a:pt x="38" y="169"/>
                  </a:lnTo>
                  <a:lnTo>
                    <a:pt x="38" y="166"/>
                  </a:lnTo>
                  <a:lnTo>
                    <a:pt x="40" y="166"/>
                  </a:lnTo>
                  <a:lnTo>
                    <a:pt x="41" y="166"/>
                  </a:lnTo>
                  <a:lnTo>
                    <a:pt x="44" y="166"/>
                  </a:lnTo>
                  <a:lnTo>
                    <a:pt x="44" y="161"/>
                  </a:lnTo>
                  <a:lnTo>
                    <a:pt x="41" y="161"/>
                  </a:lnTo>
                  <a:lnTo>
                    <a:pt x="40" y="161"/>
                  </a:lnTo>
                  <a:lnTo>
                    <a:pt x="40" y="159"/>
                  </a:lnTo>
                  <a:lnTo>
                    <a:pt x="40" y="158"/>
                  </a:lnTo>
                  <a:lnTo>
                    <a:pt x="42" y="156"/>
                  </a:lnTo>
                  <a:lnTo>
                    <a:pt x="42" y="155"/>
                  </a:lnTo>
                  <a:lnTo>
                    <a:pt x="44" y="153"/>
                  </a:lnTo>
                  <a:lnTo>
                    <a:pt x="45" y="154"/>
                  </a:lnTo>
                  <a:lnTo>
                    <a:pt x="45" y="155"/>
                  </a:lnTo>
                  <a:lnTo>
                    <a:pt x="47" y="154"/>
                  </a:lnTo>
                  <a:lnTo>
                    <a:pt x="48" y="153"/>
                  </a:lnTo>
                  <a:lnTo>
                    <a:pt x="48" y="150"/>
                  </a:lnTo>
                  <a:lnTo>
                    <a:pt x="50" y="152"/>
                  </a:lnTo>
                  <a:lnTo>
                    <a:pt x="51" y="153"/>
                  </a:lnTo>
                  <a:lnTo>
                    <a:pt x="52" y="153"/>
                  </a:lnTo>
                  <a:lnTo>
                    <a:pt x="52" y="150"/>
                  </a:lnTo>
                  <a:lnTo>
                    <a:pt x="52" y="149"/>
                  </a:lnTo>
                  <a:lnTo>
                    <a:pt x="51" y="149"/>
                  </a:lnTo>
                  <a:lnTo>
                    <a:pt x="50" y="147"/>
                  </a:lnTo>
                  <a:lnTo>
                    <a:pt x="54" y="147"/>
                  </a:lnTo>
                  <a:lnTo>
                    <a:pt x="56" y="148"/>
                  </a:lnTo>
                  <a:lnTo>
                    <a:pt x="59" y="147"/>
                  </a:lnTo>
                  <a:lnTo>
                    <a:pt x="60" y="144"/>
                  </a:lnTo>
                  <a:lnTo>
                    <a:pt x="59" y="139"/>
                  </a:lnTo>
                  <a:lnTo>
                    <a:pt x="61" y="139"/>
                  </a:lnTo>
                  <a:lnTo>
                    <a:pt x="64" y="142"/>
                  </a:lnTo>
                  <a:lnTo>
                    <a:pt x="67" y="141"/>
                  </a:lnTo>
                  <a:lnTo>
                    <a:pt x="68" y="139"/>
                  </a:lnTo>
                  <a:lnTo>
                    <a:pt x="69" y="135"/>
                  </a:lnTo>
                  <a:lnTo>
                    <a:pt x="68" y="132"/>
                  </a:lnTo>
                  <a:lnTo>
                    <a:pt x="69" y="128"/>
                  </a:lnTo>
                  <a:lnTo>
                    <a:pt x="69" y="126"/>
                  </a:lnTo>
                  <a:lnTo>
                    <a:pt x="68" y="123"/>
                  </a:lnTo>
                  <a:lnTo>
                    <a:pt x="68" y="121"/>
                  </a:lnTo>
                  <a:lnTo>
                    <a:pt x="69" y="118"/>
                  </a:lnTo>
                  <a:lnTo>
                    <a:pt x="69" y="116"/>
                  </a:lnTo>
                  <a:lnTo>
                    <a:pt x="73" y="120"/>
                  </a:lnTo>
                  <a:lnTo>
                    <a:pt x="74" y="122"/>
                  </a:lnTo>
                  <a:lnTo>
                    <a:pt x="79" y="122"/>
                  </a:lnTo>
                  <a:lnTo>
                    <a:pt x="79" y="120"/>
                  </a:lnTo>
                  <a:lnTo>
                    <a:pt x="79" y="116"/>
                  </a:lnTo>
                  <a:lnTo>
                    <a:pt x="81" y="115"/>
                  </a:lnTo>
                  <a:lnTo>
                    <a:pt x="84" y="116"/>
                  </a:lnTo>
                  <a:lnTo>
                    <a:pt x="84" y="118"/>
                  </a:lnTo>
                  <a:lnTo>
                    <a:pt x="84" y="122"/>
                  </a:lnTo>
                  <a:lnTo>
                    <a:pt x="87" y="121"/>
                  </a:lnTo>
                  <a:lnTo>
                    <a:pt x="90" y="118"/>
                  </a:lnTo>
                  <a:lnTo>
                    <a:pt x="88" y="116"/>
                  </a:lnTo>
                  <a:lnTo>
                    <a:pt x="86" y="114"/>
                  </a:lnTo>
                  <a:lnTo>
                    <a:pt x="86" y="112"/>
                  </a:lnTo>
                  <a:lnTo>
                    <a:pt x="87" y="111"/>
                  </a:lnTo>
                  <a:lnTo>
                    <a:pt x="90" y="114"/>
                  </a:lnTo>
                  <a:lnTo>
                    <a:pt x="93" y="116"/>
                  </a:lnTo>
                  <a:lnTo>
                    <a:pt x="95" y="115"/>
                  </a:lnTo>
                  <a:lnTo>
                    <a:pt x="94" y="111"/>
                  </a:lnTo>
                  <a:lnTo>
                    <a:pt x="95" y="111"/>
                  </a:lnTo>
                  <a:lnTo>
                    <a:pt x="97" y="111"/>
                  </a:lnTo>
                  <a:lnTo>
                    <a:pt x="97" y="105"/>
                  </a:lnTo>
                  <a:lnTo>
                    <a:pt x="101" y="105"/>
                  </a:lnTo>
                  <a:lnTo>
                    <a:pt x="103" y="105"/>
                  </a:lnTo>
                  <a:lnTo>
                    <a:pt x="104" y="104"/>
                  </a:lnTo>
                  <a:lnTo>
                    <a:pt x="104" y="101"/>
                  </a:lnTo>
                  <a:lnTo>
                    <a:pt x="106" y="101"/>
                  </a:lnTo>
                  <a:lnTo>
                    <a:pt x="107" y="100"/>
                  </a:lnTo>
                  <a:lnTo>
                    <a:pt x="110" y="97"/>
                  </a:lnTo>
                  <a:lnTo>
                    <a:pt x="114" y="97"/>
                  </a:lnTo>
                  <a:lnTo>
                    <a:pt x="116" y="95"/>
                  </a:lnTo>
                  <a:lnTo>
                    <a:pt x="117" y="89"/>
                  </a:lnTo>
                  <a:lnTo>
                    <a:pt x="116" y="88"/>
                  </a:lnTo>
                  <a:lnTo>
                    <a:pt x="115" y="88"/>
                  </a:lnTo>
                  <a:lnTo>
                    <a:pt x="113" y="88"/>
                  </a:lnTo>
                  <a:lnTo>
                    <a:pt x="112" y="86"/>
                  </a:lnTo>
                  <a:lnTo>
                    <a:pt x="114" y="84"/>
                  </a:lnTo>
                  <a:lnTo>
                    <a:pt x="114" y="83"/>
                  </a:lnTo>
                  <a:lnTo>
                    <a:pt x="112" y="82"/>
                  </a:lnTo>
                  <a:lnTo>
                    <a:pt x="110" y="77"/>
                  </a:lnTo>
                  <a:lnTo>
                    <a:pt x="106" y="77"/>
                  </a:lnTo>
                  <a:lnTo>
                    <a:pt x="104" y="77"/>
                  </a:lnTo>
                  <a:lnTo>
                    <a:pt x="102" y="73"/>
                  </a:lnTo>
                  <a:lnTo>
                    <a:pt x="101" y="68"/>
                  </a:lnTo>
                  <a:lnTo>
                    <a:pt x="101" y="64"/>
                  </a:lnTo>
                  <a:lnTo>
                    <a:pt x="100" y="61"/>
                  </a:lnTo>
                  <a:lnTo>
                    <a:pt x="97" y="62"/>
                  </a:lnTo>
                  <a:lnTo>
                    <a:pt x="95" y="63"/>
                  </a:lnTo>
                  <a:lnTo>
                    <a:pt x="91" y="63"/>
                  </a:lnTo>
                  <a:lnTo>
                    <a:pt x="87" y="61"/>
                  </a:lnTo>
                  <a:lnTo>
                    <a:pt x="84" y="56"/>
                  </a:lnTo>
                  <a:lnTo>
                    <a:pt x="83" y="49"/>
                  </a:lnTo>
                  <a:lnTo>
                    <a:pt x="79" y="40"/>
                  </a:lnTo>
                  <a:lnTo>
                    <a:pt x="77" y="31"/>
                  </a:lnTo>
                  <a:lnTo>
                    <a:pt x="75" y="26"/>
                  </a:lnTo>
                  <a:lnTo>
                    <a:pt x="73" y="18"/>
                  </a:lnTo>
                  <a:lnTo>
                    <a:pt x="71" y="11"/>
                  </a:lnTo>
                  <a:lnTo>
                    <a:pt x="69" y="8"/>
                  </a:lnTo>
                  <a:lnTo>
                    <a:pt x="56" y="0"/>
                  </a:lnTo>
                  <a:lnTo>
                    <a:pt x="53" y="3"/>
                  </a:lnTo>
                  <a:lnTo>
                    <a:pt x="50" y="7"/>
                  </a:lnTo>
                  <a:lnTo>
                    <a:pt x="45" y="11"/>
                  </a:lnTo>
                  <a:lnTo>
                    <a:pt x="42" y="11"/>
                  </a:lnTo>
                  <a:lnTo>
                    <a:pt x="39" y="9"/>
                  </a:lnTo>
                  <a:lnTo>
                    <a:pt x="34" y="6"/>
                  </a:lnTo>
                  <a:lnTo>
                    <a:pt x="30" y="5"/>
                  </a:lnTo>
                  <a:lnTo>
                    <a:pt x="29" y="5"/>
                  </a:lnTo>
                  <a:lnTo>
                    <a:pt x="27" y="7"/>
                  </a:lnTo>
                  <a:lnTo>
                    <a:pt x="22" y="22"/>
                  </a:lnTo>
                  <a:lnTo>
                    <a:pt x="20" y="33"/>
                  </a:lnTo>
                  <a:lnTo>
                    <a:pt x="15" y="45"/>
                  </a:lnTo>
                  <a:lnTo>
                    <a:pt x="13" y="54"/>
                  </a:lnTo>
                  <a:lnTo>
                    <a:pt x="12" y="64"/>
                  </a:lnTo>
                  <a:lnTo>
                    <a:pt x="13" y="69"/>
                  </a:lnTo>
                  <a:lnTo>
                    <a:pt x="15" y="71"/>
                  </a:lnTo>
                  <a:lnTo>
                    <a:pt x="14" y="73"/>
                  </a:lnTo>
                  <a:lnTo>
                    <a:pt x="12" y="76"/>
                  </a:lnTo>
                  <a:lnTo>
                    <a:pt x="12" y="82"/>
                  </a:lnTo>
                  <a:lnTo>
                    <a:pt x="10" y="87"/>
                  </a:lnTo>
                  <a:lnTo>
                    <a:pt x="10" y="94"/>
                  </a:lnTo>
                  <a:lnTo>
                    <a:pt x="7" y="95"/>
                  </a:lnTo>
                  <a:lnTo>
                    <a:pt x="7" y="100"/>
                  </a:lnTo>
                  <a:lnTo>
                    <a:pt x="1" y="100"/>
                  </a:lnTo>
                  <a:lnTo>
                    <a:pt x="0" y="103"/>
                  </a:lnTo>
                  <a:lnTo>
                    <a:pt x="23" y="178"/>
                  </a:lnTo>
                  <a:lnTo>
                    <a:pt x="33" y="187"/>
                  </a:lnTo>
                  <a:close/>
                </a:path>
              </a:pathLst>
            </a:custGeom>
            <a:grpFill/>
            <a:ln w="3175" cap="flat">
              <a:solidFill>
                <a:schemeClr val="bg1"/>
              </a:solidFill>
              <a:prstDash val="solid"/>
              <a:miter lim="800000"/>
              <a:headEnd/>
              <a:tailEnd/>
            </a:ln>
          </p:spPr>
          <p:txBody>
            <a:bodyPr/>
            <a:lstStyle/>
            <a:p>
              <a:pPr defTabSz="1828272">
                <a:defRPr/>
              </a:pPr>
              <a:endParaRPr lang="en-US"/>
            </a:p>
          </p:txBody>
        </p:sp>
        <p:sp>
          <p:nvSpPr>
            <p:cNvPr id="232" name="Freeform 23">
              <a:extLst>
                <a:ext uri="{FF2B5EF4-FFF2-40B4-BE49-F238E27FC236}">
                  <a16:creationId xmlns:a16="http://schemas.microsoft.com/office/drawing/2014/main" id="{65420CBC-44DC-440F-BD0A-B14C3536DB46}"/>
                </a:ext>
              </a:extLst>
            </p:cNvPr>
            <p:cNvSpPr>
              <a:spLocks/>
            </p:cNvSpPr>
            <p:nvPr/>
          </p:nvSpPr>
          <p:spPr bwMode="auto">
            <a:xfrm>
              <a:off x="7517596" y="2002918"/>
              <a:ext cx="408119" cy="300187"/>
            </a:xfrm>
            <a:custGeom>
              <a:avLst/>
              <a:gdLst>
                <a:gd name="T0" fmla="*/ 10 w 242"/>
                <a:gd name="T1" fmla="*/ 136 h 178"/>
                <a:gd name="T2" fmla="*/ 16 w 242"/>
                <a:gd name="T3" fmla="*/ 129 h 178"/>
                <a:gd name="T4" fmla="*/ 22 w 242"/>
                <a:gd name="T5" fmla="*/ 124 h 178"/>
                <a:gd name="T6" fmla="*/ 22 w 242"/>
                <a:gd name="T7" fmla="*/ 119 h 178"/>
                <a:gd name="T8" fmla="*/ 14 w 242"/>
                <a:gd name="T9" fmla="*/ 102 h 178"/>
                <a:gd name="T10" fmla="*/ 31 w 242"/>
                <a:gd name="T11" fmla="*/ 96 h 178"/>
                <a:gd name="T12" fmla="*/ 47 w 242"/>
                <a:gd name="T13" fmla="*/ 96 h 178"/>
                <a:gd name="T14" fmla="*/ 56 w 242"/>
                <a:gd name="T15" fmla="*/ 96 h 178"/>
                <a:gd name="T16" fmla="*/ 67 w 242"/>
                <a:gd name="T17" fmla="*/ 93 h 178"/>
                <a:gd name="T18" fmla="*/ 83 w 242"/>
                <a:gd name="T19" fmla="*/ 83 h 178"/>
                <a:gd name="T20" fmla="*/ 93 w 242"/>
                <a:gd name="T21" fmla="*/ 77 h 178"/>
                <a:gd name="T22" fmla="*/ 93 w 242"/>
                <a:gd name="T23" fmla="*/ 71 h 178"/>
                <a:gd name="T24" fmla="*/ 93 w 242"/>
                <a:gd name="T25" fmla="*/ 63 h 178"/>
                <a:gd name="T26" fmla="*/ 89 w 242"/>
                <a:gd name="T27" fmla="*/ 61 h 178"/>
                <a:gd name="T28" fmla="*/ 85 w 242"/>
                <a:gd name="T29" fmla="*/ 55 h 178"/>
                <a:gd name="T30" fmla="*/ 98 w 242"/>
                <a:gd name="T31" fmla="*/ 44 h 178"/>
                <a:gd name="T32" fmla="*/ 102 w 242"/>
                <a:gd name="T33" fmla="*/ 33 h 178"/>
                <a:gd name="T34" fmla="*/ 116 w 242"/>
                <a:gd name="T35" fmla="*/ 15 h 178"/>
                <a:gd name="T36" fmla="*/ 130 w 242"/>
                <a:gd name="T37" fmla="*/ 8 h 178"/>
                <a:gd name="T38" fmla="*/ 147 w 242"/>
                <a:gd name="T39" fmla="*/ 2 h 178"/>
                <a:gd name="T40" fmla="*/ 163 w 242"/>
                <a:gd name="T41" fmla="*/ 5 h 178"/>
                <a:gd name="T42" fmla="*/ 165 w 242"/>
                <a:gd name="T43" fmla="*/ 16 h 178"/>
                <a:gd name="T44" fmla="*/ 171 w 242"/>
                <a:gd name="T45" fmla="*/ 24 h 178"/>
                <a:gd name="T46" fmla="*/ 171 w 242"/>
                <a:gd name="T47" fmla="*/ 34 h 178"/>
                <a:gd name="T48" fmla="*/ 174 w 242"/>
                <a:gd name="T49" fmla="*/ 48 h 178"/>
                <a:gd name="T50" fmla="*/ 181 w 242"/>
                <a:gd name="T51" fmla="*/ 59 h 178"/>
                <a:gd name="T52" fmla="*/ 184 w 242"/>
                <a:gd name="T53" fmla="*/ 79 h 178"/>
                <a:gd name="T54" fmla="*/ 188 w 242"/>
                <a:gd name="T55" fmla="*/ 89 h 178"/>
                <a:gd name="T56" fmla="*/ 188 w 242"/>
                <a:gd name="T57" fmla="*/ 120 h 178"/>
                <a:gd name="T58" fmla="*/ 192 w 242"/>
                <a:gd name="T59" fmla="*/ 146 h 178"/>
                <a:gd name="T60" fmla="*/ 192 w 242"/>
                <a:gd name="T61" fmla="*/ 158 h 178"/>
                <a:gd name="T62" fmla="*/ 186 w 242"/>
                <a:gd name="T63" fmla="*/ 171 h 178"/>
                <a:gd name="T64" fmla="*/ 198 w 242"/>
                <a:gd name="T65" fmla="*/ 166 h 178"/>
                <a:gd name="T66" fmla="*/ 206 w 242"/>
                <a:gd name="T67" fmla="*/ 160 h 178"/>
                <a:gd name="T68" fmla="*/ 217 w 242"/>
                <a:gd name="T69" fmla="*/ 158 h 178"/>
                <a:gd name="T70" fmla="*/ 225 w 242"/>
                <a:gd name="T71" fmla="*/ 153 h 178"/>
                <a:gd name="T72" fmla="*/ 225 w 242"/>
                <a:gd name="T73" fmla="*/ 157 h 178"/>
                <a:gd name="T74" fmla="*/ 233 w 242"/>
                <a:gd name="T75" fmla="*/ 151 h 178"/>
                <a:gd name="T76" fmla="*/ 240 w 242"/>
                <a:gd name="T77" fmla="*/ 149 h 178"/>
                <a:gd name="T78" fmla="*/ 233 w 242"/>
                <a:gd name="T79" fmla="*/ 157 h 178"/>
                <a:gd name="T80" fmla="*/ 219 w 242"/>
                <a:gd name="T81" fmla="*/ 166 h 178"/>
                <a:gd name="T82" fmla="*/ 206 w 242"/>
                <a:gd name="T83" fmla="*/ 173 h 178"/>
                <a:gd name="T84" fmla="*/ 189 w 242"/>
                <a:gd name="T85" fmla="*/ 178 h 178"/>
                <a:gd name="T86" fmla="*/ 182 w 242"/>
                <a:gd name="T87" fmla="*/ 171 h 178"/>
                <a:gd name="T88" fmla="*/ 180 w 242"/>
                <a:gd name="T89" fmla="*/ 165 h 178"/>
                <a:gd name="T90" fmla="*/ 155 w 242"/>
                <a:gd name="T91" fmla="*/ 158 h 178"/>
                <a:gd name="T92" fmla="*/ 154 w 242"/>
                <a:gd name="T93" fmla="*/ 151 h 178"/>
                <a:gd name="T94" fmla="*/ 148 w 242"/>
                <a:gd name="T95" fmla="*/ 150 h 178"/>
                <a:gd name="T96" fmla="*/ 140 w 242"/>
                <a:gd name="T97" fmla="*/ 138 h 178"/>
                <a:gd name="T98" fmla="*/ 2 w 242"/>
                <a:gd name="T99" fmla="*/ 15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42" h="178">
                  <a:moveTo>
                    <a:pt x="0" y="146"/>
                  </a:moveTo>
                  <a:lnTo>
                    <a:pt x="10" y="136"/>
                  </a:lnTo>
                  <a:lnTo>
                    <a:pt x="12" y="133"/>
                  </a:lnTo>
                  <a:lnTo>
                    <a:pt x="16" y="129"/>
                  </a:lnTo>
                  <a:lnTo>
                    <a:pt x="18" y="127"/>
                  </a:lnTo>
                  <a:lnTo>
                    <a:pt x="22" y="124"/>
                  </a:lnTo>
                  <a:lnTo>
                    <a:pt x="22" y="121"/>
                  </a:lnTo>
                  <a:lnTo>
                    <a:pt x="22" y="119"/>
                  </a:lnTo>
                  <a:lnTo>
                    <a:pt x="17" y="109"/>
                  </a:lnTo>
                  <a:lnTo>
                    <a:pt x="14" y="102"/>
                  </a:lnTo>
                  <a:lnTo>
                    <a:pt x="18" y="99"/>
                  </a:lnTo>
                  <a:lnTo>
                    <a:pt x="31" y="96"/>
                  </a:lnTo>
                  <a:lnTo>
                    <a:pt x="38" y="96"/>
                  </a:lnTo>
                  <a:lnTo>
                    <a:pt x="47" y="96"/>
                  </a:lnTo>
                  <a:lnTo>
                    <a:pt x="53" y="96"/>
                  </a:lnTo>
                  <a:lnTo>
                    <a:pt x="56" y="96"/>
                  </a:lnTo>
                  <a:lnTo>
                    <a:pt x="63" y="93"/>
                  </a:lnTo>
                  <a:lnTo>
                    <a:pt x="67" y="93"/>
                  </a:lnTo>
                  <a:lnTo>
                    <a:pt x="77" y="90"/>
                  </a:lnTo>
                  <a:lnTo>
                    <a:pt x="83" y="83"/>
                  </a:lnTo>
                  <a:lnTo>
                    <a:pt x="89" y="80"/>
                  </a:lnTo>
                  <a:lnTo>
                    <a:pt x="93" y="77"/>
                  </a:lnTo>
                  <a:lnTo>
                    <a:pt x="93" y="75"/>
                  </a:lnTo>
                  <a:lnTo>
                    <a:pt x="93" y="71"/>
                  </a:lnTo>
                  <a:lnTo>
                    <a:pt x="89" y="66"/>
                  </a:lnTo>
                  <a:lnTo>
                    <a:pt x="93" y="63"/>
                  </a:lnTo>
                  <a:lnTo>
                    <a:pt x="94" y="59"/>
                  </a:lnTo>
                  <a:lnTo>
                    <a:pt x="89" y="61"/>
                  </a:lnTo>
                  <a:lnTo>
                    <a:pt x="87" y="59"/>
                  </a:lnTo>
                  <a:lnTo>
                    <a:pt x="85" y="55"/>
                  </a:lnTo>
                  <a:lnTo>
                    <a:pt x="90" y="51"/>
                  </a:lnTo>
                  <a:lnTo>
                    <a:pt x="98" y="44"/>
                  </a:lnTo>
                  <a:lnTo>
                    <a:pt x="101" y="38"/>
                  </a:lnTo>
                  <a:lnTo>
                    <a:pt x="102" y="33"/>
                  </a:lnTo>
                  <a:lnTo>
                    <a:pt x="110" y="23"/>
                  </a:lnTo>
                  <a:lnTo>
                    <a:pt x="116" y="15"/>
                  </a:lnTo>
                  <a:lnTo>
                    <a:pt x="123" y="10"/>
                  </a:lnTo>
                  <a:lnTo>
                    <a:pt x="130" y="8"/>
                  </a:lnTo>
                  <a:lnTo>
                    <a:pt x="141" y="5"/>
                  </a:lnTo>
                  <a:lnTo>
                    <a:pt x="147" y="2"/>
                  </a:lnTo>
                  <a:lnTo>
                    <a:pt x="163" y="0"/>
                  </a:lnTo>
                  <a:lnTo>
                    <a:pt x="163" y="5"/>
                  </a:lnTo>
                  <a:lnTo>
                    <a:pt x="163" y="11"/>
                  </a:lnTo>
                  <a:lnTo>
                    <a:pt x="165" y="16"/>
                  </a:lnTo>
                  <a:lnTo>
                    <a:pt x="168" y="23"/>
                  </a:lnTo>
                  <a:lnTo>
                    <a:pt x="171" y="24"/>
                  </a:lnTo>
                  <a:lnTo>
                    <a:pt x="174" y="32"/>
                  </a:lnTo>
                  <a:lnTo>
                    <a:pt x="171" y="34"/>
                  </a:lnTo>
                  <a:lnTo>
                    <a:pt x="170" y="41"/>
                  </a:lnTo>
                  <a:lnTo>
                    <a:pt x="174" y="48"/>
                  </a:lnTo>
                  <a:lnTo>
                    <a:pt x="177" y="56"/>
                  </a:lnTo>
                  <a:lnTo>
                    <a:pt x="181" y="59"/>
                  </a:lnTo>
                  <a:lnTo>
                    <a:pt x="182" y="70"/>
                  </a:lnTo>
                  <a:lnTo>
                    <a:pt x="184" y="79"/>
                  </a:lnTo>
                  <a:lnTo>
                    <a:pt x="188" y="88"/>
                  </a:lnTo>
                  <a:lnTo>
                    <a:pt x="188" y="89"/>
                  </a:lnTo>
                  <a:lnTo>
                    <a:pt x="188" y="102"/>
                  </a:lnTo>
                  <a:lnTo>
                    <a:pt x="188" y="120"/>
                  </a:lnTo>
                  <a:lnTo>
                    <a:pt x="192" y="139"/>
                  </a:lnTo>
                  <a:lnTo>
                    <a:pt x="192" y="146"/>
                  </a:lnTo>
                  <a:lnTo>
                    <a:pt x="196" y="152"/>
                  </a:lnTo>
                  <a:lnTo>
                    <a:pt x="192" y="158"/>
                  </a:lnTo>
                  <a:lnTo>
                    <a:pt x="193" y="161"/>
                  </a:lnTo>
                  <a:lnTo>
                    <a:pt x="186" y="171"/>
                  </a:lnTo>
                  <a:lnTo>
                    <a:pt x="193" y="168"/>
                  </a:lnTo>
                  <a:lnTo>
                    <a:pt x="198" y="166"/>
                  </a:lnTo>
                  <a:lnTo>
                    <a:pt x="204" y="162"/>
                  </a:lnTo>
                  <a:lnTo>
                    <a:pt x="206" y="160"/>
                  </a:lnTo>
                  <a:lnTo>
                    <a:pt x="212" y="159"/>
                  </a:lnTo>
                  <a:lnTo>
                    <a:pt x="217" y="158"/>
                  </a:lnTo>
                  <a:lnTo>
                    <a:pt x="219" y="156"/>
                  </a:lnTo>
                  <a:lnTo>
                    <a:pt x="225" y="153"/>
                  </a:lnTo>
                  <a:lnTo>
                    <a:pt x="230" y="147"/>
                  </a:lnTo>
                  <a:lnTo>
                    <a:pt x="225" y="157"/>
                  </a:lnTo>
                  <a:lnTo>
                    <a:pt x="230" y="155"/>
                  </a:lnTo>
                  <a:lnTo>
                    <a:pt x="233" y="151"/>
                  </a:lnTo>
                  <a:lnTo>
                    <a:pt x="236" y="150"/>
                  </a:lnTo>
                  <a:lnTo>
                    <a:pt x="240" y="149"/>
                  </a:lnTo>
                  <a:lnTo>
                    <a:pt x="242" y="149"/>
                  </a:lnTo>
                  <a:lnTo>
                    <a:pt x="233" y="157"/>
                  </a:lnTo>
                  <a:lnTo>
                    <a:pt x="225" y="163"/>
                  </a:lnTo>
                  <a:lnTo>
                    <a:pt x="219" y="166"/>
                  </a:lnTo>
                  <a:lnTo>
                    <a:pt x="214" y="171"/>
                  </a:lnTo>
                  <a:lnTo>
                    <a:pt x="206" y="173"/>
                  </a:lnTo>
                  <a:lnTo>
                    <a:pt x="197" y="176"/>
                  </a:lnTo>
                  <a:lnTo>
                    <a:pt x="189" y="178"/>
                  </a:lnTo>
                  <a:lnTo>
                    <a:pt x="184" y="175"/>
                  </a:lnTo>
                  <a:lnTo>
                    <a:pt x="182" y="171"/>
                  </a:lnTo>
                  <a:lnTo>
                    <a:pt x="182" y="167"/>
                  </a:lnTo>
                  <a:lnTo>
                    <a:pt x="180" y="165"/>
                  </a:lnTo>
                  <a:lnTo>
                    <a:pt x="167" y="161"/>
                  </a:lnTo>
                  <a:lnTo>
                    <a:pt x="155" y="158"/>
                  </a:lnTo>
                  <a:lnTo>
                    <a:pt x="157" y="153"/>
                  </a:lnTo>
                  <a:lnTo>
                    <a:pt x="154" y="151"/>
                  </a:lnTo>
                  <a:lnTo>
                    <a:pt x="151" y="151"/>
                  </a:lnTo>
                  <a:lnTo>
                    <a:pt x="148" y="150"/>
                  </a:lnTo>
                  <a:lnTo>
                    <a:pt x="144" y="143"/>
                  </a:lnTo>
                  <a:lnTo>
                    <a:pt x="140" y="138"/>
                  </a:lnTo>
                  <a:lnTo>
                    <a:pt x="132" y="133"/>
                  </a:lnTo>
                  <a:lnTo>
                    <a:pt x="2" y="156"/>
                  </a:lnTo>
                  <a:lnTo>
                    <a:pt x="0" y="146"/>
                  </a:lnTo>
                  <a:close/>
                </a:path>
              </a:pathLst>
            </a:custGeom>
            <a:grpFill/>
            <a:ln w="3175" cap="flat">
              <a:solidFill>
                <a:schemeClr val="bg1"/>
              </a:solidFill>
              <a:prstDash val="solid"/>
              <a:miter lim="800000"/>
              <a:headEnd/>
              <a:tailEnd/>
            </a:ln>
          </p:spPr>
          <p:txBody>
            <a:bodyPr/>
            <a:lstStyle/>
            <a:p>
              <a:pPr defTabSz="1828272">
                <a:defRPr/>
              </a:pPr>
              <a:endParaRPr lang="en-US"/>
            </a:p>
          </p:txBody>
        </p:sp>
        <p:sp>
          <p:nvSpPr>
            <p:cNvPr id="233" name="Freeform 24">
              <a:extLst>
                <a:ext uri="{FF2B5EF4-FFF2-40B4-BE49-F238E27FC236}">
                  <a16:creationId xmlns:a16="http://schemas.microsoft.com/office/drawing/2014/main" id="{A0D759B9-E440-42C3-90B3-1B2694572BBD}"/>
                </a:ext>
              </a:extLst>
            </p:cNvPr>
            <p:cNvSpPr>
              <a:spLocks/>
            </p:cNvSpPr>
            <p:nvPr/>
          </p:nvSpPr>
          <p:spPr bwMode="auto">
            <a:xfrm>
              <a:off x="7792486" y="1982680"/>
              <a:ext cx="94441" cy="170331"/>
            </a:xfrm>
            <a:custGeom>
              <a:avLst/>
              <a:gdLst>
                <a:gd name="T0" fmla="*/ 0 w 56"/>
                <a:gd name="T1" fmla="*/ 23 h 101"/>
                <a:gd name="T2" fmla="*/ 2 w 56"/>
                <a:gd name="T3" fmla="*/ 28 h 101"/>
                <a:gd name="T4" fmla="*/ 5 w 56"/>
                <a:gd name="T5" fmla="*/ 35 h 101"/>
                <a:gd name="T6" fmla="*/ 8 w 56"/>
                <a:gd name="T7" fmla="*/ 36 h 101"/>
                <a:gd name="T8" fmla="*/ 11 w 56"/>
                <a:gd name="T9" fmla="*/ 44 h 101"/>
                <a:gd name="T10" fmla="*/ 8 w 56"/>
                <a:gd name="T11" fmla="*/ 46 h 101"/>
                <a:gd name="T12" fmla="*/ 7 w 56"/>
                <a:gd name="T13" fmla="*/ 53 h 101"/>
                <a:gd name="T14" fmla="*/ 11 w 56"/>
                <a:gd name="T15" fmla="*/ 60 h 101"/>
                <a:gd name="T16" fmla="*/ 14 w 56"/>
                <a:gd name="T17" fmla="*/ 68 h 101"/>
                <a:gd name="T18" fmla="*/ 18 w 56"/>
                <a:gd name="T19" fmla="*/ 71 h 101"/>
                <a:gd name="T20" fmla="*/ 19 w 56"/>
                <a:gd name="T21" fmla="*/ 82 h 101"/>
                <a:gd name="T22" fmla="*/ 21 w 56"/>
                <a:gd name="T23" fmla="*/ 91 h 101"/>
                <a:gd name="T24" fmla="*/ 25 w 56"/>
                <a:gd name="T25" fmla="*/ 100 h 101"/>
                <a:gd name="T26" fmla="*/ 25 w 56"/>
                <a:gd name="T27" fmla="*/ 101 h 101"/>
                <a:gd name="T28" fmla="*/ 47 w 56"/>
                <a:gd name="T29" fmla="*/ 98 h 101"/>
                <a:gd name="T30" fmla="*/ 45 w 56"/>
                <a:gd name="T31" fmla="*/ 91 h 101"/>
                <a:gd name="T32" fmla="*/ 46 w 56"/>
                <a:gd name="T33" fmla="*/ 82 h 101"/>
                <a:gd name="T34" fmla="*/ 45 w 56"/>
                <a:gd name="T35" fmla="*/ 71 h 101"/>
                <a:gd name="T36" fmla="*/ 44 w 56"/>
                <a:gd name="T37" fmla="*/ 60 h 101"/>
                <a:gd name="T38" fmla="*/ 47 w 56"/>
                <a:gd name="T39" fmla="*/ 45 h 101"/>
                <a:gd name="T40" fmla="*/ 47 w 56"/>
                <a:gd name="T41" fmla="*/ 32 h 101"/>
                <a:gd name="T42" fmla="*/ 56 w 56"/>
                <a:gd name="T43" fmla="*/ 25 h 101"/>
                <a:gd name="T44" fmla="*/ 56 w 56"/>
                <a:gd name="T45" fmla="*/ 21 h 101"/>
                <a:gd name="T46" fmla="*/ 53 w 56"/>
                <a:gd name="T47" fmla="*/ 17 h 101"/>
                <a:gd name="T48" fmla="*/ 53 w 56"/>
                <a:gd name="T49" fmla="*/ 12 h 101"/>
                <a:gd name="T50" fmla="*/ 53 w 56"/>
                <a:gd name="T51" fmla="*/ 4 h 101"/>
                <a:gd name="T52" fmla="*/ 50 w 56"/>
                <a:gd name="T53" fmla="*/ 0 h 101"/>
                <a:gd name="T54" fmla="*/ 43 w 56"/>
                <a:gd name="T55" fmla="*/ 2 h 101"/>
                <a:gd name="T56" fmla="*/ 36 w 56"/>
                <a:gd name="T57" fmla="*/ 4 h 101"/>
                <a:gd name="T58" fmla="*/ 22 w 56"/>
                <a:gd name="T59" fmla="*/ 6 h 101"/>
                <a:gd name="T60" fmla="*/ 15 w 56"/>
                <a:gd name="T61" fmla="*/ 8 h 101"/>
                <a:gd name="T62" fmla="*/ 5 w 56"/>
                <a:gd name="T63" fmla="*/ 12 h 101"/>
                <a:gd name="T64" fmla="*/ 0 w 56"/>
                <a:gd name="T65" fmla="*/ 12 h 101"/>
                <a:gd name="T66" fmla="*/ 0 w 56"/>
                <a:gd name="T67" fmla="*/ 17 h 101"/>
                <a:gd name="T68" fmla="*/ 0 w 56"/>
                <a:gd name="T69" fmla="*/ 2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6" h="101">
                  <a:moveTo>
                    <a:pt x="0" y="23"/>
                  </a:moveTo>
                  <a:lnTo>
                    <a:pt x="2" y="28"/>
                  </a:lnTo>
                  <a:lnTo>
                    <a:pt x="5" y="35"/>
                  </a:lnTo>
                  <a:lnTo>
                    <a:pt x="8" y="36"/>
                  </a:lnTo>
                  <a:lnTo>
                    <a:pt x="11" y="44"/>
                  </a:lnTo>
                  <a:lnTo>
                    <a:pt x="8" y="46"/>
                  </a:lnTo>
                  <a:lnTo>
                    <a:pt x="7" y="53"/>
                  </a:lnTo>
                  <a:lnTo>
                    <a:pt x="11" y="60"/>
                  </a:lnTo>
                  <a:lnTo>
                    <a:pt x="14" y="68"/>
                  </a:lnTo>
                  <a:lnTo>
                    <a:pt x="18" y="71"/>
                  </a:lnTo>
                  <a:lnTo>
                    <a:pt x="19" y="82"/>
                  </a:lnTo>
                  <a:lnTo>
                    <a:pt x="21" y="91"/>
                  </a:lnTo>
                  <a:lnTo>
                    <a:pt x="25" y="100"/>
                  </a:lnTo>
                  <a:lnTo>
                    <a:pt x="25" y="101"/>
                  </a:lnTo>
                  <a:lnTo>
                    <a:pt x="47" y="98"/>
                  </a:lnTo>
                  <a:lnTo>
                    <a:pt x="45" y="91"/>
                  </a:lnTo>
                  <a:lnTo>
                    <a:pt x="46" y="82"/>
                  </a:lnTo>
                  <a:lnTo>
                    <a:pt x="45" y="71"/>
                  </a:lnTo>
                  <a:lnTo>
                    <a:pt x="44" y="60"/>
                  </a:lnTo>
                  <a:lnTo>
                    <a:pt x="47" y="45"/>
                  </a:lnTo>
                  <a:lnTo>
                    <a:pt x="47" y="32"/>
                  </a:lnTo>
                  <a:lnTo>
                    <a:pt x="56" y="25"/>
                  </a:lnTo>
                  <a:lnTo>
                    <a:pt x="56" y="21"/>
                  </a:lnTo>
                  <a:lnTo>
                    <a:pt x="53" y="17"/>
                  </a:lnTo>
                  <a:lnTo>
                    <a:pt x="53" y="12"/>
                  </a:lnTo>
                  <a:lnTo>
                    <a:pt x="53" y="4"/>
                  </a:lnTo>
                  <a:lnTo>
                    <a:pt x="50" y="0"/>
                  </a:lnTo>
                  <a:lnTo>
                    <a:pt x="43" y="2"/>
                  </a:lnTo>
                  <a:lnTo>
                    <a:pt x="36" y="4"/>
                  </a:lnTo>
                  <a:lnTo>
                    <a:pt x="22" y="6"/>
                  </a:lnTo>
                  <a:lnTo>
                    <a:pt x="15" y="8"/>
                  </a:lnTo>
                  <a:lnTo>
                    <a:pt x="5" y="12"/>
                  </a:lnTo>
                  <a:lnTo>
                    <a:pt x="0" y="12"/>
                  </a:lnTo>
                  <a:lnTo>
                    <a:pt x="0" y="17"/>
                  </a:lnTo>
                  <a:lnTo>
                    <a:pt x="0" y="23"/>
                  </a:lnTo>
                  <a:close/>
                </a:path>
              </a:pathLst>
            </a:custGeom>
            <a:grpFill/>
            <a:ln w="3175" cap="flat">
              <a:solidFill>
                <a:schemeClr val="bg1"/>
              </a:solidFill>
              <a:prstDash val="solid"/>
              <a:miter lim="800000"/>
              <a:headEnd/>
              <a:tailEnd/>
            </a:ln>
          </p:spPr>
          <p:txBody>
            <a:bodyPr/>
            <a:lstStyle/>
            <a:p>
              <a:pPr defTabSz="1828272">
                <a:defRPr/>
              </a:pPr>
              <a:endParaRPr lang="en-US"/>
            </a:p>
          </p:txBody>
        </p:sp>
        <p:sp>
          <p:nvSpPr>
            <p:cNvPr id="234" name="Freeform 25">
              <a:extLst>
                <a:ext uri="{FF2B5EF4-FFF2-40B4-BE49-F238E27FC236}">
                  <a16:creationId xmlns:a16="http://schemas.microsoft.com/office/drawing/2014/main" id="{F42FB0AE-D33F-4E82-BC1C-736C225804AD}"/>
                </a:ext>
              </a:extLst>
            </p:cNvPr>
            <p:cNvSpPr>
              <a:spLocks/>
            </p:cNvSpPr>
            <p:nvPr/>
          </p:nvSpPr>
          <p:spPr bwMode="auto">
            <a:xfrm>
              <a:off x="7866689" y="1960756"/>
              <a:ext cx="84322" cy="187195"/>
            </a:xfrm>
            <a:custGeom>
              <a:avLst/>
              <a:gdLst>
                <a:gd name="T0" fmla="*/ 18 w 50"/>
                <a:gd name="T1" fmla="*/ 0 h 111"/>
                <a:gd name="T2" fmla="*/ 14 w 50"/>
                <a:gd name="T3" fmla="*/ 1 h 111"/>
                <a:gd name="T4" fmla="*/ 9 w 50"/>
                <a:gd name="T5" fmla="*/ 1 h 111"/>
                <a:gd name="T6" fmla="*/ 9 w 50"/>
                <a:gd name="T7" fmla="*/ 6 h 111"/>
                <a:gd name="T8" fmla="*/ 8 w 50"/>
                <a:gd name="T9" fmla="*/ 9 h 111"/>
                <a:gd name="T10" fmla="*/ 6 w 50"/>
                <a:gd name="T11" fmla="*/ 13 h 111"/>
                <a:gd name="T12" fmla="*/ 9 w 50"/>
                <a:gd name="T13" fmla="*/ 17 h 111"/>
                <a:gd name="T14" fmla="*/ 9 w 50"/>
                <a:gd name="T15" fmla="*/ 25 h 111"/>
                <a:gd name="T16" fmla="*/ 9 w 50"/>
                <a:gd name="T17" fmla="*/ 30 h 111"/>
                <a:gd name="T18" fmla="*/ 12 w 50"/>
                <a:gd name="T19" fmla="*/ 34 h 111"/>
                <a:gd name="T20" fmla="*/ 12 w 50"/>
                <a:gd name="T21" fmla="*/ 38 h 111"/>
                <a:gd name="T22" fmla="*/ 3 w 50"/>
                <a:gd name="T23" fmla="*/ 45 h 111"/>
                <a:gd name="T24" fmla="*/ 3 w 50"/>
                <a:gd name="T25" fmla="*/ 58 h 111"/>
                <a:gd name="T26" fmla="*/ 0 w 50"/>
                <a:gd name="T27" fmla="*/ 73 h 111"/>
                <a:gd name="T28" fmla="*/ 1 w 50"/>
                <a:gd name="T29" fmla="*/ 84 h 111"/>
                <a:gd name="T30" fmla="*/ 2 w 50"/>
                <a:gd name="T31" fmla="*/ 95 h 111"/>
                <a:gd name="T32" fmla="*/ 1 w 50"/>
                <a:gd name="T33" fmla="*/ 104 h 111"/>
                <a:gd name="T34" fmla="*/ 3 w 50"/>
                <a:gd name="T35" fmla="*/ 111 h 111"/>
                <a:gd name="T36" fmla="*/ 40 w 50"/>
                <a:gd name="T37" fmla="*/ 102 h 111"/>
                <a:gd name="T38" fmla="*/ 41 w 50"/>
                <a:gd name="T39" fmla="*/ 97 h 111"/>
                <a:gd name="T40" fmla="*/ 49 w 50"/>
                <a:gd name="T41" fmla="*/ 94 h 111"/>
                <a:gd name="T42" fmla="*/ 48 w 50"/>
                <a:gd name="T43" fmla="*/ 91 h 111"/>
                <a:gd name="T44" fmla="*/ 50 w 50"/>
                <a:gd name="T45" fmla="*/ 83 h 111"/>
                <a:gd name="T46" fmla="*/ 50 w 50"/>
                <a:gd name="T47" fmla="*/ 83 h 111"/>
                <a:gd name="T48" fmla="*/ 41 w 50"/>
                <a:gd name="T49" fmla="*/ 75 h 111"/>
                <a:gd name="T50" fmla="*/ 18 w 50"/>
                <a:gd name="T51"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111">
                  <a:moveTo>
                    <a:pt x="18" y="0"/>
                  </a:moveTo>
                  <a:lnTo>
                    <a:pt x="14" y="1"/>
                  </a:lnTo>
                  <a:lnTo>
                    <a:pt x="9" y="1"/>
                  </a:lnTo>
                  <a:lnTo>
                    <a:pt x="9" y="6"/>
                  </a:lnTo>
                  <a:lnTo>
                    <a:pt x="8" y="9"/>
                  </a:lnTo>
                  <a:lnTo>
                    <a:pt x="6" y="13"/>
                  </a:lnTo>
                  <a:lnTo>
                    <a:pt x="9" y="17"/>
                  </a:lnTo>
                  <a:lnTo>
                    <a:pt x="9" y="25"/>
                  </a:lnTo>
                  <a:lnTo>
                    <a:pt x="9" y="30"/>
                  </a:lnTo>
                  <a:lnTo>
                    <a:pt x="12" y="34"/>
                  </a:lnTo>
                  <a:lnTo>
                    <a:pt x="12" y="38"/>
                  </a:lnTo>
                  <a:lnTo>
                    <a:pt x="3" y="45"/>
                  </a:lnTo>
                  <a:lnTo>
                    <a:pt x="3" y="58"/>
                  </a:lnTo>
                  <a:lnTo>
                    <a:pt x="0" y="73"/>
                  </a:lnTo>
                  <a:lnTo>
                    <a:pt x="1" y="84"/>
                  </a:lnTo>
                  <a:lnTo>
                    <a:pt x="2" y="95"/>
                  </a:lnTo>
                  <a:lnTo>
                    <a:pt x="1" y="104"/>
                  </a:lnTo>
                  <a:lnTo>
                    <a:pt x="3" y="111"/>
                  </a:lnTo>
                  <a:lnTo>
                    <a:pt x="40" y="102"/>
                  </a:lnTo>
                  <a:lnTo>
                    <a:pt x="41" y="97"/>
                  </a:lnTo>
                  <a:lnTo>
                    <a:pt x="49" y="94"/>
                  </a:lnTo>
                  <a:lnTo>
                    <a:pt x="48" y="91"/>
                  </a:lnTo>
                  <a:lnTo>
                    <a:pt x="50" y="83"/>
                  </a:lnTo>
                  <a:lnTo>
                    <a:pt x="50" y="83"/>
                  </a:lnTo>
                  <a:lnTo>
                    <a:pt x="41" y="75"/>
                  </a:lnTo>
                  <a:lnTo>
                    <a:pt x="18" y="0"/>
                  </a:lnTo>
                  <a:close/>
                </a:path>
              </a:pathLst>
            </a:custGeom>
            <a:grpFill/>
            <a:ln w="3175" cap="flat">
              <a:solidFill>
                <a:schemeClr val="bg1"/>
              </a:solidFill>
              <a:prstDash val="solid"/>
              <a:miter lim="800000"/>
              <a:headEnd/>
              <a:tailEnd/>
            </a:ln>
          </p:spPr>
          <p:txBody>
            <a:bodyPr/>
            <a:lstStyle/>
            <a:p>
              <a:pPr defTabSz="1828272">
                <a:defRPr/>
              </a:pPr>
              <a:endParaRPr lang="en-US"/>
            </a:p>
          </p:txBody>
        </p:sp>
        <p:sp>
          <p:nvSpPr>
            <p:cNvPr id="235" name="Freeform 26">
              <a:extLst>
                <a:ext uri="{FF2B5EF4-FFF2-40B4-BE49-F238E27FC236}">
                  <a16:creationId xmlns:a16="http://schemas.microsoft.com/office/drawing/2014/main" id="{20A692C6-679E-425F-9CD5-E2BA0F4EC0DB}"/>
                </a:ext>
              </a:extLst>
            </p:cNvPr>
            <p:cNvSpPr>
              <a:spLocks/>
            </p:cNvSpPr>
            <p:nvPr/>
          </p:nvSpPr>
          <p:spPr bwMode="auto">
            <a:xfrm>
              <a:off x="7834648" y="2188426"/>
              <a:ext cx="94441" cy="86009"/>
            </a:xfrm>
            <a:custGeom>
              <a:avLst/>
              <a:gdLst>
                <a:gd name="T0" fmla="*/ 4 w 56"/>
                <a:gd name="T1" fmla="*/ 29 h 51"/>
                <a:gd name="T2" fmla="*/ 4 w 56"/>
                <a:gd name="T3" fmla="*/ 36 h 51"/>
                <a:gd name="T4" fmla="*/ 8 w 56"/>
                <a:gd name="T5" fmla="*/ 42 h 51"/>
                <a:gd name="T6" fmla="*/ 4 w 56"/>
                <a:gd name="T7" fmla="*/ 48 h 51"/>
                <a:gd name="T8" fmla="*/ 5 w 56"/>
                <a:gd name="T9" fmla="*/ 51 h 51"/>
                <a:gd name="T10" fmla="*/ 9 w 56"/>
                <a:gd name="T11" fmla="*/ 50 h 51"/>
                <a:gd name="T12" fmla="*/ 13 w 56"/>
                <a:gd name="T13" fmla="*/ 45 h 51"/>
                <a:gd name="T14" fmla="*/ 15 w 56"/>
                <a:gd name="T15" fmla="*/ 44 h 51"/>
                <a:gd name="T16" fmla="*/ 20 w 56"/>
                <a:gd name="T17" fmla="*/ 39 h 51"/>
                <a:gd name="T18" fmla="*/ 25 w 56"/>
                <a:gd name="T19" fmla="*/ 36 h 51"/>
                <a:gd name="T20" fmla="*/ 33 w 56"/>
                <a:gd name="T21" fmla="*/ 36 h 51"/>
                <a:gd name="T22" fmla="*/ 37 w 56"/>
                <a:gd name="T23" fmla="*/ 34 h 51"/>
                <a:gd name="T24" fmla="*/ 39 w 56"/>
                <a:gd name="T25" fmla="*/ 32 h 51"/>
                <a:gd name="T26" fmla="*/ 44 w 56"/>
                <a:gd name="T27" fmla="*/ 30 h 51"/>
                <a:gd name="T28" fmla="*/ 49 w 56"/>
                <a:gd name="T29" fmla="*/ 28 h 51"/>
                <a:gd name="T30" fmla="*/ 55 w 56"/>
                <a:gd name="T31" fmla="*/ 28 h 51"/>
                <a:gd name="T32" fmla="*/ 56 w 56"/>
                <a:gd name="T33" fmla="*/ 26 h 51"/>
                <a:gd name="T34" fmla="*/ 50 w 56"/>
                <a:gd name="T35" fmla="*/ 0 h 51"/>
                <a:gd name="T36" fmla="*/ 24 w 56"/>
                <a:gd name="T37" fmla="*/ 5 h 51"/>
                <a:gd name="T38" fmla="*/ 0 w 56"/>
                <a:gd name="T39" fmla="*/ 9 h 51"/>
                <a:gd name="T40" fmla="*/ 0 w 56"/>
                <a:gd name="T41" fmla="*/ 10 h 51"/>
                <a:gd name="T42" fmla="*/ 4 w 56"/>
                <a:gd name="T43" fmla="*/ 2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1">
                  <a:moveTo>
                    <a:pt x="4" y="29"/>
                  </a:moveTo>
                  <a:lnTo>
                    <a:pt x="4" y="36"/>
                  </a:lnTo>
                  <a:lnTo>
                    <a:pt x="8" y="42"/>
                  </a:lnTo>
                  <a:lnTo>
                    <a:pt x="4" y="48"/>
                  </a:lnTo>
                  <a:lnTo>
                    <a:pt x="5" y="51"/>
                  </a:lnTo>
                  <a:lnTo>
                    <a:pt x="9" y="50"/>
                  </a:lnTo>
                  <a:lnTo>
                    <a:pt x="13" y="45"/>
                  </a:lnTo>
                  <a:lnTo>
                    <a:pt x="15" y="44"/>
                  </a:lnTo>
                  <a:lnTo>
                    <a:pt x="20" y="39"/>
                  </a:lnTo>
                  <a:lnTo>
                    <a:pt x="25" y="36"/>
                  </a:lnTo>
                  <a:lnTo>
                    <a:pt x="33" y="36"/>
                  </a:lnTo>
                  <a:lnTo>
                    <a:pt x="37" y="34"/>
                  </a:lnTo>
                  <a:lnTo>
                    <a:pt x="39" y="32"/>
                  </a:lnTo>
                  <a:lnTo>
                    <a:pt x="44" y="30"/>
                  </a:lnTo>
                  <a:lnTo>
                    <a:pt x="49" y="28"/>
                  </a:lnTo>
                  <a:lnTo>
                    <a:pt x="55" y="28"/>
                  </a:lnTo>
                  <a:lnTo>
                    <a:pt x="56" y="26"/>
                  </a:lnTo>
                  <a:lnTo>
                    <a:pt x="50" y="0"/>
                  </a:lnTo>
                  <a:lnTo>
                    <a:pt x="24" y="5"/>
                  </a:lnTo>
                  <a:lnTo>
                    <a:pt x="0" y="9"/>
                  </a:lnTo>
                  <a:lnTo>
                    <a:pt x="0" y="10"/>
                  </a:lnTo>
                  <a:lnTo>
                    <a:pt x="4" y="29"/>
                  </a:lnTo>
                  <a:close/>
                </a:path>
              </a:pathLst>
            </a:custGeom>
            <a:grpFill/>
            <a:ln w="3175" cap="flat">
              <a:solidFill>
                <a:schemeClr val="bg1"/>
              </a:solidFill>
              <a:prstDash val="solid"/>
              <a:miter lim="800000"/>
              <a:headEnd/>
              <a:tailEnd/>
            </a:ln>
          </p:spPr>
          <p:txBody>
            <a:bodyPr/>
            <a:lstStyle/>
            <a:p>
              <a:pPr defTabSz="1828272">
                <a:defRPr/>
              </a:pPr>
              <a:endParaRPr lang="en-US"/>
            </a:p>
          </p:txBody>
        </p:sp>
        <p:sp>
          <p:nvSpPr>
            <p:cNvPr id="236" name="Freeform 27">
              <a:extLst>
                <a:ext uri="{FF2B5EF4-FFF2-40B4-BE49-F238E27FC236}">
                  <a16:creationId xmlns:a16="http://schemas.microsoft.com/office/drawing/2014/main" id="{7B92BAAD-F448-4D53-AC7C-7D146B8129B6}"/>
                </a:ext>
              </a:extLst>
            </p:cNvPr>
            <p:cNvSpPr>
              <a:spLocks/>
            </p:cNvSpPr>
            <p:nvPr/>
          </p:nvSpPr>
          <p:spPr bwMode="auto">
            <a:xfrm>
              <a:off x="7918970" y="2179993"/>
              <a:ext cx="40475" cy="52280"/>
            </a:xfrm>
            <a:custGeom>
              <a:avLst/>
              <a:gdLst>
                <a:gd name="T0" fmla="*/ 23 w 24"/>
                <a:gd name="T1" fmla="*/ 15 h 31"/>
                <a:gd name="T2" fmla="*/ 21 w 24"/>
                <a:gd name="T3" fmla="*/ 13 h 31"/>
                <a:gd name="T4" fmla="*/ 21 w 24"/>
                <a:gd name="T5" fmla="*/ 12 h 31"/>
                <a:gd name="T6" fmla="*/ 18 w 24"/>
                <a:gd name="T7" fmla="*/ 11 h 31"/>
                <a:gd name="T8" fmla="*/ 16 w 24"/>
                <a:gd name="T9" fmla="*/ 10 h 31"/>
                <a:gd name="T10" fmla="*/ 16 w 24"/>
                <a:gd name="T11" fmla="*/ 7 h 31"/>
                <a:gd name="T12" fmla="*/ 13 w 24"/>
                <a:gd name="T13" fmla="*/ 5 h 31"/>
                <a:gd name="T14" fmla="*/ 10 w 24"/>
                <a:gd name="T15" fmla="*/ 0 h 31"/>
                <a:gd name="T16" fmla="*/ 0 w 24"/>
                <a:gd name="T17" fmla="*/ 5 h 31"/>
                <a:gd name="T18" fmla="*/ 6 w 24"/>
                <a:gd name="T19" fmla="*/ 31 h 31"/>
                <a:gd name="T20" fmla="*/ 8 w 24"/>
                <a:gd name="T21" fmla="*/ 29 h 31"/>
                <a:gd name="T22" fmla="*/ 10 w 24"/>
                <a:gd name="T23" fmla="*/ 28 h 31"/>
                <a:gd name="T24" fmla="*/ 14 w 24"/>
                <a:gd name="T25" fmla="*/ 26 h 31"/>
                <a:gd name="T26" fmla="*/ 14 w 24"/>
                <a:gd name="T27" fmla="*/ 23 h 31"/>
                <a:gd name="T28" fmla="*/ 14 w 24"/>
                <a:gd name="T29" fmla="*/ 22 h 31"/>
                <a:gd name="T30" fmla="*/ 14 w 24"/>
                <a:gd name="T31" fmla="*/ 20 h 31"/>
                <a:gd name="T32" fmla="*/ 14 w 24"/>
                <a:gd name="T33" fmla="*/ 17 h 31"/>
                <a:gd name="T34" fmla="*/ 14 w 24"/>
                <a:gd name="T35" fmla="*/ 15 h 31"/>
                <a:gd name="T36" fmla="*/ 14 w 24"/>
                <a:gd name="T37" fmla="*/ 14 h 31"/>
                <a:gd name="T38" fmla="*/ 15 w 24"/>
                <a:gd name="T39" fmla="*/ 13 h 31"/>
                <a:gd name="T40" fmla="*/ 16 w 24"/>
                <a:gd name="T41" fmla="*/ 13 h 31"/>
                <a:gd name="T42" fmla="*/ 19 w 24"/>
                <a:gd name="T43" fmla="*/ 14 h 31"/>
                <a:gd name="T44" fmla="*/ 19 w 24"/>
                <a:gd name="T45" fmla="*/ 16 h 31"/>
                <a:gd name="T46" fmla="*/ 21 w 24"/>
                <a:gd name="T47" fmla="*/ 20 h 31"/>
                <a:gd name="T48" fmla="*/ 21 w 24"/>
                <a:gd name="T49" fmla="*/ 21 h 31"/>
                <a:gd name="T50" fmla="*/ 22 w 24"/>
                <a:gd name="T51" fmla="*/ 22 h 31"/>
                <a:gd name="T52" fmla="*/ 24 w 24"/>
                <a:gd name="T53" fmla="*/ 21 h 31"/>
                <a:gd name="T54" fmla="*/ 24 w 24"/>
                <a:gd name="T55" fmla="*/ 20 h 31"/>
                <a:gd name="T56" fmla="*/ 24 w 24"/>
                <a:gd name="T57" fmla="*/ 19 h 31"/>
                <a:gd name="T58" fmla="*/ 23 w 24"/>
                <a:gd name="T59" fmla="*/ 1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 h="31">
                  <a:moveTo>
                    <a:pt x="23" y="15"/>
                  </a:moveTo>
                  <a:lnTo>
                    <a:pt x="21" y="13"/>
                  </a:lnTo>
                  <a:lnTo>
                    <a:pt x="21" y="12"/>
                  </a:lnTo>
                  <a:lnTo>
                    <a:pt x="18" y="11"/>
                  </a:lnTo>
                  <a:lnTo>
                    <a:pt x="16" y="10"/>
                  </a:lnTo>
                  <a:lnTo>
                    <a:pt x="16" y="7"/>
                  </a:lnTo>
                  <a:lnTo>
                    <a:pt x="13" y="5"/>
                  </a:lnTo>
                  <a:lnTo>
                    <a:pt x="10" y="0"/>
                  </a:lnTo>
                  <a:lnTo>
                    <a:pt x="0" y="5"/>
                  </a:lnTo>
                  <a:lnTo>
                    <a:pt x="6" y="31"/>
                  </a:lnTo>
                  <a:lnTo>
                    <a:pt x="8" y="29"/>
                  </a:lnTo>
                  <a:lnTo>
                    <a:pt x="10" y="28"/>
                  </a:lnTo>
                  <a:lnTo>
                    <a:pt x="14" y="26"/>
                  </a:lnTo>
                  <a:lnTo>
                    <a:pt x="14" y="23"/>
                  </a:lnTo>
                  <a:lnTo>
                    <a:pt x="14" y="22"/>
                  </a:lnTo>
                  <a:lnTo>
                    <a:pt x="14" y="20"/>
                  </a:lnTo>
                  <a:lnTo>
                    <a:pt x="14" y="17"/>
                  </a:lnTo>
                  <a:lnTo>
                    <a:pt x="14" y="15"/>
                  </a:lnTo>
                  <a:lnTo>
                    <a:pt x="14" y="14"/>
                  </a:lnTo>
                  <a:lnTo>
                    <a:pt x="15" y="13"/>
                  </a:lnTo>
                  <a:lnTo>
                    <a:pt x="16" y="13"/>
                  </a:lnTo>
                  <a:lnTo>
                    <a:pt x="19" y="14"/>
                  </a:lnTo>
                  <a:lnTo>
                    <a:pt x="19" y="16"/>
                  </a:lnTo>
                  <a:lnTo>
                    <a:pt x="21" y="20"/>
                  </a:lnTo>
                  <a:lnTo>
                    <a:pt x="21" y="21"/>
                  </a:lnTo>
                  <a:lnTo>
                    <a:pt x="22" y="22"/>
                  </a:lnTo>
                  <a:lnTo>
                    <a:pt x="24" y="21"/>
                  </a:lnTo>
                  <a:lnTo>
                    <a:pt x="24" y="20"/>
                  </a:lnTo>
                  <a:lnTo>
                    <a:pt x="24" y="19"/>
                  </a:lnTo>
                  <a:lnTo>
                    <a:pt x="23" y="15"/>
                  </a:lnTo>
                  <a:close/>
                </a:path>
              </a:pathLst>
            </a:custGeom>
            <a:grpFill/>
            <a:ln w="3175" cap="flat">
              <a:solidFill>
                <a:schemeClr val="bg1"/>
              </a:solidFill>
              <a:prstDash val="solid"/>
              <a:miter lim="800000"/>
              <a:headEnd/>
              <a:tailEnd/>
            </a:ln>
          </p:spPr>
          <p:txBody>
            <a:bodyPr/>
            <a:lstStyle/>
            <a:p>
              <a:pPr defTabSz="1828272">
                <a:defRPr/>
              </a:pPr>
              <a:endParaRPr lang="en-US"/>
            </a:p>
          </p:txBody>
        </p:sp>
        <p:sp>
          <p:nvSpPr>
            <p:cNvPr id="237" name="Freeform 28">
              <a:extLst>
                <a:ext uri="{FF2B5EF4-FFF2-40B4-BE49-F238E27FC236}">
                  <a16:creationId xmlns:a16="http://schemas.microsoft.com/office/drawing/2014/main" id="{9405FFEB-3AC3-4B5A-968B-FF34A2B251DF}"/>
                </a:ext>
              </a:extLst>
            </p:cNvPr>
            <p:cNvSpPr>
              <a:spLocks/>
            </p:cNvSpPr>
            <p:nvPr/>
          </p:nvSpPr>
          <p:spPr bwMode="auto">
            <a:xfrm>
              <a:off x="7834648" y="2119281"/>
              <a:ext cx="183822" cy="92755"/>
            </a:xfrm>
            <a:custGeom>
              <a:avLst/>
              <a:gdLst>
                <a:gd name="T0" fmla="*/ 105 w 109"/>
                <a:gd name="T1" fmla="*/ 32 h 55"/>
                <a:gd name="T2" fmla="*/ 101 w 109"/>
                <a:gd name="T3" fmla="*/ 29 h 55"/>
                <a:gd name="T4" fmla="*/ 97 w 109"/>
                <a:gd name="T5" fmla="*/ 25 h 55"/>
                <a:gd name="T6" fmla="*/ 97 w 109"/>
                <a:gd name="T7" fmla="*/ 29 h 55"/>
                <a:gd name="T8" fmla="*/ 102 w 109"/>
                <a:gd name="T9" fmla="*/ 35 h 55"/>
                <a:gd name="T10" fmla="*/ 95 w 109"/>
                <a:gd name="T11" fmla="*/ 36 h 55"/>
                <a:gd name="T12" fmla="*/ 88 w 109"/>
                <a:gd name="T13" fmla="*/ 37 h 55"/>
                <a:gd name="T14" fmla="*/ 85 w 109"/>
                <a:gd name="T15" fmla="*/ 35 h 55"/>
                <a:gd name="T16" fmla="*/ 81 w 109"/>
                <a:gd name="T17" fmla="*/ 32 h 55"/>
                <a:gd name="T18" fmla="*/ 81 w 109"/>
                <a:gd name="T19" fmla="*/ 27 h 55"/>
                <a:gd name="T20" fmla="*/ 73 w 109"/>
                <a:gd name="T21" fmla="*/ 22 h 55"/>
                <a:gd name="T22" fmla="*/ 69 w 109"/>
                <a:gd name="T23" fmla="*/ 22 h 55"/>
                <a:gd name="T24" fmla="*/ 68 w 109"/>
                <a:gd name="T25" fmla="*/ 16 h 55"/>
                <a:gd name="T26" fmla="*/ 71 w 109"/>
                <a:gd name="T27" fmla="*/ 13 h 55"/>
                <a:gd name="T28" fmla="*/ 77 w 109"/>
                <a:gd name="T29" fmla="*/ 9 h 55"/>
                <a:gd name="T30" fmla="*/ 76 w 109"/>
                <a:gd name="T31" fmla="*/ 6 h 55"/>
                <a:gd name="T32" fmla="*/ 71 w 109"/>
                <a:gd name="T33" fmla="*/ 6 h 55"/>
                <a:gd name="T34" fmla="*/ 68 w 109"/>
                <a:gd name="T35" fmla="*/ 0 h 55"/>
                <a:gd name="T36" fmla="*/ 59 w 109"/>
                <a:gd name="T37" fmla="*/ 8 h 55"/>
                <a:gd name="T38" fmla="*/ 0 w 109"/>
                <a:gd name="T39" fmla="*/ 20 h 55"/>
                <a:gd name="T40" fmla="*/ 0 w 109"/>
                <a:gd name="T41" fmla="*/ 50 h 55"/>
                <a:gd name="T42" fmla="*/ 50 w 109"/>
                <a:gd name="T43" fmla="*/ 41 h 55"/>
                <a:gd name="T44" fmla="*/ 63 w 109"/>
                <a:gd name="T45" fmla="*/ 41 h 55"/>
                <a:gd name="T46" fmla="*/ 66 w 109"/>
                <a:gd name="T47" fmla="*/ 46 h 55"/>
                <a:gd name="T48" fmla="*/ 71 w 109"/>
                <a:gd name="T49" fmla="*/ 48 h 55"/>
                <a:gd name="T50" fmla="*/ 73 w 109"/>
                <a:gd name="T51" fmla="*/ 51 h 55"/>
                <a:gd name="T52" fmla="*/ 74 w 109"/>
                <a:gd name="T53" fmla="*/ 55 h 55"/>
                <a:gd name="T54" fmla="*/ 77 w 109"/>
                <a:gd name="T55" fmla="*/ 55 h 55"/>
                <a:gd name="T56" fmla="*/ 79 w 109"/>
                <a:gd name="T57" fmla="*/ 49 h 55"/>
                <a:gd name="T58" fmla="*/ 82 w 109"/>
                <a:gd name="T59" fmla="*/ 45 h 55"/>
                <a:gd name="T60" fmla="*/ 86 w 109"/>
                <a:gd name="T61" fmla="*/ 46 h 55"/>
                <a:gd name="T62" fmla="*/ 87 w 109"/>
                <a:gd name="T63" fmla="*/ 51 h 55"/>
                <a:gd name="T64" fmla="*/ 92 w 109"/>
                <a:gd name="T65" fmla="*/ 47 h 55"/>
                <a:gd name="T66" fmla="*/ 94 w 109"/>
                <a:gd name="T67" fmla="*/ 45 h 55"/>
                <a:gd name="T68" fmla="*/ 101 w 109"/>
                <a:gd name="T69" fmla="*/ 43 h 55"/>
                <a:gd name="T70" fmla="*/ 106 w 109"/>
                <a:gd name="T71" fmla="*/ 40 h 55"/>
                <a:gd name="T72" fmla="*/ 109 w 109"/>
                <a:gd name="T73" fmla="*/ 3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9" h="55">
                  <a:moveTo>
                    <a:pt x="107" y="35"/>
                  </a:moveTo>
                  <a:lnTo>
                    <a:pt x="105" y="32"/>
                  </a:lnTo>
                  <a:lnTo>
                    <a:pt x="104" y="31"/>
                  </a:lnTo>
                  <a:lnTo>
                    <a:pt x="101" y="29"/>
                  </a:lnTo>
                  <a:lnTo>
                    <a:pt x="98" y="27"/>
                  </a:lnTo>
                  <a:lnTo>
                    <a:pt x="97" y="25"/>
                  </a:lnTo>
                  <a:lnTo>
                    <a:pt x="96" y="27"/>
                  </a:lnTo>
                  <a:lnTo>
                    <a:pt x="97" y="29"/>
                  </a:lnTo>
                  <a:lnTo>
                    <a:pt x="100" y="32"/>
                  </a:lnTo>
                  <a:lnTo>
                    <a:pt x="102" y="35"/>
                  </a:lnTo>
                  <a:lnTo>
                    <a:pt x="99" y="36"/>
                  </a:lnTo>
                  <a:lnTo>
                    <a:pt x="95" y="36"/>
                  </a:lnTo>
                  <a:lnTo>
                    <a:pt x="89" y="39"/>
                  </a:lnTo>
                  <a:lnTo>
                    <a:pt x="88" y="37"/>
                  </a:lnTo>
                  <a:lnTo>
                    <a:pt x="87" y="36"/>
                  </a:lnTo>
                  <a:lnTo>
                    <a:pt x="85" y="35"/>
                  </a:lnTo>
                  <a:lnTo>
                    <a:pt x="82" y="33"/>
                  </a:lnTo>
                  <a:lnTo>
                    <a:pt x="81" y="32"/>
                  </a:lnTo>
                  <a:lnTo>
                    <a:pt x="82" y="30"/>
                  </a:lnTo>
                  <a:lnTo>
                    <a:pt x="81" y="27"/>
                  </a:lnTo>
                  <a:lnTo>
                    <a:pt x="77" y="24"/>
                  </a:lnTo>
                  <a:lnTo>
                    <a:pt x="73" y="22"/>
                  </a:lnTo>
                  <a:lnTo>
                    <a:pt x="71" y="22"/>
                  </a:lnTo>
                  <a:lnTo>
                    <a:pt x="69" y="22"/>
                  </a:lnTo>
                  <a:lnTo>
                    <a:pt x="68" y="20"/>
                  </a:lnTo>
                  <a:lnTo>
                    <a:pt x="68" y="16"/>
                  </a:lnTo>
                  <a:lnTo>
                    <a:pt x="70" y="14"/>
                  </a:lnTo>
                  <a:lnTo>
                    <a:pt x="71" y="13"/>
                  </a:lnTo>
                  <a:lnTo>
                    <a:pt x="73" y="11"/>
                  </a:lnTo>
                  <a:lnTo>
                    <a:pt x="77" y="9"/>
                  </a:lnTo>
                  <a:lnTo>
                    <a:pt x="77" y="8"/>
                  </a:lnTo>
                  <a:lnTo>
                    <a:pt x="76" y="6"/>
                  </a:lnTo>
                  <a:lnTo>
                    <a:pt x="73" y="6"/>
                  </a:lnTo>
                  <a:lnTo>
                    <a:pt x="71" y="6"/>
                  </a:lnTo>
                  <a:lnTo>
                    <a:pt x="70" y="3"/>
                  </a:lnTo>
                  <a:lnTo>
                    <a:pt x="68" y="0"/>
                  </a:lnTo>
                  <a:lnTo>
                    <a:pt x="60" y="3"/>
                  </a:lnTo>
                  <a:lnTo>
                    <a:pt x="59" y="8"/>
                  </a:lnTo>
                  <a:lnTo>
                    <a:pt x="22" y="17"/>
                  </a:lnTo>
                  <a:lnTo>
                    <a:pt x="0" y="20"/>
                  </a:lnTo>
                  <a:lnTo>
                    <a:pt x="0" y="33"/>
                  </a:lnTo>
                  <a:lnTo>
                    <a:pt x="0" y="50"/>
                  </a:lnTo>
                  <a:lnTo>
                    <a:pt x="24" y="46"/>
                  </a:lnTo>
                  <a:lnTo>
                    <a:pt x="50" y="41"/>
                  </a:lnTo>
                  <a:lnTo>
                    <a:pt x="60" y="36"/>
                  </a:lnTo>
                  <a:lnTo>
                    <a:pt x="63" y="41"/>
                  </a:lnTo>
                  <a:lnTo>
                    <a:pt x="66" y="43"/>
                  </a:lnTo>
                  <a:lnTo>
                    <a:pt x="66" y="46"/>
                  </a:lnTo>
                  <a:lnTo>
                    <a:pt x="68" y="47"/>
                  </a:lnTo>
                  <a:lnTo>
                    <a:pt x="71" y="48"/>
                  </a:lnTo>
                  <a:lnTo>
                    <a:pt x="71" y="49"/>
                  </a:lnTo>
                  <a:lnTo>
                    <a:pt x="73" y="51"/>
                  </a:lnTo>
                  <a:lnTo>
                    <a:pt x="74" y="55"/>
                  </a:lnTo>
                  <a:lnTo>
                    <a:pt x="74" y="55"/>
                  </a:lnTo>
                  <a:lnTo>
                    <a:pt x="76" y="55"/>
                  </a:lnTo>
                  <a:lnTo>
                    <a:pt x="77" y="55"/>
                  </a:lnTo>
                  <a:lnTo>
                    <a:pt x="79" y="53"/>
                  </a:lnTo>
                  <a:lnTo>
                    <a:pt x="79" y="49"/>
                  </a:lnTo>
                  <a:lnTo>
                    <a:pt x="82" y="47"/>
                  </a:lnTo>
                  <a:lnTo>
                    <a:pt x="82" y="45"/>
                  </a:lnTo>
                  <a:lnTo>
                    <a:pt x="85" y="43"/>
                  </a:lnTo>
                  <a:lnTo>
                    <a:pt x="86" y="46"/>
                  </a:lnTo>
                  <a:lnTo>
                    <a:pt x="87" y="49"/>
                  </a:lnTo>
                  <a:lnTo>
                    <a:pt x="87" y="51"/>
                  </a:lnTo>
                  <a:lnTo>
                    <a:pt x="90" y="49"/>
                  </a:lnTo>
                  <a:lnTo>
                    <a:pt x="92" y="47"/>
                  </a:lnTo>
                  <a:lnTo>
                    <a:pt x="92" y="45"/>
                  </a:lnTo>
                  <a:lnTo>
                    <a:pt x="94" y="45"/>
                  </a:lnTo>
                  <a:lnTo>
                    <a:pt x="97" y="43"/>
                  </a:lnTo>
                  <a:lnTo>
                    <a:pt x="101" y="43"/>
                  </a:lnTo>
                  <a:lnTo>
                    <a:pt x="103" y="41"/>
                  </a:lnTo>
                  <a:lnTo>
                    <a:pt x="106" y="40"/>
                  </a:lnTo>
                  <a:lnTo>
                    <a:pt x="108" y="38"/>
                  </a:lnTo>
                  <a:lnTo>
                    <a:pt x="109" y="36"/>
                  </a:lnTo>
                  <a:lnTo>
                    <a:pt x="107" y="35"/>
                  </a:lnTo>
                  <a:close/>
                </a:path>
              </a:pathLst>
            </a:custGeom>
            <a:grpFill/>
            <a:ln w="3175" cap="flat">
              <a:solidFill>
                <a:schemeClr val="bg1"/>
              </a:solidFill>
              <a:prstDash val="solid"/>
              <a:miter lim="800000"/>
              <a:headEnd/>
              <a:tailEnd/>
            </a:ln>
          </p:spPr>
          <p:txBody>
            <a:bodyPr/>
            <a:lstStyle/>
            <a:p>
              <a:pPr defTabSz="1828272">
                <a:defRPr/>
              </a:pPr>
              <a:endParaRPr lang="en-US"/>
            </a:p>
          </p:txBody>
        </p:sp>
        <p:sp>
          <p:nvSpPr>
            <p:cNvPr id="238" name="Freeform 29">
              <a:extLst>
                <a:ext uri="{FF2B5EF4-FFF2-40B4-BE49-F238E27FC236}">
                  <a16:creationId xmlns:a16="http://schemas.microsoft.com/office/drawing/2014/main" id="{F841D8F4-A906-4B16-922F-147A5A038E05}"/>
                </a:ext>
              </a:extLst>
            </p:cNvPr>
            <p:cNvSpPr>
              <a:spLocks/>
            </p:cNvSpPr>
            <p:nvPr/>
          </p:nvSpPr>
          <p:spPr bwMode="auto">
            <a:xfrm>
              <a:off x="7976309" y="2205290"/>
              <a:ext cx="16864" cy="11806"/>
            </a:xfrm>
            <a:custGeom>
              <a:avLst/>
              <a:gdLst>
                <a:gd name="T0" fmla="*/ 3 w 12"/>
                <a:gd name="T1" fmla="*/ 9 h 9"/>
                <a:gd name="T2" fmla="*/ 7 w 12"/>
                <a:gd name="T3" fmla="*/ 9 h 9"/>
                <a:gd name="T4" fmla="*/ 10 w 12"/>
                <a:gd name="T5" fmla="*/ 6 h 9"/>
                <a:gd name="T6" fmla="*/ 12 w 12"/>
                <a:gd name="T7" fmla="*/ 4 h 9"/>
                <a:gd name="T8" fmla="*/ 8 w 12"/>
                <a:gd name="T9" fmla="*/ 2 h 9"/>
                <a:gd name="T10" fmla="*/ 4 w 12"/>
                <a:gd name="T11" fmla="*/ 1 h 9"/>
                <a:gd name="T12" fmla="*/ 0 w 12"/>
                <a:gd name="T13" fmla="*/ 7 h 9"/>
                <a:gd name="T14" fmla="*/ 3 w 12"/>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9">
                  <a:moveTo>
                    <a:pt x="3" y="9"/>
                  </a:moveTo>
                  <a:cubicBezTo>
                    <a:pt x="7" y="9"/>
                    <a:pt x="7" y="9"/>
                    <a:pt x="7" y="9"/>
                  </a:cubicBezTo>
                  <a:cubicBezTo>
                    <a:pt x="10" y="6"/>
                    <a:pt x="10" y="6"/>
                    <a:pt x="10" y="6"/>
                  </a:cubicBezTo>
                  <a:cubicBezTo>
                    <a:pt x="12" y="4"/>
                    <a:pt x="12" y="4"/>
                    <a:pt x="12" y="4"/>
                  </a:cubicBezTo>
                  <a:cubicBezTo>
                    <a:pt x="8" y="2"/>
                    <a:pt x="8" y="2"/>
                    <a:pt x="8" y="2"/>
                  </a:cubicBezTo>
                  <a:cubicBezTo>
                    <a:pt x="8" y="2"/>
                    <a:pt x="5" y="0"/>
                    <a:pt x="4" y="1"/>
                  </a:cubicBezTo>
                  <a:cubicBezTo>
                    <a:pt x="4" y="2"/>
                    <a:pt x="0" y="7"/>
                    <a:pt x="0" y="7"/>
                  </a:cubicBezTo>
                  <a:lnTo>
                    <a:pt x="3" y="9"/>
                  </a:lnTo>
                  <a:close/>
                </a:path>
              </a:pathLst>
            </a:custGeom>
            <a:grpFill/>
            <a:ln w="3175" cap="flat">
              <a:solidFill>
                <a:schemeClr val="bg1"/>
              </a:solidFill>
              <a:prstDash val="solid"/>
              <a:miter lim="800000"/>
              <a:headEnd/>
              <a:tailEnd/>
            </a:ln>
          </p:spPr>
          <p:txBody>
            <a:bodyPr/>
            <a:lstStyle/>
            <a:p>
              <a:pPr defTabSz="1828272">
                <a:defRPr/>
              </a:pPr>
              <a:endParaRPr lang="en-US"/>
            </a:p>
          </p:txBody>
        </p:sp>
        <p:sp>
          <p:nvSpPr>
            <p:cNvPr id="239" name="Freeform 30">
              <a:extLst>
                <a:ext uri="{FF2B5EF4-FFF2-40B4-BE49-F238E27FC236}">
                  <a16:creationId xmlns:a16="http://schemas.microsoft.com/office/drawing/2014/main" id="{DC24A4DD-DE9D-40D3-A555-4D55F594B3D1}"/>
                </a:ext>
              </a:extLst>
            </p:cNvPr>
            <p:cNvSpPr>
              <a:spLocks/>
            </p:cNvSpPr>
            <p:nvPr/>
          </p:nvSpPr>
          <p:spPr bwMode="auto">
            <a:xfrm>
              <a:off x="7763817" y="2269376"/>
              <a:ext cx="70830" cy="158525"/>
            </a:xfrm>
            <a:custGeom>
              <a:avLst/>
              <a:gdLst>
                <a:gd name="T0" fmla="*/ 36 w 42"/>
                <a:gd name="T1" fmla="*/ 13 h 94"/>
                <a:gd name="T2" fmla="*/ 36 w 42"/>
                <a:gd name="T3" fmla="*/ 9 h 94"/>
                <a:gd name="T4" fmla="*/ 34 w 42"/>
                <a:gd name="T5" fmla="*/ 7 h 94"/>
                <a:gd name="T6" fmla="*/ 21 w 42"/>
                <a:gd name="T7" fmla="*/ 3 h 94"/>
                <a:gd name="T8" fmla="*/ 9 w 42"/>
                <a:gd name="T9" fmla="*/ 0 h 94"/>
                <a:gd name="T10" fmla="*/ 8 w 42"/>
                <a:gd name="T11" fmla="*/ 3 h 94"/>
                <a:gd name="T12" fmla="*/ 6 w 42"/>
                <a:gd name="T13" fmla="*/ 7 h 94"/>
                <a:gd name="T14" fmla="*/ 3 w 42"/>
                <a:gd name="T15" fmla="*/ 9 h 94"/>
                <a:gd name="T16" fmla="*/ 2 w 42"/>
                <a:gd name="T17" fmla="*/ 14 h 94"/>
                <a:gd name="T18" fmla="*/ 3 w 42"/>
                <a:gd name="T19" fmla="*/ 20 h 94"/>
                <a:gd name="T20" fmla="*/ 3 w 42"/>
                <a:gd name="T21" fmla="*/ 25 h 94"/>
                <a:gd name="T22" fmla="*/ 2 w 42"/>
                <a:gd name="T23" fmla="*/ 30 h 94"/>
                <a:gd name="T24" fmla="*/ 5 w 42"/>
                <a:gd name="T25" fmla="*/ 32 h 94"/>
                <a:gd name="T26" fmla="*/ 9 w 42"/>
                <a:gd name="T27" fmla="*/ 34 h 94"/>
                <a:gd name="T28" fmla="*/ 11 w 42"/>
                <a:gd name="T29" fmla="*/ 38 h 94"/>
                <a:gd name="T30" fmla="*/ 15 w 42"/>
                <a:gd name="T31" fmla="*/ 42 h 94"/>
                <a:gd name="T32" fmla="*/ 20 w 42"/>
                <a:gd name="T33" fmla="*/ 46 h 94"/>
                <a:gd name="T34" fmla="*/ 20 w 42"/>
                <a:gd name="T35" fmla="*/ 47 h 94"/>
                <a:gd name="T36" fmla="*/ 18 w 42"/>
                <a:gd name="T37" fmla="*/ 53 h 94"/>
                <a:gd name="T38" fmla="*/ 10 w 42"/>
                <a:gd name="T39" fmla="*/ 58 h 94"/>
                <a:gd name="T40" fmla="*/ 3 w 42"/>
                <a:gd name="T41" fmla="*/ 64 h 94"/>
                <a:gd name="T42" fmla="*/ 2 w 42"/>
                <a:gd name="T43" fmla="*/ 67 h 94"/>
                <a:gd name="T44" fmla="*/ 0 w 42"/>
                <a:gd name="T45" fmla="*/ 72 h 94"/>
                <a:gd name="T46" fmla="*/ 1 w 42"/>
                <a:gd name="T47" fmla="*/ 75 h 94"/>
                <a:gd name="T48" fmla="*/ 3 w 42"/>
                <a:gd name="T49" fmla="*/ 79 h 94"/>
                <a:gd name="T50" fmla="*/ 8 w 42"/>
                <a:gd name="T51" fmla="*/ 83 h 94"/>
                <a:gd name="T52" fmla="*/ 12 w 42"/>
                <a:gd name="T53" fmla="*/ 85 h 94"/>
                <a:gd name="T54" fmla="*/ 15 w 42"/>
                <a:gd name="T55" fmla="*/ 86 h 94"/>
                <a:gd name="T56" fmla="*/ 20 w 42"/>
                <a:gd name="T57" fmla="*/ 86 h 94"/>
                <a:gd name="T58" fmla="*/ 24 w 42"/>
                <a:gd name="T59" fmla="*/ 86 h 94"/>
                <a:gd name="T60" fmla="*/ 25 w 42"/>
                <a:gd name="T61" fmla="*/ 86 h 94"/>
                <a:gd name="T62" fmla="*/ 24 w 42"/>
                <a:gd name="T63" fmla="*/ 90 h 94"/>
                <a:gd name="T64" fmla="*/ 24 w 42"/>
                <a:gd name="T65" fmla="*/ 93 h 94"/>
                <a:gd name="T66" fmla="*/ 25 w 42"/>
                <a:gd name="T67" fmla="*/ 94 h 94"/>
                <a:gd name="T68" fmla="*/ 26 w 42"/>
                <a:gd name="T69" fmla="*/ 94 h 94"/>
                <a:gd name="T70" fmla="*/ 27 w 42"/>
                <a:gd name="T71" fmla="*/ 87 h 94"/>
                <a:gd name="T72" fmla="*/ 28 w 42"/>
                <a:gd name="T73" fmla="*/ 86 h 94"/>
                <a:gd name="T74" fmla="*/ 31 w 42"/>
                <a:gd name="T75" fmla="*/ 82 h 94"/>
                <a:gd name="T76" fmla="*/ 36 w 42"/>
                <a:gd name="T77" fmla="*/ 78 h 94"/>
                <a:gd name="T78" fmla="*/ 36 w 42"/>
                <a:gd name="T79" fmla="*/ 69 h 94"/>
                <a:gd name="T80" fmla="*/ 36 w 42"/>
                <a:gd name="T81" fmla="*/ 65 h 94"/>
                <a:gd name="T82" fmla="*/ 40 w 42"/>
                <a:gd name="T83" fmla="*/ 61 h 94"/>
                <a:gd name="T84" fmla="*/ 41 w 42"/>
                <a:gd name="T85" fmla="*/ 53 h 94"/>
                <a:gd name="T86" fmla="*/ 42 w 42"/>
                <a:gd name="T87" fmla="*/ 48 h 94"/>
                <a:gd name="T88" fmla="*/ 42 w 42"/>
                <a:gd name="T89" fmla="*/ 40 h 94"/>
                <a:gd name="T90" fmla="*/ 42 w 42"/>
                <a:gd name="T91" fmla="*/ 36 h 94"/>
                <a:gd name="T92" fmla="*/ 40 w 42"/>
                <a:gd name="T93" fmla="*/ 30 h 94"/>
                <a:gd name="T94" fmla="*/ 36 w 42"/>
                <a:gd name="T95" fmla="*/ 30 h 94"/>
                <a:gd name="T96" fmla="*/ 34 w 42"/>
                <a:gd name="T97" fmla="*/ 30 h 94"/>
                <a:gd name="T98" fmla="*/ 35 w 42"/>
                <a:gd name="T99" fmla="*/ 25 h 94"/>
                <a:gd name="T100" fmla="*/ 37 w 42"/>
                <a:gd name="T101" fmla="*/ 20 h 94"/>
                <a:gd name="T102" fmla="*/ 39 w 42"/>
                <a:gd name="T103" fmla="*/ 18 h 94"/>
                <a:gd name="T104" fmla="*/ 38 w 42"/>
                <a:gd name="T105" fmla="*/ 17 h 94"/>
                <a:gd name="T106" fmla="*/ 36 w 42"/>
                <a:gd name="T107" fmla="*/ 1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 h="94">
                  <a:moveTo>
                    <a:pt x="36" y="13"/>
                  </a:moveTo>
                  <a:lnTo>
                    <a:pt x="36" y="9"/>
                  </a:lnTo>
                  <a:lnTo>
                    <a:pt x="34" y="7"/>
                  </a:lnTo>
                  <a:lnTo>
                    <a:pt x="21" y="3"/>
                  </a:lnTo>
                  <a:lnTo>
                    <a:pt x="9" y="0"/>
                  </a:lnTo>
                  <a:lnTo>
                    <a:pt x="8" y="3"/>
                  </a:lnTo>
                  <a:lnTo>
                    <a:pt x="6" y="7"/>
                  </a:lnTo>
                  <a:lnTo>
                    <a:pt x="3" y="9"/>
                  </a:lnTo>
                  <a:lnTo>
                    <a:pt x="2" y="14"/>
                  </a:lnTo>
                  <a:lnTo>
                    <a:pt x="3" y="20"/>
                  </a:lnTo>
                  <a:lnTo>
                    <a:pt x="3" y="25"/>
                  </a:lnTo>
                  <a:lnTo>
                    <a:pt x="2" y="30"/>
                  </a:lnTo>
                  <a:lnTo>
                    <a:pt x="5" y="32"/>
                  </a:lnTo>
                  <a:lnTo>
                    <a:pt x="9" y="34"/>
                  </a:lnTo>
                  <a:lnTo>
                    <a:pt x="11" y="38"/>
                  </a:lnTo>
                  <a:lnTo>
                    <a:pt x="15" y="42"/>
                  </a:lnTo>
                  <a:lnTo>
                    <a:pt x="20" y="46"/>
                  </a:lnTo>
                  <a:lnTo>
                    <a:pt x="20" y="47"/>
                  </a:lnTo>
                  <a:lnTo>
                    <a:pt x="18" y="53"/>
                  </a:lnTo>
                  <a:lnTo>
                    <a:pt x="10" y="58"/>
                  </a:lnTo>
                  <a:lnTo>
                    <a:pt x="3" y="64"/>
                  </a:lnTo>
                  <a:lnTo>
                    <a:pt x="2" y="67"/>
                  </a:lnTo>
                  <a:lnTo>
                    <a:pt x="0" y="72"/>
                  </a:lnTo>
                  <a:lnTo>
                    <a:pt x="1" y="75"/>
                  </a:lnTo>
                  <a:lnTo>
                    <a:pt x="3" y="79"/>
                  </a:lnTo>
                  <a:lnTo>
                    <a:pt x="8" y="83"/>
                  </a:lnTo>
                  <a:lnTo>
                    <a:pt x="12" y="85"/>
                  </a:lnTo>
                  <a:lnTo>
                    <a:pt x="15" y="86"/>
                  </a:lnTo>
                  <a:lnTo>
                    <a:pt x="20" y="86"/>
                  </a:lnTo>
                  <a:lnTo>
                    <a:pt x="24" y="86"/>
                  </a:lnTo>
                  <a:lnTo>
                    <a:pt x="25" y="86"/>
                  </a:lnTo>
                  <a:lnTo>
                    <a:pt x="24" y="90"/>
                  </a:lnTo>
                  <a:lnTo>
                    <a:pt x="24" y="93"/>
                  </a:lnTo>
                  <a:lnTo>
                    <a:pt x="25" y="94"/>
                  </a:lnTo>
                  <a:lnTo>
                    <a:pt x="26" y="94"/>
                  </a:lnTo>
                  <a:lnTo>
                    <a:pt x="27" y="87"/>
                  </a:lnTo>
                  <a:lnTo>
                    <a:pt x="28" y="86"/>
                  </a:lnTo>
                  <a:lnTo>
                    <a:pt x="31" y="82"/>
                  </a:lnTo>
                  <a:lnTo>
                    <a:pt x="36" y="78"/>
                  </a:lnTo>
                  <a:lnTo>
                    <a:pt x="36" y="69"/>
                  </a:lnTo>
                  <a:lnTo>
                    <a:pt x="36" y="65"/>
                  </a:lnTo>
                  <a:lnTo>
                    <a:pt x="40" y="61"/>
                  </a:lnTo>
                  <a:lnTo>
                    <a:pt x="41" y="53"/>
                  </a:lnTo>
                  <a:lnTo>
                    <a:pt x="42" y="48"/>
                  </a:lnTo>
                  <a:lnTo>
                    <a:pt x="42" y="40"/>
                  </a:lnTo>
                  <a:lnTo>
                    <a:pt x="42" y="36"/>
                  </a:lnTo>
                  <a:lnTo>
                    <a:pt x="40" y="30"/>
                  </a:lnTo>
                  <a:lnTo>
                    <a:pt x="36" y="30"/>
                  </a:lnTo>
                  <a:lnTo>
                    <a:pt x="34" y="30"/>
                  </a:lnTo>
                  <a:lnTo>
                    <a:pt x="35" y="25"/>
                  </a:lnTo>
                  <a:lnTo>
                    <a:pt x="37" y="20"/>
                  </a:lnTo>
                  <a:lnTo>
                    <a:pt x="39" y="18"/>
                  </a:lnTo>
                  <a:lnTo>
                    <a:pt x="38" y="17"/>
                  </a:lnTo>
                  <a:lnTo>
                    <a:pt x="36" y="13"/>
                  </a:lnTo>
                  <a:close/>
                </a:path>
              </a:pathLst>
            </a:custGeom>
            <a:grpFill/>
            <a:ln w="3175" cap="flat">
              <a:solidFill>
                <a:schemeClr val="bg1"/>
              </a:solidFill>
              <a:prstDash val="solid"/>
              <a:miter lim="800000"/>
              <a:headEnd/>
              <a:tailEnd/>
            </a:ln>
          </p:spPr>
          <p:txBody>
            <a:bodyPr/>
            <a:lstStyle/>
            <a:p>
              <a:pPr defTabSz="1828272">
                <a:defRPr/>
              </a:pPr>
              <a:endParaRPr lang="en-US"/>
            </a:p>
          </p:txBody>
        </p:sp>
        <p:sp>
          <p:nvSpPr>
            <p:cNvPr id="240" name="Freeform 31">
              <a:extLst>
                <a:ext uri="{FF2B5EF4-FFF2-40B4-BE49-F238E27FC236}">
                  <a16:creationId xmlns:a16="http://schemas.microsoft.com/office/drawing/2014/main" id="{A7578044-E507-455D-8075-E309526DF423}"/>
                </a:ext>
              </a:extLst>
            </p:cNvPr>
            <p:cNvSpPr>
              <a:spLocks/>
            </p:cNvSpPr>
            <p:nvPr/>
          </p:nvSpPr>
          <p:spPr bwMode="auto">
            <a:xfrm>
              <a:off x="7750326" y="2378994"/>
              <a:ext cx="55652" cy="91068"/>
            </a:xfrm>
            <a:custGeom>
              <a:avLst/>
              <a:gdLst>
                <a:gd name="T0" fmla="*/ 9 w 33"/>
                <a:gd name="T1" fmla="*/ 10 h 54"/>
                <a:gd name="T2" fmla="*/ 8 w 33"/>
                <a:gd name="T3" fmla="*/ 7 h 54"/>
                <a:gd name="T4" fmla="*/ 10 w 33"/>
                <a:gd name="T5" fmla="*/ 2 h 54"/>
                <a:gd name="T6" fmla="*/ 11 w 33"/>
                <a:gd name="T7" fmla="*/ 1 h 54"/>
                <a:gd name="T8" fmla="*/ 9 w 33"/>
                <a:gd name="T9" fmla="*/ 0 h 54"/>
                <a:gd name="T10" fmla="*/ 6 w 33"/>
                <a:gd name="T11" fmla="*/ 0 h 54"/>
                <a:gd name="T12" fmla="*/ 5 w 33"/>
                <a:gd name="T13" fmla="*/ 0 h 54"/>
                <a:gd name="T14" fmla="*/ 2 w 33"/>
                <a:gd name="T15" fmla="*/ 2 h 54"/>
                <a:gd name="T16" fmla="*/ 0 w 33"/>
                <a:gd name="T17" fmla="*/ 5 h 54"/>
                <a:gd name="T18" fmla="*/ 12 w 33"/>
                <a:gd name="T19" fmla="*/ 54 h 54"/>
                <a:gd name="T20" fmla="*/ 33 w 33"/>
                <a:gd name="T21" fmla="*/ 51 h 54"/>
                <a:gd name="T22" fmla="*/ 32 w 33"/>
                <a:gd name="T23" fmla="*/ 43 h 54"/>
                <a:gd name="T24" fmla="*/ 29 w 33"/>
                <a:gd name="T25" fmla="*/ 40 h 54"/>
                <a:gd name="T26" fmla="*/ 28 w 33"/>
                <a:gd name="T27" fmla="*/ 38 h 54"/>
                <a:gd name="T28" fmla="*/ 26 w 33"/>
                <a:gd name="T29" fmla="*/ 37 h 54"/>
                <a:gd name="T30" fmla="*/ 23 w 33"/>
                <a:gd name="T31" fmla="*/ 34 h 54"/>
                <a:gd name="T32" fmla="*/ 20 w 33"/>
                <a:gd name="T33" fmla="*/ 32 h 54"/>
                <a:gd name="T34" fmla="*/ 18 w 33"/>
                <a:gd name="T35" fmla="*/ 28 h 54"/>
                <a:gd name="T36" fmla="*/ 16 w 33"/>
                <a:gd name="T37" fmla="*/ 24 h 54"/>
                <a:gd name="T38" fmla="*/ 14 w 33"/>
                <a:gd name="T39" fmla="*/ 20 h 54"/>
                <a:gd name="T40" fmla="*/ 16 w 33"/>
                <a:gd name="T41" fmla="*/ 17 h 54"/>
                <a:gd name="T42" fmla="*/ 11 w 33"/>
                <a:gd name="T43" fmla="*/ 14 h 54"/>
                <a:gd name="T44" fmla="*/ 9 w 33"/>
                <a:gd name="T45" fmla="*/ 1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54">
                  <a:moveTo>
                    <a:pt x="9" y="10"/>
                  </a:moveTo>
                  <a:lnTo>
                    <a:pt x="8" y="7"/>
                  </a:lnTo>
                  <a:lnTo>
                    <a:pt x="10" y="2"/>
                  </a:lnTo>
                  <a:lnTo>
                    <a:pt x="11" y="1"/>
                  </a:lnTo>
                  <a:lnTo>
                    <a:pt x="9" y="0"/>
                  </a:lnTo>
                  <a:lnTo>
                    <a:pt x="6" y="0"/>
                  </a:lnTo>
                  <a:lnTo>
                    <a:pt x="5" y="0"/>
                  </a:lnTo>
                  <a:lnTo>
                    <a:pt x="2" y="2"/>
                  </a:lnTo>
                  <a:lnTo>
                    <a:pt x="0" y="5"/>
                  </a:lnTo>
                  <a:lnTo>
                    <a:pt x="12" y="54"/>
                  </a:lnTo>
                  <a:lnTo>
                    <a:pt x="33" y="51"/>
                  </a:lnTo>
                  <a:lnTo>
                    <a:pt x="32" y="43"/>
                  </a:lnTo>
                  <a:lnTo>
                    <a:pt x="29" y="40"/>
                  </a:lnTo>
                  <a:lnTo>
                    <a:pt x="28" y="38"/>
                  </a:lnTo>
                  <a:lnTo>
                    <a:pt x="26" y="37"/>
                  </a:lnTo>
                  <a:lnTo>
                    <a:pt x="23" y="34"/>
                  </a:lnTo>
                  <a:lnTo>
                    <a:pt x="20" y="32"/>
                  </a:lnTo>
                  <a:lnTo>
                    <a:pt x="18" y="28"/>
                  </a:lnTo>
                  <a:lnTo>
                    <a:pt x="16" y="24"/>
                  </a:lnTo>
                  <a:lnTo>
                    <a:pt x="14" y="20"/>
                  </a:lnTo>
                  <a:lnTo>
                    <a:pt x="16" y="17"/>
                  </a:lnTo>
                  <a:lnTo>
                    <a:pt x="11" y="14"/>
                  </a:lnTo>
                  <a:lnTo>
                    <a:pt x="9" y="10"/>
                  </a:lnTo>
                  <a:close/>
                </a:path>
              </a:pathLst>
            </a:custGeom>
            <a:grpFill/>
            <a:ln w="3175" cap="flat">
              <a:solidFill>
                <a:schemeClr val="bg1"/>
              </a:solidFill>
              <a:prstDash val="solid"/>
              <a:miter lim="800000"/>
              <a:headEnd/>
              <a:tailEnd/>
            </a:ln>
          </p:spPr>
          <p:txBody>
            <a:bodyPr/>
            <a:lstStyle/>
            <a:p>
              <a:pPr defTabSz="1828272">
                <a:defRPr/>
              </a:pPr>
              <a:endParaRPr lang="en-US"/>
            </a:p>
          </p:txBody>
        </p:sp>
        <p:sp>
          <p:nvSpPr>
            <p:cNvPr id="241" name="Freeform 32">
              <a:extLst>
                <a:ext uri="{FF2B5EF4-FFF2-40B4-BE49-F238E27FC236}">
                  <a16:creationId xmlns:a16="http://schemas.microsoft.com/office/drawing/2014/main" id="{720D76D9-C886-410C-9B98-34B8526D5EB0}"/>
                </a:ext>
              </a:extLst>
            </p:cNvPr>
            <p:cNvSpPr>
              <a:spLocks/>
            </p:cNvSpPr>
            <p:nvPr/>
          </p:nvSpPr>
          <p:spPr bwMode="auto">
            <a:xfrm>
              <a:off x="7480495" y="2227213"/>
              <a:ext cx="317051" cy="205746"/>
            </a:xfrm>
            <a:custGeom>
              <a:avLst/>
              <a:gdLst>
                <a:gd name="T0" fmla="*/ 165 w 188"/>
                <a:gd name="T1" fmla="*/ 90 h 122"/>
                <a:gd name="T2" fmla="*/ 166 w 188"/>
                <a:gd name="T3" fmla="*/ 90 h 122"/>
                <a:gd name="T4" fmla="*/ 169 w 188"/>
                <a:gd name="T5" fmla="*/ 90 h 122"/>
                <a:gd name="T6" fmla="*/ 171 w 188"/>
                <a:gd name="T7" fmla="*/ 91 h 122"/>
                <a:gd name="T8" fmla="*/ 171 w 188"/>
                <a:gd name="T9" fmla="*/ 89 h 122"/>
                <a:gd name="T10" fmla="*/ 178 w 188"/>
                <a:gd name="T11" fmla="*/ 83 h 122"/>
                <a:gd name="T12" fmla="*/ 186 w 188"/>
                <a:gd name="T13" fmla="*/ 78 h 122"/>
                <a:gd name="T14" fmla="*/ 188 w 188"/>
                <a:gd name="T15" fmla="*/ 72 h 122"/>
                <a:gd name="T16" fmla="*/ 188 w 188"/>
                <a:gd name="T17" fmla="*/ 71 h 122"/>
                <a:gd name="T18" fmla="*/ 183 w 188"/>
                <a:gd name="T19" fmla="*/ 67 h 122"/>
                <a:gd name="T20" fmla="*/ 179 w 188"/>
                <a:gd name="T21" fmla="*/ 63 h 122"/>
                <a:gd name="T22" fmla="*/ 177 w 188"/>
                <a:gd name="T23" fmla="*/ 59 h 122"/>
                <a:gd name="T24" fmla="*/ 173 w 188"/>
                <a:gd name="T25" fmla="*/ 57 h 122"/>
                <a:gd name="T26" fmla="*/ 170 w 188"/>
                <a:gd name="T27" fmla="*/ 55 h 122"/>
                <a:gd name="T28" fmla="*/ 171 w 188"/>
                <a:gd name="T29" fmla="*/ 50 h 122"/>
                <a:gd name="T30" fmla="*/ 171 w 188"/>
                <a:gd name="T31" fmla="*/ 45 h 122"/>
                <a:gd name="T32" fmla="*/ 170 w 188"/>
                <a:gd name="T33" fmla="*/ 39 h 122"/>
                <a:gd name="T34" fmla="*/ 171 w 188"/>
                <a:gd name="T35" fmla="*/ 34 h 122"/>
                <a:gd name="T36" fmla="*/ 174 w 188"/>
                <a:gd name="T37" fmla="*/ 32 h 122"/>
                <a:gd name="T38" fmla="*/ 176 w 188"/>
                <a:gd name="T39" fmla="*/ 28 h 122"/>
                <a:gd name="T40" fmla="*/ 177 w 188"/>
                <a:gd name="T41" fmla="*/ 25 h 122"/>
                <a:gd name="T42" fmla="*/ 179 w 188"/>
                <a:gd name="T43" fmla="*/ 20 h 122"/>
                <a:gd name="T44" fmla="*/ 176 w 188"/>
                <a:gd name="T45" fmla="*/ 18 h 122"/>
                <a:gd name="T46" fmla="*/ 173 w 188"/>
                <a:gd name="T47" fmla="*/ 18 h 122"/>
                <a:gd name="T48" fmla="*/ 170 w 188"/>
                <a:gd name="T49" fmla="*/ 17 h 122"/>
                <a:gd name="T50" fmla="*/ 166 w 188"/>
                <a:gd name="T51" fmla="*/ 10 h 122"/>
                <a:gd name="T52" fmla="*/ 162 w 188"/>
                <a:gd name="T53" fmla="*/ 5 h 122"/>
                <a:gd name="T54" fmla="*/ 154 w 188"/>
                <a:gd name="T55" fmla="*/ 0 h 122"/>
                <a:gd name="T56" fmla="*/ 24 w 188"/>
                <a:gd name="T57" fmla="*/ 23 h 122"/>
                <a:gd name="T58" fmla="*/ 22 w 188"/>
                <a:gd name="T59" fmla="*/ 13 h 122"/>
                <a:gd name="T60" fmla="*/ 16 w 188"/>
                <a:gd name="T61" fmla="*/ 17 h 122"/>
                <a:gd name="T62" fmla="*/ 11 w 188"/>
                <a:gd name="T63" fmla="*/ 21 h 122"/>
                <a:gd name="T64" fmla="*/ 6 w 188"/>
                <a:gd name="T65" fmla="*/ 24 h 122"/>
                <a:gd name="T66" fmla="*/ 0 w 188"/>
                <a:gd name="T67" fmla="*/ 28 h 122"/>
                <a:gd name="T68" fmla="*/ 16 w 188"/>
                <a:gd name="T69" fmla="*/ 122 h 122"/>
                <a:gd name="T70" fmla="*/ 160 w 188"/>
                <a:gd name="T71" fmla="*/ 95 h 122"/>
                <a:gd name="T72" fmla="*/ 162 w 188"/>
                <a:gd name="T73" fmla="*/ 92 h 122"/>
                <a:gd name="T74" fmla="*/ 165 w 188"/>
                <a:gd name="T75" fmla="*/ 9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8" h="122">
                  <a:moveTo>
                    <a:pt x="165" y="90"/>
                  </a:moveTo>
                  <a:lnTo>
                    <a:pt x="166" y="90"/>
                  </a:lnTo>
                  <a:lnTo>
                    <a:pt x="169" y="90"/>
                  </a:lnTo>
                  <a:lnTo>
                    <a:pt x="171" y="91"/>
                  </a:lnTo>
                  <a:lnTo>
                    <a:pt x="171" y="89"/>
                  </a:lnTo>
                  <a:lnTo>
                    <a:pt x="178" y="83"/>
                  </a:lnTo>
                  <a:lnTo>
                    <a:pt x="186" y="78"/>
                  </a:lnTo>
                  <a:lnTo>
                    <a:pt x="188" y="72"/>
                  </a:lnTo>
                  <a:lnTo>
                    <a:pt x="188" y="71"/>
                  </a:lnTo>
                  <a:lnTo>
                    <a:pt x="183" y="67"/>
                  </a:lnTo>
                  <a:lnTo>
                    <a:pt x="179" y="63"/>
                  </a:lnTo>
                  <a:lnTo>
                    <a:pt x="177" y="59"/>
                  </a:lnTo>
                  <a:lnTo>
                    <a:pt x="173" y="57"/>
                  </a:lnTo>
                  <a:lnTo>
                    <a:pt x="170" y="55"/>
                  </a:lnTo>
                  <a:lnTo>
                    <a:pt x="171" y="50"/>
                  </a:lnTo>
                  <a:lnTo>
                    <a:pt x="171" y="45"/>
                  </a:lnTo>
                  <a:lnTo>
                    <a:pt x="170" y="39"/>
                  </a:lnTo>
                  <a:lnTo>
                    <a:pt x="171" y="34"/>
                  </a:lnTo>
                  <a:lnTo>
                    <a:pt x="174" y="32"/>
                  </a:lnTo>
                  <a:lnTo>
                    <a:pt x="176" y="28"/>
                  </a:lnTo>
                  <a:lnTo>
                    <a:pt x="177" y="25"/>
                  </a:lnTo>
                  <a:lnTo>
                    <a:pt x="179" y="20"/>
                  </a:lnTo>
                  <a:lnTo>
                    <a:pt x="176" y="18"/>
                  </a:lnTo>
                  <a:lnTo>
                    <a:pt x="173" y="18"/>
                  </a:lnTo>
                  <a:lnTo>
                    <a:pt x="170" y="17"/>
                  </a:lnTo>
                  <a:lnTo>
                    <a:pt x="166" y="10"/>
                  </a:lnTo>
                  <a:lnTo>
                    <a:pt x="162" y="5"/>
                  </a:lnTo>
                  <a:lnTo>
                    <a:pt x="154" y="0"/>
                  </a:lnTo>
                  <a:lnTo>
                    <a:pt x="24" y="23"/>
                  </a:lnTo>
                  <a:lnTo>
                    <a:pt x="22" y="13"/>
                  </a:lnTo>
                  <a:lnTo>
                    <a:pt x="16" y="17"/>
                  </a:lnTo>
                  <a:lnTo>
                    <a:pt x="11" y="21"/>
                  </a:lnTo>
                  <a:lnTo>
                    <a:pt x="6" y="24"/>
                  </a:lnTo>
                  <a:lnTo>
                    <a:pt x="0" y="28"/>
                  </a:lnTo>
                  <a:lnTo>
                    <a:pt x="16" y="122"/>
                  </a:lnTo>
                  <a:lnTo>
                    <a:pt x="160" y="95"/>
                  </a:lnTo>
                  <a:lnTo>
                    <a:pt x="162" y="92"/>
                  </a:lnTo>
                  <a:lnTo>
                    <a:pt x="165" y="90"/>
                  </a:lnTo>
                  <a:close/>
                </a:path>
              </a:pathLst>
            </a:custGeom>
            <a:grpFill/>
            <a:ln w="3175" cap="flat">
              <a:solidFill>
                <a:schemeClr val="bg1"/>
              </a:solidFill>
              <a:prstDash val="solid"/>
              <a:miter lim="800000"/>
              <a:headEnd/>
              <a:tailEnd/>
            </a:ln>
          </p:spPr>
          <p:txBody>
            <a:bodyPr/>
            <a:lstStyle/>
            <a:p>
              <a:pPr defTabSz="1828272">
                <a:defRPr/>
              </a:pPr>
              <a:endParaRPr lang="en-US"/>
            </a:p>
          </p:txBody>
        </p:sp>
        <p:sp>
          <p:nvSpPr>
            <p:cNvPr id="242" name="Freeform 33">
              <a:extLst>
                <a:ext uri="{FF2B5EF4-FFF2-40B4-BE49-F238E27FC236}">
                  <a16:creationId xmlns:a16="http://schemas.microsoft.com/office/drawing/2014/main" id="{1B256278-8E4A-4658-8652-4B6D80720118}"/>
                </a:ext>
              </a:extLst>
            </p:cNvPr>
            <p:cNvSpPr>
              <a:spLocks/>
            </p:cNvSpPr>
            <p:nvPr/>
          </p:nvSpPr>
          <p:spPr bwMode="auto">
            <a:xfrm>
              <a:off x="7183681" y="3051885"/>
              <a:ext cx="490754" cy="384509"/>
            </a:xfrm>
            <a:custGeom>
              <a:avLst/>
              <a:gdLst>
                <a:gd name="T0" fmla="*/ 200 w 291"/>
                <a:gd name="T1" fmla="*/ 0 h 228"/>
                <a:gd name="T2" fmla="*/ 211 w 291"/>
                <a:gd name="T3" fmla="*/ 10 h 228"/>
                <a:gd name="T4" fmla="*/ 223 w 291"/>
                <a:gd name="T5" fmla="*/ 30 h 228"/>
                <a:gd name="T6" fmla="*/ 241 w 291"/>
                <a:gd name="T7" fmla="*/ 62 h 228"/>
                <a:gd name="T8" fmla="*/ 259 w 291"/>
                <a:gd name="T9" fmla="*/ 84 h 228"/>
                <a:gd name="T10" fmla="*/ 256 w 291"/>
                <a:gd name="T11" fmla="*/ 86 h 228"/>
                <a:gd name="T12" fmla="*/ 268 w 291"/>
                <a:gd name="T13" fmla="*/ 116 h 228"/>
                <a:gd name="T14" fmla="*/ 286 w 291"/>
                <a:gd name="T15" fmla="*/ 144 h 228"/>
                <a:gd name="T16" fmla="*/ 291 w 291"/>
                <a:gd name="T17" fmla="*/ 176 h 228"/>
                <a:gd name="T18" fmla="*/ 288 w 291"/>
                <a:gd name="T19" fmla="*/ 196 h 228"/>
                <a:gd name="T20" fmla="*/ 287 w 291"/>
                <a:gd name="T21" fmla="*/ 211 h 228"/>
                <a:gd name="T22" fmla="*/ 280 w 291"/>
                <a:gd name="T23" fmla="*/ 227 h 228"/>
                <a:gd name="T24" fmla="*/ 281 w 291"/>
                <a:gd name="T25" fmla="*/ 222 h 228"/>
                <a:gd name="T26" fmla="*/ 274 w 291"/>
                <a:gd name="T27" fmla="*/ 221 h 228"/>
                <a:gd name="T28" fmla="*/ 264 w 291"/>
                <a:gd name="T29" fmla="*/ 222 h 228"/>
                <a:gd name="T30" fmla="*/ 255 w 291"/>
                <a:gd name="T31" fmla="*/ 222 h 228"/>
                <a:gd name="T32" fmla="*/ 255 w 291"/>
                <a:gd name="T33" fmla="*/ 217 h 228"/>
                <a:gd name="T34" fmla="*/ 263 w 291"/>
                <a:gd name="T35" fmla="*/ 216 h 228"/>
                <a:gd name="T36" fmla="*/ 253 w 291"/>
                <a:gd name="T37" fmla="*/ 212 h 228"/>
                <a:gd name="T38" fmla="*/ 245 w 291"/>
                <a:gd name="T39" fmla="*/ 200 h 228"/>
                <a:gd name="T40" fmla="*/ 233 w 291"/>
                <a:gd name="T41" fmla="*/ 193 h 228"/>
                <a:gd name="T42" fmla="*/ 223 w 291"/>
                <a:gd name="T43" fmla="*/ 177 h 228"/>
                <a:gd name="T44" fmla="*/ 216 w 291"/>
                <a:gd name="T45" fmla="*/ 169 h 228"/>
                <a:gd name="T46" fmla="*/ 215 w 291"/>
                <a:gd name="T47" fmla="*/ 161 h 228"/>
                <a:gd name="T48" fmla="*/ 209 w 291"/>
                <a:gd name="T49" fmla="*/ 158 h 228"/>
                <a:gd name="T50" fmla="*/ 205 w 291"/>
                <a:gd name="T51" fmla="*/ 161 h 228"/>
                <a:gd name="T52" fmla="*/ 194 w 291"/>
                <a:gd name="T53" fmla="*/ 147 h 228"/>
                <a:gd name="T54" fmla="*/ 192 w 291"/>
                <a:gd name="T55" fmla="*/ 140 h 228"/>
                <a:gd name="T56" fmla="*/ 194 w 291"/>
                <a:gd name="T57" fmla="*/ 130 h 228"/>
                <a:gd name="T58" fmla="*/ 194 w 291"/>
                <a:gd name="T59" fmla="*/ 121 h 228"/>
                <a:gd name="T60" fmla="*/ 191 w 291"/>
                <a:gd name="T61" fmla="*/ 122 h 228"/>
                <a:gd name="T62" fmla="*/ 187 w 291"/>
                <a:gd name="T63" fmla="*/ 119 h 228"/>
                <a:gd name="T64" fmla="*/ 189 w 291"/>
                <a:gd name="T65" fmla="*/ 127 h 228"/>
                <a:gd name="T66" fmla="*/ 186 w 291"/>
                <a:gd name="T67" fmla="*/ 129 h 228"/>
                <a:gd name="T68" fmla="*/ 180 w 291"/>
                <a:gd name="T69" fmla="*/ 120 h 228"/>
                <a:gd name="T70" fmla="*/ 182 w 291"/>
                <a:gd name="T71" fmla="*/ 106 h 228"/>
                <a:gd name="T72" fmla="*/ 182 w 291"/>
                <a:gd name="T73" fmla="*/ 86 h 228"/>
                <a:gd name="T74" fmla="*/ 174 w 291"/>
                <a:gd name="T75" fmla="*/ 72 h 228"/>
                <a:gd name="T76" fmla="*/ 163 w 291"/>
                <a:gd name="T77" fmla="*/ 67 h 228"/>
                <a:gd name="T78" fmla="*/ 152 w 291"/>
                <a:gd name="T79" fmla="*/ 60 h 228"/>
                <a:gd name="T80" fmla="*/ 143 w 291"/>
                <a:gd name="T81" fmla="*/ 48 h 228"/>
                <a:gd name="T82" fmla="*/ 130 w 291"/>
                <a:gd name="T83" fmla="*/ 39 h 228"/>
                <a:gd name="T84" fmla="*/ 117 w 291"/>
                <a:gd name="T85" fmla="*/ 39 h 228"/>
                <a:gd name="T86" fmla="*/ 116 w 291"/>
                <a:gd name="T87" fmla="*/ 47 h 228"/>
                <a:gd name="T88" fmla="*/ 107 w 291"/>
                <a:gd name="T89" fmla="*/ 49 h 228"/>
                <a:gd name="T90" fmla="*/ 83 w 291"/>
                <a:gd name="T91" fmla="*/ 59 h 228"/>
                <a:gd name="T92" fmla="*/ 77 w 291"/>
                <a:gd name="T93" fmla="*/ 49 h 228"/>
                <a:gd name="T94" fmla="*/ 77 w 291"/>
                <a:gd name="T95" fmla="*/ 43 h 228"/>
                <a:gd name="T96" fmla="*/ 72 w 291"/>
                <a:gd name="T97" fmla="*/ 39 h 228"/>
                <a:gd name="T98" fmla="*/ 72 w 291"/>
                <a:gd name="T99" fmla="*/ 35 h 228"/>
                <a:gd name="T100" fmla="*/ 69 w 291"/>
                <a:gd name="T101" fmla="*/ 38 h 228"/>
                <a:gd name="T102" fmla="*/ 64 w 291"/>
                <a:gd name="T103" fmla="*/ 39 h 228"/>
                <a:gd name="T104" fmla="*/ 65 w 291"/>
                <a:gd name="T105" fmla="*/ 43 h 228"/>
                <a:gd name="T106" fmla="*/ 53 w 291"/>
                <a:gd name="T107" fmla="*/ 37 h 228"/>
                <a:gd name="T108" fmla="*/ 39 w 291"/>
                <a:gd name="T109" fmla="*/ 33 h 228"/>
                <a:gd name="T110" fmla="*/ 19 w 291"/>
                <a:gd name="T111" fmla="*/ 35 h 228"/>
                <a:gd name="T112" fmla="*/ 7 w 291"/>
                <a:gd name="T113" fmla="*/ 32 h 228"/>
                <a:gd name="T114" fmla="*/ 0 w 291"/>
                <a:gd name="T115" fmla="*/ 20 h 228"/>
                <a:gd name="T116" fmla="*/ 10 w 291"/>
                <a:gd name="T117" fmla="*/ 14 h 228"/>
                <a:gd name="T118" fmla="*/ 98 w 291"/>
                <a:gd name="T119" fmla="*/ 16 h 228"/>
                <a:gd name="T120" fmla="*/ 197 w 291"/>
                <a:gd name="T121" fmla="*/ 19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1" h="228">
                  <a:moveTo>
                    <a:pt x="194" y="0"/>
                  </a:moveTo>
                  <a:lnTo>
                    <a:pt x="194" y="0"/>
                  </a:lnTo>
                  <a:lnTo>
                    <a:pt x="200" y="0"/>
                  </a:lnTo>
                  <a:lnTo>
                    <a:pt x="209" y="2"/>
                  </a:lnTo>
                  <a:lnTo>
                    <a:pt x="210" y="7"/>
                  </a:lnTo>
                  <a:lnTo>
                    <a:pt x="211" y="10"/>
                  </a:lnTo>
                  <a:lnTo>
                    <a:pt x="215" y="12"/>
                  </a:lnTo>
                  <a:lnTo>
                    <a:pt x="218" y="17"/>
                  </a:lnTo>
                  <a:lnTo>
                    <a:pt x="223" y="30"/>
                  </a:lnTo>
                  <a:lnTo>
                    <a:pt x="229" y="40"/>
                  </a:lnTo>
                  <a:lnTo>
                    <a:pt x="237" y="55"/>
                  </a:lnTo>
                  <a:lnTo>
                    <a:pt x="241" y="62"/>
                  </a:lnTo>
                  <a:lnTo>
                    <a:pt x="251" y="77"/>
                  </a:lnTo>
                  <a:lnTo>
                    <a:pt x="256" y="81"/>
                  </a:lnTo>
                  <a:lnTo>
                    <a:pt x="259" y="84"/>
                  </a:lnTo>
                  <a:lnTo>
                    <a:pt x="259" y="87"/>
                  </a:lnTo>
                  <a:lnTo>
                    <a:pt x="259" y="96"/>
                  </a:lnTo>
                  <a:lnTo>
                    <a:pt x="256" y="86"/>
                  </a:lnTo>
                  <a:lnTo>
                    <a:pt x="255" y="96"/>
                  </a:lnTo>
                  <a:lnTo>
                    <a:pt x="261" y="106"/>
                  </a:lnTo>
                  <a:lnTo>
                    <a:pt x="268" y="116"/>
                  </a:lnTo>
                  <a:lnTo>
                    <a:pt x="275" y="129"/>
                  </a:lnTo>
                  <a:lnTo>
                    <a:pt x="280" y="137"/>
                  </a:lnTo>
                  <a:lnTo>
                    <a:pt x="286" y="144"/>
                  </a:lnTo>
                  <a:lnTo>
                    <a:pt x="289" y="153"/>
                  </a:lnTo>
                  <a:lnTo>
                    <a:pt x="291" y="168"/>
                  </a:lnTo>
                  <a:lnTo>
                    <a:pt x="291" y="176"/>
                  </a:lnTo>
                  <a:lnTo>
                    <a:pt x="291" y="185"/>
                  </a:lnTo>
                  <a:lnTo>
                    <a:pt x="291" y="193"/>
                  </a:lnTo>
                  <a:lnTo>
                    <a:pt x="288" y="196"/>
                  </a:lnTo>
                  <a:lnTo>
                    <a:pt x="286" y="200"/>
                  </a:lnTo>
                  <a:lnTo>
                    <a:pt x="286" y="205"/>
                  </a:lnTo>
                  <a:lnTo>
                    <a:pt x="287" y="211"/>
                  </a:lnTo>
                  <a:lnTo>
                    <a:pt x="286" y="218"/>
                  </a:lnTo>
                  <a:lnTo>
                    <a:pt x="283" y="225"/>
                  </a:lnTo>
                  <a:lnTo>
                    <a:pt x="280" y="227"/>
                  </a:lnTo>
                  <a:lnTo>
                    <a:pt x="277" y="228"/>
                  </a:lnTo>
                  <a:lnTo>
                    <a:pt x="279" y="224"/>
                  </a:lnTo>
                  <a:lnTo>
                    <a:pt x="281" y="222"/>
                  </a:lnTo>
                  <a:lnTo>
                    <a:pt x="281" y="217"/>
                  </a:lnTo>
                  <a:lnTo>
                    <a:pt x="280" y="217"/>
                  </a:lnTo>
                  <a:lnTo>
                    <a:pt x="274" y="221"/>
                  </a:lnTo>
                  <a:lnTo>
                    <a:pt x="270" y="222"/>
                  </a:lnTo>
                  <a:lnTo>
                    <a:pt x="267" y="221"/>
                  </a:lnTo>
                  <a:lnTo>
                    <a:pt x="264" y="222"/>
                  </a:lnTo>
                  <a:lnTo>
                    <a:pt x="261" y="224"/>
                  </a:lnTo>
                  <a:lnTo>
                    <a:pt x="259" y="223"/>
                  </a:lnTo>
                  <a:lnTo>
                    <a:pt x="255" y="222"/>
                  </a:lnTo>
                  <a:lnTo>
                    <a:pt x="253" y="219"/>
                  </a:lnTo>
                  <a:lnTo>
                    <a:pt x="254" y="217"/>
                  </a:lnTo>
                  <a:lnTo>
                    <a:pt x="255" y="217"/>
                  </a:lnTo>
                  <a:lnTo>
                    <a:pt x="262" y="218"/>
                  </a:lnTo>
                  <a:lnTo>
                    <a:pt x="264" y="217"/>
                  </a:lnTo>
                  <a:lnTo>
                    <a:pt x="263" y="216"/>
                  </a:lnTo>
                  <a:lnTo>
                    <a:pt x="260" y="214"/>
                  </a:lnTo>
                  <a:lnTo>
                    <a:pt x="256" y="215"/>
                  </a:lnTo>
                  <a:lnTo>
                    <a:pt x="253" y="212"/>
                  </a:lnTo>
                  <a:lnTo>
                    <a:pt x="250" y="207"/>
                  </a:lnTo>
                  <a:lnTo>
                    <a:pt x="246" y="203"/>
                  </a:lnTo>
                  <a:lnTo>
                    <a:pt x="245" y="200"/>
                  </a:lnTo>
                  <a:lnTo>
                    <a:pt x="242" y="196"/>
                  </a:lnTo>
                  <a:lnTo>
                    <a:pt x="237" y="195"/>
                  </a:lnTo>
                  <a:lnTo>
                    <a:pt x="233" y="193"/>
                  </a:lnTo>
                  <a:lnTo>
                    <a:pt x="229" y="192"/>
                  </a:lnTo>
                  <a:lnTo>
                    <a:pt x="225" y="181"/>
                  </a:lnTo>
                  <a:lnTo>
                    <a:pt x="223" y="177"/>
                  </a:lnTo>
                  <a:lnTo>
                    <a:pt x="220" y="174"/>
                  </a:lnTo>
                  <a:lnTo>
                    <a:pt x="219" y="172"/>
                  </a:lnTo>
                  <a:lnTo>
                    <a:pt x="216" y="169"/>
                  </a:lnTo>
                  <a:lnTo>
                    <a:pt x="213" y="167"/>
                  </a:lnTo>
                  <a:lnTo>
                    <a:pt x="214" y="163"/>
                  </a:lnTo>
                  <a:lnTo>
                    <a:pt x="215" y="161"/>
                  </a:lnTo>
                  <a:lnTo>
                    <a:pt x="212" y="155"/>
                  </a:lnTo>
                  <a:lnTo>
                    <a:pt x="209" y="156"/>
                  </a:lnTo>
                  <a:lnTo>
                    <a:pt x="209" y="158"/>
                  </a:lnTo>
                  <a:lnTo>
                    <a:pt x="209" y="163"/>
                  </a:lnTo>
                  <a:lnTo>
                    <a:pt x="207" y="163"/>
                  </a:lnTo>
                  <a:lnTo>
                    <a:pt x="205" y="161"/>
                  </a:lnTo>
                  <a:lnTo>
                    <a:pt x="202" y="158"/>
                  </a:lnTo>
                  <a:lnTo>
                    <a:pt x="197" y="150"/>
                  </a:lnTo>
                  <a:lnTo>
                    <a:pt x="194" y="147"/>
                  </a:lnTo>
                  <a:lnTo>
                    <a:pt x="193" y="146"/>
                  </a:lnTo>
                  <a:lnTo>
                    <a:pt x="194" y="144"/>
                  </a:lnTo>
                  <a:lnTo>
                    <a:pt x="192" y="140"/>
                  </a:lnTo>
                  <a:lnTo>
                    <a:pt x="189" y="139"/>
                  </a:lnTo>
                  <a:lnTo>
                    <a:pt x="192" y="133"/>
                  </a:lnTo>
                  <a:lnTo>
                    <a:pt x="194" y="130"/>
                  </a:lnTo>
                  <a:lnTo>
                    <a:pt x="195" y="127"/>
                  </a:lnTo>
                  <a:lnTo>
                    <a:pt x="196" y="124"/>
                  </a:lnTo>
                  <a:lnTo>
                    <a:pt x="194" y="121"/>
                  </a:lnTo>
                  <a:lnTo>
                    <a:pt x="193" y="125"/>
                  </a:lnTo>
                  <a:lnTo>
                    <a:pt x="191" y="124"/>
                  </a:lnTo>
                  <a:lnTo>
                    <a:pt x="191" y="122"/>
                  </a:lnTo>
                  <a:lnTo>
                    <a:pt x="188" y="118"/>
                  </a:lnTo>
                  <a:lnTo>
                    <a:pt x="187" y="118"/>
                  </a:lnTo>
                  <a:lnTo>
                    <a:pt x="187" y="119"/>
                  </a:lnTo>
                  <a:lnTo>
                    <a:pt x="188" y="121"/>
                  </a:lnTo>
                  <a:lnTo>
                    <a:pt x="189" y="124"/>
                  </a:lnTo>
                  <a:lnTo>
                    <a:pt x="189" y="127"/>
                  </a:lnTo>
                  <a:lnTo>
                    <a:pt x="189" y="128"/>
                  </a:lnTo>
                  <a:lnTo>
                    <a:pt x="187" y="130"/>
                  </a:lnTo>
                  <a:lnTo>
                    <a:pt x="186" y="129"/>
                  </a:lnTo>
                  <a:lnTo>
                    <a:pt x="184" y="127"/>
                  </a:lnTo>
                  <a:lnTo>
                    <a:pt x="181" y="122"/>
                  </a:lnTo>
                  <a:lnTo>
                    <a:pt x="180" y="120"/>
                  </a:lnTo>
                  <a:lnTo>
                    <a:pt x="180" y="116"/>
                  </a:lnTo>
                  <a:lnTo>
                    <a:pt x="180" y="110"/>
                  </a:lnTo>
                  <a:lnTo>
                    <a:pt x="182" y="106"/>
                  </a:lnTo>
                  <a:lnTo>
                    <a:pt x="183" y="98"/>
                  </a:lnTo>
                  <a:lnTo>
                    <a:pt x="183" y="93"/>
                  </a:lnTo>
                  <a:lnTo>
                    <a:pt x="182" y="86"/>
                  </a:lnTo>
                  <a:lnTo>
                    <a:pt x="180" y="79"/>
                  </a:lnTo>
                  <a:lnTo>
                    <a:pt x="177" y="77"/>
                  </a:lnTo>
                  <a:lnTo>
                    <a:pt x="174" y="72"/>
                  </a:lnTo>
                  <a:lnTo>
                    <a:pt x="168" y="71"/>
                  </a:lnTo>
                  <a:lnTo>
                    <a:pt x="165" y="71"/>
                  </a:lnTo>
                  <a:lnTo>
                    <a:pt x="163" y="67"/>
                  </a:lnTo>
                  <a:lnTo>
                    <a:pt x="160" y="66"/>
                  </a:lnTo>
                  <a:lnTo>
                    <a:pt x="156" y="61"/>
                  </a:lnTo>
                  <a:lnTo>
                    <a:pt x="152" y="60"/>
                  </a:lnTo>
                  <a:lnTo>
                    <a:pt x="151" y="55"/>
                  </a:lnTo>
                  <a:lnTo>
                    <a:pt x="149" y="53"/>
                  </a:lnTo>
                  <a:lnTo>
                    <a:pt x="143" y="48"/>
                  </a:lnTo>
                  <a:lnTo>
                    <a:pt x="138" y="44"/>
                  </a:lnTo>
                  <a:lnTo>
                    <a:pt x="134" y="42"/>
                  </a:lnTo>
                  <a:lnTo>
                    <a:pt x="130" y="39"/>
                  </a:lnTo>
                  <a:lnTo>
                    <a:pt x="127" y="38"/>
                  </a:lnTo>
                  <a:lnTo>
                    <a:pt x="122" y="38"/>
                  </a:lnTo>
                  <a:lnTo>
                    <a:pt x="117" y="39"/>
                  </a:lnTo>
                  <a:lnTo>
                    <a:pt x="116" y="42"/>
                  </a:lnTo>
                  <a:lnTo>
                    <a:pt x="117" y="45"/>
                  </a:lnTo>
                  <a:lnTo>
                    <a:pt x="116" y="47"/>
                  </a:lnTo>
                  <a:lnTo>
                    <a:pt x="114" y="47"/>
                  </a:lnTo>
                  <a:lnTo>
                    <a:pt x="112" y="45"/>
                  </a:lnTo>
                  <a:lnTo>
                    <a:pt x="107" y="49"/>
                  </a:lnTo>
                  <a:lnTo>
                    <a:pt x="101" y="54"/>
                  </a:lnTo>
                  <a:lnTo>
                    <a:pt x="94" y="56"/>
                  </a:lnTo>
                  <a:lnTo>
                    <a:pt x="83" y="59"/>
                  </a:lnTo>
                  <a:lnTo>
                    <a:pt x="83" y="53"/>
                  </a:lnTo>
                  <a:lnTo>
                    <a:pt x="80" y="50"/>
                  </a:lnTo>
                  <a:lnTo>
                    <a:pt x="77" y="49"/>
                  </a:lnTo>
                  <a:lnTo>
                    <a:pt x="72" y="46"/>
                  </a:lnTo>
                  <a:lnTo>
                    <a:pt x="76" y="44"/>
                  </a:lnTo>
                  <a:lnTo>
                    <a:pt x="77" y="43"/>
                  </a:lnTo>
                  <a:lnTo>
                    <a:pt x="70" y="42"/>
                  </a:lnTo>
                  <a:lnTo>
                    <a:pt x="70" y="39"/>
                  </a:lnTo>
                  <a:lnTo>
                    <a:pt x="72" y="39"/>
                  </a:lnTo>
                  <a:lnTo>
                    <a:pt x="73" y="37"/>
                  </a:lnTo>
                  <a:lnTo>
                    <a:pt x="73" y="35"/>
                  </a:lnTo>
                  <a:lnTo>
                    <a:pt x="72" y="35"/>
                  </a:lnTo>
                  <a:lnTo>
                    <a:pt x="70" y="36"/>
                  </a:lnTo>
                  <a:lnTo>
                    <a:pt x="70" y="37"/>
                  </a:lnTo>
                  <a:lnTo>
                    <a:pt x="69" y="38"/>
                  </a:lnTo>
                  <a:lnTo>
                    <a:pt x="67" y="36"/>
                  </a:lnTo>
                  <a:lnTo>
                    <a:pt x="62" y="36"/>
                  </a:lnTo>
                  <a:lnTo>
                    <a:pt x="64" y="39"/>
                  </a:lnTo>
                  <a:lnTo>
                    <a:pt x="65" y="39"/>
                  </a:lnTo>
                  <a:lnTo>
                    <a:pt x="66" y="43"/>
                  </a:lnTo>
                  <a:lnTo>
                    <a:pt x="65" y="43"/>
                  </a:lnTo>
                  <a:lnTo>
                    <a:pt x="61" y="41"/>
                  </a:lnTo>
                  <a:lnTo>
                    <a:pt x="57" y="38"/>
                  </a:lnTo>
                  <a:lnTo>
                    <a:pt x="53" y="37"/>
                  </a:lnTo>
                  <a:lnTo>
                    <a:pt x="44" y="37"/>
                  </a:lnTo>
                  <a:lnTo>
                    <a:pt x="41" y="35"/>
                  </a:lnTo>
                  <a:lnTo>
                    <a:pt x="39" y="33"/>
                  </a:lnTo>
                  <a:lnTo>
                    <a:pt x="36" y="33"/>
                  </a:lnTo>
                  <a:lnTo>
                    <a:pt x="26" y="35"/>
                  </a:lnTo>
                  <a:lnTo>
                    <a:pt x="19" y="35"/>
                  </a:lnTo>
                  <a:lnTo>
                    <a:pt x="14" y="38"/>
                  </a:lnTo>
                  <a:lnTo>
                    <a:pt x="11" y="39"/>
                  </a:lnTo>
                  <a:lnTo>
                    <a:pt x="7" y="32"/>
                  </a:lnTo>
                  <a:lnTo>
                    <a:pt x="6" y="27"/>
                  </a:lnTo>
                  <a:lnTo>
                    <a:pt x="2" y="22"/>
                  </a:lnTo>
                  <a:lnTo>
                    <a:pt x="0" y="20"/>
                  </a:lnTo>
                  <a:lnTo>
                    <a:pt x="0" y="17"/>
                  </a:lnTo>
                  <a:lnTo>
                    <a:pt x="3" y="16"/>
                  </a:lnTo>
                  <a:lnTo>
                    <a:pt x="10" y="14"/>
                  </a:lnTo>
                  <a:lnTo>
                    <a:pt x="18" y="12"/>
                  </a:lnTo>
                  <a:lnTo>
                    <a:pt x="93" y="6"/>
                  </a:lnTo>
                  <a:lnTo>
                    <a:pt x="98" y="16"/>
                  </a:lnTo>
                  <a:lnTo>
                    <a:pt x="189" y="11"/>
                  </a:lnTo>
                  <a:lnTo>
                    <a:pt x="190" y="19"/>
                  </a:lnTo>
                  <a:lnTo>
                    <a:pt x="197" y="19"/>
                  </a:lnTo>
                  <a:lnTo>
                    <a:pt x="194" y="0"/>
                  </a:lnTo>
                  <a:close/>
                </a:path>
              </a:pathLst>
            </a:custGeom>
            <a:grpFill/>
            <a:ln w="3175" cap="flat">
              <a:solidFill>
                <a:schemeClr val="bg1"/>
              </a:solidFill>
              <a:prstDash val="solid"/>
              <a:miter lim="800000"/>
              <a:headEnd/>
              <a:tailEnd/>
            </a:ln>
          </p:spPr>
          <p:txBody>
            <a:bodyPr/>
            <a:lstStyle/>
            <a:p>
              <a:pPr defTabSz="1828272">
                <a:defRPr/>
              </a:pPr>
              <a:endParaRPr lang="en-US"/>
            </a:p>
          </p:txBody>
        </p:sp>
        <p:sp>
          <p:nvSpPr>
            <p:cNvPr id="243" name="Freeform 34">
              <a:extLst>
                <a:ext uri="{FF2B5EF4-FFF2-40B4-BE49-F238E27FC236}">
                  <a16:creationId xmlns:a16="http://schemas.microsoft.com/office/drawing/2014/main" id="{005337A3-7D1A-487F-A28B-7F69B97A246E}"/>
                </a:ext>
              </a:extLst>
            </p:cNvPr>
            <p:cNvSpPr>
              <a:spLocks/>
            </p:cNvSpPr>
            <p:nvPr/>
          </p:nvSpPr>
          <p:spPr bwMode="auto">
            <a:xfrm>
              <a:off x="6802545" y="2950697"/>
              <a:ext cx="306933" cy="271518"/>
            </a:xfrm>
            <a:custGeom>
              <a:avLst/>
              <a:gdLst>
                <a:gd name="T0" fmla="*/ 176 w 182"/>
                <a:gd name="T1" fmla="*/ 147 h 161"/>
                <a:gd name="T2" fmla="*/ 171 w 182"/>
                <a:gd name="T3" fmla="*/ 146 h 161"/>
                <a:gd name="T4" fmla="*/ 160 w 182"/>
                <a:gd name="T5" fmla="*/ 139 h 161"/>
                <a:gd name="T6" fmla="*/ 152 w 182"/>
                <a:gd name="T7" fmla="*/ 134 h 161"/>
                <a:gd name="T8" fmla="*/ 155 w 182"/>
                <a:gd name="T9" fmla="*/ 130 h 161"/>
                <a:gd name="T10" fmla="*/ 166 w 182"/>
                <a:gd name="T11" fmla="*/ 128 h 161"/>
                <a:gd name="T12" fmla="*/ 162 w 182"/>
                <a:gd name="T13" fmla="*/ 118 h 161"/>
                <a:gd name="T14" fmla="*/ 148 w 182"/>
                <a:gd name="T15" fmla="*/ 122 h 161"/>
                <a:gd name="T16" fmla="*/ 148 w 182"/>
                <a:gd name="T17" fmla="*/ 119 h 161"/>
                <a:gd name="T18" fmla="*/ 154 w 182"/>
                <a:gd name="T19" fmla="*/ 114 h 161"/>
                <a:gd name="T20" fmla="*/ 150 w 182"/>
                <a:gd name="T21" fmla="*/ 99 h 161"/>
                <a:gd name="T22" fmla="*/ 84 w 182"/>
                <a:gd name="T23" fmla="*/ 82 h 161"/>
                <a:gd name="T24" fmla="*/ 84 w 182"/>
                <a:gd name="T25" fmla="*/ 73 h 161"/>
                <a:gd name="T26" fmla="*/ 87 w 182"/>
                <a:gd name="T27" fmla="*/ 64 h 161"/>
                <a:gd name="T28" fmla="*/ 90 w 182"/>
                <a:gd name="T29" fmla="*/ 58 h 161"/>
                <a:gd name="T30" fmla="*/ 97 w 182"/>
                <a:gd name="T31" fmla="*/ 43 h 161"/>
                <a:gd name="T32" fmla="*/ 99 w 182"/>
                <a:gd name="T33" fmla="*/ 37 h 161"/>
                <a:gd name="T34" fmla="*/ 102 w 182"/>
                <a:gd name="T35" fmla="*/ 23 h 161"/>
                <a:gd name="T36" fmla="*/ 98 w 182"/>
                <a:gd name="T37" fmla="*/ 14 h 161"/>
                <a:gd name="T38" fmla="*/ 94 w 182"/>
                <a:gd name="T39" fmla="*/ 9 h 161"/>
                <a:gd name="T40" fmla="*/ 97 w 182"/>
                <a:gd name="T41" fmla="*/ 2 h 161"/>
                <a:gd name="T42" fmla="*/ 0 w 182"/>
                <a:gd name="T43" fmla="*/ 47 h 161"/>
                <a:gd name="T44" fmla="*/ 11 w 182"/>
                <a:gd name="T45" fmla="*/ 64 h 161"/>
                <a:gd name="T46" fmla="*/ 13 w 182"/>
                <a:gd name="T47" fmla="*/ 75 h 161"/>
                <a:gd name="T48" fmla="*/ 13 w 182"/>
                <a:gd name="T49" fmla="*/ 94 h 161"/>
                <a:gd name="T50" fmla="*/ 9 w 182"/>
                <a:gd name="T51" fmla="*/ 110 h 161"/>
                <a:gd name="T52" fmla="*/ 9 w 182"/>
                <a:gd name="T53" fmla="*/ 131 h 161"/>
                <a:gd name="T54" fmla="*/ 15 w 182"/>
                <a:gd name="T55" fmla="*/ 136 h 161"/>
                <a:gd name="T56" fmla="*/ 25 w 182"/>
                <a:gd name="T57" fmla="*/ 134 h 161"/>
                <a:gd name="T58" fmla="*/ 44 w 182"/>
                <a:gd name="T59" fmla="*/ 139 h 161"/>
                <a:gd name="T60" fmla="*/ 72 w 182"/>
                <a:gd name="T61" fmla="*/ 142 h 161"/>
                <a:gd name="T62" fmla="*/ 78 w 182"/>
                <a:gd name="T63" fmla="*/ 138 h 161"/>
                <a:gd name="T64" fmla="*/ 70 w 182"/>
                <a:gd name="T65" fmla="*/ 137 h 161"/>
                <a:gd name="T66" fmla="*/ 77 w 182"/>
                <a:gd name="T67" fmla="*/ 132 h 161"/>
                <a:gd name="T68" fmla="*/ 97 w 182"/>
                <a:gd name="T69" fmla="*/ 142 h 161"/>
                <a:gd name="T70" fmla="*/ 98 w 182"/>
                <a:gd name="T71" fmla="*/ 150 h 161"/>
                <a:gd name="T72" fmla="*/ 111 w 182"/>
                <a:gd name="T73" fmla="*/ 155 h 161"/>
                <a:gd name="T74" fmla="*/ 121 w 182"/>
                <a:gd name="T75" fmla="*/ 154 h 161"/>
                <a:gd name="T76" fmla="*/ 132 w 182"/>
                <a:gd name="T77" fmla="*/ 150 h 161"/>
                <a:gd name="T78" fmla="*/ 142 w 182"/>
                <a:gd name="T79" fmla="*/ 153 h 161"/>
                <a:gd name="T80" fmla="*/ 142 w 182"/>
                <a:gd name="T81" fmla="*/ 141 h 161"/>
                <a:gd name="T82" fmla="*/ 150 w 182"/>
                <a:gd name="T83" fmla="*/ 147 h 161"/>
                <a:gd name="T84" fmla="*/ 168 w 182"/>
                <a:gd name="T85" fmla="*/ 154 h 161"/>
                <a:gd name="T86" fmla="*/ 169 w 182"/>
                <a:gd name="T87" fmla="*/ 161 h 161"/>
                <a:gd name="T88" fmla="*/ 176 w 182"/>
                <a:gd name="T89" fmla="*/ 158 h 161"/>
                <a:gd name="T90" fmla="*/ 181 w 182"/>
                <a:gd name="T91" fmla="*/ 15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2" h="161">
                  <a:moveTo>
                    <a:pt x="181" y="149"/>
                  </a:moveTo>
                  <a:lnTo>
                    <a:pt x="179" y="149"/>
                  </a:lnTo>
                  <a:lnTo>
                    <a:pt x="176" y="147"/>
                  </a:lnTo>
                  <a:lnTo>
                    <a:pt x="175" y="147"/>
                  </a:lnTo>
                  <a:lnTo>
                    <a:pt x="173" y="147"/>
                  </a:lnTo>
                  <a:lnTo>
                    <a:pt x="171" y="146"/>
                  </a:lnTo>
                  <a:lnTo>
                    <a:pt x="166" y="143"/>
                  </a:lnTo>
                  <a:lnTo>
                    <a:pt x="165" y="143"/>
                  </a:lnTo>
                  <a:lnTo>
                    <a:pt x="160" y="139"/>
                  </a:lnTo>
                  <a:lnTo>
                    <a:pt x="158" y="137"/>
                  </a:lnTo>
                  <a:lnTo>
                    <a:pt x="155" y="136"/>
                  </a:lnTo>
                  <a:lnTo>
                    <a:pt x="152" y="134"/>
                  </a:lnTo>
                  <a:lnTo>
                    <a:pt x="150" y="132"/>
                  </a:lnTo>
                  <a:lnTo>
                    <a:pt x="153" y="132"/>
                  </a:lnTo>
                  <a:lnTo>
                    <a:pt x="155" y="130"/>
                  </a:lnTo>
                  <a:lnTo>
                    <a:pt x="160" y="130"/>
                  </a:lnTo>
                  <a:lnTo>
                    <a:pt x="161" y="128"/>
                  </a:lnTo>
                  <a:lnTo>
                    <a:pt x="166" y="128"/>
                  </a:lnTo>
                  <a:lnTo>
                    <a:pt x="168" y="126"/>
                  </a:lnTo>
                  <a:lnTo>
                    <a:pt x="165" y="121"/>
                  </a:lnTo>
                  <a:lnTo>
                    <a:pt x="162" y="118"/>
                  </a:lnTo>
                  <a:lnTo>
                    <a:pt x="161" y="118"/>
                  </a:lnTo>
                  <a:lnTo>
                    <a:pt x="151" y="121"/>
                  </a:lnTo>
                  <a:lnTo>
                    <a:pt x="148" y="122"/>
                  </a:lnTo>
                  <a:lnTo>
                    <a:pt x="145" y="122"/>
                  </a:lnTo>
                  <a:lnTo>
                    <a:pt x="145" y="121"/>
                  </a:lnTo>
                  <a:lnTo>
                    <a:pt x="148" y="119"/>
                  </a:lnTo>
                  <a:lnTo>
                    <a:pt x="151" y="118"/>
                  </a:lnTo>
                  <a:lnTo>
                    <a:pt x="154" y="116"/>
                  </a:lnTo>
                  <a:lnTo>
                    <a:pt x="154" y="114"/>
                  </a:lnTo>
                  <a:lnTo>
                    <a:pt x="154" y="110"/>
                  </a:lnTo>
                  <a:lnTo>
                    <a:pt x="153" y="103"/>
                  </a:lnTo>
                  <a:lnTo>
                    <a:pt x="150" y="99"/>
                  </a:lnTo>
                  <a:lnTo>
                    <a:pt x="148" y="95"/>
                  </a:lnTo>
                  <a:lnTo>
                    <a:pt x="149" y="79"/>
                  </a:lnTo>
                  <a:lnTo>
                    <a:pt x="84" y="82"/>
                  </a:lnTo>
                  <a:lnTo>
                    <a:pt x="83" y="78"/>
                  </a:lnTo>
                  <a:lnTo>
                    <a:pt x="83" y="75"/>
                  </a:lnTo>
                  <a:lnTo>
                    <a:pt x="84" y="73"/>
                  </a:lnTo>
                  <a:lnTo>
                    <a:pt x="87" y="71"/>
                  </a:lnTo>
                  <a:lnTo>
                    <a:pt x="87" y="66"/>
                  </a:lnTo>
                  <a:lnTo>
                    <a:pt x="87" y="64"/>
                  </a:lnTo>
                  <a:lnTo>
                    <a:pt x="88" y="61"/>
                  </a:lnTo>
                  <a:lnTo>
                    <a:pt x="89" y="60"/>
                  </a:lnTo>
                  <a:lnTo>
                    <a:pt x="90" y="58"/>
                  </a:lnTo>
                  <a:lnTo>
                    <a:pt x="91" y="51"/>
                  </a:lnTo>
                  <a:lnTo>
                    <a:pt x="93" y="49"/>
                  </a:lnTo>
                  <a:lnTo>
                    <a:pt x="97" y="43"/>
                  </a:lnTo>
                  <a:lnTo>
                    <a:pt x="98" y="41"/>
                  </a:lnTo>
                  <a:lnTo>
                    <a:pt x="98" y="37"/>
                  </a:lnTo>
                  <a:lnTo>
                    <a:pt x="99" y="37"/>
                  </a:lnTo>
                  <a:lnTo>
                    <a:pt x="102" y="34"/>
                  </a:lnTo>
                  <a:lnTo>
                    <a:pt x="103" y="26"/>
                  </a:lnTo>
                  <a:lnTo>
                    <a:pt x="102" y="23"/>
                  </a:lnTo>
                  <a:lnTo>
                    <a:pt x="99" y="21"/>
                  </a:lnTo>
                  <a:lnTo>
                    <a:pt x="99" y="19"/>
                  </a:lnTo>
                  <a:lnTo>
                    <a:pt x="98" y="14"/>
                  </a:lnTo>
                  <a:lnTo>
                    <a:pt x="98" y="13"/>
                  </a:lnTo>
                  <a:lnTo>
                    <a:pt x="97" y="11"/>
                  </a:lnTo>
                  <a:lnTo>
                    <a:pt x="94" y="9"/>
                  </a:lnTo>
                  <a:lnTo>
                    <a:pt x="98" y="7"/>
                  </a:lnTo>
                  <a:lnTo>
                    <a:pt x="98" y="5"/>
                  </a:lnTo>
                  <a:lnTo>
                    <a:pt x="97" y="2"/>
                  </a:lnTo>
                  <a:lnTo>
                    <a:pt x="94" y="0"/>
                  </a:lnTo>
                  <a:lnTo>
                    <a:pt x="0" y="3"/>
                  </a:lnTo>
                  <a:lnTo>
                    <a:pt x="0" y="47"/>
                  </a:lnTo>
                  <a:lnTo>
                    <a:pt x="7" y="53"/>
                  </a:lnTo>
                  <a:lnTo>
                    <a:pt x="7" y="55"/>
                  </a:lnTo>
                  <a:lnTo>
                    <a:pt x="11" y="64"/>
                  </a:lnTo>
                  <a:lnTo>
                    <a:pt x="12" y="66"/>
                  </a:lnTo>
                  <a:lnTo>
                    <a:pt x="12" y="72"/>
                  </a:lnTo>
                  <a:lnTo>
                    <a:pt x="13" y="75"/>
                  </a:lnTo>
                  <a:lnTo>
                    <a:pt x="15" y="83"/>
                  </a:lnTo>
                  <a:lnTo>
                    <a:pt x="17" y="89"/>
                  </a:lnTo>
                  <a:lnTo>
                    <a:pt x="13" y="94"/>
                  </a:lnTo>
                  <a:lnTo>
                    <a:pt x="11" y="102"/>
                  </a:lnTo>
                  <a:lnTo>
                    <a:pt x="11" y="105"/>
                  </a:lnTo>
                  <a:lnTo>
                    <a:pt x="9" y="110"/>
                  </a:lnTo>
                  <a:lnTo>
                    <a:pt x="12" y="117"/>
                  </a:lnTo>
                  <a:lnTo>
                    <a:pt x="12" y="121"/>
                  </a:lnTo>
                  <a:lnTo>
                    <a:pt x="9" y="131"/>
                  </a:lnTo>
                  <a:lnTo>
                    <a:pt x="6" y="136"/>
                  </a:lnTo>
                  <a:lnTo>
                    <a:pt x="10" y="136"/>
                  </a:lnTo>
                  <a:lnTo>
                    <a:pt x="15" y="136"/>
                  </a:lnTo>
                  <a:lnTo>
                    <a:pt x="18" y="134"/>
                  </a:lnTo>
                  <a:lnTo>
                    <a:pt x="22" y="134"/>
                  </a:lnTo>
                  <a:lnTo>
                    <a:pt x="25" y="134"/>
                  </a:lnTo>
                  <a:lnTo>
                    <a:pt x="34" y="136"/>
                  </a:lnTo>
                  <a:lnTo>
                    <a:pt x="39" y="137"/>
                  </a:lnTo>
                  <a:lnTo>
                    <a:pt x="44" y="139"/>
                  </a:lnTo>
                  <a:lnTo>
                    <a:pt x="51" y="142"/>
                  </a:lnTo>
                  <a:lnTo>
                    <a:pt x="64" y="142"/>
                  </a:lnTo>
                  <a:lnTo>
                    <a:pt x="72" y="142"/>
                  </a:lnTo>
                  <a:lnTo>
                    <a:pt x="79" y="142"/>
                  </a:lnTo>
                  <a:lnTo>
                    <a:pt x="80" y="141"/>
                  </a:lnTo>
                  <a:lnTo>
                    <a:pt x="78" y="138"/>
                  </a:lnTo>
                  <a:lnTo>
                    <a:pt x="73" y="138"/>
                  </a:lnTo>
                  <a:lnTo>
                    <a:pt x="72" y="138"/>
                  </a:lnTo>
                  <a:lnTo>
                    <a:pt x="70" y="137"/>
                  </a:lnTo>
                  <a:lnTo>
                    <a:pt x="71" y="134"/>
                  </a:lnTo>
                  <a:lnTo>
                    <a:pt x="72" y="132"/>
                  </a:lnTo>
                  <a:lnTo>
                    <a:pt x="77" y="132"/>
                  </a:lnTo>
                  <a:lnTo>
                    <a:pt x="84" y="135"/>
                  </a:lnTo>
                  <a:lnTo>
                    <a:pt x="91" y="141"/>
                  </a:lnTo>
                  <a:lnTo>
                    <a:pt x="97" y="142"/>
                  </a:lnTo>
                  <a:lnTo>
                    <a:pt x="101" y="140"/>
                  </a:lnTo>
                  <a:lnTo>
                    <a:pt x="100" y="144"/>
                  </a:lnTo>
                  <a:lnTo>
                    <a:pt x="98" y="150"/>
                  </a:lnTo>
                  <a:lnTo>
                    <a:pt x="100" y="153"/>
                  </a:lnTo>
                  <a:lnTo>
                    <a:pt x="106" y="155"/>
                  </a:lnTo>
                  <a:lnTo>
                    <a:pt x="111" y="155"/>
                  </a:lnTo>
                  <a:lnTo>
                    <a:pt x="115" y="158"/>
                  </a:lnTo>
                  <a:lnTo>
                    <a:pt x="119" y="158"/>
                  </a:lnTo>
                  <a:lnTo>
                    <a:pt x="121" y="154"/>
                  </a:lnTo>
                  <a:lnTo>
                    <a:pt x="125" y="150"/>
                  </a:lnTo>
                  <a:lnTo>
                    <a:pt x="128" y="149"/>
                  </a:lnTo>
                  <a:lnTo>
                    <a:pt x="132" y="150"/>
                  </a:lnTo>
                  <a:lnTo>
                    <a:pt x="136" y="155"/>
                  </a:lnTo>
                  <a:lnTo>
                    <a:pt x="140" y="155"/>
                  </a:lnTo>
                  <a:lnTo>
                    <a:pt x="142" y="153"/>
                  </a:lnTo>
                  <a:lnTo>
                    <a:pt x="140" y="145"/>
                  </a:lnTo>
                  <a:lnTo>
                    <a:pt x="140" y="143"/>
                  </a:lnTo>
                  <a:lnTo>
                    <a:pt x="142" y="141"/>
                  </a:lnTo>
                  <a:lnTo>
                    <a:pt x="146" y="141"/>
                  </a:lnTo>
                  <a:lnTo>
                    <a:pt x="150" y="143"/>
                  </a:lnTo>
                  <a:lnTo>
                    <a:pt x="150" y="147"/>
                  </a:lnTo>
                  <a:lnTo>
                    <a:pt x="158" y="148"/>
                  </a:lnTo>
                  <a:lnTo>
                    <a:pt x="165" y="151"/>
                  </a:lnTo>
                  <a:lnTo>
                    <a:pt x="168" y="154"/>
                  </a:lnTo>
                  <a:lnTo>
                    <a:pt x="166" y="157"/>
                  </a:lnTo>
                  <a:lnTo>
                    <a:pt x="165" y="161"/>
                  </a:lnTo>
                  <a:lnTo>
                    <a:pt x="169" y="161"/>
                  </a:lnTo>
                  <a:lnTo>
                    <a:pt x="171" y="158"/>
                  </a:lnTo>
                  <a:lnTo>
                    <a:pt x="173" y="156"/>
                  </a:lnTo>
                  <a:lnTo>
                    <a:pt x="176" y="158"/>
                  </a:lnTo>
                  <a:lnTo>
                    <a:pt x="176" y="160"/>
                  </a:lnTo>
                  <a:lnTo>
                    <a:pt x="178" y="157"/>
                  </a:lnTo>
                  <a:lnTo>
                    <a:pt x="181" y="154"/>
                  </a:lnTo>
                  <a:lnTo>
                    <a:pt x="182" y="153"/>
                  </a:lnTo>
                  <a:lnTo>
                    <a:pt x="181" y="149"/>
                  </a:lnTo>
                  <a:close/>
                </a:path>
              </a:pathLst>
            </a:custGeom>
            <a:grpFill/>
            <a:ln w="3175" cap="flat">
              <a:solidFill>
                <a:schemeClr val="bg1"/>
              </a:solidFill>
              <a:prstDash val="solid"/>
              <a:miter lim="800000"/>
              <a:headEnd/>
              <a:tailEnd/>
            </a:ln>
          </p:spPr>
          <p:txBody>
            <a:bodyPr/>
            <a:lstStyle/>
            <a:p>
              <a:pPr defTabSz="1828272">
                <a:defRPr/>
              </a:pPr>
              <a:endParaRPr lang="en-US"/>
            </a:p>
          </p:txBody>
        </p:sp>
        <p:sp>
          <p:nvSpPr>
            <p:cNvPr id="244" name="Freeform 35">
              <a:extLst>
                <a:ext uri="{FF2B5EF4-FFF2-40B4-BE49-F238E27FC236}">
                  <a16:creationId xmlns:a16="http://schemas.microsoft.com/office/drawing/2014/main" id="{58B71721-EF78-44DA-8F31-679ED3C8B50D}"/>
                </a:ext>
              </a:extLst>
            </p:cNvPr>
            <p:cNvSpPr>
              <a:spLocks/>
            </p:cNvSpPr>
            <p:nvPr/>
          </p:nvSpPr>
          <p:spPr bwMode="auto">
            <a:xfrm>
              <a:off x="6765443" y="2707850"/>
              <a:ext cx="274890" cy="247908"/>
            </a:xfrm>
            <a:custGeom>
              <a:avLst/>
              <a:gdLst>
                <a:gd name="T0" fmla="*/ 6 w 163"/>
                <a:gd name="T1" fmla="*/ 123 h 147"/>
                <a:gd name="T2" fmla="*/ 4 w 163"/>
                <a:gd name="T3" fmla="*/ 121 h 147"/>
                <a:gd name="T4" fmla="*/ 7 w 163"/>
                <a:gd name="T5" fmla="*/ 124 h 147"/>
                <a:gd name="T6" fmla="*/ 10 w 163"/>
                <a:gd name="T7" fmla="*/ 125 h 147"/>
                <a:gd name="T8" fmla="*/ 12 w 163"/>
                <a:gd name="T9" fmla="*/ 123 h 147"/>
                <a:gd name="T10" fmla="*/ 22 w 163"/>
                <a:gd name="T11" fmla="*/ 124 h 147"/>
                <a:gd name="T12" fmla="*/ 22 w 163"/>
                <a:gd name="T13" fmla="*/ 147 h 147"/>
                <a:gd name="T14" fmla="*/ 116 w 163"/>
                <a:gd name="T15" fmla="*/ 144 h 147"/>
                <a:gd name="T16" fmla="*/ 117 w 163"/>
                <a:gd name="T17" fmla="*/ 144 h 147"/>
                <a:gd name="T18" fmla="*/ 119 w 163"/>
                <a:gd name="T19" fmla="*/ 139 h 147"/>
                <a:gd name="T20" fmla="*/ 120 w 163"/>
                <a:gd name="T21" fmla="*/ 136 h 147"/>
                <a:gd name="T22" fmla="*/ 119 w 163"/>
                <a:gd name="T23" fmla="*/ 133 h 147"/>
                <a:gd name="T24" fmla="*/ 119 w 163"/>
                <a:gd name="T25" fmla="*/ 127 h 147"/>
                <a:gd name="T26" fmla="*/ 119 w 163"/>
                <a:gd name="T27" fmla="*/ 125 h 147"/>
                <a:gd name="T28" fmla="*/ 117 w 163"/>
                <a:gd name="T29" fmla="*/ 122 h 147"/>
                <a:gd name="T30" fmla="*/ 116 w 163"/>
                <a:gd name="T31" fmla="*/ 121 h 147"/>
                <a:gd name="T32" fmla="*/ 116 w 163"/>
                <a:gd name="T33" fmla="*/ 119 h 147"/>
                <a:gd name="T34" fmla="*/ 117 w 163"/>
                <a:gd name="T35" fmla="*/ 117 h 147"/>
                <a:gd name="T36" fmla="*/ 116 w 163"/>
                <a:gd name="T37" fmla="*/ 116 h 147"/>
                <a:gd name="T38" fmla="*/ 118 w 163"/>
                <a:gd name="T39" fmla="*/ 113 h 147"/>
                <a:gd name="T40" fmla="*/ 121 w 163"/>
                <a:gd name="T41" fmla="*/ 109 h 147"/>
                <a:gd name="T42" fmla="*/ 122 w 163"/>
                <a:gd name="T43" fmla="*/ 109 h 147"/>
                <a:gd name="T44" fmla="*/ 121 w 163"/>
                <a:gd name="T45" fmla="*/ 107 h 147"/>
                <a:gd name="T46" fmla="*/ 123 w 163"/>
                <a:gd name="T47" fmla="*/ 103 h 147"/>
                <a:gd name="T48" fmla="*/ 125 w 163"/>
                <a:gd name="T49" fmla="*/ 100 h 147"/>
                <a:gd name="T50" fmla="*/ 123 w 163"/>
                <a:gd name="T51" fmla="*/ 99 h 147"/>
                <a:gd name="T52" fmla="*/ 124 w 163"/>
                <a:gd name="T53" fmla="*/ 95 h 147"/>
                <a:gd name="T54" fmla="*/ 127 w 163"/>
                <a:gd name="T55" fmla="*/ 92 h 147"/>
                <a:gd name="T56" fmla="*/ 132 w 163"/>
                <a:gd name="T57" fmla="*/ 86 h 147"/>
                <a:gd name="T58" fmla="*/ 135 w 163"/>
                <a:gd name="T59" fmla="*/ 81 h 147"/>
                <a:gd name="T60" fmla="*/ 135 w 163"/>
                <a:gd name="T61" fmla="*/ 77 h 147"/>
                <a:gd name="T62" fmla="*/ 137 w 163"/>
                <a:gd name="T63" fmla="*/ 72 h 147"/>
                <a:gd name="T64" fmla="*/ 138 w 163"/>
                <a:gd name="T65" fmla="*/ 72 h 147"/>
                <a:gd name="T66" fmla="*/ 140 w 163"/>
                <a:gd name="T67" fmla="*/ 70 h 147"/>
                <a:gd name="T68" fmla="*/ 141 w 163"/>
                <a:gd name="T69" fmla="*/ 67 h 147"/>
                <a:gd name="T70" fmla="*/ 143 w 163"/>
                <a:gd name="T71" fmla="*/ 65 h 147"/>
                <a:gd name="T72" fmla="*/ 147 w 163"/>
                <a:gd name="T73" fmla="*/ 63 h 147"/>
                <a:gd name="T74" fmla="*/ 146 w 163"/>
                <a:gd name="T75" fmla="*/ 60 h 147"/>
                <a:gd name="T76" fmla="*/ 148 w 163"/>
                <a:gd name="T77" fmla="*/ 58 h 147"/>
                <a:gd name="T78" fmla="*/ 150 w 163"/>
                <a:gd name="T79" fmla="*/ 54 h 147"/>
                <a:gd name="T80" fmla="*/ 150 w 163"/>
                <a:gd name="T81" fmla="*/ 48 h 147"/>
                <a:gd name="T82" fmla="*/ 150 w 163"/>
                <a:gd name="T83" fmla="*/ 43 h 147"/>
                <a:gd name="T84" fmla="*/ 153 w 163"/>
                <a:gd name="T85" fmla="*/ 39 h 147"/>
                <a:gd name="T86" fmla="*/ 156 w 163"/>
                <a:gd name="T87" fmla="*/ 37 h 147"/>
                <a:gd name="T88" fmla="*/ 156 w 163"/>
                <a:gd name="T89" fmla="*/ 35 h 147"/>
                <a:gd name="T90" fmla="*/ 157 w 163"/>
                <a:gd name="T91" fmla="*/ 33 h 147"/>
                <a:gd name="T92" fmla="*/ 157 w 163"/>
                <a:gd name="T93" fmla="*/ 29 h 147"/>
                <a:gd name="T94" fmla="*/ 160 w 163"/>
                <a:gd name="T95" fmla="*/ 28 h 147"/>
                <a:gd name="T96" fmla="*/ 161 w 163"/>
                <a:gd name="T97" fmla="*/ 26 h 147"/>
                <a:gd name="T98" fmla="*/ 162 w 163"/>
                <a:gd name="T99" fmla="*/ 24 h 147"/>
                <a:gd name="T100" fmla="*/ 163 w 163"/>
                <a:gd name="T101" fmla="*/ 22 h 147"/>
                <a:gd name="T102" fmla="*/ 163 w 163"/>
                <a:gd name="T103" fmla="*/ 19 h 147"/>
                <a:gd name="T104" fmla="*/ 138 w 163"/>
                <a:gd name="T105" fmla="*/ 20 h 147"/>
                <a:gd name="T106" fmla="*/ 148 w 163"/>
                <a:gd name="T107" fmla="*/ 5 h 147"/>
                <a:gd name="T108" fmla="*/ 147 w 163"/>
                <a:gd name="T109" fmla="*/ 0 h 147"/>
                <a:gd name="T110" fmla="*/ 0 w 163"/>
                <a:gd name="T111" fmla="*/ 4 h 147"/>
                <a:gd name="T112" fmla="*/ 7 w 163"/>
                <a:gd name="T113" fmla="*/ 47 h 147"/>
                <a:gd name="T114" fmla="*/ 6 w 163"/>
                <a:gd name="T115" fmla="*/ 123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3" h="147">
                  <a:moveTo>
                    <a:pt x="6" y="123"/>
                  </a:moveTo>
                  <a:lnTo>
                    <a:pt x="4" y="121"/>
                  </a:lnTo>
                  <a:lnTo>
                    <a:pt x="7" y="124"/>
                  </a:lnTo>
                  <a:lnTo>
                    <a:pt x="10" y="125"/>
                  </a:lnTo>
                  <a:lnTo>
                    <a:pt x="12" y="123"/>
                  </a:lnTo>
                  <a:lnTo>
                    <a:pt x="22" y="124"/>
                  </a:lnTo>
                  <a:lnTo>
                    <a:pt x="22" y="147"/>
                  </a:lnTo>
                  <a:lnTo>
                    <a:pt x="116" y="144"/>
                  </a:lnTo>
                  <a:lnTo>
                    <a:pt x="117" y="144"/>
                  </a:lnTo>
                  <a:lnTo>
                    <a:pt x="119" y="139"/>
                  </a:lnTo>
                  <a:lnTo>
                    <a:pt x="120" y="136"/>
                  </a:lnTo>
                  <a:lnTo>
                    <a:pt x="119" y="133"/>
                  </a:lnTo>
                  <a:lnTo>
                    <a:pt x="119" y="127"/>
                  </a:lnTo>
                  <a:lnTo>
                    <a:pt x="119" y="125"/>
                  </a:lnTo>
                  <a:lnTo>
                    <a:pt x="117" y="122"/>
                  </a:lnTo>
                  <a:lnTo>
                    <a:pt x="116" y="121"/>
                  </a:lnTo>
                  <a:lnTo>
                    <a:pt x="116" y="119"/>
                  </a:lnTo>
                  <a:lnTo>
                    <a:pt x="117" y="117"/>
                  </a:lnTo>
                  <a:lnTo>
                    <a:pt x="116" y="116"/>
                  </a:lnTo>
                  <a:lnTo>
                    <a:pt x="118" y="113"/>
                  </a:lnTo>
                  <a:lnTo>
                    <a:pt x="121" y="109"/>
                  </a:lnTo>
                  <a:lnTo>
                    <a:pt x="122" y="109"/>
                  </a:lnTo>
                  <a:lnTo>
                    <a:pt x="121" y="107"/>
                  </a:lnTo>
                  <a:lnTo>
                    <a:pt x="123" y="103"/>
                  </a:lnTo>
                  <a:lnTo>
                    <a:pt x="125" y="100"/>
                  </a:lnTo>
                  <a:lnTo>
                    <a:pt x="123" y="99"/>
                  </a:lnTo>
                  <a:lnTo>
                    <a:pt x="124" y="95"/>
                  </a:lnTo>
                  <a:lnTo>
                    <a:pt x="127" y="92"/>
                  </a:lnTo>
                  <a:lnTo>
                    <a:pt x="132" y="86"/>
                  </a:lnTo>
                  <a:lnTo>
                    <a:pt x="135" y="81"/>
                  </a:lnTo>
                  <a:lnTo>
                    <a:pt x="135" y="77"/>
                  </a:lnTo>
                  <a:lnTo>
                    <a:pt x="137" y="72"/>
                  </a:lnTo>
                  <a:lnTo>
                    <a:pt x="138" y="72"/>
                  </a:lnTo>
                  <a:lnTo>
                    <a:pt x="140" y="70"/>
                  </a:lnTo>
                  <a:lnTo>
                    <a:pt x="141" y="67"/>
                  </a:lnTo>
                  <a:lnTo>
                    <a:pt x="143" y="65"/>
                  </a:lnTo>
                  <a:lnTo>
                    <a:pt x="147" y="63"/>
                  </a:lnTo>
                  <a:lnTo>
                    <a:pt x="146" y="60"/>
                  </a:lnTo>
                  <a:lnTo>
                    <a:pt x="148" y="58"/>
                  </a:lnTo>
                  <a:lnTo>
                    <a:pt x="150" y="54"/>
                  </a:lnTo>
                  <a:lnTo>
                    <a:pt x="150" y="48"/>
                  </a:lnTo>
                  <a:lnTo>
                    <a:pt x="150" y="43"/>
                  </a:lnTo>
                  <a:lnTo>
                    <a:pt x="153" y="39"/>
                  </a:lnTo>
                  <a:lnTo>
                    <a:pt x="156" y="37"/>
                  </a:lnTo>
                  <a:lnTo>
                    <a:pt x="156" y="35"/>
                  </a:lnTo>
                  <a:lnTo>
                    <a:pt x="157" y="33"/>
                  </a:lnTo>
                  <a:lnTo>
                    <a:pt x="157" y="29"/>
                  </a:lnTo>
                  <a:lnTo>
                    <a:pt x="160" y="28"/>
                  </a:lnTo>
                  <a:lnTo>
                    <a:pt x="161" y="26"/>
                  </a:lnTo>
                  <a:lnTo>
                    <a:pt x="162" y="24"/>
                  </a:lnTo>
                  <a:lnTo>
                    <a:pt x="163" y="22"/>
                  </a:lnTo>
                  <a:lnTo>
                    <a:pt x="163" y="19"/>
                  </a:lnTo>
                  <a:lnTo>
                    <a:pt x="138" y="20"/>
                  </a:lnTo>
                  <a:lnTo>
                    <a:pt x="148" y="5"/>
                  </a:lnTo>
                  <a:lnTo>
                    <a:pt x="147" y="0"/>
                  </a:lnTo>
                  <a:lnTo>
                    <a:pt x="0" y="4"/>
                  </a:lnTo>
                  <a:lnTo>
                    <a:pt x="7" y="47"/>
                  </a:lnTo>
                  <a:lnTo>
                    <a:pt x="6" y="123"/>
                  </a:lnTo>
                  <a:close/>
                </a:path>
              </a:pathLst>
            </a:custGeom>
            <a:grpFill/>
            <a:ln w="3175" cap="flat">
              <a:solidFill>
                <a:schemeClr val="bg1"/>
              </a:solidFill>
              <a:prstDash val="solid"/>
              <a:miter lim="800000"/>
              <a:headEnd/>
              <a:tailEnd/>
            </a:ln>
          </p:spPr>
          <p:txBody>
            <a:bodyPr/>
            <a:lstStyle/>
            <a:p>
              <a:pPr defTabSz="1828272">
                <a:defRPr/>
              </a:pPr>
              <a:endParaRPr lang="en-US"/>
            </a:p>
          </p:txBody>
        </p:sp>
        <p:sp>
          <p:nvSpPr>
            <p:cNvPr id="245" name="Freeform 36">
              <a:extLst>
                <a:ext uri="{FF2B5EF4-FFF2-40B4-BE49-F238E27FC236}">
                  <a16:creationId xmlns:a16="http://schemas.microsoft.com/office/drawing/2014/main" id="{FA8A1BF0-A823-4520-BEA3-D1DF214C71C7}"/>
                </a:ext>
              </a:extLst>
            </p:cNvPr>
            <p:cNvSpPr>
              <a:spLocks/>
            </p:cNvSpPr>
            <p:nvPr/>
          </p:nvSpPr>
          <p:spPr bwMode="auto">
            <a:xfrm>
              <a:off x="7011664" y="2657257"/>
              <a:ext cx="465458" cy="151779"/>
            </a:xfrm>
            <a:custGeom>
              <a:avLst/>
              <a:gdLst>
                <a:gd name="T0" fmla="*/ 193 w 326"/>
                <a:gd name="T1" fmla="*/ 14 h 107"/>
                <a:gd name="T2" fmla="*/ 83 w 326"/>
                <a:gd name="T3" fmla="*/ 21 h 107"/>
                <a:gd name="T4" fmla="*/ 85 w 326"/>
                <a:gd name="T5" fmla="*/ 31 h 107"/>
                <a:gd name="T6" fmla="*/ 26 w 326"/>
                <a:gd name="T7" fmla="*/ 32 h 107"/>
                <a:gd name="T8" fmla="*/ 24 w 326"/>
                <a:gd name="T9" fmla="*/ 33 h 107"/>
                <a:gd name="T10" fmla="*/ 24 w 326"/>
                <a:gd name="T11" fmla="*/ 36 h 107"/>
                <a:gd name="T12" fmla="*/ 24 w 326"/>
                <a:gd name="T13" fmla="*/ 39 h 107"/>
                <a:gd name="T14" fmla="*/ 23 w 326"/>
                <a:gd name="T15" fmla="*/ 42 h 107"/>
                <a:gd name="T16" fmla="*/ 21 w 326"/>
                <a:gd name="T17" fmla="*/ 43 h 107"/>
                <a:gd name="T18" fmla="*/ 20 w 326"/>
                <a:gd name="T19" fmla="*/ 45 h 107"/>
                <a:gd name="T20" fmla="*/ 21 w 326"/>
                <a:gd name="T21" fmla="*/ 46 h 107"/>
                <a:gd name="T22" fmla="*/ 23 w 326"/>
                <a:gd name="T23" fmla="*/ 50 h 107"/>
                <a:gd name="T24" fmla="*/ 22 w 326"/>
                <a:gd name="T25" fmla="*/ 52 h 107"/>
                <a:gd name="T26" fmla="*/ 20 w 326"/>
                <a:gd name="T27" fmla="*/ 55 h 107"/>
                <a:gd name="T28" fmla="*/ 19 w 326"/>
                <a:gd name="T29" fmla="*/ 58 h 107"/>
                <a:gd name="T30" fmla="*/ 20 w 326"/>
                <a:gd name="T31" fmla="*/ 58 h 107"/>
                <a:gd name="T32" fmla="*/ 20 w 326"/>
                <a:gd name="T33" fmla="*/ 62 h 107"/>
                <a:gd name="T34" fmla="*/ 19 w 326"/>
                <a:gd name="T35" fmla="*/ 64 h 107"/>
                <a:gd name="T36" fmla="*/ 18 w 326"/>
                <a:gd name="T37" fmla="*/ 66 h 107"/>
                <a:gd name="T38" fmla="*/ 16 w 326"/>
                <a:gd name="T39" fmla="*/ 69 h 107"/>
                <a:gd name="T40" fmla="*/ 13 w 326"/>
                <a:gd name="T41" fmla="*/ 70 h 107"/>
                <a:gd name="T42" fmla="*/ 13 w 326"/>
                <a:gd name="T43" fmla="*/ 75 h 107"/>
                <a:gd name="T44" fmla="*/ 12 w 326"/>
                <a:gd name="T45" fmla="*/ 77 h 107"/>
                <a:gd name="T46" fmla="*/ 12 w 326"/>
                <a:gd name="T47" fmla="*/ 79 h 107"/>
                <a:gd name="T48" fmla="*/ 8 w 326"/>
                <a:gd name="T49" fmla="*/ 82 h 107"/>
                <a:gd name="T50" fmla="*/ 5 w 326"/>
                <a:gd name="T51" fmla="*/ 87 h 107"/>
                <a:gd name="T52" fmla="*/ 5 w 326"/>
                <a:gd name="T53" fmla="*/ 92 h 107"/>
                <a:gd name="T54" fmla="*/ 5 w 326"/>
                <a:gd name="T55" fmla="*/ 99 h 107"/>
                <a:gd name="T56" fmla="*/ 2 w 326"/>
                <a:gd name="T57" fmla="*/ 104 h 107"/>
                <a:gd name="T58" fmla="*/ 0 w 326"/>
                <a:gd name="T59" fmla="*/ 107 h 107"/>
                <a:gd name="T60" fmla="*/ 0 w 326"/>
                <a:gd name="T61" fmla="*/ 107 h 107"/>
                <a:gd name="T62" fmla="*/ 232 w 326"/>
                <a:gd name="T63" fmla="*/ 89 h 107"/>
                <a:gd name="T64" fmla="*/ 232 w 326"/>
                <a:gd name="T65" fmla="*/ 89 h 107"/>
                <a:gd name="T66" fmla="*/ 232 w 326"/>
                <a:gd name="T67" fmla="*/ 88 h 107"/>
                <a:gd name="T68" fmla="*/ 233 w 326"/>
                <a:gd name="T69" fmla="*/ 82 h 107"/>
                <a:gd name="T70" fmla="*/ 233 w 326"/>
                <a:gd name="T71" fmla="*/ 79 h 107"/>
                <a:gd name="T72" fmla="*/ 237 w 326"/>
                <a:gd name="T73" fmla="*/ 75 h 107"/>
                <a:gd name="T74" fmla="*/ 240 w 326"/>
                <a:gd name="T75" fmla="*/ 75 h 107"/>
                <a:gd name="T76" fmla="*/ 244 w 326"/>
                <a:gd name="T77" fmla="*/ 72 h 107"/>
                <a:gd name="T78" fmla="*/ 243 w 326"/>
                <a:gd name="T79" fmla="*/ 68 h 107"/>
                <a:gd name="T80" fmla="*/ 246 w 326"/>
                <a:gd name="T81" fmla="*/ 64 h 107"/>
                <a:gd name="T82" fmla="*/ 280 w 326"/>
                <a:gd name="T83" fmla="*/ 44 h 107"/>
                <a:gd name="T84" fmla="*/ 285 w 326"/>
                <a:gd name="T85" fmla="*/ 41 h 107"/>
                <a:gd name="T86" fmla="*/ 287 w 326"/>
                <a:gd name="T87" fmla="*/ 37 h 107"/>
                <a:gd name="T88" fmla="*/ 291 w 326"/>
                <a:gd name="T89" fmla="*/ 31 h 107"/>
                <a:gd name="T90" fmla="*/ 294 w 326"/>
                <a:gd name="T91" fmla="*/ 31 h 107"/>
                <a:gd name="T92" fmla="*/ 297 w 326"/>
                <a:gd name="T93" fmla="*/ 35 h 107"/>
                <a:gd name="T94" fmla="*/ 301 w 326"/>
                <a:gd name="T95" fmla="*/ 31 h 107"/>
                <a:gd name="T96" fmla="*/ 306 w 326"/>
                <a:gd name="T97" fmla="*/ 25 h 107"/>
                <a:gd name="T98" fmla="*/ 317 w 326"/>
                <a:gd name="T99" fmla="*/ 23 h 107"/>
                <a:gd name="T100" fmla="*/ 318 w 326"/>
                <a:gd name="T101" fmla="*/ 19 h 107"/>
                <a:gd name="T102" fmla="*/ 321 w 326"/>
                <a:gd name="T103" fmla="*/ 14 h 107"/>
                <a:gd name="T104" fmla="*/ 325 w 326"/>
                <a:gd name="T105" fmla="*/ 12 h 107"/>
                <a:gd name="T106" fmla="*/ 326 w 326"/>
                <a:gd name="T107" fmla="*/ 12 h 107"/>
                <a:gd name="T108" fmla="*/ 326 w 326"/>
                <a:gd name="T109" fmla="*/ 0 h 107"/>
                <a:gd name="T110" fmla="*/ 193 w 326"/>
                <a:gd name="T111" fmla="*/ 1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6" h="107">
                  <a:moveTo>
                    <a:pt x="193" y="14"/>
                  </a:moveTo>
                  <a:cubicBezTo>
                    <a:pt x="83" y="21"/>
                    <a:pt x="83" y="21"/>
                    <a:pt x="83" y="21"/>
                  </a:cubicBezTo>
                  <a:cubicBezTo>
                    <a:pt x="85" y="31"/>
                    <a:pt x="85" y="31"/>
                    <a:pt x="85" y="31"/>
                  </a:cubicBezTo>
                  <a:cubicBezTo>
                    <a:pt x="26" y="32"/>
                    <a:pt x="26" y="32"/>
                    <a:pt x="26" y="32"/>
                  </a:cubicBezTo>
                  <a:cubicBezTo>
                    <a:pt x="24" y="33"/>
                    <a:pt x="24" y="33"/>
                    <a:pt x="24" y="33"/>
                  </a:cubicBezTo>
                  <a:cubicBezTo>
                    <a:pt x="24" y="36"/>
                    <a:pt x="24" y="36"/>
                    <a:pt x="24" y="36"/>
                  </a:cubicBezTo>
                  <a:cubicBezTo>
                    <a:pt x="24" y="39"/>
                    <a:pt x="24" y="39"/>
                    <a:pt x="24" y="39"/>
                  </a:cubicBezTo>
                  <a:cubicBezTo>
                    <a:pt x="23" y="42"/>
                    <a:pt x="23" y="42"/>
                    <a:pt x="23" y="42"/>
                  </a:cubicBezTo>
                  <a:cubicBezTo>
                    <a:pt x="21" y="43"/>
                    <a:pt x="21" y="43"/>
                    <a:pt x="21" y="43"/>
                  </a:cubicBezTo>
                  <a:cubicBezTo>
                    <a:pt x="20" y="45"/>
                    <a:pt x="20" y="45"/>
                    <a:pt x="20" y="45"/>
                  </a:cubicBezTo>
                  <a:cubicBezTo>
                    <a:pt x="21" y="46"/>
                    <a:pt x="21" y="46"/>
                    <a:pt x="21" y="46"/>
                  </a:cubicBezTo>
                  <a:cubicBezTo>
                    <a:pt x="21" y="46"/>
                    <a:pt x="23" y="49"/>
                    <a:pt x="23" y="50"/>
                  </a:cubicBezTo>
                  <a:cubicBezTo>
                    <a:pt x="24" y="51"/>
                    <a:pt x="22" y="52"/>
                    <a:pt x="22" y="52"/>
                  </a:cubicBezTo>
                  <a:cubicBezTo>
                    <a:pt x="20" y="55"/>
                    <a:pt x="20" y="55"/>
                    <a:pt x="20" y="55"/>
                  </a:cubicBezTo>
                  <a:cubicBezTo>
                    <a:pt x="19" y="58"/>
                    <a:pt x="19" y="58"/>
                    <a:pt x="19" y="58"/>
                  </a:cubicBezTo>
                  <a:cubicBezTo>
                    <a:pt x="20" y="58"/>
                    <a:pt x="20" y="58"/>
                    <a:pt x="20" y="58"/>
                  </a:cubicBezTo>
                  <a:cubicBezTo>
                    <a:pt x="20" y="62"/>
                    <a:pt x="20" y="62"/>
                    <a:pt x="20" y="62"/>
                  </a:cubicBezTo>
                  <a:cubicBezTo>
                    <a:pt x="19" y="64"/>
                    <a:pt x="19" y="64"/>
                    <a:pt x="19" y="64"/>
                  </a:cubicBezTo>
                  <a:cubicBezTo>
                    <a:pt x="18" y="66"/>
                    <a:pt x="18" y="66"/>
                    <a:pt x="18" y="66"/>
                  </a:cubicBezTo>
                  <a:cubicBezTo>
                    <a:pt x="16" y="69"/>
                    <a:pt x="16" y="69"/>
                    <a:pt x="16" y="69"/>
                  </a:cubicBezTo>
                  <a:cubicBezTo>
                    <a:pt x="13" y="70"/>
                    <a:pt x="13" y="70"/>
                    <a:pt x="13" y="70"/>
                  </a:cubicBezTo>
                  <a:cubicBezTo>
                    <a:pt x="13" y="75"/>
                    <a:pt x="13" y="75"/>
                    <a:pt x="13" y="75"/>
                  </a:cubicBezTo>
                  <a:cubicBezTo>
                    <a:pt x="12" y="77"/>
                    <a:pt x="12" y="77"/>
                    <a:pt x="12" y="77"/>
                  </a:cubicBezTo>
                  <a:cubicBezTo>
                    <a:pt x="12" y="79"/>
                    <a:pt x="12" y="79"/>
                    <a:pt x="12" y="79"/>
                  </a:cubicBezTo>
                  <a:cubicBezTo>
                    <a:pt x="8" y="82"/>
                    <a:pt x="8" y="82"/>
                    <a:pt x="8" y="82"/>
                  </a:cubicBezTo>
                  <a:cubicBezTo>
                    <a:pt x="5" y="87"/>
                    <a:pt x="5" y="87"/>
                    <a:pt x="5" y="87"/>
                  </a:cubicBezTo>
                  <a:cubicBezTo>
                    <a:pt x="5" y="92"/>
                    <a:pt x="5" y="92"/>
                    <a:pt x="5" y="92"/>
                  </a:cubicBezTo>
                  <a:cubicBezTo>
                    <a:pt x="5" y="99"/>
                    <a:pt x="5" y="99"/>
                    <a:pt x="5" y="99"/>
                  </a:cubicBezTo>
                  <a:cubicBezTo>
                    <a:pt x="2" y="104"/>
                    <a:pt x="2" y="104"/>
                    <a:pt x="2" y="104"/>
                  </a:cubicBezTo>
                  <a:cubicBezTo>
                    <a:pt x="0" y="107"/>
                    <a:pt x="0" y="107"/>
                    <a:pt x="0" y="107"/>
                  </a:cubicBezTo>
                  <a:cubicBezTo>
                    <a:pt x="0" y="107"/>
                    <a:pt x="0" y="107"/>
                    <a:pt x="0" y="107"/>
                  </a:cubicBezTo>
                  <a:cubicBezTo>
                    <a:pt x="232" y="89"/>
                    <a:pt x="232" y="89"/>
                    <a:pt x="232" y="89"/>
                  </a:cubicBezTo>
                  <a:cubicBezTo>
                    <a:pt x="232" y="89"/>
                    <a:pt x="232" y="89"/>
                    <a:pt x="232" y="89"/>
                  </a:cubicBezTo>
                  <a:cubicBezTo>
                    <a:pt x="232" y="88"/>
                    <a:pt x="232" y="88"/>
                    <a:pt x="232" y="88"/>
                  </a:cubicBezTo>
                  <a:cubicBezTo>
                    <a:pt x="233" y="82"/>
                    <a:pt x="233" y="82"/>
                    <a:pt x="233" y="82"/>
                  </a:cubicBezTo>
                  <a:cubicBezTo>
                    <a:pt x="233" y="79"/>
                    <a:pt x="233" y="79"/>
                    <a:pt x="233" y="79"/>
                  </a:cubicBezTo>
                  <a:cubicBezTo>
                    <a:pt x="237" y="75"/>
                    <a:pt x="237" y="75"/>
                    <a:pt x="237" y="75"/>
                  </a:cubicBezTo>
                  <a:cubicBezTo>
                    <a:pt x="240" y="75"/>
                    <a:pt x="240" y="75"/>
                    <a:pt x="240" y="75"/>
                  </a:cubicBezTo>
                  <a:cubicBezTo>
                    <a:pt x="244" y="72"/>
                    <a:pt x="244" y="72"/>
                    <a:pt x="244" y="72"/>
                  </a:cubicBezTo>
                  <a:cubicBezTo>
                    <a:pt x="243" y="68"/>
                    <a:pt x="243" y="68"/>
                    <a:pt x="243" y="68"/>
                  </a:cubicBezTo>
                  <a:cubicBezTo>
                    <a:pt x="246" y="64"/>
                    <a:pt x="246" y="64"/>
                    <a:pt x="246" y="64"/>
                  </a:cubicBezTo>
                  <a:cubicBezTo>
                    <a:pt x="280" y="44"/>
                    <a:pt x="280" y="44"/>
                    <a:pt x="280" y="44"/>
                  </a:cubicBezTo>
                  <a:cubicBezTo>
                    <a:pt x="285" y="41"/>
                    <a:pt x="285" y="41"/>
                    <a:pt x="285" y="41"/>
                  </a:cubicBezTo>
                  <a:cubicBezTo>
                    <a:pt x="287" y="37"/>
                    <a:pt x="287" y="37"/>
                    <a:pt x="287" y="37"/>
                  </a:cubicBezTo>
                  <a:cubicBezTo>
                    <a:pt x="291" y="31"/>
                    <a:pt x="291" y="31"/>
                    <a:pt x="291" y="31"/>
                  </a:cubicBezTo>
                  <a:cubicBezTo>
                    <a:pt x="294" y="31"/>
                    <a:pt x="294" y="31"/>
                    <a:pt x="294" y="31"/>
                  </a:cubicBezTo>
                  <a:cubicBezTo>
                    <a:pt x="297" y="35"/>
                    <a:pt x="297" y="35"/>
                    <a:pt x="297" y="35"/>
                  </a:cubicBezTo>
                  <a:cubicBezTo>
                    <a:pt x="301" y="31"/>
                    <a:pt x="301" y="31"/>
                    <a:pt x="301" y="31"/>
                  </a:cubicBezTo>
                  <a:cubicBezTo>
                    <a:pt x="306" y="25"/>
                    <a:pt x="306" y="25"/>
                    <a:pt x="306" y="25"/>
                  </a:cubicBezTo>
                  <a:cubicBezTo>
                    <a:pt x="317" y="23"/>
                    <a:pt x="317" y="23"/>
                    <a:pt x="317" y="23"/>
                  </a:cubicBezTo>
                  <a:cubicBezTo>
                    <a:pt x="318" y="19"/>
                    <a:pt x="318" y="19"/>
                    <a:pt x="318" y="19"/>
                  </a:cubicBezTo>
                  <a:cubicBezTo>
                    <a:pt x="321" y="14"/>
                    <a:pt x="321" y="14"/>
                    <a:pt x="321" y="14"/>
                  </a:cubicBezTo>
                  <a:cubicBezTo>
                    <a:pt x="325" y="12"/>
                    <a:pt x="325" y="12"/>
                    <a:pt x="325" y="12"/>
                  </a:cubicBezTo>
                  <a:cubicBezTo>
                    <a:pt x="326" y="12"/>
                    <a:pt x="326" y="12"/>
                    <a:pt x="326" y="12"/>
                  </a:cubicBezTo>
                  <a:cubicBezTo>
                    <a:pt x="326" y="0"/>
                    <a:pt x="326" y="0"/>
                    <a:pt x="326" y="0"/>
                  </a:cubicBezTo>
                  <a:lnTo>
                    <a:pt x="193" y="14"/>
                  </a:lnTo>
                  <a:close/>
                </a:path>
              </a:pathLst>
            </a:custGeom>
            <a:grpFill/>
            <a:ln w="3175" cap="flat">
              <a:solidFill>
                <a:schemeClr val="bg1"/>
              </a:solidFill>
              <a:prstDash val="solid"/>
              <a:miter lim="800000"/>
              <a:headEnd/>
              <a:tailEnd/>
            </a:ln>
          </p:spPr>
          <p:txBody>
            <a:bodyPr/>
            <a:lstStyle/>
            <a:p>
              <a:pPr defTabSz="1828272">
                <a:defRPr/>
              </a:pPr>
              <a:endParaRPr lang="en-US"/>
            </a:p>
          </p:txBody>
        </p:sp>
        <p:sp>
          <p:nvSpPr>
            <p:cNvPr id="246" name="Freeform 37">
              <a:extLst>
                <a:ext uri="{FF2B5EF4-FFF2-40B4-BE49-F238E27FC236}">
                  <a16:creationId xmlns:a16="http://schemas.microsoft.com/office/drawing/2014/main" id="{D338B80F-3DA9-4EC1-BF8E-F732B5EFD60B}"/>
                </a:ext>
              </a:extLst>
            </p:cNvPr>
            <p:cNvSpPr>
              <a:spLocks/>
            </p:cNvSpPr>
            <p:nvPr/>
          </p:nvSpPr>
          <p:spPr bwMode="auto">
            <a:xfrm>
              <a:off x="7342207" y="2606663"/>
              <a:ext cx="465458" cy="205746"/>
            </a:xfrm>
            <a:custGeom>
              <a:avLst/>
              <a:gdLst>
                <a:gd name="T0" fmla="*/ 320 w 326"/>
                <a:gd name="T1" fmla="*/ 28 h 144"/>
                <a:gd name="T2" fmla="*/ 315 w 326"/>
                <a:gd name="T3" fmla="*/ 38 h 144"/>
                <a:gd name="T4" fmla="*/ 311 w 326"/>
                <a:gd name="T5" fmla="*/ 32 h 144"/>
                <a:gd name="T6" fmla="*/ 300 w 326"/>
                <a:gd name="T7" fmla="*/ 30 h 144"/>
                <a:gd name="T8" fmla="*/ 289 w 326"/>
                <a:gd name="T9" fmla="*/ 35 h 144"/>
                <a:gd name="T10" fmla="*/ 285 w 326"/>
                <a:gd name="T11" fmla="*/ 32 h 144"/>
                <a:gd name="T12" fmla="*/ 282 w 326"/>
                <a:gd name="T13" fmla="*/ 25 h 144"/>
                <a:gd name="T14" fmla="*/ 281 w 326"/>
                <a:gd name="T15" fmla="*/ 18 h 144"/>
                <a:gd name="T16" fmla="*/ 284 w 326"/>
                <a:gd name="T17" fmla="*/ 20 h 144"/>
                <a:gd name="T18" fmla="*/ 290 w 326"/>
                <a:gd name="T19" fmla="*/ 29 h 144"/>
                <a:gd name="T20" fmla="*/ 295 w 326"/>
                <a:gd name="T21" fmla="*/ 26 h 144"/>
                <a:gd name="T22" fmla="*/ 305 w 326"/>
                <a:gd name="T23" fmla="*/ 22 h 144"/>
                <a:gd name="T24" fmla="*/ 306 w 326"/>
                <a:gd name="T25" fmla="*/ 16 h 144"/>
                <a:gd name="T26" fmla="*/ 303 w 326"/>
                <a:gd name="T27" fmla="*/ 12 h 144"/>
                <a:gd name="T28" fmla="*/ 312 w 326"/>
                <a:gd name="T29" fmla="*/ 14 h 144"/>
                <a:gd name="T30" fmla="*/ 308 w 326"/>
                <a:gd name="T31" fmla="*/ 4 h 144"/>
                <a:gd name="T32" fmla="*/ 155 w 326"/>
                <a:gd name="T33" fmla="*/ 28 h 144"/>
                <a:gd name="T34" fmla="*/ 93 w 326"/>
                <a:gd name="T35" fmla="*/ 47 h 144"/>
                <a:gd name="T36" fmla="*/ 85 w 326"/>
                <a:gd name="T37" fmla="*/ 58 h 144"/>
                <a:gd name="T38" fmla="*/ 65 w 326"/>
                <a:gd name="T39" fmla="*/ 70 h 144"/>
                <a:gd name="T40" fmla="*/ 55 w 326"/>
                <a:gd name="T41" fmla="*/ 72 h 144"/>
                <a:gd name="T42" fmla="*/ 14 w 326"/>
                <a:gd name="T43" fmla="*/ 99 h 144"/>
                <a:gd name="T44" fmla="*/ 8 w 326"/>
                <a:gd name="T45" fmla="*/ 110 h 144"/>
                <a:gd name="T46" fmla="*/ 1 w 326"/>
                <a:gd name="T47" fmla="*/ 117 h 144"/>
                <a:gd name="T48" fmla="*/ 0 w 326"/>
                <a:gd name="T49" fmla="*/ 124 h 144"/>
                <a:gd name="T50" fmla="*/ 83 w 326"/>
                <a:gd name="T51" fmla="*/ 104 h 144"/>
                <a:gd name="T52" fmla="*/ 108 w 326"/>
                <a:gd name="T53" fmla="*/ 105 h 144"/>
                <a:gd name="T54" fmla="*/ 123 w 326"/>
                <a:gd name="T55" fmla="*/ 100 h 144"/>
                <a:gd name="T56" fmla="*/ 142 w 326"/>
                <a:gd name="T57" fmla="*/ 114 h 144"/>
                <a:gd name="T58" fmla="*/ 243 w 326"/>
                <a:gd name="T59" fmla="*/ 140 h 144"/>
                <a:gd name="T60" fmla="*/ 256 w 326"/>
                <a:gd name="T61" fmla="*/ 136 h 144"/>
                <a:gd name="T62" fmla="*/ 263 w 326"/>
                <a:gd name="T63" fmla="*/ 117 h 144"/>
                <a:gd name="T64" fmla="*/ 271 w 326"/>
                <a:gd name="T65" fmla="*/ 106 h 144"/>
                <a:gd name="T66" fmla="*/ 270 w 326"/>
                <a:gd name="T67" fmla="*/ 100 h 144"/>
                <a:gd name="T68" fmla="*/ 272 w 326"/>
                <a:gd name="T69" fmla="*/ 97 h 144"/>
                <a:gd name="T70" fmla="*/ 278 w 326"/>
                <a:gd name="T71" fmla="*/ 100 h 144"/>
                <a:gd name="T72" fmla="*/ 281 w 326"/>
                <a:gd name="T73" fmla="*/ 95 h 144"/>
                <a:gd name="T74" fmla="*/ 285 w 326"/>
                <a:gd name="T75" fmla="*/ 95 h 144"/>
                <a:gd name="T76" fmla="*/ 296 w 326"/>
                <a:gd name="T77" fmla="*/ 91 h 144"/>
                <a:gd name="T78" fmla="*/ 301 w 326"/>
                <a:gd name="T79" fmla="*/ 87 h 144"/>
                <a:gd name="T80" fmla="*/ 308 w 326"/>
                <a:gd name="T81" fmla="*/ 81 h 144"/>
                <a:gd name="T82" fmla="*/ 308 w 326"/>
                <a:gd name="T83" fmla="*/ 75 h 144"/>
                <a:gd name="T84" fmla="*/ 301 w 326"/>
                <a:gd name="T85" fmla="*/ 78 h 144"/>
                <a:gd name="T86" fmla="*/ 291 w 326"/>
                <a:gd name="T87" fmla="*/ 83 h 144"/>
                <a:gd name="T88" fmla="*/ 283 w 326"/>
                <a:gd name="T89" fmla="*/ 77 h 144"/>
                <a:gd name="T90" fmla="*/ 288 w 326"/>
                <a:gd name="T91" fmla="*/ 77 h 144"/>
                <a:gd name="T92" fmla="*/ 296 w 326"/>
                <a:gd name="T93" fmla="*/ 73 h 144"/>
                <a:gd name="T94" fmla="*/ 297 w 326"/>
                <a:gd name="T95" fmla="*/ 68 h 144"/>
                <a:gd name="T96" fmla="*/ 296 w 326"/>
                <a:gd name="T97" fmla="*/ 64 h 144"/>
                <a:gd name="T98" fmla="*/ 280 w 326"/>
                <a:gd name="T99" fmla="*/ 58 h 144"/>
                <a:gd name="T100" fmla="*/ 290 w 326"/>
                <a:gd name="T101" fmla="*/ 57 h 144"/>
                <a:gd name="T102" fmla="*/ 294 w 326"/>
                <a:gd name="T103" fmla="*/ 55 h 144"/>
                <a:gd name="T104" fmla="*/ 294 w 326"/>
                <a:gd name="T105" fmla="*/ 51 h 144"/>
                <a:gd name="T106" fmla="*/ 300 w 326"/>
                <a:gd name="T107" fmla="*/ 58 h 144"/>
                <a:gd name="T108" fmla="*/ 306 w 326"/>
                <a:gd name="T109" fmla="*/ 58 h 144"/>
                <a:gd name="T110" fmla="*/ 317 w 326"/>
                <a:gd name="T111" fmla="*/ 57 h 144"/>
                <a:gd name="T112" fmla="*/ 319 w 326"/>
                <a:gd name="T113" fmla="*/ 48 h 144"/>
                <a:gd name="T114" fmla="*/ 322 w 326"/>
                <a:gd name="T115" fmla="*/ 42 h 144"/>
                <a:gd name="T116" fmla="*/ 325 w 326"/>
                <a:gd name="T117" fmla="*/ 3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6" h="144">
                  <a:moveTo>
                    <a:pt x="324" y="34"/>
                  </a:moveTo>
                  <a:cubicBezTo>
                    <a:pt x="322" y="31"/>
                    <a:pt x="322" y="31"/>
                    <a:pt x="322" y="31"/>
                  </a:cubicBezTo>
                  <a:cubicBezTo>
                    <a:pt x="320" y="28"/>
                    <a:pt x="320" y="28"/>
                    <a:pt x="320" y="28"/>
                  </a:cubicBezTo>
                  <a:cubicBezTo>
                    <a:pt x="317" y="28"/>
                    <a:pt x="317" y="28"/>
                    <a:pt x="317" y="28"/>
                  </a:cubicBezTo>
                  <a:cubicBezTo>
                    <a:pt x="316" y="29"/>
                    <a:pt x="316" y="29"/>
                    <a:pt x="316" y="29"/>
                  </a:cubicBezTo>
                  <a:cubicBezTo>
                    <a:pt x="315" y="38"/>
                    <a:pt x="315" y="38"/>
                    <a:pt x="315" y="38"/>
                  </a:cubicBezTo>
                  <a:cubicBezTo>
                    <a:pt x="315" y="40"/>
                    <a:pt x="315" y="40"/>
                    <a:pt x="315" y="40"/>
                  </a:cubicBezTo>
                  <a:cubicBezTo>
                    <a:pt x="312" y="38"/>
                    <a:pt x="312" y="38"/>
                    <a:pt x="312" y="38"/>
                  </a:cubicBezTo>
                  <a:cubicBezTo>
                    <a:pt x="311" y="32"/>
                    <a:pt x="311" y="32"/>
                    <a:pt x="311" y="32"/>
                  </a:cubicBezTo>
                  <a:cubicBezTo>
                    <a:pt x="309" y="28"/>
                    <a:pt x="309" y="28"/>
                    <a:pt x="309" y="28"/>
                  </a:cubicBezTo>
                  <a:cubicBezTo>
                    <a:pt x="306" y="27"/>
                    <a:pt x="306" y="27"/>
                    <a:pt x="306" y="27"/>
                  </a:cubicBezTo>
                  <a:cubicBezTo>
                    <a:pt x="300" y="30"/>
                    <a:pt x="300" y="30"/>
                    <a:pt x="300" y="30"/>
                  </a:cubicBezTo>
                  <a:cubicBezTo>
                    <a:pt x="298" y="30"/>
                    <a:pt x="298" y="30"/>
                    <a:pt x="298" y="30"/>
                  </a:cubicBezTo>
                  <a:cubicBezTo>
                    <a:pt x="292" y="32"/>
                    <a:pt x="292" y="32"/>
                    <a:pt x="292" y="32"/>
                  </a:cubicBezTo>
                  <a:cubicBezTo>
                    <a:pt x="289" y="35"/>
                    <a:pt x="289" y="35"/>
                    <a:pt x="289" y="35"/>
                  </a:cubicBezTo>
                  <a:cubicBezTo>
                    <a:pt x="286" y="39"/>
                    <a:pt x="286" y="39"/>
                    <a:pt x="286" y="39"/>
                  </a:cubicBezTo>
                  <a:cubicBezTo>
                    <a:pt x="285" y="37"/>
                    <a:pt x="285" y="37"/>
                    <a:pt x="285" y="37"/>
                  </a:cubicBezTo>
                  <a:cubicBezTo>
                    <a:pt x="285" y="32"/>
                    <a:pt x="285" y="32"/>
                    <a:pt x="285" y="32"/>
                  </a:cubicBezTo>
                  <a:cubicBezTo>
                    <a:pt x="285" y="30"/>
                    <a:pt x="285" y="30"/>
                    <a:pt x="285" y="30"/>
                  </a:cubicBezTo>
                  <a:cubicBezTo>
                    <a:pt x="283" y="27"/>
                    <a:pt x="283" y="27"/>
                    <a:pt x="283" y="27"/>
                  </a:cubicBezTo>
                  <a:cubicBezTo>
                    <a:pt x="282" y="25"/>
                    <a:pt x="282" y="25"/>
                    <a:pt x="282" y="25"/>
                  </a:cubicBezTo>
                  <a:cubicBezTo>
                    <a:pt x="281" y="23"/>
                    <a:pt x="281" y="23"/>
                    <a:pt x="281" y="23"/>
                  </a:cubicBezTo>
                  <a:cubicBezTo>
                    <a:pt x="281" y="20"/>
                    <a:pt x="281" y="20"/>
                    <a:pt x="281" y="20"/>
                  </a:cubicBezTo>
                  <a:cubicBezTo>
                    <a:pt x="281" y="18"/>
                    <a:pt x="281" y="18"/>
                    <a:pt x="281" y="18"/>
                  </a:cubicBezTo>
                  <a:cubicBezTo>
                    <a:pt x="283" y="16"/>
                    <a:pt x="283" y="16"/>
                    <a:pt x="283" y="16"/>
                  </a:cubicBezTo>
                  <a:cubicBezTo>
                    <a:pt x="283" y="16"/>
                    <a:pt x="283" y="16"/>
                    <a:pt x="283" y="16"/>
                  </a:cubicBezTo>
                  <a:cubicBezTo>
                    <a:pt x="284" y="20"/>
                    <a:pt x="284" y="20"/>
                    <a:pt x="284" y="20"/>
                  </a:cubicBezTo>
                  <a:cubicBezTo>
                    <a:pt x="285" y="26"/>
                    <a:pt x="285" y="26"/>
                    <a:pt x="285" y="26"/>
                  </a:cubicBezTo>
                  <a:cubicBezTo>
                    <a:pt x="287" y="31"/>
                    <a:pt x="287" y="31"/>
                    <a:pt x="287" y="31"/>
                  </a:cubicBezTo>
                  <a:cubicBezTo>
                    <a:pt x="290" y="29"/>
                    <a:pt x="290" y="29"/>
                    <a:pt x="290" y="29"/>
                  </a:cubicBezTo>
                  <a:cubicBezTo>
                    <a:pt x="291" y="28"/>
                    <a:pt x="291" y="28"/>
                    <a:pt x="291" y="28"/>
                  </a:cubicBezTo>
                  <a:cubicBezTo>
                    <a:pt x="294" y="26"/>
                    <a:pt x="294" y="26"/>
                    <a:pt x="294" y="26"/>
                  </a:cubicBezTo>
                  <a:cubicBezTo>
                    <a:pt x="295" y="26"/>
                    <a:pt x="295" y="26"/>
                    <a:pt x="295" y="26"/>
                  </a:cubicBezTo>
                  <a:cubicBezTo>
                    <a:pt x="299" y="24"/>
                    <a:pt x="299" y="24"/>
                    <a:pt x="299" y="24"/>
                  </a:cubicBezTo>
                  <a:cubicBezTo>
                    <a:pt x="300" y="22"/>
                    <a:pt x="300" y="22"/>
                    <a:pt x="300" y="22"/>
                  </a:cubicBezTo>
                  <a:cubicBezTo>
                    <a:pt x="305" y="22"/>
                    <a:pt x="305" y="22"/>
                    <a:pt x="305" y="22"/>
                  </a:cubicBezTo>
                  <a:cubicBezTo>
                    <a:pt x="306" y="19"/>
                    <a:pt x="306" y="19"/>
                    <a:pt x="306" y="19"/>
                  </a:cubicBezTo>
                  <a:cubicBezTo>
                    <a:pt x="307" y="18"/>
                    <a:pt x="307" y="18"/>
                    <a:pt x="307" y="18"/>
                  </a:cubicBezTo>
                  <a:cubicBezTo>
                    <a:pt x="307" y="18"/>
                    <a:pt x="306" y="17"/>
                    <a:pt x="306" y="16"/>
                  </a:cubicBezTo>
                  <a:cubicBezTo>
                    <a:pt x="305" y="16"/>
                    <a:pt x="305" y="16"/>
                    <a:pt x="305" y="16"/>
                  </a:cubicBezTo>
                  <a:cubicBezTo>
                    <a:pt x="303" y="13"/>
                    <a:pt x="303" y="13"/>
                    <a:pt x="303" y="13"/>
                  </a:cubicBezTo>
                  <a:cubicBezTo>
                    <a:pt x="303" y="12"/>
                    <a:pt x="303" y="12"/>
                    <a:pt x="303" y="12"/>
                  </a:cubicBezTo>
                  <a:cubicBezTo>
                    <a:pt x="304" y="12"/>
                    <a:pt x="304" y="12"/>
                    <a:pt x="304" y="12"/>
                  </a:cubicBezTo>
                  <a:cubicBezTo>
                    <a:pt x="309" y="14"/>
                    <a:pt x="309" y="14"/>
                    <a:pt x="309" y="14"/>
                  </a:cubicBezTo>
                  <a:cubicBezTo>
                    <a:pt x="312" y="14"/>
                    <a:pt x="312" y="14"/>
                    <a:pt x="312" y="14"/>
                  </a:cubicBezTo>
                  <a:cubicBezTo>
                    <a:pt x="312" y="11"/>
                    <a:pt x="312" y="11"/>
                    <a:pt x="312" y="11"/>
                  </a:cubicBezTo>
                  <a:cubicBezTo>
                    <a:pt x="309" y="7"/>
                    <a:pt x="309" y="7"/>
                    <a:pt x="309" y="7"/>
                  </a:cubicBezTo>
                  <a:cubicBezTo>
                    <a:pt x="308" y="4"/>
                    <a:pt x="308" y="4"/>
                    <a:pt x="308" y="4"/>
                  </a:cubicBezTo>
                  <a:cubicBezTo>
                    <a:pt x="305" y="0"/>
                    <a:pt x="305" y="0"/>
                    <a:pt x="305" y="0"/>
                  </a:cubicBezTo>
                  <a:cubicBezTo>
                    <a:pt x="218" y="18"/>
                    <a:pt x="218" y="18"/>
                    <a:pt x="218" y="18"/>
                  </a:cubicBezTo>
                  <a:cubicBezTo>
                    <a:pt x="155" y="28"/>
                    <a:pt x="155" y="28"/>
                    <a:pt x="155" y="28"/>
                  </a:cubicBezTo>
                  <a:cubicBezTo>
                    <a:pt x="94" y="35"/>
                    <a:pt x="94" y="35"/>
                    <a:pt x="94" y="35"/>
                  </a:cubicBezTo>
                  <a:cubicBezTo>
                    <a:pt x="94" y="47"/>
                    <a:pt x="94" y="47"/>
                    <a:pt x="94" y="47"/>
                  </a:cubicBezTo>
                  <a:cubicBezTo>
                    <a:pt x="93" y="47"/>
                    <a:pt x="93" y="47"/>
                    <a:pt x="93" y="47"/>
                  </a:cubicBezTo>
                  <a:cubicBezTo>
                    <a:pt x="89" y="49"/>
                    <a:pt x="89" y="49"/>
                    <a:pt x="89" y="49"/>
                  </a:cubicBezTo>
                  <a:cubicBezTo>
                    <a:pt x="86" y="54"/>
                    <a:pt x="86" y="54"/>
                    <a:pt x="86" y="54"/>
                  </a:cubicBezTo>
                  <a:cubicBezTo>
                    <a:pt x="85" y="58"/>
                    <a:pt x="85" y="58"/>
                    <a:pt x="85" y="58"/>
                  </a:cubicBezTo>
                  <a:cubicBezTo>
                    <a:pt x="74" y="60"/>
                    <a:pt x="74" y="60"/>
                    <a:pt x="74" y="60"/>
                  </a:cubicBezTo>
                  <a:cubicBezTo>
                    <a:pt x="69" y="66"/>
                    <a:pt x="69" y="66"/>
                    <a:pt x="69" y="66"/>
                  </a:cubicBezTo>
                  <a:cubicBezTo>
                    <a:pt x="65" y="70"/>
                    <a:pt x="65" y="70"/>
                    <a:pt x="65" y="70"/>
                  </a:cubicBezTo>
                  <a:cubicBezTo>
                    <a:pt x="62" y="66"/>
                    <a:pt x="62" y="66"/>
                    <a:pt x="62" y="66"/>
                  </a:cubicBezTo>
                  <a:cubicBezTo>
                    <a:pt x="59" y="66"/>
                    <a:pt x="59" y="66"/>
                    <a:pt x="59" y="66"/>
                  </a:cubicBezTo>
                  <a:cubicBezTo>
                    <a:pt x="55" y="72"/>
                    <a:pt x="55" y="72"/>
                    <a:pt x="55" y="72"/>
                  </a:cubicBezTo>
                  <a:cubicBezTo>
                    <a:pt x="53" y="76"/>
                    <a:pt x="53" y="76"/>
                    <a:pt x="53" y="76"/>
                  </a:cubicBezTo>
                  <a:cubicBezTo>
                    <a:pt x="48" y="79"/>
                    <a:pt x="48" y="79"/>
                    <a:pt x="48" y="79"/>
                  </a:cubicBezTo>
                  <a:cubicBezTo>
                    <a:pt x="14" y="99"/>
                    <a:pt x="14" y="99"/>
                    <a:pt x="14" y="99"/>
                  </a:cubicBezTo>
                  <a:cubicBezTo>
                    <a:pt x="11" y="103"/>
                    <a:pt x="11" y="103"/>
                    <a:pt x="11" y="103"/>
                  </a:cubicBezTo>
                  <a:cubicBezTo>
                    <a:pt x="12" y="107"/>
                    <a:pt x="12" y="107"/>
                    <a:pt x="12" y="107"/>
                  </a:cubicBezTo>
                  <a:cubicBezTo>
                    <a:pt x="8" y="110"/>
                    <a:pt x="8" y="110"/>
                    <a:pt x="8" y="110"/>
                  </a:cubicBezTo>
                  <a:cubicBezTo>
                    <a:pt x="5" y="110"/>
                    <a:pt x="5" y="110"/>
                    <a:pt x="5" y="110"/>
                  </a:cubicBezTo>
                  <a:cubicBezTo>
                    <a:pt x="1" y="114"/>
                    <a:pt x="1" y="114"/>
                    <a:pt x="1" y="114"/>
                  </a:cubicBezTo>
                  <a:cubicBezTo>
                    <a:pt x="1" y="117"/>
                    <a:pt x="1" y="117"/>
                    <a:pt x="1" y="117"/>
                  </a:cubicBezTo>
                  <a:cubicBezTo>
                    <a:pt x="0" y="123"/>
                    <a:pt x="0" y="123"/>
                    <a:pt x="0" y="123"/>
                  </a:cubicBezTo>
                  <a:cubicBezTo>
                    <a:pt x="0" y="124"/>
                    <a:pt x="0" y="124"/>
                    <a:pt x="0" y="124"/>
                  </a:cubicBezTo>
                  <a:cubicBezTo>
                    <a:pt x="0" y="124"/>
                    <a:pt x="0" y="124"/>
                    <a:pt x="0" y="124"/>
                  </a:cubicBezTo>
                  <a:cubicBezTo>
                    <a:pt x="56" y="118"/>
                    <a:pt x="56" y="118"/>
                    <a:pt x="56" y="118"/>
                  </a:cubicBezTo>
                  <a:cubicBezTo>
                    <a:pt x="73" y="105"/>
                    <a:pt x="73" y="105"/>
                    <a:pt x="73" y="105"/>
                  </a:cubicBezTo>
                  <a:cubicBezTo>
                    <a:pt x="83" y="104"/>
                    <a:pt x="83" y="104"/>
                    <a:pt x="83" y="104"/>
                  </a:cubicBezTo>
                  <a:cubicBezTo>
                    <a:pt x="90" y="104"/>
                    <a:pt x="90" y="104"/>
                    <a:pt x="90" y="104"/>
                  </a:cubicBezTo>
                  <a:cubicBezTo>
                    <a:pt x="102" y="106"/>
                    <a:pt x="102" y="106"/>
                    <a:pt x="102" y="106"/>
                  </a:cubicBezTo>
                  <a:cubicBezTo>
                    <a:pt x="108" y="105"/>
                    <a:pt x="108" y="105"/>
                    <a:pt x="108" y="105"/>
                  </a:cubicBezTo>
                  <a:cubicBezTo>
                    <a:pt x="111" y="104"/>
                    <a:pt x="111" y="104"/>
                    <a:pt x="111" y="104"/>
                  </a:cubicBezTo>
                  <a:cubicBezTo>
                    <a:pt x="116" y="101"/>
                    <a:pt x="116" y="101"/>
                    <a:pt x="116" y="101"/>
                  </a:cubicBezTo>
                  <a:cubicBezTo>
                    <a:pt x="123" y="100"/>
                    <a:pt x="123" y="100"/>
                    <a:pt x="123" y="100"/>
                  </a:cubicBezTo>
                  <a:cubicBezTo>
                    <a:pt x="132" y="101"/>
                    <a:pt x="132" y="101"/>
                    <a:pt x="132" y="101"/>
                  </a:cubicBezTo>
                  <a:cubicBezTo>
                    <a:pt x="138" y="104"/>
                    <a:pt x="138" y="104"/>
                    <a:pt x="138" y="104"/>
                  </a:cubicBezTo>
                  <a:cubicBezTo>
                    <a:pt x="142" y="114"/>
                    <a:pt x="142" y="114"/>
                    <a:pt x="142" y="114"/>
                  </a:cubicBezTo>
                  <a:cubicBezTo>
                    <a:pt x="182" y="106"/>
                    <a:pt x="182" y="106"/>
                    <a:pt x="182" y="106"/>
                  </a:cubicBezTo>
                  <a:cubicBezTo>
                    <a:pt x="234" y="144"/>
                    <a:pt x="234" y="144"/>
                    <a:pt x="234" y="144"/>
                  </a:cubicBezTo>
                  <a:cubicBezTo>
                    <a:pt x="243" y="140"/>
                    <a:pt x="243" y="140"/>
                    <a:pt x="243" y="140"/>
                  </a:cubicBezTo>
                  <a:cubicBezTo>
                    <a:pt x="245" y="140"/>
                    <a:pt x="245" y="140"/>
                    <a:pt x="245" y="140"/>
                  </a:cubicBezTo>
                  <a:cubicBezTo>
                    <a:pt x="254" y="139"/>
                    <a:pt x="254" y="139"/>
                    <a:pt x="254" y="139"/>
                  </a:cubicBezTo>
                  <a:cubicBezTo>
                    <a:pt x="256" y="136"/>
                    <a:pt x="256" y="136"/>
                    <a:pt x="256" y="136"/>
                  </a:cubicBezTo>
                  <a:cubicBezTo>
                    <a:pt x="259" y="133"/>
                    <a:pt x="259" y="133"/>
                    <a:pt x="259" y="133"/>
                  </a:cubicBezTo>
                  <a:cubicBezTo>
                    <a:pt x="260" y="124"/>
                    <a:pt x="260" y="124"/>
                    <a:pt x="260" y="124"/>
                  </a:cubicBezTo>
                  <a:cubicBezTo>
                    <a:pt x="263" y="117"/>
                    <a:pt x="263" y="117"/>
                    <a:pt x="263" y="117"/>
                  </a:cubicBezTo>
                  <a:cubicBezTo>
                    <a:pt x="267" y="111"/>
                    <a:pt x="267" y="111"/>
                    <a:pt x="267" y="111"/>
                  </a:cubicBezTo>
                  <a:cubicBezTo>
                    <a:pt x="271" y="108"/>
                    <a:pt x="271" y="108"/>
                    <a:pt x="271" y="108"/>
                  </a:cubicBezTo>
                  <a:cubicBezTo>
                    <a:pt x="271" y="106"/>
                    <a:pt x="271" y="106"/>
                    <a:pt x="271" y="106"/>
                  </a:cubicBezTo>
                  <a:cubicBezTo>
                    <a:pt x="270" y="103"/>
                    <a:pt x="270" y="103"/>
                    <a:pt x="270" y="103"/>
                  </a:cubicBezTo>
                  <a:cubicBezTo>
                    <a:pt x="269" y="101"/>
                    <a:pt x="269" y="101"/>
                    <a:pt x="269" y="101"/>
                  </a:cubicBezTo>
                  <a:cubicBezTo>
                    <a:pt x="270" y="100"/>
                    <a:pt x="270" y="100"/>
                    <a:pt x="270" y="100"/>
                  </a:cubicBezTo>
                  <a:cubicBezTo>
                    <a:pt x="270" y="98"/>
                    <a:pt x="270" y="98"/>
                    <a:pt x="270" y="98"/>
                  </a:cubicBezTo>
                  <a:cubicBezTo>
                    <a:pt x="271" y="97"/>
                    <a:pt x="271" y="97"/>
                    <a:pt x="271" y="97"/>
                  </a:cubicBezTo>
                  <a:cubicBezTo>
                    <a:pt x="272" y="97"/>
                    <a:pt x="272" y="97"/>
                    <a:pt x="272" y="97"/>
                  </a:cubicBezTo>
                  <a:cubicBezTo>
                    <a:pt x="273" y="98"/>
                    <a:pt x="273" y="98"/>
                    <a:pt x="273" y="98"/>
                  </a:cubicBezTo>
                  <a:cubicBezTo>
                    <a:pt x="274" y="102"/>
                    <a:pt x="274" y="102"/>
                    <a:pt x="274" y="102"/>
                  </a:cubicBezTo>
                  <a:cubicBezTo>
                    <a:pt x="278" y="100"/>
                    <a:pt x="278" y="100"/>
                    <a:pt x="278" y="100"/>
                  </a:cubicBezTo>
                  <a:cubicBezTo>
                    <a:pt x="281" y="99"/>
                    <a:pt x="281" y="99"/>
                    <a:pt x="281" y="99"/>
                  </a:cubicBezTo>
                  <a:cubicBezTo>
                    <a:pt x="281" y="97"/>
                    <a:pt x="281" y="97"/>
                    <a:pt x="281" y="97"/>
                  </a:cubicBezTo>
                  <a:cubicBezTo>
                    <a:pt x="281" y="95"/>
                    <a:pt x="281" y="95"/>
                    <a:pt x="281" y="95"/>
                  </a:cubicBezTo>
                  <a:cubicBezTo>
                    <a:pt x="283" y="94"/>
                    <a:pt x="283" y="94"/>
                    <a:pt x="283" y="94"/>
                  </a:cubicBezTo>
                  <a:cubicBezTo>
                    <a:pt x="283" y="93"/>
                    <a:pt x="283" y="93"/>
                    <a:pt x="283" y="93"/>
                  </a:cubicBezTo>
                  <a:cubicBezTo>
                    <a:pt x="285" y="95"/>
                    <a:pt x="285" y="95"/>
                    <a:pt x="285" y="95"/>
                  </a:cubicBezTo>
                  <a:cubicBezTo>
                    <a:pt x="290" y="93"/>
                    <a:pt x="290" y="93"/>
                    <a:pt x="290" y="93"/>
                  </a:cubicBezTo>
                  <a:cubicBezTo>
                    <a:pt x="294" y="91"/>
                    <a:pt x="294" y="91"/>
                    <a:pt x="294" y="91"/>
                  </a:cubicBezTo>
                  <a:cubicBezTo>
                    <a:pt x="296" y="91"/>
                    <a:pt x="296" y="91"/>
                    <a:pt x="296" y="91"/>
                  </a:cubicBezTo>
                  <a:cubicBezTo>
                    <a:pt x="299" y="89"/>
                    <a:pt x="299" y="89"/>
                    <a:pt x="299" y="89"/>
                  </a:cubicBezTo>
                  <a:cubicBezTo>
                    <a:pt x="301" y="88"/>
                    <a:pt x="301" y="88"/>
                    <a:pt x="301" y="88"/>
                  </a:cubicBezTo>
                  <a:cubicBezTo>
                    <a:pt x="301" y="87"/>
                    <a:pt x="301" y="87"/>
                    <a:pt x="301" y="87"/>
                  </a:cubicBezTo>
                  <a:cubicBezTo>
                    <a:pt x="305" y="90"/>
                    <a:pt x="305" y="90"/>
                    <a:pt x="305" y="90"/>
                  </a:cubicBezTo>
                  <a:cubicBezTo>
                    <a:pt x="307" y="86"/>
                    <a:pt x="307" y="86"/>
                    <a:pt x="307" y="86"/>
                  </a:cubicBezTo>
                  <a:cubicBezTo>
                    <a:pt x="308" y="81"/>
                    <a:pt x="308" y="81"/>
                    <a:pt x="308" y="81"/>
                  </a:cubicBezTo>
                  <a:cubicBezTo>
                    <a:pt x="309" y="79"/>
                    <a:pt x="309" y="79"/>
                    <a:pt x="309" y="79"/>
                  </a:cubicBezTo>
                  <a:cubicBezTo>
                    <a:pt x="310" y="77"/>
                    <a:pt x="310" y="77"/>
                    <a:pt x="310" y="77"/>
                  </a:cubicBezTo>
                  <a:cubicBezTo>
                    <a:pt x="310" y="77"/>
                    <a:pt x="309" y="74"/>
                    <a:pt x="308" y="75"/>
                  </a:cubicBezTo>
                  <a:cubicBezTo>
                    <a:pt x="307" y="75"/>
                    <a:pt x="304" y="76"/>
                    <a:pt x="304" y="76"/>
                  </a:cubicBezTo>
                  <a:cubicBezTo>
                    <a:pt x="303" y="78"/>
                    <a:pt x="303" y="78"/>
                    <a:pt x="303" y="78"/>
                  </a:cubicBezTo>
                  <a:cubicBezTo>
                    <a:pt x="301" y="78"/>
                    <a:pt x="301" y="78"/>
                    <a:pt x="301" y="78"/>
                  </a:cubicBezTo>
                  <a:cubicBezTo>
                    <a:pt x="299" y="80"/>
                    <a:pt x="299" y="80"/>
                    <a:pt x="299" y="80"/>
                  </a:cubicBezTo>
                  <a:cubicBezTo>
                    <a:pt x="294" y="83"/>
                    <a:pt x="294" y="83"/>
                    <a:pt x="294" y="83"/>
                  </a:cubicBezTo>
                  <a:cubicBezTo>
                    <a:pt x="291" y="83"/>
                    <a:pt x="291" y="83"/>
                    <a:pt x="291" y="83"/>
                  </a:cubicBezTo>
                  <a:cubicBezTo>
                    <a:pt x="283" y="81"/>
                    <a:pt x="283" y="81"/>
                    <a:pt x="283" y="81"/>
                  </a:cubicBezTo>
                  <a:cubicBezTo>
                    <a:pt x="283" y="79"/>
                    <a:pt x="283" y="79"/>
                    <a:pt x="283" y="79"/>
                  </a:cubicBezTo>
                  <a:cubicBezTo>
                    <a:pt x="283" y="77"/>
                    <a:pt x="283" y="77"/>
                    <a:pt x="283" y="77"/>
                  </a:cubicBezTo>
                  <a:cubicBezTo>
                    <a:pt x="284" y="76"/>
                    <a:pt x="284" y="76"/>
                    <a:pt x="284" y="76"/>
                  </a:cubicBezTo>
                  <a:cubicBezTo>
                    <a:pt x="286" y="76"/>
                    <a:pt x="286" y="76"/>
                    <a:pt x="286" y="76"/>
                  </a:cubicBezTo>
                  <a:cubicBezTo>
                    <a:pt x="288" y="77"/>
                    <a:pt x="288" y="77"/>
                    <a:pt x="288" y="77"/>
                  </a:cubicBezTo>
                  <a:cubicBezTo>
                    <a:pt x="293" y="77"/>
                    <a:pt x="293" y="77"/>
                    <a:pt x="293" y="77"/>
                  </a:cubicBezTo>
                  <a:cubicBezTo>
                    <a:pt x="296" y="75"/>
                    <a:pt x="296" y="75"/>
                    <a:pt x="296" y="75"/>
                  </a:cubicBezTo>
                  <a:cubicBezTo>
                    <a:pt x="296" y="73"/>
                    <a:pt x="296" y="73"/>
                    <a:pt x="296" y="73"/>
                  </a:cubicBezTo>
                  <a:cubicBezTo>
                    <a:pt x="295" y="71"/>
                    <a:pt x="295" y="71"/>
                    <a:pt x="295" y="71"/>
                  </a:cubicBezTo>
                  <a:cubicBezTo>
                    <a:pt x="296" y="68"/>
                    <a:pt x="296" y="68"/>
                    <a:pt x="296" y="68"/>
                  </a:cubicBezTo>
                  <a:cubicBezTo>
                    <a:pt x="297" y="68"/>
                    <a:pt x="297" y="68"/>
                    <a:pt x="297" y="68"/>
                  </a:cubicBezTo>
                  <a:cubicBezTo>
                    <a:pt x="299" y="66"/>
                    <a:pt x="299" y="66"/>
                    <a:pt x="299" y="66"/>
                  </a:cubicBezTo>
                  <a:cubicBezTo>
                    <a:pt x="299" y="64"/>
                    <a:pt x="299" y="64"/>
                    <a:pt x="299" y="64"/>
                  </a:cubicBezTo>
                  <a:cubicBezTo>
                    <a:pt x="296" y="64"/>
                    <a:pt x="296" y="64"/>
                    <a:pt x="296" y="64"/>
                  </a:cubicBezTo>
                  <a:cubicBezTo>
                    <a:pt x="290" y="61"/>
                    <a:pt x="290" y="61"/>
                    <a:pt x="290" y="61"/>
                  </a:cubicBezTo>
                  <a:cubicBezTo>
                    <a:pt x="283" y="60"/>
                    <a:pt x="283" y="60"/>
                    <a:pt x="283" y="60"/>
                  </a:cubicBezTo>
                  <a:cubicBezTo>
                    <a:pt x="280" y="58"/>
                    <a:pt x="280" y="58"/>
                    <a:pt x="280" y="58"/>
                  </a:cubicBezTo>
                  <a:cubicBezTo>
                    <a:pt x="280" y="57"/>
                    <a:pt x="280" y="57"/>
                    <a:pt x="280" y="57"/>
                  </a:cubicBezTo>
                  <a:cubicBezTo>
                    <a:pt x="284" y="57"/>
                    <a:pt x="284" y="57"/>
                    <a:pt x="284" y="57"/>
                  </a:cubicBezTo>
                  <a:cubicBezTo>
                    <a:pt x="290" y="57"/>
                    <a:pt x="290" y="57"/>
                    <a:pt x="290" y="57"/>
                  </a:cubicBezTo>
                  <a:cubicBezTo>
                    <a:pt x="294" y="59"/>
                    <a:pt x="294" y="59"/>
                    <a:pt x="294" y="59"/>
                  </a:cubicBezTo>
                  <a:cubicBezTo>
                    <a:pt x="295" y="57"/>
                    <a:pt x="295" y="57"/>
                    <a:pt x="295" y="57"/>
                  </a:cubicBezTo>
                  <a:cubicBezTo>
                    <a:pt x="294" y="55"/>
                    <a:pt x="294" y="55"/>
                    <a:pt x="294" y="55"/>
                  </a:cubicBezTo>
                  <a:cubicBezTo>
                    <a:pt x="293" y="54"/>
                    <a:pt x="293" y="54"/>
                    <a:pt x="293" y="54"/>
                  </a:cubicBezTo>
                  <a:cubicBezTo>
                    <a:pt x="292" y="52"/>
                    <a:pt x="292" y="52"/>
                    <a:pt x="292" y="52"/>
                  </a:cubicBezTo>
                  <a:cubicBezTo>
                    <a:pt x="294" y="51"/>
                    <a:pt x="294" y="51"/>
                    <a:pt x="294" y="51"/>
                  </a:cubicBezTo>
                  <a:cubicBezTo>
                    <a:pt x="297" y="51"/>
                    <a:pt x="297" y="51"/>
                    <a:pt x="297" y="51"/>
                  </a:cubicBezTo>
                  <a:cubicBezTo>
                    <a:pt x="298" y="56"/>
                    <a:pt x="298" y="56"/>
                    <a:pt x="298" y="56"/>
                  </a:cubicBezTo>
                  <a:cubicBezTo>
                    <a:pt x="300" y="58"/>
                    <a:pt x="300" y="58"/>
                    <a:pt x="300" y="58"/>
                  </a:cubicBezTo>
                  <a:cubicBezTo>
                    <a:pt x="303" y="58"/>
                    <a:pt x="303" y="58"/>
                    <a:pt x="303" y="58"/>
                  </a:cubicBezTo>
                  <a:cubicBezTo>
                    <a:pt x="304" y="57"/>
                    <a:pt x="304" y="57"/>
                    <a:pt x="304" y="57"/>
                  </a:cubicBezTo>
                  <a:cubicBezTo>
                    <a:pt x="306" y="58"/>
                    <a:pt x="306" y="58"/>
                    <a:pt x="306" y="58"/>
                  </a:cubicBezTo>
                  <a:cubicBezTo>
                    <a:pt x="310" y="58"/>
                    <a:pt x="310" y="58"/>
                    <a:pt x="310" y="58"/>
                  </a:cubicBezTo>
                  <a:cubicBezTo>
                    <a:pt x="316" y="58"/>
                    <a:pt x="316" y="58"/>
                    <a:pt x="316" y="58"/>
                  </a:cubicBezTo>
                  <a:cubicBezTo>
                    <a:pt x="317" y="57"/>
                    <a:pt x="317" y="57"/>
                    <a:pt x="317" y="57"/>
                  </a:cubicBezTo>
                  <a:cubicBezTo>
                    <a:pt x="317" y="53"/>
                    <a:pt x="317" y="53"/>
                    <a:pt x="317" y="53"/>
                  </a:cubicBezTo>
                  <a:cubicBezTo>
                    <a:pt x="318" y="51"/>
                    <a:pt x="318" y="51"/>
                    <a:pt x="318" y="51"/>
                  </a:cubicBezTo>
                  <a:cubicBezTo>
                    <a:pt x="319" y="48"/>
                    <a:pt x="319" y="48"/>
                    <a:pt x="319" y="48"/>
                  </a:cubicBezTo>
                  <a:cubicBezTo>
                    <a:pt x="319" y="46"/>
                    <a:pt x="319" y="46"/>
                    <a:pt x="319" y="46"/>
                  </a:cubicBezTo>
                  <a:cubicBezTo>
                    <a:pt x="320" y="42"/>
                    <a:pt x="320" y="42"/>
                    <a:pt x="320" y="42"/>
                  </a:cubicBezTo>
                  <a:cubicBezTo>
                    <a:pt x="322" y="42"/>
                    <a:pt x="322" y="42"/>
                    <a:pt x="322" y="42"/>
                  </a:cubicBezTo>
                  <a:cubicBezTo>
                    <a:pt x="323" y="44"/>
                    <a:pt x="323" y="44"/>
                    <a:pt x="323" y="44"/>
                  </a:cubicBezTo>
                  <a:cubicBezTo>
                    <a:pt x="325" y="42"/>
                    <a:pt x="325" y="42"/>
                    <a:pt x="325" y="42"/>
                  </a:cubicBezTo>
                  <a:cubicBezTo>
                    <a:pt x="325" y="39"/>
                    <a:pt x="325" y="39"/>
                    <a:pt x="325" y="39"/>
                  </a:cubicBezTo>
                  <a:cubicBezTo>
                    <a:pt x="326" y="37"/>
                    <a:pt x="326" y="37"/>
                    <a:pt x="326" y="37"/>
                  </a:cubicBezTo>
                  <a:lnTo>
                    <a:pt x="324" y="34"/>
                  </a:lnTo>
                  <a:close/>
                </a:path>
              </a:pathLst>
            </a:custGeom>
            <a:grpFill/>
            <a:ln w="3175" cap="flat">
              <a:solidFill>
                <a:schemeClr val="bg1"/>
              </a:solidFill>
              <a:prstDash val="solid"/>
              <a:miter lim="800000"/>
              <a:headEnd/>
              <a:tailEnd/>
            </a:ln>
          </p:spPr>
          <p:txBody>
            <a:bodyPr/>
            <a:lstStyle/>
            <a:p>
              <a:pPr defTabSz="1828272">
                <a:defRPr/>
              </a:pPr>
              <a:endParaRPr lang="en-US"/>
            </a:p>
          </p:txBody>
        </p:sp>
        <p:sp>
          <p:nvSpPr>
            <p:cNvPr id="247" name="Freeform 38">
              <a:extLst>
                <a:ext uri="{FF2B5EF4-FFF2-40B4-BE49-F238E27FC236}">
                  <a16:creationId xmlns:a16="http://schemas.microsoft.com/office/drawing/2014/main" id="{37997FF6-442D-4C75-8FF2-625DDBA67B63}"/>
                </a:ext>
              </a:extLst>
            </p:cNvPr>
            <p:cNvSpPr>
              <a:spLocks/>
            </p:cNvSpPr>
            <p:nvPr/>
          </p:nvSpPr>
          <p:spPr bwMode="auto">
            <a:xfrm>
              <a:off x="7274749" y="2775308"/>
              <a:ext cx="286695" cy="308620"/>
            </a:xfrm>
            <a:custGeom>
              <a:avLst/>
              <a:gdLst>
                <a:gd name="T0" fmla="*/ 196 w 201"/>
                <a:gd name="T1" fmla="*/ 127 h 216"/>
                <a:gd name="T2" fmla="*/ 195 w 201"/>
                <a:gd name="T3" fmla="*/ 120 h 216"/>
                <a:gd name="T4" fmla="*/ 191 w 201"/>
                <a:gd name="T5" fmla="*/ 115 h 216"/>
                <a:gd name="T6" fmla="*/ 190 w 201"/>
                <a:gd name="T7" fmla="*/ 110 h 216"/>
                <a:gd name="T8" fmla="*/ 187 w 201"/>
                <a:gd name="T9" fmla="*/ 107 h 216"/>
                <a:gd name="T10" fmla="*/ 183 w 201"/>
                <a:gd name="T11" fmla="*/ 106 h 216"/>
                <a:gd name="T12" fmla="*/ 181 w 201"/>
                <a:gd name="T13" fmla="*/ 101 h 216"/>
                <a:gd name="T14" fmla="*/ 179 w 201"/>
                <a:gd name="T15" fmla="*/ 96 h 216"/>
                <a:gd name="T16" fmla="*/ 174 w 201"/>
                <a:gd name="T17" fmla="*/ 89 h 216"/>
                <a:gd name="T18" fmla="*/ 168 w 201"/>
                <a:gd name="T19" fmla="*/ 84 h 216"/>
                <a:gd name="T20" fmla="*/ 158 w 201"/>
                <a:gd name="T21" fmla="*/ 78 h 216"/>
                <a:gd name="T22" fmla="*/ 147 w 201"/>
                <a:gd name="T23" fmla="*/ 63 h 216"/>
                <a:gd name="T24" fmla="*/ 126 w 201"/>
                <a:gd name="T25" fmla="*/ 46 h 216"/>
                <a:gd name="T26" fmla="*/ 116 w 201"/>
                <a:gd name="T27" fmla="*/ 35 h 216"/>
                <a:gd name="T28" fmla="*/ 111 w 201"/>
                <a:gd name="T29" fmla="*/ 27 h 216"/>
                <a:gd name="T30" fmla="*/ 96 w 201"/>
                <a:gd name="T31" fmla="*/ 19 h 216"/>
                <a:gd name="T32" fmla="*/ 92 w 201"/>
                <a:gd name="T33" fmla="*/ 14 h 216"/>
                <a:gd name="T34" fmla="*/ 97 w 201"/>
                <a:gd name="T35" fmla="*/ 8 h 216"/>
                <a:gd name="T36" fmla="*/ 103 w 201"/>
                <a:gd name="T37" fmla="*/ 4 h 216"/>
                <a:gd name="T38" fmla="*/ 104 w 201"/>
                <a:gd name="T39" fmla="*/ 0 h 216"/>
                <a:gd name="T40" fmla="*/ 48 w 201"/>
                <a:gd name="T41" fmla="*/ 6 h 216"/>
                <a:gd name="T42" fmla="*/ 0 w 201"/>
                <a:gd name="T43" fmla="*/ 10 h 216"/>
                <a:gd name="T44" fmla="*/ 11 w 201"/>
                <a:gd name="T45" fmla="*/ 58 h 216"/>
                <a:gd name="T46" fmla="*/ 25 w 201"/>
                <a:gd name="T47" fmla="*/ 107 h 216"/>
                <a:gd name="T48" fmla="*/ 38 w 201"/>
                <a:gd name="T49" fmla="*/ 128 h 216"/>
                <a:gd name="T50" fmla="*/ 39 w 201"/>
                <a:gd name="T51" fmla="*/ 137 h 216"/>
                <a:gd name="T52" fmla="*/ 40 w 201"/>
                <a:gd name="T53" fmla="*/ 144 h 216"/>
                <a:gd name="T54" fmla="*/ 39 w 201"/>
                <a:gd name="T55" fmla="*/ 150 h 216"/>
                <a:gd name="T56" fmla="*/ 35 w 201"/>
                <a:gd name="T57" fmla="*/ 157 h 216"/>
                <a:gd name="T58" fmla="*/ 37 w 201"/>
                <a:gd name="T59" fmla="*/ 172 h 216"/>
                <a:gd name="T60" fmla="*/ 40 w 201"/>
                <a:gd name="T61" fmla="*/ 182 h 216"/>
                <a:gd name="T62" fmla="*/ 37 w 201"/>
                <a:gd name="T63" fmla="*/ 186 h 216"/>
                <a:gd name="T64" fmla="*/ 41 w 201"/>
                <a:gd name="T65" fmla="*/ 193 h 216"/>
                <a:gd name="T66" fmla="*/ 46 w 201"/>
                <a:gd name="T67" fmla="*/ 201 h 216"/>
                <a:gd name="T68" fmla="*/ 160 w 201"/>
                <a:gd name="T69" fmla="*/ 207 h 216"/>
                <a:gd name="T70" fmla="*/ 169 w 201"/>
                <a:gd name="T71" fmla="*/ 216 h 216"/>
                <a:gd name="T72" fmla="*/ 166 w 201"/>
                <a:gd name="T73" fmla="*/ 193 h 216"/>
                <a:gd name="T74" fmla="*/ 183 w 201"/>
                <a:gd name="T75" fmla="*/ 196 h 216"/>
                <a:gd name="T76" fmla="*/ 185 w 201"/>
                <a:gd name="T77" fmla="*/ 189 h 216"/>
                <a:gd name="T78" fmla="*/ 182 w 201"/>
                <a:gd name="T79" fmla="*/ 187 h 216"/>
                <a:gd name="T80" fmla="*/ 180 w 201"/>
                <a:gd name="T81" fmla="*/ 183 h 216"/>
                <a:gd name="T82" fmla="*/ 185 w 201"/>
                <a:gd name="T83" fmla="*/ 183 h 216"/>
                <a:gd name="T84" fmla="*/ 183 w 201"/>
                <a:gd name="T85" fmla="*/ 177 h 216"/>
                <a:gd name="T86" fmla="*/ 188 w 201"/>
                <a:gd name="T87" fmla="*/ 174 h 216"/>
                <a:gd name="T88" fmla="*/ 187 w 201"/>
                <a:gd name="T89" fmla="*/ 168 h 216"/>
                <a:gd name="T90" fmla="*/ 188 w 201"/>
                <a:gd name="T91" fmla="*/ 165 h 216"/>
                <a:gd name="T92" fmla="*/ 189 w 201"/>
                <a:gd name="T93" fmla="*/ 161 h 216"/>
                <a:gd name="T94" fmla="*/ 189 w 201"/>
                <a:gd name="T95" fmla="*/ 151 h 216"/>
                <a:gd name="T96" fmla="*/ 194 w 201"/>
                <a:gd name="T97" fmla="*/ 152 h 216"/>
                <a:gd name="T98" fmla="*/ 193 w 201"/>
                <a:gd name="T99" fmla="*/ 149 h 216"/>
                <a:gd name="T100" fmla="*/ 189 w 201"/>
                <a:gd name="T101" fmla="*/ 144 h 216"/>
                <a:gd name="T102" fmla="*/ 196 w 201"/>
                <a:gd name="T103" fmla="*/ 144 h 216"/>
                <a:gd name="T104" fmla="*/ 193 w 201"/>
                <a:gd name="T105" fmla="*/ 141 h 216"/>
                <a:gd name="T106" fmla="*/ 192 w 201"/>
                <a:gd name="T107" fmla="*/ 137 h 216"/>
                <a:gd name="T108" fmla="*/ 197 w 201"/>
                <a:gd name="T109" fmla="*/ 138 h 216"/>
                <a:gd name="T110" fmla="*/ 199 w 201"/>
                <a:gd name="T111" fmla="*/ 134 h 216"/>
                <a:gd name="T112" fmla="*/ 201 w 201"/>
                <a:gd name="T113" fmla="*/ 130 h 216"/>
                <a:gd name="T114" fmla="*/ 198 w 201"/>
                <a:gd name="T115" fmla="*/ 128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1" h="216">
                  <a:moveTo>
                    <a:pt x="198" y="128"/>
                  </a:moveTo>
                  <a:cubicBezTo>
                    <a:pt x="196" y="127"/>
                    <a:pt x="196" y="127"/>
                    <a:pt x="196" y="127"/>
                  </a:cubicBezTo>
                  <a:cubicBezTo>
                    <a:pt x="195" y="124"/>
                    <a:pt x="195" y="124"/>
                    <a:pt x="195" y="124"/>
                  </a:cubicBezTo>
                  <a:cubicBezTo>
                    <a:pt x="195" y="120"/>
                    <a:pt x="195" y="120"/>
                    <a:pt x="195" y="120"/>
                  </a:cubicBezTo>
                  <a:cubicBezTo>
                    <a:pt x="195" y="119"/>
                    <a:pt x="195" y="119"/>
                    <a:pt x="195" y="119"/>
                  </a:cubicBezTo>
                  <a:cubicBezTo>
                    <a:pt x="191" y="115"/>
                    <a:pt x="191" y="115"/>
                    <a:pt x="191" y="115"/>
                  </a:cubicBezTo>
                  <a:cubicBezTo>
                    <a:pt x="190" y="112"/>
                    <a:pt x="190" y="112"/>
                    <a:pt x="190" y="112"/>
                  </a:cubicBezTo>
                  <a:cubicBezTo>
                    <a:pt x="190" y="110"/>
                    <a:pt x="190" y="110"/>
                    <a:pt x="190" y="110"/>
                  </a:cubicBezTo>
                  <a:cubicBezTo>
                    <a:pt x="190" y="109"/>
                    <a:pt x="190" y="109"/>
                    <a:pt x="190" y="109"/>
                  </a:cubicBezTo>
                  <a:cubicBezTo>
                    <a:pt x="187" y="107"/>
                    <a:pt x="187" y="107"/>
                    <a:pt x="187" y="107"/>
                  </a:cubicBezTo>
                  <a:cubicBezTo>
                    <a:pt x="184" y="106"/>
                    <a:pt x="184" y="106"/>
                    <a:pt x="184" y="106"/>
                  </a:cubicBezTo>
                  <a:cubicBezTo>
                    <a:pt x="183" y="106"/>
                    <a:pt x="183" y="106"/>
                    <a:pt x="183" y="106"/>
                  </a:cubicBezTo>
                  <a:cubicBezTo>
                    <a:pt x="182" y="104"/>
                    <a:pt x="182" y="104"/>
                    <a:pt x="182" y="104"/>
                  </a:cubicBezTo>
                  <a:cubicBezTo>
                    <a:pt x="181" y="101"/>
                    <a:pt x="181" y="101"/>
                    <a:pt x="181" y="101"/>
                  </a:cubicBezTo>
                  <a:cubicBezTo>
                    <a:pt x="181" y="99"/>
                    <a:pt x="181" y="99"/>
                    <a:pt x="181" y="99"/>
                  </a:cubicBezTo>
                  <a:cubicBezTo>
                    <a:pt x="179" y="96"/>
                    <a:pt x="179" y="96"/>
                    <a:pt x="179" y="96"/>
                  </a:cubicBezTo>
                  <a:cubicBezTo>
                    <a:pt x="176" y="91"/>
                    <a:pt x="176" y="91"/>
                    <a:pt x="176" y="91"/>
                  </a:cubicBezTo>
                  <a:cubicBezTo>
                    <a:pt x="174" y="89"/>
                    <a:pt x="174" y="89"/>
                    <a:pt x="174" y="89"/>
                  </a:cubicBezTo>
                  <a:cubicBezTo>
                    <a:pt x="171" y="87"/>
                    <a:pt x="171" y="87"/>
                    <a:pt x="171" y="87"/>
                  </a:cubicBezTo>
                  <a:cubicBezTo>
                    <a:pt x="168" y="84"/>
                    <a:pt x="168" y="84"/>
                    <a:pt x="168" y="84"/>
                  </a:cubicBezTo>
                  <a:cubicBezTo>
                    <a:pt x="165" y="81"/>
                    <a:pt x="165" y="81"/>
                    <a:pt x="165" y="81"/>
                  </a:cubicBezTo>
                  <a:cubicBezTo>
                    <a:pt x="158" y="78"/>
                    <a:pt x="158" y="78"/>
                    <a:pt x="158" y="78"/>
                  </a:cubicBezTo>
                  <a:cubicBezTo>
                    <a:pt x="153" y="71"/>
                    <a:pt x="153" y="71"/>
                    <a:pt x="153" y="71"/>
                  </a:cubicBezTo>
                  <a:cubicBezTo>
                    <a:pt x="147" y="63"/>
                    <a:pt x="147" y="63"/>
                    <a:pt x="147" y="63"/>
                  </a:cubicBezTo>
                  <a:cubicBezTo>
                    <a:pt x="142" y="59"/>
                    <a:pt x="142" y="59"/>
                    <a:pt x="142" y="59"/>
                  </a:cubicBezTo>
                  <a:cubicBezTo>
                    <a:pt x="126" y="46"/>
                    <a:pt x="126" y="46"/>
                    <a:pt x="126" y="46"/>
                  </a:cubicBezTo>
                  <a:cubicBezTo>
                    <a:pt x="121" y="40"/>
                    <a:pt x="121" y="40"/>
                    <a:pt x="121" y="40"/>
                  </a:cubicBezTo>
                  <a:cubicBezTo>
                    <a:pt x="116" y="35"/>
                    <a:pt x="116" y="35"/>
                    <a:pt x="116" y="35"/>
                  </a:cubicBezTo>
                  <a:cubicBezTo>
                    <a:pt x="114" y="31"/>
                    <a:pt x="114" y="31"/>
                    <a:pt x="114" y="31"/>
                  </a:cubicBezTo>
                  <a:cubicBezTo>
                    <a:pt x="111" y="27"/>
                    <a:pt x="111" y="27"/>
                    <a:pt x="111" y="27"/>
                  </a:cubicBezTo>
                  <a:cubicBezTo>
                    <a:pt x="108" y="24"/>
                    <a:pt x="108" y="24"/>
                    <a:pt x="108" y="24"/>
                  </a:cubicBezTo>
                  <a:cubicBezTo>
                    <a:pt x="96" y="19"/>
                    <a:pt x="96" y="19"/>
                    <a:pt x="96" y="19"/>
                  </a:cubicBezTo>
                  <a:cubicBezTo>
                    <a:pt x="94" y="16"/>
                    <a:pt x="94" y="16"/>
                    <a:pt x="94" y="16"/>
                  </a:cubicBezTo>
                  <a:cubicBezTo>
                    <a:pt x="92" y="14"/>
                    <a:pt x="92" y="14"/>
                    <a:pt x="92" y="14"/>
                  </a:cubicBezTo>
                  <a:cubicBezTo>
                    <a:pt x="92" y="11"/>
                    <a:pt x="92" y="11"/>
                    <a:pt x="92" y="11"/>
                  </a:cubicBezTo>
                  <a:cubicBezTo>
                    <a:pt x="97" y="8"/>
                    <a:pt x="97" y="8"/>
                    <a:pt x="97" y="8"/>
                  </a:cubicBezTo>
                  <a:cubicBezTo>
                    <a:pt x="101" y="5"/>
                    <a:pt x="101" y="5"/>
                    <a:pt x="101" y="5"/>
                  </a:cubicBezTo>
                  <a:cubicBezTo>
                    <a:pt x="103" y="4"/>
                    <a:pt x="103" y="4"/>
                    <a:pt x="103" y="4"/>
                  </a:cubicBezTo>
                  <a:cubicBezTo>
                    <a:pt x="103" y="2"/>
                    <a:pt x="103" y="2"/>
                    <a:pt x="103" y="2"/>
                  </a:cubicBezTo>
                  <a:cubicBezTo>
                    <a:pt x="104" y="0"/>
                    <a:pt x="104" y="0"/>
                    <a:pt x="104" y="0"/>
                  </a:cubicBezTo>
                  <a:cubicBezTo>
                    <a:pt x="104" y="0"/>
                    <a:pt x="104" y="0"/>
                    <a:pt x="104" y="0"/>
                  </a:cubicBezTo>
                  <a:cubicBezTo>
                    <a:pt x="48" y="6"/>
                    <a:pt x="48" y="6"/>
                    <a:pt x="48" y="6"/>
                  </a:cubicBezTo>
                  <a:cubicBezTo>
                    <a:pt x="48" y="6"/>
                    <a:pt x="48" y="6"/>
                    <a:pt x="48" y="6"/>
                  </a:cubicBezTo>
                  <a:cubicBezTo>
                    <a:pt x="0" y="10"/>
                    <a:pt x="0" y="10"/>
                    <a:pt x="0" y="10"/>
                  </a:cubicBezTo>
                  <a:cubicBezTo>
                    <a:pt x="3" y="24"/>
                    <a:pt x="3" y="24"/>
                    <a:pt x="3" y="24"/>
                  </a:cubicBezTo>
                  <a:cubicBezTo>
                    <a:pt x="11" y="58"/>
                    <a:pt x="11" y="58"/>
                    <a:pt x="11" y="58"/>
                  </a:cubicBezTo>
                  <a:cubicBezTo>
                    <a:pt x="23" y="98"/>
                    <a:pt x="23" y="98"/>
                    <a:pt x="23" y="98"/>
                  </a:cubicBezTo>
                  <a:cubicBezTo>
                    <a:pt x="25" y="107"/>
                    <a:pt x="25" y="107"/>
                    <a:pt x="25" y="107"/>
                  </a:cubicBezTo>
                  <a:cubicBezTo>
                    <a:pt x="33" y="122"/>
                    <a:pt x="33" y="122"/>
                    <a:pt x="33" y="122"/>
                  </a:cubicBezTo>
                  <a:cubicBezTo>
                    <a:pt x="38" y="128"/>
                    <a:pt x="38" y="128"/>
                    <a:pt x="38" y="128"/>
                  </a:cubicBezTo>
                  <a:cubicBezTo>
                    <a:pt x="38" y="132"/>
                    <a:pt x="38" y="132"/>
                    <a:pt x="38" y="132"/>
                  </a:cubicBezTo>
                  <a:cubicBezTo>
                    <a:pt x="39" y="137"/>
                    <a:pt x="39" y="137"/>
                    <a:pt x="39" y="137"/>
                  </a:cubicBezTo>
                  <a:cubicBezTo>
                    <a:pt x="42" y="139"/>
                    <a:pt x="42" y="139"/>
                    <a:pt x="42" y="139"/>
                  </a:cubicBezTo>
                  <a:cubicBezTo>
                    <a:pt x="40" y="144"/>
                    <a:pt x="40" y="144"/>
                    <a:pt x="40" y="144"/>
                  </a:cubicBezTo>
                  <a:cubicBezTo>
                    <a:pt x="35" y="147"/>
                    <a:pt x="35" y="147"/>
                    <a:pt x="35" y="147"/>
                  </a:cubicBezTo>
                  <a:cubicBezTo>
                    <a:pt x="39" y="150"/>
                    <a:pt x="39" y="150"/>
                    <a:pt x="39" y="150"/>
                  </a:cubicBezTo>
                  <a:cubicBezTo>
                    <a:pt x="38" y="155"/>
                    <a:pt x="38" y="155"/>
                    <a:pt x="38" y="155"/>
                  </a:cubicBezTo>
                  <a:cubicBezTo>
                    <a:pt x="35" y="157"/>
                    <a:pt x="35" y="157"/>
                    <a:pt x="35" y="157"/>
                  </a:cubicBezTo>
                  <a:cubicBezTo>
                    <a:pt x="35" y="163"/>
                    <a:pt x="35" y="163"/>
                    <a:pt x="35" y="163"/>
                  </a:cubicBezTo>
                  <a:cubicBezTo>
                    <a:pt x="37" y="172"/>
                    <a:pt x="37" y="172"/>
                    <a:pt x="37" y="172"/>
                  </a:cubicBezTo>
                  <a:cubicBezTo>
                    <a:pt x="39" y="176"/>
                    <a:pt x="39" y="176"/>
                    <a:pt x="39" y="176"/>
                  </a:cubicBezTo>
                  <a:cubicBezTo>
                    <a:pt x="40" y="182"/>
                    <a:pt x="40" y="182"/>
                    <a:pt x="40" y="182"/>
                  </a:cubicBezTo>
                  <a:cubicBezTo>
                    <a:pt x="38" y="184"/>
                    <a:pt x="38" y="184"/>
                    <a:pt x="38" y="184"/>
                  </a:cubicBezTo>
                  <a:cubicBezTo>
                    <a:pt x="37" y="186"/>
                    <a:pt x="37" y="186"/>
                    <a:pt x="37" y="186"/>
                  </a:cubicBezTo>
                  <a:cubicBezTo>
                    <a:pt x="39" y="190"/>
                    <a:pt x="39" y="190"/>
                    <a:pt x="39" y="190"/>
                  </a:cubicBezTo>
                  <a:cubicBezTo>
                    <a:pt x="41" y="193"/>
                    <a:pt x="41" y="193"/>
                    <a:pt x="41" y="193"/>
                  </a:cubicBezTo>
                  <a:cubicBezTo>
                    <a:pt x="45" y="199"/>
                    <a:pt x="45" y="199"/>
                    <a:pt x="45" y="199"/>
                  </a:cubicBezTo>
                  <a:cubicBezTo>
                    <a:pt x="46" y="201"/>
                    <a:pt x="46" y="201"/>
                    <a:pt x="46" y="201"/>
                  </a:cubicBezTo>
                  <a:cubicBezTo>
                    <a:pt x="52" y="213"/>
                    <a:pt x="52" y="213"/>
                    <a:pt x="52" y="213"/>
                  </a:cubicBezTo>
                  <a:cubicBezTo>
                    <a:pt x="160" y="207"/>
                    <a:pt x="160" y="207"/>
                    <a:pt x="160" y="207"/>
                  </a:cubicBezTo>
                  <a:cubicBezTo>
                    <a:pt x="161" y="216"/>
                    <a:pt x="161" y="216"/>
                    <a:pt x="161" y="216"/>
                  </a:cubicBezTo>
                  <a:cubicBezTo>
                    <a:pt x="169" y="216"/>
                    <a:pt x="169" y="216"/>
                    <a:pt x="169" y="216"/>
                  </a:cubicBezTo>
                  <a:cubicBezTo>
                    <a:pt x="166" y="193"/>
                    <a:pt x="166" y="193"/>
                    <a:pt x="166" y="193"/>
                  </a:cubicBezTo>
                  <a:cubicBezTo>
                    <a:pt x="166" y="193"/>
                    <a:pt x="166" y="193"/>
                    <a:pt x="166" y="193"/>
                  </a:cubicBezTo>
                  <a:cubicBezTo>
                    <a:pt x="173" y="194"/>
                    <a:pt x="173" y="194"/>
                    <a:pt x="173" y="194"/>
                  </a:cubicBezTo>
                  <a:cubicBezTo>
                    <a:pt x="183" y="196"/>
                    <a:pt x="183" y="196"/>
                    <a:pt x="183" y="196"/>
                  </a:cubicBezTo>
                  <a:cubicBezTo>
                    <a:pt x="184" y="193"/>
                    <a:pt x="184" y="193"/>
                    <a:pt x="184" y="193"/>
                  </a:cubicBezTo>
                  <a:cubicBezTo>
                    <a:pt x="184" y="193"/>
                    <a:pt x="185" y="189"/>
                    <a:pt x="185" y="189"/>
                  </a:cubicBezTo>
                  <a:cubicBezTo>
                    <a:pt x="185" y="188"/>
                    <a:pt x="184" y="188"/>
                    <a:pt x="184" y="188"/>
                  </a:cubicBezTo>
                  <a:cubicBezTo>
                    <a:pt x="184" y="188"/>
                    <a:pt x="183" y="187"/>
                    <a:pt x="182" y="187"/>
                  </a:cubicBezTo>
                  <a:cubicBezTo>
                    <a:pt x="181" y="186"/>
                    <a:pt x="181" y="185"/>
                    <a:pt x="180" y="184"/>
                  </a:cubicBezTo>
                  <a:cubicBezTo>
                    <a:pt x="179" y="183"/>
                    <a:pt x="180" y="183"/>
                    <a:pt x="180" y="183"/>
                  </a:cubicBezTo>
                  <a:cubicBezTo>
                    <a:pt x="182" y="183"/>
                    <a:pt x="182" y="183"/>
                    <a:pt x="182" y="183"/>
                  </a:cubicBezTo>
                  <a:cubicBezTo>
                    <a:pt x="185" y="183"/>
                    <a:pt x="185" y="183"/>
                    <a:pt x="185" y="183"/>
                  </a:cubicBezTo>
                  <a:cubicBezTo>
                    <a:pt x="185" y="183"/>
                    <a:pt x="184" y="181"/>
                    <a:pt x="184" y="179"/>
                  </a:cubicBezTo>
                  <a:cubicBezTo>
                    <a:pt x="183" y="177"/>
                    <a:pt x="183" y="177"/>
                    <a:pt x="183" y="177"/>
                  </a:cubicBezTo>
                  <a:cubicBezTo>
                    <a:pt x="186" y="176"/>
                    <a:pt x="186" y="176"/>
                    <a:pt x="186" y="176"/>
                  </a:cubicBezTo>
                  <a:cubicBezTo>
                    <a:pt x="188" y="174"/>
                    <a:pt x="188" y="174"/>
                    <a:pt x="188" y="174"/>
                  </a:cubicBezTo>
                  <a:cubicBezTo>
                    <a:pt x="190" y="169"/>
                    <a:pt x="190" y="169"/>
                    <a:pt x="190" y="169"/>
                  </a:cubicBezTo>
                  <a:cubicBezTo>
                    <a:pt x="187" y="168"/>
                    <a:pt x="187" y="168"/>
                    <a:pt x="187" y="168"/>
                  </a:cubicBezTo>
                  <a:cubicBezTo>
                    <a:pt x="187" y="168"/>
                    <a:pt x="187" y="167"/>
                    <a:pt x="187" y="167"/>
                  </a:cubicBezTo>
                  <a:cubicBezTo>
                    <a:pt x="187" y="166"/>
                    <a:pt x="188" y="166"/>
                    <a:pt x="188" y="165"/>
                  </a:cubicBezTo>
                  <a:cubicBezTo>
                    <a:pt x="188" y="165"/>
                    <a:pt x="189" y="164"/>
                    <a:pt x="189" y="164"/>
                  </a:cubicBezTo>
                  <a:cubicBezTo>
                    <a:pt x="189" y="161"/>
                    <a:pt x="189" y="161"/>
                    <a:pt x="189" y="161"/>
                  </a:cubicBezTo>
                  <a:cubicBezTo>
                    <a:pt x="189" y="154"/>
                    <a:pt x="189" y="154"/>
                    <a:pt x="189" y="154"/>
                  </a:cubicBezTo>
                  <a:cubicBezTo>
                    <a:pt x="189" y="151"/>
                    <a:pt x="189" y="151"/>
                    <a:pt x="189" y="151"/>
                  </a:cubicBezTo>
                  <a:cubicBezTo>
                    <a:pt x="189" y="151"/>
                    <a:pt x="191" y="151"/>
                    <a:pt x="192" y="151"/>
                  </a:cubicBezTo>
                  <a:cubicBezTo>
                    <a:pt x="192" y="151"/>
                    <a:pt x="194" y="152"/>
                    <a:pt x="194" y="152"/>
                  </a:cubicBezTo>
                  <a:cubicBezTo>
                    <a:pt x="194" y="152"/>
                    <a:pt x="195" y="151"/>
                    <a:pt x="195" y="150"/>
                  </a:cubicBezTo>
                  <a:cubicBezTo>
                    <a:pt x="195" y="150"/>
                    <a:pt x="195" y="150"/>
                    <a:pt x="193" y="149"/>
                  </a:cubicBezTo>
                  <a:cubicBezTo>
                    <a:pt x="192" y="148"/>
                    <a:pt x="190" y="147"/>
                    <a:pt x="190" y="147"/>
                  </a:cubicBezTo>
                  <a:cubicBezTo>
                    <a:pt x="190" y="146"/>
                    <a:pt x="189" y="144"/>
                    <a:pt x="189" y="144"/>
                  </a:cubicBezTo>
                  <a:cubicBezTo>
                    <a:pt x="191" y="144"/>
                    <a:pt x="191" y="144"/>
                    <a:pt x="191" y="144"/>
                  </a:cubicBezTo>
                  <a:cubicBezTo>
                    <a:pt x="196" y="144"/>
                    <a:pt x="196" y="144"/>
                    <a:pt x="196" y="144"/>
                  </a:cubicBezTo>
                  <a:cubicBezTo>
                    <a:pt x="197" y="141"/>
                    <a:pt x="197" y="141"/>
                    <a:pt x="197" y="141"/>
                  </a:cubicBezTo>
                  <a:cubicBezTo>
                    <a:pt x="197" y="141"/>
                    <a:pt x="193" y="141"/>
                    <a:pt x="193" y="141"/>
                  </a:cubicBezTo>
                  <a:cubicBezTo>
                    <a:pt x="193" y="141"/>
                    <a:pt x="191" y="139"/>
                    <a:pt x="191" y="139"/>
                  </a:cubicBezTo>
                  <a:cubicBezTo>
                    <a:pt x="192" y="137"/>
                    <a:pt x="192" y="137"/>
                    <a:pt x="192" y="137"/>
                  </a:cubicBezTo>
                  <a:cubicBezTo>
                    <a:pt x="193" y="138"/>
                    <a:pt x="193" y="138"/>
                    <a:pt x="193" y="138"/>
                  </a:cubicBezTo>
                  <a:cubicBezTo>
                    <a:pt x="197" y="138"/>
                    <a:pt x="197" y="138"/>
                    <a:pt x="197" y="138"/>
                  </a:cubicBezTo>
                  <a:cubicBezTo>
                    <a:pt x="199" y="137"/>
                    <a:pt x="199" y="137"/>
                    <a:pt x="199" y="137"/>
                  </a:cubicBezTo>
                  <a:cubicBezTo>
                    <a:pt x="199" y="134"/>
                    <a:pt x="199" y="134"/>
                    <a:pt x="199" y="134"/>
                  </a:cubicBezTo>
                  <a:cubicBezTo>
                    <a:pt x="199" y="132"/>
                    <a:pt x="199" y="132"/>
                    <a:pt x="199" y="132"/>
                  </a:cubicBezTo>
                  <a:cubicBezTo>
                    <a:pt x="201" y="130"/>
                    <a:pt x="201" y="130"/>
                    <a:pt x="201" y="130"/>
                  </a:cubicBezTo>
                  <a:cubicBezTo>
                    <a:pt x="200" y="129"/>
                    <a:pt x="200" y="129"/>
                    <a:pt x="200" y="129"/>
                  </a:cubicBezTo>
                  <a:lnTo>
                    <a:pt x="198" y="128"/>
                  </a:lnTo>
                  <a:close/>
                </a:path>
              </a:pathLst>
            </a:custGeom>
            <a:grpFill/>
            <a:ln w="3175" cap="flat">
              <a:solidFill>
                <a:schemeClr val="bg1"/>
              </a:solidFill>
              <a:prstDash val="solid"/>
              <a:miter lim="800000"/>
              <a:headEnd/>
              <a:tailEnd/>
            </a:ln>
          </p:spPr>
          <p:txBody>
            <a:bodyPr/>
            <a:lstStyle/>
            <a:p>
              <a:pPr defTabSz="1828272">
                <a:defRPr/>
              </a:pPr>
              <a:endParaRPr lang="en-US">
                <a:solidFill>
                  <a:schemeClr val="accent6"/>
                </a:solidFill>
              </a:endParaRPr>
            </a:p>
          </p:txBody>
        </p:sp>
        <p:sp>
          <p:nvSpPr>
            <p:cNvPr id="248" name="Freeform 39">
              <a:extLst>
                <a:ext uri="{FF2B5EF4-FFF2-40B4-BE49-F238E27FC236}">
                  <a16:creationId xmlns:a16="http://schemas.microsoft.com/office/drawing/2014/main" id="{D03A9625-B6A4-4873-8526-E83721973482}"/>
                </a:ext>
              </a:extLst>
            </p:cNvPr>
            <p:cNvSpPr>
              <a:spLocks/>
            </p:cNvSpPr>
            <p:nvPr/>
          </p:nvSpPr>
          <p:spPr bwMode="auto">
            <a:xfrm>
              <a:off x="7369190" y="2432960"/>
              <a:ext cx="418238" cy="234416"/>
            </a:xfrm>
            <a:custGeom>
              <a:avLst/>
              <a:gdLst>
                <a:gd name="T0" fmla="*/ 169 w 248"/>
                <a:gd name="T1" fmla="*/ 118 h 139"/>
                <a:gd name="T2" fmla="*/ 248 w 248"/>
                <a:gd name="T3" fmla="*/ 101 h 139"/>
                <a:gd name="T4" fmla="*/ 246 w 248"/>
                <a:gd name="T5" fmla="*/ 93 h 139"/>
                <a:gd name="T6" fmla="*/ 239 w 248"/>
                <a:gd name="T7" fmla="*/ 86 h 139"/>
                <a:gd name="T8" fmla="*/ 232 w 248"/>
                <a:gd name="T9" fmla="*/ 83 h 139"/>
                <a:gd name="T10" fmla="*/ 228 w 248"/>
                <a:gd name="T11" fmla="*/ 78 h 139"/>
                <a:gd name="T12" fmla="*/ 224 w 248"/>
                <a:gd name="T13" fmla="*/ 72 h 139"/>
                <a:gd name="T14" fmla="*/ 226 w 248"/>
                <a:gd name="T15" fmla="*/ 68 h 139"/>
                <a:gd name="T16" fmla="*/ 228 w 248"/>
                <a:gd name="T17" fmla="*/ 67 h 139"/>
                <a:gd name="T18" fmla="*/ 224 w 248"/>
                <a:gd name="T19" fmla="*/ 63 h 139"/>
                <a:gd name="T20" fmla="*/ 211 w 248"/>
                <a:gd name="T21" fmla="*/ 54 h 139"/>
                <a:gd name="T22" fmla="*/ 215 w 248"/>
                <a:gd name="T23" fmla="*/ 55 h 139"/>
                <a:gd name="T24" fmla="*/ 221 w 248"/>
                <a:gd name="T25" fmla="*/ 59 h 139"/>
                <a:gd name="T26" fmla="*/ 225 w 248"/>
                <a:gd name="T27" fmla="*/ 56 h 139"/>
                <a:gd name="T28" fmla="*/ 225 w 248"/>
                <a:gd name="T29" fmla="*/ 48 h 139"/>
                <a:gd name="T30" fmla="*/ 215 w 248"/>
                <a:gd name="T31" fmla="*/ 45 h 139"/>
                <a:gd name="T32" fmla="*/ 211 w 248"/>
                <a:gd name="T33" fmla="*/ 41 h 139"/>
                <a:gd name="T34" fmla="*/ 207 w 248"/>
                <a:gd name="T35" fmla="*/ 43 h 139"/>
                <a:gd name="T36" fmla="*/ 199 w 248"/>
                <a:gd name="T37" fmla="*/ 37 h 139"/>
                <a:gd name="T38" fmla="*/ 193 w 248"/>
                <a:gd name="T39" fmla="*/ 37 h 139"/>
                <a:gd name="T40" fmla="*/ 188 w 248"/>
                <a:gd name="T41" fmla="*/ 36 h 139"/>
                <a:gd name="T42" fmla="*/ 191 w 248"/>
                <a:gd name="T43" fmla="*/ 24 h 139"/>
                <a:gd name="T44" fmla="*/ 192 w 248"/>
                <a:gd name="T45" fmla="*/ 17 h 139"/>
                <a:gd name="T46" fmla="*/ 183 w 248"/>
                <a:gd name="T47" fmla="*/ 10 h 139"/>
                <a:gd name="T48" fmla="*/ 171 w 248"/>
                <a:gd name="T49" fmla="*/ 5 h 139"/>
                <a:gd name="T50" fmla="*/ 166 w 248"/>
                <a:gd name="T51" fmla="*/ 8 h 139"/>
                <a:gd name="T52" fmla="*/ 151 w 248"/>
                <a:gd name="T53" fmla="*/ 0 h 139"/>
                <a:gd name="T54" fmla="*/ 149 w 248"/>
                <a:gd name="T55" fmla="*/ 15 h 139"/>
                <a:gd name="T56" fmla="*/ 144 w 248"/>
                <a:gd name="T57" fmla="*/ 21 h 139"/>
                <a:gd name="T58" fmla="*/ 138 w 248"/>
                <a:gd name="T59" fmla="*/ 28 h 139"/>
                <a:gd name="T60" fmla="*/ 134 w 248"/>
                <a:gd name="T61" fmla="*/ 28 h 139"/>
                <a:gd name="T62" fmla="*/ 131 w 248"/>
                <a:gd name="T63" fmla="*/ 36 h 139"/>
                <a:gd name="T64" fmla="*/ 127 w 248"/>
                <a:gd name="T65" fmla="*/ 46 h 139"/>
                <a:gd name="T66" fmla="*/ 120 w 248"/>
                <a:gd name="T67" fmla="*/ 43 h 139"/>
                <a:gd name="T68" fmla="*/ 115 w 248"/>
                <a:gd name="T69" fmla="*/ 48 h 139"/>
                <a:gd name="T70" fmla="*/ 109 w 248"/>
                <a:gd name="T71" fmla="*/ 68 h 139"/>
                <a:gd name="T72" fmla="*/ 103 w 248"/>
                <a:gd name="T73" fmla="*/ 78 h 139"/>
                <a:gd name="T74" fmla="*/ 100 w 248"/>
                <a:gd name="T75" fmla="*/ 89 h 139"/>
                <a:gd name="T76" fmla="*/ 82 w 248"/>
                <a:gd name="T77" fmla="*/ 101 h 139"/>
                <a:gd name="T78" fmla="*/ 69 w 248"/>
                <a:gd name="T79" fmla="*/ 100 h 139"/>
                <a:gd name="T80" fmla="*/ 61 w 248"/>
                <a:gd name="T81" fmla="*/ 107 h 139"/>
                <a:gd name="T82" fmla="*/ 50 w 248"/>
                <a:gd name="T83" fmla="*/ 100 h 139"/>
                <a:gd name="T84" fmla="*/ 46 w 248"/>
                <a:gd name="T85" fmla="*/ 97 h 139"/>
                <a:gd name="T86" fmla="*/ 43 w 248"/>
                <a:gd name="T87" fmla="*/ 103 h 139"/>
                <a:gd name="T88" fmla="*/ 28 w 248"/>
                <a:gd name="T89" fmla="*/ 113 h 139"/>
                <a:gd name="T90" fmla="*/ 22 w 248"/>
                <a:gd name="T91" fmla="*/ 127 h 139"/>
                <a:gd name="T92" fmla="*/ 15 w 248"/>
                <a:gd name="T93" fmla="*/ 130 h 139"/>
                <a:gd name="T94" fmla="*/ 6 w 248"/>
                <a:gd name="T95" fmla="*/ 136 h 139"/>
                <a:gd name="T96" fmla="*/ 64 w 248"/>
                <a:gd name="T97" fmla="*/ 13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8" h="139">
                  <a:moveTo>
                    <a:pt x="116" y="127"/>
                  </a:moveTo>
                  <a:lnTo>
                    <a:pt x="169" y="118"/>
                  </a:lnTo>
                  <a:lnTo>
                    <a:pt x="243" y="103"/>
                  </a:lnTo>
                  <a:lnTo>
                    <a:pt x="248" y="101"/>
                  </a:lnTo>
                  <a:lnTo>
                    <a:pt x="248" y="98"/>
                  </a:lnTo>
                  <a:lnTo>
                    <a:pt x="246" y="93"/>
                  </a:lnTo>
                  <a:lnTo>
                    <a:pt x="243" y="89"/>
                  </a:lnTo>
                  <a:lnTo>
                    <a:pt x="239" y="86"/>
                  </a:lnTo>
                  <a:lnTo>
                    <a:pt x="237" y="86"/>
                  </a:lnTo>
                  <a:lnTo>
                    <a:pt x="232" y="83"/>
                  </a:lnTo>
                  <a:lnTo>
                    <a:pt x="231" y="80"/>
                  </a:lnTo>
                  <a:lnTo>
                    <a:pt x="228" y="78"/>
                  </a:lnTo>
                  <a:lnTo>
                    <a:pt x="226" y="74"/>
                  </a:lnTo>
                  <a:lnTo>
                    <a:pt x="224" y="72"/>
                  </a:lnTo>
                  <a:lnTo>
                    <a:pt x="224" y="70"/>
                  </a:lnTo>
                  <a:lnTo>
                    <a:pt x="226" y="68"/>
                  </a:lnTo>
                  <a:lnTo>
                    <a:pt x="230" y="70"/>
                  </a:lnTo>
                  <a:lnTo>
                    <a:pt x="228" y="67"/>
                  </a:lnTo>
                  <a:lnTo>
                    <a:pt x="226" y="64"/>
                  </a:lnTo>
                  <a:lnTo>
                    <a:pt x="224" y="63"/>
                  </a:lnTo>
                  <a:lnTo>
                    <a:pt x="215" y="60"/>
                  </a:lnTo>
                  <a:lnTo>
                    <a:pt x="211" y="54"/>
                  </a:lnTo>
                  <a:lnTo>
                    <a:pt x="211" y="53"/>
                  </a:lnTo>
                  <a:lnTo>
                    <a:pt x="215" y="55"/>
                  </a:lnTo>
                  <a:lnTo>
                    <a:pt x="220" y="56"/>
                  </a:lnTo>
                  <a:lnTo>
                    <a:pt x="221" y="59"/>
                  </a:lnTo>
                  <a:lnTo>
                    <a:pt x="227" y="60"/>
                  </a:lnTo>
                  <a:lnTo>
                    <a:pt x="225" y="56"/>
                  </a:lnTo>
                  <a:lnTo>
                    <a:pt x="225" y="51"/>
                  </a:lnTo>
                  <a:lnTo>
                    <a:pt x="225" y="48"/>
                  </a:lnTo>
                  <a:lnTo>
                    <a:pt x="221" y="49"/>
                  </a:lnTo>
                  <a:lnTo>
                    <a:pt x="215" y="45"/>
                  </a:lnTo>
                  <a:lnTo>
                    <a:pt x="212" y="41"/>
                  </a:lnTo>
                  <a:lnTo>
                    <a:pt x="211" y="41"/>
                  </a:lnTo>
                  <a:lnTo>
                    <a:pt x="210" y="43"/>
                  </a:lnTo>
                  <a:lnTo>
                    <a:pt x="207" y="43"/>
                  </a:lnTo>
                  <a:lnTo>
                    <a:pt x="203" y="39"/>
                  </a:lnTo>
                  <a:lnTo>
                    <a:pt x="199" y="37"/>
                  </a:lnTo>
                  <a:lnTo>
                    <a:pt x="195" y="36"/>
                  </a:lnTo>
                  <a:lnTo>
                    <a:pt x="193" y="37"/>
                  </a:lnTo>
                  <a:lnTo>
                    <a:pt x="190" y="38"/>
                  </a:lnTo>
                  <a:lnTo>
                    <a:pt x="188" y="36"/>
                  </a:lnTo>
                  <a:lnTo>
                    <a:pt x="188" y="25"/>
                  </a:lnTo>
                  <a:lnTo>
                    <a:pt x="191" y="24"/>
                  </a:lnTo>
                  <a:lnTo>
                    <a:pt x="193" y="21"/>
                  </a:lnTo>
                  <a:lnTo>
                    <a:pt x="192" y="17"/>
                  </a:lnTo>
                  <a:lnTo>
                    <a:pt x="188" y="14"/>
                  </a:lnTo>
                  <a:lnTo>
                    <a:pt x="183" y="10"/>
                  </a:lnTo>
                  <a:lnTo>
                    <a:pt x="173" y="4"/>
                  </a:lnTo>
                  <a:lnTo>
                    <a:pt x="171" y="5"/>
                  </a:lnTo>
                  <a:lnTo>
                    <a:pt x="168" y="8"/>
                  </a:lnTo>
                  <a:lnTo>
                    <a:pt x="166" y="8"/>
                  </a:lnTo>
                  <a:lnTo>
                    <a:pt x="160" y="5"/>
                  </a:lnTo>
                  <a:lnTo>
                    <a:pt x="151" y="0"/>
                  </a:lnTo>
                  <a:lnTo>
                    <a:pt x="151" y="8"/>
                  </a:lnTo>
                  <a:lnTo>
                    <a:pt x="149" y="15"/>
                  </a:lnTo>
                  <a:lnTo>
                    <a:pt x="147" y="18"/>
                  </a:lnTo>
                  <a:lnTo>
                    <a:pt x="144" y="21"/>
                  </a:lnTo>
                  <a:lnTo>
                    <a:pt x="139" y="30"/>
                  </a:lnTo>
                  <a:lnTo>
                    <a:pt x="138" y="28"/>
                  </a:lnTo>
                  <a:lnTo>
                    <a:pt x="135" y="28"/>
                  </a:lnTo>
                  <a:lnTo>
                    <a:pt x="134" y="28"/>
                  </a:lnTo>
                  <a:lnTo>
                    <a:pt x="133" y="32"/>
                  </a:lnTo>
                  <a:lnTo>
                    <a:pt x="131" y="36"/>
                  </a:lnTo>
                  <a:lnTo>
                    <a:pt x="128" y="44"/>
                  </a:lnTo>
                  <a:lnTo>
                    <a:pt x="127" y="46"/>
                  </a:lnTo>
                  <a:lnTo>
                    <a:pt x="125" y="45"/>
                  </a:lnTo>
                  <a:lnTo>
                    <a:pt x="120" y="43"/>
                  </a:lnTo>
                  <a:lnTo>
                    <a:pt x="116" y="41"/>
                  </a:lnTo>
                  <a:lnTo>
                    <a:pt x="115" y="48"/>
                  </a:lnTo>
                  <a:lnTo>
                    <a:pt x="112" y="60"/>
                  </a:lnTo>
                  <a:lnTo>
                    <a:pt x="109" y="68"/>
                  </a:lnTo>
                  <a:lnTo>
                    <a:pt x="104" y="73"/>
                  </a:lnTo>
                  <a:lnTo>
                    <a:pt x="103" y="78"/>
                  </a:lnTo>
                  <a:lnTo>
                    <a:pt x="104" y="86"/>
                  </a:lnTo>
                  <a:lnTo>
                    <a:pt x="100" y="89"/>
                  </a:lnTo>
                  <a:lnTo>
                    <a:pt x="89" y="95"/>
                  </a:lnTo>
                  <a:lnTo>
                    <a:pt x="82" y="101"/>
                  </a:lnTo>
                  <a:lnTo>
                    <a:pt x="73" y="103"/>
                  </a:lnTo>
                  <a:lnTo>
                    <a:pt x="69" y="100"/>
                  </a:lnTo>
                  <a:lnTo>
                    <a:pt x="63" y="107"/>
                  </a:lnTo>
                  <a:lnTo>
                    <a:pt x="61" y="107"/>
                  </a:lnTo>
                  <a:lnTo>
                    <a:pt x="56" y="105"/>
                  </a:lnTo>
                  <a:lnTo>
                    <a:pt x="50" y="100"/>
                  </a:lnTo>
                  <a:lnTo>
                    <a:pt x="49" y="97"/>
                  </a:lnTo>
                  <a:lnTo>
                    <a:pt x="46" y="97"/>
                  </a:lnTo>
                  <a:lnTo>
                    <a:pt x="45" y="99"/>
                  </a:lnTo>
                  <a:lnTo>
                    <a:pt x="43" y="103"/>
                  </a:lnTo>
                  <a:lnTo>
                    <a:pt x="39" y="109"/>
                  </a:lnTo>
                  <a:lnTo>
                    <a:pt x="28" y="113"/>
                  </a:lnTo>
                  <a:lnTo>
                    <a:pt x="25" y="118"/>
                  </a:lnTo>
                  <a:lnTo>
                    <a:pt x="22" y="127"/>
                  </a:lnTo>
                  <a:lnTo>
                    <a:pt x="18" y="128"/>
                  </a:lnTo>
                  <a:lnTo>
                    <a:pt x="15" y="130"/>
                  </a:lnTo>
                  <a:lnTo>
                    <a:pt x="10" y="133"/>
                  </a:lnTo>
                  <a:lnTo>
                    <a:pt x="6" y="136"/>
                  </a:lnTo>
                  <a:lnTo>
                    <a:pt x="0" y="139"/>
                  </a:lnTo>
                  <a:lnTo>
                    <a:pt x="64" y="133"/>
                  </a:lnTo>
                  <a:lnTo>
                    <a:pt x="116" y="127"/>
                  </a:lnTo>
                  <a:close/>
                </a:path>
              </a:pathLst>
            </a:custGeom>
            <a:grpFill/>
            <a:ln w="3175" cap="flat">
              <a:solidFill>
                <a:schemeClr val="bg1"/>
              </a:solidFill>
              <a:prstDash val="solid"/>
              <a:miter lim="800000"/>
              <a:headEnd/>
              <a:tailEnd/>
            </a:ln>
          </p:spPr>
          <p:txBody>
            <a:bodyPr/>
            <a:lstStyle/>
            <a:p>
              <a:pPr defTabSz="1828272">
                <a:defRPr/>
              </a:pPr>
              <a:endParaRPr lang="en-US"/>
            </a:p>
          </p:txBody>
        </p:sp>
        <p:sp>
          <p:nvSpPr>
            <p:cNvPr id="249" name="Freeform 40">
              <a:extLst>
                <a:ext uri="{FF2B5EF4-FFF2-40B4-BE49-F238E27FC236}">
                  <a16:creationId xmlns:a16="http://schemas.microsoft.com/office/drawing/2014/main" id="{8763F757-9F5E-4405-8749-1FD0E7E3C1FC}"/>
                </a:ext>
              </a:extLst>
            </p:cNvPr>
            <p:cNvSpPr>
              <a:spLocks/>
            </p:cNvSpPr>
            <p:nvPr/>
          </p:nvSpPr>
          <p:spPr bwMode="auto">
            <a:xfrm>
              <a:off x="7406291" y="2750011"/>
              <a:ext cx="269831" cy="209119"/>
            </a:xfrm>
            <a:custGeom>
              <a:avLst/>
              <a:gdLst>
                <a:gd name="T0" fmla="*/ 94 w 189"/>
                <a:gd name="T1" fmla="*/ 4 h 147"/>
                <a:gd name="T2" fmla="*/ 79 w 189"/>
                <a:gd name="T3" fmla="*/ 0 h 147"/>
                <a:gd name="T4" fmla="*/ 67 w 189"/>
                <a:gd name="T5" fmla="*/ 4 h 147"/>
                <a:gd name="T6" fmla="*/ 58 w 189"/>
                <a:gd name="T7" fmla="*/ 6 h 147"/>
                <a:gd name="T8" fmla="*/ 39 w 189"/>
                <a:gd name="T9" fmla="*/ 4 h 147"/>
                <a:gd name="T10" fmla="*/ 26 w 189"/>
                <a:gd name="T11" fmla="*/ 7 h 147"/>
                <a:gd name="T12" fmla="*/ 12 w 189"/>
                <a:gd name="T13" fmla="*/ 18 h 147"/>
                <a:gd name="T14" fmla="*/ 11 w 189"/>
                <a:gd name="T15" fmla="*/ 22 h 147"/>
                <a:gd name="T16" fmla="*/ 5 w 189"/>
                <a:gd name="T17" fmla="*/ 26 h 147"/>
                <a:gd name="T18" fmla="*/ 0 w 189"/>
                <a:gd name="T19" fmla="*/ 32 h 147"/>
                <a:gd name="T20" fmla="*/ 4 w 189"/>
                <a:gd name="T21" fmla="*/ 37 h 147"/>
                <a:gd name="T22" fmla="*/ 19 w 189"/>
                <a:gd name="T23" fmla="*/ 45 h 147"/>
                <a:gd name="T24" fmla="*/ 24 w 189"/>
                <a:gd name="T25" fmla="*/ 53 h 147"/>
                <a:gd name="T26" fmla="*/ 34 w 189"/>
                <a:gd name="T27" fmla="*/ 64 h 147"/>
                <a:gd name="T28" fmla="*/ 55 w 189"/>
                <a:gd name="T29" fmla="*/ 81 h 147"/>
                <a:gd name="T30" fmla="*/ 66 w 189"/>
                <a:gd name="T31" fmla="*/ 96 h 147"/>
                <a:gd name="T32" fmla="*/ 76 w 189"/>
                <a:gd name="T33" fmla="*/ 102 h 147"/>
                <a:gd name="T34" fmla="*/ 82 w 189"/>
                <a:gd name="T35" fmla="*/ 107 h 147"/>
                <a:gd name="T36" fmla="*/ 87 w 189"/>
                <a:gd name="T37" fmla="*/ 114 h 147"/>
                <a:gd name="T38" fmla="*/ 89 w 189"/>
                <a:gd name="T39" fmla="*/ 119 h 147"/>
                <a:gd name="T40" fmla="*/ 91 w 189"/>
                <a:gd name="T41" fmla="*/ 124 h 147"/>
                <a:gd name="T42" fmla="*/ 95 w 189"/>
                <a:gd name="T43" fmla="*/ 125 h 147"/>
                <a:gd name="T44" fmla="*/ 98 w 189"/>
                <a:gd name="T45" fmla="*/ 128 h 147"/>
                <a:gd name="T46" fmla="*/ 99 w 189"/>
                <a:gd name="T47" fmla="*/ 133 h 147"/>
                <a:gd name="T48" fmla="*/ 103 w 189"/>
                <a:gd name="T49" fmla="*/ 138 h 147"/>
                <a:gd name="T50" fmla="*/ 104 w 189"/>
                <a:gd name="T51" fmla="*/ 145 h 147"/>
                <a:gd name="T52" fmla="*/ 108 w 189"/>
                <a:gd name="T53" fmla="*/ 147 h 147"/>
                <a:gd name="T54" fmla="*/ 110 w 189"/>
                <a:gd name="T55" fmla="*/ 140 h 147"/>
                <a:gd name="T56" fmla="*/ 116 w 189"/>
                <a:gd name="T57" fmla="*/ 140 h 147"/>
                <a:gd name="T58" fmla="*/ 117 w 189"/>
                <a:gd name="T59" fmla="*/ 137 h 147"/>
                <a:gd name="T60" fmla="*/ 112 w 189"/>
                <a:gd name="T61" fmla="*/ 136 h 147"/>
                <a:gd name="T62" fmla="*/ 110 w 189"/>
                <a:gd name="T63" fmla="*/ 133 h 147"/>
                <a:gd name="T64" fmla="*/ 115 w 189"/>
                <a:gd name="T65" fmla="*/ 132 h 147"/>
                <a:gd name="T66" fmla="*/ 119 w 189"/>
                <a:gd name="T67" fmla="*/ 135 h 147"/>
                <a:gd name="T68" fmla="*/ 124 w 189"/>
                <a:gd name="T69" fmla="*/ 128 h 147"/>
                <a:gd name="T70" fmla="*/ 123 w 189"/>
                <a:gd name="T71" fmla="*/ 123 h 147"/>
                <a:gd name="T72" fmla="*/ 130 w 189"/>
                <a:gd name="T73" fmla="*/ 123 h 147"/>
                <a:gd name="T74" fmla="*/ 135 w 189"/>
                <a:gd name="T75" fmla="*/ 119 h 147"/>
                <a:gd name="T76" fmla="*/ 131 w 189"/>
                <a:gd name="T77" fmla="*/ 118 h 147"/>
                <a:gd name="T78" fmla="*/ 129 w 189"/>
                <a:gd name="T79" fmla="*/ 115 h 147"/>
                <a:gd name="T80" fmla="*/ 133 w 189"/>
                <a:gd name="T81" fmla="*/ 115 h 147"/>
                <a:gd name="T82" fmla="*/ 138 w 189"/>
                <a:gd name="T83" fmla="*/ 117 h 147"/>
                <a:gd name="T84" fmla="*/ 145 w 189"/>
                <a:gd name="T85" fmla="*/ 110 h 147"/>
                <a:gd name="T86" fmla="*/ 141 w 189"/>
                <a:gd name="T87" fmla="*/ 105 h 147"/>
                <a:gd name="T88" fmla="*/ 143 w 189"/>
                <a:gd name="T89" fmla="*/ 103 h 147"/>
                <a:gd name="T90" fmla="*/ 149 w 189"/>
                <a:gd name="T91" fmla="*/ 103 h 147"/>
                <a:gd name="T92" fmla="*/ 155 w 189"/>
                <a:gd name="T93" fmla="*/ 93 h 147"/>
                <a:gd name="T94" fmla="*/ 164 w 189"/>
                <a:gd name="T95" fmla="*/ 89 h 147"/>
                <a:gd name="T96" fmla="*/ 169 w 189"/>
                <a:gd name="T97" fmla="*/ 81 h 147"/>
                <a:gd name="T98" fmla="*/ 165 w 189"/>
                <a:gd name="T99" fmla="*/ 75 h 147"/>
                <a:gd name="T100" fmla="*/ 169 w 189"/>
                <a:gd name="T101" fmla="*/ 75 h 147"/>
                <a:gd name="T102" fmla="*/ 170 w 189"/>
                <a:gd name="T103" fmla="*/ 70 h 147"/>
                <a:gd name="T104" fmla="*/ 175 w 189"/>
                <a:gd name="T105" fmla="*/ 60 h 147"/>
                <a:gd name="T106" fmla="*/ 178 w 189"/>
                <a:gd name="T107" fmla="*/ 54 h 147"/>
                <a:gd name="T108" fmla="*/ 187 w 189"/>
                <a:gd name="T109" fmla="*/ 46 h 147"/>
                <a:gd name="T110" fmla="*/ 138 w 189"/>
                <a:gd name="T111" fmla="*/ 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9" h="147">
                  <a:moveTo>
                    <a:pt x="98" y="14"/>
                  </a:moveTo>
                  <a:cubicBezTo>
                    <a:pt x="94" y="4"/>
                    <a:pt x="94" y="4"/>
                    <a:pt x="94" y="4"/>
                  </a:cubicBezTo>
                  <a:cubicBezTo>
                    <a:pt x="88" y="1"/>
                    <a:pt x="88" y="1"/>
                    <a:pt x="88" y="1"/>
                  </a:cubicBezTo>
                  <a:cubicBezTo>
                    <a:pt x="79" y="0"/>
                    <a:pt x="79" y="0"/>
                    <a:pt x="79" y="0"/>
                  </a:cubicBezTo>
                  <a:cubicBezTo>
                    <a:pt x="72" y="1"/>
                    <a:pt x="72" y="1"/>
                    <a:pt x="72" y="1"/>
                  </a:cubicBezTo>
                  <a:cubicBezTo>
                    <a:pt x="67" y="4"/>
                    <a:pt x="67" y="4"/>
                    <a:pt x="67" y="4"/>
                  </a:cubicBezTo>
                  <a:cubicBezTo>
                    <a:pt x="64" y="5"/>
                    <a:pt x="64" y="5"/>
                    <a:pt x="64" y="5"/>
                  </a:cubicBezTo>
                  <a:cubicBezTo>
                    <a:pt x="58" y="6"/>
                    <a:pt x="58" y="6"/>
                    <a:pt x="58" y="6"/>
                  </a:cubicBezTo>
                  <a:cubicBezTo>
                    <a:pt x="46" y="4"/>
                    <a:pt x="46" y="4"/>
                    <a:pt x="46" y="4"/>
                  </a:cubicBezTo>
                  <a:cubicBezTo>
                    <a:pt x="39" y="4"/>
                    <a:pt x="39" y="4"/>
                    <a:pt x="39" y="4"/>
                  </a:cubicBezTo>
                  <a:cubicBezTo>
                    <a:pt x="31" y="5"/>
                    <a:pt x="31" y="5"/>
                    <a:pt x="31" y="5"/>
                  </a:cubicBezTo>
                  <a:cubicBezTo>
                    <a:pt x="26" y="7"/>
                    <a:pt x="26" y="7"/>
                    <a:pt x="26" y="7"/>
                  </a:cubicBezTo>
                  <a:cubicBezTo>
                    <a:pt x="12" y="18"/>
                    <a:pt x="12" y="18"/>
                    <a:pt x="12" y="18"/>
                  </a:cubicBezTo>
                  <a:cubicBezTo>
                    <a:pt x="12" y="18"/>
                    <a:pt x="12" y="18"/>
                    <a:pt x="12" y="18"/>
                  </a:cubicBezTo>
                  <a:cubicBezTo>
                    <a:pt x="11" y="20"/>
                    <a:pt x="11" y="20"/>
                    <a:pt x="11" y="20"/>
                  </a:cubicBezTo>
                  <a:cubicBezTo>
                    <a:pt x="11" y="22"/>
                    <a:pt x="11" y="22"/>
                    <a:pt x="11" y="22"/>
                  </a:cubicBezTo>
                  <a:cubicBezTo>
                    <a:pt x="9" y="23"/>
                    <a:pt x="9" y="23"/>
                    <a:pt x="9" y="23"/>
                  </a:cubicBezTo>
                  <a:cubicBezTo>
                    <a:pt x="5" y="26"/>
                    <a:pt x="5" y="26"/>
                    <a:pt x="5" y="26"/>
                  </a:cubicBezTo>
                  <a:cubicBezTo>
                    <a:pt x="0" y="29"/>
                    <a:pt x="0" y="29"/>
                    <a:pt x="0" y="29"/>
                  </a:cubicBezTo>
                  <a:cubicBezTo>
                    <a:pt x="0" y="32"/>
                    <a:pt x="0" y="32"/>
                    <a:pt x="0" y="32"/>
                  </a:cubicBezTo>
                  <a:cubicBezTo>
                    <a:pt x="2" y="34"/>
                    <a:pt x="2" y="34"/>
                    <a:pt x="2" y="34"/>
                  </a:cubicBezTo>
                  <a:cubicBezTo>
                    <a:pt x="4" y="37"/>
                    <a:pt x="4" y="37"/>
                    <a:pt x="4" y="37"/>
                  </a:cubicBezTo>
                  <a:cubicBezTo>
                    <a:pt x="16" y="42"/>
                    <a:pt x="16" y="42"/>
                    <a:pt x="16" y="42"/>
                  </a:cubicBezTo>
                  <a:cubicBezTo>
                    <a:pt x="19" y="45"/>
                    <a:pt x="19" y="45"/>
                    <a:pt x="19" y="45"/>
                  </a:cubicBezTo>
                  <a:cubicBezTo>
                    <a:pt x="22" y="49"/>
                    <a:pt x="22" y="49"/>
                    <a:pt x="22" y="49"/>
                  </a:cubicBezTo>
                  <a:cubicBezTo>
                    <a:pt x="24" y="53"/>
                    <a:pt x="24" y="53"/>
                    <a:pt x="24" y="53"/>
                  </a:cubicBezTo>
                  <a:cubicBezTo>
                    <a:pt x="29" y="58"/>
                    <a:pt x="29" y="58"/>
                    <a:pt x="29" y="58"/>
                  </a:cubicBezTo>
                  <a:cubicBezTo>
                    <a:pt x="34" y="64"/>
                    <a:pt x="34" y="64"/>
                    <a:pt x="34" y="64"/>
                  </a:cubicBezTo>
                  <a:cubicBezTo>
                    <a:pt x="50" y="77"/>
                    <a:pt x="50" y="77"/>
                    <a:pt x="50" y="77"/>
                  </a:cubicBezTo>
                  <a:cubicBezTo>
                    <a:pt x="55" y="81"/>
                    <a:pt x="55" y="81"/>
                    <a:pt x="55" y="81"/>
                  </a:cubicBezTo>
                  <a:cubicBezTo>
                    <a:pt x="61" y="89"/>
                    <a:pt x="61" y="89"/>
                    <a:pt x="61" y="89"/>
                  </a:cubicBezTo>
                  <a:cubicBezTo>
                    <a:pt x="66" y="96"/>
                    <a:pt x="66" y="96"/>
                    <a:pt x="66" y="96"/>
                  </a:cubicBezTo>
                  <a:cubicBezTo>
                    <a:pt x="73" y="99"/>
                    <a:pt x="73" y="99"/>
                    <a:pt x="73" y="99"/>
                  </a:cubicBezTo>
                  <a:cubicBezTo>
                    <a:pt x="76" y="102"/>
                    <a:pt x="76" y="102"/>
                    <a:pt x="76" y="102"/>
                  </a:cubicBezTo>
                  <a:cubicBezTo>
                    <a:pt x="79" y="105"/>
                    <a:pt x="79" y="105"/>
                    <a:pt x="79" y="105"/>
                  </a:cubicBezTo>
                  <a:cubicBezTo>
                    <a:pt x="82" y="107"/>
                    <a:pt x="82" y="107"/>
                    <a:pt x="82" y="107"/>
                  </a:cubicBezTo>
                  <a:cubicBezTo>
                    <a:pt x="84" y="109"/>
                    <a:pt x="84" y="109"/>
                    <a:pt x="84" y="109"/>
                  </a:cubicBezTo>
                  <a:cubicBezTo>
                    <a:pt x="87" y="114"/>
                    <a:pt x="87" y="114"/>
                    <a:pt x="87" y="114"/>
                  </a:cubicBezTo>
                  <a:cubicBezTo>
                    <a:pt x="89" y="117"/>
                    <a:pt x="89" y="117"/>
                    <a:pt x="89" y="117"/>
                  </a:cubicBezTo>
                  <a:cubicBezTo>
                    <a:pt x="89" y="119"/>
                    <a:pt x="89" y="119"/>
                    <a:pt x="89" y="119"/>
                  </a:cubicBezTo>
                  <a:cubicBezTo>
                    <a:pt x="90" y="122"/>
                    <a:pt x="90" y="122"/>
                    <a:pt x="90" y="122"/>
                  </a:cubicBezTo>
                  <a:cubicBezTo>
                    <a:pt x="91" y="124"/>
                    <a:pt x="91" y="124"/>
                    <a:pt x="91" y="124"/>
                  </a:cubicBezTo>
                  <a:cubicBezTo>
                    <a:pt x="92" y="124"/>
                    <a:pt x="92" y="124"/>
                    <a:pt x="92" y="124"/>
                  </a:cubicBezTo>
                  <a:cubicBezTo>
                    <a:pt x="95" y="125"/>
                    <a:pt x="95" y="125"/>
                    <a:pt x="95" y="125"/>
                  </a:cubicBezTo>
                  <a:cubicBezTo>
                    <a:pt x="98" y="127"/>
                    <a:pt x="98" y="127"/>
                    <a:pt x="98" y="127"/>
                  </a:cubicBezTo>
                  <a:cubicBezTo>
                    <a:pt x="98" y="128"/>
                    <a:pt x="98" y="128"/>
                    <a:pt x="98" y="128"/>
                  </a:cubicBezTo>
                  <a:cubicBezTo>
                    <a:pt x="98" y="130"/>
                    <a:pt x="98" y="130"/>
                    <a:pt x="98" y="130"/>
                  </a:cubicBezTo>
                  <a:cubicBezTo>
                    <a:pt x="99" y="133"/>
                    <a:pt x="99" y="133"/>
                    <a:pt x="99" y="133"/>
                  </a:cubicBezTo>
                  <a:cubicBezTo>
                    <a:pt x="103" y="137"/>
                    <a:pt x="103" y="137"/>
                    <a:pt x="103" y="137"/>
                  </a:cubicBezTo>
                  <a:cubicBezTo>
                    <a:pt x="103" y="138"/>
                    <a:pt x="103" y="138"/>
                    <a:pt x="103" y="138"/>
                  </a:cubicBezTo>
                  <a:cubicBezTo>
                    <a:pt x="103" y="142"/>
                    <a:pt x="103" y="142"/>
                    <a:pt x="103" y="142"/>
                  </a:cubicBezTo>
                  <a:cubicBezTo>
                    <a:pt x="104" y="145"/>
                    <a:pt x="104" y="145"/>
                    <a:pt x="104" y="145"/>
                  </a:cubicBezTo>
                  <a:cubicBezTo>
                    <a:pt x="106" y="146"/>
                    <a:pt x="106" y="146"/>
                    <a:pt x="106" y="146"/>
                  </a:cubicBezTo>
                  <a:cubicBezTo>
                    <a:pt x="108" y="147"/>
                    <a:pt x="108" y="147"/>
                    <a:pt x="108" y="147"/>
                  </a:cubicBezTo>
                  <a:cubicBezTo>
                    <a:pt x="108" y="141"/>
                    <a:pt x="108" y="141"/>
                    <a:pt x="108" y="141"/>
                  </a:cubicBezTo>
                  <a:cubicBezTo>
                    <a:pt x="110" y="140"/>
                    <a:pt x="110" y="140"/>
                    <a:pt x="110" y="140"/>
                  </a:cubicBezTo>
                  <a:cubicBezTo>
                    <a:pt x="115" y="140"/>
                    <a:pt x="115" y="140"/>
                    <a:pt x="115" y="140"/>
                  </a:cubicBezTo>
                  <a:cubicBezTo>
                    <a:pt x="116" y="140"/>
                    <a:pt x="116" y="140"/>
                    <a:pt x="116" y="140"/>
                  </a:cubicBezTo>
                  <a:cubicBezTo>
                    <a:pt x="116" y="140"/>
                    <a:pt x="118" y="139"/>
                    <a:pt x="118" y="139"/>
                  </a:cubicBezTo>
                  <a:cubicBezTo>
                    <a:pt x="118" y="138"/>
                    <a:pt x="117" y="137"/>
                    <a:pt x="117" y="137"/>
                  </a:cubicBezTo>
                  <a:cubicBezTo>
                    <a:pt x="116" y="137"/>
                    <a:pt x="116" y="137"/>
                    <a:pt x="116" y="137"/>
                  </a:cubicBezTo>
                  <a:cubicBezTo>
                    <a:pt x="116" y="137"/>
                    <a:pt x="112" y="136"/>
                    <a:pt x="112" y="136"/>
                  </a:cubicBezTo>
                  <a:cubicBezTo>
                    <a:pt x="111" y="136"/>
                    <a:pt x="110" y="134"/>
                    <a:pt x="110" y="134"/>
                  </a:cubicBezTo>
                  <a:cubicBezTo>
                    <a:pt x="110" y="133"/>
                    <a:pt x="110" y="133"/>
                    <a:pt x="110" y="133"/>
                  </a:cubicBezTo>
                  <a:cubicBezTo>
                    <a:pt x="111" y="129"/>
                    <a:pt x="111" y="129"/>
                    <a:pt x="111" y="129"/>
                  </a:cubicBezTo>
                  <a:cubicBezTo>
                    <a:pt x="115" y="132"/>
                    <a:pt x="115" y="132"/>
                    <a:pt x="115" y="132"/>
                  </a:cubicBezTo>
                  <a:cubicBezTo>
                    <a:pt x="116" y="133"/>
                    <a:pt x="116" y="133"/>
                    <a:pt x="116" y="133"/>
                  </a:cubicBezTo>
                  <a:cubicBezTo>
                    <a:pt x="119" y="135"/>
                    <a:pt x="119" y="135"/>
                    <a:pt x="119" y="135"/>
                  </a:cubicBezTo>
                  <a:cubicBezTo>
                    <a:pt x="123" y="134"/>
                    <a:pt x="123" y="134"/>
                    <a:pt x="123" y="134"/>
                  </a:cubicBezTo>
                  <a:cubicBezTo>
                    <a:pt x="124" y="128"/>
                    <a:pt x="124" y="128"/>
                    <a:pt x="124" y="128"/>
                  </a:cubicBezTo>
                  <a:cubicBezTo>
                    <a:pt x="124" y="127"/>
                    <a:pt x="124" y="127"/>
                    <a:pt x="124" y="127"/>
                  </a:cubicBezTo>
                  <a:cubicBezTo>
                    <a:pt x="123" y="123"/>
                    <a:pt x="123" y="123"/>
                    <a:pt x="123" y="123"/>
                  </a:cubicBezTo>
                  <a:cubicBezTo>
                    <a:pt x="126" y="123"/>
                    <a:pt x="126" y="123"/>
                    <a:pt x="126" y="123"/>
                  </a:cubicBezTo>
                  <a:cubicBezTo>
                    <a:pt x="130" y="123"/>
                    <a:pt x="130" y="123"/>
                    <a:pt x="130" y="123"/>
                  </a:cubicBezTo>
                  <a:cubicBezTo>
                    <a:pt x="135" y="120"/>
                    <a:pt x="135" y="120"/>
                    <a:pt x="135" y="120"/>
                  </a:cubicBezTo>
                  <a:cubicBezTo>
                    <a:pt x="135" y="119"/>
                    <a:pt x="135" y="119"/>
                    <a:pt x="135" y="119"/>
                  </a:cubicBezTo>
                  <a:cubicBezTo>
                    <a:pt x="133" y="118"/>
                    <a:pt x="133" y="118"/>
                    <a:pt x="133" y="118"/>
                  </a:cubicBezTo>
                  <a:cubicBezTo>
                    <a:pt x="131" y="118"/>
                    <a:pt x="131" y="118"/>
                    <a:pt x="131" y="118"/>
                  </a:cubicBezTo>
                  <a:cubicBezTo>
                    <a:pt x="129" y="117"/>
                    <a:pt x="129" y="117"/>
                    <a:pt x="129" y="117"/>
                  </a:cubicBezTo>
                  <a:cubicBezTo>
                    <a:pt x="129" y="115"/>
                    <a:pt x="129" y="115"/>
                    <a:pt x="129" y="115"/>
                  </a:cubicBezTo>
                  <a:cubicBezTo>
                    <a:pt x="132" y="114"/>
                    <a:pt x="132" y="114"/>
                    <a:pt x="132" y="114"/>
                  </a:cubicBezTo>
                  <a:cubicBezTo>
                    <a:pt x="133" y="115"/>
                    <a:pt x="133" y="115"/>
                    <a:pt x="133" y="115"/>
                  </a:cubicBezTo>
                  <a:cubicBezTo>
                    <a:pt x="136" y="117"/>
                    <a:pt x="136" y="117"/>
                    <a:pt x="136" y="117"/>
                  </a:cubicBezTo>
                  <a:cubicBezTo>
                    <a:pt x="138" y="117"/>
                    <a:pt x="138" y="117"/>
                    <a:pt x="138" y="117"/>
                  </a:cubicBezTo>
                  <a:cubicBezTo>
                    <a:pt x="142" y="114"/>
                    <a:pt x="142" y="114"/>
                    <a:pt x="142" y="114"/>
                  </a:cubicBezTo>
                  <a:cubicBezTo>
                    <a:pt x="145" y="110"/>
                    <a:pt x="145" y="110"/>
                    <a:pt x="145" y="110"/>
                  </a:cubicBezTo>
                  <a:cubicBezTo>
                    <a:pt x="144" y="107"/>
                    <a:pt x="144" y="107"/>
                    <a:pt x="144" y="107"/>
                  </a:cubicBezTo>
                  <a:cubicBezTo>
                    <a:pt x="141" y="105"/>
                    <a:pt x="141" y="105"/>
                    <a:pt x="141" y="105"/>
                  </a:cubicBezTo>
                  <a:cubicBezTo>
                    <a:pt x="141" y="104"/>
                    <a:pt x="141" y="104"/>
                    <a:pt x="141" y="104"/>
                  </a:cubicBezTo>
                  <a:cubicBezTo>
                    <a:pt x="143" y="103"/>
                    <a:pt x="143" y="103"/>
                    <a:pt x="143" y="103"/>
                  </a:cubicBezTo>
                  <a:cubicBezTo>
                    <a:pt x="147" y="105"/>
                    <a:pt x="147" y="105"/>
                    <a:pt x="147" y="105"/>
                  </a:cubicBezTo>
                  <a:cubicBezTo>
                    <a:pt x="149" y="103"/>
                    <a:pt x="149" y="103"/>
                    <a:pt x="149" y="103"/>
                  </a:cubicBezTo>
                  <a:cubicBezTo>
                    <a:pt x="151" y="100"/>
                    <a:pt x="151" y="100"/>
                    <a:pt x="151" y="100"/>
                  </a:cubicBezTo>
                  <a:cubicBezTo>
                    <a:pt x="155" y="93"/>
                    <a:pt x="155" y="93"/>
                    <a:pt x="155" y="93"/>
                  </a:cubicBezTo>
                  <a:cubicBezTo>
                    <a:pt x="159" y="90"/>
                    <a:pt x="159" y="90"/>
                    <a:pt x="159" y="90"/>
                  </a:cubicBezTo>
                  <a:cubicBezTo>
                    <a:pt x="164" y="89"/>
                    <a:pt x="164" y="89"/>
                    <a:pt x="164" y="89"/>
                  </a:cubicBezTo>
                  <a:cubicBezTo>
                    <a:pt x="167" y="84"/>
                    <a:pt x="167" y="84"/>
                    <a:pt x="167" y="84"/>
                  </a:cubicBezTo>
                  <a:cubicBezTo>
                    <a:pt x="169" y="81"/>
                    <a:pt x="169" y="81"/>
                    <a:pt x="169" y="81"/>
                  </a:cubicBezTo>
                  <a:cubicBezTo>
                    <a:pt x="167" y="79"/>
                    <a:pt x="167" y="79"/>
                    <a:pt x="167" y="79"/>
                  </a:cubicBezTo>
                  <a:cubicBezTo>
                    <a:pt x="165" y="75"/>
                    <a:pt x="165" y="75"/>
                    <a:pt x="165" y="75"/>
                  </a:cubicBezTo>
                  <a:cubicBezTo>
                    <a:pt x="167" y="75"/>
                    <a:pt x="167" y="75"/>
                    <a:pt x="167" y="75"/>
                  </a:cubicBezTo>
                  <a:cubicBezTo>
                    <a:pt x="169" y="75"/>
                    <a:pt x="169" y="75"/>
                    <a:pt x="169" y="75"/>
                  </a:cubicBezTo>
                  <a:cubicBezTo>
                    <a:pt x="169" y="72"/>
                    <a:pt x="169" y="72"/>
                    <a:pt x="169" y="72"/>
                  </a:cubicBezTo>
                  <a:cubicBezTo>
                    <a:pt x="170" y="70"/>
                    <a:pt x="170" y="70"/>
                    <a:pt x="170" y="70"/>
                  </a:cubicBezTo>
                  <a:cubicBezTo>
                    <a:pt x="173" y="66"/>
                    <a:pt x="173" y="66"/>
                    <a:pt x="173" y="66"/>
                  </a:cubicBezTo>
                  <a:cubicBezTo>
                    <a:pt x="175" y="60"/>
                    <a:pt x="175" y="60"/>
                    <a:pt x="175" y="60"/>
                  </a:cubicBezTo>
                  <a:cubicBezTo>
                    <a:pt x="177" y="56"/>
                    <a:pt x="177" y="56"/>
                    <a:pt x="177" y="56"/>
                  </a:cubicBezTo>
                  <a:cubicBezTo>
                    <a:pt x="178" y="54"/>
                    <a:pt x="178" y="54"/>
                    <a:pt x="178" y="54"/>
                  </a:cubicBezTo>
                  <a:cubicBezTo>
                    <a:pt x="180" y="52"/>
                    <a:pt x="180" y="52"/>
                    <a:pt x="180" y="52"/>
                  </a:cubicBezTo>
                  <a:cubicBezTo>
                    <a:pt x="187" y="46"/>
                    <a:pt x="187" y="46"/>
                    <a:pt x="187" y="46"/>
                  </a:cubicBezTo>
                  <a:cubicBezTo>
                    <a:pt x="189" y="44"/>
                    <a:pt x="189" y="44"/>
                    <a:pt x="189" y="44"/>
                  </a:cubicBezTo>
                  <a:cubicBezTo>
                    <a:pt x="138" y="6"/>
                    <a:pt x="138" y="6"/>
                    <a:pt x="138" y="6"/>
                  </a:cubicBezTo>
                  <a:lnTo>
                    <a:pt x="98" y="14"/>
                  </a:lnTo>
                  <a:close/>
                </a:path>
              </a:pathLst>
            </a:custGeom>
            <a:grpFill/>
            <a:ln w="3175" cap="flat">
              <a:solidFill>
                <a:schemeClr val="bg1"/>
              </a:solidFill>
              <a:prstDash val="solid"/>
              <a:miter lim="800000"/>
              <a:headEnd/>
              <a:tailEnd/>
            </a:ln>
          </p:spPr>
          <p:txBody>
            <a:bodyPr/>
            <a:lstStyle/>
            <a:p>
              <a:pPr defTabSz="1828272">
                <a:defRPr/>
              </a:pPr>
              <a:endParaRPr lang="en-US"/>
            </a:p>
          </p:txBody>
        </p:sp>
        <p:sp>
          <p:nvSpPr>
            <p:cNvPr id="250" name="Freeform 41">
              <a:extLst>
                <a:ext uri="{FF2B5EF4-FFF2-40B4-BE49-F238E27FC236}">
                  <a16:creationId xmlns:a16="http://schemas.microsoft.com/office/drawing/2014/main" id="{E0092ACD-55BD-4D64-B337-4553E24C5C7F}"/>
                </a:ext>
              </a:extLst>
            </p:cNvPr>
            <p:cNvSpPr>
              <a:spLocks/>
            </p:cNvSpPr>
            <p:nvPr/>
          </p:nvSpPr>
          <p:spPr bwMode="auto">
            <a:xfrm>
              <a:off x="7128028" y="2788799"/>
              <a:ext cx="212492" cy="340661"/>
            </a:xfrm>
            <a:custGeom>
              <a:avLst/>
              <a:gdLst>
                <a:gd name="T0" fmla="*/ 39 w 126"/>
                <a:gd name="T1" fmla="*/ 183 h 202"/>
                <a:gd name="T2" fmla="*/ 33 w 126"/>
                <a:gd name="T3" fmla="*/ 176 h 202"/>
                <a:gd name="T4" fmla="*/ 36 w 126"/>
                <a:gd name="T5" fmla="*/ 172 h 202"/>
                <a:gd name="T6" fmla="*/ 51 w 126"/>
                <a:gd name="T7" fmla="*/ 168 h 202"/>
                <a:gd name="T8" fmla="*/ 125 w 126"/>
                <a:gd name="T9" fmla="*/ 161 h 202"/>
                <a:gd name="T10" fmla="*/ 120 w 126"/>
                <a:gd name="T11" fmla="*/ 153 h 202"/>
                <a:gd name="T12" fmla="*/ 119 w 126"/>
                <a:gd name="T13" fmla="*/ 148 h 202"/>
                <a:gd name="T14" fmla="*/ 120 w 126"/>
                <a:gd name="T15" fmla="*/ 141 h 202"/>
                <a:gd name="T16" fmla="*/ 116 w 126"/>
                <a:gd name="T17" fmla="*/ 130 h 202"/>
                <a:gd name="T18" fmla="*/ 119 w 126"/>
                <a:gd name="T19" fmla="*/ 123 h 202"/>
                <a:gd name="T20" fmla="*/ 116 w 126"/>
                <a:gd name="T21" fmla="*/ 117 h 202"/>
                <a:gd name="T22" fmla="*/ 122 w 126"/>
                <a:gd name="T23" fmla="*/ 110 h 202"/>
                <a:gd name="T24" fmla="*/ 119 w 126"/>
                <a:gd name="T25" fmla="*/ 104 h 202"/>
                <a:gd name="T26" fmla="*/ 115 w 126"/>
                <a:gd name="T27" fmla="*/ 95 h 202"/>
                <a:gd name="T28" fmla="*/ 106 w 126"/>
                <a:gd name="T29" fmla="*/ 75 h 202"/>
                <a:gd name="T30" fmla="*/ 89 w 126"/>
                <a:gd name="T31" fmla="*/ 12 h 202"/>
                <a:gd name="T32" fmla="*/ 94 w 126"/>
                <a:gd name="T33" fmla="*/ 0 h 202"/>
                <a:gd name="T34" fmla="*/ 1 w 126"/>
                <a:gd name="T35" fmla="*/ 7 h 202"/>
                <a:gd name="T36" fmla="*/ 0 w 126"/>
                <a:gd name="T37" fmla="*/ 106 h 202"/>
                <a:gd name="T38" fmla="*/ 6 w 126"/>
                <a:gd name="T39" fmla="*/ 196 h 202"/>
                <a:gd name="T40" fmla="*/ 11 w 126"/>
                <a:gd name="T41" fmla="*/ 197 h 202"/>
                <a:gd name="T42" fmla="*/ 16 w 126"/>
                <a:gd name="T43" fmla="*/ 195 h 202"/>
                <a:gd name="T44" fmla="*/ 16 w 126"/>
                <a:gd name="T45" fmla="*/ 187 h 202"/>
                <a:gd name="T46" fmla="*/ 21 w 126"/>
                <a:gd name="T47" fmla="*/ 184 h 202"/>
                <a:gd name="T48" fmla="*/ 22 w 126"/>
                <a:gd name="T49" fmla="*/ 189 h 202"/>
                <a:gd name="T50" fmla="*/ 22 w 126"/>
                <a:gd name="T51" fmla="*/ 193 h 202"/>
                <a:gd name="T52" fmla="*/ 25 w 126"/>
                <a:gd name="T53" fmla="*/ 195 h 202"/>
                <a:gd name="T54" fmla="*/ 27 w 126"/>
                <a:gd name="T55" fmla="*/ 199 h 202"/>
                <a:gd name="T56" fmla="*/ 25 w 126"/>
                <a:gd name="T57" fmla="*/ 202 h 202"/>
                <a:gd name="T58" fmla="*/ 31 w 126"/>
                <a:gd name="T59" fmla="*/ 200 h 202"/>
                <a:gd name="T60" fmla="*/ 38 w 126"/>
                <a:gd name="T61" fmla="*/ 197 h 202"/>
                <a:gd name="T62" fmla="*/ 43 w 126"/>
                <a:gd name="T63" fmla="*/ 196 h 202"/>
                <a:gd name="T64" fmla="*/ 44 w 126"/>
                <a:gd name="T65" fmla="*/ 195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6" h="202">
                  <a:moveTo>
                    <a:pt x="40" y="188"/>
                  </a:moveTo>
                  <a:lnTo>
                    <a:pt x="39" y="183"/>
                  </a:lnTo>
                  <a:lnTo>
                    <a:pt x="35" y="178"/>
                  </a:lnTo>
                  <a:lnTo>
                    <a:pt x="33" y="176"/>
                  </a:lnTo>
                  <a:lnTo>
                    <a:pt x="33" y="173"/>
                  </a:lnTo>
                  <a:lnTo>
                    <a:pt x="36" y="172"/>
                  </a:lnTo>
                  <a:lnTo>
                    <a:pt x="43" y="170"/>
                  </a:lnTo>
                  <a:lnTo>
                    <a:pt x="51" y="168"/>
                  </a:lnTo>
                  <a:lnTo>
                    <a:pt x="126" y="162"/>
                  </a:lnTo>
                  <a:lnTo>
                    <a:pt x="125" y="161"/>
                  </a:lnTo>
                  <a:lnTo>
                    <a:pt x="121" y="156"/>
                  </a:lnTo>
                  <a:lnTo>
                    <a:pt x="120" y="153"/>
                  </a:lnTo>
                  <a:lnTo>
                    <a:pt x="118" y="150"/>
                  </a:lnTo>
                  <a:lnTo>
                    <a:pt x="119" y="148"/>
                  </a:lnTo>
                  <a:lnTo>
                    <a:pt x="121" y="146"/>
                  </a:lnTo>
                  <a:lnTo>
                    <a:pt x="120" y="141"/>
                  </a:lnTo>
                  <a:lnTo>
                    <a:pt x="118" y="138"/>
                  </a:lnTo>
                  <a:lnTo>
                    <a:pt x="116" y="130"/>
                  </a:lnTo>
                  <a:lnTo>
                    <a:pt x="116" y="125"/>
                  </a:lnTo>
                  <a:lnTo>
                    <a:pt x="119" y="123"/>
                  </a:lnTo>
                  <a:lnTo>
                    <a:pt x="120" y="119"/>
                  </a:lnTo>
                  <a:lnTo>
                    <a:pt x="116" y="117"/>
                  </a:lnTo>
                  <a:lnTo>
                    <a:pt x="121" y="114"/>
                  </a:lnTo>
                  <a:lnTo>
                    <a:pt x="122" y="110"/>
                  </a:lnTo>
                  <a:lnTo>
                    <a:pt x="120" y="108"/>
                  </a:lnTo>
                  <a:lnTo>
                    <a:pt x="119" y="104"/>
                  </a:lnTo>
                  <a:lnTo>
                    <a:pt x="119" y="100"/>
                  </a:lnTo>
                  <a:lnTo>
                    <a:pt x="115" y="95"/>
                  </a:lnTo>
                  <a:lnTo>
                    <a:pt x="108" y="83"/>
                  </a:lnTo>
                  <a:lnTo>
                    <a:pt x="106" y="75"/>
                  </a:lnTo>
                  <a:lnTo>
                    <a:pt x="96" y="41"/>
                  </a:lnTo>
                  <a:lnTo>
                    <a:pt x="89" y="12"/>
                  </a:lnTo>
                  <a:lnTo>
                    <a:pt x="87" y="0"/>
                  </a:lnTo>
                  <a:lnTo>
                    <a:pt x="94" y="0"/>
                  </a:lnTo>
                  <a:lnTo>
                    <a:pt x="94" y="0"/>
                  </a:lnTo>
                  <a:lnTo>
                    <a:pt x="1" y="7"/>
                  </a:lnTo>
                  <a:lnTo>
                    <a:pt x="1" y="14"/>
                  </a:lnTo>
                  <a:lnTo>
                    <a:pt x="0" y="106"/>
                  </a:lnTo>
                  <a:lnTo>
                    <a:pt x="0" y="155"/>
                  </a:lnTo>
                  <a:lnTo>
                    <a:pt x="6" y="196"/>
                  </a:lnTo>
                  <a:lnTo>
                    <a:pt x="8" y="196"/>
                  </a:lnTo>
                  <a:lnTo>
                    <a:pt x="11" y="197"/>
                  </a:lnTo>
                  <a:lnTo>
                    <a:pt x="15" y="198"/>
                  </a:lnTo>
                  <a:lnTo>
                    <a:pt x="16" y="195"/>
                  </a:lnTo>
                  <a:lnTo>
                    <a:pt x="15" y="191"/>
                  </a:lnTo>
                  <a:lnTo>
                    <a:pt x="16" y="187"/>
                  </a:lnTo>
                  <a:lnTo>
                    <a:pt x="18" y="185"/>
                  </a:lnTo>
                  <a:lnTo>
                    <a:pt x="21" y="184"/>
                  </a:lnTo>
                  <a:lnTo>
                    <a:pt x="22" y="186"/>
                  </a:lnTo>
                  <a:lnTo>
                    <a:pt x="22" y="189"/>
                  </a:lnTo>
                  <a:lnTo>
                    <a:pt x="21" y="191"/>
                  </a:lnTo>
                  <a:lnTo>
                    <a:pt x="22" y="193"/>
                  </a:lnTo>
                  <a:lnTo>
                    <a:pt x="23" y="194"/>
                  </a:lnTo>
                  <a:lnTo>
                    <a:pt x="25" y="195"/>
                  </a:lnTo>
                  <a:lnTo>
                    <a:pt x="27" y="197"/>
                  </a:lnTo>
                  <a:lnTo>
                    <a:pt x="27" y="199"/>
                  </a:lnTo>
                  <a:lnTo>
                    <a:pt x="27" y="200"/>
                  </a:lnTo>
                  <a:lnTo>
                    <a:pt x="25" y="202"/>
                  </a:lnTo>
                  <a:lnTo>
                    <a:pt x="27" y="201"/>
                  </a:lnTo>
                  <a:lnTo>
                    <a:pt x="31" y="200"/>
                  </a:lnTo>
                  <a:lnTo>
                    <a:pt x="36" y="199"/>
                  </a:lnTo>
                  <a:lnTo>
                    <a:pt x="38" y="197"/>
                  </a:lnTo>
                  <a:lnTo>
                    <a:pt x="39" y="197"/>
                  </a:lnTo>
                  <a:lnTo>
                    <a:pt x="43" y="196"/>
                  </a:lnTo>
                  <a:lnTo>
                    <a:pt x="44" y="195"/>
                  </a:lnTo>
                  <a:lnTo>
                    <a:pt x="44" y="195"/>
                  </a:lnTo>
                  <a:lnTo>
                    <a:pt x="40" y="188"/>
                  </a:lnTo>
                  <a:close/>
                </a:path>
              </a:pathLst>
            </a:custGeom>
            <a:grpFill/>
            <a:ln w="3175" cap="flat">
              <a:solidFill>
                <a:schemeClr val="bg1"/>
              </a:solidFill>
              <a:prstDash val="solid"/>
              <a:miter lim="800000"/>
              <a:headEnd/>
              <a:tailEnd/>
            </a:ln>
          </p:spPr>
          <p:txBody>
            <a:bodyPr/>
            <a:lstStyle/>
            <a:p>
              <a:pPr defTabSz="1828272">
                <a:defRPr/>
              </a:pPr>
              <a:endParaRPr lang="en-US"/>
            </a:p>
          </p:txBody>
        </p:sp>
        <p:sp>
          <p:nvSpPr>
            <p:cNvPr id="251" name="Freeform 42">
              <a:extLst>
                <a:ext uri="{FF2B5EF4-FFF2-40B4-BE49-F238E27FC236}">
                  <a16:creationId xmlns:a16="http://schemas.microsoft.com/office/drawing/2014/main" id="{82126373-4AC9-4723-8B83-F1E5EC8BDABC}"/>
                </a:ext>
              </a:extLst>
            </p:cNvPr>
            <p:cNvSpPr>
              <a:spLocks/>
            </p:cNvSpPr>
            <p:nvPr/>
          </p:nvSpPr>
          <p:spPr bwMode="auto">
            <a:xfrm>
              <a:off x="6942519" y="2800604"/>
              <a:ext cx="195628" cy="342348"/>
            </a:xfrm>
            <a:custGeom>
              <a:avLst/>
              <a:gdLst>
                <a:gd name="T0" fmla="*/ 110 w 116"/>
                <a:gd name="T1" fmla="*/ 99 h 203"/>
                <a:gd name="T2" fmla="*/ 111 w 116"/>
                <a:gd name="T3" fmla="*/ 0 h 203"/>
                <a:gd name="T4" fmla="*/ 41 w 116"/>
                <a:gd name="T5" fmla="*/ 5 h 203"/>
                <a:gd name="T6" fmla="*/ 38 w 116"/>
                <a:gd name="T7" fmla="*/ 10 h 203"/>
                <a:gd name="T8" fmla="*/ 35 w 116"/>
                <a:gd name="T9" fmla="*/ 15 h 203"/>
                <a:gd name="T10" fmla="*/ 32 w 116"/>
                <a:gd name="T11" fmla="*/ 17 h 203"/>
                <a:gd name="T12" fmla="*/ 30 w 116"/>
                <a:gd name="T13" fmla="*/ 26 h 203"/>
                <a:gd name="T14" fmla="*/ 22 w 116"/>
                <a:gd name="T15" fmla="*/ 37 h 203"/>
                <a:gd name="T16" fmla="*/ 18 w 116"/>
                <a:gd name="T17" fmla="*/ 44 h 203"/>
                <a:gd name="T18" fmla="*/ 18 w 116"/>
                <a:gd name="T19" fmla="*/ 48 h 203"/>
                <a:gd name="T20" fmla="*/ 17 w 116"/>
                <a:gd name="T21" fmla="*/ 54 h 203"/>
                <a:gd name="T22" fmla="*/ 13 w 116"/>
                <a:gd name="T23" fmla="*/ 58 h 203"/>
                <a:gd name="T24" fmla="*/ 12 w 116"/>
                <a:gd name="T25" fmla="*/ 62 h 203"/>
                <a:gd name="T26" fmla="*/ 11 w 116"/>
                <a:gd name="T27" fmla="*/ 66 h 203"/>
                <a:gd name="T28" fmla="*/ 14 w 116"/>
                <a:gd name="T29" fmla="*/ 70 h 203"/>
                <a:gd name="T30" fmla="*/ 14 w 116"/>
                <a:gd name="T31" fmla="*/ 78 h 203"/>
                <a:gd name="T32" fmla="*/ 14 w 116"/>
                <a:gd name="T33" fmla="*/ 84 h 203"/>
                <a:gd name="T34" fmla="*/ 11 w 116"/>
                <a:gd name="T35" fmla="*/ 89 h 203"/>
                <a:gd name="T36" fmla="*/ 15 w 116"/>
                <a:gd name="T37" fmla="*/ 94 h 203"/>
                <a:gd name="T38" fmla="*/ 11 w 116"/>
                <a:gd name="T39" fmla="*/ 98 h 203"/>
                <a:gd name="T40" fmla="*/ 15 w 116"/>
                <a:gd name="T41" fmla="*/ 102 h 203"/>
                <a:gd name="T42" fmla="*/ 16 w 116"/>
                <a:gd name="T43" fmla="*/ 108 h 203"/>
                <a:gd name="T44" fmla="*/ 19 w 116"/>
                <a:gd name="T45" fmla="*/ 112 h 203"/>
                <a:gd name="T46" fmla="*/ 19 w 116"/>
                <a:gd name="T47" fmla="*/ 123 h 203"/>
                <a:gd name="T48" fmla="*/ 15 w 116"/>
                <a:gd name="T49" fmla="*/ 126 h 203"/>
                <a:gd name="T50" fmla="*/ 14 w 116"/>
                <a:gd name="T51" fmla="*/ 132 h 203"/>
                <a:gd name="T52" fmla="*/ 8 w 116"/>
                <a:gd name="T53" fmla="*/ 140 h 203"/>
                <a:gd name="T54" fmla="*/ 6 w 116"/>
                <a:gd name="T55" fmla="*/ 149 h 203"/>
                <a:gd name="T56" fmla="*/ 4 w 116"/>
                <a:gd name="T57" fmla="*/ 153 h 203"/>
                <a:gd name="T58" fmla="*/ 4 w 116"/>
                <a:gd name="T59" fmla="*/ 160 h 203"/>
                <a:gd name="T60" fmla="*/ 0 w 116"/>
                <a:gd name="T61" fmla="*/ 164 h 203"/>
                <a:gd name="T62" fmla="*/ 1 w 116"/>
                <a:gd name="T63" fmla="*/ 171 h 203"/>
                <a:gd name="T64" fmla="*/ 65 w 116"/>
                <a:gd name="T65" fmla="*/ 184 h 203"/>
                <a:gd name="T66" fmla="*/ 70 w 116"/>
                <a:gd name="T67" fmla="*/ 192 h 203"/>
                <a:gd name="T68" fmla="*/ 71 w 116"/>
                <a:gd name="T69" fmla="*/ 203 h 203"/>
                <a:gd name="T70" fmla="*/ 72 w 116"/>
                <a:gd name="T71" fmla="*/ 203 h 203"/>
                <a:gd name="T72" fmla="*/ 79 w 116"/>
                <a:gd name="T73" fmla="*/ 199 h 203"/>
                <a:gd name="T74" fmla="*/ 82 w 116"/>
                <a:gd name="T75" fmla="*/ 193 h 203"/>
                <a:gd name="T76" fmla="*/ 89 w 116"/>
                <a:gd name="T77" fmla="*/ 193 h 203"/>
                <a:gd name="T78" fmla="*/ 98 w 116"/>
                <a:gd name="T79" fmla="*/ 190 h 203"/>
                <a:gd name="T80" fmla="*/ 104 w 116"/>
                <a:gd name="T81" fmla="*/ 190 h 203"/>
                <a:gd name="T82" fmla="*/ 109 w 116"/>
                <a:gd name="T83" fmla="*/ 190 h 203"/>
                <a:gd name="T84" fmla="*/ 115 w 116"/>
                <a:gd name="T85" fmla="*/ 190 h 203"/>
                <a:gd name="T86" fmla="*/ 116 w 116"/>
                <a:gd name="T87" fmla="*/ 189 h 203"/>
                <a:gd name="T88" fmla="*/ 110 w 116"/>
                <a:gd name="T89" fmla="*/ 148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6" h="203">
                  <a:moveTo>
                    <a:pt x="110" y="148"/>
                  </a:moveTo>
                  <a:lnTo>
                    <a:pt x="110" y="99"/>
                  </a:lnTo>
                  <a:lnTo>
                    <a:pt x="111" y="7"/>
                  </a:lnTo>
                  <a:lnTo>
                    <a:pt x="111" y="0"/>
                  </a:lnTo>
                  <a:lnTo>
                    <a:pt x="41" y="5"/>
                  </a:lnTo>
                  <a:lnTo>
                    <a:pt x="41" y="5"/>
                  </a:lnTo>
                  <a:lnTo>
                    <a:pt x="42" y="8"/>
                  </a:lnTo>
                  <a:lnTo>
                    <a:pt x="38" y="10"/>
                  </a:lnTo>
                  <a:lnTo>
                    <a:pt x="36" y="12"/>
                  </a:lnTo>
                  <a:lnTo>
                    <a:pt x="35" y="15"/>
                  </a:lnTo>
                  <a:lnTo>
                    <a:pt x="33" y="17"/>
                  </a:lnTo>
                  <a:lnTo>
                    <a:pt x="32" y="17"/>
                  </a:lnTo>
                  <a:lnTo>
                    <a:pt x="30" y="22"/>
                  </a:lnTo>
                  <a:lnTo>
                    <a:pt x="30" y="26"/>
                  </a:lnTo>
                  <a:lnTo>
                    <a:pt x="27" y="31"/>
                  </a:lnTo>
                  <a:lnTo>
                    <a:pt x="22" y="37"/>
                  </a:lnTo>
                  <a:lnTo>
                    <a:pt x="19" y="40"/>
                  </a:lnTo>
                  <a:lnTo>
                    <a:pt x="18" y="44"/>
                  </a:lnTo>
                  <a:lnTo>
                    <a:pt x="20" y="45"/>
                  </a:lnTo>
                  <a:lnTo>
                    <a:pt x="18" y="48"/>
                  </a:lnTo>
                  <a:lnTo>
                    <a:pt x="16" y="52"/>
                  </a:lnTo>
                  <a:lnTo>
                    <a:pt x="17" y="54"/>
                  </a:lnTo>
                  <a:lnTo>
                    <a:pt x="16" y="54"/>
                  </a:lnTo>
                  <a:lnTo>
                    <a:pt x="13" y="58"/>
                  </a:lnTo>
                  <a:lnTo>
                    <a:pt x="11" y="61"/>
                  </a:lnTo>
                  <a:lnTo>
                    <a:pt x="12" y="62"/>
                  </a:lnTo>
                  <a:lnTo>
                    <a:pt x="11" y="64"/>
                  </a:lnTo>
                  <a:lnTo>
                    <a:pt x="11" y="66"/>
                  </a:lnTo>
                  <a:lnTo>
                    <a:pt x="12" y="67"/>
                  </a:lnTo>
                  <a:lnTo>
                    <a:pt x="14" y="70"/>
                  </a:lnTo>
                  <a:lnTo>
                    <a:pt x="14" y="72"/>
                  </a:lnTo>
                  <a:lnTo>
                    <a:pt x="14" y="78"/>
                  </a:lnTo>
                  <a:lnTo>
                    <a:pt x="15" y="81"/>
                  </a:lnTo>
                  <a:lnTo>
                    <a:pt x="14" y="84"/>
                  </a:lnTo>
                  <a:lnTo>
                    <a:pt x="12" y="89"/>
                  </a:lnTo>
                  <a:lnTo>
                    <a:pt x="11" y="89"/>
                  </a:lnTo>
                  <a:lnTo>
                    <a:pt x="14" y="91"/>
                  </a:lnTo>
                  <a:lnTo>
                    <a:pt x="15" y="94"/>
                  </a:lnTo>
                  <a:lnTo>
                    <a:pt x="15" y="96"/>
                  </a:lnTo>
                  <a:lnTo>
                    <a:pt x="11" y="98"/>
                  </a:lnTo>
                  <a:lnTo>
                    <a:pt x="14" y="100"/>
                  </a:lnTo>
                  <a:lnTo>
                    <a:pt x="15" y="102"/>
                  </a:lnTo>
                  <a:lnTo>
                    <a:pt x="15" y="103"/>
                  </a:lnTo>
                  <a:lnTo>
                    <a:pt x="16" y="108"/>
                  </a:lnTo>
                  <a:lnTo>
                    <a:pt x="16" y="110"/>
                  </a:lnTo>
                  <a:lnTo>
                    <a:pt x="19" y="112"/>
                  </a:lnTo>
                  <a:lnTo>
                    <a:pt x="20" y="115"/>
                  </a:lnTo>
                  <a:lnTo>
                    <a:pt x="19" y="123"/>
                  </a:lnTo>
                  <a:lnTo>
                    <a:pt x="16" y="126"/>
                  </a:lnTo>
                  <a:lnTo>
                    <a:pt x="15" y="126"/>
                  </a:lnTo>
                  <a:lnTo>
                    <a:pt x="15" y="130"/>
                  </a:lnTo>
                  <a:lnTo>
                    <a:pt x="14" y="132"/>
                  </a:lnTo>
                  <a:lnTo>
                    <a:pt x="10" y="138"/>
                  </a:lnTo>
                  <a:lnTo>
                    <a:pt x="8" y="140"/>
                  </a:lnTo>
                  <a:lnTo>
                    <a:pt x="7" y="147"/>
                  </a:lnTo>
                  <a:lnTo>
                    <a:pt x="6" y="149"/>
                  </a:lnTo>
                  <a:lnTo>
                    <a:pt x="5" y="150"/>
                  </a:lnTo>
                  <a:lnTo>
                    <a:pt x="4" y="153"/>
                  </a:lnTo>
                  <a:lnTo>
                    <a:pt x="4" y="155"/>
                  </a:lnTo>
                  <a:lnTo>
                    <a:pt x="4" y="160"/>
                  </a:lnTo>
                  <a:lnTo>
                    <a:pt x="1" y="162"/>
                  </a:lnTo>
                  <a:lnTo>
                    <a:pt x="0" y="164"/>
                  </a:lnTo>
                  <a:lnTo>
                    <a:pt x="0" y="167"/>
                  </a:lnTo>
                  <a:lnTo>
                    <a:pt x="1" y="171"/>
                  </a:lnTo>
                  <a:lnTo>
                    <a:pt x="66" y="168"/>
                  </a:lnTo>
                  <a:lnTo>
                    <a:pt x="65" y="184"/>
                  </a:lnTo>
                  <a:lnTo>
                    <a:pt x="67" y="188"/>
                  </a:lnTo>
                  <a:lnTo>
                    <a:pt x="70" y="192"/>
                  </a:lnTo>
                  <a:lnTo>
                    <a:pt x="71" y="199"/>
                  </a:lnTo>
                  <a:lnTo>
                    <a:pt x="71" y="203"/>
                  </a:lnTo>
                  <a:lnTo>
                    <a:pt x="71" y="203"/>
                  </a:lnTo>
                  <a:lnTo>
                    <a:pt x="72" y="203"/>
                  </a:lnTo>
                  <a:lnTo>
                    <a:pt x="77" y="200"/>
                  </a:lnTo>
                  <a:lnTo>
                    <a:pt x="79" y="199"/>
                  </a:lnTo>
                  <a:lnTo>
                    <a:pt x="82" y="197"/>
                  </a:lnTo>
                  <a:lnTo>
                    <a:pt x="82" y="193"/>
                  </a:lnTo>
                  <a:lnTo>
                    <a:pt x="86" y="193"/>
                  </a:lnTo>
                  <a:lnTo>
                    <a:pt x="89" y="193"/>
                  </a:lnTo>
                  <a:lnTo>
                    <a:pt x="93" y="192"/>
                  </a:lnTo>
                  <a:lnTo>
                    <a:pt x="98" y="190"/>
                  </a:lnTo>
                  <a:lnTo>
                    <a:pt x="102" y="190"/>
                  </a:lnTo>
                  <a:lnTo>
                    <a:pt x="104" y="190"/>
                  </a:lnTo>
                  <a:lnTo>
                    <a:pt x="107" y="190"/>
                  </a:lnTo>
                  <a:lnTo>
                    <a:pt x="109" y="190"/>
                  </a:lnTo>
                  <a:lnTo>
                    <a:pt x="113" y="192"/>
                  </a:lnTo>
                  <a:lnTo>
                    <a:pt x="115" y="190"/>
                  </a:lnTo>
                  <a:lnTo>
                    <a:pt x="116" y="189"/>
                  </a:lnTo>
                  <a:lnTo>
                    <a:pt x="116" y="189"/>
                  </a:lnTo>
                  <a:lnTo>
                    <a:pt x="116" y="189"/>
                  </a:lnTo>
                  <a:lnTo>
                    <a:pt x="110" y="148"/>
                  </a:lnTo>
                  <a:close/>
                </a:path>
              </a:pathLst>
            </a:custGeom>
            <a:grpFill/>
            <a:ln w="3175" cap="flat">
              <a:solidFill>
                <a:schemeClr val="bg1"/>
              </a:solidFill>
              <a:prstDash val="solid"/>
              <a:miter lim="800000"/>
              <a:headEnd/>
              <a:tailEnd/>
            </a:ln>
          </p:spPr>
          <p:txBody>
            <a:bodyPr/>
            <a:lstStyle/>
            <a:p>
              <a:pPr defTabSz="1828272">
                <a:defRPr/>
              </a:pPr>
              <a:endParaRPr lang="en-US"/>
            </a:p>
          </p:txBody>
        </p:sp>
        <p:sp>
          <p:nvSpPr>
            <p:cNvPr id="252" name="Freeform 43">
              <a:extLst>
                <a:ext uri="{FF2B5EF4-FFF2-40B4-BE49-F238E27FC236}">
                  <a16:creationId xmlns:a16="http://schemas.microsoft.com/office/drawing/2014/main" id="{BD62DC5E-2270-4D4C-9D65-174ECF434063}"/>
                </a:ext>
              </a:extLst>
            </p:cNvPr>
            <p:cNvSpPr>
              <a:spLocks/>
            </p:cNvSpPr>
            <p:nvPr/>
          </p:nvSpPr>
          <p:spPr bwMode="auto">
            <a:xfrm>
              <a:off x="7559758" y="2387426"/>
              <a:ext cx="242848" cy="177077"/>
            </a:xfrm>
            <a:custGeom>
              <a:avLst/>
              <a:gdLst>
                <a:gd name="T0" fmla="*/ 0 w 170"/>
                <a:gd name="T1" fmla="*/ 24 h 123"/>
                <a:gd name="T2" fmla="*/ 3 w 170"/>
                <a:gd name="T3" fmla="*/ 44 h 123"/>
                <a:gd name="T4" fmla="*/ 16 w 170"/>
                <a:gd name="T5" fmla="*/ 33 h 123"/>
                <a:gd name="T6" fmla="*/ 28 w 170"/>
                <a:gd name="T7" fmla="*/ 25 h 123"/>
                <a:gd name="T8" fmla="*/ 31 w 170"/>
                <a:gd name="T9" fmla="*/ 27 h 123"/>
                <a:gd name="T10" fmla="*/ 41 w 170"/>
                <a:gd name="T11" fmla="*/ 22 h 123"/>
                <a:gd name="T12" fmla="*/ 63 w 170"/>
                <a:gd name="T13" fmla="*/ 22 h 123"/>
                <a:gd name="T14" fmla="*/ 70 w 170"/>
                <a:gd name="T15" fmla="*/ 36 h 123"/>
                <a:gd name="T16" fmla="*/ 83 w 170"/>
                <a:gd name="T17" fmla="*/ 43 h 123"/>
                <a:gd name="T18" fmla="*/ 93 w 170"/>
                <a:gd name="T19" fmla="*/ 51 h 123"/>
                <a:gd name="T20" fmla="*/ 92 w 170"/>
                <a:gd name="T21" fmla="*/ 60 h 123"/>
                <a:gd name="T22" fmla="*/ 89 w 170"/>
                <a:gd name="T23" fmla="*/ 74 h 123"/>
                <a:gd name="T24" fmla="*/ 94 w 170"/>
                <a:gd name="T25" fmla="*/ 75 h 123"/>
                <a:gd name="T26" fmla="*/ 101 w 170"/>
                <a:gd name="T27" fmla="*/ 75 h 123"/>
                <a:gd name="T28" fmla="*/ 106 w 170"/>
                <a:gd name="T29" fmla="*/ 75 h 123"/>
                <a:gd name="T30" fmla="*/ 122 w 170"/>
                <a:gd name="T31" fmla="*/ 78 h 123"/>
                <a:gd name="T32" fmla="*/ 129 w 170"/>
                <a:gd name="T33" fmla="*/ 79 h 123"/>
                <a:gd name="T34" fmla="*/ 124 w 170"/>
                <a:gd name="T35" fmla="*/ 72 h 123"/>
                <a:gd name="T36" fmla="*/ 124 w 170"/>
                <a:gd name="T37" fmla="*/ 68 h 123"/>
                <a:gd name="T38" fmla="*/ 116 w 170"/>
                <a:gd name="T39" fmla="*/ 57 h 123"/>
                <a:gd name="T40" fmla="*/ 115 w 170"/>
                <a:gd name="T41" fmla="*/ 43 h 123"/>
                <a:gd name="T42" fmla="*/ 113 w 170"/>
                <a:gd name="T43" fmla="*/ 31 h 123"/>
                <a:gd name="T44" fmla="*/ 115 w 170"/>
                <a:gd name="T45" fmla="*/ 28 h 123"/>
                <a:gd name="T46" fmla="*/ 124 w 170"/>
                <a:gd name="T47" fmla="*/ 18 h 123"/>
                <a:gd name="T48" fmla="*/ 129 w 170"/>
                <a:gd name="T49" fmla="*/ 13 h 123"/>
                <a:gd name="T50" fmla="*/ 125 w 170"/>
                <a:gd name="T51" fmla="*/ 21 h 123"/>
                <a:gd name="T52" fmla="*/ 123 w 170"/>
                <a:gd name="T53" fmla="*/ 31 h 123"/>
                <a:gd name="T54" fmla="*/ 122 w 170"/>
                <a:gd name="T55" fmla="*/ 36 h 123"/>
                <a:gd name="T56" fmla="*/ 126 w 170"/>
                <a:gd name="T57" fmla="*/ 41 h 123"/>
                <a:gd name="T58" fmla="*/ 131 w 170"/>
                <a:gd name="T59" fmla="*/ 46 h 123"/>
                <a:gd name="T60" fmla="*/ 134 w 170"/>
                <a:gd name="T61" fmla="*/ 51 h 123"/>
                <a:gd name="T62" fmla="*/ 130 w 170"/>
                <a:gd name="T63" fmla="*/ 57 h 123"/>
                <a:gd name="T64" fmla="*/ 128 w 170"/>
                <a:gd name="T65" fmla="*/ 61 h 123"/>
                <a:gd name="T66" fmla="*/ 129 w 170"/>
                <a:gd name="T67" fmla="*/ 65 h 123"/>
                <a:gd name="T68" fmla="*/ 139 w 170"/>
                <a:gd name="T69" fmla="*/ 66 h 123"/>
                <a:gd name="T70" fmla="*/ 146 w 170"/>
                <a:gd name="T71" fmla="*/ 75 h 123"/>
                <a:gd name="T72" fmla="*/ 147 w 170"/>
                <a:gd name="T73" fmla="*/ 81 h 123"/>
                <a:gd name="T74" fmla="*/ 152 w 170"/>
                <a:gd name="T75" fmla="*/ 89 h 123"/>
                <a:gd name="T76" fmla="*/ 148 w 170"/>
                <a:gd name="T77" fmla="*/ 104 h 123"/>
                <a:gd name="T78" fmla="*/ 149 w 170"/>
                <a:gd name="T79" fmla="*/ 120 h 123"/>
                <a:gd name="T80" fmla="*/ 153 w 170"/>
                <a:gd name="T81" fmla="*/ 116 h 123"/>
                <a:gd name="T82" fmla="*/ 157 w 170"/>
                <a:gd name="T83" fmla="*/ 102 h 123"/>
                <a:gd name="T84" fmla="*/ 157 w 170"/>
                <a:gd name="T85" fmla="*/ 97 h 123"/>
                <a:gd name="T86" fmla="*/ 163 w 170"/>
                <a:gd name="T87" fmla="*/ 91 h 123"/>
                <a:gd name="T88" fmla="*/ 163 w 170"/>
                <a:gd name="T89" fmla="*/ 79 h 123"/>
                <a:gd name="T90" fmla="*/ 167 w 170"/>
                <a:gd name="T91" fmla="*/ 71 h 123"/>
                <a:gd name="T92" fmla="*/ 167 w 170"/>
                <a:gd name="T93" fmla="*/ 77 h 123"/>
                <a:gd name="T94" fmla="*/ 168 w 170"/>
                <a:gd name="T95" fmla="*/ 82 h 123"/>
                <a:gd name="T96" fmla="*/ 170 w 170"/>
                <a:gd name="T97" fmla="*/ 68 h 123"/>
                <a:gd name="T98" fmla="*/ 169 w 170"/>
                <a:gd name="T99" fmla="*/ 54 h 123"/>
                <a:gd name="T100" fmla="*/ 134 w 170"/>
                <a:gd name="T10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0" h="123">
                  <a:moveTo>
                    <a:pt x="134" y="0"/>
                  </a:moveTo>
                  <a:cubicBezTo>
                    <a:pt x="0" y="24"/>
                    <a:pt x="0" y="24"/>
                    <a:pt x="0" y="24"/>
                  </a:cubicBezTo>
                  <a:cubicBezTo>
                    <a:pt x="0" y="24"/>
                    <a:pt x="0" y="24"/>
                    <a:pt x="0" y="24"/>
                  </a:cubicBezTo>
                  <a:cubicBezTo>
                    <a:pt x="3" y="44"/>
                    <a:pt x="3" y="44"/>
                    <a:pt x="3" y="44"/>
                  </a:cubicBezTo>
                  <a:cubicBezTo>
                    <a:pt x="7" y="44"/>
                    <a:pt x="7" y="44"/>
                    <a:pt x="7" y="44"/>
                  </a:cubicBezTo>
                  <a:cubicBezTo>
                    <a:pt x="16" y="33"/>
                    <a:pt x="16" y="33"/>
                    <a:pt x="16" y="33"/>
                  </a:cubicBezTo>
                  <a:cubicBezTo>
                    <a:pt x="22" y="33"/>
                    <a:pt x="22" y="33"/>
                    <a:pt x="22" y="33"/>
                  </a:cubicBezTo>
                  <a:cubicBezTo>
                    <a:pt x="28" y="25"/>
                    <a:pt x="28" y="25"/>
                    <a:pt x="28" y="25"/>
                  </a:cubicBezTo>
                  <a:cubicBezTo>
                    <a:pt x="30" y="25"/>
                    <a:pt x="30" y="25"/>
                    <a:pt x="30" y="25"/>
                  </a:cubicBezTo>
                  <a:cubicBezTo>
                    <a:pt x="31" y="27"/>
                    <a:pt x="31" y="27"/>
                    <a:pt x="31" y="27"/>
                  </a:cubicBezTo>
                  <a:cubicBezTo>
                    <a:pt x="38" y="22"/>
                    <a:pt x="38" y="22"/>
                    <a:pt x="38" y="22"/>
                  </a:cubicBezTo>
                  <a:cubicBezTo>
                    <a:pt x="41" y="22"/>
                    <a:pt x="41" y="22"/>
                    <a:pt x="41" y="22"/>
                  </a:cubicBezTo>
                  <a:cubicBezTo>
                    <a:pt x="49" y="18"/>
                    <a:pt x="49" y="18"/>
                    <a:pt x="49" y="18"/>
                  </a:cubicBezTo>
                  <a:cubicBezTo>
                    <a:pt x="63" y="22"/>
                    <a:pt x="63" y="22"/>
                    <a:pt x="63" y="22"/>
                  </a:cubicBezTo>
                  <a:cubicBezTo>
                    <a:pt x="67" y="28"/>
                    <a:pt x="67" y="28"/>
                    <a:pt x="67" y="28"/>
                  </a:cubicBezTo>
                  <a:cubicBezTo>
                    <a:pt x="70" y="36"/>
                    <a:pt x="70" y="36"/>
                    <a:pt x="70" y="36"/>
                  </a:cubicBezTo>
                  <a:cubicBezTo>
                    <a:pt x="71" y="36"/>
                    <a:pt x="71" y="36"/>
                    <a:pt x="71" y="36"/>
                  </a:cubicBezTo>
                  <a:cubicBezTo>
                    <a:pt x="83" y="43"/>
                    <a:pt x="83" y="43"/>
                    <a:pt x="83" y="43"/>
                  </a:cubicBezTo>
                  <a:cubicBezTo>
                    <a:pt x="88" y="48"/>
                    <a:pt x="88" y="48"/>
                    <a:pt x="88" y="48"/>
                  </a:cubicBezTo>
                  <a:cubicBezTo>
                    <a:pt x="93" y="51"/>
                    <a:pt x="93" y="51"/>
                    <a:pt x="93" y="51"/>
                  </a:cubicBezTo>
                  <a:cubicBezTo>
                    <a:pt x="94" y="56"/>
                    <a:pt x="94" y="56"/>
                    <a:pt x="94" y="56"/>
                  </a:cubicBezTo>
                  <a:cubicBezTo>
                    <a:pt x="92" y="60"/>
                    <a:pt x="92" y="60"/>
                    <a:pt x="92" y="60"/>
                  </a:cubicBezTo>
                  <a:cubicBezTo>
                    <a:pt x="88" y="61"/>
                    <a:pt x="88" y="61"/>
                    <a:pt x="88" y="61"/>
                  </a:cubicBezTo>
                  <a:cubicBezTo>
                    <a:pt x="89" y="74"/>
                    <a:pt x="89" y="74"/>
                    <a:pt x="89" y="74"/>
                  </a:cubicBezTo>
                  <a:cubicBezTo>
                    <a:pt x="91" y="76"/>
                    <a:pt x="91" y="76"/>
                    <a:pt x="91" y="76"/>
                  </a:cubicBezTo>
                  <a:cubicBezTo>
                    <a:pt x="94" y="75"/>
                    <a:pt x="94" y="75"/>
                    <a:pt x="94" y="75"/>
                  </a:cubicBezTo>
                  <a:cubicBezTo>
                    <a:pt x="97" y="74"/>
                    <a:pt x="97" y="74"/>
                    <a:pt x="97" y="74"/>
                  </a:cubicBezTo>
                  <a:cubicBezTo>
                    <a:pt x="101" y="75"/>
                    <a:pt x="101" y="75"/>
                    <a:pt x="101" y="75"/>
                  </a:cubicBezTo>
                  <a:cubicBezTo>
                    <a:pt x="102" y="76"/>
                    <a:pt x="102" y="76"/>
                    <a:pt x="102" y="76"/>
                  </a:cubicBezTo>
                  <a:cubicBezTo>
                    <a:pt x="106" y="75"/>
                    <a:pt x="106" y="75"/>
                    <a:pt x="106" y="75"/>
                  </a:cubicBezTo>
                  <a:cubicBezTo>
                    <a:pt x="119" y="76"/>
                    <a:pt x="119" y="76"/>
                    <a:pt x="119" y="76"/>
                  </a:cubicBezTo>
                  <a:cubicBezTo>
                    <a:pt x="122" y="78"/>
                    <a:pt x="122" y="78"/>
                    <a:pt x="122" y="78"/>
                  </a:cubicBezTo>
                  <a:cubicBezTo>
                    <a:pt x="126" y="80"/>
                    <a:pt x="126" y="80"/>
                    <a:pt x="126" y="80"/>
                  </a:cubicBezTo>
                  <a:cubicBezTo>
                    <a:pt x="129" y="79"/>
                    <a:pt x="129" y="79"/>
                    <a:pt x="129" y="79"/>
                  </a:cubicBezTo>
                  <a:cubicBezTo>
                    <a:pt x="127" y="75"/>
                    <a:pt x="127" y="75"/>
                    <a:pt x="127" y="75"/>
                  </a:cubicBezTo>
                  <a:cubicBezTo>
                    <a:pt x="124" y="72"/>
                    <a:pt x="124" y="72"/>
                    <a:pt x="124" y="72"/>
                  </a:cubicBezTo>
                  <a:cubicBezTo>
                    <a:pt x="124" y="69"/>
                    <a:pt x="124" y="69"/>
                    <a:pt x="124" y="69"/>
                  </a:cubicBezTo>
                  <a:cubicBezTo>
                    <a:pt x="124" y="68"/>
                    <a:pt x="124" y="68"/>
                    <a:pt x="124" y="68"/>
                  </a:cubicBezTo>
                  <a:cubicBezTo>
                    <a:pt x="118" y="60"/>
                    <a:pt x="118" y="60"/>
                    <a:pt x="118" y="60"/>
                  </a:cubicBezTo>
                  <a:cubicBezTo>
                    <a:pt x="116" y="57"/>
                    <a:pt x="116" y="57"/>
                    <a:pt x="116" y="57"/>
                  </a:cubicBezTo>
                  <a:cubicBezTo>
                    <a:pt x="116" y="50"/>
                    <a:pt x="116" y="50"/>
                    <a:pt x="116" y="50"/>
                  </a:cubicBezTo>
                  <a:cubicBezTo>
                    <a:pt x="115" y="43"/>
                    <a:pt x="115" y="43"/>
                    <a:pt x="115" y="43"/>
                  </a:cubicBezTo>
                  <a:cubicBezTo>
                    <a:pt x="116" y="36"/>
                    <a:pt x="116" y="36"/>
                    <a:pt x="116" y="36"/>
                  </a:cubicBezTo>
                  <a:cubicBezTo>
                    <a:pt x="113" y="31"/>
                    <a:pt x="113" y="31"/>
                    <a:pt x="113" y="31"/>
                  </a:cubicBezTo>
                  <a:cubicBezTo>
                    <a:pt x="111" y="28"/>
                    <a:pt x="111" y="28"/>
                    <a:pt x="111" y="28"/>
                  </a:cubicBezTo>
                  <a:cubicBezTo>
                    <a:pt x="115" y="28"/>
                    <a:pt x="115" y="28"/>
                    <a:pt x="115" y="28"/>
                  </a:cubicBezTo>
                  <a:cubicBezTo>
                    <a:pt x="118" y="22"/>
                    <a:pt x="118" y="22"/>
                    <a:pt x="118" y="22"/>
                  </a:cubicBezTo>
                  <a:cubicBezTo>
                    <a:pt x="124" y="18"/>
                    <a:pt x="124" y="18"/>
                    <a:pt x="124" y="18"/>
                  </a:cubicBezTo>
                  <a:cubicBezTo>
                    <a:pt x="127" y="12"/>
                    <a:pt x="127" y="12"/>
                    <a:pt x="127" y="12"/>
                  </a:cubicBezTo>
                  <a:cubicBezTo>
                    <a:pt x="129" y="13"/>
                    <a:pt x="129" y="13"/>
                    <a:pt x="129" y="13"/>
                  </a:cubicBezTo>
                  <a:cubicBezTo>
                    <a:pt x="128" y="20"/>
                    <a:pt x="128" y="20"/>
                    <a:pt x="128" y="20"/>
                  </a:cubicBezTo>
                  <a:cubicBezTo>
                    <a:pt x="125" y="21"/>
                    <a:pt x="125" y="21"/>
                    <a:pt x="125" y="21"/>
                  </a:cubicBezTo>
                  <a:cubicBezTo>
                    <a:pt x="123" y="27"/>
                    <a:pt x="123" y="27"/>
                    <a:pt x="123" y="27"/>
                  </a:cubicBezTo>
                  <a:cubicBezTo>
                    <a:pt x="123" y="31"/>
                    <a:pt x="123" y="31"/>
                    <a:pt x="123" y="31"/>
                  </a:cubicBezTo>
                  <a:cubicBezTo>
                    <a:pt x="127" y="31"/>
                    <a:pt x="127" y="31"/>
                    <a:pt x="127" y="31"/>
                  </a:cubicBezTo>
                  <a:cubicBezTo>
                    <a:pt x="122" y="36"/>
                    <a:pt x="122" y="36"/>
                    <a:pt x="122" y="36"/>
                  </a:cubicBezTo>
                  <a:cubicBezTo>
                    <a:pt x="120" y="39"/>
                    <a:pt x="120" y="39"/>
                    <a:pt x="120" y="39"/>
                  </a:cubicBezTo>
                  <a:cubicBezTo>
                    <a:pt x="126" y="41"/>
                    <a:pt x="126" y="41"/>
                    <a:pt x="126" y="41"/>
                  </a:cubicBezTo>
                  <a:cubicBezTo>
                    <a:pt x="128" y="42"/>
                    <a:pt x="128" y="42"/>
                    <a:pt x="128" y="42"/>
                  </a:cubicBezTo>
                  <a:cubicBezTo>
                    <a:pt x="131" y="46"/>
                    <a:pt x="131" y="46"/>
                    <a:pt x="131" y="46"/>
                  </a:cubicBezTo>
                  <a:cubicBezTo>
                    <a:pt x="130" y="47"/>
                    <a:pt x="130" y="47"/>
                    <a:pt x="130" y="47"/>
                  </a:cubicBezTo>
                  <a:cubicBezTo>
                    <a:pt x="134" y="51"/>
                    <a:pt x="134" y="51"/>
                    <a:pt x="134" y="51"/>
                  </a:cubicBezTo>
                  <a:cubicBezTo>
                    <a:pt x="134" y="53"/>
                    <a:pt x="134" y="53"/>
                    <a:pt x="134" y="53"/>
                  </a:cubicBezTo>
                  <a:cubicBezTo>
                    <a:pt x="130" y="57"/>
                    <a:pt x="130" y="57"/>
                    <a:pt x="130" y="57"/>
                  </a:cubicBezTo>
                  <a:cubicBezTo>
                    <a:pt x="127" y="57"/>
                    <a:pt x="127" y="57"/>
                    <a:pt x="127" y="57"/>
                  </a:cubicBezTo>
                  <a:cubicBezTo>
                    <a:pt x="128" y="61"/>
                    <a:pt x="128" y="61"/>
                    <a:pt x="128" y="61"/>
                  </a:cubicBezTo>
                  <a:cubicBezTo>
                    <a:pt x="127" y="63"/>
                    <a:pt x="127" y="63"/>
                    <a:pt x="127" y="63"/>
                  </a:cubicBezTo>
                  <a:cubicBezTo>
                    <a:pt x="129" y="65"/>
                    <a:pt x="129" y="65"/>
                    <a:pt x="129" y="65"/>
                  </a:cubicBezTo>
                  <a:cubicBezTo>
                    <a:pt x="133" y="66"/>
                    <a:pt x="133" y="66"/>
                    <a:pt x="133" y="66"/>
                  </a:cubicBezTo>
                  <a:cubicBezTo>
                    <a:pt x="139" y="66"/>
                    <a:pt x="139" y="66"/>
                    <a:pt x="139" y="66"/>
                  </a:cubicBezTo>
                  <a:cubicBezTo>
                    <a:pt x="143" y="69"/>
                    <a:pt x="143" y="69"/>
                    <a:pt x="143" y="69"/>
                  </a:cubicBezTo>
                  <a:cubicBezTo>
                    <a:pt x="146" y="75"/>
                    <a:pt x="146" y="75"/>
                    <a:pt x="146" y="75"/>
                  </a:cubicBezTo>
                  <a:cubicBezTo>
                    <a:pt x="148" y="80"/>
                    <a:pt x="148" y="80"/>
                    <a:pt x="148" y="80"/>
                  </a:cubicBezTo>
                  <a:cubicBezTo>
                    <a:pt x="147" y="81"/>
                    <a:pt x="147" y="81"/>
                    <a:pt x="147" y="81"/>
                  </a:cubicBezTo>
                  <a:cubicBezTo>
                    <a:pt x="150" y="84"/>
                    <a:pt x="150" y="84"/>
                    <a:pt x="150" y="84"/>
                  </a:cubicBezTo>
                  <a:cubicBezTo>
                    <a:pt x="152" y="89"/>
                    <a:pt x="152" y="89"/>
                    <a:pt x="152" y="89"/>
                  </a:cubicBezTo>
                  <a:cubicBezTo>
                    <a:pt x="149" y="98"/>
                    <a:pt x="149" y="98"/>
                    <a:pt x="149" y="98"/>
                  </a:cubicBezTo>
                  <a:cubicBezTo>
                    <a:pt x="148" y="104"/>
                    <a:pt x="148" y="104"/>
                    <a:pt x="148" y="104"/>
                  </a:cubicBezTo>
                  <a:cubicBezTo>
                    <a:pt x="148" y="114"/>
                    <a:pt x="148" y="114"/>
                    <a:pt x="148" y="114"/>
                  </a:cubicBezTo>
                  <a:cubicBezTo>
                    <a:pt x="149" y="120"/>
                    <a:pt x="149" y="120"/>
                    <a:pt x="149" y="120"/>
                  </a:cubicBezTo>
                  <a:cubicBezTo>
                    <a:pt x="151" y="123"/>
                    <a:pt x="151" y="123"/>
                    <a:pt x="151" y="123"/>
                  </a:cubicBezTo>
                  <a:cubicBezTo>
                    <a:pt x="153" y="116"/>
                    <a:pt x="153" y="116"/>
                    <a:pt x="153" y="116"/>
                  </a:cubicBezTo>
                  <a:cubicBezTo>
                    <a:pt x="154" y="105"/>
                    <a:pt x="154" y="105"/>
                    <a:pt x="154" y="105"/>
                  </a:cubicBezTo>
                  <a:cubicBezTo>
                    <a:pt x="157" y="102"/>
                    <a:pt x="157" y="102"/>
                    <a:pt x="157" y="102"/>
                  </a:cubicBezTo>
                  <a:cubicBezTo>
                    <a:pt x="157" y="99"/>
                    <a:pt x="157" y="99"/>
                    <a:pt x="157" y="99"/>
                  </a:cubicBezTo>
                  <a:cubicBezTo>
                    <a:pt x="157" y="97"/>
                    <a:pt x="157" y="97"/>
                    <a:pt x="157" y="97"/>
                  </a:cubicBezTo>
                  <a:cubicBezTo>
                    <a:pt x="160" y="95"/>
                    <a:pt x="160" y="95"/>
                    <a:pt x="160" y="95"/>
                  </a:cubicBezTo>
                  <a:cubicBezTo>
                    <a:pt x="163" y="91"/>
                    <a:pt x="163" y="91"/>
                    <a:pt x="163" y="91"/>
                  </a:cubicBezTo>
                  <a:cubicBezTo>
                    <a:pt x="163" y="82"/>
                    <a:pt x="163" y="82"/>
                    <a:pt x="163" y="82"/>
                  </a:cubicBezTo>
                  <a:cubicBezTo>
                    <a:pt x="163" y="79"/>
                    <a:pt x="163" y="79"/>
                    <a:pt x="163" y="79"/>
                  </a:cubicBezTo>
                  <a:cubicBezTo>
                    <a:pt x="163" y="75"/>
                    <a:pt x="163" y="75"/>
                    <a:pt x="163" y="75"/>
                  </a:cubicBezTo>
                  <a:cubicBezTo>
                    <a:pt x="167" y="71"/>
                    <a:pt x="167" y="71"/>
                    <a:pt x="167" y="71"/>
                  </a:cubicBezTo>
                  <a:cubicBezTo>
                    <a:pt x="168" y="74"/>
                    <a:pt x="168" y="74"/>
                    <a:pt x="168" y="74"/>
                  </a:cubicBezTo>
                  <a:cubicBezTo>
                    <a:pt x="167" y="77"/>
                    <a:pt x="167" y="77"/>
                    <a:pt x="167" y="77"/>
                  </a:cubicBezTo>
                  <a:cubicBezTo>
                    <a:pt x="167" y="77"/>
                    <a:pt x="165" y="80"/>
                    <a:pt x="165" y="80"/>
                  </a:cubicBezTo>
                  <a:cubicBezTo>
                    <a:pt x="166" y="81"/>
                    <a:pt x="168" y="82"/>
                    <a:pt x="168" y="82"/>
                  </a:cubicBezTo>
                  <a:cubicBezTo>
                    <a:pt x="170" y="77"/>
                    <a:pt x="170" y="77"/>
                    <a:pt x="170" y="77"/>
                  </a:cubicBezTo>
                  <a:cubicBezTo>
                    <a:pt x="170" y="68"/>
                    <a:pt x="170" y="68"/>
                    <a:pt x="170" y="68"/>
                  </a:cubicBezTo>
                  <a:cubicBezTo>
                    <a:pt x="169" y="54"/>
                    <a:pt x="169" y="54"/>
                    <a:pt x="169" y="54"/>
                  </a:cubicBezTo>
                  <a:cubicBezTo>
                    <a:pt x="169" y="54"/>
                    <a:pt x="169" y="54"/>
                    <a:pt x="169" y="54"/>
                  </a:cubicBezTo>
                  <a:cubicBezTo>
                    <a:pt x="148" y="57"/>
                    <a:pt x="148" y="57"/>
                    <a:pt x="148" y="57"/>
                  </a:cubicBezTo>
                  <a:lnTo>
                    <a:pt x="134" y="0"/>
                  </a:lnTo>
                  <a:close/>
                </a:path>
              </a:pathLst>
            </a:custGeom>
            <a:grpFill/>
            <a:ln w="3175" cap="flat">
              <a:solidFill>
                <a:schemeClr val="bg1"/>
              </a:solidFill>
              <a:prstDash val="solid"/>
              <a:miter lim="800000"/>
              <a:headEnd/>
              <a:tailEnd/>
            </a:ln>
          </p:spPr>
          <p:txBody>
            <a:bodyPr/>
            <a:lstStyle/>
            <a:p>
              <a:pPr defTabSz="1828272">
                <a:defRPr/>
              </a:pPr>
              <a:endParaRPr lang="en-US"/>
            </a:p>
          </p:txBody>
        </p:sp>
        <p:sp>
          <p:nvSpPr>
            <p:cNvPr id="253" name="Freeform 44">
              <a:extLst>
                <a:ext uri="{FF2B5EF4-FFF2-40B4-BE49-F238E27FC236}">
                  <a16:creationId xmlns:a16="http://schemas.microsoft.com/office/drawing/2014/main" id="{49BA7727-8CAC-4BC3-88F2-519B559BA7C3}"/>
                </a:ext>
              </a:extLst>
            </p:cNvPr>
            <p:cNvSpPr>
              <a:spLocks/>
            </p:cNvSpPr>
            <p:nvPr/>
          </p:nvSpPr>
          <p:spPr bwMode="auto">
            <a:xfrm>
              <a:off x="7411350" y="2367189"/>
              <a:ext cx="249594" cy="246221"/>
            </a:xfrm>
            <a:custGeom>
              <a:avLst/>
              <a:gdLst>
                <a:gd name="T0" fmla="*/ 24 w 148"/>
                <a:gd name="T1" fmla="*/ 136 h 146"/>
                <a:gd name="T2" fmla="*/ 31 w 148"/>
                <a:gd name="T3" fmla="*/ 144 h 146"/>
                <a:gd name="T4" fmla="*/ 38 w 148"/>
                <a:gd name="T5" fmla="*/ 146 h 146"/>
                <a:gd name="T6" fmla="*/ 48 w 148"/>
                <a:gd name="T7" fmla="*/ 142 h 146"/>
                <a:gd name="T8" fmla="*/ 64 w 148"/>
                <a:gd name="T9" fmla="*/ 134 h 146"/>
                <a:gd name="T10" fmla="*/ 79 w 148"/>
                <a:gd name="T11" fmla="*/ 125 h 146"/>
                <a:gd name="T12" fmla="*/ 79 w 148"/>
                <a:gd name="T13" fmla="*/ 112 h 146"/>
                <a:gd name="T14" fmla="*/ 87 w 148"/>
                <a:gd name="T15" fmla="*/ 99 h 146"/>
                <a:gd name="T16" fmla="*/ 91 w 148"/>
                <a:gd name="T17" fmla="*/ 80 h 146"/>
                <a:gd name="T18" fmla="*/ 100 w 148"/>
                <a:gd name="T19" fmla="*/ 84 h 146"/>
                <a:gd name="T20" fmla="*/ 103 w 148"/>
                <a:gd name="T21" fmla="*/ 83 h 146"/>
                <a:gd name="T22" fmla="*/ 108 w 148"/>
                <a:gd name="T23" fmla="*/ 71 h 146"/>
                <a:gd name="T24" fmla="*/ 110 w 148"/>
                <a:gd name="T25" fmla="*/ 67 h 146"/>
                <a:gd name="T26" fmla="*/ 114 w 148"/>
                <a:gd name="T27" fmla="*/ 69 h 146"/>
                <a:gd name="T28" fmla="*/ 122 w 148"/>
                <a:gd name="T29" fmla="*/ 57 h 146"/>
                <a:gd name="T30" fmla="*/ 126 w 148"/>
                <a:gd name="T31" fmla="*/ 47 h 146"/>
                <a:gd name="T32" fmla="*/ 135 w 148"/>
                <a:gd name="T33" fmla="*/ 44 h 146"/>
                <a:gd name="T34" fmla="*/ 143 w 148"/>
                <a:gd name="T35" fmla="*/ 47 h 146"/>
                <a:gd name="T36" fmla="*/ 148 w 148"/>
                <a:gd name="T37" fmla="*/ 43 h 146"/>
                <a:gd name="T38" fmla="*/ 145 w 148"/>
                <a:gd name="T39" fmla="*/ 36 h 146"/>
                <a:gd name="T40" fmla="*/ 130 w 148"/>
                <a:gd name="T41" fmla="*/ 28 h 146"/>
                <a:gd name="T42" fmla="*/ 120 w 148"/>
                <a:gd name="T43" fmla="*/ 31 h 146"/>
                <a:gd name="T44" fmla="*/ 113 w 148"/>
                <a:gd name="T45" fmla="*/ 34 h 146"/>
                <a:gd name="T46" fmla="*/ 107 w 148"/>
                <a:gd name="T47" fmla="*/ 40 h 146"/>
                <a:gd name="T48" fmla="*/ 94 w 148"/>
                <a:gd name="T49" fmla="*/ 50 h 146"/>
                <a:gd name="T50" fmla="*/ 88 w 148"/>
                <a:gd name="T51" fmla="*/ 33 h 146"/>
                <a:gd name="T52" fmla="*/ 51 w 148"/>
                <a:gd name="T53" fmla="*/ 0 h 146"/>
                <a:gd name="T54" fmla="*/ 47 w 148"/>
                <a:gd name="T55" fmla="*/ 3 h 146"/>
                <a:gd name="T56" fmla="*/ 48 w 148"/>
                <a:gd name="T57" fmla="*/ 7 h 146"/>
                <a:gd name="T58" fmla="*/ 48 w 148"/>
                <a:gd name="T59" fmla="*/ 19 h 146"/>
                <a:gd name="T60" fmla="*/ 47 w 148"/>
                <a:gd name="T61" fmla="*/ 28 h 146"/>
                <a:gd name="T62" fmla="*/ 46 w 148"/>
                <a:gd name="T63" fmla="*/ 39 h 146"/>
                <a:gd name="T64" fmla="*/ 36 w 148"/>
                <a:gd name="T65" fmla="*/ 51 h 146"/>
                <a:gd name="T66" fmla="*/ 28 w 148"/>
                <a:gd name="T67" fmla="*/ 55 h 146"/>
                <a:gd name="T68" fmla="*/ 21 w 148"/>
                <a:gd name="T69" fmla="*/ 65 h 146"/>
                <a:gd name="T70" fmla="*/ 19 w 148"/>
                <a:gd name="T71" fmla="*/ 76 h 146"/>
                <a:gd name="T72" fmla="*/ 12 w 148"/>
                <a:gd name="T73" fmla="*/ 76 h 146"/>
                <a:gd name="T74" fmla="*/ 9 w 148"/>
                <a:gd name="T75" fmla="*/ 91 h 146"/>
                <a:gd name="T76" fmla="*/ 3 w 148"/>
                <a:gd name="T77" fmla="*/ 98 h 146"/>
                <a:gd name="T78" fmla="*/ 3 w 148"/>
                <a:gd name="T79" fmla="*/ 114 h 146"/>
                <a:gd name="T80" fmla="*/ 10 w 148"/>
                <a:gd name="T81" fmla="*/ 127 h 146"/>
                <a:gd name="T82" fmla="*/ 19 w 148"/>
                <a:gd name="T83" fmla="*/ 138 h 146"/>
                <a:gd name="T84" fmla="*/ 21 w 148"/>
                <a:gd name="T85" fmla="*/ 13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8" h="146">
                  <a:moveTo>
                    <a:pt x="21" y="136"/>
                  </a:moveTo>
                  <a:lnTo>
                    <a:pt x="24" y="136"/>
                  </a:lnTo>
                  <a:lnTo>
                    <a:pt x="25" y="139"/>
                  </a:lnTo>
                  <a:lnTo>
                    <a:pt x="31" y="144"/>
                  </a:lnTo>
                  <a:lnTo>
                    <a:pt x="36" y="146"/>
                  </a:lnTo>
                  <a:lnTo>
                    <a:pt x="38" y="146"/>
                  </a:lnTo>
                  <a:lnTo>
                    <a:pt x="44" y="139"/>
                  </a:lnTo>
                  <a:lnTo>
                    <a:pt x="48" y="142"/>
                  </a:lnTo>
                  <a:lnTo>
                    <a:pt x="57" y="140"/>
                  </a:lnTo>
                  <a:lnTo>
                    <a:pt x="64" y="134"/>
                  </a:lnTo>
                  <a:lnTo>
                    <a:pt x="75" y="128"/>
                  </a:lnTo>
                  <a:lnTo>
                    <a:pt x="79" y="125"/>
                  </a:lnTo>
                  <a:lnTo>
                    <a:pt x="78" y="117"/>
                  </a:lnTo>
                  <a:lnTo>
                    <a:pt x="79" y="112"/>
                  </a:lnTo>
                  <a:lnTo>
                    <a:pt x="84" y="107"/>
                  </a:lnTo>
                  <a:lnTo>
                    <a:pt x="87" y="99"/>
                  </a:lnTo>
                  <a:lnTo>
                    <a:pt x="90" y="87"/>
                  </a:lnTo>
                  <a:lnTo>
                    <a:pt x="91" y="80"/>
                  </a:lnTo>
                  <a:lnTo>
                    <a:pt x="95" y="82"/>
                  </a:lnTo>
                  <a:lnTo>
                    <a:pt x="100" y="84"/>
                  </a:lnTo>
                  <a:lnTo>
                    <a:pt x="102" y="85"/>
                  </a:lnTo>
                  <a:lnTo>
                    <a:pt x="103" y="83"/>
                  </a:lnTo>
                  <a:lnTo>
                    <a:pt x="106" y="75"/>
                  </a:lnTo>
                  <a:lnTo>
                    <a:pt x="108" y="71"/>
                  </a:lnTo>
                  <a:lnTo>
                    <a:pt x="109" y="67"/>
                  </a:lnTo>
                  <a:lnTo>
                    <a:pt x="110" y="67"/>
                  </a:lnTo>
                  <a:lnTo>
                    <a:pt x="113" y="67"/>
                  </a:lnTo>
                  <a:lnTo>
                    <a:pt x="114" y="69"/>
                  </a:lnTo>
                  <a:lnTo>
                    <a:pt x="119" y="60"/>
                  </a:lnTo>
                  <a:lnTo>
                    <a:pt x="122" y="57"/>
                  </a:lnTo>
                  <a:lnTo>
                    <a:pt x="124" y="54"/>
                  </a:lnTo>
                  <a:lnTo>
                    <a:pt x="126" y="47"/>
                  </a:lnTo>
                  <a:lnTo>
                    <a:pt x="126" y="39"/>
                  </a:lnTo>
                  <a:lnTo>
                    <a:pt x="135" y="44"/>
                  </a:lnTo>
                  <a:lnTo>
                    <a:pt x="141" y="47"/>
                  </a:lnTo>
                  <a:lnTo>
                    <a:pt x="143" y="47"/>
                  </a:lnTo>
                  <a:lnTo>
                    <a:pt x="146" y="44"/>
                  </a:lnTo>
                  <a:lnTo>
                    <a:pt x="148" y="43"/>
                  </a:lnTo>
                  <a:lnTo>
                    <a:pt x="147" y="43"/>
                  </a:lnTo>
                  <a:lnTo>
                    <a:pt x="145" y="36"/>
                  </a:lnTo>
                  <a:lnTo>
                    <a:pt x="141" y="31"/>
                  </a:lnTo>
                  <a:lnTo>
                    <a:pt x="130" y="28"/>
                  </a:lnTo>
                  <a:lnTo>
                    <a:pt x="123" y="31"/>
                  </a:lnTo>
                  <a:lnTo>
                    <a:pt x="120" y="31"/>
                  </a:lnTo>
                  <a:lnTo>
                    <a:pt x="114" y="35"/>
                  </a:lnTo>
                  <a:lnTo>
                    <a:pt x="113" y="34"/>
                  </a:lnTo>
                  <a:lnTo>
                    <a:pt x="112" y="34"/>
                  </a:lnTo>
                  <a:lnTo>
                    <a:pt x="107" y="40"/>
                  </a:lnTo>
                  <a:lnTo>
                    <a:pt x="102" y="40"/>
                  </a:lnTo>
                  <a:lnTo>
                    <a:pt x="94" y="50"/>
                  </a:lnTo>
                  <a:lnTo>
                    <a:pt x="91" y="50"/>
                  </a:lnTo>
                  <a:lnTo>
                    <a:pt x="88" y="33"/>
                  </a:lnTo>
                  <a:lnTo>
                    <a:pt x="57" y="39"/>
                  </a:lnTo>
                  <a:lnTo>
                    <a:pt x="51" y="0"/>
                  </a:lnTo>
                  <a:lnTo>
                    <a:pt x="48" y="0"/>
                  </a:lnTo>
                  <a:lnTo>
                    <a:pt x="47" y="3"/>
                  </a:lnTo>
                  <a:lnTo>
                    <a:pt x="48" y="6"/>
                  </a:lnTo>
                  <a:lnTo>
                    <a:pt x="48" y="7"/>
                  </a:lnTo>
                  <a:lnTo>
                    <a:pt x="48" y="15"/>
                  </a:lnTo>
                  <a:lnTo>
                    <a:pt x="48" y="19"/>
                  </a:lnTo>
                  <a:lnTo>
                    <a:pt x="47" y="22"/>
                  </a:lnTo>
                  <a:lnTo>
                    <a:pt x="47" y="28"/>
                  </a:lnTo>
                  <a:lnTo>
                    <a:pt x="46" y="36"/>
                  </a:lnTo>
                  <a:lnTo>
                    <a:pt x="46" y="39"/>
                  </a:lnTo>
                  <a:lnTo>
                    <a:pt x="44" y="44"/>
                  </a:lnTo>
                  <a:lnTo>
                    <a:pt x="36" y="51"/>
                  </a:lnTo>
                  <a:lnTo>
                    <a:pt x="33" y="55"/>
                  </a:lnTo>
                  <a:lnTo>
                    <a:pt x="28" y="55"/>
                  </a:lnTo>
                  <a:lnTo>
                    <a:pt x="24" y="61"/>
                  </a:lnTo>
                  <a:lnTo>
                    <a:pt x="21" y="65"/>
                  </a:lnTo>
                  <a:lnTo>
                    <a:pt x="20" y="75"/>
                  </a:lnTo>
                  <a:lnTo>
                    <a:pt x="19" y="76"/>
                  </a:lnTo>
                  <a:lnTo>
                    <a:pt x="15" y="73"/>
                  </a:lnTo>
                  <a:lnTo>
                    <a:pt x="12" y="76"/>
                  </a:lnTo>
                  <a:lnTo>
                    <a:pt x="9" y="87"/>
                  </a:lnTo>
                  <a:lnTo>
                    <a:pt x="9" y="91"/>
                  </a:lnTo>
                  <a:lnTo>
                    <a:pt x="7" y="94"/>
                  </a:lnTo>
                  <a:lnTo>
                    <a:pt x="3" y="98"/>
                  </a:lnTo>
                  <a:lnTo>
                    <a:pt x="0" y="101"/>
                  </a:lnTo>
                  <a:lnTo>
                    <a:pt x="3" y="114"/>
                  </a:lnTo>
                  <a:lnTo>
                    <a:pt x="5" y="120"/>
                  </a:lnTo>
                  <a:lnTo>
                    <a:pt x="10" y="127"/>
                  </a:lnTo>
                  <a:lnTo>
                    <a:pt x="15" y="132"/>
                  </a:lnTo>
                  <a:lnTo>
                    <a:pt x="19" y="138"/>
                  </a:lnTo>
                  <a:lnTo>
                    <a:pt x="20" y="138"/>
                  </a:lnTo>
                  <a:lnTo>
                    <a:pt x="21" y="136"/>
                  </a:lnTo>
                  <a:close/>
                </a:path>
              </a:pathLst>
            </a:custGeom>
            <a:grpFill/>
            <a:ln w="3175" cap="flat">
              <a:solidFill>
                <a:schemeClr val="bg1"/>
              </a:solidFill>
              <a:prstDash val="solid"/>
              <a:miter lim="800000"/>
              <a:headEnd/>
              <a:tailEnd/>
            </a:ln>
          </p:spPr>
          <p:txBody>
            <a:bodyPr/>
            <a:lstStyle/>
            <a:p>
              <a:pPr defTabSz="1828272">
                <a:defRPr/>
              </a:pPr>
              <a:endParaRPr lang="en-US"/>
            </a:p>
          </p:txBody>
        </p:sp>
        <p:sp>
          <p:nvSpPr>
            <p:cNvPr id="254" name="Freeform 45">
              <a:extLst>
                <a:ext uri="{FF2B5EF4-FFF2-40B4-BE49-F238E27FC236}">
                  <a16:creationId xmlns:a16="http://schemas.microsoft.com/office/drawing/2014/main" id="{CC9B7680-FFDD-41A6-9CD0-5FFC0517F8B2}"/>
                </a:ext>
              </a:extLst>
            </p:cNvPr>
            <p:cNvSpPr>
              <a:spLocks/>
            </p:cNvSpPr>
            <p:nvPr/>
          </p:nvSpPr>
          <p:spPr bwMode="auto">
            <a:xfrm>
              <a:off x="7045393" y="2498731"/>
              <a:ext cx="398000" cy="205746"/>
            </a:xfrm>
            <a:custGeom>
              <a:avLst/>
              <a:gdLst>
                <a:gd name="T0" fmla="*/ 207 w 236"/>
                <a:gd name="T1" fmla="*/ 91 h 122"/>
                <a:gd name="T2" fmla="*/ 214 w 236"/>
                <a:gd name="T3" fmla="*/ 88 h 122"/>
                <a:gd name="T4" fmla="*/ 220 w 236"/>
                <a:gd name="T5" fmla="*/ 74 h 122"/>
                <a:gd name="T6" fmla="*/ 235 w 236"/>
                <a:gd name="T7" fmla="*/ 64 h 122"/>
                <a:gd name="T8" fmla="*/ 232 w 236"/>
                <a:gd name="T9" fmla="*/ 54 h 122"/>
                <a:gd name="T10" fmla="*/ 222 w 236"/>
                <a:gd name="T11" fmla="*/ 42 h 122"/>
                <a:gd name="T12" fmla="*/ 217 w 236"/>
                <a:gd name="T13" fmla="*/ 23 h 122"/>
                <a:gd name="T14" fmla="*/ 215 w 236"/>
                <a:gd name="T15" fmla="*/ 22 h 122"/>
                <a:gd name="T16" fmla="*/ 207 w 236"/>
                <a:gd name="T17" fmla="*/ 13 h 122"/>
                <a:gd name="T18" fmla="*/ 203 w 236"/>
                <a:gd name="T19" fmla="*/ 11 h 122"/>
                <a:gd name="T20" fmla="*/ 199 w 236"/>
                <a:gd name="T21" fmla="*/ 15 h 122"/>
                <a:gd name="T22" fmla="*/ 192 w 236"/>
                <a:gd name="T23" fmla="*/ 17 h 122"/>
                <a:gd name="T24" fmla="*/ 184 w 236"/>
                <a:gd name="T25" fmla="*/ 13 h 122"/>
                <a:gd name="T26" fmla="*/ 181 w 236"/>
                <a:gd name="T27" fmla="*/ 16 h 122"/>
                <a:gd name="T28" fmla="*/ 178 w 236"/>
                <a:gd name="T29" fmla="*/ 18 h 122"/>
                <a:gd name="T30" fmla="*/ 174 w 236"/>
                <a:gd name="T31" fmla="*/ 15 h 122"/>
                <a:gd name="T32" fmla="*/ 166 w 236"/>
                <a:gd name="T33" fmla="*/ 13 h 122"/>
                <a:gd name="T34" fmla="*/ 163 w 236"/>
                <a:gd name="T35" fmla="*/ 7 h 122"/>
                <a:gd name="T36" fmla="*/ 154 w 236"/>
                <a:gd name="T37" fmla="*/ 0 h 122"/>
                <a:gd name="T38" fmla="*/ 148 w 236"/>
                <a:gd name="T39" fmla="*/ 3 h 122"/>
                <a:gd name="T40" fmla="*/ 141 w 236"/>
                <a:gd name="T41" fmla="*/ 2 h 122"/>
                <a:gd name="T42" fmla="*/ 144 w 236"/>
                <a:gd name="T43" fmla="*/ 7 h 122"/>
                <a:gd name="T44" fmla="*/ 144 w 236"/>
                <a:gd name="T45" fmla="*/ 15 h 122"/>
                <a:gd name="T46" fmla="*/ 138 w 236"/>
                <a:gd name="T47" fmla="*/ 17 h 122"/>
                <a:gd name="T48" fmla="*/ 126 w 236"/>
                <a:gd name="T49" fmla="*/ 20 h 122"/>
                <a:gd name="T50" fmla="*/ 125 w 236"/>
                <a:gd name="T51" fmla="*/ 23 h 122"/>
                <a:gd name="T52" fmla="*/ 124 w 236"/>
                <a:gd name="T53" fmla="*/ 29 h 122"/>
                <a:gd name="T54" fmla="*/ 120 w 236"/>
                <a:gd name="T55" fmla="*/ 37 h 122"/>
                <a:gd name="T56" fmla="*/ 115 w 236"/>
                <a:gd name="T57" fmla="*/ 39 h 122"/>
                <a:gd name="T58" fmla="*/ 112 w 236"/>
                <a:gd name="T59" fmla="*/ 47 h 122"/>
                <a:gd name="T60" fmla="*/ 104 w 236"/>
                <a:gd name="T61" fmla="*/ 52 h 122"/>
                <a:gd name="T62" fmla="*/ 100 w 236"/>
                <a:gd name="T63" fmla="*/ 48 h 122"/>
                <a:gd name="T64" fmla="*/ 97 w 236"/>
                <a:gd name="T65" fmla="*/ 44 h 122"/>
                <a:gd name="T66" fmla="*/ 93 w 236"/>
                <a:gd name="T67" fmla="*/ 51 h 122"/>
                <a:gd name="T68" fmla="*/ 92 w 236"/>
                <a:gd name="T69" fmla="*/ 58 h 122"/>
                <a:gd name="T70" fmla="*/ 86 w 236"/>
                <a:gd name="T71" fmla="*/ 55 h 122"/>
                <a:gd name="T72" fmla="*/ 80 w 236"/>
                <a:gd name="T73" fmla="*/ 56 h 122"/>
                <a:gd name="T74" fmla="*/ 76 w 236"/>
                <a:gd name="T75" fmla="*/ 61 h 122"/>
                <a:gd name="T76" fmla="*/ 71 w 236"/>
                <a:gd name="T77" fmla="*/ 60 h 122"/>
                <a:gd name="T78" fmla="*/ 63 w 236"/>
                <a:gd name="T79" fmla="*/ 57 h 122"/>
                <a:gd name="T80" fmla="*/ 57 w 236"/>
                <a:gd name="T81" fmla="*/ 61 h 122"/>
                <a:gd name="T82" fmla="*/ 49 w 236"/>
                <a:gd name="T83" fmla="*/ 66 h 122"/>
                <a:gd name="T84" fmla="*/ 43 w 236"/>
                <a:gd name="T85" fmla="*/ 67 h 122"/>
                <a:gd name="T86" fmla="*/ 43 w 236"/>
                <a:gd name="T87" fmla="*/ 72 h 122"/>
                <a:gd name="T88" fmla="*/ 44 w 236"/>
                <a:gd name="T89" fmla="*/ 78 h 122"/>
                <a:gd name="T90" fmla="*/ 36 w 236"/>
                <a:gd name="T91" fmla="*/ 81 h 122"/>
                <a:gd name="T92" fmla="*/ 33 w 236"/>
                <a:gd name="T93" fmla="*/ 88 h 122"/>
                <a:gd name="T94" fmla="*/ 33 w 236"/>
                <a:gd name="T95" fmla="*/ 94 h 122"/>
                <a:gd name="T96" fmla="*/ 27 w 236"/>
                <a:gd name="T97" fmla="*/ 94 h 122"/>
                <a:gd name="T98" fmla="*/ 19 w 236"/>
                <a:gd name="T99" fmla="*/ 89 h 122"/>
                <a:gd name="T100" fmla="*/ 14 w 236"/>
                <a:gd name="T101" fmla="*/ 93 h 122"/>
                <a:gd name="T102" fmla="*/ 10 w 236"/>
                <a:gd name="T103" fmla="*/ 97 h 122"/>
                <a:gd name="T104" fmla="*/ 14 w 236"/>
                <a:gd name="T105" fmla="*/ 102 h 122"/>
                <a:gd name="T106" fmla="*/ 14 w 236"/>
                <a:gd name="T107" fmla="*/ 107 h 122"/>
                <a:gd name="T108" fmla="*/ 12 w 236"/>
                <a:gd name="T109" fmla="*/ 115 h 122"/>
                <a:gd name="T110" fmla="*/ 7 w 236"/>
                <a:gd name="T111" fmla="*/ 116 h 122"/>
                <a:gd name="T112" fmla="*/ 5 w 236"/>
                <a:gd name="T113" fmla="*/ 117 h 122"/>
                <a:gd name="T114" fmla="*/ 0 w 236"/>
                <a:gd name="T115" fmla="*/ 117 h 122"/>
                <a:gd name="T116" fmla="*/ 0 w 236"/>
                <a:gd name="T117" fmla="*/ 121 h 122"/>
                <a:gd name="T118" fmla="*/ 2 w 236"/>
                <a:gd name="T119" fmla="*/ 121 h 122"/>
                <a:gd name="T120" fmla="*/ 50 w 236"/>
                <a:gd name="T121" fmla="*/ 111 h 122"/>
                <a:gd name="T122" fmla="*/ 192 w 236"/>
                <a:gd name="T123" fmla="*/ 100 h 122"/>
                <a:gd name="T124" fmla="*/ 202 w 236"/>
                <a:gd name="T125" fmla="*/ 94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 h="122">
                  <a:moveTo>
                    <a:pt x="202" y="94"/>
                  </a:moveTo>
                  <a:lnTo>
                    <a:pt x="207" y="91"/>
                  </a:lnTo>
                  <a:lnTo>
                    <a:pt x="210" y="89"/>
                  </a:lnTo>
                  <a:lnTo>
                    <a:pt x="214" y="88"/>
                  </a:lnTo>
                  <a:lnTo>
                    <a:pt x="217" y="79"/>
                  </a:lnTo>
                  <a:lnTo>
                    <a:pt x="220" y="74"/>
                  </a:lnTo>
                  <a:lnTo>
                    <a:pt x="231" y="70"/>
                  </a:lnTo>
                  <a:lnTo>
                    <a:pt x="235" y="64"/>
                  </a:lnTo>
                  <a:lnTo>
                    <a:pt x="236" y="60"/>
                  </a:lnTo>
                  <a:lnTo>
                    <a:pt x="232" y="54"/>
                  </a:lnTo>
                  <a:lnTo>
                    <a:pt x="227" y="49"/>
                  </a:lnTo>
                  <a:lnTo>
                    <a:pt x="222" y="42"/>
                  </a:lnTo>
                  <a:lnTo>
                    <a:pt x="220" y="36"/>
                  </a:lnTo>
                  <a:lnTo>
                    <a:pt x="217" y="23"/>
                  </a:lnTo>
                  <a:lnTo>
                    <a:pt x="218" y="22"/>
                  </a:lnTo>
                  <a:lnTo>
                    <a:pt x="215" y="22"/>
                  </a:lnTo>
                  <a:lnTo>
                    <a:pt x="211" y="18"/>
                  </a:lnTo>
                  <a:lnTo>
                    <a:pt x="207" y="13"/>
                  </a:lnTo>
                  <a:lnTo>
                    <a:pt x="204" y="10"/>
                  </a:lnTo>
                  <a:lnTo>
                    <a:pt x="203" y="11"/>
                  </a:lnTo>
                  <a:lnTo>
                    <a:pt x="201" y="12"/>
                  </a:lnTo>
                  <a:lnTo>
                    <a:pt x="199" y="15"/>
                  </a:lnTo>
                  <a:lnTo>
                    <a:pt x="198" y="16"/>
                  </a:lnTo>
                  <a:lnTo>
                    <a:pt x="192" y="17"/>
                  </a:lnTo>
                  <a:lnTo>
                    <a:pt x="187" y="15"/>
                  </a:lnTo>
                  <a:lnTo>
                    <a:pt x="184" y="13"/>
                  </a:lnTo>
                  <a:lnTo>
                    <a:pt x="183" y="14"/>
                  </a:lnTo>
                  <a:lnTo>
                    <a:pt x="181" y="16"/>
                  </a:lnTo>
                  <a:lnTo>
                    <a:pt x="181" y="17"/>
                  </a:lnTo>
                  <a:lnTo>
                    <a:pt x="178" y="18"/>
                  </a:lnTo>
                  <a:lnTo>
                    <a:pt x="176" y="16"/>
                  </a:lnTo>
                  <a:lnTo>
                    <a:pt x="174" y="15"/>
                  </a:lnTo>
                  <a:lnTo>
                    <a:pt x="171" y="14"/>
                  </a:lnTo>
                  <a:lnTo>
                    <a:pt x="166" y="13"/>
                  </a:lnTo>
                  <a:lnTo>
                    <a:pt x="165" y="11"/>
                  </a:lnTo>
                  <a:lnTo>
                    <a:pt x="163" y="7"/>
                  </a:lnTo>
                  <a:lnTo>
                    <a:pt x="159" y="4"/>
                  </a:lnTo>
                  <a:lnTo>
                    <a:pt x="154" y="0"/>
                  </a:lnTo>
                  <a:lnTo>
                    <a:pt x="153" y="1"/>
                  </a:lnTo>
                  <a:lnTo>
                    <a:pt x="148" y="3"/>
                  </a:lnTo>
                  <a:lnTo>
                    <a:pt x="143" y="1"/>
                  </a:lnTo>
                  <a:lnTo>
                    <a:pt x="141" y="2"/>
                  </a:lnTo>
                  <a:lnTo>
                    <a:pt x="142" y="6"/>
                  </a:lnTo>
                  <a:lnTo>
                    <a:pt x="144" y="7"/>
                  </a:lnTo>
                  <a:lnTo>
                    <a:pt x="143" y="9"/>
                  </a:lnTo>
                  <a:lnTo>
                    <a:pt x="144" y="15"/>
                  </a:lnTo>
                  <a:lnTo>
                    <a:pt x="142" y="17"/>
                  </a:lnTo>
                  <a:lnTo>
                    <a:pt x="138" y="17"/>
                  </a:lnTo>
                  <a:lnTo>
                    <a:pt x="134" y="19"/>
                  </a:lnTo>
                  <a:lnTo>
                    <a:pt x="126" y="20"/>
                  </a:lnTo>
                  <a:lnTo>
                    <a:pt x="125" y="21"/>
                  </a:lnTo>
                  <a:lnTo>
                    <a:pt x="125" y="23"/>
                  </a:lnTo>
                  <a:lnTo>
                    <a:pt x="124" y="25"/>
                  </a:lnTo>
                  <a:lnTo>
                    <a:pt x="124" y="29"/>
                  </a:lnTo>
                  <a:lnTo>
                    <a:pt x="122" y="33"/>
                  </a:lnTo>
                  <a:lnTo>
                    <a:pt x="120" y="37"/>
                  </a:lnTo>
                  <a:lnTo>
                    <a:pt x="118" y="39"/>
                  </a:lnTo>
                  <a:lnTo>
                    <a:pt x="115" y="39"/>
                  </a:lnTo>
                  <a:lnTo>
                    <a:pt x="112" y="44"/>
                  </a:lnTo>
                  <a:lnTo>
                    <a:pt x="112" y="47"/>
                  </a:lnTo>
                  <a:lnTo>
                    <a:pt x="110" y="51"/>
                  </a:lnTo>
                  <a:lnTo>
                    <a:pt x="104" y="52"/>
                  </a:lnTo>
                  <a:lnTo>
                    <a:pt x="103" y="51"/>
                  </a:lnTo>
                  <a:lnTo>
                    <a:pt x="100" y="48"/>
                  </a:lnTo>
                  <a:lnTo>
                    <a:pt x="99" y="44"/>
                  </a:lnTo>
                  <a:lnTo>
                    <a:pt x="97" y="44"/>
                  </a:lnTo>
                  <a:lnTo>
                    <a:pt x="96" y="48"/>
                  </a:lnTo>
                  <a:lnTo>
                    <a:pt x="93" y="51"/>
                  </a:lnTo>
                  <a:lnTo>
                    <a:pt x="93" y="55"/>
                  </a:lnTo>
                  <a:lnTo>
                    <a:pt x="92" y="58"/>
                  </a:lnTo>
                  <a:lnTo>
                    <a:pt x="88" y="57"/>
                  </a:lnTo>
                  <a:lnTo>
                    <a:pt x="86" y="55"/>
                  </a:lnTo>
                  <a:lnTo>
                    <a:pt x="82" y="55"/>
                  </a:lnTo>
                  <a:lnTo>
                    <a:pt x="80" y="56"/>
                  </a:lnTo>
                  <a:lnTo>
                    <a:pt x="76" y="57"/>
                  </a:lnTo>
                  <a:lnTo>
                    <a:pt x="76" y="61"/>
                  </a:lnTo>
                  <a:lnTo>
                    <a:pt x="75" y="62"/>
                  </a:lnTo>
                  <a:lnTo>
                    <a:pt x="71" y="60"/>
                  </a:lnTo>
                  <a:lnTo>
                    <a:pt x="68" y="57"/>
                  </a:lnTo>
                  <a:lnTo>
                    <a:pt x="63" y="57"/>
                  </a:lnTo>
                  <a:lnTo>
                    <a:pt x="60" y="57"/>
                  </a:lnTo>
                  <a:lnTo>
                    <a:pt x="57" y="61"/>
                  </a:lnTo>
                  <a:lnTo>
                    <a:pt x="49" y="61"/>
                  </a:lnTo>
                  <a:lnTo>
                    <a:pt x="49" y="66"/>
                  </a:lnTo>
                  <a:lnTo>
                    <a:pt x="46" y="66"/>
                  </a:lnTo>
                  <a:lnTo>
                    <a:pt x="43" y="67"/>
                  </a:lnTo>
                  <a:lnTo>
                    <a:pt x="43" y="71"/>
                  </a:lnTo>
                  <a:lnTo>
                    <a:pt x="43" y="72"/>
                  </a:lnTo>
                  <a:lnTo>
                    <a:pt x="43" y="75"/>
                  </a:lnTo>
                  <a:lnTo>
                    <a:pt x="44" y="78"/>
                  </a:lnTo>
                  <a:lnTo>
                    <a:pt x="42" y="79"/>
                  </a:lnTo>
                  <a:lnTo>
                    <a:pt x="36" y="81"/>
                  </a:lnTo>
                  <a:lnTo>
                    <a:pt x="33" y="83"/>
                  </a:lnTo>
                  <a:lnTo>
                    <a:pt x="33" y="88"/>
                  </a:lnTo>
                  <a:lnTo>
                    <a:pt x="35" y="93"/>
                  </a:lnTo>
                  <a:lnTo>
                    <a:pt x="33" y="94"/>
                  </a:lnTo>
                  <a:lnTo>
                    <a:pt x="30" y="94"/>
                  </a:lnTo>
                  <a:lnTo>
                    <a:pt x="27" y="94"/>
                  </a:lnTo>
                  <a:lnTo>
                    <a:pt x="23" y="91"/>
                  </a:lnTo>
                  <a:lnTo>
                    <a:pt x="19" y="89"/>
                  </a:lnTo>
                  <a:lnTo>
                    <a:pt x="17" y="90"/>
                  </a:lnTo>
                  <a:lnTo>
                    <a:pt x="14" y="93"/>
                  </a:lnTo>
                  <a:lnTo>
                    <a:pt x="11" y="94"/>
                  </a:lnTo>
                  <a:lnTo>
                    <a:pt x="10" y="97"/>
                  </a:lnTo>
                  <a:lnTo>
                    <a:pt x="10" y="100"/>
                  </a:lnTo>
                  <a:lnTo>
                    <a:pt x="14" y="102"/>
                  </a:lnTo>
                  <a:lnTo>
                    <a:pt x="14" y="104"/>
                  </a:lnTo>
                  <a:lnTo>
                    <a:pt x="14" y="107"/>
                  </a:lnTo>
                  <a:lnTo>
                    <a:pt x="14" y="112"/>
                  </a:lnTo>
                  <a:lnTo>
                    <a:pt x="12" y="115"/>
                  </a:lnTo>
                  <a:lnTo>
                    <a:pt x="10" y="116"/>
                  </a:lnTo>
                  <a:lnTo>
                    <a:pt x="7" y="116"/>
                  </a:lnTo>
                  <a:lnTo>
                    <a:pt x="5" y="117"/>
                  </a:lnTo>
                  <a:lnTo>
                    <a:pt x="5" y="117"/>
                  </a:lnTo>
                  <a:lnTo>
                    <a:pt x="4" y="117"/>
                  </a:lnTo>
                  <a:lnTo>
                    <a:pt x="0" y="117"/>
                  </a:lnTo>
                  <a:lnTo>
                    <a:pt x="0" y="118"/>
                  </a:lnTo>
                  <a:lnTo>
                    <a:pt x="0" y="121"/>
                  </a:lnTo>
                  <a:lnTo>
                    <a:pt x="0" y="122"/>
                  </a:lnTo>
                  <a:lnTo>
                    <a:pt x="2" y="121"/>
                  </a:lnTo>
                  <a:lnTo>
                    <a:pt x="52" y="120"/>
                  </a:lnTo>
                  <a:lnTo>
                    <a:pt x="50" y="111"/>
                  </a:lnTo>
                  <a:lnTo>
                    <a:pt x="143" y="105"/>
                  </a:lnTo>
                  <a:lnTo>
                    <a:pt x="192" y="100"/>
                  </a:lnTo>
                  <a:lnTo>
                    <a:pt x="198" y="97"/>
                  </a:lnTo>
                  <a:lnTo>
                    <a:pt x="202" y="94"/>
                  </a:lnTo>
                  <a:close/>
                </a:path>
              </a:pathLst>
            </a:custGeom>
            <a:grpFill/>
            <a:ln w="3175" cap="flat">
              <a:solidFill>
                <a:schemeClr val="bg1"/>
              </a:solidFill>
              <a:prstDash val="solid"/>
              <a:miter lim="800000"/>
              <a:headEnd/>
              <a:tailEnd/>
            </a:ln>
          </p:spPr>
          <p:txBody>
            <a:bodyPr/>
            <a:lstStyle/>
            <a:p>
              <a:pPr defTabSz="1828272">
                <a:defRPr/>
              </a:pPr>
              <a:endParaRPr lang="en-US"/>
            </a:p>
          </p:txBody>
        </p:sp>
        <p:sp>
          <p:nvSpPr>
            <p:cNvPr id="255" name="Freeform 46">
              <a:extLst>
                <a:ext uri="{FF2B5EF4-FFF2-40B4-BE49-F238E27FC236}">
                  <a16:creationId xmlns:a16="http://schemas.microsoft.com/office/drawing/2014/main" id="{BECF2591-AD7F-44F4-86C7-2082866DF1D4}"/>
                </a:ext>
              </a:extLst>
            </p:cNvPr>
            <p:cNvSpPr>
              <a:spLocks/>
            </p:cNvSpPr>
            <p:nvPr/>
          </p:nvSpPr>
          <p:spPr bwMode="auto">
            <a:xfrm>
              <a:off x="6706417" y="2426214"/>
              <a:ext cx="362585" cy="315365"/>
            </a:xfrm>
            <a:custGeom>
              <a:avLst/>
              <a:gdLst>
                <a:gd name="T0" fmla="*/ 238 w 254"/>
                <a:gd name="T1" fmla="*/ 190 h 221"/>
                <a:gd name="T2" fmla="*/ 242 w 254"/>
                <a:gd name="T3" fmla="*/ 189 h 221"/>
                <a:gd name="T4" fmla="*/ 244 w 254"/>
                <a:gd name="T5" fmla="*/ 188 h 221"/>
                <a:gd name="T6" fmla="*/ 249 w 254"/>
                <a:gd name="T7" fmla="*/ 187 h 221"/>
                <a:gd name="T8" fmla="*/ 254 w 254"/>
                <a:gd name="T9" fmla="*/ 183 h 221"/>
                <a:gd name="T10" fmla="*/ 254 w 254"/>
                <a:gd name="T11" fmla="*/ 173 h 221"/>
                <a:gd name="T12" fmla="*/ 250 w 254"/>
                <a:gd name="T13" fmla="*/ 168 h 221"/>
                <a:gd name="T14" fmla="*/ 251 w 254"/>
                <a:gd name="T15" fmla="*/ 161 h 221"/>
                <a:gd name="T16" fmla="*/ 243 w 254"/>
                <a:gd name="T17" fmla="*/ 166 h 221"/>
                <a:gd name="T18" fmla="*/ 238 w 254"/>
                <a:gd name="T19" fmla="*/ 156 h 221"/>
                <a:gd name="T20" fmla="*/ 240 w 254"/>
                <a:gd name="T21" fmla="*/ 146 h 221"/>
                <a:gd name="T22" fmla="*/ 232 w 254"/>
                <a:gd name="T23" fmla="*/ 131 h 221"/>
                <a:gd name="T24" fmla="*/ 216 w 254"/>
                <a:gd name="T25" fmla="*/ 124 h 221"/>
                <a:gd name="T26" fmla="*/ 202 w 254"/>
                <a:gd name="T27" fmla="*/ 112 h 221"/>
                <a:gd name="T28" fmla="*/ 204 w 254"/>
                <a:gd name="T29" fmla="*/ 100 h 221"/>
                <a:gd name="T30" fmla="*/ 206 w 254"/>
                <a:gd name="T31" fmla="*/ 91 h 221"/>
                <a:gd name="T32" fmla="*/ 206 w 254"/>
                <a:gd name="T33" fmla="*/ 80 h 221"/>
                <a:gd name="T34" fmla="*/ 196 w 254"/>
                <a:gd name="T35" fmla="*/ 76 h 221"/>
                <a:gd name="T36" fmla="*/ 191 w 254"/>
                <a:gd name="T37" fmla="*/ 81 h 221"/>
                <a:gd name="T38" fmla="*/ 186 w 254"/>
                <a:gd name="T39" fmla="*/ 67 h 221"/>
                <a:gd name="T40" fmla="*/ 163 w 254"/>
                <a:gd name="T41" fmla="*/ 45 h 221"/>
                <a:gd name="T42" fmla="*/ 156 w 254"/>
                <a:gd name="T43" fmla="*/ 22 h 221"/>
                <a:gd name="T44" fmla="*/ 158 w 254"/>
                <a:gd name="T45" fmla="*/ 10 h 221"/>
                <a:gd name="T46" fmla="*/ 0 w 254"/>
                <a:gd name="T47" fmla="*/ 2 h 221"/>
                <a:gd name="T48" fmla="*/ 4 w 254"/>
                <a:gd name="T49" fmla="*/ 6 h 221"/>
                <a:gd name="T50" fmla="*/ 3 w 254"/>
                <a:gd name="T51" fmla="*/ 13 h 221"/>
                <a:gd name="T52" fmla="*/ 5 w 254"/>
                <a:gd name="T53" fmla="*/ 17 h 221"/>
                <a:gd name="T54" fmla="*/ 12 w 254"/>
                <a:gd name="T55" fmla="*/ 25 h 221"/>
                <a:gd name="T56" fmla="*/ 14 w 254"/>
                <a:gd name="T57" fmla="*/ 29 h 221"/>
                <a:gd name="T58" fmla="*/ 20 w 254"/>
                <a:gd name="T59" fmla="*/ 39 h 221"/>
                <a:gd name="T60" fmla="*/ 31 w 254"/>
                <a:gd name="T61" fmla="*/ 39 h 221"/>
                <a:gd name="T62" fmla="*/ 28 w 254"/>
                <a:gd name="T63" fmla="*/ 50 h 221"/>
                <a:gd name="T64" fmla="*/ 31 w 254"/>
                <a:gd name="T65" fmla="*/ 61 h 221"/>
                <a:gd name="T66" fmla="*/ 36 w 254"/>
                <a:gd name="T67" fmla="*/ 69 h 221"/>
                <a:gd name="T68" fmla="*/ 42 w 254"/>
                <a:gd name="T69" fmla="*/ 176 h 221"/>
                <a:gd name="T70" fmla="*/ 215 w 254"/>
                <a:gd name="T71" fmla="*/ 197 h 221"/>
                <a:gd name="T72" fmla="*/ 205 w 254"/>
                <a:gd name="T73" fmla="*/ 221 h 221"/>
                <a:gd name="T74" fmla="*/ 234 w 254"/>
                <a:gd name="T75" fmla="*/ 216 h 221"/>
                <a:gd name="T76" fmla="*/ 237 w 254"/>
                <a:gd name="T77" fmla="*/ 211 h 221"/>
                <a:gd name="T78" fmla="*/ 234 w 254"/>
                <a:gd name="T79" fmla="*/ 206 h 221"/>
                <a:gd name="T80" fmla="*/ 237 w 254"/>
                <a:gd name="T81" fmla="*/ 203 h 221"/>
                <a:gd name="T82" fmla="*/ 238 w 254"/>
                <a:gd name="T83" fmla="*/ 197 h 221"/>
                <a:gd name="T84" fmla="*/ 238 w 254"/>
                <a:gd name="T85" fmla="*/ 193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4" h="221">
                  <a:moveTo>
                    <a:pt x="238" y="193"/>
                  </a:moveTo>
                  <a:cubicBezTo>
                    <a:pt x="238" y="190"/>
                    <a:pt x="238" y="190"/>
                    <a:pt x="238" y="190"/>
                  </a:cubicBezTo>
                  <a:cubicBezTo>
                    <a:pt x="238" y="189"/>
                    <a:pt x="238" y="189"/>
                    <a:pt x="238" y="189"/>
                  </a:cubicBezTo>
                  <a:cubicBezTo>
                    <a:pt x="242" y="189"/>
                    <a:pt x="242" y="189"/>
                    <a:pt x="242" y="189"/>
                  </a:cubicBezTo>
                  <a:cubicBezTo>
                    <a:pt x="243" y="189"/>
                    <a:pt x="243" y="189"/>
                    <a:pt x="243" y="189"/>
                  </a:cubicBezTo>
                  <a:cubicBezTo>
                    <a:pt x="244" y="188"/>
                    <a:pt x="244" y="188"/>
                    <a:pt x="244" y="188"/>
                  </a:cubicBezTo>
                  <a:cubicBezTo>
                    <a:pt x="246" y="187"/>
                    <a:pt x="246" y="187"/>
                    <a:pt x="246" y="187"/>
                  </a:cubicBezTo>
                  <a:cubicBezTo>
                    <a:pt x="249" y="187"/>
                    <a:pt x="249" y="187"/>
                    <a:pt x="249" y="187"/>
                  </a:cubicBezTo>
                  <a:cubicBezTo>
                    <a:pt x="252" y="186"/>
                    <a:pt x="252" y="186"/>
                    <a:pt x="252" y="186"/>
                  </a:cubicBezTo>
                  <a:cubicBezTo>
                    <a:pt x="254" y="183"/>
                    <a:pt x="254" y="183"/>
                    <a:pt x="254" y="183"/>
                  </a:cubicBezTo>
                  <a:cubicBezTo>
                    <a:pt x="254" y="177"/>
                    <a:pt x="254" y="177"/>
                    <a:pt x="254" y="177"/>
                  </a:cubicBezTo>
                  <a:cubicBezTo>
                    <a:pt x="254" y="173"/>
                    <a:pt x="254" y="173"/>
                    <a:pt x="254" y="173"/>
                  </a:cubicBezTo>
                  <a:cubicBezTo>
                    <a:pt x="254" y="171"/>
                    <a:pt x="254" y="171"/>
                    <a:pt x="254" y="171"/>
                  </a:cubicBezTo>
                  <a:cubicBezTo>
                    <a:pt x="250" y="168"/>
                    <a:pt x="250" y="168"/>
                    <a:pt x="250" y="168"/>
                  </a:cubicBezTo>
                  <a:cubicBezTo>
                    <a:pt x="250" y="165"/>
                    <a:pt x="250" y="165"/>
                    <a:pt x="250" y="165"/>
                  </a:cubicBezTo>
                  <a:cubicBezTo>
                    <a:pt x="251" y="161"/>
                    <a:pt x="251" y="161"/>
                    <a:pt x="251" y="161"/>
                  </a:cubicBezTo>
                  <a:cubicBezTo>
                    <a:pt x="246" y="161"/>
                    <a:pt x="246" y="161"/>
                    <a:pt x="246" y="161"/>
                  </a:cubicBezTo>
                  <a:cubicBezTo>
                    <a:pt x="243" y="166"/>
                    <a:pt x="243" y="166"/>
                    <a:pt x="243" y="166"/>
                  </a:cubicBezTo>
                  <a:cubicBezTo>
                    <a:pt x="243" y="161"/>
                    <a:pt x="243" y="161"/>
                    <a:pt x="243" y="161"/>
                  </a:cubicBezTo>
                  <a:cubicBezTo>
                    <a:pt x="238" y="156"/>
                    <a:pt x="238" y="156"/>
                    <a:pt x="238" y="156"/>
                  </a:cubicBezTo>
                  <a:cubicBezTo>
                    <a:pt x="239" y="152"/>
                    <a:pt x="239" y="152"/>
                    <a:pt x="239" y="152"/>
                  </a:cubicBezTo>
                  <a:cubicBezTo>
                    <a:pt x="240" y="146"/>
                    <a:pt x="240" y="146"/>
                    <a:pt x="240" y="146"/>
                  </a:cubicBezTo>
                  <a:cubicBezTo>
                    <a:pt x="236" y="135"/>
                    <a:pt x="236" y="135"/>
                    <a:pt x="236" y="135"/>
                  </a:cubicBezTo>
                  <a:cubicBezTo>
                    <a:pt x="232" y="131"/>
                    <a:pt x="232" y="131"/>
                    <a:pt x="232" y="131"/>
                  </a:cubicBezTo>
                  <a:cubicBezTo>
                    <a:pt x="219" y="122"/>
                    <a:pt x="219" y="122"/>
                    <a:pt x="219" y="122"/>
                  </a:cubicBezTo>
                  <a:cubicBezTo>
                    <a:pt x="216" y="124"/>
                    <a:pt x="216" y="124"/>
                    <a:pt x="216" y="124"/>
                  </a:cubicBezTo>
                  <a:cubicBezTo>
                    <a:pt x="208" y="118"/>
                    <a:pt x="208" y="118"/>
                    <a:pt x="208" y="118"/>
                  </a:cubicBezTo>
                  <a:cubicBezTo>
                    <a:pt x="202" y="112"/>
                    <a:pt x="202" y="112"/>
                    <a:pt x="202" y="112"/>
                  </a:cubicBezTo>
                  <a:cubicBezTo>
                    <a:pt x="202" y="106"/>
                    <a:pt x="202" y="106"/>
                    <a:pt x="202" y="106"/>
                  </a:cubicBezTo>
                  <a:cubicBezTo>
                    <a:pt x="204" y="100"/>
                    <a:pt x="204" y="100"/>
                    <a:pt x="204" y="100"/>
                  </a:cubicBezTo>
                  <a:cubicBezTo>
                    <a:pt x="205" y="96"/>
                    <a:pt x="205" y="96"/>
                    <a:pt x="205" y="96"/>
                  </a:cubicBezTo>
                  <a:cubicBezTo>
                    <a:pt x="206" y="91"/>
                    <a:pt x="206" y="91"/>
                    <a:pt x="206" y="91"/>
                  </a:cubicBezTo>
                  <a:cubicBezTo>
                    <a:pt x="209" y="84"/>
                    <a:pt x="209" y="84"/>
                    <a:pt x="209" y="84"/>
                  </a:cubicBezTo>
                  <a:cubicBezTo>
                    <a:pt x="206" y="80"/>
                    <a:pt x="206" y="80"/>
                    <a:pt x="206" y="80"/>
                  </a:cubicBezTo>
                  <a:cubicBezTo>
                    <a:pt x="202" y="76"/>
                    <a:pt x="202" y="76"/>
                    <a:pt x="202" y="76"/>
                  </a:cubicBezTo>
                  <a:cubicBezTo>
                    <a:pt x="196" y="76"/>
                    <a:pt x="196" y="76"/>
                    <a:pt x="196" y="76"/>
                  </a:cubicBezTo>
                  <a:cubicBezTo>
                    <a:pt x="193" y="78"/>
                    <a:pt x="193" y="78"/>
                    <a:pt x="193" y="78"/>
                  </a:cubicBezTo>
                  <a:cubicBezTo>
                    <a:pt x="191" y="81"/>
                    <a:pt x="191" y="81"/>
                    <a:pt x="191" y="81"/>
                  </a:cubicBezTo>
                  <a:cubicBezTo>
                    <a:pt x="186" y="76"/>
                    <a:pt x="186" y="76"/>
                    <a:pt x="186" y="76"/>
                  </a:cubicBezTo>
                  <a:cubicBezTo>
                    <a:pt x="186" y="67"/>
                    <a:pt x="186" y="67"/>
                    <a:pt x="186" y="67"/>
                  </a:cubicBezTo>
                  <a:cubicBezTo>
                    <a:pt x="181" y="60"/>
                    <a:pt x="181" y="60"/>
                    <a:pt x="181" y="60"/>
                  </a:cubicBezTo>
                  <a:cubicBezTo>
                    <a:pt x="163" y="45"/>
                    <a:pt x="163" y="45"/>
                    <a:pt x="163" y="45"/>
                  </a:cubicBezTo>
                  <a:cubicBezTo>
                    <a:pt x="156" y="33"/>
                    <a:pt x="156" y="33"/>
                    <a:pt x="156" y="33"/>
                  </a:cubicBezTo>
                  <a:cubicBezTo>
                    <a:pt x="156" y="22"/>
                    <a:pt x="156" y="22"/>
                    <a:pt x="156" y="22"/>
                  </a:cubicBezTo>
                  <a:cubicBezTo>
                    <a:pt x="156" y="11"/>
                    <a:pt x="156" y="11"/>
                    <a:pt x="156" y="11"/>
                  </a:cubicBezTo>
                  <a:cubicBezTo>
                    <a:pt x="158" y="10"/>
                    <a:pt x="158" y="10"/>
                    <a:pt x="158" y="10"/>
                  </a:cubicBezTo>
                  <a:cubicBezTo>
                    <a:pt x="146" y="0"/>
                    <a:pt x="146" y="0"/>
                    <a:pt x="146" y="0"/>
                  </a:cubicBezTo>
                  <a:cubicBezTo>
                    <a:pt x="0" y="2"/>
                    <a:pt x="0" y="2"/>
                    <a:pt x="0" y="2"/>
                  </a:cubicBezTo>
                  <a:cubicBezTo>
                    <a:pt x="1" y="4"/>
                    <a:pt x="1" y="4"/>
                    <a:pt x="1" y="4"/>
                  </a:cubicBezTo>
                  <a:cubicBezTo>
                    <a:pt x="4" y="6"/>
                    <a:pt x="4" y="6"/>
                    <a:pt x="4" y="6"/>
                  </a:cubicBezTo>
                  <a:cubicBezTo>
                    <a:pt x="5" y="11"/>
                    <a:pt x="5" y="11"/>
                    <a:pt x="5" y="11"/>
                  </a:cubicBezTo>
                  <a:cubicBezTo>
                    <a:pt x="3" y="13"/>
                    <a:pt x="3" y="13"/>
                    <a:pt x="3" y="13"/>
                  </a:cubicBezTo>
                  <a:cubicBezTo>
                    <a:pt x="5" y="16"/>
                    <a:pt x="5" y="16"/>
                    <a:pt x="5" y="16"/>
                  </a:cubicBezTo>
                  <a:cubicBezTo>
                    <a:pt x="5" y="16"/>
                    <a:pt x="4" y="16"/>
                    <a:pt x="5" y="17"/>
                  </a:cubicBezTo>
                  <a:cubicBezTo>
                    <a:pt x="6" y="18"/>
                    <a:pt x="11" y="19"/>
                    <a:pt x="11" y="19"/>
                  </a:cubicBezTo>
                  <a:cubicBezTo>
                    <a:pt x="12" y="25"/>
                    <a:pt x="12" y="25"/>
                    <a:pt x="12" y="25"/>
                  </a:cubicBezTo>
                  <a:cubicBezTo>
                    <a:pt x="14" y="29"/>
                    <a:pt x="14" y="29"/>
                    <a:pt x="14" y="29"/>
                  </a:cubicBezTo>
                  <a:cubicBezTo>
                    <a:pt x="14" y="29"/>
                    <a:pt x="14" y="29"/>
                    <a:pt x="14" y="29"/>
                  </a:cubicBezTo>
                  <a:cubicBezTo>
                    <a:pt x="18" y="35"/>
                    <a:pt x="18" y="35"/>
                    <a:pt x="18" y="35"/>
                  </a:cubicBezTo>
                  <a:cubicBezTo>
                    <a:pt x="20" y="39"/>
                    <a:pt x="20" y="39"/>
                    <a:pt x="20" y="39"/>
                  </a:cubicBezTo>
                  <a:cubicBezTo>
                    <a:pt x="29" y="39"/>
                    <a:pt x="29" y="39"/>
                    <a:pt x="29" y="39"/>
                  </a:cubicBezTo>
                  <a:cubicBezTo>
                    <a:pt x="31" y="39"/>
                    <a:pt x="31" y="39"/>
                    <a:pt x="31" y="39"/>
                  </a:cubicBezTo>
                  <a:cubicBezTo>
                    <a:pt x="31" y="44"/>
                    <a:pt x="31" y="44"/>
                    <a:pt x="31" y="44"/>
                  </a:cubicBezTo>
                  <a:cubicBezTo>
                    <a:pt x="28" y="50"/>
                    <a:pt x="28" y="50"/>
                    <a:pt x="28" y="50"/>
                  </a:cubicBezTo>
                  <a:cubicBezTo>
                    <a:pt x="25" y="55"/>
                    <a:pt x="25" y="55"/>
                    <a:pt x="25" y="55"/>
                  </a:cubicBezTo>
                  <a:cubicBezTo>
                    <a:pt x="31" y="61"/>
                    <a:pt x="31" y="61"/>
                    <a:pt x="31" y="61"/>
                  </a:cubicBezTo>
                  <a:cubicBezTo>
                    <a:pt x="33" y="67"/>
                    <a:pt x="33" y="67"/>
                    <a:pt x="33" y="67"/>
                  </a:cubicBezTo>
                  <a:cubicBezTo>
                    <a:pt x="36" y="69"/>
                    <a:pt x="36" y="69"/>
                    <a:pt x="36" y="69"/>
                  </a:cubicBezTo>
                  <a:cubicBezTo>
                    <a:pt x="42" y="72"/>
                    <a:pt x="42" y="72"/>
                    <a:pt x="42" y="72"/>
                  </a:cubicBezTo>
                  <a:cubicBezTo>
                    <a:pt x="42" y="176"/>
                    <a:pt x="42" y="176"/>
                    <a:pt x="42" y="176"/>
                  </a:cubicBezTo>
                  <a:cubicBezTo>
                    <a:pt x="42" y="201"/>
                    <a:pt x="42" y="201"/>
                    <a:pt x="42" y="201"/>
                  </a:cubicBezTo>
                  <a:cubicBezTo>
                    <a:pt x="215" y="197"/>
                    <a:pt x="215" y="197"/>
                    <a:pt x="215" y="197"/>
                  </a:cubicBezTo>
                  <a:cubicBezTo>
                    <a:pt x="216" y="203"/>
                    <a:pt x="216" y="203"/>
                    <a:pt x="216" y="203"/>
                  </a:cubicBezTo>
                  <a:cubicBezTo>
                    <a:pt x="205" y="221"/>
                    <a:pt x="205" y="221"/>
                    <a:pt x="205" y="221"/>
                  </a:cubicBezTo>
                  <a:cubicBezTo>
                    <a:pt x="233" y="219"/>
                    <a:pt x="233" y="219"/>
                    <a:pt x="233" y="219"/>
                  </a:cubicBezTo>
                  <a:cubicBezTo>
                    <a:pt x="234" y="216"/>
                    <a:pt x="234" y="216"/>
                    <a:pt x="234" y="216"/>
                  </a:cubicBezTo>
                  <a:cubicBezTo>
                    <a:pt x="236" y="213"/>
                    <a:pt x="236" y="213"/>
                    <a:pt x="236" y="213"/>
                  </a:cubicBezTo>
                  <a:cubicBezTo>
                    <a:pt x="236" y="213"/>
                    <a:pt x="238" y="212"/>
                    <a:pt x="237" y="211"/>
                  </a:cubicBezTo>
                  <a:cubicBezTo>
                    <a:pt x="237" y="210"/>
                    <a:pt x="235" y="207"/>
                    <a:pt x="235" y="207"/>
                  </a:cubicBezTo>
                  <a:cubicBezTo>
                    <a:pt x="234" y="206"/>
                    <a:pt x="234" y="206"/>
                    <a:pt x="234" y="206"/>
                  </a:cubicBezTo>
                  <a:cubicBezTo>
                    <a:pt x="235" y="204"/>
                    <a:pt x="235" y="204"/>
                    <a:pt x="235" y="204"/>
                  </a:cubicBezTo>
                  <a:cubicBezTo>
                    <a:pt x="237" y="203"/>
                    <a:pt x="237" y="203"/>
                    <a:pt x="237" y="203"/>
                  </a:cubicBezTo>
                  <a:cubicBezTo>
                    <a:pt x="238" y="200"/>
                    <a:pt x="238" y="200"/>
                    <a:pt x="238" y="200"/>
                  </a:cubicBezTo>
                  <a:cubicBezTo>
                    <a:pt x="238" y="197"/>
                    <a:pt x="238" y="197"/>
                    <a:pt x="238" y="197"/>
                  </a:cubicBezTo>
                  <a:cubicBezTo>
                    <a:pt x="238" y="194"/>
                    <a:pt x="238" y="194"/>
                    <a:pt x="238" y="194"/>
                  </a:cubicBezTo>
                  <a:lnTo>
                    <a:pt x="238" y="193"/>
                  </a:lnTo>
                  <a:close/>
                </a:path>
              </a:pathLst>
            </a:custGeom>
            <a:grpFill/>
            <a:ln w="3175" cap="flat">
              <a:solidFill>
                <a:schemeClr val="bg1"/>
              </a:solidFill>
              <a:prstDash val="solid"/>
              <a:miter lim="800000"/>
              <a:headEnd/>
              <a:tailEnd/>
            </a:ln>
          </p:spPr>
          <p:txBody>
            <a:bodyPr/>
            <a:lstStyle/>
            <a:p>
              <a:pPr defTabSz="1828272">
                <a:defRPr/>
              </a:pPr>
              <a:endParaRPr lang="en-US"/>
            </a:p>
          </p:txBody>
        </p:sp>
        <p:sp>
          <p:nvSpPr>
            <p:cNvPr id="256" name="Freeform 47">
              <a:extLst>
                <a:ext uri="{FF2B5EF4-FFF2-40B4-BE49-F238E27FC236}">
                  <a16:creationId xmlns:a16="http://schemas.microsoft.com/office/drawing/2014/main" id="{FDD0AA2D-00B3-4C59-A1D8-D1F2930B57FA}"/>
                </a:ext>
              </a:extLst>
            </p:cNvPr>
            <p:cNvSpPr>
              <a:spLocks/>
            </p:cNvSpPr>
            <p:nvPr/>
          </p:nvSpPr>
          <p:spPr bwMode="auto">
            <a:xfrm>
              <a:off x="6642332" y="1820781"/>
              <a:ext cx="350780" cy="408119"/>
            </a:xfrm>
            <a:custGeom>
              <a:avLst/>
              <a:gdLst>
                <a:gd name="T0" fmla="*/ 139 w 208"/>
                <a:gd name="T1" fmla="*/ 135 h 242"/>
                <a:gd name="T2" fmla="*/ 144 w 208"/>
                <a:gd name="T3" fmla="*/ 107 h 242"/>
                <a:gd name="T4" fmla="*/ 169 w 208"/>
                <a:gd name="T5" fmla="*/ 80 h 242"/>
                <a:gd name="T6" fmla="*/ 208 w 208"/>
                <a:gd name="T7" fmla="*/ 55 h 242"/>
                <a:gd name="T8" fmla="*/ 183 w 208"/>
                <a:gd name="T9" fmla="*/ 52 h 242"/>
                <a:gd name="T10" fmla="*/ 166 w 208"/>
                <a:gd name="T11" fmla="*/ 52 h 242"/>
                <a:gd name="T12" fmla="*/ 154 w 208"/>
                <a:gd name="T13" fmla="*/ 55 h 242"/>
                <a:gd name="T14" fmla="*/ 147 w 208"/>
                <a:gd name="T15" fmla="*/ 48 h 242"/>
                <a:gd name="T16" fmla="*/ 133 w 208"/>
                <a:gd name="T17" fmla="*/ 45 h 242"/>
                <a:gd name="T18" fmla="*/ 128 w 208"/>
                <a:gd name="T19" fmla="*/ 42 h 242"/>
                <a:gd name="T20" fmla="*/ 114 w 208"/>
                <a:gd name="T21" fmla="*/ 36 h 242"/>
                <a:gd name="T22" fmla="*/ 123 w 208"/>
                <a:gd name="T23" fmla="*/ 36 h 242"/>
                <a:gd name="T24" fmla="*/ 114 w 208"/>
                <a:gd name="T25" fmla="*/ 35 h 242"/>
                <a:gd name="T26" fmla="*/ 105 w 208"/>
                <a:gd name="T27" fmla="*/ 35 h 242"/>
                <a:gd name="T28" fmla="*/ 97 w 208"/>
                <a:gd name="T29" fmla="*/ 39 h 242"/>
                <a:gd name="T30" fmla="*/ 87 w 208"/>
                <a:gd name="T31" fmla="*/ 34 h 242"/>
                <a:gd name="T32" fmla="*/ 80 w 208"/>
                <a:gd name="T33" fmla="*/ 34 h 242"/>
                <a:gd name="T34" fmla="*/ 68 w 208"/>
                <a:gd name="T35" fmla="*/ 24 h 242"/>
                <a:gd name="T36" fmla="*/ 66 w 208"/>
                <a:gd name="T37" fmla="*/ 20 h 242"/>
                <a:gd name="T38" fmla="*/ 58 w 208"/>
                <a:gd name="T39" fmla="*/ 20 h 242"/>
                <a:gd name="T40" fmla="*/ 54 w 208"/>
                <a:gd name="T41" fmla="*/ 16 h 242"/>
                <a:gd name="T42" fmla="*/ 58 w 208"/>
                <a:gd name="T43" fmla="*/ 8 h 242"/>
                <a:gd name="T44" fmla="*/ 60 w 208"/>
                <a:gd name="T45" fmla="*/ 2 h 242"/>
                <a:gd name="T46" fmla="*/ 56 w 208"/>
                <a:gd name="T47" fmla="*/ 0 h 242"/>
                <a:gd name="T48" fmla="*/ 54 w 208"/>
                <a:gd name="T49" fmla="*/ 12 h 242"/>
                <a:gd name="T50" fmla="*/ 0 w 208"/>
                <a:gd name="T51" fmla="*/ 16 h 242"/>
                <a:gd name="T52" fmla="*/ 1 w 208"/>
                <a:gd name="T53" fmla="*/ 23 h 242"/>
                <a:gd name="T54" fmla="*/ 4 w 208"/>
                <a:gd name="T55" fmla="*/ 26 h 242"/>
                <a:gd name="T56" fmla="*/ 3 w 208"/>
                <a:gd name="T57" fmla="*/ 31 h 242"/>
                <a:gd name="T58" fmla="*/ 1 w 208"/>
                <a:gd name="T59" fmla="*/ 34 h 242"/>
                <a:gd name="T60" fmla="*/ 2 w 208"/>
                <a:gd name="T61" fmla="*/ 40 h 242"/>
                <a:gd name="T62" fmla="*/ 1 w 208"/>
                <a:gd name="T63" fmla="*/ 51 h 242"/>
                <a:gd name="T64" fmla="*/ 6 w 208"/>
                <a:gd name="T65" fmla="*/ 64 h 242"/>
                <a:gd name="T66" fmla="*/ 9 w 208"/>
                <a:gd name="T67" fmla="*/ 78 h 242"/>
                <a:gd name="T68" fmla="*/ 10 w 208"/>
                <a:gd name="T69" fmla="*/ 104 h 242"/>
                <a:gd name="T70" fmla="*/ 12 w 208"/>
                <a:gd name="T71" fmla="*/ 114 h 242"/>
                <a:gd name="T72" fmla="*/ 12 w 208"/>
                <a:gd name="T73" fmla="*/ 122 h 242"/>
                <a:gd name="T74" fmla="*/ 17 w 208"/>
                <a:gd name="T75" fmla="*/ 127 h 242"/>
                <a:gd name="T76" fmla="*/ 18 w 208"/>
                <a:gd name="T77" fmla="*/ 136 h 242"/>
                <a:gd name="T78" fmla="*/ 16 w 208"/>
                <a:gd name="T79" fmla="*/ 142 h 242"/>
                <a:gd name="T80" fmla="*/ 17 w 208"/>
                <a:gd name="T81" fmla="*/ 144 h 242"/>
                <a:gd name="T82" fmla="*/ 11 w 208"/>
                <a:gd name="T83" fmla="*/ 150 h 242"/>
                <a:gd name="T84" fmla="*/ 8 w 208"/>
                <a:gd name="T85" fmla="*/ 154 h 242"/>
                <a:gd name="T86" fmla="*/ 9 w 208"/>
                <a:gd name="T87" fmla="*/ 158 h 242"/>
                <a:gd name="T88" fmla="*/ 12 w 208"/>
                <a:gd name="T89" fmla="*/ 163 h 242"/>
                <a:gd name="T90" fmla="*/ 18 w 208"/>
                <a:gd name="T91" fmla="*/ 167 h 242"/>
                <a:gd name="T92" fmla="*/ 18 w 208"/>
                <a:gd name="T93" fmla="*/ 242 h 242"/>
                <a:gd name="T94" fmla="*/ 173 w 208"/>
                <a:gd name="T95" fmla="*/ 233 h 242"/>
                <a:gd name="T96" fmla="*/ 166 w 208"/>
                <a:gd name="T97" fmla="*/ 220 h 242"/>
                <a:gd name="T98" fmla="*/ 157 w 208"/>
                <a:gd name="T99" fmla="*/ 213 h 242"/>
                <a:gd name="T100" fmla="*/ 138 w 208"/>
                <a:gd name="T101" fmla="*/ 197 h 242"/>
                <a:gd name="T102" fmla="*/ 125 w 208"/>
                <a:gd name="T103" fmla="*/ 189 h 242"/>
                <a:gd name="T104" fmla="*/ 128 w 208"/>
                <a:gd name="T105" fmla="*/ 159 h 242"/>
                <a:gd name="T106" fmla="*/ 122 w 208"/>
                <a:gd name="T107" fmla="*/ 154 h 242"/>
                <a:gd name="T108" fmla="*/ 128 w 208"/>
                <a:gd name="T109" fmla="*/ 141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8" h="242">
                  <a:moveTo>
                    <a:pt x="128" y="141"/>
                  </a:moveTo>
                  <a:lnTo>
                    <a:pt x="139" y="135"/>
                  </a:lnTo>
                  <a:lnTo>
                    <a:pt x="139" y="111"/>
                  </a:lnTo>
                  <a:lnTo>
                    <a:pt x="144" y="107"/>
                  </a:lnTo>
                  <a:lnTo>
                    <a:pt x="161" y="91"/>
                  </a:lnTo>
                  <a:lnTo>
                    <a:pt x="169" y="80"/>
                  </a:lnTo>
                  <a:lnTo>
                    <a:pt x="185" y="69"/>
                  </a:lnTo>
                  <a:lnTo>
                    <a:pt x="208" y="55"/>
                  </a:lnTo>
                  <a:lnTo>
                    <a:pt x="200" y="53"/>
                  </a:lnTo>
                  <a:lnTo>
                    <a:pt x="183" y="52"/>
                  </a:lnTo>
                  <a:lnTo>
                    <a:pt x="169" y="49"/>
                  </a:lnTo>
                  <a:lnTo>
                    <a:pt x="166" y="52"/>
                  </a:lnTo>
                  <a:lnTo>
                    <a:pt x="162" y="55"/>
                  </a:lnTo>
                  <a:lnTo>
                    <a:pt x="154" y="55"/>
                  </a:lnTo>
                  <a:lnTo>
                    <a:pt x="151" y="51"/>
                  </a:lnTo>
                  <a:lnTo>
                    <a:pt x="147" y="48"/>
                  </a:lnTo>
                  <a:lnTo>
                    <a:pt x="136" y="45"/>
                  </a:lnTo>
                  <a:lnTo>
                    <a:pt x="133" y="45"/>
                  </a:lnTo>
                  <a:lnTo>
                    <a:pt x="129" y="43"/>
                  </a:lnTo>
                  <a:lnTo>
                    <a:pt x="128" y="42"/>
                  </a:lnTo>
                  <a:lnTo>
                    <a:pt x="119" y="41"/>
                  </a:lnTo>
                  <a:lnTo>
                    <a:pt x="114" y="36"/>
                  </a:lnTo>
                  <a:lnTo>
                    <a:pt x="120" y="39"/>
                  </a:lnTo>
                  <a:lnTo>
                    <a:pt x="123" y="36"/>
                  </a:lnTo>
                  <a:lnTo>
                    <a:pt x="119" y="35"/>
                  </a:lnTo>
                  <a:lnTo>
                    <a:pt x="114" y="35"/>
                  </a:lnTo>
                  <a:lnTo>
                    <a:pt x="109" y="35"/>
                  </a:lnTo>
                  <a:lnTo>
                    <a:pt x="105" y="35"/>
                  </a:lnTo>
                  <a:lnTo>
                    <a:pt x="100" y="35"/>
                  </a:lnTo>
                  <a:lnTo>
                    <a:pt x="97" y="39"/>
                  </a:lnTo>
                  <a:lnTo>
                    <a:pt x="93" y="39"/>
                  </a:lnTo>
                  <a:lnTo>
                    <a:pt x="87" y="34"/>
                  </a:lnTo>
                  <a:lnTo>
                    <a:pt x="84" y="34"/>
                  </a:lnTo>
                  <a:lnTo>
                    <a:pt x="80" y="34"/>
                  </a:lnTo>
                  <a:lnTo>
                    <a:pt x="73" y="32"/>
                  </a:lnTo>
                  <a:lnTo>
                    <a:pt x="68" y="24"/>
                  </a:lnTo>
                  <a:lnTo>
                    <a:pt x="68" y="24"/>
                  </a:lnTo>
                  <a:lnTo>
                    <a:pt x="66" y="20"/>
                  </a:lnTo>
                  <a:lnTo>
                    <a:pt x="62" y="20"/>
                  </a:lnTo>
                  <a:lnTo>
                    <a:pt x="58" y="20"/>
                  </a:lnTo>
                  <a:lnTo>
                    <a:pt x="55" y="20"/>
                  </a:lnTo>
                  <a:lnTo>
                    <a:pt x="54" y="16"/>
                  </a:lnTo>
                  <a:lnTo>
                    <a:pt x="57" y="12"/>
                  </a:lnTo>
                  <a:lnTo>
                    <a:pt x="58" y="8"/>
                  </a:lnTo>
                  <a:lnTo>
                    <a:pt x="62" y="5"/>
                  </a:lnTo>
                  <a:lnTo>
                    <a:pt x="60" y="2"/>
                  </a:lnTo>
                  <a:lnTo>
                    <a:pt x="60" y="2"/>
                  </a:lnTo>
                  <a:lnTo>
                    <a:pt x="56" y="0"/>
                  </a:lnTo>
                  <a:lnTo>
                    <a:pt x="56" y="10"/>
                  </a:lnTo>
                  <a:lnTo>
                    <a:pt x="54" y="12"/>
                  </a:lnTo>
                  <a:lnTo>
                    <a:pt x="52" y="16"/>
                  </a:lnTo>
                  <a:lnTo>
                    <a:pt x="0" y="16"/>
                  </a:lnTo>
                  <a:lnTo>
                    <a:pt x="1" y="20"/>
                  </a:lnTo>
                  <a:lnTo>
                    <a:pt x="1" y="23"/>
                  </a:lnTo>
                  <a:lnTo>
                    <a:pt x="1" y="24"/>
                  </a:lnTo>
                  <a:lnTo>
                    <a:pt x="4" y="26"/>
                  </a:lnTo>
                  <a:lnTo>
                    <a:pt x="4" y="30"/>
                  </a:lnTo>
                  <a:lnTo>
                    <a:pt x="3" y="31"/>
                  </a:lnTo>
                  <a:lnTo>
                    <a:pt x="1" y="33"/>
                  </a:lnTo>
                  <a:lnTo>
                    <a:pt x="1" y="34"/>
                  </a:lnTo>
                  <a:lnTo>
                    <a:pt x="1" y="38"/>
                  </a:lnTo>
                  <a:lnTo>
                    <a:pt x="2" y="40"/>
                  </a:lnTo>
                  <a:lnTo>
                    <a:pt x="3" y="45"/>
                  </a:lnTo>
                  <a:lnTo>
                    <a:pt x="1" y="51"/>
                  </a:lnTo>
                  <a:lnTo>
                    <a:pt x="3" y="56"/>
                  </a:lnTo>
                  <a:lnTo>
                    <a:pt x="6" y="64"/>
                  </a:lnTo>
                  <a:lnTo>
                    <a:pt x="9" y="70"/>
                  </a:lnTo>
                  <a:lnTo>
                    <a:pt x="9" y="78"/>
                  </a:lnTo>
                  <a:lnTo>
                    <a:pt x="10" y="92"/>
                  </a:lnTo>
                  <a:lnTo>
                    <a:pt x="10" y="104"/>
                  </a:lnTo>
                  <a:lnTo>
                    <a:pt x="10" y="112"/>
                  </a:lnTo>
                  <a:lnTo>
                    <a:pt x="12" y="114"/>
                  </a:lnTo>
                  <a:lnTo>
                    <a:pt x="12" y="116"/>
                  </a:lnTo>
                  <a:lnTo>
                    <a:pt x="12" y="122"/>
                  </a:lnTo>
                  <a:lnTo>
                    <a:pt x="15" y="124"/>
                  </a:lnTo>
                  <a:lnTo>
                    <a:pt x="17" y="127"/>
                  </a:lnTo>
                  <a:lnTo>
                    <a:pt x="18" y="132"/>
                  </a:lnTo>
                  <a:lnTo>
                    <a:pt x="18" y="136"/>
                  </a:lnTo>
                  <a:lnTo>
                    <a:pt x="18" y="141"/>
                  </a:lnTo>
                  <a:lnTo>
                    <a:pt x="16" y="142"/>
                  </a:lnTo>
                  <a:lnTo>
                    <a:pt x="16" y="142"/>
                  </a:lnTo>
                  <a:lnTo>
                    <a:pt x="17" y="144"/>
                  </a:lnTo>
                  <a:lnTo>
                    <a:pt x="13" y="147"/>
                  </a:lnTo>
                  <a:lnTo>
                    <a:pt x="11" y="150"/>
                  </a:lnTo>
                  <a:lnTo>
                    <a:pt x="8" y="152"/>
                  </a:lnTo>
                  <a:lnTo>
                    <a:pt x="8" y="154"/>
                  </a:lnTo>
                  <a:lnTo>
                    <a:pt x="8" y="156"/>
                  </a:lnTo>
                  <a:lnTo>
                    <a:pt x="9" y="158"/>
                  </a:lnTo>
                  <a:lnTo>
                    <a:pt x="12" y="160"/>
                  </a:lnTo>
                  <a:lnTo>
                    <a:pt x="12" y="163"/>
                  </a:lnTo>
                  <a:lnTo>
                    <a:pt x="17" y="164"/>
                  </a:lnTo>
                  <a:lnTo>
                    <a:pt x="18" y="167"/>
                  </a:lnTo>
                  <a:lnTo>
                    <a:pt x="21" y="169"/>
                  </a:lnTo>
                  <a:lnTo>
                    <a:pt x="18" y="242"/>
                  </a:lnTo>
                  <a:lnTo>
                    <a:pt x="172" y="239"/>
                  </a:lnTo>
                  <a:lnTo>
                    <a:pt x="173" y="233"/>
                  </a:lnTo>
                  <a:lnTo>
                    <a:pt x="172" y="227"/>
                  </a:lnTo>
                  <a:lnTo>
                    <a:pt x="166" y="220"/>
                  </a:lnTo>
                  <a:lnTo>
                    <a:pt x="160" y="216"/>
                  </a:lnTo>
                  <a:lnTo>
                    <a:pt x="157" y="213"/>
                  </a:lnTo>
                  <a:lnTo>
                    <a:pt x="150" y="204"/>
                  </a:lnTo>
                  <a:lnTo>
                    <a:pt x="138" y="197"/>
                  </a:lnTo>
                  <a:lnTo>
                    <a:pt x="130" y="193"/>
                  </a:lnTo>
                  <a:lnTo>
                    <a:pt x="125" y="189"/>
                  </a:lnTo>
                  <a:lnTo>
                    <a:pt x="126" y="174"/>
                  </a:lnTo>
                  <a:lnTo>
                    <a:pt x="128" y="159"/>
                  </a:lnTo>
                  <a:lnTo>
                    <a:pt x="126" y="159"/>
                  </a:lnTo>
                  <a:lnTo>
                    <a:pt x="122" y="154"/>
                  </a:lnTo>
                  <a:lnTo>
                    <a:pt x="126" y="145"/>
                  </a:lnTo>
                  <a:lnTo>
                    <a:pt x="128" y="141"/>
                  </a:lnTo>
                  <a:close/>
                </a:path>
              </a:pathLst>
            </a:custGeom>
            <a:grpFill/>
            <a:ln w="3175" cap="flat">
              <a:solidFill>
                <a:schemeClr val="bg1"/>
              </a:solidFill>
              <a:prstDash val="solid"/>
              <a:miter lim="800000"/>
              <a:headEnd/>
              <a:tailEnd/>
            </a:ln>
          </p:spPr>
          <p:txBody>
            <a:bodyPr/>
            <a:lstStyle/>
            <a:p>
              <a:pPr defTabSz="1828272">
                <a:defRPr/>
              </a:pPr>
              <a:endParaRPr lang="en-US"/>
            </a:p>
          </p:txBody>
        </p:sp>
        <p:sp>
          <p:nvSpPr>
            <p:cNvPr id="257" name="Line 48">
              <a:extLst>
                <a:ext uri="{FF2B5EF4-FFF2-40B4-BE49-F238E27FC236}">
                  <a16:creationId xmlns:a16="http://schemas.microsoft.com/office/drawing/2014/main" id="{5A5CD063-446D-4100-8C64-71F705CE39CC}"/>
                </a:ext>
              </a:extLst>
            </p:cNvPr>
            <p:cNvSpPr>
              <a:spLocks noChangeShapeType="1"/>
            </p:cNvSpPr>
            <p:nvPr/>
          </p:nvSpPr>
          <p:spPr bwMode="auto">
            <a:xfrm>
              <a:off x="6881808" y="2014722"/>
              <a:ext cx="0" cy="0"/>
            </a:xfrm>
            <a:prstGeom prst="line">
              <a:avLst/>
            </a:prstGeom>
            <a:grpFill/>
            <a:ln w="3175">
              <a:solidFill>
                <a:schemeClr val="bg1"/>
              </a:solidFill>
              <a:round/>
              <a:headEnd/>
              <a:tailEnd/>
            </a:ln>
          </p:spPr>
          <p:txBody>
            <a:bodyPr/>
            <a:lstStyle/>
            <a:p>
              <a:pPr defTabSz="1828272">
                <a:defRPr/>
              </a:pPr>
              <a:endParaRPr lang="en-US"/>
            </a:p>
          </p:txBody>
        </p:sp>
        <p:sp>
          <p:nvSpPr>
            <p:cNvPr id="258" name="Line 49">
              <a:extLst>
                <a:ext uri="{FF2B5EF4-FFF2-40B4-BE49-F238E27FC236}">
                  <a16:creationId xmlns:a16="http://schemas.microsoft.com/office/drawing/2014/main" id="{A1606C37-351A-42D7-8D60-F76981423B3F}"/>
                </a:ext>
              </a:extLst>
            </p:cNvPr>
            <p:cNvSpPr>
              <a:spLocks noChangeShapeType="1"/>
            </p:cNvSpPr>
            <p:nvPr/>
          </p:nvSpPr>
          <p:spPr bwMode="auto">
            <a:xfrm>
              <a:off x="6881808" y="2014722"/>
              <a:ext cx="0" cy="0"/>
            </a:xfrm>
            <a:prstGeom prst="line">
              <a:avLst/>
            </a:prstGeom>
            <a:grpFill/>
            <a:ln w="3175" cap="flat">
              <a:solidFill>
                <a:schemeClr val="bg1"/>
              </a:solidFill>
              <a:prstDash val="solid"/>
              <a:miter lim="800000"/>
              <a:headEnd/>
              <a:tailEnd/>
            </a:ln>
          </p:spPr>
          <p:txBody>
            <a:bodyPr/>
            <a:lstStyle/>
            <a:p>
              <a:pPr defTabSz="1828272">
                <a:defRPr/>
              </a:pPr>
              <a:endParaRPr lang="en-US"/>
            </a:p>
          </p:txBody>
        </p:sp>
        <p:sp>
          <p:nvSpPr>
            <p:cNvPr id="259" name="Freeform 50">
              <a:extLst>
                <a:ext uri="{FF2B5EF4-FFF2-40B4-BE49-F238E27FC236}">
                  <a16:creationId xmlns:a16="http://schemas.microsoft.com/office/drawing/2014/main" id="{DFA82667-BAAD-4BE3-B9BB-DAAA14242178}"/>
                </a:ext>
              </a:extLst>
            </p:cNvPr>
            <p:cNvSpPr>
              <a:spLocks/>
            </p:cNvSpPr>
            <p:nvPr/>
          </p:nvSpPr>
          <p:spPr bwMode="auto">
            <a:xfrm>
              <a:off x="6964444" y="1940519"/>
              <a:ext cx="409805" cy="386196"/>
            </a:xfrm>
            <a:custGeom>
              <a:avLst/>
              <a:gdLst>
                <a:gd name="T0" fmla="*/ 12 w 287"/>
                <a:gd name="T1" fmla="*/ 44 h 270"/>
                <a:gd name="T2" fmla="*/ 29 w 287"/>
                <a:gd name="T3" fmla="*/ 36 h 270"/>
                <a:gd name="T4" fmla="*/ 52 w 287"/>
                <a:gd name="T5" fmla="*/ 17 h 270"/>
                <a:gd name="T6" fmla="*/ 77 w 287"/>
                <a:gd name="T7" fmla="*/ 0 h 270"/>
                <a:gd name="T8" fmla="*/ 75 w 287"/>
                <a:gd name="T9" fmla="*/ 6 h 270"/>
                <a:gd name="T10" fmla="*/ 65 w 287"/>
                <a:gd name="T11" fmla="*/ 19 h 270"/>
                <a:gd name="T12" fmla="*/ 67 w 287"/>
                <a:gd name="T13" fmla="*/ 29 h 270"/>
                <a:gd name="T14" fmla="*/ 77 w 287"/>
                <a:gd name="T15" fmla="*/ 28 h 270"/>
                <a:gd name="T16" fmla="*/ 111 w 287"/>
                <a:gd name="T17" fmla="*/ 45 h 270"/>
                <a:gd name="T18" fmla="*/ 135 w 287"/>
                <a:gd name="T19" fmla="*/ 39 h 270"/>
                <a:gd name="T20" fmla="*/ 169 w 287"/>
                <a:gd name="T21" fmla="*/ 28 h 270"/>
                <a:gd name="T22" fmla="*/ 198 w 287"/>
                <a:gd name="T23" fmla="*/ 38 h 270"/>
                <a:gd name="T24" fmla="*/ 217 w 287"/>
                <a:gd name="T25" fmla="*/ 55 h 270"/>
                <a:gd name="T26" fmla="*/ 232 w 287"/>
                <a:gd name="T27" fmla="*/ 56 h 270"/>
                <a:gd name="T28" fmla="*/ 219 w 287"/>
                <a:gd name="T29" fmla="*/ 62 h 270"/>
                <a:gd name="T30" fmla="*/ 193 w 287"/>
                <a:gd name="T31" fmla="*/ 64 h 270"/>
                <a:gd name="T32" fmla="*/ 201 w 287"/>
                <a:gd name="T33" fmla="*/ 74 h 270"/>
                <a:gd name="T34" fmla="*/ 204 w 287"/>
                <a:gd name="T35" fmla="*/ 75 h 270"/>
                <a:gd name="T36" fmla="*/ 234 w 287"/>
                <a:gd name="T37" fmla="*/ 88 h 270"/>
                <a:gd name="T38" fmla="*/ 246 w 287"/>
                <a:gd name="T39" fmla="*/ 109 h 270"/>
                <a:gd name="T40" fmla="*/ 245 w 287"/>
                <a:gd name="T41" fmla="*/ 141 h 270"/>
                <a:gd name="T42" fmla="*/ 233 w 287"/>
                <a:gd name="T43" fmla="*/ 168 h 270"/>
                <a:gd name="T44" fmla="*/ 246 w 287"/>
                <a:gd name="T45" fmla="*/ 166 h 270"/>
                <a:gd name="T46" fmla="*/ 255 w 287"/>
                <a:gd name="T47" fmla="*/ 153 h 270"/>
                <a:gd name="T48" fmla="*/ 275 w 287"/>
                <a:gd name="T49" fmla="*/ 154 h 270"/>
                <a:gd name="T50" fmla="*/ 287 w 287"/>
                <a:gd name="T51" fmla="*/ 197 h 270"/>
                <a:gd name="T52" fmla="*/ 275 w 287"/>
                <a:gd name="T53" fmla="*/ 220 h 270"/>
                <a:gd name="T54" fmla="*/ 266 w 287"/>
                <a:gd name="T55" fmla="*/ 249 h 270"/>
                <a:gd name="T56" fmla="*/ 141 w 287"/>
                <a:gd name="T57" fmla="*/ 270 h 270"/>
                <a:gd name="T58" fmla="*/ 158 w 287"/>
                <a:gd name="T59" fmla="*/ 235 h 270"/>
                <a:gd name="T60" fmla="*/ 145 w 287"/>
                <a:gd name="T61" fmla="*/ 191 h 270"/>
                <a:gd name="T62" fmla="*/ 144 w 287"/>
                <a:gd name="T63" fmla="*/ 165 h 270"/>
                <a:gd name="T64" fmla="*/ 148 w 287"/>
                <a:gd name="T65" fmla="*/ 147 h 270"/>
                <a:gd name="T66" fmla="*/ 153 w 287"/>
                <a:gd name="T67" fmla="*/ 122 h 270"/>
                <a:gd name="T68" fmla="*/ 166 w 287"/>
                <a:gd name="T69" fmla="*/ 106 h 270"/>
                <a:gd name="T70" fmla="*/ 169 w 287"/>
                <a:gd name="T71" fmla="*/ 122 h 270"/>
                <a:gd name="T72" fmla="*/ 175 w 287"/>
                <a:gd name="T73" fmla="*/ 111 h 270"/>
                <a:gd name="T74" fmla="*/ 180 w 287"/>
                <a:gd name="T75" fmla="*/ 94 h 270"/>
                <a:gd name="T76" fmla="*/ 184 w 287"/>
                <a:gd name="T77" fmla="*/ 81 h 270"/>
                <a:gd name="T78" fmla="*/ 189 w 287"/>
                <a:gd name="T79" fmla="*/ 74 h 270"/>
                <a:gd name="T80" fmla="*/ 187 w 287"/>
                <a:gd name="T81" fmla="*/ 65 h 270"/>
                <a:gd name="T82" fmla="*/ 159 w 287"/>
                <a:gd name="T83" fmla="*/ 68 h 270"/>
                <a:gd name="T84" fmla="*/ 129 w 287"/>
                <a:gd name="T85" fmla="*/ 85 h 270"/>
                <a:gd name="T86" fmla="*/ 127 w 287"/>
                <a:gd name="T87" fmla="*/ 76 h 270"/>
                <a:gd name="T88" fmla="*/ 118 w 287"/>
                <a:gd name="T89" fmla="*/ 75 h 270"/>
                <a:gd name="T90" fmla="*/ 107 w 287"/>
                <a:gd name="T91" fmla="*/ 101 h 270"/>
                <a:gd name="T92" fmla="*/ 95 w 287"/>
                <a:gd name="T93" fmla="*/ 100 h 270"/>
                <a:gd name="T94" fmla="*/ 84 w 287"/>
                <a:gd name="T95" fmla="*/ 81 h 270"/>
                <a:gd name="T96" fmla="*/ 58 w 287"/>
                <a:gd name="T97" fmla="*/ 74 h 270"/>
                <a:gd name="T98" fmla="*/ 29 w 287"/>
                <a:gd name="T99" fmla="*/ 65 h 270"/>
                <a:gd name="T100" fmla="*/ 9 w 287"/>
                <a:gd name="T101" fmla="*/ 57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87" h="270">
                  <a:moveTo>
                    <a:pt x="0" y="51"/>
                  </a:moveTo>
                  <a:cubicBezTo>
                    <a:pt x="2" y="49"/>
                    <a:pt x="2" y="49"/>
                    <a:pt x="2" y="49"/>
                  </a:cubicBezTo>
                  <a:cubicBezTo>
                    <a:pt x="6" y="49"/>
                    <a:pt x="6" y="49"/>
                    <a:pt x="6" y="49"/>
                  </a:cubicBezTo>
                  <a:cubicBezTo>
                    <a:pt x="11" y="46"/>
                    <a:pt x="11" y="46"/>
                    <a:pt x="11" y="46"/>
                  </a:cubicBezTo>
                  <a:cubicBezTo>
                    <a:pt x="12" y="44"/>
                    <a:pt x="12" y="44"/>
                    <a:pt x="12" y="44"/>
                  </a:cubicBezTo>
                  <a:cubicBezTo>
                    <a:pt x="14" y="40"/>
                    <a:pt x="14" y="40"/>
                    <a:pt x="14" y="40"/>
                  </a:cubicBezTo>
                  <a:cubicBezTo>
                    <a:pt x="17" y="37"/>
                    <a:pt x="17" y="37"/>
                    <a:pt x="17" y="37"/>
                  </a:cubicBezTo>
                  <a:cubicBezTo>
                    <a:pt x="20" y="36"/>
                    <a:pt x="20" y="36"/>
                    <a:pt x="20" y="36"/>
                  </a:cubicBezTo>
                  <a:cubicBezTo>
                    <a:pt x="23" y="36"/>
                    <a:pt x="23" y="36"/>
                    <a:pt x="23" y="36"/>
                  </a:cubicBezTo>
                  <a:cubicBezTo>
                    <a:pt x="29" y="36"/>
                    <a:pt x="29" y="36"/>
                    <a:pt x="29" y="36"/>
                  </a:cubicBezTo>
                  <a:cubicBezTo>
                    <a:pt x="32" y="34"/>
                    <a:pt x="32" y="34"/>
                    <a:pt x="32" y="34"/>
                  </a:cubicBezTo>
                  <a:cubicBezTo>
                    <a:pt x="42" y="27"/>
                    <a:pt x="42" y="27"/>
                    <a:pt x="42" y="27"/>
                  </a:cubicBezTo>
                  <a:cubicBezTo>
                    <a:pt x="45" y="26"/>
                    <a:pt x="45" y="26"/>
                    <a:pt x="45" y="26"/>
                  </a:cubicBezTo>
                  <a:cubicBezTo>
                    <a:pt x="49" y="22"/>
                    <a:pt x="49" y="22"/>
                    <a:pt x="49" y="22"/>
                  </a:cubicBezTo>
                  <a:cubicBezTo>
                    <a:pt x="52" y="17"/>
                    <a:pt x="52" y="17"/>
                    <a:pt x="52" y="17"/>
                  </a:cubicBezTo>
                  <a:cubicBezTo>
                    <a:pt x="56" y="14"/>
                    <a:pt x="56" y="14"/>
                    <a:pt x="56" y="14"/>
                  </a:cubicBezTo>
                  <a:cubicBezTo>
                    <a:pt x="61" y="9"/>
                    <a:pt x="61" y="9"/>
                    <a:pt x="61" y="9"/>
                  </a:cubicBezTo>
                  <a:cubicBezTo>
                    <a:pt x="65" y="4"/>
                    <a:pt x="65" y="4"/>
                    <a:pt x="65" y="4"/>
                  </a:cubicBezTo>
                  <a:cubicBezTo>
                    <a:pt x="70" y="1"/>
                    <a:pt x="70" y="1"/>
                    <a:pt x="70" y="1"/>
                  </a:cubicBezTo>
                  <a:cubicBezTo>
                    <a:pt x="77" y="0"/>
                    <a:pt x="77" y="0"/>
                    <a:pt x="77" y="0"/>
                  </a:cubicBezTo>
                  <a:cubicBezTo>
                    <a:pt x="80" y="0"/>
                    <a:pt x="80" y="0"/>
                    <a:pt x="80" y="0"/>
                  </a:cubicBezTo>
                  <a:cubicBezTo>
                    <a:pt x="85" y="2"/>
                    <a:pt x="85" y="2"/>
                    <a:pt x="85" y="2"/>
                  </a:cubicBezTo>
                  <a:cubicBezTo>
                    <a:pt x="83" y="3"/>
                    <a:pt x="83" y="3"/>
                    <a:pt x="83" y="3"/>
                  </a:cubicBezTo>
                  <a:cubicBezTo>
                    <a:pt x="79" y="5"/>
                    <a:pt x="79" y="5"/>
                    <a:pt x="79" y="5"/>
                  </a:cubicBezTo>
                  <a:cubicBezTo>
                    <a:pt x="75" y="6"/>
                    <a:pt x="75" y="6"/>
                    <a:pt x="75" y="6"/>
                  </a:cubicBezTo>
                  <a:cubicBezTo>
                    <a:pt x="76" y="8"/>
                    <a:pt x="76" y="8"/>
                    <a:pt x="76" y="8"/>
                  </a:cubicBezTo>
                  <a:cubicBezTo>
                    <a:pt x="70" y="14"/>
                    <a:pt x="70" y="14"/>
                    <a:pt x="70" y="14"/>
                  </a:cubicBezTo>
                  <a:cubicBezTo>
                    <a:pt x="70" y="14"/>
                    <a:pt x="68" y="14"/>
                    <a:pt x="68" y="15"/>
                  </a:cubicBezTo>
                  <a:cubicBezTo>
                    <a:pt x="68" y="16"/>
                    <a:pt x="65" y="23"/>
                    <a:pt x="65" y="23"/>
                  </a:cubicBezTo>
                  <a:cubicBezTo>
                    <a:pt x="65" y="19"/>
                    <a:pt x="65" y="19"/>
                    <a:pt x="65" y="19"/>
                  </a:cubicBezTo>
                  <a:cubicBezTo>
                    <a:pt x="63" y="17"/>
                    <a:pt x="63" y="17"/>
                    <a:pt x="63" y="17"/>
                  </a:cubicBezTo>
                  <a:cubicBezTo>
                    <a:pt x="62" y="27"/>
                    <a:pt x="62" y="27"/>
                    <a:pt x="62" y="27"/>
                  </a:cubicBezTo>
                  <a:cubicBezTo>
                    <a:pt x="62" y="33"/>
                    <a:pt x="62" y="33"/>
                    <a:pt x="62" y="33"/>
                  </a:cubicBezTo>
                  <a:cubicBezTo>
                    <a:pt x="65" y="31"/>
                    <a:pt x="65" y="31"/>
                    <a:pt x="65" y="31"/>
                  </a:cubicBezTo>
                  <a:cubicBezTo>
                    <a:pt x="67" y="29"/>
                    <a:pt x="67" y="29"/>
                    <a:pt x="67" y="29"/>
                  </a:cubicBezTo>
                  <a:cubicBezTo>
                    <a:pt x="68" y="29"/>
                    <a:pt x="68" y="29"/>
                    <a:pt x="68" y="29"/>
                  </a:cubicBezTo>
                  <a:cubicBezTo>
                    <a:pt x="69" y="31"/>
                    <a:pt x="69" y="31"/>
                    <a:pt x="69" y="31"/>
                  </a:cubicBezTo>
                  <a:cubicBezTo>
                    <a:pt x="72" y="31"/>
                    <a:pt x="72" y="31"/>
                    <a:pt x="72" y="31"/>
                  </a:cubicBezTo>
                  <a:cubicBezTo>
                    <a:pt x="74" y="30"/>
                    <a:pt x="74" y="30"/>
                    <a:pt x="74" y="30"/>
                  </a:cubicBezTo>
                  <a:cubicBezTo>
                    <a:pt x="77" y="28"/>
                    <a:pt x="77" y="28"/>
                    <a:pt x="77" y="28"/>
                  </a:cubicBezTo>
                  <a:cubicBezTo>
                    <a:pt x="82" y="29"/>
                    <a:pt x="82" y="29"/>
                    <a:pt x="82" y="29"/>
                  </a:cubicBezTo>
                  <a:cubicBezTo>
                    <a:pt x="92" y="34"/>
                    <a:pt x="92" y="34"/>
                    <a:pt x="92" y="34"/>
                  </a:cubicBezTo>
                  <a:cubicBezTo>
                    <a:pt x="98" y="41"/>
                    <a:pt x="98" y="41"/>
                    <a:pt x="98" y="41"/>
                  </a:cubicBezTo>
                  <a:cubicBezTo>
                    <a:pt x="102" y="44"/>
                    <a:pt x="102" y="44"/>
                    <a:pt x="102" y="44"/>
                  </a:cubicBezTo>
                  <a:cubicBezTo>
                    <a:pt x="111" y="45"/>
                    <a:pt x="111" y="45"/>
                    <a:pt x="111" y="45"/>
                  </a:cubicBezTo>
                  <a:cubicBezTo>
                    <a:pt x="114" y="44"/>
                    <a:pt x="114" y="44"/>
                    <a:pt x="114" y="44"/>
                  </a:cubicBezTo>
                  <a:cubicBezTo>
                    <a:pt x="121" y="46"/>
                    <a:pt x="121" y="46"/>
                    <a:pt x="121" y="46"/>
                  </a:cubicBezTo>
                  <a:cubicBezTo>
                    <a:pt x="127" y="48"/>
                    <a:pt x="127" y="48"/>
                    <a:pt x="127" y="48"/>
                  </a:cubicBezTo>
                  <a:cubicBezTo>
                    <a:pt x="130" y="44"/>
                    <a:pt x="130" y="44"/>
                    <a:pt x="130" y="44"/>
                  </a:cubicBezTo>
                  <a:cubicBezTo>
                    <a:pt x="135" y="39"/>
                    <a:pt x="135" y="39"/>
                    <a:pt x="135" y="39"/>
                  </a:cubicBezTo>
                  <a:cubicBezTo>
                    <a:pt x="139" y="35"/>
                    <a:pt x="139" y="35"/>
                    <a:pt x="139" y="35"/>
                  </a:cubicBezTo>
                  <a:cubicBezTo>
                    <a:pt x="148" y="33"/>
                    <a:pt x="148" y="33"/>
                    <a:pt x="148" y="33"/>
                  </a:cubicBezTo>
                  <a:cubicBezTo>
                    <a:pt x="154" y="31"/>
                    <a:pt x="154" y="31"/>
                    <a:pt x="154" y="31"/>
                  </a:cubicBezTo>
                  <a:cubicBezTo>
                    <a:pt x="160" y="31"/>
                    <a:pt x="160" y="31"/>
                    <a:pt x="160" y="31"/>
                  </a:cubicBezTo>
                  <a:cubicBezTo>
                    <a:pt x="169" y="28"/>
                    <a:pt x="169" y="28"/>
                    <a:pt x="169" y="28"/>
                  </a:cubicBezTo>
                  <a:cubicBezTo>
                    <a:pt x="175" y="26"/>
                    <a:pt x="175" y="26"/>
                    <a:pt x="175" y="26"/>
                  </a:cubicBezTo>
                  <a:cubicBezTo>
                    <a:pt x="178" y="28"/>
                    <a:pt x="178" y="28"/>
                    <a:pt x="178" y="28"/>
                  </a:cubicBezTo>
                  <a:cubicBezTo>
                    <a:pt x="180" y="36"/>
                    <a:pt x="180" y="36"/>
                    <a:pt x="180" y="36"/>
                  </a:cubicBezTo>
                  <a:cubicBezTo>
                    <a:pt x="191" y="38"/>
                    <a:pt x="191" y="38"/>
                    <a:pt x="191" y="38"/>
                  </a:cubicBezTo>
                  <a:cubicBezTo>
                    <a:pt x="198" y="38"/>
                    <a:pt x="198" y="38"/>
                    <a:pt x="198" y="38"/>
                  </a:cubicBezTo>
                  <a:cubicBezTo>
                    <a:pt x="203" y="39"/>
                    <a:pt x="203" y="39"/>
                    <a:pt x="203" y="39"/>
                  </a:cubicBezTo>
                  <a:cubicBezTo>
                    <a:pt x="207" y="44"/>
                    <a:pt x="207" y="44"/>
                    <a:pt x="207" y="44"/>
                  </a:cubicBezTo>
                  <a:cubicBezTo>
                    <a:pt x="213" y="51"/>
                    <a:pt x="213" y="51"/>
                    <a:pt x="213" y="51"/>
                  </a:cubicBezTo>
                  <a:cubicBezTo>
                    <a:pt x="215" y="53"/>
                    <a:pt x="215" y="53"/>
                    <a:pt x="215" y="53"/>
                  </a:cubicBezTo>
                  <a:cubicBezTo>
                    <a:pt x="215" y="53"/>
                    <a:pt x="216" y="54"/>
                    <a:pt x="217" y="55"/>
                  </a:cubicBezTo>
                  <a:cubicBezTo>
                    <a:pt x="218" y="56"/>
                    <a:pt x="219" y="58"/>
                    <a:pt x="219" y="58"/>
                  </a:cubicBezTo>
                  <a:cubicBezTo>
                    <a:pt x="224" y="59"/>
                    <a:pt x="224" y="59"/>
                    <a:pt x="224" y="59"/>
                  </a:cubicBezTo>
                  <a:cubicBezTo>
                    <a:pt x="224" y="59"/>
                    <a:pt x="226" y="57"/>
                    <a:pt x="226" y="57"/>
                  </a:cubicBezTo>
                  <a:cubicBezTo>
                    <a:pt x="226" y="56"/>
                    <a:pt x="230" y="54"/>
                    <a:pt x="230" y="54"/>
                  </a:cubicBezTo>
                  <a:cubicBezTo>
                    <a:pt x="232" y="56"/>
                    <a:pt x="232" y="56"/>
                    <a:pt x="232" y="56"/>
                  </a:cubicBezTo>
                  <a:cubicBezTo>
                    <a:pt x="232" y="56"/>
                    <a:pt x="234" y="57"/>
                    <a:pt x="232" y="58"/>
                  </a:cubicBezTo>
                  <a:cubicBezTo>
                    <a:pt x="231" y="58"/>
                    <a:pt x="230" y="60"/>
                    <a:pt x="229" y="60"/>
                  </a:cubicBezTo>
                  <a:cubicBezTo>
                    <a:pt x="227" y="60"/>
                    <a:pt x="225" y="60"/>
                    <a:pt x="225" y="60"/>
                  </a:cubicBezTo>
                  <a:cubicBezTo>
                    <a:pt x="221" y="60"/>
                    <a:pt x="221" y="60"/>
                    <a:pt x="221" y="60"/>
                  </a:cubicBezTo>
                  <a:cubicBezTo>
                    <a:pt x="219" y="62"/>
                    <a:pt x="219" y="62"/>
                    <a:pt x="219" y="62"/>
                  </a:cubicBezTo>
                  <a:cubicBezTo>
                    <a:pt x="208" y="62"/>
                    <a:pt x="208" y="62"/>
                    <a:pt x="208" y="62"/>
                  </a:cubicBezTo>
                  <a:cubicBezTo>
                    <a:pt x="205" y="63"/>
                    <a:pt x="205" y="63"/>
                    <a:pt x="205" y="63"/>
                  </a:cubicBezTo>
                  <a:cubicBezTo>
                    <a:pt x="201" y="61"/>
                    <a:pt x="201" y="61"/>
                    <a:pt x="201" y="61"/>
                  </a:cubicBezTo>
                  <a:cubicBezTo>
                    <a:pt x="197" y="59"/>
                    <a:pt x="197" y="59"/>
                    <a:pt x="197" y="59"/>
                  </a:cubicBezTo>
                  <a:cubicBezTo>
                    <a:pt x="193" y="64"/>
                    <a:pt x="193" y="64"/>
                    <a:pt x="193" y="64"/>
                  </a:cubicBezTo>
                  <a:cubicBezTo>
                    <a:pt x="194" y="67"/>
                    <a:pt x="194" y="67"/>
                    <a:pt x="194" y="67"/>
                  </a:cubicBezTo>
                  <a:cubicBezTo>
                    <a:pt x="194" y="69"/>
                    <a:pt x="194" y="69"/>
                    <a:pt x="194" y="69"/>
                  </a:cubicBezTo>
                  <a:cubicBezTo>
                    <a:pt x="194" y="69"/>
                    <a:pt x="194" y="71"/>
                    <a:pt x="195" y="71"/>
                  </a:cubicBezTo>
                  <a:cubicBezTo>
                    <a:pt x="195" y="71"/>
                    <a:pt x="196" y="72"/>
                    <a:pt x="196" y="72"/>
                  </a:cubicBezTo>
                  <a:cubicBezTo>
                    <a:pt x="201" y="74"/>
                    <a:pt x="201" y="74"/>
                    <a:pt x="201" y="74"/>
                  </a:cubicBezTo>
                  <a:cubicBezTo>
                    <a:pt x="203" y="72"/>
                    <a:pt x="203" y="72"/>
                    <a:pt x="203" y="72"/>
                  </a:cubicBezTo>
                  <a:cubicBezTo>
                    <a:pt x="203" y="72"/>
                    <a:pt x="200" y="70"/>
                    <a:pt x="201" y="70"/>
                  </a:cubicBezTo>
                  <a:cubicBezTo>
                    <a:pt x="202" y="70"/>
                    <a:pt x="206" y="72"/>
                    <a:pt x="206" y="72"/>
                  </a:cubicBezTo>
                  <a:cubicBezTo>
                    <a:pt x="206" y="72"/>
                    <a:pt x="205" y="74"/>
                    <a:pt x="205" y="74"/>
                  </a:cubicBezTo>
                  <a:cubicBezTo>
                    <a:pt x="204" y="75"/>
                    <a:pt x="204" y="75"/>
                    <a:pt x="204" y="75"/>
                  </a:cubicBezTo>
                  <a:cubicBezTo>
                    <a:pt x="205" y="76"/>
                    <a:pt x="210" y="77"/>
                    <a:pt x="210" y="77"/>
                  </a:cubicBezTo>
                  <a:cubicBezTo>
                    <a:pt x="211" y="77"/>
                    <a:pt x="214" y="79"/>
                    <a:pt x="214" y="79"/>
                  </a:cubicBezTo>
                  <a:cubicBezTo>
                    <a:pt x="219" y="82"/>
                    <a:pt x="219" y="82"/>
                    <a:pt x="219" y="82"/>
                  </a:cubicBezTo>
                  <a:cubicBezTo>
                    <a:pt x="226" y="85"/>
                    <a:pt x="226" y="85"/>
                    <a:pt x="226" y="85"/>
                  </a:cubicBezTo>
                  <a:cubicBezTo>
                    <a:pt x="234" y="88"/>
                    <a:pt x="234" y="88"/>
                    <a:pt x="234" y="88"/>
                  </a:cubicBezTo>
                  <a:cubicBezTo>
                    <a:pt x="242" y="96"/>
                    <a:pt x="242" y="96"/>
                    <a:pt x="242" y="96"/>
                  </a:cubicBezTo>
                  <a:cubicBezTo>
                    <a:pt x="246" y="101"/>
                    <a:pt x="246" y="101"/>
                    <a:pt x="246" y="101"/>
                  </a:cubicBezTo>
                  <a:cubicBezTo>
                    <a:pt x="244" y="103"/>
                    <a:pt x="244" y="103"/>
                    <a:pt x="244" y="103"/>
                  </a:cubicBezTo>
                  <a:cubicBezTo>
                    <a:pt x="244" y="103"/>
                    <a:pt x="243" y="103"/>
                    <a:pt x="243" y="104"/>
                  </a:cubicBezTo>
                  <a:cubicBezTo>
                    <a:pt x="244" y="105"/>
                    <a:pt x="246" y="109"/>
                    <a:pt x="246" y="109"/>
                  </a:cubicBezTo>
                  <a:cubicBezTo>
                    <a:pt x="245" y="110"/>
                    <a:pt x="247" y="113"/>
                    <a:pt x="247" y="113"/>
                  </a:cubicBezTo>
                  <a:cubicBezTo>
                    <a:pt x="249" y="124"/>
                    <a:pt x="249" y="124"/>
                    <a:pt x="249" y="124"/>
                  </a:cubicBezTo>
                  <a:cubicBezTo>
                    <a:pt x="250" y="130"/>
                    <a:pt x="250" y="130"/>
                    <a:pt x="250" y="130"/>
                  </a:cubicBezTo>
                  <a:cubicBezTo>
                    <a:pt x="249" y="136"/>
                    <a:pt x="249" y="136"/>
                    <a:pt x="249" y="136"/>
                  </a:cubicBezTo>
                  <a:cubicBezTo>
                    <a:pt x="245" y="141"/>
                    <a:pt x="245" y="141"/>
                    <a:pt x="245" y="141"/>
                  </a:cubicBezTo>
                  <a:cubicBezTo>
                    <a:pt x="242" y="147"/>
                    <a:pt x="242" y="147"/>
                    <a:pt x="242" y="147"/>
                  </a:cubicBezTo>
                  <a:cubicBezTo>
                    <a:pt x="242" y="147"/>
                    <a:pt x="240" y="151"/>
                    <a:pt x="239" y="152"/>
                  </a:cubicBezTo>
                  <a:cubicBezTo>
                    <a:pt x="239" y="152"/>
                    <a:pt x="235" y="155"/>
                    <a:pt x="235" y="156"/>
                  </a:cubicBezTo>
                  <a:cubicBezTo>
                    <a:pt x="235" y="156"/>
                    <a:pt x="233" y="160"/>
                    <a:pt x="233" y="160"/>
                  </a:cubicBezTo>
                  <a:cubicBezTo>
                    <a:pt x="233" y="168"/>
                    <a:pt x="233" y="168"/>
                    <a:pt x="233" y="168"/>
                  </a:cubicBezTo>
                  <a:cubicBezTo>
                    <a:pt x="235" y="170"/>
                    <a:pt x="235" y="170"/>
                    <a:pt x="235" y="170"/>
                  </a:cubicBezTo>
                  <a:cubicBezTo>
                    <a:pt x="240" y="172"/>
                    <a:pt x="240" y="172"/>
                    <a:pt x="240" y="172"/>
                  </a:cubicBezTo>
                  <a:cubicBezTo>
                    <a:pt x="242" y="170"/>
                    <a:pt x="242" y="170"/>
                    <a:pt x="242" y="170"/>
                  </a:cubicBezTo>
                  <a:cubicBezTo>
                    <a:pt x="242" y="170"/>
                    <a:pt x="244" y="169"/>
                    <a:pt x="244" y="168"/>
                  </a:cubicBezTo>
                  <a:cubicBezTo>
                    <a:pt x="245" y="168"/>
                    <a:pt x="246" y="166"/>
                    <a:pt x="246" y="166"/>
                  </a:cubicBezTo>
                  <a:cubicBezTo>
                    <a:pt x="246" y="166"/>
                    <a:pt x="249" y="164"/>
                    <a:pt x="249" y="164"/>
                  </a:cubicBezTo>
                  <a:cubicBezTo>
                    <a:pt x="249" y="164"/>
                    <a:pt x="249" y="161"/>
                    <a:pt x="249" y="161"/>
                  </a:cubicBezTo>
                  <a:cubicBezTo>
                    <a:pt x="249" y="161"/>
                    <a:pt x="250" y="157"/>
                    <a:pt x="250" y="157"/>
                  </a:cubicBezTo>
                  <a:cubicBezTo>
                    <a:pt x="250" y="157"/>
                    <a:pt x="252" y="156"/>
                    <a:pt x="252" y="156"/>
                  </a:cubicBezTo>
                  <a:cubicBezTo>
                    <a:pt x="252" y="155"/>
                    <a:pt x="255" y="153"/>
                    <a:pt x="255" y="153"/>
                  </a:cubicBezTo>
                  <a:cubicBezTo>
                    <a:pt x="255" y="153"/>
                    <a:pt x="259" y="150"/>
                    <a:pt x="259" y="150"/>
                  </a:cubicBezTo>
                  <a:cubicBezTo>
                    <a:pt x="260" y="150"/>
                    <a:pt x="262" y="147"/>
                    <a:pt x="262" y="147"/>
                  </a:cubicBezTo>
                  <a:cubicBezTo>
                    <a:pt x="265" y="147"/>
                    <a:pt x="265" y="147"/>
                    <a:pt x="265" y="147"/>
                  </a:cubicBezTo>
                  <a:cubicBezTo>
                    <a:pt x="269" y="148"/>
                    <a:pt x="269" y="148"/>
                    <a:pt x="269" y="148"/>
                  </a:cubicBezTo>
                  <a:cubicBezTo>
                    <a:pt x="275" y="154"/>
                    <a:pt x="275" y="154"/>
                    <a:pt x="275" y="154"/>
                  </a:cubicBezTo>
                  <a:cubicBezTo>
                    <a:pt x="279" y="162"/>
                    <a:pt x="279" y="162"/>
                    <a:pt x="279" y="162"/>
                  </a:cubicBezTo>
                  <a:cubicBezTo>
                    <a:pt x="283" y="184"/>
                    <a:pt x="283" y="184"/>
                    <a:pt x="283" y="184"/>
                  </a:cubicBezTo>
                  <a:cubicBezTo>
                    <a:pt x="286" y="189"/>
                    <a:pt x="286" y="189"/>
                    <a:pt x="286" y="189"/>
                  </a:cubicBezTo>
                  <a:cubicBezTo>
                    <a:pt x="286" y="193"/>
                    <a:pt x="286" y="193"/>
                    <a:pt x="286" y="193"/>
                  </a:cubicBezTo>
                  <a:cubicBezTo>
                    <a:pt x="286" y="193"/>
                    <a:pt x="287" y="196"/>
                    <a:pt x="287" y="197"/>
                  </a:cubicBezTo>
                  <a:cubicBezTo>
                    <a:pt x="287" y="198"/>
                    <a:pt x="287" y="213"/>
                    <a:pt x="287" y="213"/>
                  </a:cubicBezTo>
                  <a:cubicBezTo>
                    <a:pt x="280" y="213"/>
                    <a:pt x="280" y="213"/>
                    <a:pt x="280" y="213"/>
                  </a:cubicBezTo>
                  <a:cubicBezTo>
                    <a:pt x="278" y="213"/>
                    <a:pt x="278" y="213"/>
                    <a:pt x="278" y="213"/>
                  </a:cubicBezTo>
                  <a:cubicBezTo>
                    <a:pt x="278" y="216"/>
                    <a:pt x="278" y="216"/>
                    <a:pt x="278" y="216"/>
                  </a:cubicBezTo>
                  <a:cubicBezTo>
                    <a:pt x="275" y="220"/>
                    <a:pt x="275" y="220"/>
                    <a:pt x="275" y="220"/>
                  </a:cubicBezTo>
                  <a:cubicBezTo>
                    <a:pt x="274" y="225"/>
                    <a:pt x="274" y="225"/>
                    <a:pt x="274" y="225"/>
                  </a:cubicBezTo>
                  <a:cubicBezTo>
                    <a:pt x="272" y="229"/>
                    <a:pt x="272" y="229"/>
                    <a:pt x="272" y="229"/>
                  </a:cubicBezTo>
                  <a:cubicBezTo>
                    <a:pt x="269" y="233"/>
                    <a:pt x="269" y="233"/>
                    <a:pt x="269" y="233"/>
                  </a:cubicBezTo>
                  <a:cubicBezTo>
                    <a:pt x="266" y="243"/>
                    <a:pt x="266" y="243"/>
                    <a:pt x="266" y="243"/>
                  </a:cubicBezTo>
                  <a:cubicBezTo>
                    <a:pt x="266" y="249"/>
                    <a:pt x="266" y="249"/>
                    <a:pt x="266" y="249"/>
                  </a:cubicBezTo>
                  <a:cubicBezTo>
                    <a:pt x="262" y="254"/>
                    <a:pt x="262" y="254"/>
                    <a:pt x="262" y="254"/>
                  </a:cubicBezTo>
                  <a:cubicBezTo>
                    <a:pt x="259" y="259"/>
                    <a:pt x="259" y="259"/>
                    <a:pt x="259" y="259"/>
                  </a:cubicBezTo>
                  <a:cubicBezTo>
                    <a:pt x="213" y="267"/>
                    <a:pt x="213" y="267"/>
                    <a:pt x="213" y="267"/>
                  </a:cubicBezTo>
                  <a:cubicBezTo>
                    <a:pt x="212" y="265"/>
                    <a:pt x="212" y="265"/>
                    <a:pt x="212" y="265"/>
                  </a:cubicBezTo>
                  <a:cubicBezTo>
                    <a:pt x="141" y="270"/>
                    <a:pt x="141" y="270"/>
                    <a:pt x="141" y="270"/>
                  </a:cubicBezTo>
                  <a:cubicBezTo>
                    <a:pt x="146" y="265"/>
                    <a:pt x="146" y="265"/>
                    <a:pt x="146" y="265"/>
                  </a:cubicBezTo>
                  <a:cubicBezTo>
                    <a:pt x="148" y="261"/>
                    <a:pt x="148" y="261"/>
                    <a:pt x="148" y="261"/>
                  </a:cubicBezTo>
                  <a:cubicBezTo>
                    <a:pt x="152" y="254"/>
                    <a:pt x="152" y="254"/>
                    <a:pt x="152" y="254"/>
                  </a:cubicBezTo>
                  <a:cubicBezTo>
                    <a:pt x="156" y="245"/>
                    <a:pt x="156" y="245"/>
                    <a:pt x="156" y="245"/>
                  </a:cubicBezTo>
                  <a:cubicBezTo>
                    <a:pt x="158" y="235"/>
                    <a:pt x="158" y="235"/>
                    <a:pt x="158" y="235"/>
                  </a:cubicBezTo>
                  <a:cubicBezTo>
                    <a:pt x="157" y="217"/>
                    <a:pt x="157" y="217"/>
                    <a:pt x="157" y="217"/>
                  </a:cubicBezTo>
                  <a:cubicBezTo>
                    <a:pt x="157" y="209"/>
                    <a:pt x="157" y="209"/>
                    <a:pt x="157" y="209"/>
                  </a:cubicBezTo>
                  <a:cubicBezTo>
                    <a:pt x="153" y="203"/>
                    <a:pt x="153" y="203"/>
                    <a:pt x="153" y="203"/>
                  </a:cubicBezTo>
                  <a:cubicBezTo>
                    <a:pt x="149" y="195"/>
                    <a:pt x="149" y="195"/>
                    <a:pt x="149" y="195"/>
                  </a:cubicBezTo>
                  <a:cubicBezTo>
                    <a:pt x="145" y="191"/>
                    <a:pt x="145" y="191"/>
                    <a:pt x="145" y="191"/>
                  </a:cubicBezTo>
                  <a:cubicBezTo>
                    <a:pt x="142" y="184"/>
                    <a:pt x="142" y="184"/>
                    <a:pt x="142" y="184"/>
                  </a:cubicBezTo>
                  <a:cubicBezTo>
                    <a:pt x="144" y="179"/>
                    <a:pt x="144" y="179"/>
                    <a:pt x="144" y="179"/>
                  </a:cubicBezTo>
                  <a:cubicBezTo>
                    <a:pt x="146" y="177"/>
                    <a:pt x="146" y="177"/>
                    <a:pt x="146" y="177"/>
                  </a:cubicBezTo>
                  <a:cubicBezTo>
                    <a:pt x="146" y="173"/>
                    <a:pt x="146" y="173"/>
                    <a:pt x="146" y="173"/>
                  </a:cubicBezTo>
                  <a:cubicBezTo>
                    <a:pt x="144" y="165"/>
                    <a:pt x="144" y="165"/>
                    <a:pt x="144" y="165"/>
                  </a:cubicBezTo>
                  <a:cubicBezTo>
                    <a:pt x="141" y="162"/>
                    <a:pt x="141" y="162"/>
                    <a:pt x="141" y="162"/>
                  </a:cubicBezTo>
                  <a:cubicBezTo>
                    <a:pt x="144" y="160"/>
                    <a:pt x="144" y="160"/>
                    <a:pt x="144" y="160"/>
                  </a:cubicBezTo>
                  <a:cubicBezTo>
                    <a:pt x="145" y="155"/>
                    <a:pt x="145" y="155"/>
                    <a:pt x="145" y="155"/>
                  </a:cubicBezTo>
                  <a:cubicBezTo>
                    <a:pt x="146" y="150"/>
                    <a:pt x="146" y="150"/>
                    <a:pt x="146" y="150"/>
                  </a:cubicBezTo>
                  <a:cubicBezTo>
                    <a:pt x="148" y="147"/>
                    <a:pt x="148" y="147"/>
                    <a:pt x="148" y="147"/>
                  </a:cubicBezTo>
                  <a:cubicBezTo>
                    <a:pt x="148" y="139"/>
                    <a:pt x="148" y="139"/>
                    <a:pt x="148" y="139"/>
                  </a:cubicBezTo>
                  <a:cubicBezTo>
                    <a:pt x="147" y="135"/>
                    <a:pt x="147" y="135"/>
                    <a:pt x="147" y="135"/>
                  </a:cubicBezTo>
                  <a:cubicBezTo>
                    <a:pt x="148" y="130"/>
                    <a:pt x="148" y="130"/>
                    <a:pt x="148" y="130"/>
                  </a:cubicBezTo>
                  <a:cubicBezTo>
                    <a:pt x="151" y="126"/>
                    <a:pt x="151" y="126"/>
                    <a:pt x="151" y="126"/>
                  </a:cubicBezTo>
                  <a:cubicBezTo>
                    <a:pt x="153" y="122"/>
                    <a:pt x="153" y="122"/>
                    <a:pt x="153" y="122"/>
                  </a:cubicBezTo>
                  <a:cubicBezTo>
                    <a:pt x="153" y="117"/>
                    <a:pt x="153" y="117"/>
                    <a:pt x="153" y="117"/>
                  </a:cubicBezTo>
                  <a:cubicBezTo>
                    <a:pt x="157" y="116"/>
                    <a:pt x="157" y="116"/>
                    <a:pt x="157" y="116"/>
                  </a:cubicBezTo>
                  <a:cubicBezTo>
                    <a:pt x="163" y="116"/>
                    <a:pt x="163" y="116"/>
                    <a:pt x="163" y="116"/>
                  </a:cubicBezTo>
                  <a:cubicBezTo>
                    <a:pt x="165" y="108"/>
                    <a:pt x="165" y="108"/>
                    <a:pt x="165" y="108"/>
                  </a:cubicBezTo>
                  <a:cubicBezTo>
                    <a:pt x="166" y="106"/>
                    <a:pt x="166" y="106"/>
                    <a:pt x="166" y="106"/>
                  </a:cubicBezTo>
                  <a:cubicBezTo>
                    <a:pt x="168" y="105"/>
                    <a:pt x="168" y="105"/>
                    <a:pt x="168" y="105"/>
                  </a:cubicBezTo>
                  <a:cubicBezTo>
                    <a:pt x="171" y="114"/>
                    <a:pt x="171" y="114"/>
                    <a:pt x="171" y="114"/>
                  </a:cubicBezTo>
                  <a:cubicBezTo>
                    <a:pt x="167" y="119"/>
                    <a:pt x="167" y="119"/>
                    <a:pt x="167" y="119"/>
                  </a:cubicBezTo>
                  <a:cubicBezTo>
                    <a:pt x="167" y="121"/>
                    <a:pt x="167" y="121"/>
                    <a:pt x="167" y="121"/>
                  </a:cubicBezTo>
                  <a:cubicBezTo>
                    <a:pt x="167" y="121"/>
                    <a:pt x="168" y="122"/>
                    <a:pt x="169" y="122"/>
                  </a:cubicBezTo>
                  <a:cubicBezTo>
                    <a:pt x="170" y="122"/>
                    <a:pt x="170" y="122"/>
                    <a:pt x="170" y="122"/>
                  </a:cubicBezTo>
                  <a:cubicBezTo>
                    <a:pt x="170" y="122"/>
                    <a:pt x="172" y="121"/>
                    <a:pt x="172" y="121"/>
                  </a:cubicBezTo>
                  <a:cubicBezTo>
                    <a:pt x="172" y="120"/>
                    <a:pt x="173" y="117"/>
                    <a:pt x="173" y="117"/>
                  </a:cubicBezTo>
                  <a:cubicBezTo>
                    <a:pt x="174" y="116"/>
                    <a:pt x="174" y="116"/>
                    <a:pt x="174" y="116"/>
                  </a:cubicBezTo>
                  <a:cubicBezTo>
                    <a:pt x="175" y="111"/>
                    <a:pt x="175" y="111"/>
                    <a:pt x="175" y="111"/>
                  </a:cubicBezTo>
                  <a:cubicBezTo>
                    <a:pt x="175" y="108"/>
                    <a:pt x="175" y="108"/>
                    <a:pt x="175" y="108"/>
                  </a:cubicBezTo>
                  <a:cubicBezTo>
                    <a:pt x="175" y="104"/>
                    <a:pt x="175" y="104"/>
                    <a:pt x="175" y="104"/>
                  </a:cubicBezTo>
                  <a:cubicBezTo>
                    <a:pt x="175" y="100"/>
                    <a:pt x="175" y="100"/>
                    <a:pt x="175" y="100"/>
                  </a:cubicBezTo>
                  <a:cubicBezTo>
                    <a:pt x="178" y="96"/>
                    <a:pt x="178" y="96"/>
                    <a:pt x="178" y="96"/>
                  </a:cubicBezTo>
                  <a:cubicBezTo>
                    <a:pt x="180" y="94"/>
                    <a:pt x="180" y="94"/>
                    <a:pt x="180" y="94"/>
                  </a:cubicBezTo>
                  <a:cubicBezTo>
                    <a:pt x="185" y="93"/>
                    <a:pt x="185" y="93"/>
                    <a:pt x="185" y="93"/>
                  </a:cubicBezTo>
                  <a:cubicBezTo>
                    <a:pt x="187" y="91"/>
                    <a:pt x="187" y="91"/>
                    <a:pt x="187" y="91"/>
                  </a:cubicBezTo>
                  <a:cubicBezTo>
                    <a:pt x="183" y="87"/>
                    <a:pt x="183" y="87"/>
                    <a:pt x="183" y="87"/>
                  </a:cubicBezTo>
                  <a:cubicBezTo>
                    <a:pt x="182" y="84"/>
                    <a:pt x="182" y="84"/>
                    <a:pt x="182" y="84"/>
                  </a:cubicBezTo>
                  <a:cubicBezTo>
                    <a:pt x="184" y="81"/>
                    <a:pt x="184" y="81"/>
                    <a:pt x="184" y="81"/>
                  </a:cubicBezTo>
                  <a:cubicBezTo>
                    <a:pt x="186" y="78"/>
                    <a:pt x="186" y="78"/>
                    <a:pt x="186" y="78"/>
                  </a:cubicBezTo>
                  <a:cubicBezTo>
                    <a:pt x="187" y="77"/>
                    <a:pt x="187" y="77"/>
                    <a:pt x="187" y="77"/>
                  </a:cubicBezTo>
                  <a:cubicBezTo>
                    <a:pt x="187" y="75"/>
                    <a:pt x="187" y="75"/>
                    <a:pt x="187" y="75"/>
                  </a:cubicBezTo>
                  <a:cubicBezTo>
                    <a:pt x="188" y="74"/>
                    <a:pt x="188" y="74"/>
                    <a:pt x="188" y="74"/>
                  </a:cubicBezTo>
                  <a:cubicBezTo>
                    <a:pt x="188" y="74"/>
                    <a:pt x="188" y="74"/>
                    <a:pt x="189" y="74"/>
                  </a:cubicBezTo>
                  <a:cubicBezTo>
                    <a:pt x="189" y="74"/>
                    <a:pt x="193" y="73"/>
                    <a:pt x="193" y="73"/>
                  </a:cubicBezTo>
                  <a:cubicBezTo>
                    <a:pt x="195" y="73"/>
                    <a:pt x="195" y="73"/>
                    <a:pt x="195" y="73"/>
                  </a:cubicBezTo>
                  <a:cubicBezTo>
                    <a:pt x="193" y="70"/>
                    <a:pt x="193" y="70"/>
                    <a:pt x="193" y="70"/>
                  </a:cubicBezTo>
                  <a:cubicBezTo>
                    <a:pt x="189" y="67"/>
                    <a:pt x="189" y="67"/>
                    <a:pt x="189" y="67"/>
                  </a:cubicBezTo>
                  <a:cubicBezTo>
                    <a:pt x="187" y="65"/>
                    <a:pt x="187" y="65"/>
                    <a:pt x="187" y="65"/>
                  </a:cubicBezTo>
                  <a:cubicBezTo>
                    <a:pt x="184" y="63"/>
                    <a:pt x="184" y="63"/>
                    <a:pt x="184" y="63"/>
                  </a:cubicBezTo>
                  <a:cubicBezTo>
                    <a:pt x="179" y="61"/>
                    <a:pt x="179" y="61"/>
                    <a:pt x="179" y="61"/>
                  </a:cubicBezTo>
                  <a:cubicBezTo>
                    <a:pt x="170" y="60"/>
                    <a:pt x="170" y="60"/>
                    <a:pt x="170" y="60"/>
                  </a:cubicBezTo>
                  <a:cubicBezTo>
                    <a:pt x="163" y="64"/>
                    <a:pt x="163" y="64"/>
                    <a:pt x="163" y="64"/>
                  </a:cubicBezTo>
                  <a:cubicBezTo>
                    <a:pt x="159" y="68"/>
                    <a:pt x="159" y="68"/>
                    <a:pt x="159" y="68"/>
                  </a:cubicBezTo>
                  <a:cubicBezTo>
                    <a:pt x="152" y="69"/>
                    <a:pt x="152" y="69"/>
                    <a:pt x="152" y="69"/>
                  </a:cubicBezTo>
                  <a:cubicBezTo>
                    <a:pt x="144" y="69"/>
                    <a:pt x="144" y="69"/>
                    <a:pt x="144" y="69"/>
                  </a:cubicBezTo>
                  <a:cubicBezTo>
                    <a:pt x="140" y="72"/>
                    <a:pt x="140" y="72"/>
                    <a:pt x="140" y="72"/>
                  </a:cubicBezTo>
                  <a:cubicBezTo>
                    <a:pt x="135" y="81"/>
                    <a:pt x="135" y="81"/>
                    <a:pt x="135" y="81"/>
                  </a:cubicBezTo>
                  <a:cubicBezTo>
                    <a:pt x="129" y="85"/>
                    <a:pt x="129" y="85"/>
                    <a:pt x="129" y="85"/>
                  </a:cubicBezTo>
                  <a:cubicBezTo>
                    <a:pt x="128" y="84"/>
                    <a:pt x="128" y="84"/>
                    <a:pt x="128" y="84"/>
                  </a:cubicBezTo>
                  <a:cubicBezTo>
                    <a:pt x="130" y="80"/>
                    <a:pt x="130" y="80"/>
                    <a:pt x="130" y="80"/>
                  </a:cubicBezTo>
                  <a:cubicBezTo>
                    <a:pt x="133" y="77"/>
                    <a:pt x="133" y="77"/>
                    <a:pt x="133" y="77"/>
                  </a:cubicBezTo>
                  <a:cubicBezTo>
                    <a:pt x="131" y="74"/>
                    <a:pt x="131" y="74"/>
                    <a:pt x="131" y="74"/>
                  </a:cubicBezTo>
                  <a:cubicBezTo>
                    <a:pt x="127" y="76"/>
                    <a:pt x="127" y="76"/>
                    <a:pt x="127" y="76"/>
                  </a:cubicBezTo>
                  <a:cubicBezTo>
                    <a:pt x="125" y="77"/>
                    <a:pt x="125" y="77"/>
                    <a:pt x="125" y="77"/>
                  </a:cubicBezTo>
                  <a:cubicBezTo>
                    <a:pt x="123" y="81"/>
                    <a:pt x="123" y="81"/>
                    <a:pt x="123" y="81"/>
                  </a:cubicBezTo>
                  <a:cubicBezTo>
                    <a:pt x="121" y="82"/>
                    <a:pt x="121" y="82"/>
                    <a:pt x="121" y="82"/>
                  </a:cubicBezTo>
                  <a:cubicBezTo>
                    <a:pt x="120" y="82"/>
                    <a:pt x="120" y="82"/>
                    <a:pt x="120" y="82"/>
                  </a:cubicBezTo>
                  <a:cubicBezTo>
                    <a:pt x="118" y="75"/>
                    <a:pt x="118" y="75"/>
                    <a:pt x="118" y="75"/>
                  </a:cubicBezTo>
                  <a:cubicBezTo>
                    <a:pt x="117" y="75"/>
                    <a:pt x="117" y="75"/>
                    <a:pt x="117" y="75"/>
                  </a:cubicBezTo>
                  <a:cubicBezTo>
                    <a:pt x="115" y="81"/>
                    <a:pt x="115" y="81"/>
                    <a:pt x="115" y="81"/>
                  </a:cubicBezTo>
                  <a:cubicBezTo>
                    <a:pt x="114" y="85"/>
                    <a:pt x="114" y="85"/>
                    <a:pt x="114" y="85"/>
                  </a:cubicBezTo>
                  <a:cubicBezTo>
                    <a:pt x="110" y="90"/>
                    <a:pt x="110" y="90"/>
                    <a:pt x="110" y="90"/>
                  </a:cubicBezTo>
                  <a:cubicBezTo>
                    <a:pt x="107" y="101"/>
                    <a:pt x="107" y="101"/>
                    <a:pt x="107" y="101"/>
                  </a:cubicBezTo>
                  <a:cubicBezTo>
                    <a:pt x="105" y="107"/>
                    <a:pt x="105" y="107"/>
                    <a:pt x="105" y="107"/>
                  </a:cubicBezTo>
                  <a:cubicBezTo>
                    <a:pt x="99" y="112"/>
                    <a:pt x="99" y="112"/>
                    <a:pt x="99" y="112"/>
                  </a:cubicBezTo>
                  <a:cubicBezTo>
                    <a:pt x="97" y="108"/>
                    <a:pt x="97" y="108"/>
                    <a:pt x="97" y="108"/>
                  </a:cubicBezTo>
                  <a:cubicBezTo>
                    <a:pt x="96" y="101"/>
                    <a:pt x="96" y="101"/>
                    <a:pt x="96" y="101"/>
                  </a:cubicBezTo>
                  <a:cubicBezTo>
                    <a:pt x="95" y="100"/>
                    <a:pt x="95" y="100"/>
                    <a:pt x="95" y="100"/>
                  </a:cubicBezTo>
                  <a:cubicBezTo>
                    <a:pt x="93" y="97"/>
                    <a:pt x="93" y="97"/>
                    <a:pt x="93" y="97"/>
                  </a:cubicBezTo>
                  <a:cubicBezTo>
                    <a:pt x="94" y="94"/>
                    <a:pt x="94" y="94"/>
                    <a:pt x="94" y="94"/>
                  </a:cubicBezTo>
                  <a:cubicBezTo>
                    <a:pt x="93" y="88"/>
                    <a:pt x="93" y="88"/>
                    <a:pt x="93" y="88"/>
                  </a:cubicBezTo>
                  <a:cubicBezTo>
                    <a:pt x="90" y="85"/>
                    <a:pt x="90" y="85"/>
                    <a:pt x="90" y="85"/>
                  </a:cubicBezTo>
                  <a:cubicBezTo>
                    <a:pt x="84" y="81"/>
                    <a:pt x="84" y="81"/>
                    <a:pt x="84" y="81"/>
                  </a:cubicBezTo>
                  <a:cubicBezTo>
                    <a:pt x="82" y="77"/>
                    <a:pt x="82" y="77"/>
                    <a:pt x="82" y="77"/>
                  </a:cubicBezTo>
                  <a:cubicBezTo>
                    <a:pt x="75" y="76"/>
                    <a:pt x="75" y="76"/>
                    <a:pt x="75" y="76"/>
                  </a:cubicBezTo>
                  <a:cubicBezTo>
                    <a:pt x="66" y="76"/>
                    <a:pt x="66" y="76"/>
                    <a:pt x="66" y="76"/>
                  </a:cubicBezTo>
                  <a:cubicBezTo>
                    <a:pt x="64" y="74"/>
                    <a:pt x="64" y="74"/>
                    <a:pt x="64" y="74"/>
                  </a:cubicBezTo>
                  <a:cubicBezTo>
                    <a:pt x="58" y="74"/>
                    <a:pt x="58" y="74"/>
                    <a:pt x="58" y="74"/>
                  </a:cubicBezTo>
                  <a:cubicBezTo>
                    <a:pt x="50" y="73"/>
                    <a:pt x="50" y="73"/>
                    <a:pt x="50" y="73"/>
                  </a:cubicBezTo>
                  <a:cubicBezTo>
                    <a:pt x="49" y="71"/>
                    <a:pt x="49" y="71"/>
                    <a:pt x="49" y="71"/>
                  </a:cubicBezTo>
                  <a:cubicBezTo>
                    <a:pt x="43" y="68"/>
                    <a:pt x="43" y="68"/>
                    <a:pt x="43" y="68"/>
                  </a:cubicBezTo>
                  <a:cubicBezTo>
                    <a:pt x="36" y="67"/>
                    <a:pt x="36" y="67"/>
                    <a:pt x="36" y="67"/>
                  </a:cubicBezTo>
                  <a:cubicBezTo>
                    <a:pt x="29" y="65"/>
                    <a:pt x="29" y="65"/>
                    <a:pt x="29" y="65"/>
                  </a:cubicBezTo>
                  <a:cubicBezTo>
                    <a:pt x="21" y="62"/>
                    <a:pt x="21" y="62"/>
                    <a:pt x="21" y="62"/>
                  </a:cubicBezTo>
                  <a:cubicBezTo>
                    <a:pt x="16" y="59"/>
                    <a:pt x="16" y="59"/>
                    <a:pt x="16" y="59"/>
                  </a:cubicBezTo>
                  <a:cubicBezTo>
                    <a:pt x="12" y="59"/>
                    <a:pt x="12" y="59"/>
                    <a:pt x="12" y="59"/>
                  </a:cubicBezTo>
                  <a:cubicBezTo>
                    <a:pt x="11" y="59"/>
                    <a:pt x="11" y="59"/>
                    <a:pt x="11" y="59"/>
                  </a:cubicBezTo>
                  <a:cubicBezTo>
                    <a:pt x="9" y="57"/>
                    <a:pt x="9" y="57"/>
                    <a:pt x="9" y="57"/>
                  </a:cubicBezTo>
                  <a:cubicBezTo>
                    <a:pt x="7" y="54"/>
                    <a:pt x="7" y="54"/>
                    <a:pt x="7" y="54"/>
                  </a:cubicBezTo>
                  <a:cubicBezTo>
                    <a:pt x="0" y="52"/>
                    <a:pt x="0" y="52"/>
                    <a:pt x="0" y="52"/>
                  </a:cubicBezTo>
                  <a:lnTo>
                    <a:pt x="0" y="51"/>
                  </a:lnTo>
                  <a:close/>
                </a:path>
              </a:pathLst>
            </a:custGeom>
            <a:grpFill/>
            <a:ln w="3175" cap="flat">
              <a:solidFill>
                <a:schemeClr val="bg1"/>
              </a:solidFill>
              <a:prstDash val="solid"/>
              <a:miter lim="800000"/>
              <a:headEnd/>
              <a:tailEnd/>
            </a:ln>
          </p:spPr>
          <p:txBody>
            <a:bodyPr/>
            <a:lstStyle/>
            <a:p>
              <a:pPr defTabSz="1828272">
                <a:defRPr/>
              </a:pPr>
              <a:endParaRPr lang="en-US"/>
            </a:p>
          </p:txBody>
        </p:sp>
        <p:sp>
          <p:nvSpPr>
            <p:cNvPr id="260" name="Freeform 51">
              <a:extLst>
                <a:ext uri="{FF2B5EF4-FFF2-40B4-BE49-F238E27FC236}">
                  <a16:creationId xmlns:a16="http://schemas.microsoft.com/office/drawing/2014/main" id="{976D163D-9AB4-46CD-A5A6-A64CE76FF609}"/>
                </a:ext>
              </a:extLst>
            </p:cNvPr>
            <p:cNvSpPr>
              <a:spLocks/>
            </p:cNvSpPr>
            <p:nvPr/>
          </p:nvSpPr>
          <p:spPr bwMode="auto">
            <a:xfrm>
              <a:off x="6848079" y="1986053"/>
              <a:ext cx="286695" cy="305247"/>
            </a:xfrm>
            <a:custGeom>
              <a:avLst/>
              <a:gdLst>
                <a:gd name="T0" fmla="*/ 175 w 201"/>
                <a:gd name="T1" fmla="*/ 65 h 213"/>
                <a:gd name="T2" fmla="*/ 172 w 201"/>
                <a:gd name="T3" fmla="*/ 53 h 213"/>
                <a:gd name="T4" fmla="*/ 157 w 201"/>
                <a:gd name="T5" fmla="*/ 44 h 213"/>
                <a:gd name="T6" fmla="*/ 140 w 201"/>
                <a:gd name="T7" fmla="*/ 42 h 213"/>
                <a:gd name="T8" fmla="*/ 125 w 201"/>
                <a:gd name="T9" fmla="*/ 36 h 213"/>
                <a:gd name="T10" fmla="*/ 103 w 201"/>
                <a:gd name="T11" fmla="*/ 30 h 213"/>
                <a:gd name="T12" fmla="*/ 93 w 201"/>
                <a:gd name="T13" fmla="*/ 27 h 213"/>
                <a:gd name="T14" fmla="*/ 82 w 201"/>
                <a:gd name="T15" fmla="*/ 20 h 213"/>
                <a:gd name="T16" fmla="*/ 78 w 201"/>
                <a:gd name="T17" fmla="*/ 18 h 213"/>
                <a:gd name="T18" fmla="*/ 70 w 201"/>
                <a:gd name="T19" fmla="*/ 17 h 213"/>
                <a:gd name="T20" fmla="*/ 67 w 201"/>
                <a:gd name="T21" fmla="*/ 15 h 213"/>
                <a:gd name="T22" fmla="*/ 70 w 201"/>
                <a:gd name="T23" fmla="*/ 2 h 213"/>
                <a:gd name="T24" fmla="*/ 61 w 201"/>
                <a:gd name="T25" fmla="*/ 3 h 213"/>
                <a:gd name="T26" fmla="*/ 47 w 201"/>
                <a:gd name="T27" fmla="*/ 9 h 213"/>
                <a:gd name="T28" fmla="*/ 33 w 201"/>
                <a:gd name="T29" fmla="*/ 16 h 213"/>
                <a:gd name="T30" fmla="*/ 21 w 201"/>
                <a:gd name="T31" fmla="*/ 15 h 213"/>
                <a:gd name="T32" fmla="*/ 5 w 201"/>
                <a:gd name="T33" fmla="*/ 55 h 213"/>
                <a:gd name="T34" fmla="*/ 7 w 201"/>
                <a:gd name="T35" fmla="*/ 72 h 213"/>
                <a:gd name="T36" fmla="*/ 10 w 201"/>
                <a:gd name="T37" fmla="*/ 112 h 213"/>
                <a:gd name="T38" fmla="*/ 42 w 201"/>
                <a:gd name="T39" fmla="*/ 135 h 213"/>
                <a:gd name="T40" fmla="*/ 60 w 201"/>
                <a:gd name="T41" fmla="*/ 152 h 213"/>
                <a:gd name="T42" fmla="*/ 63 w 201"/>
                <a:gd name="T43" fmla="*/ 173 h 213"/>
                <a:gd name="T44" fmla="*/ 65 w 201"/>
                <a:gd name="T45" fmla="*/ 187 h 213"/>
                <a:gd name="T46" fmla="*/ 67 w 201"/>
                <a:gd name="T47" fmla="*/ 203 h 213"/>
                <a:gd name="T48" fmla="*/ 82 w 201"/>
                <a:gd name="T49" fmla="*/ 209 h 213"/>
                <a:gd name="T50" fmla="*/ 184 w 201"/>
                <a:gd name="T51" fmla="*/ 195 h 213"/>
                <a:gd name="T52" fmla="*/ 178 w 201"/>
                <a:gd name="T53" fmla="*/ 172 h 213"/>
                <a:gd name="T54" fmla="*/ 182 w 201"/>
                <a:gd name="T55" fmla="*/ 155 h 213"/>
                <a:gd name="T56" fmla="*/ 182 w 201"/>
                <a:gd name="T57" fmla="*/ 140 h 213"/>
                <a:gd name="T58" fmla="*/ 184 w 201"/>
                <a:gd name="T59" fmla="*/ 131 h 213"/>
                <a:gd name="T60" fmla="*/ 186 w 201"/>
                <a:gd name="T61" fmla="*/ 121 h 213"/>
                <a:gd name="T62" fmla="*/ 188 w 201"/>
                <a:gd name="T63" fmla="*/ 105 h 213"/>
                <a:gd name="T64" fmla="*/ 197 w 201"/>
                <a:gd name="T65" fmla="*/ 85 h 213"/>
                <a:gd name="T66" fmla="*/ 201 w 201"/>
                <a:gd name="T67" fmla="*/ 79 h 213"/>
                <a:gd name="T68" fmla="*/ 201 w 201"/>
                <a:gd name="T69" fmla="*/ 73 h 213"/>
                <a:gd name="T70" fmla="*/ 194 w 201"/>
                <a:gd name="T71" fmla="*/ 79 h 213"/>
                <a:gd name="T72" fmla="*/ 187 w 201"/>
                <a:gd name="T73" fmla="*/ 92 h 213"/>
                <a:gd name="T74" fmla="*/ 177 w 201"/>
                <a:gd name="T75" fmla="*/ 101 h 213"/>
                <a:gd name="T76" fmla="*/ 168 w 201"/>
                <a:gd name="T77" fmla="*/ 107 h 213"/>
                <a:gd name="T78" fmla="*/ 174 w 201"/>
                <a:gd name="T79" fmla="*/ 93 h 213"/>
                <a:gd name="T80" fmla="*/ 179 w 201"/>
                <a:gd name="T81" fmla="*/ 87 h 213"/>
                <a:gd name="T82" fmla="*/ 180 w 201"/>
                <a:gd name="T83" fmla="*/ 78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1" h="213">
                  <a:moveTo>
                    <a:pt x="178" y="69"/>
                  </a:moveTo>
                  <a:cubicBezTo>
                    <a:pt x="177" y="68"/>
                    <a:pt x="177" y="68"/>
                    <a:pt x="177" y="68"/>
                  </a:cubicBezTo>
                  <a:cubicBezTo>
                    <a:pt x="175" y="65"/>
                    <a:pt x="175" y="65"/>
                    <a:pt x="175" y="65"/>
                  </a:cubicBezTo>
                  <a:cubicBezTo>
                    <a:pt x="176" y="62"/>
                    <a:pt x="176" y="62"/>
                    <a:pt x="176" y="62"/>
                  </a:cubicBezTo>
                  <a:cubicBezTo>
                    <a:pt x="175" y="56"/>
                    <a:pt x="175" y="56"/>
                    <a:pt x="175" y="56"/>
                  </a:cubicBezTo>
                  <a:cubicBezTo>
                    <a:pt x="172" y="53"/>
                    <a:pt x="172" y="53"/>
                    <a:pt x="172" y="53"/>
                  </a:cubicBezTo>
                  <a:cubicBezTo>
                    <a:pt x="166" y="49"/>
                    <a:pt x="166" y="49"/>
                    <a:pt x="166" y="49"/>
                  </a:cubicBezTo>
                  <a:cubicBezTo>
                    <a:pt x="164" y="45"/>
                    <a:pt x="164" y="45"/>
                    <a:pt x="164" y="45"/>
                  </a:cubicBezTo>
                  <a:cubicBezTo>
                    <a:pt x="157" y="44"/>
                    <a:pt x="157" y="44"/>
                    <a:pt x="157" y="44"/>
                  </a:cubicBezTo>
                  <a:cubicBezTo>
                    <a:pt x="148" y="44"/>
                    <a:pt x="148" y="44"/>
                    <a:pt x="148" y="44"/>
                  </a:cubicBezTo>
                  <a:cubicBezTo>
                    <a:pt x="146" y="42"/>
                    <a:pt x="146" y="42"/>
                    <a:pt x="146" y="42"/>
                  </a:cubicBezTo>
                  <a:cubicBezTo>
                    <a:pt x="140" y="42"/>
                    <a:pt x="140" y="42"/>
                    <a:pt x="140" y="42"/>
                  </a:cubicBezTo>
                  <a:cubicBezTo>
                    <a:pt x="132" y="41"/>
                    <a:pt x="132" y="41"/>
                    <a:pt x="132" y="41"/>
                  </a:cubicBezTo>
                  <a:cubicBezTo>
                    <a:pt x="131" y="39"/>
                    <a:pt x="131" y="39"/>
                    <a:pt x="131" y="39"/>
                  </a:cubicBezTo>
                  <a:cubicBezTo>
                    <a:pt x="125" y="36"/>
                    <a:pt x="125" y="36"/>
                    <a:pt x="125" y="36"/>
                  </a:cubicBezTo>
                  <a:cubicBezTo>
                    <a:pt x="118" y="35"/>
                    <a:pt x="118" y="35"/>
                    <a:pt x="118" y="35"/>
                  </a:cubicBezTo>
                  <a:cubicBezTo>
                    <a:pt x="111" y="33"/>
                    <a:pt x="111" y="33"/>
                    <a:pt x="111" y="33"/>
                  </a:cubicBezTo>
                  <a:cubicBezTo>
                    <a:pt x="103" y="30"/>
                    <a:pt x="103" y="30"/>
                    <a:pt x="103" y="30"/>
                  </a:cubicBezTo>
                  <a:cubicBezTo>
                    <a:pt x="98" y="27"/>
                    <a:pt x="98" y="27"/>
                    <a:pt x="98" y="27"/>
                  </a:cubicBezTo>
                  <a:cubicBezTo>
                    <a:pt x="94" y="27"/>
                    <a:pt x="94" y="27"/>
                    <a:pt x="94" y="27"/>
                  </a:cubicBezTo>
                  <a:cubicBezTo>
                    <a:pt x="93" y="27"/>
                    <a:pt x="93" y="27"/>
                    <a:pt x="93" y="27"/>
                  </a:cubicBezTo>
                  <a:cubicBezTo>
                    <a:pt x="91" y="25"/>
                    <a:pt x="91" y="25"/>
                    <a:pt x="91" y="25"/>
                  </a:cubicBezTo>
                  <a:cubicBezTo>
                    <a:pt x="89" y="22"/>
                    <a:pt x="89" y="22"/>
                    <a:pt x="89" y="22"/>
                  </a:cubicBezTo>
                  <a:cubicBezTo>
                    <a:pt x="82" y="20"/>
                    <a:pt x="82" y="20"/>
                    <a:pt x="82" y="20"/>
                  </a:cubicBezTo>
                  <a:cubicBezTo>
                    <a:pt x="82" y="20"/>
                    <a:pt x="82" y="20"/>
                    <a:pt x="82" y="20"/>
                  </a:cubicBezTo>
                  <a:cubicBezTo>
                    <a:pt x="81" y="20"/>
                    <a:pt x="81" y="20"/>
                    <a:pt x="81" y="20"/>
                  </a:cubicBezTo>
                  <a:cubicBezTo>
                    <a:pt x="78" y="18"/>
                    <a:pt x="78" y="18"/>
                    <a:pt x="78" y="18"/>
                  </a:cubicBezTo>
                  <a:cubicBezTo>
                    <a:pt x="75" y="16"/>
                    <a:pt x="75" y="16"/>
                    <a:pt x="75" y="16"/>
                  </a:cubicBezTo>
                  <a:cubicBezTo>
                    <a:pt x="72" y="15"/>
                    <a:pt x="72" y="15"/>
                    <a:pt x="72" y="15"/>
                  </a:cubicBezTo>
                  <a:cubicBezTo>
                    <a:pt x="70" y="17"/>
                    <a:pt x="70" y="17"/>
                    <a:pt x="70" y="17"/>
                  </a:cubicBezTo>
                  <a:cubicBezTo>
                    <a:pt x="67" y="18"/>
                    <a:pt x="67" y="18"/>
                    <a:pt x="67" y="18"/>
                  </a:cubicBezTo>
                  <a:cubicBezTo>
                    <a:pt x="66" y="17"/>
                    <a:pt x="66" y="17"/>
                    <a:pt x="66" y="17"/>
                  </a:cubicBezTo>
                  <a:cubicBezTo>
                    <a:pt x="67" y="15"/>
                    <a:pt x="67" y="15"/>
                    <a:pt x="67" y="15"/>
                  </a:cubicBezTo>
                  <a:cubicBezTo>
                    <a:pt x="68" y="9"/>
                    <a:pt x="68" y="9"/>
                    <a:pt x="68" y="9"/>
                  </a:cubicBezTo>
                  <a:cubicBezTo>
                    <a:pt x="69" y="7"/>
                    <a:pt x="69" y="7"/>
                    <a:pt x="69" y="7"/>
                  </a:cubicBezTo>
                  <a:cubicBezTo>
                    <a:pt x="70" y="2"/>
                    <a:pt x="70" y="2"/>
                    <a:pt x="70" y="2"/>
                  </a:cubicBezTo>
                  <a:cubicBezTo>
                    <a:pt x="67" y="0"/>
                    <a:pt x="67" y="0"/>
                    <a:pt x="67" y="0"/>
                  </a:cubicBezTo>
                  <a:cubicBezTo>
                    <a:pt x="65" y="1"/>
                    <a:pt x="65" y="1"/>
                    <a:pt x="65" y="1"/>
                  </a:cubicBezTo>
                  <a:cubicBezTo>
                    <a:pt x="61" y="3"/>
                    <a:pt x="61" y="3"/>
                    <a:pt x="61" y="3"/>
                  </a:cubicBezTo>
                  <a:cubicBezTo>
                    <a:pt x="57" y="4"/>
                    <a:pt x="57" y="4"/>
                    <a:pt x="57" y="4"/>
                  </a:cubicBezTo>
                  <a:cubicBezTo>
                    <a:pt x="52" y="6"/>
                    <a:pt x="52" y="6"/>
                    <a:pt x="52" y="6"/>
                  </a:cubicBezTo>
                  <a:cubicBezTo>
                    <a:pt x="47" y="9"/>
                    <a:pt x="47" y="9"/>
                    <a:pt x="47" y="9"/>
                  </a:cubicBezTo>
                  <a:cubicBezTo>
                    <a:pt x="39" y="13"/>
                    <a:pt x="39" y="13"/>
                    <a:pt x="39" y="13"/>
                  </a:cubicBezTo>
                  <a:cubicBezTo>
                    <a:pt x="37" y="16"/>
                    <a:pt x="37" y="16"/>
                    <a:pt x="37" y="16"/>
                  </a:cubicBezTo>
                  <a:cubicBezTo>
                    <a:pt x="33" y="16"/>
                    <a:pt x="33" y="16"/>
                    <a:pt x="33" y="16"/>
                  </a:cubicBezTo>
                  <a:cubicBezTo>
                    <a:pt x="28" y="14"/>
                    <a:pt x="28" y="14"/>
                    <a:pt x="28" y="14"/>
                  </a:cubicBezTo>
                  <a:cubicBezTo>
                    <a:pt x="25" y="11"/>
                    <a:pt x="25" y="11"/>
                    <a:pt x="25" y="11"/>
                  </a:cubicBezTo>
                  <a:cubicBezTo>
                    <a:pt x="21" y="15"/>
                    <a:pt x="21" y="15"/>
                    <a:pt x="21" y="15"/>
                  </a:cubicBezTo>
                  <a:cubicBezTo>
                    <a:pt x="20" y="43"/>
                    <a:pt x="20" y="43"/>
                    <a:pt x="20" y="43"/>
                  </a:cubicBezTo>
                  <a:cubicBezTo>
                    <a:pt x="7" y="51"/>
                    <a:pt x="7" y="51"/>
                    <a:pt x="7" y="51"/>
                  </a:cubicBezTo>
                  <a:cubicBezTo>
                    <a:pt x="5" y="55"/>
                    <a:pt x="5" y="55"/>
                    <a:pt x="5" y="55"/>
                  </a:cubicBezTo>
                  <a:cubicBezTo>
                    <a:pt x="0" y="66"/>
                    <a:pt x="0" y="66"/>
                    <a:pt x="0" y="66"/>
                  </a:cubicBezTo>
                  <a:cubicBezTo>
                    <a:pt x="5" y="72"/>
                    <a:pt x="5" y="72"/>
                    <a:pt x="5" y="72"/>
                  </a:cubicBezTo>
                  <a:cubicBezTo>
                    <a:pt x="7" y="72"/>
                    <a:pt x="7" y="72"/>
                    <a:pt x="7" y="72"/>
                  </a:cubicBezTo>
                  <a:cubicBezTo>
                    <a:pt x="5" y="89"/>
                    <a:pt x="5" y="89"/>
                    <a:pt x="5" y="89"/>
                  </a:cubicBezTo>
                  <a:cubicBezTo>
                    <a:pt x="4" y="107"/>
                    <a:pt x="4" y="107"/>
                    <a:pt x="4" y="107"/>
                  </a:cubicBezTo>
                  <a:cubicBezTo>
                    <a:pt x="10" y="112"/>
                    <a:pt x="10" y="112"/>
                    <a:pt x="10" y="112"/>
                  </a:cubicBezTo>
                  <a:cubicBezTo>
                    <a:pt x="19" y="117"/>
                    <a:pt x="19" y="117"/>
                    <a:pt x="19" y="117"/>
                  </a:cubicBezTo>
                  <a:cubicBezTo>
                    <a:pt x="33" y="125"/>
                    <a:pt x="33" y="125"/>
                    <a:pt x="33" y="125"/>
                  </a:cubicBezTo>
                  <a:cubicBezTo>
                    <a:pt x="42" y="135"/>
                    <a:pt x="42" y="135"/>
                    <a:pt x="42" y="135"/>
                  </a:cubicBezTo>
                  <a:cubicBezTo>
                    <a:pt x="45" y="139"/>
                    <a:pt x="45" y="139"/>
                    <a:pt x="45" y="139"/>
                  </a:cubicBezTo>
                  <a:cubicBezTo>
                    <a:pt x="52" y="144"/>
                    <a:pt x="52" y="144"/>
                    <a:pt x="52" y="144"/>
                  </a:cubicBezTo>
                  <a:cubicBezTo>
                    <a:pt x="60" y="152"/>
                    <a:pt x="60" y="152"/>
                    <a:pt x="60" y="152"/>
                  </a:cubicBezTo>
                  <a:cubicBezTo>
                    <a:pt x="61" y="159"/>
                    <a:pt x="61" y="159"/>
                    <a:pt x="61" y="159"/>
                  </a:cubicBezTo>
                  <a:cubicBezTo>
                    <a:pt x="60" y="166"/>
                    <a:pt x="60" y="166"/>
                    <a:pt x="60" y="166"/>
                  </a:cubicBezTo>
                  <a:cubicBezTo>
                    <a:pt x="63" y="173"/>
                    <a:pt x="63" y="173"/>
                    <a:pt x="63" y="173"/>
                  </a:cubicBezTo>
                  <a:cubicBezTo>
                    <a:pt x="65" y="176"/>
                    <a:pt x="65" y="176"/>
                    <a:pt x="65" y="176"/>
                  </a:cubicBezTo>
                  <a:cubicBezTo>
                    <a:pt x="65" y="183"/>
                    <a:pt x="65" y="183"/>
                    <a:pt x="65" y="183"/>
                  </a:cubicBezTo>
                  <a:cubicBezTo>
                    <a:pt x="65" y="187"/>
                    <a:pt x="65" y="187"/>
                    <a:pt x="65" y="187"/>
                  </a:cubicBezTo>
                  <a:cubicBezTo>
                    <a:pt x="65" y="193"/>
                    <a:pt x="65" y="193"/>
                    <a:pt x="65" y="193"/>
                  </a:cubicBezTo>
                  <a:cubicBezTo>
                    <a:pt x="67" y="198"/>
                    <a:pt x="67" y="198"/>
                    <a:pt x="67" y="198"/>
                  </a:cubicBezTo>
                  <a:cubicBezTo>
                    <a:pt x="67" y="203"/>
                    <a:pt x="67" y="203"/>
                    <a:pt x="67" y="203"/>
                  </a:cubicBezTo>
                  <a:cubicBezTo>
                    <a:pt x="72" y="203"/>
                    <a:pt x="72" y="203"/>
                    <a:pt x="72" y="203"/>
                  </a:cubicBezTo>
                  <a:cubicBezTo>
                    <a:pt x="72" y="203"/>
                    <a:pt x="76" y="207"/>
                    <a:pt x="77" y="207"/>
                  </a:cubicBezTo>
                  <a:cubicBezTo>
                    <a:pt x="78" y="207"/>
                    <a:pt x="82" y="209"/>
                    <a:pt x="82" y="209"/>
                  </a:cubicBezTo>
                  <a:cubicBezTo>
                    <a:pt x="85" y="213"/>
                    <a:pt x="85" y="213"/>
                    <a:pt x="85" y="213"/>
                  </a:cubicBezTo>
                  <a:cubicBezTo>
                    <a:pt x="184" y="207"/>
                    <a:pt x="184" y="207"/>
                    <a:pt x="184" y="207"/>
                  </a:cubicBezTo>
                  <a:cubicBezTo>
                    <a:pt x="184" y="195"/>
                    <a:pt x="184" y="195"/>
                    <a:pt x="184" y="195"/>
                  </a:cubicBezTo>
                  <a:cubicBezTo>
                    <a:pt x="184" y="191"/>
                    <a:pt x="184" y="191"/>
                    <a:pt x="184" y="191"/>
                  </a:cubicBezTo>
                  <a:cubicBezTo>
                    <a:pt x="179" y="179"/>
                    <a:pt x="179" y="179"/>
                    <a:pt x="179" y="179"/>
                  </a:cubicBezTo>
                  <a:cubicBezTo>
                    <a:pt x="178" y="172"/>
                    <a:pt x="178" y="172"/>
                    <a:pt x="178" y="172"/>
                  </a:cubicBezTo>
                  <a:cubicBezTo>
                    <a:pt x="179" y="164"/>
                    <a:pt x="179" y="164"/>
                    <a:pt x="179" y="164"/>
                  </a:cubicBezTo>
                  <a:cubicBezTo>
                    <a:pt x="181" y="158"/>
                    <a:pt x="181" y="158"/>
                    <a:pt x="181" y="158"/>
                  </a:cubicBezTo>
                  <a:cubicBezTo>
                    <a:pt x="182" y="155"/>
                    <a:pt x="182" y="155"/>
                    <a:pt x="182" y="155"/>
                  </a:cubicBezTo>
                  <a:cubicBezTo>
                    <a:pt x="184" y="152"/>
                    <a:pt x="184" y="152"/>
                    <a:pt x="184" y="152"/>
                  </a:cubicBezTo>
                  <a:cubicBezTo>
                    <a:pt x="182" y="147"/>
                    <a:pt x="182" y="147"/>
                    <a:pt x="182" y="147"/>
                  </a:cubicBezTo>
                  <a:cubicBezTo>
                    <a:pt x="182" y="140"/>
                    <a:pt x="182" y="140"/>
                    <a:pt x="182" y="140"/>
                  </a:cubicBezTo>
                  <a:cubicBezTo>
                    <a:pt x="182" y="136"/>
                    <a:pt x="182" y="136"/>
                    <a:pt x="182" y="136"/>
                  </a:cubicBezTo>
                  <a:cubicBezTo>
                    <a:pt x="184" y="133"/>
                    <a:pt x="184" y="133"/>
                    <a:pt x="184" y="133"/>
                  </a:cubicBezTo>
                  <a:cubicBezTo>
                    <a:pt x="184" y="131"/>
                    <a:pt x="184" y="131"/>
                    <a:pt x="184" y="131"/>
                  </a:cubicBezTo>
                  <a:cubicBezTo>
                    <a:pt x="188" y="127"/>
                    <a:pt x="188" y="127"/>
                    <a:pt x="188" y="127"/>
                  </a:cubicBezTo>
                  <a:cubicBezTo>
                    <a:pt x="188" y="125"/>
                    <a:pt x="188" y="125"/>
                    <a:pt x="188" y="125"/>
                  </a:cubicBezTo>
                  <a:cubicBezTo>
                    <a:pt x="186" y="121"/>
                    <a:pt x="186" y="121"/>
                    <a:pt x="186" y="121"/>
                  </a:cubicBezTo>
                  <a:cubicBezTo>
                    <a:pt x="186" y="118"/>
                    <a:pt x="186" y="118"/>
                    <a:pt x="186" y="118"/>
                  </a:cubicBezTo>
                  <a:cubicBezTo>
                    <a:pt x="187" y="110"/>
                    <a:pt x="187" y="110"/>
                    <a:pt x="187" y="110"/>
                  </a:cubicBezTo>
                  <a:cubicBezTo>
                    <a:pt x="188" y="105"/>
                    <a:pt x="188" y="105"/>
                    <a:pt x="188" y="105"/>
                  </a:cubicBezTo>
                  <a:cubicBezTo>
                    <a:pt x="191" y="99"/>
                    <a:pt x="191" y="99"/>
                    <a:pt x="191" y="99"/>
                  </a:cubicBezTo>
                  <a:cubicBezTo>
                    <a:pt x="196" y="89"/>
                    <a:pt x="196" y="89"/>
                    <a:pt x="196" y="89"/>
                  </a:cubicBezTo>
                  <a:cubicBezTo>
                    <a:pt x="197" y="85"/>
                    <a:pt x="197" y="85"/>
                    <a:pt x="197" y="85"/>
                  </a:cubicBezTo>
                  <a:cubicBezTo>
                    <a:pt x="197" y="82"/>
                    <a:pt x="197" y="82"/>
                    <a:pt x="197" y="82"/>
                  </a:cubicBezTo>
                  <a:cubicBezTo>
                    <a:pt x="201" y="81"/>
                    <a:pt x="201" y="81"/>
                    <a:pt x="201" y="81"/>
                  </a:cubicBezTo>
                  <a:cubicBezTo>
                    <a:pt x="201" y="79"/>
                    <a:pt x="201" y="79"/>
                    <a:pt x="201" y="79"/>
                  </a:cubicBezTo>
                  <a:cubicBezTo>
                    <a:pt x="201" y="77"/>
                    <a:pt x="201" y="77"/>
                    <a:pt x="201" y="77"/>
                  </a:cubicBezTo>
                  <a:cubicBezTo>
                    <a:pt x="201" y="75"/>
                    <a:pt x="201" y="75"/>
                    <a:pt x="201" y="75"/>
                  </a:cubicBezTo>
                  <a:cubicBezTo>
                    <a:pt x="201" y="73"/>
                    <a:pt x="201" y="73"/>
                    <a:pt x="201" y="73"/>
                  </a:cubicBezTo>
                  <a:cubicBezTo>
                    <a:pt x="201" y="71"/>
                    <a:pt x="201" y="71"/>
                    <a:pt x="201" y="71"/>
                  </a:cubicBezTo>
                  <a:cubicBezTo>
                    <a:pt x="197" y="75"/>
                    <a:pt x="197" y="75"/>
                    <a:pt x="197" y="75"/>
                  </a:cubicBezTo>
                  <a:cubicBezTo>
                    <a:pt x="194" y="79"/>
                    <a:pt x="194" y="79"/>
                    <a:pt x="194" y="79"/>
                  </a:cubicBezTo>
                  <a:cubicBezTo>
                    <a:pt x="193" y="84"/>
                    <a:pt x="193" y="84"/>
                    <a:pt x="193" y="84"/>
                  </a:cubicBezTo>
                  <a:cubicBezTo>
                    <a:pt x="190" y="90"/>
                    <a:pt x="190" y="90"/>
                    <a:pt x="190" y="90"/>
                  </a:cubicBezTo>
                  <a:cubicBezTo>
                    <a:pt x="187" y="92"/>
                    <a:pt x="187" y="92"/>
                    <a:pt x="187" y="92"/>
                  </a:cubicBezTo>
                  <a:cubicBezTo>
                    <a:pt x="181" y="95"/>
                    <a:pt x="181" y="95"/>
                    <a:pt x="181" y="95"/>
                  </a:cubicBezTo>
                  <a:cubicBezTo>
                    <a:pt x="178" y="99"/>
                    <a:pt x="178" y="99"/>
                    <a:pt x="178" y="99"/>
                  </a:cubicBezTo>
                  <a:cubicBezTo>
                    <a:pt x="177" y="101"/>
                    <a:pt x="177" y="101"/>
                    <a:pt x="177" y="101"/>
                  </a:cubicBezTo>
                  <a:cubicBezTo>
                    <a:pt x="175" y="105"/>
                    <a:pt x="175" y="105"/>
                    <a:pt x="175" y="105"/>
                  </a:cubicBezTo>
                  <a:cubicBezTo>
                    <a:pt x="171" y="110"/>
                    <a:pt x="171" y="110"/>
                    <a:pt x="171" y="110"/>
                  </a:cubicBezTo>
                  <a:cubicBezTo>
                    <a:pt x="168" y="107"/>
                    <a:pt x="168" y="107"/>
                    <a:pt x="168" y="107"/>
                  </a:cubicBezTo>
                  <a:cubicBezTo>
                    <a:pt x="171" y="103"/>
                    <a:pt x="171" y="103"/>
                    <a:pt x="171" y="103"/>
                  </a:cubicBezTo>
                  <a:cubicBezTo>
                    <a:pt x="173" y="96"/>
                    <a:pt x="173" y="96"/>
                    <a:pt x="173" y="96"/>
                  </a:cubicBezTo>
                  <a:cubicBezTo>
                    <a:pt x="174" y="93"/>
                    <a:pt x="174" y="93"/>
                    <a:pt x="174" y="93"/>
                  </a:cubicBezTo>
                  <a:cubicBezTo>
                    <a:pt x="175" y="91"/>
                    <a:pt x="175" y="91"/>
                    <a:pt x="175" y="91"/>
                  </a:cubicBezTo>
                  <a:cubicBezTo>
                    <a:pt x="177" y="89"/>
                    <a:pt x="177" y="89"/>
                    <a:pt x="177" y="89"/>
                  </a:cubicBezTo>
                  <a:cubicBezTo>
                    <a:pt x="179" y="87"/>
                    <a:pt x="179" y="87"/>
                    <a:pt x="179" y="87"/>
                  </a:cubicBezTo>
                  <a:cubicBezTo>
                    <a:pt x="180" y="85"/>
                    <a:pt x="180" y="85"/>
                    <a:pt x="180" y="85"/>
                  </a:cubicBezTo>
                  <a:cubicBezTo>
                    <a:pt x="179" y="80"/>
                    <a:pt x="179" y="80"/>
                    <a:pt x="179" y="80"/>
                  </a:cubicBezTo>
                  <a:cubicBezTo>
                    <a:pt x="180" y="78"/>
                    <a:pt x="180" y="78"/>
                    <a:pt x="180" y="78"/>
                  </a:cubicBezTo>
                  <a:cubicBezTo>
                    <a:pt x="179" y="76"/>
                    <a:pt x="179" y="76"/>
                    <a:pt x="179" y="76"/>
                  </a:cubicBezTo>
                  <a:lnTo>
                    <a:pt x="178" y="69"/>
                  </a:lnTo>
                  <a:close/>
                </a:path>
              </a:pathLst>
            </a:custGeom>
            <a:grpFill/>
            <a:ln w="3175" cap="flat">
              <a:solidFill>
                <a:schemeClr val="bg1"/>
              </a:solidFill>
              <a:prstDash val="solid"/>
              <a:miter lim="800000"/>
              <a:headEnd/>
              <a:tailEnd/>
            </a:ln>
          </p:spPr>
          <p:txBody>
            <a:bodyPr/>
            <a:lstStyle/>
            <a:p>
              <a:pPr defTabSz="1828272">
                <a:defRPr/>
              </a:pPr>
              <a:endParaRPr lang="en-US"/>
            </a:p>
          </p:txBody>
        </p:sp>
        <p:sp>
          <p:nvSpPr>
            <p:cNvPr id="261" name="Freeform 52">
              <a:extLst>
                <a:ext uri="{FF2B5EF4-FFF2-40B4-BE49-F238E27FC236}">
                  <a16:creationId xmlns:a16="http://schemas.microsoft.com/office/drawing/2014/main" id="{57985C43-A92D-43B8-A131-24C1B5E4FA23}"/>
                </a:ext>
              </a:extLst>
            </p:cNvPr>
            <p:cNvSpPr>
              <a:spLocks/>
            </p:cNvSpPr>
            <p:nvPr/>
          </p:nvSpPr>
          <p:spPr bwMode="auto">
            <a:xfrm>
              <a:off x="7268003" y="2274434"/>
              <a:ext cx="229357" cy="263085"/>
            </a:xfrm>
            <a:custGeom>
              <a:avLst/>
              <a:gdLst>
                <a:gd name="T0" fmla="*/ 114 w 136"/>
                <a:gd name="T1" fmla="*/ 8 h 156"/>
                <a:gd name="T2" fmla="*/ 101 w 136"/>
                <a:gd name="T3" fmla="*/ 17 h 156"/>
                <a:gd name="T4" fmla="*/ 93 w 136"/>
                <a:gd name="T5" fmla="*/ 22 h 156"/>
                <a:gd name="T6" fmla="*/ 88 w 136"/>
                <a:gd name="T7" fmla="*/ 27 h 156"/>
                <a:gd name="T8" fmla="*/ 82 w 136"/>
                <a:gd name="T9" fmla="*/ 27 h 156"/>
                <a:gd name="T10" fmla="*/ 74 w 136"/>
                <a:gd name="T11" fmla="*/ 33 h 156"/>
                <a:gd name="T12" fmla="*/ 69 w 136"/>
                <a:gd name="T13" fmla="*/ 33 h 156"/>
                <a:gd name="T14" fmla="*/ 65 w 136"/>
                <a:gd name="T15" fmla="*/ 31 h 156"/>
                <a:gd name="T16" fmla="*/ 60 w 136"/>
                <a:gd name="T17" fmla="*/ 29 h 156"/>
                <a:gd name="T18" fmla="*/ 55 w 136"/>
                <a:gd name="T19" fmla="*/ 27 h 156"/>
                <a:gd name="T20" fmla="*/ 47 w 136"/>
                <a:gd name="T21" fmla="*/ 23 h 156"/>
                <a:gd name="T22" fmla="*/ 0 w 136"/>
                <a:gd name="T23" fmla="*/ 28 h 156"/>
                <a:gd name="T24" fmla="*/ 16 w 136"/>
                <a:gd name="T25" fmla="*/ 136 h 156"/>
                <a:gd name="T26" fmla="*/ 22 w 136"/>
                <a:gd name="T27" fmla="*/ 133 h 156"/>
                <a:gd name="T28" fmla="*/ 31 w 136"/>
                <a:gd name="T29" fmla="*/ 140 h 156"/>
                <a:gd name="T30" fmla="*/ 34 w 136"/>
                <a:gd name="T31" fmla="*/ 146 h 156"/>
                <a:gd name="T32" fmla="*/ 42 w 136"/>
                <a:gd name="T33" fmla="*/ 148 h 156"/>
                <a:gd name="T34" fmla="*/ 46 w 136"/>
                <a:gd name="T35" fmla="*/ 151 h 156"/>
                <a:gd name="T36" fmla="*/ 49 w 136"/>
                <a:gd name="T37" fmla="*/ 149 h 156"/>
                <a:gd name="T38" fmla="*/ 52 w 136"/>
                <a:gd name="T39" fmla="*/ 146 h 156"/>
                <a:gd name="T40" fmla="*/ 60 w 136"/>
                <a:gd name="T41" fmla="*/ 150 h 156"/>
                <a:gd name="T42" fmla="*/ 67 w 136"/>
                <a:gd name="T43" fmla="*/ 148 h 156"/>
                <a:gd name="T44" fmla="*/ 71 w 136"/>
                <a:gd name="T45" fmla="*/ 144 h 156"/>
                <a:gd name="T46" fmla="*/ 75 w 136"/>
                <a:gd name="T47" fmla="*/ 146 h 156"/>
                <a:gd name="T48" fmla="*/ 83 w 136"/>
                <a:gd name="T49" fmla="*/ 155 h 156"/>
                <a:gd name="T50" fmla="*/ 85 w 136"/>
                <a:gd name="T51" fmla="*/ 156 h 156"/>
                <a:gd name="T52" fmla="*/ 92 w 136"/>
                <a:gd name="T53" fmla="*/ 149 h 156"/>
                <a:gd name="T54" fmla="*/ 94 w 136"/>
                <a:gd name="T55" fmla="*/ 142 h 156"/>
                <a:gd name="T56" fmla="*/ 100 w 136"/>
                <a:gd name="T57" fmla="*/ 128 h 156"/>
                <a:gd name="T58" fmla="*/ 105 w 136"/>
                <a:gd name="T59" fmla="*/ 130 h 156"/>
                <a:gd name="T60" fmla="*/ 109 w 136"/>
                <a:gd name="T61" fmla="*/ 116 h 156"/>
                <a:gd name="T62" fmla="*/ 118 w 136"/>
                <a:gd name="T63" fmla="*/ 110 h 156"/>
                <a:gd name="T64" fmla="*/ 129 w 136"/>
                <a:gd name="T65" fmla="*/ 99 h 156"/>
                <a:gd name="T66" fmla="*/ 131 w 136"/>
                <a:gd name="T67" fmla="*/ 91 h 156"/>
                <a:gd name="T68" fmla="*/ 132 w 136"/>
                <a:gd name="T69" fmla="*/ 77 h 156"/>
                <a:gd name="T70" fmla="*/ 133 w 136"/>
                <a:gd name="T71" fmla="*/ 70 h 156"/>
                <a:gd name="T72" fmla="*/ 133 w 136"/>
                <a:gd name="T73" fmla="*/ 61 h 156"/>
                <a:gd name="T74" fmla="*/ 133 w 136"/>
                <a:gd name="T75" fmla="*/ 55 h 156"/>
                <a:gd name="T76" fmla="*/ 126 w 136"/>
                <a:gd name="T77"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6" h="156">
                  <a:moveTo>
                    <a:pt x="121" y="5"/>
                  </a:moveTo>
                  <a:lnTo>
                    <a:pt x="114" y="8"/>
                  </a:lnTo>
                  <a:lnTo>
                    <a:pt x="108" y="13"/>
                  </a:lnTo>
                  <a:lnTo>
                    <a:pt x="101" y="17"/>
                  </a:lnTo>
                  <a:lnTo>
                    <a:pt x="96" y="21"/>
                  </a:lnTo>
                  <a:lnTo>
                    <a:pt x="93" y="22"/>
                  </a:lnTo>
                  <a:lnTo>
                    <a:pt x="91" y="24"/>
                  </a:lnTo>
                  <a:lnTo>
                    <a:pt x="88" y="27"/>
                  </a:lnTo>
                  <a:lnTo>
                    <a:pt x="85" y="27"/>
                  </a:lnTo>
                  <a:lnTo>
                    <a:pt x="82" y="27"/>
                  </a:lnTo>
                  <a:lnTo>
                    <a:pt x="78" y="29"/>
                  </a:lnTo>
                  <a:lnTo>
                    <a:pt x="74" y="33"/>
                  </a:lnTo>
                  <a:lnTo>
                    <a:pt x="71" y="33"/>
                  </a:lnTo>
                  <a:lnTo>
                    <a:pt x="69" y="33"/>
                  </a:lnTo>
                  <a:lnTo>
                    <a:pt x="68" y="33"/>
                  </a:lnTo>
                  <a:lnTo>
                    <a:pt x="65" y="31"/>
                  </a:lnTo>
                  <a:lnTo>
                    <a:pt x="62" y="28"/>
                  </a:lnTo>
                  <a:lnTo>
                    <a:pt x="60" y="29"/>
                  </a:lnTo>
                  <a:lnTo>
                    <a:pt x="56" y="28"/>
                  </a:lnTo>
                  <a:lnTo>
                    <a:pt x="55" y="27"/>
                  </a:lnTo>
                  <a:lnTo>
                    <a:pt x="51" y="24"/>
                  </a:lnTo>
                  <a:lnTo>
                    <a:pt x="47" y="23"/>
                  </a:lnTo>
                  <a:lnTo>
                    <a:pt x="39" y="22"/>
                  </a:lnTo>
                  <a:lnTo>
                    <a:pt x="0" y="28"/>
                  </a:lnTo>
                  <a:lnTo>
                    <a:pt x="11" y="134"/>
                  </a:lnTo>
                  <a:lnTo>
                    <a:pt x="16" y="136"/>
                  </a:lnTo>
                  <a:lnTo>
                    <a:pt x="21" y="134"/>
                  </a:lnTo>
                  <a:lnTo>
                    <a:pt x="22" y="133"/>
                  </a:lnTo>
                  <a:lnTo>
                    <a:pt x="27" y="137"/>
                  </a:lnTo>
                  <a:lnTo>
                    <a:pt x="31" y="140"/>
                  </a:lnTo>
                  <a:lnTo>
                    <a:pt x="33" y="144"/>
                  </a:lnTo>
                  <a:lnTo>
                    <a:pt x="34" y="146"/>
                  </a:lnTo>
                  <a:lnTo>
                    <a:pt x="39" y="147"/>
                  </a:lnTo>
                  <a:lnTo>
                    <a:pt x="42" y="148"/>
                  </a:lnTo>
                  <a:lnTo>
                    <a:pt x="44" y="149"/>
                  </a:lnTo>
                  <a:lnTo>
                    <a:pt x="46" y="151"/>
                  </a:lnTo>
                  <a:lnTo>
                    <a:pt x="49" y="150"/>
                  </a:lnTo>
                  <a:lnTo>
                    <a:pt x="49" y="149"/>
                  </a:lnTo>
                  <a:lnTo>
                    <a:pt x="51" y="147"/>
                  </a:lnTo>
                  <a:lnTo>
                    <a:pt x="52" y="146"/>
                  </a:lnTo>
                  <a:lnTo>
                    <a:pt x="55" y="148"/>
                  </a:lnTo>
                  <a:lnTo>
                    <a:pt x="60" y="150"/>
                  </a:lnTo>
                  <a:lnTo>
                    <a:pt x="66" y="149"/>
                  </a:lnTo>
                  <a:lnTo>
                    <a:pt x="67" y="148"/>
                  </a:lnTo>
                  <a:lnTo>
                    <a:pt x="69" y="145"/>
                  </a:lnTo>
                  <a:lnTo>
                    <a:pt x="71" y="144"/>
                  </a:lnTo>
                  <a:lnTo>
                    <a:pt x="72" y="143"/>
                  </a:lnTo>
                  <a:lnTo>
                    <a:pt x="75" y="146"/>
                  </a:lnTo>
                  <a:lnTo>
                    <a:pt x="79" y="151"/>
                  </a:lnTo>
                  <a:lnTo>
                    <a:pt x="83" y="155"/>
                  </a:lnTo>
                  <a:lnTo>
                    <a:pt x="86" y="155"/>
                  </a:lnTo>
                  <a:lnTo>
                    <a:pt x="85" y="156"/>
                  </a:lnTo>
                  <a:lnTo>
                    <a:pt x="88" y="153"/>
                  </a:lnTo>
                  <a:lnTo>
                    <a:pt x="92" y="149"/>
                  </a:lnTo>
                  <a:lnTo>
                    <a:pt x="94" y="146"/>
                  </a:lnTo>
                  <a:lnTo>
                    <a:pt x="94" y="142"/>
                  </a:lnTo>
                  <a:lnTo>
                    <a:pt x="97" y="131"/>
                  </a:lnTo>
                  <a:lnTo>
                    <a:pt x="100" y="128"/>
                  </a:lnTo>
                  <a:lnTo>
                    <a:pt x="104" y="131"/>
                  </a:lnTo>
                  <a:lnTo>
                    <a:pt x="105" y="130"/>
                  </a:lnTo>
                  <a:lnTo>
                    <a:pt x="106" y="120"/>
                  </a:lnTo>
                  <a:lnTo>
                    <a:pt x="109" y="116"/>
                  </a:lnTo>
                  <a:lnTo>
                    <a:pt x="113" y="110"/>
                  </a:lnTo>
                  <a:lnTo>
                    <a:pt x="118" y="110"/>
                  </a:lnTo>
                  <a:lnTo>
                    <a:pt x="121" y="106"/>
                  </a:lnTo>
                  <a:lnTo>
                    <a:pt x="129" y="99"/>
                  </a:lnTo>
                  <a:lnTo>
                    <a:pt x="131" y="94"/>
                  </a:lnTo>
                  <a:lnTo>
                    <a:pt x="131" y="91"/>
                  </a:lnTo>
                  <a:lnTo>
                    <a:pt x="132" y="83"/>
                  </a:lnTo>
                  <a:lnTo>
                    <a:pt x="132" y="77"/>
                  </a:lnTo>
                  <a:lnTo>
                    <a:pt x="133" y="74"/>
                  </a:lnTo>
                  <a:lnTo>
                    <a:pt x="133" y="70"/>
                  </a:lnTo>
                  <a:lnTo>
                    <a:pt x="133" y="62"/>
                  </a:lnTo>
                  <a:lnTo>
                    <a:pt x="133" y="61"/>
                  </a:lnTo>
                  <a:lnTo>
                    <a:pt x="132" y="58"/>
                  </a:lnTo>
                  <a:lnTo>
                    <a:pt x="133" y="55"/>
                  </a:lnTo>
                  <a:lnTo>
                    <a:pt x="136" y="55"/>
                  </a:lnTo>
                  <a:lnTo>
                    <a:pt x="126" y="0"/>
                  </a:lnTo>
                  <a:lnTo>
                    <a:pt x="121" y="5"/>
                  </a:lnTo>
                  <a:close/>
                </a:path>
              </a:pathLst>
            </a:custGeom>
            <a:grpFill/>
            <a:ln w="3175" cap="flat">
              <a:solidFill>
                <a:schemeClr val="bg1"/>
              </a:solidFill>
              <a:prstDash val="solid"/>
              <a:miter lim="800000"/>
              <a:headEnd/>
              <a:tailEnd/>
            </a:ln>
          </p:spPr>
          <p:txBody>
            <a:bodyPr/>
            <a:lstStyle/>
            <a:p>
              <a:pPr defTabSz="1828272">
                <a:defRPr/>
              </a:pPr>
              <a:endParaRPr lang="en-US"/>
            </a:p>
          </p:txBody>
        </p:sp>
        <p:sp>
          <p:nvSpPr>
            <p:cNvPr id="262" name="Freeform 53">
              <a:extLst>
                <a:ext uri="{FF2B5EF4-FFF2-40B4-BE49-F238E27FC236}">
                  <a16:creationId xmlns:a16="http://schemas.microsoft.com/office/drawing/2014/main" id="{FE36472F-E50A-4EAB-BD06-3CB7DAB79E59}"/>
                </a:ext>
              </a:extLst>
            </p:cNvPr>
            <p:cNvSpPr>
              <a:spLocks/>
            </p:cNvSpPr>
            <p:nvPr/>
          </p:nvSpPr>
          <p:spPr bwMode="auto">
            <a:xfrm>
              <a:off x="7119596" y="2319969"/>
              <a:ext cx="168644" cy="290068"/>
            </a:xfrm>
            <a:custGeom>
              <a:avLst/>
              <a:gdLst>
                <a:gd name="T0" fmla="*/ 5 w 100"/>
                <a:gd name="T1" fmla="*/ 167 h 172"/>
                <a:gd name="T2" fmla="*/ 16 w 100"/>
                <a:gd name="T3" fmla="*/ 163 h 172"/>
                <a:gd name="T4" fmla="*/ 24 w 100"/>
                <a:gd name="T5" fmla="*/ 163 h 172"/>
                <a:gd name="T6" fmla="*/ 31 w 100"/>
                <a:gd name="T7" fmla="*/ 168 h 172"/>
                <a:gd name="T8" fmla="*/ 32 w 100"/>
                <a:gd name="T9" fmla="*/ 163 h 172"/>
                <a:gd name="T10" fmla="*/ 38 w 100"/>
                <a:gd name="T11" fmla="*/ 161 h 172"/>
                <a:gd name="T12" fmla="*/ 44 w 100"/>
                <a:gd name="T13" fmla="*/ 163 h 172"/>
                <a:gd name="T14" fmla="*/ 49 w 100"/>
                <a:gd name="T15" fmla="*/ 161 h 172"/>
                <a:gd name="T16" fmla="*/ 52 w 100"/>
                <a:gd name="T17" fmla="*/ 154 h 172"/>
                <a:gd name="T18" fmla="*/ 55 w 100"/>
                <a:gd name="T19" fmla="*/ 150 h 172"/>
                <a:gd name="T20" fmla="*/ 59 w 100"/>
                <a:gd name="T21" fmla="*/ 157 h 172"/>
                <a:gd name="T22" fmla="*/ 66 w 100"/>
                <a:gd name="T23" fmla="*/ 157 h 172"/>
                <a:gd name="T24" fmla="*/ 68 w 100"/>
                <a:gd name="T25" fmla="*/ 150 h 172"/>
                <a:gd name="T26" fmla="*/ 74 w 100"/>
                <a:gd name="T27" fmla="*/ 145 h 172"/>
                <a:gd name="T28" fmla="*/ 78 w 100"/>
                <a:gd name="T29" fmla="*/ 139 h 172"/>
                <a:gd name="T30" fmla="*/ 80 w 100"/>
                <a:gd name="T31" fmla="*/ 131 h 172"/>
                <a:gd name="T32" fmla="*/ 81 w 100"/>
                <a:gd name="T33" fmla="*/ 127 h 172"/>
                <a:gd name="T34" fmla="*/ 90 w 100"/>
                <a:gd name="T35" fmla="*/ 125 h 172"/>
                <a:gd name="T36" fmla="*/ 98 w 100"/>
                <a:gd name="T37" fmla="*/ 123 h 172"/>
                <a:gd name="T38" fmla="*/ 99 w 100"/>
                <a:gd name="T39" fmla="*/ 115 h 172"/>
                <a:gd name="T40" fmla="*/ 98 w 100"/>
                <a:gd name="T41" fmla="*/ 112 h 172"/>
                <a:gd name="T42" fmla="*/ 99 w 100"/>
                <a:gd name="T43" fmla="*/ 107 h 172"/>
                <a:gd name="T44" fmla="*/ 88 w 100"/>
                <a:gd name="T45" fmla="*/ 0 h 172"/>
                <a:gd name="T46" fmla="*/ 27 w 100"/>
                <a:gd name="T47" fmla="*/ 5 h 172"/>
                <a:gd name="T48" fmla="*/ 16 w 100"/>
                <a:gd name="T49" fmla="*/ 12 h 172"/>
                <a:gd name="T50" fmla="*/ 8 w 100"/>
                <a:gd name="T51" fmla="*/ 12 h 172"/>
                <a:gd name="T52" fmla="*/ 10 w 100"/>
                <a:gd name="T53" fmla="*/ 106 h 172"/>
                <a:gd name="T54" fmla="*/ 10 w 100"/>
                <a:gd name="T55" fmla="*/ 113 h 172"/>
                <a:gd name="T56" fmla="*/ 15 w 100"/>
                <a:gd name="T57" fmla="*/ 124 h 172"/>
                <a:gd name="T58" fmla="*/ 16 w 100"/>
                <a:gd name="T59" fmla="*/ 134 h 172"/>
                <a:gd name="T60" fmla="*/ 11 w 100"/>
                <a:gd name="T61" fmla="*/ 140 h 172"/>
                <a:gd name="T62" fmla="*/ 8 w 100"/>
                <a:gd name="T63" fmla="*/ 147 h 172"/>
                <a:gd name="T64" fmla="*/ 4 w 100"/>
                <a:gd name="T65" fmla="*/ 156 h 172"/>
                <a:gd name="T66" fmla="*/ 0 w 100"/>
                <a:gd name="T67" fmla="*/ 161 h 172"/>
                <a:gd name="T68" fmla="*/ 1 w 100"/>
                <a:gd name="T69" fmla="*/ 171 h 172"/>
                <a:gd name="T70" fmla="*/ 2 w 100"/>
                <a:gd name="T71"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0" h="172">
                  <a:moveTo>
                    <a:pt x="5" y="172"/>
                  </a:moveTo>
                  <a:lnTo>
                    <a:pt x="5" y="167"/>
                  </a:lnTo>
                  <a:lnTo>
                    <a:pt x="13" y="167"/>
                  </a:lnTo>
                  <a:lnTo>
                    <a:pt x="16" y="163"/>
                  </a:lnTo>
                  <a:lnTo>
                    <a:pt x="19" y="163"/>
                  </a:lnTo>
                  <a:lnTo>
                    <a:pt x="24" y="163"/>
                  </a:lnTo>
                  <a:lnTo>
                    <a:pt x="27" y="166"/>
                  </a:lnTo>
                  <a:lnTo>
                    <a:pt x="31" y="168"/>
                  </a:lnTo>
                  <a:lnTo>
                    <a:pt x="32" y="167"/>
                  </a:lnTo>
                  <a:lnTo>
                    <a:pt x="32" y="163"/>
                  </a:lnTo>
                  <a:lnTo>
                    <a:pt x="36" y="162"/>
                  </a:lnTo>
                  <a:lnTo>
                    <a:pt x="38" y="161"/>
                  </a:lnTo>
                  <a:lnTo>
                    <a:pt x="42" y="161"/>
                  </a:lnTo>
                  <a:lnTo>
                    <a:pt x="44" y="163"/>
                  </a:lnTo>
                  <a:lnTo>
                    <a:pt x="48" y="164"/>
                  </a:lnTo>
                  <a:lnTo>
                    <a:pt x="49" y="161"/>
                  </a:lnTo>
                  <a:lnTo>
                    <a:pt x="49" y="157"/>
                  </a:lnTo>
                  <a:lnTo>
                    <a:pt x="52" y="154"/>
                  </a:lnTo>
                  <a:lnTo>
                    <a:pt x="53" y="150"/>
                  </a:lnTo>
                  <a:lnTo>
                    <a:pt x="55" y="150"/>
                  </a:lnTo>
                  <a:lnTo>
                    <a:pt x="56" y="154"/>
                  </a:lnTo>
                  <a:lnTo>
                    <a:pt x="59" y="157"/>
                  </a:lnTo>
                  <a:lnTo>
                    <a:pt x="60" y="158"/>
                  </a:lnTo>
                  <a:lnTo>
                    <a:pt x="66" y="157"/>
                  </a:lnTo>
                  <a:lnTo>
                    <a:pt x="68" y="153"/>
                  </a:lnTo>
                  <a:lnTo>
                    <a:pt x="68" y="150"/>
                  </a:lnTo>
                  <a:lnTo>
                    <a:pt x="71" y="145"/>
                  </a:lnTo>
                  <a:lnTo>
                    <a:pt x="74" y="145"/>
                  </a:lnTo>
                  <a:lnTo>
                    <a:pt x="76" y="143"/>
                  </a:lnTo>
                  <a:lnTo>
                    <a:pt x="78" y="139"/>
                  </a:lnTo>
                  <a:lnTo>
                    <a:pt x="80" y="135"/>
                  </a:lnTo>
                  <a:lnTo>
                    <a:pt x="80" y="131"/>
                  </a:lnTo>
                  <a:lnTo>
                    <a:pt x="81" y="129"/>
                  </a:lnTo>
                  <a:lnTo>
                    <a:pt x="81" y="127"/>
                  </a:lnTo>
                  <a:lnTo>
                    <a:pt x="82" y="126"/>
                  </a:lnTo>
                  <a:lnTo>
                    <a:pt x="90" y="125"/>
                  </a:lnTo>
                  <a:lnTo>
                    <a:pt x="94" y="123"/>
                  </a:lnTo>
                  <a:lnTo>
                    <a:pt x="98" y="123"/>
                  </a:lnTo>
                  <a:lnTo>
                    <a:pt x="100" y="121"/>
                  </a:lnTo>
                  <a:lnTo>
                    <a:pt x="99" y="115"/>
                  </a:lnTo>
                  <a:lnTo>
                    <a:pt x="100" y="113"/>
                  </a:lnTo>
                  <a:lnTo>
                    <a:pt x="98" y="112"/>
                  </a:lnTo>
                  <a:lnTo>
                    <a:pt x="97" y="108"/>
                  </a:lnTo>
                  <a:lnTo>
                    <a:pt x="99" y="107"/>
                  </a:lnTo>
                  <a:lnTo>
                    <a:pt x="88" y="1"/>
                  </a:lnTo>
                  <a:lnTo>
                    <a:pt x="88" y="0"/>
                  </a:lnTo>
                  <a:lnTo>
                    <a:pt x="27" y="4"/>
                  </a:lnTo>
                  <a:lnTo>
                    <a:pt x="27" y="5"/>
                  </a:lnTo>
                  <a:lnTo>
                    <a:pt x="20" y="9"/>
                  </a:lnTo>
                  <a:lnTo>
                    <a:pt x="16" y="12"/>
                  </a:lnTo>
                  <a:lnTo>
                    <a:pt x="13" y="13"/>
                  </a:lnTo>
                  <a:lnTo>
                    <a:pt x="8" y="12"/>
                  </a:lnTo>
                  <a:lnTo>
                    <a:pt x="11" y="103"/>
                  </a:lnTo>
                  <a:lnTo>
                    <a:pt x="10" y="106"/>
                  </a:lnTo>
                  <a:lnTo>
                    <a:pt x="10" y="109"/>
                  </a:lnTo>
                  <a:lnTo>
                    <a:pt x="10" y="113"/>
                  </a:lnTo>
                  <a:lnTo>
                    <a:pt x="11" y="117"/>
                  </a:lnTo>
                  <a:lnTo>
                    <a:pt x="15" y="124"/>
                  </a:lnTo>
                  <a:lnTo>
                    <a:pt x="16" y="130"/>
                  </a:lnTo>
                  <a:lnTo>
                    <a:pt x="16" y="134"/>
                  </a:lnTo>
                  <a:lnTo>
                    <a:pt x="13" y="136"/>
                  </a:lnTo>
                  <a:lnTo>
                    <a:pt x="11" y="140"/>
                  </a:lnTo>
                  <a:lnTo>
                    <a:pt x="10" y="145"/>
                  </a:lnTo>
                  <a:lnTo>
                    <a:pt x="8" y="147"/>
                  </a:lnTo>
                  <a:lnTo>
                    <a:pt x="5" y="150"/>
                  </a:lnTo>
                  <a:lnTo>
                    <a:pt x="4" y="156"/>
                  </a:lnTo>
                  <a:lnTo>
                    <a:pt x="2" y="157"/>
                  </a:lnTo>
                  <a:lnTo>
                    <a:pt x="0" y="161"/>
                  </a:lnTo>
                  <a:lnTo>
                    <a:pt x="0" y="167"/>
                  </a:lnTo>
                  <a:lnTo>
                    <a:pt x="1" y="171"/>
                  </a:lnTo>
                  <a:lnTo>
                    <a:pt x="2" y="172"/>
                  </a:lnTo>
                  <a:lnTo>
                    <a:pt x="2" y="172"/>
                  </a:lnTo>
                  <a:lnTo>
                    <a:pt x="5" y="172"/>
                  </a:lnTo>
                  <a:close/>
                </a:path>
              </a:pathLst>
            </a:custGeom>
            <a:grpFill/>
            <a:ln w="3175" cap="flat">
              <a:solidFill>
                <a:schemeClr val="bg1"/>
              </a:solidFill>
              <a:prstDash val="solid"/>
              <a:miter lim="800000"/>
              <a:headEnd/>
              <a:tailEnd/>
            </a:ln>
          </p:spPr>
          <p:txBody>
            <a:bodyPr/>
            <a:lstStyle/>
            <a:p>
              <a:pPr defTabSz="1828272">
                <a:defRPr/>
              </a:pPr>
              <a:endParaRPr lang="en-US"/>
            </a:p>
          </p:txBody>
        </p:sp>
        <p:sp>
          <p:nvSpPr>
            <p:cNvPr id="263" name="Freeform 54">
              <a:extLst>
                <a:ext uri="{FF2B5EF4-FFF2-40B4-BE49-F238E27FC236}">
                  <a16:creationId xmlns:a16="http://schemas.microsoft.com/office/drawing/2014/main" id="{975FFE2A-453B-456E-902D-5C82244EE01C}"/>
                </a:ext>
              </a:extLst>
            </p:cNvPr>
            <p:cNvSpPr>
              <a:spLocks/>
            </p:cNvSpPr>
            <p:nvPr/>
          </p:nvSpPr>
          <p:spPr bwMode="auto">
            <a:xfrm>
              <a:off x="6929028" y="2282867"/>
              <a:ext cx="217551" cy="381136"/>
            </a:xfrm>
            <a:custGeom>
              <a:avLst/>
              <a:gdLst>
                <a:gd name="T0" fmla="*/ 88 w 129"/>
                <a:gd name="T1" fmla="*/ 217 h 226"/>
                <a:gd name="T2" fmla="*/ 96 w 129"/>
                <a:gd name="T3" fmla="*/ 222 h 226"/>
                <a:gd name="T4" fmla="*/ 102 w 129"/>
                <a:gd name="T5" fmla="*/ 222 h 226"/>
                <a:gd name="T6" fmla="*/ 102 w 129"/>
                <a:gd name="T7" fmla="*/ 216 h 226"/>
                <a:gd name="T8" fmla="*/ 105 w 129"/>
                <a:gd name="T9" fmla="*/ 209 h 226"/>
                <a:gd name="T10" fmla="*/ 113 w 129"/>
                <a:gd name="T11" fmla="*/ 206 h 226"/>
                <a:gd name="T12" fmla="*/ 112 w 129"/>
                <a:gd name="T13" fmla="*/ 200 h 226"/>
                <a:gd name="T14" fmla="*/ 112 w 129"/>
                <a:gd name="T15" fmla="*/ 195 h 226"/>
                <a:gd name="T16" fmla="*/ 115 w 129"/>
                <a:gd name="T17" fmla="*/ 194 h 226"/>
                <a:gd name="T18" fmla="*/ 113 w 129"/>
                <a:gd name="T19" fmla="*/ 189 h 226"/>
                <a:gd name="T20" fmla="*/ 115 w 129"/>
                <a:gd name="T21" fmla="*/ 179 h 226"/>
                <a:gd name="T22" fmla="*/ 118 w 129"/>
                <a:gd name="T23" fmla="*/ 172 h 226"/>
                <a:gd name="T24" fmla="*/ 123 w 129"/>
                <a:gd name="T25" fmla="*/ 167 h 226"/>
                <a:gd name="T26" fmla="*/ 126 w 129"/>
                <a:gd name="T27" fmla="*/ 158 h 226"/>
                <a:gd name="T28" fmla="*/ 129 w 129"/>
                <a:gd name="T29" fmla="*/ 152 h 226"/>
                <a:gd name="T30" fmla="*/ 124 w 129"/>
                <a:gd name="T31" fmla="*/ 139 h 226"/>
                <a:gd name="T32" fmla="*/ 123 w 129"/>
                <a:gd name="T33" fmla="*/ 131 h 226"/>
                <a:gd name="T34" fmla="*/ 124 w 129"/>
                <a:gd name="T35" fmla="*/ 125 h 226"/>
                <a:gd name="T36" fmla="*/ 122 w 129"/>
                <a:gd name="T37" fmla="*/ 34 h 226"/>
                <a:gd name="T38" fmla="*/ 116 w 129"/>
                <a:gd name="T39" fmla="*/ 26 h 226"/>
                <a:gd name="T40" fmla="*/ 113 w 129"/>
                <a:gd name="T41" fmla="*/ 17 h 226"/>
                <a:gd name="T42" fmla="*/ 107 w 129"/>
                <a:gd name="T43" fmla="*/ 3 h 226"/>
                <a:gd name="T44" fmla="*/ 24 w 129"/>
                <a:gd name="T45" fmla="*/ 5 h 226"/>
                <a:gd name="T46" fmla="*/ 22 w 129"/>
                <a:gd name="T47" fmla="*/ 3 h 226"/>
                <a:gd name="T48" fmla="*/ 21 w 129"/>
                <a:gd name="T49" fmla="*/ 8 h 226"/>
                <a:gd name="T50" fmla="*/ 28 w 129"/>
                <a:gd name="T51" fmla="*/ 14 h 226"/>
                <a:gd name="T52" fmla="*/ 38 w 129"/>
                <a:gd name="T53" fmla="*/ 23 h 226"/>
                <a:gd name="T54" fmla="*/ 36 w 129"/>
                <a:gd name="T55" fmla="*/ 32 h 226"/>
                <a:gd name="T56" fmla="*/ 31 w 129"/>
                <a:gd name="T57" fmla="*/ 43 h 226"/>
                <a:gd name="T58" fmla="*/ 27 w 129"/>
                <a:gd name="T59" fmla="*/ 47 h 226"/>
                <a:gd name="T60" fmla="*/ 15 w 129"/>
                <a:gd name="T61" fmla="*/ 50 h 226"/>
                <a:gd name="T62" fmla="*/ 12 w 129"/>
                <a:gd name="T63" fmla="*/ 55 h 226"/>
                <a:gd name="T64" fmla="*/ 15 w 129"/>
                <a:gd name="T65" fmla="*/ 65 h 226"/>
                <a:gd name="T66" fmla="*/ 13 w 129"/>
                <a:gd name="T67" fmla="*/ 70 h 226"/>
                <a:gd name="T68" fmla="*/ 11 w 129"/>
                <a:gd name="T69" fmla="*/ 77 h 226"/>
                <a:gd name="T70" fmla="*/ 2 w 129"/>
                <a:gd name="T71" fmla="*/ 86 h 226"/>
                <a:gd name="T72" fmla="*/ 0 w 129"/>
                <a:gd name="T73" fmla="*/ 95 h 226"/>
                <a:gd name="T74" fmla="*/ 0 w 129"/>
                <a:gd name="T75" fmla="*/ 113 h 226"/>
                <a:gd name="T76" fmla="*/ 21 w 129"/>
                <a:gd name="T77" fmla="*/ 136 h 226"/>
                <a:gd name="T78" fmla="*/ 25 w 129"/>
                <a:gd name="T79" fmla="*/ 150 h 226"/>
                <a:gd name="T80" fmla="*/ 31 w 129"/>
                <a:gd name="T81" fmla="*/ 151 h 226"/>
                <a:gd name="T82" fmla="*/ 39 w 129"/>
                <a:gd name="T83" fmla="*/ 150 h 226"/>
                <a:gd name="T84" fmla="*/ 45 w 129"/>
                <a:gd name="T85" fmla="*/ 156 h 226"/>
                <a:gd name="T86" fmla="*/ 41 w 129"/>
                <a:gd name="T87" fmla="*/ 167 h 226"/>
                <a:gd name="T88" fmla="*/ 39 w 129"/>
                <a:gd name="T89" fmla="*/ 175 h 226"/>
                <a:gd name="T90" fmla="*/ 44 w 129"/>
                <a:gd name="T91" fmla="*/ 185 h 226"/>
                <a:gd name="T92" fmla="*/ 53 w 129"/>
                <a:gd name="T93" fmla="*/ 189 h 226"/>
                <a:gd name="T94" fmla="*/ 68 w 129"/>
                <a:gd name="T95" fmla="*/ 200 h 226"/>
                <a:gd name="T96" fmla="*/ 70 w 129"/>
                <a:gd name="T97" fmla="*/ 214 h 226"/>
                <a:gd name="T98" fmla="*/ 74 w 129"/>
                <a:gd name="T99" fmla="*/ 222 h 226"/>
                <a:gd name="T100" fmla="*/ 76 w 129"/>
                <a:gd name="T101" fmla="*/ 222 h 226"/>
                <a:gd name="T102" fmla="*/ 83 w 129"/>
                <a:gd name="T103" fmla="*/ 221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9" h="226">
                  <a:moveTo>
                    <a:pt x="86" y="218"/>
                  </a:moveTo>
                  <a:lnTo>
                    <a:pt x="88" y="217"/>
                  </a:lnTo>
                  <a:lnTo>
                    <a:pt x="92" y="219"/>
                  </a:lnTo>
                  <a:lnTo>
                    <a:pt x="96" y="222"/>
                  </a:lnTo>
                  <a:lnTo>
                    <a:pt x="99" y="222"/>
                  </a:lnTo>
                  <a:lnTo>
                    <a:pt x="102" y="222"/>
                  </a:lnTo>
                  <a:lnTo>
                    <a:pt x="104" y="221"/>
                  </a:lnTo>
                  <a:lnTo>
                    <a:pt x="102" y="216"/>
                  </a:lnTo>
                  <a:lnTo>
                    <a:pt x="102" y="211"/>
                  </a:lnTo>
                  <a:lnTo>
                    <a:pt x="105" y="209"/>
                  </a:lnTo>
                  <a:lnTo>
                    <a:pt x="111" y="207"/>
                  </a:lnTo>
                  <a:lnTo>
                    <a:pt x="113" y="206"/>
                  </a:lnTo>
                  <a:lnTo>
                    <a:pt x="112" y="203"/>
                  </a:lnTo>
                  <a:lnTo>
                    <a:pt x="112" y="200"/>
                  </a:lnTo>
                  <a:lnTo>
                    <a:pt x="112" y="199"/>
                  </a:lnTo>
                  <a:lnTo>
                    <a:pt x="112" y="195"/>
                  </a:lnTo>
                  <a:lnTo>
                    <a:pt x="115" y="194"/>
                  </a:lnTo>
                  <a:lnTo>
                    <a:pt x="115" y="194"/>
                  </a:lnTo>
                  <a:lnTo>
                    <a:pt x="114" y="193"/>
                  </a:lnTo>
                  <a:lnTo>
                    <a:pt x="113" y="189"/>
                  </a:lnTo>
                  <a:lnTo>
                    <a:pt x="113" y="183"/>
                  </a:lnTo>
                  <a:lnTo>
                    <a:pt x="115" y="179"/>
                  </a:lnTo>
                  <a:lnTo>
                    <a:pt x="117" y="178"/>
                  </a:lnTo>
                  <a:lnTo>
                    <a:pt x="118" y="172"/>
                  </a:lnTo>
                  <a:lnTo>
                    <a:pt x="121" y="169"/>
                  </a:lnTo>
                  <a:lnTo>
                    <a:pt x="123" y="167"/>
                  </a:lnTo>
                  <a:lnTo>
                    <a:pt x="124" y="162"/>
                  </a:lnTo>
                  <a:lnTo>
                    <a:pt x="126" y="158"/>
                  </a:lnTo>
                  <a:lnTo>
                    <a:pt x="129" y="156"/>
                  </a:lnTo>
                  <a:lnTo>
                    <a:pt x="129" y="152"/>
                  </a:lnTo>
                  <a:lnTo>
                    <a:pt x="128" y="146"/>
                  </a:lnTo>
                  <a:lnTo>
                    <a:pt x="124" y="139"/>
                  </a:lnTo>
                  <a:lnTo>
                    <a:pt x="123" y="135"/>
                  </a:lnTo>
                  <a:lnTo>
                    <a:pt x="123" y="131"/>
                  </a:lnTo>
                  <a:lnTo>
                    <a:pt x="123" y="128"/>
                  </a:lnTo>
                  <a:lnTo>
                    <a:pt x="124" y="125"/>
                  </a:lnTo>
                  <a:lnTo>
                    <a:pt x="121" y="34"/>
                  </a:lnTo>
                  <a:lnTo>
                    <a:pt x="122" y="34"/>
                  </a:lnTo>
                  <a:lnTo>
                    <a:pt x="118" y="31"/>
                  </a:lnTo>
                  <a:lnTo>
                    <a:pt x="116" y="26"/>
                  </a:lnTo>
                  <a:lnTo>
                    <a:pt x="114" y="23"/>
                  </a:lnTo>
                  <a:lnTo>
                    <a:pt x="113" y="17"/>
                  </a:lnTo>
                  <a:lnTo>
                    <a:pt x="109" y="13"/>
                  </a:lnTo>
                  <a:lnTo>
                    <a:pt x="107" y="3"/>
                  </a:lnTo>
                  <a:lnTo>
                    <a:pt x="107" y="0"/>
                  </a:lnTo>
                  <a:lnTo>
                    <a:pt x="24" y="5"/>
                  </a:lnTo>
                  <a:lnTo>
                    <a:pt x="22" y="3"/>
                  </a:lnTo>
                  <a:lnTo>
                    <a:pt x="22" y="3"/>
                  </a:lnTo>
                  <a:lnTo>
                    <a:pt x="21" y="6"/>
                  </a:lnTo>
                  <a:lnTo>
                    <a:pt x="21" y="8"/>
                  </a:lnTo>
                  <a:lnTo>
                    <a:pt x="24" y="11"/>
                  </a:lnTo>
                  <a:lnTo>
                    <a:pt x="28" y="14"/>
                  </a:lnTo>
                  <a:lnTo>
                    <a:pt x="33" y="18"/>
                  </a:lnTo>
                  <a:lnTo>
                    <a:pt x="38" y="23"/>
                  </a:lnTo>
                  <a:lnTo>
                    <a:pt x="38" y="26"/>
                  </a:lnTo>
                  <a:lnTo>
                    <a:pt x="36" y="32"/>
                  </a:lnTo>
                  <a:lnTo>
                    <a:pt x="34" y="35"/>
                  </a:lnTo>
                  <a:lnTo>
                    <a:pt x="31" y="43"/>
                  </a:lnTo>
                  <a:lnTo>
                    <a:pt x="29" y="45"/>
                  </a:lnTo>
                  <a:lnTo>
                    <a:pt x="27" y="47"/>
                  </a:lnTo>
                  <a:lnTo>
                    <a:pt x="21" y="50"/>
                  </a:lnTo>
                  <a:lnTo>
                    <a:pt x="15" y="50"/>
                  </a:lnTo>
                  <a:lnTo>
                    <a:pt x="12" y="51"/>
                  </a:lnTo>
                  <a:lnTo>
                    <a:pt x="12" y="55"/>
                  </a:lnTo>
                  <a:lnTo>
                    <a:pt x="12" y="58"/>
                  </a:lnTo>
                  <a:lnTo>
                    <a:pt x="15" y="65"/>
                  </a:lnTo>
                  <a:lnTo>
                    <a:pt x="17" y="67"/>
                  </a:lnTo>
                  <a:lnTo>
                    <a:pt x="13" y="70"/>
                  </a:lnTo>
                  <a:lnTo>
                    <a:pt x="13" y="77"/>
                  </a:lnTo>
                  <a:lnTo>
                    <a:pt x="11" y="77"/>
                  </a:lnTo>
                  <a:lnTo>
                    <a:pt x="8" y="80"/>
                  </a:lnTo>
                  <a:lnTo>
                    <a:pt x="2" y="86"/>
                  </a:lnTo>
                  <a:lnTo>
                    <a:pt x="3" y="92"/>
                  </a:lnTo>
                  <a:lnTo>
                    <a:pt x="0" y="95"/>
                  </a:lnTo>
                  <a:lnTo>
                    <a:pt x="0" y="104"/>
                  </a:lnTo>
                  <a:lnTo>
                    <a:pt x="0" y="113"/>
                  </a:lnTo>
                  <a:lnTo>
                    <a:pt x="6" y="123"/>
                  </a:lnTo>
                  <a:lnTo>
                    <a:pt x="21" y="136"/>
                  </a:lnTo>
                  <a:lnTo>
                    <a:pt x="25" y="142"/>
                  </a:lnTo>
                  <a:lnTo>
                    <a:pt x="25" y="150"/>
                  </a:lnTo>
                  <a:lnTo>
                    <a:pt x="30" y="154"/>
                  </a:lnTo>
                  <a:lnTo>
                    <a:pt x="31" y="151"/>
                  </a:lnTo>
                  <a:lnTo>
                    <a:pt x="34" y="150"/>
                  </a:lnTo>
                  <a:lnTo>
                    <a:pt x="39" y="150"/>
                  </a:lnTo>
                  <a:lnTo>
                    <a:pt x="42" y="153"/>
                  </a:lnTo>
                  <a:lnTo>
                    <a:pt x="45" y="156"/>
                  </a:lnTo>
                  <a:lnTo>
                    <a:pt x="42" y="162"/>
                  </a:lnTo>
                  <a:lnTo>
                    <a:pt x="41" y="167"/>
                  </a:lnTo>
                  <a:lnTo>
                    <a:pt x="41" y="170"/>
                  </a:lnTo>
                  <a:lnTo>
                    <a:pt x="39" y="175"/>
                  </a:lnTo>
                  <a:lnTo>
                    <a:pt x="39" y="180"/>
                  </a:lnTo>
                  <a:lnTo>
                    <a:pt x="44" y="185"/>
                  </a:lnTo>
                  <a:lnTo>
                    <a:pt x="51" y="190"/>
                  </a:lnTo>
                  <a:lnTo>
                    <a:pt x="53" y="189"/>
                  </a:lnTo>
                  <a:lnTo>
                    <a:pt x="64" y="196"/>
                  </a:lnTo>
                  <a:lnTo>
                    <a:pt x="68" y="200"/>
                  </a:lnTo>
                  <a:lnTo>
                    <a:pt x="71" y="209"/>
                  </a:lnTo>
                  <a:lnTo>
                    <a:pt x="70" y="214"/>
                  </a:lnTo>
                  <a:lnTo>
                    <a:pt x="69" y="217"/>
                  </a:lnTo>
                  <a:lnTo>
                    <a:pt x="74" y="222"/>
                  </a:lnTo>
                  <a:lnTo>
                    <a:pt x="74" y="226"/>
                  </a:lnTo>
                  <a:lnTo>
                    <a:pt x="76" y="222"/>
                  </a:lnTo>
                  <a:lnTo>
                    <a:pt x="80" y="222"/>
                  </a:lnTo>
                  <a:lnTo>
                    <a:pt x="83" y="221"/>
                  </a:lnTo>
                  <a:lnTo>
                    <a:pt x="86" y="218"/>
                  </a:lnTo>
                  <a:close/>
                </a:path>
              </a:pathLst>
            </a:custGeom>
            <a:grpFill/>
            <a:ln w="3175" cap="flat">
              <a:solidFill>
                <a:schemeClr val="bg1"/>
              </a:solidFill>
              <a:prstDash val="solid"/>
              <a:miter lim="800000"/>
              <a:headEnd/>
              <a:tailEnd/>
            </a:ln>
          </p:spPr>
          <p:txBody>
            <a:bodyPr/>
            <a:lstStyle/>
            <a:p>
              <a:pPr defTabSz="1828272">
                <a:defRPr/>
              </a:pPr>
              <a:endParaRPr lang="en-US"/>
            </a:p>
          </p:txBody>
        </p:sp>
        <p:sp>
          <p:nvSpPr>
            <p:cNvPr id="264" name="Freeform 55">
              <a:extLst>
                <a:ext uri="{FF2B5EF4-FFF2-40B4-BE49-F238E27FC236}">
                  <a16:creationId xmlns:a16="http://schemas.microsoft.com/office/drawing/2014/main" id="{D2C404EB-ADF4-4D56-8C9D-BFC72ECF11AA}"/>
                </a:ext>
              </a:extLst>
            </p:cNvPr>
            <p:cNvSpPr>
              <a:spLocks/>
            </p:cNvSpPr>
            <p:nvPr/>
          </p:nvSpPr>
          <p:spPr bwMode="auto">
            <a:xfrm>
              <a:off x="6662570" y="2198544"/>
              <a:ext cx="330543" cy="242848"/>
            </a:xfrm>
            <a:custGeom>
              <a:avLst/>
              <a:gdLst>
                <a:gd name="T0" fmla="*/ 196 w 231"/>
                <a:gd name="T1" fmla="*/ 154 h 170"/>
                <a:gd name="T2" fmla="*/ 201 w 231"/>
                <a:gd name="T3" fmla="*/ 150 h 170"/>
                <a:gd name="T4" fmla="*/ 206 w 231"/>
                <a:gd name="T5" fmla="*/ 139 h 170"/>
                <a:gd name="T6" fmla="*/ 200 w 231"/>
                <a:gd name="T7" fmla="*/ 128 h 170"/>
                <a:gd name="T8" fmla="*/ 200 w 231"/>
                <a:gd name="T9" fmla="*/ 120 h 170"/>
                <a:gd name="T10" fmla="*/ 211 w 231"/>
                <a:gd name="T11" fmla="*/ 118 h 170"/>
                <a:gd name="T12" fmla="*/ 220 w 231"/>
                <a:gd name="T13" fmla="*/ 113 h 170"/>
                <a:gd name="T14" fmla="*/ 226 w 231"/>
                <a:gd name="T15" fmla="*/ 101 h 170"/>
                <a:gd name="T16" fmla="*/ 231 w 231"/>
                <a:gd name="T17" fmla="*/ 90 h 170"/>
                <a:gd name="T18" fmla="*/ 225 w 231"/>
                <a:gd name="T19" fmla="*/ 81 h 170"/>
                <a:gd name="T20" fmla="*/ 215 w 231"/>
                <a:gd name="T21" fmla="*/ 72 h 170"/>
                <a:gd name="T22" fmla="*/ 211 w 231"/>
                <a:gd name="T23" fmla="*/ 66 h 170"/>
                <a:gd name="T24" fmla="*/ 214 w 231"/>
                <a:gd name="T25" fmla="*/ 65 h 170"/>
                <a:gd name="T26" fmla="*/ 206 w 231"/>
                <a:gd name="T27" fmla="*/ 59 h 170"/>
                <a:gd name="T28" fmla="*/ 196 w 231"/>
                <a:gd name="T29" fmla="*/ 55 h 170"/>
                <a:gd name="T30" fmla="*/ 194 w 231"/>
                <a:gd name="T31" fmla="*/ 45 h 170"/>
                <a:gd name="T32" fmla="*/ 194 w 231"/>
                <a:gd name="T33" fmla="*/ 35 h 170"/>
                <a:gd name="T34" fmla="*/ 192 w 231"/>
                <a:gd name="T35" fmla="*/ 25 h 170"/>
                <a:gd name="T36" fmla="*/ 7 w 231"/>
                <a:gd name="T37" fmla="*/ 22 h 170"/>
                <a:gd name="T38" fmla="*/ 8 w 231"/>
                <a:gd name="T39" fmla="*/ 0 h 170"/>
                <a:gd name="T40" fmla="*/ 4 w 231"/>
                <a:gd name="T41" fmla="*/ 23 h 170"/>
                <a:gd name="T42" fmla="*/ 3 w 231"/>
                <a:gd name="T43" fmla="*/ 31 h 170"/>
                <a:gd name="T44" fmla="*/ 7 w 231"/>
                <a:gd name="T45" fmla="*/ 37 h 170"/>
                <a:gd name="T46" fmla="*/ 5 w 231"/>
                <a:gd name="T47" fmla="*/ 42 h 170"/>
                <a:gd name="T48" fmla="*/ 4 w 231"/>
                <a:gd name="T49" fmla="*/ 52 h 170"/>
                <a:gd name="T50" fmla="*/ 0 w 231"/>
                <a:gd name="T51" fmla="*/ 56 h 170"/>
                <a:gd name="T52" fmla="*/ 4 w 231"/>
                <a:gd name="T53" fmla="*/ 62 h 170"/>
                <a:gd name="T54" fmla="*/ 4 w 231"/>
                <a:gd name="T55" fmla="*/ 69 h 170"/>
                <a:gd name="T56" fmla="*/ 6 w 231"/>
                <a:gd name="T57" fmla="*/ 71 h 170"/>
                <a:gd name="T58" fmla="*/ 12 w 231"/>
                <a:gd name="T59" fmla="*/ 85 h 170"/>
                <a:gd name="T60" fmla="*/ 16 w 231"/>
                <a:gd name="T61" fmla="*/ 96 h 170"/>
                <a:gd name="T62" fmla="*/ 19 w 231"/>
                <a:gd name="T63" fmla="*/ 102 h 170"/>
                <a:gd name="T64" fmla="*/ 20 w 231"/>
                <a:gd name="T65" fmla="*/ 104 h 170"/>
                <a:gd name="T66" fmla="*/ 18 w 231"/>
                <a:gd name="T67" fmla="*/ 109 h 170"/>
                <a:gd name="T68" fmla="*/ 20 w 231"/>
                <a:gd name="T69" fmla="*/ 116 h 170"/>
                <a:gd name="T70" fmla="*/ 24 w 231"/>
                <a:gd name="T71" fmla="*/ 118 h 170"/>
                <a:gd name="T72" fmla="*/ 26 w 231"/>
                <a:gd name="T73" fmla="*/ 135 h 170"/>
                <a:gd name="T74" fmla="*/ 27 w 231"/>
                <a:gd name="T75" fmla="*/ 142 h 170"/>
                <a:gd name="T76" fmla="*/ 28 w 231"/>
                <a:gd name="T77" fmla="*/ 154 h 170"/>
                <a:gd name="T78" fmla="*/ 30 w 231"/>
                <a:gd name="T79" fmla="*/ 162 h 170"/>
                <a:gd name="T80" fmla="*/ 188 w 231"/>
                <a:gd name="T81" fmla="*/ 170 h 170"/>
                <a:gd name="T82" fmla="*/ 189 w 231"/>
                <a:gd name="T83" fmla="*/ 161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1" h="170">
                  <a:moveTo>
                    <a:pt x="189" y="161"/>
                  </a:moveTo>
                  <a:cubicBezTo>
                    <a:pt x="196" y="154"/>
                    <a:pt x="196" y="154"/>
                    <a:pt x="196" y="154"/>
                  </a:cubicBezTo>
                  <a:cubicBezTo>
                    <a:pt x="199" y="150"/>
                    <a:pt x="199" y="150"/>
                    <a:pt x="199" y="150"/>
                  </a:cubicBezTo>
                  <a:cubicBezTo>
                    <a:pt x="201" y="150"/>
                    <a:pt x="201" y="150"/>
                    <a:pt x="201" y="150"/>
                  </a:cubicBezTo>
                  <a:cubicBezTo>
                    <a:pt x="202" y="142"/>
                    <a:pt x="202" y="142"/>
                    <a:pt x="202" y="142"/>
                  </a:cubicBezTo>
                  <a:cubicBezTo>
                    <a:pt x="206" y="139"/>
                    <a:pt x="206" y="139"/>
                    <a:pt x="206" y="139"/>
                  </a:cubicBezTo>
                  <a:cubicBezTo>
                    <a:pt x="204" y="136"/>
                    <a:pt x="204" y="136"/>
                    <a:pt x="204" y="136"/>
                  </a:cubicBezTo>
                  <a:cubicBezTo>
                    <a:pt x="200" y="128"/>
                    <a:pt x="200" y="128"/>
                    <a:pt x="200" y="128"/>
                  </a:cubicBezTo>
                  <a:cubicBezTo>
                    <a:pt x="200" y="124"/>
                    <a:pt x="200" y="124"/>
                    <a:pt x="200" y="124"/>
                  </a:cubicBezTo>
                  <a:cubicBezTo>
                    <a:pt x="200" y="120"/>
                    <a:pt x="200" y="120"/>
                    <a:pt x="200" y="120"/>
                  </a:cubicBezTo>
                  <a:cubicBezTo>
                    <a:pt x="204" y="118"/>
                    <a:pt x="204" y="118"/>
                    <a:pt x="204" y="118"/>
                  </a:cubicBezTo>
                  <a:cubicBezTo>
                    <a:pt x="211" y="118"/>
                    <a:pt x="211" y="118"/>
                    <a:pt x="211" y="118"/>
                  </a:cubicBezTo>
                  <a:cubicBezTo>
                    <a:pt x="218" y="115"/>
                    <a:pt x="218" y="115"/>
                    <a:pt x="218" y="115"/>
                  </a:cubicBezTo>
                  <a:cubicBezTo>
                    <a:pt x="220" y="113"/>
                    <a:pt x="220" y="113"/>
                    <a:pt x="220" y="113"/>
                  </a:cubicBezTo>
                  <a:cubicBezTo>
                    <a:pt x="223" y="110"/>
                    <a:pt x="223" y="110"/>
                    <a:pt x="223" y="110"/>
                  </a:cubicBezTo>
                  <a:cubicBezTo>
                    <a:pt x="226" y="101"/>
                    <a:pt x="226" y="101"/>
                    <a:pt x="226" y="101"/>
                  </a:cubicBezTo>
                  <a:cubicBezTo>
                    <a:pt x="229" y="97"/>
                    <a:pt x="229" y="97"/>
                    <a:pt x="229" y="97"/>
                  </a:cubicBezTo>
                  <a:cubicBezTo>
                    <a:pt x="231" y="90"/>
                    <a:pt x="231" y="90"/>
                    <a:pt x="231" y="90"/>
                  </a:cubicBezTo>
                  <a:cubicBezTo>
                    <a:pt x="231" y="87"/>
                    <a:pt x="231" y="87"/>
                    <a:pt x="231" y="87"/>
                  </a:cubicBezTo>
                  <a:cubicBezTo>
                    <a:pt x="225" y="81"/>
                    <a:pt x="225" y="81"/>
                    <a:pt x="225" y="81"/>
                  </a:cubicBezTo>
                  <a:cubicBezTo>
                    <a:pt x="219" y="76"/>
                    <a:pt x="219" y="76"/>
                    <a:pt x="219" y="76"/>
                  </a:cubicBezTo>
                  <a:cubicBezTo>
                    <a:pt x="215" y="72"/>
                    <a:pt x="215" y="72"/>
                    <a:pt x="215" y="72"/>
                  </a:cubicBezTo>
                  <a:cubicBezTo>
                    <a:pt x="211" y="69"/>
                    <a:pt x="211" y="69"/>
                    <a:pt x="211" y="69"/>
                  </a:cubicBezTo>
                  <a:cubicBezTo>
                    <a:pt x="211" y="66"/>
                    <a:pt x="211" y="66"/>
                    <a:pt x="211" y="66"/>
                  </a:cubicBezTo>
                  <a:cubicBezTo>
                    <a:pt x="212" y="63"/>
                    <a:pt x="212" y="63"/>
                    <a:pt x="212" y="63"/>
                  </a:cubicBezTo>
                  <a:cubicBezTo>
                    <a:pt x="214" y="65"/>
                    <a:pt x="214" y="65"/>
                    <a:pt x="214" y="65"/>
                  </a:cubicBezTo>
                  <a:cubicBezTo>
                    <a:pt x="211" y="61"/>
                    <a:pt x="211" y="61"/>
                    <a:pt x="211" y="61"/>
                  </a:cubicBezTo>
                  <a:cubicBezTo>
                    <a:pt x="211" y="61"/>
                    <a:pt x="207" y="59"/>
                    <a:pt x="206" y="59"/>
                  </a:cubicBezTo>
                  <a:cubicBezTo>
                    <a:pt x="205" y="59"/>
                    <a:pt x="201" y="55"/>
                    <a:pt x="201" y="55"/>
                  </a:cubicBezTo>
                  <a:cubicBezTo>
                    <a:pt x="196" y="55"/>
                    <a:pt x="196" y="55"/>
                    <a:pt x="196" y="55"/>
                  </a:cubicBezTo>
                  <a:cubicBezTo>
                    <a:pt x="196" y="50"/>
                    <a:pt x="196" y="50"/>
                    <a:pt x="196" y="50"/>
                  </a:cubicBezTo>
                  <a:cubicBezTo>
                    <a:pt x="194" y="45"/>
                    <a:pt x="194" y="45"/>
                    <a:pt x="194" y="45"/>
                  </a:cubicBezTo>
                  <a:cubicBezTo>
                    <a:pt x="194" y="39"/>
                    <a:pt x="194" y="39"/>
                    <a:pt x="194" y="39"/>
                  </a:cubicBezTo>
                  <a:cubicBezTo>
                    <a:pt x="194" y="35"/>
                    <a:pt x="194" y="35"/>
                    <a:pt x="194" y="35"/>
                  </a:cubicBezTo>
                  <a:cubicBezTo>
                    <a:pt x="194" y="28"/>
                    <a:pt x="194" y="28"/>
                    <a:pt x="194" y="28"/>
                  </a:cubicBezTo>
                  <a:cubicBezTo>
                    <a:pt x="192" y="25"/>
                    <a:pt x="192" y="25"/>
                    <a:pt x="192" y="25"/>
                  </a:cubicBezTo>
                  <a:cubicBezTo>
                    <a:pt x="189" y="18"/>
                    <a:pt x="189" y="18"/>
                    <a:pt x="189" y="18"/>
                  </a:cubicBezTo>
                  <a:cubicBezTo>
                    <a:pt x="7" y="22"/>
                    <a:pt x="7" y="22"/>
                    <a:pt x="7" y="22"/>
                  </a:cubicBezTo>
                  <a:cubicBezTo>
                    <a:pt x="8" y="0"/>
                    <a:pt x="8" y="0"/>
                    <a:pt x="8" y="0"/>
                  </a:cubicBezTo>
                  <a:cubicBezTo>
                    <a:pt x="8" y="0"/>
                    <a:pt x="8" y="0"/>
                    <a:pt x="8" y="0"/>
                  </a:cubicBezTo>
                  <a:cubicBezTo>
                    <a:pt x="7" y="23"/>
                    <a:pt x="7" y="23"/>
                    <a:pt x="7" y="23"/>
                  </a:cubicBezTo>
                  <a:cubicBezTo>
                    <a:pt x="4" y="23"/>
                    <a:pt x="4" y="23"/>
                    <a:pt x="4" y="23"/>
                  </a:cubicBezTo>
                  <a:cubicBezTo>
                    <a:pt x="4" y="26"/>
                    <a:pt x="4" y="26"/>
                    <a:pt x="4" y="26"/>
                  </a:cubicBezTo>
                  <a:cubicBezTo>
                    <a:pt x="3" y="31"/>
                    <a:pt x="3" y="31"/>
                    <a:pt x="3" y="31"/>
                  </a:cubicBezTo>
                  <a:cubicBezTo>
                    <a:pt x="5" y="32"/>
                    <a:pt x="5" y="32"/>
                    <a:pt x="5" y="32"/>
                  </a:cubicBezTo>
                  <a:cubicBezTo>
                    <a:pt x="7" y="37"/>
                    <a:pt x="7" y="37"/>
                    <a:pt x="7" y="37"/>
                  </a:cubicBezTo>
                  <a:cubicBezTo>
                    <a:pt x="7" y="41"/>
                    <a:pt x="7" y="41"/>
                    <a:pt x="7" y="41"/>
                  </a:cubicBezTo>
                  <a:cubicBezTo>
                    <a:pt x="5" y="42"/>
                    <a:pt x="5" y="42"/>
                    <a:pt x="5" y="42"/>
                  </a:cubicBezTo>
                  <a:cubicBezTo>
                    <a:pt x="4" y="45"/>
                    <a:pt x="4" y="45"/>
                    <a:pt x="4" y="45"/>
                  </a:cubicBezTo>
                  <a:cubicBezTo>
                    <a:pt x="4" y="52"/>
                    <a:pt x="4" y="52"/>
                    <a:pt x="4" y="52"/>
                  </a:cubicBezTo>
                  <a:cubicBezTo>
                    <a:pt x="1" y="53"/>
                    <a:pt x="1" y="53"/>
                    <a:pt x="1" y="53"/>
                  </a:cubicBezTo>
                  <a:cubicBezTo>
                    <a:pt x="0" y="56"/>
                    <a:pt x="0" y="56"/>
                    <a:pt x="0" y="56"/>
                  </a:cubicBezTo>
                  <a:cubicBezTo>
                    <a:pt x="0" y="59"/>
                    <a:pt x="0" y="59"/>
                    <a:pt x="0" y="59"/>
                  </a:cubicBezTo>
                  <a:cubicBezTo>
                    <a:pt x="4" y="62"/>
                    <a:pt x="4" y="62"/>
                    <a:pt x="4" y="62"/>
                  </a:cubicBezTo>
                  <a:cubicBezTo>
                    <a:pt x="4" y="66"/>
                    <a:pt x="4" y="66"/>
                    <a:pt x="4" y="66"/>
                  </a:cubicBezTo>
                  <a:cubicBezTo>
                    <a:pt x="4" y="69"/>
                    <a:pt x="4" y="69"/>
                    <a:pt x="4" y="69"/>
                  </a:cubicBezTo>
                  <a:cubicBezTo>
                    <a:pt x="3" y="67"/>
                    <a:pt x="3" y="67"/>
                    <a:pt x="3" y="67"/>
                  </a:cubicBezTo>
                  <a:cubicBezTo>
                    <a:pt x="6" y="71"/>
                    <a:pt x="6" y="71"/>
                    <a:pt x="6" y="71"/>
                  </a:cubicBezTo>
                  <a:cubicBezTo>
                    <a:pt x="9" y="80"/>
                    <a:pt x="9" y="80"/>
                    <a:pt x="9" y="80"/>
                  </a:cubicBezTo>
                  <a:cubicBezTo>
                    <a:pt x="12" y="85"/>
                    <a:pt x="12" y="85"/>
                    <a:pt x="12" y="85"/>
                  </a:cubicBezTo>
                  <a:cubicBezTo>
                    <a:pt x="14" y="91"/>
                    <a:pt x="14" y="91"/>
                    <a:pt x="14" y="91"/>
                  </a:cubicBezTo>
                  <a:cubicBezTo>
                    <a:pt x="16" y="96"/>
                    <a:pt x="16" y="96"/>
                    <a:pt x="16" y="96"/>
                  </a:cubicBezTo>
                  <a:cubicBezTo>
                    <a:pt x="18" y="99"/>
                    <a:pt x="18" y="99"/>
                    <a:pt x="18" y="99"/>
                  </a:cubicBezTo>
                  <a:cubicBezTo>
                    <a:pt x="19" y="102"/>
                    <a:pt x="19" y="102"/>
                    <a:pt x="19" y="102"/>
                  </a:cubicBezTo>
                  <a:cubicBezTo>
                    <a:pt x="20" y="103"/>
                    <a:pt x="20" y="103"/>
                    <a:pt x="20" y="103"/>
                  </a:cubicBezTo>
                  <a:cubicBezTo>
                    <a:pt x="20" y="104"/>
                    <a:pt x="20" y="104"/>
                    <a:pt x="20" y="104"/>
                  </a:cubicBezTo>
                  <a:cubicBezTo>
                    <a:pt x="17" y="105"/>
                    <a:pt x="17" y="105"/>
                    <a:pt x="17" y="105"/>
                  </a:cubicBezTo>
                  <a:cubicBezTo>
                    <a:pt x="18" y="109"/>
                    <a:pt x="18" y="109"/>
                    <a:pt x="18" y="109"/>
                  </a:cubicBezTo>
                  <a:cubicBezTo>
                    <a:pt x="19" y="114"/>
                    <a:pt x="19" y="114"/>
                    <a:pt x="19" y="114"/>
                  </a:cubicBezTo>
                  <a:cubicBezTo>
                    <a:pt x="20" y="116"/>
                    <a:pt x="20" y="116"/>
                    <a:pt x="20" y="116"/>
                  </a:cubicBezTo>
                  <a:cubicBezTo>
                    <a:pt x="22" y="116"/>
                    <a:pt x="22" y="116"/>
                    <a:pt x="22" y="116"/>
                  </a:cubicBezTo>
                  <a:cubicBezTo>
                    <a:pt x="24" y="118"/>
                    <a:pt x="24" y="118"/>
                    <a:pt x="24" y="118"/>
                  </a:cubicBezTo>
                  <a:cubicBezTo>
                    <a:pt x="26" y="125"/>
                    <a:pt x="26" y="125"/>
                    <a:pt x="26" y="125"/>
                  </a:cubicBezTo>
                  <a:cubicBezTo>
                    <a:pt x="26" y="135"/>
                    <a:pt x="26" y="135"/>
                    <a:pt x="26" y="135"/>
                  </a:cubicBezTo>
                  <a:cubicBezTo>
                    <a:pt x="25" y="139"/>
                    <a:pt x="25" y="139"/>
                    <a:pt x="25" y="139"/>
                  </a:cubicBezTo>
                  <a:cubicBezTo>
                    <a:pt x="27" y="142"/>
                    <a:pt x="27" y="142"/>
                    <a:pt x="27" y="142"/>
                  </a:cubicBezTo>
                  <a:cubicBezTo>
                    <a:pt x="28" y="144"/>
                    <a:pt x="28" y="144"/>
                    <a:pt x="28" y="144"/>
                  </a:cubicBezTo>
                  <a:cubicBezTo>
                    <a:pt x="28" y="154"/>
                    <a:pt x="28" y="154"/>
                    <a:pt x="28" y="154"/>
                  </a:cubicBezTo>
                  <a:cubicBezTo>
                    <a:pt x="30" y="161"/>
                    <a:pt x="30" y="161"/>
                    <a:pt x="30" y="161"/>
                  </a:cubicBezTo>
                  <a:cubicBezTo>
                    <a:pt x="30" y="162"/>
                    <a:pt x="30" y="162"/>
                    <a:pt x="30" y="162"/>
                  </a:cubicBezTo>
                  <a:cubicBezTo>
                    <a:pt x="176" y="160"/>
                    <a:pt x="176" y="160"/>
                    <a:pt x="176" y="160"/>
                  </a:cubicBezTo>
                  <a:cubicBezTo>
                    <a:pt x="188" y="170"/>
                    <a:pt x="188" y="170"/>
                    <a:pt x="188" y="170"/>
                  </a:cubicBezTo>
                  <a:cubicBezTo>
                    <a:pt x="190" y="168"/>
                    <a:pt x="190" y="168"/>
                    <a:pt x="190" y="168"/>
                  </a:cubicBezTo>
                  <a:lnTo>
                    <a:pt x="189" y="161"/>
                  </a:lnTo>
                  <a:close/>
                </a:path>
              </a:pathLst>
            </a:custGeom>
            <a:grpFill/>
            <a:ln w="3175" cap="flat">
              <a:solidFill>
                <a:schemeClr val="bg1"/>
              </a:solidFill>
              <a:prstDash val="solid"/>
              <a:miter lim="800000"/>
              <a:headEnd/>
              <a:tailEnd/>
            </a:ln>
          </p:spPr>
          <p:txBody>
            <a:bodyPr/>
            <a:lstStyle/>
            <a:p>
              <a:pPr defTabSz="1828272">
                <a:defRPr/>
              </a:pPr>
              <a:endParaRPr lang="en-US"/>
            </a:p>
          </p:txBody>
        </p:sp>
        <p:sp>
          <p:nvSpPr>
            <p:cNvPr id="265" name="Freeform 71">
              <a:extLst>
                <a:ext uri="{FF2B5EF4-FFF2-40B4-BE49-F238E27FC236}">
                  <a16:creationId xmlns:a16="http://schemas.microsoft.com/office/drawing/2014/main" id="{6CFBA6C0-E867-447C-B176-5B26462DFFA1}"/>
                </a:ext>
              </a:extLst>
            </p:cNvPr>
            <p:cNvSpPr>
              <a:spLocks/>
            </p:cNvSpPr>
            <p:nvPr/>
          </p:nvSpPr>
          <p:spPr bwMode="auto">
            <a:xfrm>
              <a:off x="5157992" y="3013096"/>
              <a:ext cx="735560" cy="571704"/>
            </a:xfrm>
            <a:custGeom>
              <a:avLst/>
              <a:gdLst>
                <a:gd name="connsiteX0" fmla="*/ 302516 w 770887"/>
                <a:gd name="connsiteY0" fmla="*/ 482511 h 599162"/>
                <a:gd name="connsiteX1" fmla="*/ 307819 w 770887"/>
                <a:gd name="connsiteY1" fmla="*/ 487813 h 599162"/>
                <a:gd name="connsiteX2" fmla="*/ 318423 w 770887"/>
                <a:gd name="connsiteY2" fmla="*/ 494883 h 599162"/>
                <a:gd name="connsiteX3" fmla="*/ 311354 w 770887"/>
                <a:gd name="connsiteY3" fmla="*/ 496651 h 599162"/>
                <a:gd name="connsiteX4" fmla="*/ 307819 w 770887"/>
                <a:gd name="connsiteY4" fmla="*/ 496651 h 599162"/>
                <a:gd name="connsiteX5" fmla="*/ 300749 w 770887"/>
                <a:gd name="connsiteY5" fmla="*/ 501953 h 599162"/>
                <a:gd name="connsiteX6" fmla="*/ 300749 w 770887"/>
                <a:gd name="connsiteY6" fmla="*/ 503720 h 599162"/>
                <a:gd name="connsiteX7" fmla="*/ 300749 w 770887"/>
                <a:gd name="connsiteY7" fmla="*/ 509023 h 599162"/>
                <a:gd name="connsiteX8" fmla="*/ 304284 w 770887"/>
                <a:gd name="connsiteY8" fmla="*/ 509023 h 599162"/>
                <a:gd name="connsiteX9" fmla="*/ 311354 w 770887"/>
                <a:gd name="connsiteY9" fmla="*/ 517860 h 599162"/>
                <a:gd name="connsiteX10" fmla="*/ 311354 w 770887"/>
                <a:gd name="connsiteY10" fmla="*/ 521395 h 599162"/>
                <a:gd name="connsiteX11" fmla="*/ 306051 w 770887"/>
                <a:gd name="connsiteY11" fmla="*/ 523162 h 599162"/>
                <a:gd name="connsiteX12" fmla="*/ 302516 w 770887"/>
                <a:gd name="connsiteY12" fmla="*/ 523162 h 599162"/>
                <a:gd name="connsiteX13" fmla="*/ 298982 w 770887"/>
                <a:gd name="connsiteY13" fmla="*/ 524930 h 599162"/>
                <a:gd name="connsiteX14" fmla="*/ 297214 w 770887"/>
                <a:gd name="connsiteY14" fmla="*/ 524930 h 599162"/>
                <a:gd name="connsiteX15" fmla="*/ 291912 w 770887"/>
                <a:gd name="connsiteY15" fmla="*/ 528465 h 599162"/>
                <a:gd name="connsiteX16" fmla="*/ 291912 w 770887"/>
                <a:gd name="connsiteY16" fmla="*/ 533767 h 599162"/>
                <a:gd name="connsiteX17" fmla="*/ 291912 w 770887"/>
                <a:gd name="connsiteY17" fmla="*/ 535534 h 599162"/>
                <a:gd name="connsiteX18" fmla="*/ 288377 w 770887"/>
                <a:gd name="connsiteY18" fmla="*/ 540837 h 599162"/>
                <a:gd name="connsiteX19" fmla="*/ 283075 w 770887"/>
                <a:gd name="connsiteY19" fmla="*/ 531999 h 599162"/>
                <a:gd name="connsiteX20" fmla="*/ 283075 w 770887"/>
                <a:gd name="connsiteY20" fmla="*/ 533767 h 599162"/>
                <a:gd name="connsiteX21" fmla="*/ 281307 w 770887"/>
                <a:gd name="connsiteY21" fmla="*/ 537302 h 599162"/>
                <a:gd name="connsiteX22" fmla="*/ 276005 w 770887"/>
                <a:gd name="connsiteY22" fmla="*/ 542604 h 599162"/>
                <a:gd name="connsiteX23" fmla="*/ 272470 w 770887"/>
                <a:gd name="connsiteY23" fmla="*/ 549674 h 599162"/>
                <a:gd name="connsiteX24" fmla="*/ 272470 w 770887"/>
                <a:gd name="connsiteY24" fmla="*/ 551441 h 599162"/>
                <a:gd name="connsiteX25" fmla="*/ 272470 w 770887"/>
                <a:gd name="connsiteY25" fmla="*/ 558511 h 599162"/>
                <a:gd name="connsiteX26" fmla="*/ 256563 w 770887"/>
                <a:gd name="connsiteY26" fmla="*/ 558511 h 599162"/>
                <a:gd name="connsiteX27" fmla="*/ 268935 w 770887"/>
                <a:gd name="connsiteY27" fmla="*/ 554976 h 599162"/>
                <a:gd name="connsiteX28" fmla="*/ 270703 w 770887"/>
                <a:gd name="connsiteY28" fmla="*/ 551441 h 599162"/>
                <a:gd name="connsiteX29" fmla="*/ 272470 w 770887"/>
                <a:gd name="connsiteY29" fmla="*/ 547906 h 599162"/>
                <a:gd name="connsiteX30" fmla="*/ 270703 w 770887"/>
                <a:gd name="connsiteY30" fmla="*/ 542604 h 599162"/>
                <a:gd name="connsiteX31" fmla="*/ 267168 w 770887"/>
                <a:gd name="connsiteY31" fmla="*/ 540837 h 599162"/>
                <a:gd name="connsiteX32" fmla="*/ 265400 w 770887"/>
                <a:gd name="connsiteY32" fmla="*/ 540837 h 599162"/>
                <a:gd name="connsiteX33" fmla="*/ 261866 w 770887"/>
                <a:gd name="connsiteY33" fmla="*/ 537302 h 599162"/>
                <a:gd name="connsiteX34" fmla="*/ 261866 w 770887"/>
                <a:gd name="connsiteY34" fmla="*/ 535534 h 599162"/>
                <a:gd name="connsiteX35" fmla="*/ 260098 w 770887"/>
                <a:gd name="connsiteY35" fmla="*/ 524930 h 599162"/>
                <a:gd name="connsiteX36" fmla="*/ 263633 w 770887"/>
                <a:gd name="connsiteY36" fmla="*/ 521395 h 599162"/>
                <a:gd name="connsiteX37" fmla="*/ 265400 w 770887"/>
                <a:gd name="connsiteY37" fmla="*/ 517860 h 599162"/>
                <a:gd name="connsiteX38" fmla="*/ 270703 w 770887"/>
                <a:gd name="connsiteY38" fmla="*/ 514325 h 599162"/>
                <a:gd name="connsiteX39" fmla="*/ 272470 w 770887"/>
                <a:gd name="connsiteY39" fmla="*/ 516093 h 599162"/>
                <a:gd name="connsiteX40" fmla="*/ 277772 w 770887"/>
                <a:gd name="connsiteY40" fmla="*/ 521395 h 599162"/>
                <a:gd name="connsiteX41" fmla="*/ 281307 w 770887"/>
                <a:gd name="connsiteY41" fmla="*/ 528465 h 599162"/>
                <a:gd name="connsiteX42" fmla="*/ 281307 w 770887"/>
                <a:gd name="connsiteY42" fmla="*/ 521395 h 599162"/>
                <a:gd name="connsiteX43" fmla="*/ 279540 w 770887"/>
                <a:gd name="connsiteY43" fmla="*/ 514325 h 599162"/>
                <a:gd name="connsiteX44" fmla="*/ 276005 w 770887"/>
                <a:gd name="connsiteY44" fmla="*/ 509023 h 599162"/>
                <a:gd name="connsiteX45" fmla="*/ 281307 w 770887"/>
                <a:gd name="connsiteY45" fmla="*/ 507255 h 599162"/>
                <a:gd name="connsiteX46" fmla="*/ 288377 w 770887"/>
                <a:gd name="connsiteY46" fmla="*/ 510790 h 599162"/>
                <a:gd name="connsiteX47" fmla="*/ 291912 w 770887"/>
                <a:gd name="connsiteY47" fmla="*/ 510790 h 599162"/>
                <a:gd name="connsiteX48" fmla="*/ 291912 w 770887"/>
                <a:gd name="connsiteY48" fmla="*/ 507255 h 599162"/>
                <a:gd name="connsiteX49" fmla="*/ 291912 w 770887"/>
                <a:gd name="connsiteY49" fmla="*/ 505488 h 599162"/>
                <a:gd name="connsiteX50" fmla="*/ 291912 w 770887"/>
                <a:gd name="connsiteY50" fmla="*/ 501953 h 599162"/>
                <a:gd name="connsiteX51" fmla="*/ 291912 w 770887"/>
                <a:gd name="connsiteY51" fmla="*/ 496651 h 599162"/>
                <a:gd name="connsiteX52" fmla="*/ 290144 w 770887"/>
                <a:gd name="connsiteY52" fmla="*/ 493116 h 599162"/>
                <a:gd name="connsiteX53" fmla="*/ 297214 w 770887"/>
                <a:gd name="connsiteY53" fmla="*/ 487813 h 599162"/>
                <a:gd name="connsiteX54" fmla="*/ 55075 w 770887"/>
                <a:gd name="connsiteY54" fmla="*/ 374697 h 599162"/>
                <a:gd name="connsiteX55" fmla="*/ 58610 w 770887"/>
                <a:gd name="connsiteY55" fmla="*/ 374697 h 599162"/>
                <a:gd name="connsiteX56" fmla="*/ 63912 w 770887"/>
                <a:gd name="connsiteY56" fmla="*/ 385302 h 599162"/>
                <a:gd name="connsiteX57" fmla="*/ 63912 w 770887"/>
                <a:gd name="connsiteY57" fmla="*/ 390604 h 599162"/>
                <a:gd name="connsiteX58" fmla="*/ 60377 w 770887"/>
                <a:gd name="connsiteY58" fmla="*/ 395906 h 599162"/>
                <a:gd name="connsiteX59" fmla="*/ 56842 w 770887"/>
                <a:gd name="connsiteY59" fmla="*/ 395906 h 599162"/>
                <a:gd name="connsiteX60" fmla="*/ 51540 w 770887"/>
                <a:gd name="connsiteY60" fmla="*/ 395906 h 599162"/>
                <a:gd name="connsiteX61" fmla="*/ 44470 w 770887"/>
                <a:gd name="connsiteY61" fmla="*/ 390604 h 599162"/>
                <a:gd name="connsiteX62" fmla="*/ 35633 w 770887"/>
                <a:gd name="connsiteY62" fmla="*/ 383534 h 599162"/>
                <a:gd name="connsiteX63" fmla="*/ 44470 w 770887"/>
                <a:gd name="connsiteY63" fmla="*/ 378232 h 599162"/>
                <a:gd name="connsiteX64" fmla="*/ 49773 w 770887"/>
                <a:gd name="connsiteY64" fmla="*/ 378232 h 599162"/>
                <a:gd name="connsiteX65" fmla="*/ 4447 w 770887"/>
                <a:gd name="connsiteY65" fmla="*/ 224465 h 599162"/>
                <a:gd name="connsiteX66" fmla="*/ 5929 w 770887"/>
                <a:gd name="connsiteY66" fmla="*/ 230488 h 599162"/>
                <a:gd name="connsiteX67" fmla="*/ 8894 w 770887"/>
                <a:gd name="connsiteY67" fmla="*/ 233499 h 599162"/>
                <a:gd name="connsiteX68" fmla="*/ 16306 w 770887"/>
                <a:gd name="connsiteY68" fmla="*/ 235005 h 599162"/>
                <a:gd name="connsiteX69" fmla="*/ 23717 w 770887"/>
                <a:gd name="connsiteY69" fmla="*/ 235005 h 599162"/>
                <a:gd name="connsiteX70" fmla="*/ 28164 w 770887"/>
                <a:gd name="connsiteY70" fmla="*/ 238016 h 599162"/>
                <a:gd name="connsiteX71" fmla="*/ 28164 w 770887"/>
                <a:gd name="connsiteY71" fmla="*/ 242533 h 599162"/>
                <a:gd name="connsiteX72" fmla="*/ 31129 w 770887"/>
                <a:gd name="connsiteY72" fmla="*/ 245544 h 599162"/>
                <a:gd name="connsiteX73" fmla="*/ 37058 w 770887"/>
                <a:gd name="connsiteY73" fmla="*/ 251566 h 599162"/>
                <a:gd name="connsiteX74" fmla="*/ 44470 w 770887"/>
                <a:gd name="connsiteY74" fmla="*/ 262106 h 599162"/>
                <a:gd name="connsiteX75" fmla="*/ 40023 w 770887"/>
                <a:gd name="connsiteY75" fmla="*/ 262106 h 599162"/>
                <a:gd name="connsiteX76" fmla="*/ 31129 w 770887"/>
                <a:gd name="connsiteY76" fmla="*/ 262106 h 599162"/>
                <a:gd name="connsiteX77" fmla="*/ 29647 w 770887"/>
                <a:gd name="connsiteY77" fmla="*/ 265117 h 599162"/>
                <a:gd name="connsiteX78" fmla="*/ 23717 w 770887"/>
                <a:gd name="connsiteY78" fmla="*/ 259095 h 599162"/>
                <a:gd name="connsiteX79" fmla="*/ 20753 w 770887"/>
                <a:gd name="connsiteY79" fmla="*/ 250061 h 599162"/>
                <a:gd name="connsiteX80" fmla="*/ 19270 w 770887"/>
                <a:gd name="connsiteY80" fmla="*/ 247050 h 599162"/>
                <a:gd name="connsiteX81" fmla="*/ 16306 w 770887"/>
                <a:gd name="connsiteY81" fmla="*/ 244038 h 599162"/>
                <a:gd name="connsiteX82" fmla="*/ 14823 w 770887"/>
                <a:gd name="connsiteY82" fmla="*/ 244038 h 599162"/>
                <a:gd name="connsiteX83" fmla="*/ 13341 w 770887"/>
                <a:gd name="connsiteY83" fmla="*/ 244038 h 599162"/>
                <a:gd name="connsiteX84" fmla="*/ 10376 w 770887"/>
                <a:gd name="connsiteY84" fmla="*/ 244038 h 599162"/>
                <a:gd name="connsiteX85" fmla="*/ 8894 w 770887"/>
                <a:gd name="connsiteY85" fmla="*/ 244038 h 599162"/>
                <a:gd name="connsiteX86" fmla="*/ 4447 w 770887"/>
                <a:gd name="connsiteY86" fmla="*/ 244038 h 599162"/>
                <a:gd name="connsiteX87" fmla="*/ 2964 w 770887"/>
                <a:gd name="connsiteY87" fmla="*/ 242533 h 599162"/>
                <a:gd name="connsiteX88" fmla="*/ 1482 w 770887"/>
                <a:gd name="connsiteY88" fmla="*/ 239521 h 599162"/>
                <a:gd name="connsiteX89" fmla="*/ 0 w 770887"/>
                <a:gd name="connsiteY89" fmla="*/ 235005 h 599162"/>
                <a:gd name="connsiteX90" fmla="*/ 0 w 770887"/>
                <a:gd name="connsiteY90" fmla="*/ 230488 h 599162"/>
                <a:gd name="connsiteX91" fmla="*/ 4447 w 770887"/>
                <a:gd name="connsiteY91" fmla="*/ 224465 h 599162"/>
                <a:gd name="connsiteX92" fmla="*/ 277183 w 770887"/>
                <a:gd name="connsiteY92" fmla="*/ 0 h 599162"/>
                <a:gd name="connsiteX93" fmla="*/ 283168 w 770887"/>
                <a:gd name="connsiteY93" fmla="*/ 5977 h 599162"/>
                <a:gd name="connsiteX94" fmla="*/ 286160 w 770887"/>
                <a:gd name="connsiteY94" fmla="*/ 10459 h 599162"/>
                <a:gd name="connsiteX95" fmla="*/ 283168 w 770887"/>
                <a:gd name="connsiteY95" fmla="*/ 10459 h 599162"/>
                <a:gd name="connsiteX96" fmla="*/ 283168 w 770887"/>
                <a:gd name="connsiteY96" fmla="*/ 14942 h 599162"/>
                <a:gd name="connsiteX97" fmla="*/ 287656 w 770887"/>
                <a:gd name="connsiteY97" fmla="*/ 17930 h 599162"/>
                <a:gd name="connsiteX98" fmla="*/ 293640 w 770887"/>
                <a:gd name="connsiteY98" fmla="*/ 17930 h 599162"/>
                <a:gd name="connsiteX99" fmla="*/ 293640 w 770887"/>
                <a:gd name="connsiteY99" fmla="*/ 13447 h 599162"/>
                <a:gd name="connsiteX100" fmla="*/ 296632 w 770887"/>
                <a:gd name="connsiteY100" fmla="*/ 10459 h 599162"/>
                <a:gd name="connsiteX101" fmla="*/ 299624 w 770887"/>
                <a:gd name="connsiteY101" fmla="*/ 13447 h 599162"/>
                <a:gd name="connsiteX102" fmla="*/ 304113 w 770887"/>
                <a:gd name="connsiteY102" fmla="*/ 19424 h 599162"/>
                <a:gd name="connsiteX103" fmla="*/ 313089 w 770887"/>
                <a:gd name="connsiteY103" fmla="*/ 17930 h 599162"/>
                <a:gd name="connsiteX104" fmla="*/ 325058 w 770887"/>
                <a:gd name="connsiteY104" fmla="*/ 20918 h 599162"/>
                <a:gd name="connsiteX105" fmla="*/ 325058 w 770887"/>
                <a:gd name="connsiteY105" fmla="*/ 25401 h 599162"/>
                <a:gd name="connsiteX106" fmla="*/ 328050 w 770887"/>
                <a:gd name="connsiteY106" fmla="*/ 31377 h 599162"/>
                <a:gd name="connsiteX107" fmla="*/ 335530 w 770887"/>
                <a:gd name="connsiteY107" fmla="*/ 37354 h 599162"/>
                <a:gd name="connsiteX108" fmla="*/ 351987 w 770887"/>
                <a:gd name="connsiteY108" fmla="*/ 37354 h 599162"/>
                <a:gd name="connsiteX109" fmla="*/ 356475 w 770887"/>
                <a:gd name="connsiteY109" fmla="*/ 37354 h 599162"/>
                <a:gd name="connsiteX110" fmla="*/ 360963 w 770887"/>
                <a:gd name="connsiteY110" fmla="*/ 34366 h 599162"/>
                <a:gd name="connsiteX111" fmla="*/ 366948 w 770887"/>
                <a:gd name="connsiteY111" fmla="*/ 34366 h 599162"/>
                <a:gd name="connsiteX112" fmla="*/ 374428 w 770887"/>
                <a:gd name="connsiteY112" fmla="*/ 38848 h 599162"/>
                <a:gd name="connsiteX113" fmla="*/ 375924 w 770887"/>
                <a:gd name="connsiteY113" fmla="*/ 43331 h 599162"/>
                <a:gd name="connsiteX114" fmla="*/ 375924 w 770887"/>
                <a:gd name="connsiteY114" fmla="*/ 47813 h 599162"/>
                <a:gd name="connsiteX115" fmla="*/ 375924 w 770887"/>
                <a:gd name="connsiteY115" fmla="*/ 48560 h 599162"/>
                <a:gd name="connsiteX116" fmla="*/ 375924 w 770887"/>
                <a:gd name="connsiteY116" fmla="*/ 50802 h 599162"/>
                <a:gd name="connsiteX117" fmla="*/ 383404 w 770887"/>
                <a:gd name="connsiteY117" fmla="*/ 46319 h 599162"/>
                <a:gd name="connsiteX118" fmla="*/ 392381 w 770887"/>
                <a:gd name="connsiteY118" fmla="*/ 43331 h 599162"/>
                <a:gd name="connsiteX119" fmla="*/ 398365 w 770887"/>
                <a:gd name="connsiteY119" fmla="*/ 43331 h 599162"/>
                <a:gd name="connsiteX120" fmla="*/ 410334 w 770887"/>
                <a:gd name="connsiteY120" fmla="*/ 47813 h 599162"/>
                <a:gd name="connsiteX121" fmla="*/ 420806 w 770887"/>
                <a:gd name="connsiteY121" fmla="*/ 50802 h 599162"/>
                <a:gd name="connsiteX122" fmla="*/ 432775 w 770887"/>
                <a:gd name="connsiteY122" fmla="*/ 47813 h 599162"/>
                <a:gd name="connsiteX123" fmla="*/ 438759 w 770887"/>
                <a:gd name="connsiteY123" fmla="*/ 43331 h 599162"/>
                <a:gd name="connsiteX124" fmla="*/ 444743 w 770887"/>
                <a:gd name="connsiteY124" fmla="*/ 43331 h 599162"/>
                <a:gd name="connsiteX125" fmla="*/ 447736 w 770887"/>
                <a:gd name="connsiteY125" fmla="*/ 43331 h 599162"/>
                <a:gd name="connsiteX126" fmla="*/ 455216 w 770887"/>
                <a:gd name="connsiteY126" fmla="*/ 50802 h 599162"/>
                <a:gd name="connsiteX127" fmla="*/ 462696 w 770887"/>
                <a:gd name="connsiteY127" fmla="*/ 56778 h 599162"/>
                <a:gd name="connsiteX128" fmla="*/ 476161 w 770887"/>
                <a:gd name="connsiteY128" fmla="*/ 58272 h 599162"/>
                <a:gd name="connsiteX129" fmla="*/ 482145 w 770887"/>
                <a:gd name="connsiteY129" fmla="*/ 110568 h 599162"/>
                <a:gd name="connsiteX130" fmla="*/ 500098 w 770887"/>
                <a:gd name="connsiteY130" fmla="*/ 242056 h 599162"/>
                <a:gd name="connsiteX131" fmla="*/ 521043 w 770887"/>
                <a:gd name="connsiteY131" fmla="*/ 400438 h 599162"/>
                <a:gd name="connsiteX132" fmla="*/ 525531 w 770887"/>
                <a:gd name="connsiteY132" fmla="*/ 409403 h 599162"/>
                <a:gd name="connsiteX133" fmla="*/ 540492 w 770887"/>
                <a:gd name="connsiteY133" fmla="*/ 409403 h 599162"/>
                <a:gd name="connsiteX134" fmla="*/ 543484 w 770887"/>
                <a:gd name="connsiteY134" fmla="*/ 400438 h 599162"/>
                <a:gd name="connsiteX135" fmla="*/ 555453 w 770887"/>
                <a:gd name="connsiteY135" fmla="*/ 400438 h 599162"/>
                <a:gd name="connsiteX136" fmla="*/ 555453 w 770887"/>
                <a:gd name="connsiteY136" fmla="*/ 404920 h 599162"/>
                <a:gd name="connsiteX137" fmla="*/ 559941 w 770887"/>
                <a:gd name="connsiteY137" fmla="*/ 410897 h 599162"/>
                <a:gd name="connsiteX138" fmla="*/ 579390 w 770887"/>
                <a:gd name="connsiteY138" fmla="*/ 424344 h 599162"/>
                <a:gd name="connsiteX139" fmla="*/ 595847 w 770887"/>
                <a:gd name="connsiteY139" fmla="*/ 442274 h 599162"/>
                <a:gd name="connsiteX140" fmla="*/ 604823 w 770887"/>
                <a:gd name="connsiteY140" fmla="*/ 434803 h 599162"/>
                <a:gd name="connsiteX141" fmla="*/ 610807 w 770887"/>
                <a:gd name="connsiteY141" fmla="*/ 419862 h 599162"/>
                <a:gd name="connsiteX142" fmla="*/ 618288 w 770887"/>
                <a:gd name="connsiteY142" fmla="*/ 412391 h 599162"/>
                <a:gd name="connsiteX143" fmla="*/ 625768 w 770887"/>
                <a:gd name="connsiteY143" fmla="*/ 407908 h 599162"/>
                <a:gd name="connsiteX144" fmla="*/ 639233 w 770887"/>
                <a:gd name="connsiteY144" fmla="*/ 413885 h 599162"/>
                <a:gd name="connsiteX145" fmla="*/ 655690 w 770887"/>
                <a:gd name="connsiteY145" fmla="*/ 425838 h 599162"/>
                <a:gd name="connsiteX146" fmla="*/ 672146 w 770887"/>
                <a:gd name="connsiteY146" fmla="*/ 442274 h 599162"/>
                <a:gd name="connsiteX147" fmla="*/ 684115 w 770887"/>
                <a:gd name="connsiteY147" fmla="*/ 455722 h 599162"/>
                <a:gd name="connsiteX148" fmla="*/ 708052 w 770887"/>
                <a:gd name="connsiteY148" fmla="*/ 479629 h 599162"/>
                <a:gd name="connsiteX149" fmla="*/ 723013 w 770887"/>
                <a:gd name="connsiteY149" fmla="*/ 500547 h 599162"/>
                <a:gd name="connsiteX150" fmla="*/ 731989 w 770887"/>
                <a:gd name="connsiteY150" fmla="*/ 502041 h 599162"/>
                <a:gd name="connsiteX151" fmla="*/ 742462 w 770887"/>
                <a:gd name="connsiteY151" fmla="*/ 503535 h 599162"/>
                <a:gd name="connsiteX152" fmla="*/ 760415 w 770887"/>
                <a:gd name="connsiteY152" fmla="*/ 509512 h 599162"/>
                <a:gd name="connsiteX153" fmla="*/ 767895 w 770887"/>
                <a:gd name="connsiteY153" fmla="*/ 513994 h 599162"/>
                <a:gd name="connsiteX154" fmla="*/ 767895 w 770887"/>
                <a:gd name="connsiteY154" fmla="*/ 519971 h 599162"/>
                <a:gd name="connsiteX155" fmla="*/ 770887 w 770887"/>
                <a:gd name="connsiteY155" fmla="*/ 533419 h 599162"/>
                <a:gd name="connsiteX156" fmla="*/ 770887 w 770887"/>
                <a:gd name="connsiteY156" fmla="*/ 539395 h 599162"/>
                <a:gd name="connsiteX157" fmla="*/ 770887 w 770887"/>
                <a:gd name="connsiteY157" fmla="*/ 545372 h 599162"/>
                <a:gd name="connsiteX158" fmla="*/ 770887 w 770887"/>
                <a:gd name="connsiteY158" fmla="*/ 558820 h 599162"/>
                <a:gd name="connsiteX159" fmla="*/ 764903 w 770887"/>
                <a:gd name="connsiteY159" fmla="*/ 563302 h 599162"/>
                <a:gd name="connsiteX160" fmla="*/ 760415 w 770887"/>
                <a:gd name="connsiteY160" fmla="*/ 557325 h 599162"/>
                <a:gd name="connsiteX161" fmla="*/ 755926 w 770887"/>
                <a:gd name="connsiteY161" fmla="*/ 549855 h 599162"/>
                <a:gd name="connsiteX162" fmla="*/ 751438 w 770887"/>
                <a:gd name="connsiteY162" fmla="*/ 552843 h 599162"/>
                <a:gd name="connsiteX163" fmla="*/ 755926 w 770887"/>
                <a:gd name="connsiteY163" fmla="*/ 560314 h 599162"/>
                <a:gd name="connsiteX164" fmla="*/ 752934 w 770887"/>
                <a:gd name="connsiteY164" fmla="*/ 561808 h 599162"/>
                <a:gd name="connsiteX165" fmla="*/ 748446 w 770887"/>
                <a:gd name="connsiteY165" fmla="*/ 558820 h 599162"/>
                <a:gd name="connsiteX166" fmla="*/ 739470 w 770887"/>
                <a:gd name="connsiteY166" fmla="*/ 555831 h 599162"/>
                <a:gd name="connsiteX167" fmla="*/ 739470 w 770887"/>
                <a:gd name="connsiteY167" fmla="*/ 549855 h 599162"/>
                <a:gd name="connsiteX168" fmla="*/ 736478 w 770887"/>
                <a:gd name="connsiteY168" fmla="*/ 542384 h 599162"/>
                <a:gd name="connsiteX169" fmla="*/ 731989 w 770887"/>
                <a:gd name="connsiteY169" fmla="*/ 539395 h 599162"/>
                <a:gd name="connsiteX170" fmla="*/ 728997 w 770887"/>
                <a:gd name="connsiteY170" fmla="*/ 533419 h 599162"/>
                <a:gd name="connsiteX171" fmla="*/ 717029 w 770887"/>
                <a:gd name="connsiteY171" fmla="*/ 524454 h 599162"/>
                <a:gd name="connsiteX172" fmla="*/ 706556 w 770887"/>
                <a:gd name="connsiteY172" fmla="*/ 525948 h 599162"/>
                <a:gd name="connsiteX173" fmla="*/ 709548 w 770887"/>
                <a:gd name="connsiteY173" fmla="*/ 530430 h 599162"/>
                <a:gd name="connsiteX174" fmla="*/ 712540 w 770887"/>
                <a:gd name="connsiteY174" fmla="*/ 533419 h 599162"/>
                <a:gd name="connsiteX175" fmla="*/ 723013 w 770887"/>
                <a:gd name="connsiteY175" fmla="*/ 539395 h 599162"/>
                <a:gd name="connsiteX176" fmla="*/ 728997 w 770887"/>
                <a:gd name="connsiteY176" fmla="*/ 545372 h 599162"/>
                <a:gd name="connsiteX177" fmla="*/ 728997 w 770887"/>
                <a:gd name="connsiteY177" fmla="*/ 549855 h 599162"/>
                <a:gd name="connsiteX178" fmla="*/ 733485 w 770887"/>
                <a:gd name="connsiteY178" fmla="*/ 554337 h 599162"/>
                <a:gd name="connsiteX179" fmla="*/ 736478 w 770887"/>
                <a:gd name="connsiteY179" fmla="*/ 558820 h 599162"/>
                <a:gd name="connsiteX180" fmla="*/ 739470 w 770887"/>
                <a:gd name="connsiteY180" fmla="*/ 569279 h 599162"/>
                <a:gd name="connsiteX181" fmla="*/ 739470 w 770887"/>
                <a:gd name="connsiteY181" fmla="*/ 572267 h 599162"/>
                <a:gd name="connsiteX182" fmla="*/ 734981 w 770887"/>
                <a:gd name="connsiteY182" fmla="*/ 573761 h 599162"/>
                <a:gd name="connsiteX183" fmla="*/ 731989 w 770887"/>
                <a:gd name="connsiteY183" fmla="*/ 566290 h 599162"/>
                <a:gd name="connsiteX184" fmla="*/ 731989 w 770887"/>
                <a:gd name="connsiteY184" fmla="*/ 573761 h 599162"/>
                <a:gd name="connsiteX185" fmla="*/ 728997 w 770887"/>
                <a:gd name="connsiteY185" fmla="*/ 579738 h 599162"/>
                <a:gd name="connsiteX186" fmla="*/ 724509 w 770887"/>
                <a:gd name="connsiteY186" fmla="*/ 578244 h 599162"/>
                <a:gd name="connsiteX187" fmla="*/ 717029 w 770887"/>
                <a:gd name="connsiteY187" fmla="*/ 570773 h 599162"/>
                <a:gd name="connsiteX188" fmla="*/ 709548 w 770887"/>
                <a:gd name="connsiteY188" fmla="*/ 561808 h 599162"/>
                <a:gd name="connsiteX189" fmla="*/ 703564 w 770887"/>
                <a:gd name="connsiteY189" fmla="*/ 564796 h 599162"/>
                <a:gd name="connsiteX190" fmla="*/ 699076 w 770887"/>
                <a:gd name="connsiteY190" fmla="*/ 564796 h 599162"/>
                <a:gd name="connsiteX191" fmla="*/ 702068 w 770887"/>
                <a:gd name="connsiteY191" fmla="*/ 555831 h 599162"/>
                <a:gd name="connsiteX192" fmla="*/ 709548 w 770887"/>
                <a:gd name="connsiteY192" fmla="*/ 554337 h 599162"/>
                <a:gd name="connsiteX193" fmla="*/ 706556 w 770887"/>
                <a:gd name="connsiteY193" fmla="*/ 545372 h 599162"/>
                <a:gd name="connsiteX194" fmla="*/ 697580 w 770887"/>
                <a:gd name="connsiteY194" fmla="*/ 549855 h 599162"/>
                <a:gd name="connsiteX195" fmla="*/ 700572 w 770887"/>
                <a:gd name="connsiteY195" fmla="*/ 540890 h 599162"/>
                <a:gd name="connsiteX196" fmla="*/ 696084 w 770887"/>
                <a:gd name="connsiteY196" fmla="*/ 534913 h 599162"/>
                <a:gd name="connsiteX197" fmla="*/ 694588 w 770887"/>
                <a:gd name="connsiteY197" fmla="*/ 530430 h 599162"/>
                <a:gd name="connsiteX198" fmla="*/ 694588 w 770887"/>
                <a:gd name="connsiteY198" fmla="*/ 525948 h 599162"/>
                <a:gd name="connsiteX199" fmla="*/ 700572 w 770887"/>
                <a:gd name="connsiteY199" fmla="*/ 516983 h 599162"/>
                <a:gd name="connsiteX200" fmla="*/ 693091 w 770887"/>
                <a:gd name="connsiteY200" fmla="*/ 516983 h 599162"/>
                <a:gd name="connsiteX201" fmla="*/ 690099 w 770887"/>
                <a:gd name="connsiteY201" fmla="*/ 519971 h 599162"/>
                <a:gd name="connsiteX202" fmla="*/ 690099 w 770887"/>
                <a:gd name="connsiteY202" fmla="*/ 522959 h 599162"/>
                <a:gd name="connsiteX203" fmla="*/ 690099 w 770887"/>
                <a:gd name="connsiteY203" fmla="*/ 531925 h 599162"/>
                <a:gd name="connsiteX204" fmla="*/ 685611 w 770887"/>
                <a:gd name="connsiteY204" fmla="*/ 534913 h 599162"/>
                <a:gd name="connsiteX205" fmla="*/ 682619 w 770887"/>
                <a:gd name="connsiteY205" fmla="*/ 537901 h 599162"/>
                <a:gd name="connsiteX206" fmla="*/ 682619 w 770887"/>
                <a:gd name="connsiteY206" fmla="*/ 533419 h 599162"/>
                <a:gd name="connsiteX207" fmla="*/ 681123 w 770887"/>
                <a:gd name="connsiteY207" fmla="*/ 527442 h 599162"/>
                <a:gd name="connsiteX208" fmla="*/ 679627 w 770887"/>
                <a:gd name="connsiteY208" fmla="*/ 519971 h 599162"/>
                <a:gd name="connsiteX209" fmla="*/ 678131 w 770887"/>
                <a:gd name="connsiteY209" fmla="*/ 515489 h 599162"/>
                <a:gd name="connsiteX210" fmla="*/ 676635 w 770887"/>
                <a:gd name="connsiteY210" fmla="*/ 511006 h 599162"/>
                <a:gd name="connsiteX211" fmla="*/ 676635 w 770887"/>
                <a:gd name="connsiteY211" fmla="*/ 506524 h 599162"/>
                <a:gd name="connsiteX212" fmla="*/ 681123 w 770887"/>
                <a:gd name="connsiteY212" fmla="*/ 503535 h 599162"/>
                <a:gd name="connsiteX213" fmla="*/ 684115 w 770887"/>
                <a:gd name="connsiteY213" fmla="*/ 499053 h 599162"/>
                <a:gd name="connsiteX214" fmla="*/ 690099 w 770887"/>
                <a:gd name="connsiteY214" fmla="*/ 493076 h 599162"/>
                <a:gd name="connsiteX215" fmla="*/ 684115 w 770887"/>
                <a:gd name="connsiteY215" fmla="*/ 482617 h 599162"/>
                <a:gd name="connsiteX216" fmla="*/ 681123 w 770887"/>
                <a:gd name="connsiteY216" fmla="*/ 484111 h 599162"/>
                <a:gd name="connsiteX217" fmla="*/ 678131 w 770887"/>
                <a:gd name="connsiteY217" fmla="*/ 491582 h 599162"/>
                <a:gd name="connsiteX218" fmla="*/ 672146 w 770887"/>
                <a:gd name="connsiteY218" fmla="*/ 499053 h 599162"/>
                <a:gd name="connsiteX219" fmla="*/ 667658 w 770887"/>
                <a:gd name="connsiteY219" fmla="*/ 502041 h 599162"/>
                <a:gd name="connsiteX220" fmla="*/ 666162 w 770887"/>
                <a:gd name="connsiteY220" fmla="*/ 505029 h 599162"/>
                <a:gd name="connsiteX221" fmla="*/ 669154 w 770887"/>
                <a:gd name="connsiteY221" fmla="*/ 516983 h 599162"/>
                <a:gd name="connsiteX222" fmla="*/ 675139 w 770887"/>
                <a:gd name="connsiteY222" fmla="*/ 533419 h 599162"/>
                <a:gd name="connsiteX223" fmla="*/ 669154 w 770887"/>
                <a:gd name="connsiteY223" fmla="*/ 531925 h 599162"/>
                <a:gd name="connsiteX224" fmla="*/ 660178 w 770887"/>
                <a:gd name="connsiteY224" fmla="*/ 513994 h 599162"/>
                <a:gd name="connsiteX225" fmla="*/ 649705 w 770887"/>
                <a:gd name="connsiteY225" fmla="*/ 499053 h 599162"/>
                <a:gd name="connsiteX226" fmla="*/ 646713 w 770887"/>
                <a:gd name="connsiteY226" fmla="*/ 508018 h 599162"/>
                <a:gd name="connsiteX227" fmla="*/ 643721 w 770887"/>
                <a:gd name="connsiteY227" fmla="*/ 506524 h 599162"/>
                <a:gd name="connsiteX228" fmla="*/ 639233 w 770887"/>
                <a:gd name="connsiteY228" fmla="*/ 496064 h 599162"/>
                <a:gd name="connsiteX229" fmla="*/ 633249 w 770887"/>
                <a:gd name="connsiteY229" fmla="*/ 491582 h 599162"/>
                <a:gd name="connsiteX230" fmla="*/ 618288 w 770887"/>
                <a:gd name="connsiteY230" fmla="*/ 475146 h 599162"/>
                <a:gd name="connsiteX231" fmla="*/ 618288 w 770887"/>
                <a:gd name="connsiteY231" fmla="*/ 464687 h 599162"/>
                <a:gd name="connsiteX232" fmla="*/ 615296 w 770887"/>
                <a:gd name="connsiteY232" fmla="*/ 470664 h 599162"/>
                <a:gd name="connsiteX233" fmla="*/ 607815 w 770887"/>
                <a:gd name="connsiteY233" fmla="*/ 467675 h 599162"/>
                <a:gd name="connsiteX234" fmla="*/ 591358 w 770887"/>
                <a:gd name="connsiteY234" fmla="*/ 452734 h 599162"/>
                <a:gd name="connsiteX235" fmla="*/ 580886 w 770887"/>
                <a:gd name="connsiteY235" fmla="*/ 440780 h 599162"/>
                <a:gd name="connsiteX236" fmla="*/ 574902 w 770887"/>
                <a:gd name="connsiteY236" fmla="*/ 442274 h 599162"/>
                <a:gd name="connsiteX237" fmla="*/ 561437 w 770887"/>
                <a:gd name="connsiteY237" fmla="*/ 439286 h 599162"/>
                <a:gd name="connsiteX238" fmla="*/ 552461 w 770887"/>
                <a:gd name="connsiteY238" fmla="*/ 430321 h 599162"/>
                <a:gd name="connsiteX239" fmla="*/ 552461 w 770887"/>
                <a:gd name="connsiteY239" fmla="*/ 419862 h 599162"/>
                <a:gd name="connsiteX240" fmla="*/ 547972 w 770887"/>
                <a:gd name="connsiteY240" fmla="*/ 422850 h 599162"/>
                <a:gd name="connsiteX241" fmla="*/ 530020 w 770887"/>
                <a:gd name="connsiteY241" fmla="*/ 422850 h 599162"/>
                <a:gd name="connsiteX242" fmla="*/ 521043 w 770887"/>
                <a:gd name="connsiteY242" fmla="*/ 421356 h 599162"/>
                <a:gd name="connsiteX243" fmla="*/ 510571 w 770887"/>
                <a:gd name="connsiteY243" fmla="*/ 418368 h 599162"/>
                <a:gd name="connsiteX244" fmla="*/ 491122 w 770887"/>
                <a:gd name="connsiteY244" fmla="*/ 416873 h 599162"/>
                <a:gd name="connsiteX245" fmla="*/ 471673 w 770887"/>
                <a:gd name="connsiteY245" fmla="*/ 421356 h 599162"/>
                <a:gd name="connsiteX246" fmla="*/ 458208 w 770887"/>
                <a:gd name="connsiteY246" fmla="*/ 424344 h 599162"/>
                <a:gd name="connsiteX247" fmla="*/ 461200 w 770887"/>
                <a:gd name="connsiteY247" fmla="*/ 412391 h 599162"/>
                <a:gd name="connsiteX248" fmla="*/ 456712 w 770887"/>
                <a:gd name="connsiteY248" fmla="*/ 415379 h 599162"/>
                <a:gd name="connsiteX249" fmla="*/ 449232 w 770887"/>
                <a:gd name="connsiteY249" fmla="*/ 410897 h 599162"/>
                <a:gd name="connsiteX250" fmla="*/ 443247 w 770887"/>
                <a:gd name="connsiteY250" fmla="*/ 407908 h 599162"/>
                <a:gd name="connsiteX251" fmla="*/ 437263 w 770887"/>
                <a:gd name="connsiteY251" fmla="*/ 407908 h 599162"/>
                <a:gd name="connsiteX252" fmla="*/ 432775 w 770887"/>
                <a:gd name="connsiteY252" fmla="*/ 407908 h 599162"/>
                <a:gd name="connsiteX253" fmla="*/ 425294 w 770887"/>
                <a:gd name="connsiteY253" fmla="*/ 412391 h 599162"/>
                <a:gd name="connsiteX254" fmla="*/ 419310 w 770887"/>
                <a:gd name="connsiteY254" fmla="*/ 415379 h 599162"/>
                <a:gd name="connsiteX255" fmla="*/ 413326 w 770887"/>
                <a:gd name="connsiteY255" fmla="*/ 422850 h 599162"/>
                <a:gd name="connsiteX256" fmla="*/ 410334 w 770887"/>
                <a:gd name="connsiteY256" fmla="*/ 425838 h 599162"/>
                <a:gd name="connsiteX257" fmla="*/ 402853 w 770887"/>
                <a:gd name="connsiteY257" fmla="*/ 424344 h 599162"/>
                <a:gd name="connsiteX258" fmla="*/ 410334 w 770887"/>
                <a:gd name="connsiteY258" fmla="*/ 418368 h 599162"/>
                <a:gd name="connsiteX259" fmla="*/ 419310 w 770887"/>
                <a:gd name="connsiteY259" fmla="*/ 409403 h 599162"/>
                <a:gd name="connsiteX260" fmla="*/ 425294 w 770887"/>
                <a:gd name="connsiteY260" fmla="*/ 403426 h 599162"/>
                <a:gd name="connsiteX261" fmla="*/ 429783 w 770887"/>
                <a:gd name="connsiteY261" fmla="*/ 397449 h 599162"/>
                <a:gd name="connsiteX262" fmla="*/ 426791 w 770887"/>
                <a:gd name="connsiteY262" fmla="*/ 397449 h 599162"/>
                <a:gd name="connsiteX263" fmla="*/ 420806 w 770887"/>
                <a:gd name="connsiteY263" fmla="*/ 394461 h 599162"/>
                <a:gd name="connsiteX264" fmla="*/ 420806 w 770887"/>
                <a:gd name="connsiteY264" fmla="*/ 384002 h 599162"/>
                <a:gd name="connsiteX265" fmla="*/ 414822 w 770887"/>
                <a:gd name="connsiteY265" fmla="*/ 388484 h 599162"/>
                <a:gd name="connsiteX266" fmla="*/ 413326 w 770887"/>
                <a:gd name="connsiteY266" fmla="*/ 389978 h 599162"/>
                <a:gd name="connsiteX267" fmla="*/ 402853 w 770887"/>
                <a:gd name="connsiteY267" fmla="*/ 389978 h 599162"/>
                <a:gd name="connsiteX268" fmla="*/ 393877 w 770887"/>
                <a:gd name="connsiteY268" fmla="*/ 388484 h 599162"/>
                <a:gd name="connsiteX269" fmla="*/ 389389 w 770887"/>
                <a:gd name="connsiteY269" fmla="*/ 392967 h 599162"/>
                <a:gd name="connsiteX270" fmla="*/ 386397 w 770887"/>
                <a:gd name="connsiteY270" fmla="*/ 401932 h 599162"/>
                <a:gd name="connsiteX271" fmla="*/ 392381 w 770887"/>
                <a:gd name="connsiteY271" fmla="*/ 409403 h 599162"/>
                <a:gd name="connsiteX272" fmla="*/ 389389 w 770887"/>
                <a:gd name="connsiteY272" fmla="*/ 421356 h 599162"/>
                <a:gd name="connsiteX273" fmla="*/ 381908 w 770887"/>
                <a:gd name="connsiteY273" fmla="*/ 428827 h 599162"/>
                <a:gd name="connsiteX274" fmla="*/ 374428 w 770887"/>
                <a:gd name="connsiteY274" fmla="*/ 428827 h 599162"/>
                <a:gd name="connsiteX275" fmla="*/ 365452 w 770887"/>
                <a:gd name="connsiteY275" fmla="*/ 428827 h 599162"/>
                <a:gd name="connsiteX276" fmla="*/ 362459 w 770887"/>
                <a:gd name="connsiteY276" fmla="*/ 439286 h 599162"/>
                <a:gd name="connsiteX277" fmla="*/ 350491 w 770887"/>
                <a:gd name="connsiteY277" fmla="*/ 443769 h 599162"/>
                <a:gd name="connsiteX278" fmla="*/ 348995 w 770887"/>
                <a:gd name="connsiteY278" fmla="*/ 446757 h 599162"/>
                <a:gd name="connsiteX279" fmla="*/ 338522 w 770887"/>
                <a:gd name="connsiteY279" fmla="*/ 454228 h 599162"/>
                <a:gd name="connsiteX280" fmla="*/ 328050 w 770887"/>
                <a:gd name="connsiteY280" fmla="*/ 457216 h 599162"/>
                <a:gd name="connsiteX281" fmla="*/ 322065 w 770887"/>
                <a:gd name="connsiteY281" fmla="*/ 458710 h 599162"/>
                <a:gd name="connsiteX282" fmla="*/ 319073 w 770887"/>
                <a:gd name="connsiteY282" fmla="*/ 454228 h 599162"/>
                <a:gd name="connsiteX283" fmla="*/ 317577 w 770887"/>
                <a:gd name="connsiteY283" fmla="*/ 451239 h 599162"/>
                <a:gd name="connsiteX284" fmla="*/ 325058 w 770887"/>
                <a:gd name="connsiteY284" fmla="*/ 448251 h 599162"/>
                <a:gd name="connsiteX285" fmla="*/ 331042 w 770887"/>
                <a:gd name="connsiteY285" fmla="*/ 440780 h 599162"/>
                <a:gd name="connsiteX286" fmla="*/ 323561 w 770887"/>
                <a:gd name="connsiteY286" fmla="*/ 440780 h 599162"/>
                <a:gd name="connsiteX287" fmla="*/ 320569 w 770887"/>
                <a:gd name="connsiteY287" fmla="*/ 436298 h 599162"/>
                <a:gd name="connsiteX288" fmla="*/ 328050 w 770887"/>
                <a:gd name="connsiteY288" fmla="*/ 425838 h 599162"/>
                <a:gd name="connsiteX289" fmla="*/ 331042 w 770887"/>
                <a:gd name="connsiteY289" fmla="*/ 415379 h 599162"/>
                <a:gd name="connsiteX290" fmla="*/ 335530 w 770887"/>
                <a:gd name="connsiteY290" fmla="*/ 400438 h 599162"/>
                <a:gd name="connsiteX291" fmla="*/ 343010 w 770887"/>
                <a:gd name="connsiteY291" fmla="*/ 391473 h 599162"/>
                <a:gd name="connsiteX292" fmla="*/ 369940 w 770887"/>
                <a:gd name="connsiteY292" fmla="*/ 394461 h 599162"/>
                <a:gd name="connsiteX293" fmla="*/ 365452 w 770887"/>
                <a:gd name="connsiteY293" fmla="*/ 388484 h 599162"/>
                <a:gd name="connsiteX294" fmla="*/ 357971 w 770887"/>
                <a:gd name="connsiteY294" fmla="*/ 386990 h 599162"/>
                <a:gd name="connsiteX295" fmla="*/ 344507 w 770887"/>
                <a:gd name="connsiteY295" fmla="*/ 381013 h 599162"/>
                <a:gd name="connsiteX296" fmla="*/ 334034 w 770887"/>
                <a:gd name="connsiteY296" fmla="*/ 385496 h 599162"/>
                <a:gd name="connsiteX297" fmla="*/ 325058 w 770887"/>
                <a:gd name="connsiteY297" fmla="*/ 392967 h 599162"/>
                <a:gd name="connsiteX298" fmla="*/ 316081 w 770887"/>
                <a:gd name="connsiteY298" fmla="*/ 400438 h 599162"/>
                <a:gd name="connsiteX299" fmla="*/ 311593 w 770887"/>
                <a:gd name="connsiteY299" fmla="*/ 409403 h 599162"/>
                <a:gd name="connsiteX300" fmla="*/ 310097 w 770887"/>
                <a:gd name="connsiteY300" fmla="*/ 416873 h 599162"/>
                <a:gd name="connsiteX301" fmla="*/ 304113 w 770887"/>
                <a:gd name="connsiteY301" fmla="*/ 416873 h 599162"/>
                <a:gd name="connsiteX302" fmla="*/ 304113 w 770887"/>
                <a:gd name="connsiteY302" fmla="*/ 419862 h 599162"/>
                <a:gd name="connsiteX303" fmla="*/ 307105 w 770887"/>
                <a:gd name="connsiteY303" fmla="*/ 425838 h 599162"/>
                <a:gd name="connsiteX304" fmla="*/ 305609 w 770887"/>
                <a:gd name="connsiteY304" fmla="*/ 430321 h 599162"/>
                <a:gd name="connsiteX305" fmla="*/ 301120 w 770887"/>
                <a:gd name="connsiteY305" fmla="*/ 434803 h 599162"/>
                <a:gd name="connsiteX306" fmla="*/ 290648 w 770887"/>
                <a:gd name="connsiteY306" fmla="*/ 440780 h 599162"/>
                <a:gd name="connsiteX307" fmla="*/ 284664 w 770887"/>
                <a:gd name="connsiteY307" fmla="*/ 445263 h 599162"/>
                <a:gd name="connsiteX308" fmla="*/ 277183 w 770887"/>
                <a:gd name="connsiteY308" fmla="*/ 452734 h 599162"/>
                <a:gd name="connsiteX309" fmla="*/ 275687 w 770887"/>
                <a:gd name="connsiteY309" fmla="*/ 460204 h 599162"/>
                <a:gd name="connsiteX310" fmla="*/ 286160 w 770887"/>
                <a:gd name="connsiteY310" fmla="*/ 463193 h 599162"/>
                <a:gd name="connsiteX311" fmla="*/ 287656 w 770887"/>
                <a:gd name="connsiteY311" fmla="*/ 473652 h 599162"/>
                <a:gd name="connsiteX312" fmla="*/ 283168 w 770887"/>
                <a:gd name="connsiteY312" fmla="*/ 479629 h 599162"/>
                <a:gd name="connsiteX313" fmla="*/ 275687 w 770887"/>
                <a:gd name="connsiteY313" fmla="*/ 484111 h 599162"/>
                <a:gd name="connsiteX314" fmla="*/ 266711 w 770887"/>
                <a:gd name="connsiteY314" fmla="*/ 496064 h 599162"/>
                <a:gd name="connsiteX315" fmla="*/ 253246 w 770887"/>
                <a:gd name="connsiteY315" fmla="*/ 505029 h 599162"/>
                <a:gd name="connsiteX316" fmla="*/ 226317 w 770887"/>
                <a:gd name="connsiteY316" fmla="*/ 518477 h 599162"/>
                <a:gd name="connsiteX317" fmla="*/ 224821 w 770887"/>
                <a:gd name="connsiteY317" fmla="*/ 530430 h 599162"/>
                <a:gd name="connsiteX318" fmla="*/ 214348 w 770887"/>
                <a:gd name="connsiteY318" fmla="*/ 534913 h 599162"/>
                <a:gd name="connsiteX319" fmla="*/ 203876 w 770887"/>
                <a:gd name="connsiteY319" fmla="*/ 540890 h 599162"/>
                <a:gd name="connsiteX320" fmla="*/ 190411 w 770887"/>
                <a:gd name="connsiteY320" fmla="*/ 545372 h 599162"/>
                <a:gd name="connsiteX321" fmla="*/ 185923 w 770887"/>
                <a:gd name="connsiteY321" fmla="*/ 548360 h 599162"/>
                <a:gd name="connsiteX322" fmla="*/ 179939 w 770887"/>
                <a:gd name="connsiteY322" fmla="*/ 552843 h 599162"/>
                <a:gd name="connsiteX323" fmla="*/ 175450 w 770887"/>
                <a:gd name="connsiteY323" fmla="*/ 557325 h 599162"/>
                <a:gd name="connsiteX324" fmla="*/ 172458 w 770887"/>
                <a:gd name="connsiteY324" fmla="*/ 566290 h 599162"/>
                <a:gd name="connsiteX325" fmla="*/ 164978 w 770887"/>
                <a:gd name="connsiteY325" fmla="*/ 567785 h 599162"/>
                <a:gd name="connsiteX326" fmla="*/ 154505 w 770887"/>
                <a:gd name="connsiteY326" fmla="*/ 570773 h 599162"/>
                <a:gd name="connsiteX327" fmla="*/ 147025 w 770887"/>
                <a:gd name="connsiteY327" fmla="*/ 570773 h 599162"/>
                <a:gd name="connsiteX328" fmla="*/ 139545 w 770887"/>
                <a:gd name="connsiteY328" fmla="*/ 573761 h 599162"/>
                <a:gd name="connsiteX329" fmla="*/ 129072 w 770887"/>
                <a:gd name="connsiteY329" fmla="*/ 579738 h 599162"/>
                <a:gd name="connsiteX330" fmla="*/ 132064 w 770887"/>
                <a:gd name="connsiteY330" fmla="*/ 587209 h 599162"/>
                <a:gd name="connsiteX331" fmla="*/ 129072 w 770887"/>
                <a:gd name="connsiteY331" fmla="*/ 588703 h 599162"/>
                <a:gd name="connsiteX332" fmla="*/ 121592 w 770887"/>
                <a:gd name="connsiteY332" fmla="*/ 584220 h 599162"/>
                <a:gd name="connsiteX333" fmla="*/ 114111 w 770887"/>
                <a:gd name="connsiteY333" fmla="*/ 581232 h 599162"/>
                <a:gd name="connsiteX334" fmla="*/ 108127 w 770887"/>
                <a:gd name="connsiteY334" fmla="*/ 572267 h 599162"/>
                <a:gd name="connsiteX335" fmla="*/ 106631 w 770887"/>
                <a:gd name="connsiteY335" fmla="*/ 575255 h 599162"/>
                <a:gd name="connsiteX336" fmla="*/ 106631 w 770887"/>
                <a:gd name="connsiteY336" fmla="*/ 587209 h 599162"/>
                <a:gd name="connsiteX337" fmla="*/ 97655 w 770887"/>
                <a:gd name="connsiteY337" fmla="*/ 587209 h 599162"/>
                <a:gd name="connsiteX338" fmla="*/ 97655 w 770887"/>
                <a:gd name="connsiteY338" fmla="*/ 591691 h 599162"/>
                <a:gd name="connsiteX339" fmla="*/ 88678 w 770887"/>
                <a:gd name="connsiteY339" fmla="*/ 591691 h 599162"/>
                <a:gd name="connsiteX340" fmla="*/ 88678 w 770887"/>
                <a:gd name="connsiteY340" fmla="*/ 590197 h 599162"/>
                <a:gd name="connsiteX341" fmla="*/ 84190 w 770887"/>
                <a:gd name="connsiteY341" fmla="*/ 588703 h 599162"/>
                <a:gd name="connsiteX342" fmla="*/ 78206 w 770887"/>
                <a:gd name="connsiteY342" fmla="*/ 588703 h 599162"/>
                <a:gd name="connsiteX343" fmla="*/ 70725 w 770887"/>
                <a:gd name="connsiteY343" fmla="*/ 590197 h 599162"/>
                <a:gd name="connsiteX344" fmla="*/ 61749 w 770887"/>
                <a:gd name="connsiteY344" fmla="*/ 599162 h 599162"/>
                <a:gd name="connsiteX345" fmla="*/ 45292 w 770887"/>
                <a:gd name="connsiteY345" fmla="*/ 599162 h 599162"/>
                <a:gd name="connsiteX346" fmla="*/ 30331 w 770887"/>
                <a:gd name="connsiteY346" fmla="*/ 599162 h 599162"/>
                <a:gd name="connsiteX347" fmla="*/ 30331 w 770887"/>
                <a:gd name="connsiteY347" fmla="*/ 593185 h 599162"/>
                <a:gd name="connsiteX348" fmla="*/ 40804 w 770887"/>
                <a:gd name="connsiteY348" fmla="*/ 581232 h 599162"/>
                <a:gd name="connsiteX349" fmla="*/ 58757 w 770887"/>
                <a:gd name="connsiteY349" fmla="*/ 581232 h 599162"/>
                <a:gd name="connsiteX350" fmla="*/ 66237 w 770887"/>
                <a:gd name="connsiteY350" fmla="*/ 581232 h 599162"/>
                <a:gd name="connsiteX351" fmla="*/ 73717 w 770887"/>
                <a:gd name="connsiteY351" fmla="*/ 576750 h 599162"/>
                <a:gd name="connsiteX352" fmla="*/ 84190 w 770887"/>
                <a:gd name="connsiteY352" fmla="*/ 573761 h 599162"/>
                <a:gd name="connsiteX353" fmla="*/ 88678 w 770887"/>
                <a:gd name="connsiteY353" fmla="*/ 570773 h 599162"/>
                <a:gd name="connsiteX354" fmla="*/ 93166 w 770887"/>
                <a:gd name="connsiteY354" fmla="*/ 563302 h 599162"/>
                <a:gd name="connsiteX355" fmla="*/ 102143 w 770887"/>
                <a:gd name="connsiteY355" fmla="*/ 558820 h 599162"/>
                <a:gd name="connsiteX356" fmla="*/ 115607 w 770887"/>
                <a:gd name="connsiteY356" fmla="*/ 557325 h 599162"/>
                <a:gd name="connsiteX357" fmla="*/ 123088 w 770887"/>
                <a:gd name="connsiteY357" fmla="*/ 557325 h 599162"/>
                <a:gd name="connsiteX358" fmla="*/ 129072 w 770887"/>
                <a:gd name="connsiteY358" fmla="*/ 563302 h 599162"/>
                <a:gd name="connsiteX359" fmla="*/ 135056 w 770887"/>
                <a:gd name="connsiteY359" fmla="*/ 558820 h 599162"/>
                <a:gd name="connsiteX360" fmla="*/ 141041 w 770887"/>
                <a:gd name="connsiteY360" fmla="*/ 549855 h 599162"/>
                <a:gd name="connsiteX361" fmla="*/ 148521 w 770887"/>
                <a:gd name="connsiteY361" fmla="*/ 542384 h 599162"/>
                <a:gd name="connsiteX362" fmla="*/ 156001 w 770887"/>
                <a:gd name="connsiteY362" fmla="*/ 537901 h 599162"/>
                <a:gd name="connsiteX363" fmla="*/ 170962 w 770887"/>
                <a:gd name="connsiteY363" fmla="*/ 534913 h 599162"/>
                <a:gd name="connsiteX364" fmla="*/ 176946 w 770887"/>
                <a:gd name="connsiteY364" fmla="*/ 528936 h 599162"/>
                <a:gd name="connsiteX365" fmla="*/ 184427 w 770887"/>
                <a:gd name="connsiteY365" fmla="*/ 521465 h 599162"/>
                <a:gd name="connsiteX366" fmla="*/ 193403 w 770887"/>
                <a:gd name="connsiteY366" fmla="*/ 513994 h 599162"/>
                <a:gd name="connsiteX367" fmla="*/ 200884 w 770887"/>
                <a:gd name="connsiteY367" fmla="*/ 509512 h 599162"/>
                <a:gd name="connsiteX368" fmla="*/ 203876 w 770887"/>
                <a:gd name="connsiteY368" fmla="*/ 500547 h 599162"/>
                <a:gd name="connsiteX369" fmla="*/ 205372 w 770887"/>
                <a:gd name="connsiteY369" fmla="*/ 487099 h 599162"/>
                <a:gd name="connsiteX370" fmla="*/ 208364 w 770887"/>
                <a:gd name="connsiteY370" fmla="*/ 478134 h 599162"/>
                <a:gd name="connsiteX371" fmla="*/ 209860 w 770887"/>
                <a:gd name="connsiteY371" fmla="*/ 475146 h 599162"/>
                <a:gd name="connsiteX372" fmla="*/ 217340 w 770887"/>
                <a:gd name="connsiteY372" fmla="*/ 464687 h 599162"/>
                <a:gd name="connsiteX373" fmla="*/ 212852 w 770887"/>
                <a:gd name="connsiteY373" fmla="*/ 464687 h 599162"/>
                <a:gd name="connsiteX374" fmla="*/ 205372 w 770887"/>
                <a:gd name="connsiteY374" fmla="*/ 466181 h 599162"/>
                <a:gd name="connsiteX375" fmla="*/ 200884 w 770887"/>
                <a:gd name="connsiteY375" fmla="*/ 466181 h 599162"/>
                <a:gd name="connsiteX376" fmla="*/ 193403 w 770887"/>
                <a:gd name="connsiteY376" fmla="*/ 464687 h 599162"/>
                <a:gd name="connsiteX377" fmla="*/ 190411 w 770887"/>
                <a:gd name="connsiteY377" fmla="*/ 461699 h 599162"/>
                <a:gd name="connsiteX378" fmla="*/ 197891 w 770887"/>
                <a:gd name="connsiteY378" fmla="*/ 454228 h 599162"/>
                <a:gd name="connsiteX379" fmla="*/ 190411 w 770887"/>
                <a:gd name="connsiteY379" fmla="*/ 455722 h 599162"/>
                <a:gd name="connsiteX380" fmla="*/ 185923 w 770887"/>
                <a:gd name="connsiteY380" fmla="*/ 460204 h 599162"/>
                <a:gd name="connsiteX381" fmla="*/ 182931 w 770887"/>
                <a:gd name="connsiteY381" fmla="*/ 470664 h 599162"/>
                <a:gd name="connsiteX382" fmla="*/ 178442 w 770887"/>
                <a:gd name="connsiteY382" fmla="*/ 475146 h 599162"/>
                <a:gd name="connsiteX383" fmla="*/ 176946 w 770887"/>
                <a:gd name="connsiteY383" fmla="*/ 470664 h 599162"/>
                <a:gd name="connsiteX384" fmla="*/ 172458 w 770887"/>
                <a:gd name="connsiteY384" fmla="*/ 464687 h 599162"/>
                <a:gd name="connsiteX385" fmla="*/ 164978 w 770887"/>
                <a:gd name="connsiteY385" fmla="*/ 457216 h 599162"/>
                <a:gd name="connsiteX386" fmla="*/ 153009 w 770887"/>
                <a:gd name="connsiteY386" fmla="*/ 449745 h 599162"/>
                <a:gd name="connsiteX387" fmla="*/ 150017 w 770887"/>
                <a:gd name="connsiteY387" fmla="*/ 449745 h 599162"/>
                <a:gd name="connsiteX388" fmla="*/ 139545 w 770887"/>
                <a:gd name="connsiteY388" fmla="*/ 457216 h 599162"/>
                <a:gd name="connsiteX389" fmla="*/ 133560 w 770887"/>
                <a:gd name="connsiteY389" fmla="*/ 457216 h 599162"/>
                <a:gd name="connsiteX390" fmla="*/ 124584 w 770887"/>
                <a:gd name="connsiteY390" fmla="*/ 457216 h 599162"/>
                <a:gd name="connsiteX391" fmla="*/ 126080 w 770887"/>
                <a:gd name="connsiteY391" fmla="*/ 437792 h 599162"/>
                <a:gd name="connsiteX392" fmla="*/ 127576 w 770887"/>
                <a:gd name="connsiteY392" fmla="*/ 431815 h 599162"/>
                <a:gd name="connsiteX393" fmla="*/ 132064 w 770887"/>
                <a:gd name="connsiteY393" fmla="*/ 425838 h 599162"/>
                <a:gd name="connsiteX394" fmla="*/ 132064 w 770887"/>
                <a:gd name="connsiteY394" fmla="*/ 418368 h 599162"/>
                <a:gd name="connsiteX395" fmla="*/ 130568 w 770887"/>
                <a:gd name="connsiteY395" fmla="*/ 406414 h 599162"/>
                <a:gd name="connsiteX396" fmla="*/ 127576 w 770887"/>
                <a:gd name="connsiteY396" fmla="*/ 394461 h 599162"/>
                <a:gd name="connsiteX397" fmla="*/ 124584 w 770887"/>
                <a:gd name="connsiteY397" fmla="*/ 397449 h 599162"/>
                <a:gd name="connsiteX398" fmla="*/ 118600 w 770887"/>
                <a:gd name="connsiteY398" fmla="*/ 403426 h 599162"/>
                <a:gd name="connsiteX399" fmla="*/ 114111 w 770887"/>
                <a:gd name="connsiteY399" fmla="*/ 406414 h 599162"/>
                <a:gd name="connsiteX400" fmla="*/ 109623 w 770887"/>
                <a:gd name="connsiteY400" fmla="*/ 406414 h 599162"/>
                <a:gd name="connsiteX401" fmla="*/ 105135 w 770887"/>
                <a:gd name="connsiteY401" fmla="*/ 401932 h 599162"/>
                <a:gd name="connsiteX402" fmla="*/ 102143 w 770887"/>
                <a:gd name="connsiteY402" fmla="*/ 401932 h 599162"/>
                <a:gd name="connsiteX403" fmla="*/ 96158 w 770887"/>
                <a:gd name="connsiteY403" fmla="*/ 398943 h 599162"/>
                <a:gd name="connsiteX404" fmla="*/ 91670 w 770887"/>
                <a:gd name="connsiteY404" fmla="*/ 394461 h 599162"/>
                <a:gd name="connsiteX405" fmla="*/ 87182 w 770887"/>
                <a:gd name="connsiteY405" fmla="*/ 391473 h 599162"/>
                <a:gd name="connsiteX406" fmla="*/ 82694 w 770887"/>
                <a:gd name="connsiteY406" fmla="*/ 386990 h 599162"/>
                <a:gd name="connsiteX407" fmla="*/ 81198 w 770887"/>
                <a:gd name="connsiteY407" fmla="*/ 382508 h 599162"/>
                <a:gd name="connsiteX408" fmla="*/ 79702 w 770887"/>
                <a:gd name="connsiteY408" fmla="*/ 372048 h 599162"/>
                <a:gd name="connsiteX409" fmla="*/ 85686 w 770887"/>
                <a:gd name="connsiteY409" fmla="*/ 367566 h 599162"/>
                <a:gd name="connsiteX410" fmla="*/ 91670 w 770887"/>
                <a:gd name="connsiteY410" fmla="*/ 367566 h 599162"/>
                <a:gd name="connsiteX411" fmla="*/ 99151 w 770887"/>
                <a:gd name="connsiteY411" fmla="*/ 367566 h 599162"/>
                <a:gd name="connsiteX412" fmla="*/ 106631 w 770887"/>
                <a:gd name="connsiteY412" fmla="*/ 372048 h 599162"/>
                <a:gd name="connsiteX413" fmla="*/ 109623 w 770887"/>
                <a:gd name="connsiteY413" fmla="*/ 364578 h 599162"/>
                <a:gd name="connsiteX414" fmla="*/ 105135 w 770887"/>
                <a:gd name="connsiteY414" fmla="*/ 360095 h 599162"/>
                <a:gd name="connsiteX415" fmla="*/ 103639 w 770887"/>
                <a:gd name="connsiteY415" fmla="*/ 360095 h 599162"/>
                <a:gd name="connsiteX416" fmla="*/ 96158 w 770887"/>
                <a:gd name="connsiteY416" fmla="*/ 360095 h 599162"/>
                <a:gd name="connsiteX417" fmla="*/ 91670 w 770887"/>
                <a:gd name="connsiteY417" fmla="*/ 360095 h 599162"/>
                <a:gd name="connsiteX418" fmla="*/ 82694 w 770887"/>
                <a:gd name="connsiteY418" fmla="*/ 354118 h 599162"/>
                <a:gd name="connsiteX419" fmla="*/ 79702 w 770887"/>
                <a:gd name="connsiteY419" fmla="*/ 348142 h 599162"/>
                <a:gd name="connsiteX420" fmla="*/ 76710 w 770887"/>
                <a:gd name="connsiteY420" fmla="*/ 340671 h 599162"/>
                <a:gd name="connsiteX421" fmla="*/ 73717 w 770887"/>
                <a:gd name="connsiteY421" fmla="*/ 333200 h 599162"/>
                <a:gd name="connsiteX422" fmla="*/ 73717 w 770887"/>
                <a:gd name="connsiteY422" fmla="*/ 330212 h 599162"/>
                <a:gd name="connsiteX423" fmla="*/ 76710 w 770887"/>
                <a:gd name="connsiteY423" fmla="*/ 327223 h 599162"/>
                <a:gd name="connsiteX424" fmla="*/ 81198 w 770887"/>
                <a:gd name="connsiteY424" fmla="*/ 319752 h 599162"/>
                <a:gd name="connsiteX425" fmla="*/ 88678 w 770887"/>
                <a:gd name="connsiteY425" fmla="*/ 310787 h 599162"/>
                <a:gd name="connsiteX426" fmla="*/ 97655 w 770887"/>
                <a:gd name="connsiteY426" fmla="*/ 304811 h 599162"/>
                <a:gd name="connsiteX427" fmla="*/ 103639 w 770887"/>
                <a:gd name="connsiteY427" fmla="*/ 297340 h 599162"/>
                <a:gd name="connsiteX428" fmla="*/ 105135 w 770887"/>
                <a:gd name="connsiteY428" fmla="*/ 289869 h 599162"/>
                <a:gd name="connsiteX429" fmla="*/ 112615 w 770887"/>
                <a:gd name="connsiteY429" fmla="*/ 282398 h 599162"/>
                <a:gd name="connsiteX430" fmla="*/ 118600 w 770887"/>
                <a:gd name="connsiteY430" fmla="*/ 280904 h 599162"/>
                <a:gd name="connsiteX431" fmla="*/ 123088 w 770887"/>
                <a:gd name="connsiteY431" fmla="*/ 283892 h 599162"/>
                <a:gd name="connsiteX432" fmla="*/ 127576 w 770887"/>
                <a:gd name="connsiteY432" fmla="*/ 289869 h 599162"/>
                <a:gd name="connsiteX433" fmla="*/ 130568 w 770887"/>
                <a:gd name="connsiteY433" fmla="*/ 289869 h 599162"/>
                <a:gd name="connsiteX434" fmla="*/ 136552 w 770887"/>
                <a:gd name="connsiteY434" fmla="*/ 289869 h 599162"/>
                <a:gd name="connsiteX435" fmla="*/ 139545 w 770887"/>
                <a:gd name="connsiteY435" fmla="*/ 289869 h 599162"/>
                <a:gd name="connsiteX436" fmla="*/ 144033 w 770887"/>
                <a:gd name="connsiteY436" fmla="*/ 283892 h 599162"/>
                <a:gd name="connsiteX437" fmla="*/ 148521 w 770887"/>
                <a:gd name="connsiteY437" fmla="*/ 283892 h 599162"/>
                <a:gd name="connsiteX438" fmla="*/ 150017 w 770887"/>
                <a:gd name="connsiteY438" fmla="*/ 280904 h 599162"/>
                <a:gd name="connsiteX439" fmla="*/ 153009 w 770887"/>
                <a:gd name="connsiteY439" fmla="*/ 276422 h 599162"/>
                <a:gd name="connsiteX440" fmla="*/ 154505 w 770887"/>
                <a:gd name="connsiteY440" fmla="*/ 280904 h 599162"/>
                <a:gd name="connsiteX441" fmla="*/ 158994 w 770887"/>
                <a:gd name="connsiteY441" fmla="*/ 280904 h 599162"/>
                <a:gd name="connsiteX442" fmla="*/ 161986 w 770887"/>
                <a:gd name="connsiteY442" fmla="*/ 280904 h 599162"/>
                <a:gd name="connsiteX443" fmla="*/ 167970 w 770887"/>
                <a:gd name="connsiteY443" fmla="*/ 280904 h 599162"/>
                <a:gd name="connsiteX444" fmla="*/ 172458 w 770887"/>
                <a:gd name="connsiteY444" fmla="*/ 276422 h 599162"/>
                <a:gd name="connsiteX445" fmla="*/ 176946 w 770887"/>
                <a:gd name="connsiteY445" fmla="*/ 276422 h 599162"/>
                <a:gd name="connsiteX446" fmla="*/ 178442 w 770887"/>
                <a:gd name="connsiteY446" fmla="*/ 265962 h 599162"/>
                <a:gd name="connsiteX447" fmla="*/ 175450 w 770887"/>
                <a:gd name="connsiteY447" fmla="*/ 258491 h 599162"/>
                <a:gd name="connsiteX448" fmla="*/ 172458 w 770887"/>
                <a:gd name="connsiteY448" fmla="*/ 246538 h 599162"/>
                <a:gd name="connsiteX449" fmla="*/ 178442 w 770887"/>
                <a:gd name="connsiteY449" fmla="*/ 246538 h 599162"/>
                <a:gd name="connsiteX450" fmla="*/ 184427 w 770887"/>
                <a:gd name="connsiteY450" fmla="*/ 240561 h 599162"/>
                <a:gd name="connsiteX451" fmla="*/ 182931 w 770887"/>
                <a:gd name="connsiteY451" fmla="*/ 231596 h 599162"/>
                <a:gd name="connsiteX452" fmla="*/ 173954 w 770887"/>
                <a:gd name="connsiteY452" fmla="*/ 230102 h 599162"/>
                <a:gd name="connsiteX453" fmla="*/ 169466 w 770887"/>
                <a:gd name="connsiteY453" fmla="*/ 230102 h 599162"/>
                <a:gd name="connsiteX454" fmla="*/ 164978 w 770887"/>
                <a:gd name="connsiteY454" fmla="*/ 231596 h 599162"/>
                <a:gd name="connsiteX455" fmla="*/ 160490 w 770887"/>
                <a:gd name="connsiteY455" fmla="*/ 234585 h 599162"/>
                <a:gd name="connsiteX456" fmla="*/ 157497 w 770887"/>
                <a:gd name="connsiteY456" fmla="*/ 240561 h 599162"/>
                <a:gd name="connsiteX457" fmla="*/ 153009 w 770887"/>
                <a:gd name="connsiteY457" fmla="*/ 240561 h 599162"/>
                <a:gd name="connsiteX458" fmla="*/ 148521 w 770887"/>
                <a:gd name="connsiteY458" fmla="*/ 231596 h 599162"/>
                <a:gd name="connsiteX459" fmla="*/ 136552 w 770887"/>
                <a:gd name="connsiteY459" fmla="*/ 231596 h 599162"/>
                <a:gd name="connsiteX460" fmla="*/ 123088 w 770887"/>
                <a:gd name="connsiteY460" fmla="*/ 231596 h 599162"/>
                <a:gd name="connsiteX461" fmla="*/ 112615 w 770887"/>
                <a:gd name="connsiteY461" fmla="*/ 228608 h 599162"/>
                <a:gd name="connsiteX462" fmla="*/ 102143 w 770887"/>
                <a:gd name="connsiteY462" fmla="*/ 224125 h 599162"/>
                <a:gd name="connsiteX463" fmla="*/ 96158 w 770887"/>
                <a:gd name="connsiteY463" fmla="*/ 216654 h 599162"/>
                <a:gd name="connsiteX464" fmla="*/ 94662 w 770887"/>
                <a:gd name="connsiteY464" fmla="*/ 201713 h 599162"/>
                <a:gd name="connsiteX465" fmla="*/ 102143 w 770887"/>
                <a:gd name="connsiteY465" fmla="*/ 198724 h 599162"/>
                <a:gd name="connsiteX466" fmla="*/ 106631 w 770887"/>
                <a:gd name="connsiteY466" fmla="*/ 195736 h 599162"/>
                <a:gd name="connsiteX467" fmla="*/ 96158 w 770887"/>
                <a:gd name="connsiteY467" fmla="*/ 191254 h 599162"/>
                <a:gd name="connsiteX468" fmla="*/ 90174 w 770887"/>
                <a:gd name="connsiteY468" fmla="*/ 186771 h 599162"/>
                <a:gd name="connsiteX469" fmla="*/ 82694 w 770887"/>
                <a:gd name="connsiteY469" fmla="*/ 180794 h 599162"/>
                <a:gd name="connsiteX470" fmla="*/ 81198 w 770887"/>
                <a:gd name="connsiteY470" fmla="*/ 177806 h 599162"/>
                <a:gd name="connsiteX471" fmla="*/ 87182 w 770887"/>
                <a:gd name="connsiteY471" fmla="*/ 173324 h 599162"/>
                <a:gd name="connsiteX472" fmla="*/ 91670 w 770887"/>
                <a:gd name="connsiteY472" fmla="*/ 173324 h 599162"/>
                <a:gd name="connsiteX473" fmla="*/ 100647 w 770887"/>
                <a:gd name="connsiteY473" fmla="*/ 171829 h 599162"/>
                <a:gd name="connsiteX474" fmla="*/ 112615 w 770887"/>
                <a:gd name="connsiteY474" fmla="*/ 164359 h 599162"/>
                <a:gd name="connsiteX475" fmla="*/ 114111 w 770887"/>
                <a:gd name="connsiteY475" fmla="*/ 167347 h 599162"/>
                <a:gd name="connsiteX476" fmla="*/ 121592 w 770887"/>
                <a:gd name="connsiteY476" fmla="*/ 164359 h 599162"/>
                <a:gd name="connsiteX477" fmla="*/ 121592 w 770887"/>
                <a:gd name="connsiteY477" fmla="*/ 162864 h 599162"/>
                <a:gd name="connsiteX478" fmla="*/ 126080 w 770887"/>
                <a:gd name="connsiteY478" fmla="*/ 161370 h 599162"/>
                <a:gd name="connsiteX479" fmla="*/ 135056 w 770887"/>
                <a:gd name="connsiteY479" fmla="*/ 159876 h 599162"/>
                <a:gd name="connsiteX480" fmla="*/ 145529 w 770887"/>
                <a:gd name="connsiteY480" fmla="*/ 159876 h 599162"/>
                <a:gd name="connsiteX481" fmla="*/ 150017 w 770887"/>
                <a:gd name="connsiteY481" fmla="*/ 162864 h 599162"/>
                <a:gd name="connsiteX482" fmla="*/ 147025 w 770887"/>
                <a:gd name="connsiteY482" fmla="*/ 170335 h 599162"/>
                <a:gd name="connsiteX483" fmla="*/ 147025 w 770887"/>
                <a:gd name="connsiteY483" fmla="*/ 173324 h 599162"/>
                <a:gd name="connsiteX484" fmla="*/ 151513 w 770887"/>
                <a:gd name="connsiteY484" fmla="*/ 176312 h 599162"/>
                <a:gd name="connsiteX485" fmla="*/ 156001 w 770887"/>
                <a:gd name="connsiteY485" fmla="*/ 180794 h 599162"/>
                <a:gd name="connsiteX486" fmla="*/ 164978 w 770887"/>
                <a:gd name="connsiteY486" fmla="*/ 180794 h 599162"/>
                <a:gd name="connsiteX487" fmla="*/ 176946 w 770887"/>
                <a:gd name="connsiteY487" fmla="*/ 183783 h 599162"/>
                <a:gd name="connsiteX488" fmla="*/ 185923 w 770887"/>
                <a:gd name="connsiteY488" fmla="*/ 179300 h 599162"/>
                <a:gd name="connsiteX489" fmla="*/ 191907 w 770887"/>
                <a:gd name="connsiteY489" fmla="*/ 173324 h 599162"/>
                <a:gd name="connsiteX490" fmla="*/ 199387 w 770887"/>
                <a:gd name="connsiteY490" fmla="*/ 168841 h 599162"/>
                <a:gd name="connsiteX491" fmla="*/ 191907 w 770887"/>
                <a:gd name="connsiteY491" fmla="*/ 165853 h 599162"/>
                <a:gd name="connsiteX492" fmla="*/ 185923 w 770887"/>
                <a:gd name="connsiteY492" fmla="*/ 162864 h 599162"/>
                <a:gd name="connsiteX493" fmla="*/ 181435 w 770887"/>
                <a:gd name="connsiteY493" fmla="*/ 159876 h 599162"/>
                <a:gd name="connsiteX494" fmla="*/ 181435 w 770887"/>
                <a:gd name="connsiteY494" fmla="*/ 153899 h 599162"/>
                <a:gd name="connsiteX495" fmla="*/ 179939 w 770887"/>
                <a:gd name="connsiteY495" fmla="*/ 146428 h 599162"/>
                <a:gd name="connsiteX496" fmla="*/ 157497 w 770887"/>
                <a:gd name="connsiteY496" fmla="*/ 140452 h 599162"/>
                <a:gd name="connsiteX497" fmla="*/ 157497 w 770887"/>
                <a:gd name="connsiteY497" fmla="*/ 118039 h 599162"/>
                <a:gd name="connsiteX498" fmla="*/ 147025 w 770887"/>
                <a:gd name="connsiteY498" fmla="*/ 107580 h 599162"/>
                <a:gd name="connsiteX499" fmla="*/ 126080 w 770887"/>
                <a:gd name="connsiteY499" fmla="*/ 85168 h 599162"/>
                <a:gd name="connsiteX500" fmla="*/ 129072 w 770887"/>
                <a:gd name="connsiteY500" fmla="*/ 85168 h 599162"/>
                <a:gd name="connsiteX501" fmla="*/ 129072 w 770887"/>
                <a:gd name="connsiteY501" fmla="*/ 80685 h 599162"/>
                <a:gd name="connsiteX502" fmla="*/ 136552 w 770887"/>
                <a:gd name="connsiteY502" fmla="*/ 80685 h 599162"/>
                <a:gd name="connsiteX503" fmla="*/ 136552 w 770887"/>
                <a:gd name="connsiteY503" fmla="*/ 74708 h 599162"/>
                <a:gd name="connsiteX504" fmla="*/ 138048 w 770887"/>
                <a:gd name="connsiteY504" fmla="*/ 67238 h 599162"/>
                <a:gd name="connsiteX505" fmla="*/ 142537 w 770887"/>
                <a:gd name="connsiteY505" fmla="*/ 67238 h 599162"/>
                <a:gd name="connsiteX506" fmla="*/ 147025 w 770887"/>
                <a:gd name="connsiteY506" fmla="*/ 70226 h 599162"/>
                <a:gd name="connsiteX507" fmla="*/ 154505 w 770887"/>
                <a:gd name="connsiteY507" fmla="*/ 70226 h 599162"/>
                <a:gd name="connsiteX508" fmla="*/ 157497 w 770887"/>
                <a:gd name="connsiteY508" fmla="*/ 70226 h 599162"/>
                <a:gd name="connsiteX509" fmla="*/ 164978 w 770887"/>
                <a:gd name="connsiteY509" fmla="*/ 70226 h 599162"/>
                <a:gd name="connsiteX510" fmla="*/ 178442 w 770887"/>
                <a:gd name="connsiteY510" fmla="*/ 65743 h 599162"/>
                <a:gd name="connsiteX511" fmla="*/ 182931 w 770887"/>
                <a:gd name="connsiteY511" fmla="*/ 61261 h 599162"/>
                <a:gd name="connsiteX512" fmla="*/ 187419 w 770887"/>
                <a:gd name="connsiteY512" fmla="*/ 53790 h 599162"/>
                <a:gd name="connsiteX513" fmla="*/ 187419 w 770887"/>
                <a:gd name="connsiteY513" fmla="*/ 41837 h 599162"/>
                <a:gd name="connsiteX514" fmla="*/ 191907 w 770887"/>
                <a:gd name="connsiteY514" fmla="*/ 41837 h 599162"/>
                <a:gd name="connsiteX515" fmla="*/ 196395 w 770887"/>
                <a:gd name="connsiteY515" fmla="*/ 37354 h 599162"/>
                <a:gd name="connsiteX516" fmla="*/ 205372 w 770887"/>
                <a:gd name="connsiteY516" fmla="*/ 29883 h 599162"/>
                <a:gd name="connsiteX517" fmla="*/ 221829 w 770887"/>
                <a:gd name="connsiteY517" fmla="*/ 26895 h 599162"/>
                <a:gd name="connsiteX518" fmla="*/ 227813 w 770887"/>
                <a:gd name="connsiteY518" fmla="*/ 19424 h 599162"/>
                <a:gd name="connsiteX519" fmla="*/ 233797 w 770887"/>
                <a:gd name="connsiteY519" fmla="*/ 16436 h 599162"/>
                <a:gd name="connsiteX520" fmla="*/ 238285 w 770887"/>
                <a:gd name="connsiteY520" fmla="*/ 11953 h 599162"/>
                <a:gd name="connsiteX521" fmla="*/ 262223 w 770887"/>
                <a:gd name="connsiteY521" fmla="*/ 13447 h 599162"/>
                <a:gd name="connsiteX522" fmla="*/ 265215 w 770887"/>
                <a:gd name="connsiteY522" fmla="*/ 5977 h 599162"/>
                <a:gd name="connsiteX523" fmla="*/ 277183 w 770887"/>
                <a:gd name="connsiteY523" fmla="*/ 0 h 599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Lst>
              <a:rect l="l" t="t" r="r" b="b"/>
              <a:pathLst>
                <a:path w="770887" h="599162">
                  <a:moveTo>
                    <a:pt x="302516" y="482511"/>
                  </a:moveTo>
                  <a:lnTo>
                    <a:pt x="307819" y="487813"/>
                  </a:lnTo>
                  <a:lnTo>
                    <a:pt x="318423" y="494883"/>
                  </a:lnTo>
                  <a:lnTo>
                    <a:pt x="311354" y="496651"/>
                  </a:lnTo>
                  <a:lnTo>
                    <a:pt x="307819" y="496651"/>
                  </a:lnTo>
                  <a:lnTo>
                    <a:pt x="300749" y="501953"/>
                  </a:lnTo>
                  <a:lnTo>
                    <a:pt x="300749" y="503720"/>
                  </a:lnTo>
                  <a:lnTo>
                    <a:pt x="300749" y="509023"/>
                  </a:lnTo>
                  <a:lnTo>
                    <a:pt x="304284" y="509023"/>
                  </a:lnTo>
                  <a:lnTo>
                    <a:pt x="311354" y="517860"/>
                  </a:lnTo>
                  <a:lnTo>
                    <a:pt x="311354" y="521395"/>
                  </a:lnTo>
                  <a:lnTo>
                    <a:pt x="306051" y="523162"/>
                  </a:lnTo>
                  <a:lnTo>
                    <a:pt x="302516" y="523162"/>
                  </a:lnTo>
                  <a:lnTo>
                    <a:pt x="298982" y="524930"/>
                  </a:lnTo>
                  <a:lnTo>
                    <a:pt x="297214" y="524930"/>
                  </a:lnTo>
                  <a:lnTo>
                    <a:pt x="291912" y="528465"/>
                  </a:lnTo>
                  <a:lnTo>
                    <a:pt x="291912" y="533767"/>
                  </a:lnTo>
                  <a:lnTo>
                    <a:pt x="291912" y="535534"/>
                  </a:lnTo>
                  <a:lnTo>
                    <a:pt x="288377" y="540837"/>
                  </a:lnTo>
                  <a:lnTo>
                    <a:pt x="283075" y="531999"/>
                  </a:lnTo>
                  <a:lnTo>
                    <a:pt x="283075" y="533767"/>
                  </a:lnTo>
                  <a:lnTo>
                    <a:pt x="281307" y="537302"/>
                  </a:lnTo>
                  <a:lnTo>
                    <a:pt x="276005" y="542604"/>
                  </a:lnTo>
                  <a:lnTo>
                    <a:pt x="272470" y="549674"/>
                  </a:lnTo>
                  <a:lnTo>
                    <a:pt x="272470" y="551441"/>
                  </a:lnTo>
                  <a:lnTo>
                    <a:pt x="272470" y="558511"/>
                  </a:lnTo>
                  <a:lnTo>
                    <a:pt x="256563" y="558511"/>
                  </a:lnTo>
                  <a:lnTo>
                    <a:pt x="268935" y="554976"/>
                  </a:lnTo>
                  <a:lnTo>
                    <a:pt x="270703" y="551441"/>
                  </a:lnTo>
                  <a:lnTo>
                    <a:pt x="272470" y="547906"/>
                  </a:lnTo>
                  <a:lnTo>
                    <a:pt x="270703" y="542604"/>
                  </a:lnTo>
                  <a:lnTo>
                    <a:pt x="267168" y="540837"/>
                  </a:lnTo>
                  <a:lnTo>
                    <a:pt x="265400" y="540837"/>
                  </a:lnTo>
                  <a:lnTo>
                    <a:pt x="261866" y="537302"/>
                  </a:lnTo>
                  <a:lnTo>
                    <a:pt x="261866" y="535534"/>
                  </a:lnTo>
                  <a:lnTo>
                    <a:pt x="260098" y="524930"/>
                  </a:lnTo>
                  <a:lnTo>
                    <a:pt x="263633" y="521395"/>
                  </a:lnTo>
                  <a:lnTo>
                    <a:pt x="265400" y="517860"/>
                  </a:lnTo>
                  <a:lnTo>
                    <a:pt x="270703" y="514325"/>
                  </a:lnTo>
                  <a:lnTo>
                    <a:pt x="272470" y="516093"/>
                  </a:lnTo>
                  <a:lnTo>
                    <a:pt x="277772" y="521395"/>
                  </a:lnTo>
                  <a:lnTo>
                    <a:pt x="281307" y="528465"/>
                  </a:lnTo>
                  <a:lnTo>
                    <a:pt x="281307" y="521395"/>
                  </a:lnTo>
                  <a:lnTo>
                    <a:pt x="279540" y="514325"/>
                  </a:lnTo>
                  <a:lnTo>
                    <a:pt x="276005" y="509023"/>
                  </a:lnTo>
                  <a:lnTo>
                    <a:pt x="281307" y="507255"/>
                  </a:lnTo>
                  <a:lnTo>
                    <a:pt x="288377" y="510790"/>
                  </a:lnTo>
                  <a:lnTo>
                    <a:pt x="291912" y="510790"/>
                  </a:lnTo>
                  <a:lnTo>
                    <a:pt x="291912" y="507255"/>
                  </a:lnTo>
                  <a:lnTo>
                    <a:pt x="291912" y="505488"/>
                  </a:lnTo>
                  <a:lnTo>
                    <a:pt x="291912" y="501953"/>
                  </a:lnTo>
                  <a:lnTo>
                    <a:pt x="291912" y="496651"/>
                  </a:lnTo>
                  <a:lnTo>
                    <a:pt x="290144" y="493116"/>
                  </a:lnTo>
                  <a:lnTo>
                    <a:pt x="297214" y="487813"/>
                  </a:lnTo>
                  <a:close/>
                  <a:moveTo>
                    <a:pt x="55075" y="374697"/>
                  </a:moveTo>
                  <a:lnTo>
                    <a:pt x="58610" y="374697"/>
                  </a:lnTo>
                  <a:lnTo>
                    <a:pt x="63912" y="385302"/>
                  </a:lnTo>
                  <a:lnTo>
                    <a:pt x="63912" y="390604"/>
                  </a:lnTo>
                  <a:lnTo>
                    <a:pt x="60377" y="395906"/>
                  </a:lnTo>
                  <a:lnTo>
                    <a:pt x="56842" y="395906"/>
                  </a:lnTo>
                  <a:lnTo>
                    <a:pt x="51540" y="395906"/>
                  </a:lnTo>
                  <a:lnTo>
                    <a:pt x="44470" y="390604"/>
                  </a:lnTo>
                  <a:lnTo>
                    <a:pt x="35633" y="383534"/>
                  </a:lnTo>
                  <a:lnTo>
                    <a:pt x="44470" y="378232"/>
                  </a:lnTo>
                  <a:lnTo>
                    <a:pt x="49773" y="378232"/>
                  </a:lnTo>
                  <a:close/>
                  <a:moveTo>
                    <a:pt x="4447" y="224465"/>
                  </a:moveTo>
                  <a:cubicBezTo>
                    <a:pt x="4447" y="224465"/>
                    <a:pt x="4447" y="224465"/>
                    <a:pt x="5929" y="230488"/>
                  </a:cubicBezTo>
                  <a:cubicBezTo>
                    <a:pt x="5929" y="230488"/>
                    <a:pt x="5929" y="230488"/>
                    <a:pt x="8894" y="233499"/>
                  </a:cubicBezTo>
                  <a:cubicBezTo>
                    <a:pt x="8894" y="233499"/>
                    <a:pt x="8894" y="233499"/>
                    <a:pt x="16306" y="235005"/>
                  </a:cubicBezTo>
                  <a:cubicBezTo>
                    <a:pt x="16306" y="235005"/>
                    <a:pt x="16306" y="235005"/>
                    <a:pt x="23717" y="235005"/>
                  </a:cubicBezTo>
                  <a:cubicBezTo>
                    <a:pt x="23717" y="235005"/>
                    <a:pt x="23717" y="235005"/>
                    <a:pt x="28164" y="238016"/>
                  </a:cubicBezTo>
                  <a:cubicBezTo>
                    <a:pt x="28164" y="238016"/>
                    <a:pt x="28164" y="238016"/>
                    <a:pt x="28164" y="242533"/>
                  </a:cubicBezTo>
                  <a:cubicBezTo>
                    <a:pt x="28164" y="242533"/>
                    <a:pt x="28164" y="242533"/>
                    <a:pt x="31129" y="245544"/>
                  </a:cubicBezTo>
                  <a:cubicBezTo>
                    <a:pt x="31129" y="245544"/>
                    <a:pt x="31129" y="245544"/>
                    <a:pt x="37058" y="251566"/>
                  </a:cubicBezTo>
                  <a:cubicBezTo>
                    <a:pt x="37058" y="251566"/>
                    <a:pt x="37058" y="251566"/>
                    <a:pt x="44470" y="262106"/>
                  </a:cubicBezTo>
                  <a:cubicBezTo>
                    <a:pt x="44470" y="262106"/>
                    <a:pt x="44470" y="262106"/>
                    <a:pt x="40023" y="262106"/>
                  </a:cubicBezTo>
                  <a:cubicBezTo>
                    <a:pt x="40023" y="262106"/>
                    <a:pt x="40023" y="262106"/>
                    <a:pt x="31129" y="262106"/>
                  </a:cubicBezTo>
                  <a:lnTo>
                    <a:pt x="29647" y="265117"/>
                  </a:lnTo>
                  <a:cubicBezTo>
                    <a:pt x="29647" y="265117"/>
                    <a:pt x="29647" y="265117"/>
                    <a:pt x="23717" y="259095"/>
                  </a:cubicBezTo>
                  <a:cubicBezTo>
                    <a:pt x="23717" y="259095"/>
                    <a:pt x="23717" y="259095"/>
                    <a:pt x="20753" y="250061"/>
                  </a:cubicBezTo>
                  <a:cubicBezTo>
                    <a:pt x="20753" y="250061"/>
                    <a:pt x="20753" y="250061"/>
                    <a:pt x="19270" y="247050"/>
                  </a:cubicBezTo>
                  <a:cubicBezTo>
                    <a:pt x="19270" y="247050"/>
                    <a:pt x="19270" y="247050"/>
                    <a:pt x="16306" y="244038"/>
                  </a:cubicBezTo>
                  <a:cubicBezTo>
                    <a:pt x="16306" y="244038"/>
                    <a:pt x="16306" y="244038"/>
                    <a:pt x="14823" y="244038"/>
                  </a:cubicBezTo>
                  <a:cubicBezTo>
                    <a:pt x="14823" y="244038"/>
                    <a:pt x="14823" y="244038"/>
                    <a:pt x="13341" y="244038"/>
                  </a:cubicBezTo>
                  <a:cubicBezTo>
                    <a:pt x="13341" y="244038"/>
                    <a:pt x="10376" y="244038"/>
                    <a:pt x="10376" y="244038"/>
                  </a:cubicBezTo>
                  <a:cubicBezTo>
                    <a:pt x="8894" y="242533"/>
                    <a:pt x="8894" y="244038"/>
                    <a:pt x="8894" y="244038"/>
                  </a:cubicBezTo>
                  <a:cubicBezTo>
                    <a:pt x="8894" y="244038"/>
                    <a:pt x="8894" y="244038"/>
                    <a:pt x="4447" y="244038"/>
                  </a:cubicBezTo>
                  <a:cubicBezTo>
                    <a:pt x="-1483" y="242533"/>
                    <a:pt x="2964" y="242533"/>
                    <a:pt x="2964" y="242533"/>
                  </a:cubicBezTo>
                  <a:cubicBezTo>
                    <a:pt x="1482" y="241027"/>
                    <a:pt x="1482" y="241027"/>
                    <a:pt x="1482" y="239521"/>
                  </a:cubicBezTo>
                  <a:cubicBezTo>
                    <a:pt x="1482" y="239521"/>
                    <a:pt x="0" y="236510"/>
                    <a:pt x="0" y="235005"/>
                  </a:cubicBezTo>
                  <a:cubicBezTo>
                    <a:pt x="0" y="235005"/>
                    <a:pt x="0" y="230488"/>
                    <a:pt x="0" y="230488"/>
                  </a:cubicBezTo>
                  <a:cubicBezTo>
                    <a:pt x="0" y="230488"/>
                    <a:pt x="0" y="230488"/>
                    <a:pt x="4447" y="224465"/>
                  </a:cubicBezTo>
                  <a:close/>
                  <a:moveTo>
                    <a:pt x="277183" y="0"/>
                  </a:moveTo>
                  <a:cubicBezTo>
                    <a:pt x="277183" y="0"/>
                    <a:pt x="277183" y="0"/>
                    <a:pt x="283168" y="5977"/>
                  </a:cubicBezTo>
                  <a:cubicBezTo>
                    <a:pt x="283168" y="5977"/>
                    <a:pt x="283168" y="5977"/>
                    <a:pt x="286160" y="10459"/>
                  </a:cubicBezTo>
                  <a:cubicBezTo>
                    <a:pt x="286160" y="10459"/>
                    <a:pt x="286160" y="10459"/>
                    <a:pt x="283168" y="10459"/>
                  </a:cubicBezTo>
                  <a:cubicBezTo>
                    <a:pt x="283168" y="10459"/>
                    <a:pt x="283168" y="10459"/>
                    <a:pt x="283168" y="14942"/>
                  </a:cubicBezTo>
                  <a:cubicBezTo>
                    <a:pt x="283168" y="14942"/>
                    <a:pt x="283168" y="14942"/>
                    <a:pt x="287656" y="17930"/>
                  </a:cubicBezTo>
                  <a:cubicBezTo>
                    <a:pt x="287656" y="17930"/>
                    <a:pt x="287656" y="17930"/>
                    <a:pt x="293640" y="17930"/>
                  </a:cubicBezTo>
                  <a:cubicBezTo>
                    <a:pt x="293640" y="17930"/>
                    <a:pt x="293640" y="17930"/>
                    <a:pt x="293640" y="13447"/>
                  </a:cubicBezTo>
                  <a:cubicBezTo>
                    <a:pt x="293640" y="13447"/>
                    <a:pt x="293640" y="13447"/>
                    <a:pt x="296632" y="10459"/>
                  </a:cubicBezTo>
                  <a:cubicBezTo>
                    <a:pt x="296632" y="10459"/>
                    <a:pt x="296632" y="10459"/>
                    <a:pt x="299624" y="13447"/>
                  </a:cubicBezTo>
                  <a:cubicBezTo>
                    <a:pt x="299624" y="13447"/>
                    <a:pt x="299624" y="13447"/>
                    <a:pt x="304113" y="19424"/>
                  </a:cubicBezTo>
                  <a:cubicBezTo>
                    <a:pt x="304113" y="19424"/>
                    <a:pt x="304113" y="19424"/>
                    <a:pt x="313089" y="17930"/>
                  </a:cubicBezTo>
                  <a:cubicBezTo>
                    <a:pt x="313089" y="17930"/>
                    <a:pt x="313089" y="17930"/>
                    <a:pt x="325058" y="20918"/>
                  </a:cubicBezTo>
                  <a:cubicBezTo>
                    <a:pt x="325058" y="20918"/>
                    <a:pt x="325058" y="20918"/>
                    <a:pt x="325058" y="25401"/>
                  </a:cubicBezTo>
                  <a:cubicBezTo>
                    <a:pt x="325058" y="25401"/>
                    <a:pt x="325058" y="25401"/>
                    <a:pt x="328050" y="31377"/>
                  </a:cubicBezTo>
                  <a:cubicBezTo>
                    <a:pt x="328050" y="31377"/>
                    <a:pt x="328050" y="31377"/>
                    <a:pt x="335530" y="37354"/>
                  </a:cubicBezTo>
                  <a:cubicBezTo>
                    <a:pt x="335530" y="37354"/>
                    <a:pt x="335530" y="37354"/>
                    <a:pt x="351987" y="37354"/>
                  </a:cubicBezTo>
                  <a:cubicBezTo>
                    <a:pt x="351987" y="37354"/>
                    <a:pt x="351987" y="37354"/>
                    <a:pt x="356475" y="37354"/>
                  </a:cubicBezTo>
                  <a:cubicBezTo>
                    <a:pt x="356475" y="37354"/>
                    <a:pt x="356475" y="37354"/>
                    <a:pt x="360963" y="34366"/>
                  </a:cubicBezTo>
                  <a:cubicBezTo>
                    <a:pt x="360963" y="34366"/>
                    <a:pt x="360963" y="34366"/>
                    <a:pt x="366948" y="34366"/>
                  </a:cubicBezTo>
                  <a:cubicBezTo>
                    <a:pt x="366948" y="34366"/>
                    <a:pt x="366948" y="34366"/>
                    <a:pt x="374428" y="38848"/>
                  </a:cubicBezTo>
                  <a:cubicBezTo>
                    <a:pt x="374428" y="38848"/>
                    <a:pt x="374428" y="38848"/>
                    <a:pt x="375924" y="43331"/>
                  </a:cubicBezTo>
                  <a:cubicBezTo>
                    <a:pt x="375924" y="43331"/>
                    <a:pt x="375924" y="43331"/>
                    <a:pt x="375924" y="47813"/>
                  </a:cubicBezTo>
                  <a:cubicBezTo>
                    <a:pt x="375924" y="47813"/>
                    <a:pt x="375924" y="47813"/>
                    <a:pt x="375924" y="48560"/>
                  </a:cubicBezTo>
                  <a:lnTo>
                    <a:pt x="375924" y="50802"/>
                  </a:lnTo>
                  <a:cubicBezTo>
                    <a:pt x="375924" y="50802"/>
                    <a:pt x="375924" y="50802"/>
                    <a:pt x="383404" y="46319"/>
                  </a:cubicBezTo>
                  <a:cubicBezTo>
                    <a:pt x="383404" y="46319"/>
                    <a:pt x="383404" y="46319"/>
                    <a:pt x="392381" y="43331"/>
                  </a:cubicBezTo>
                  <a:cubicBezTo>
                    <a:pt x="392381" y="43331"/>
                    <a:pt x="392381" y="43331"/>
                    <a:pt x="398365" y="43331"/>
                  </a:cubicBezTo>
                  <a:cubicBezTo>
                    <a:pt x="398365" y="43331"/>
                    <a:pt x="398365" y="43331"/>
                    <a:pt x="410334" y="47813"/>
                  </a:cubicBezTo>
                  <a:cubicBezTo>
                    <a:pt x="410334" y="47813"/>
                    <a:pt x="410334" y="47813"/>
                    <a:pt x="420806" y="50802"/>
                  </a:cubicBezTo>
                  <a:cubicBezTo>
                    <a:pt x="420806" y="50802"/>
                    <a:pt x="420806" y="50802"/>
                    <a:pt x="432775" y="47813"/>
                  </a:cubicBezTo>
                  <a:cubicBezTo>
                    <a:pt x="432775" y="47813"/>
                    <a:pt x="432775" y="47813"/>
                    <a:pt x="438759" y="43331"/>
                  </a:cubicBezTo>
                  <a:cubicBezTo>
                    <a:pt x="438759" y="43331"/>
                    <a:pt x="438759" y="43331"/>
                    <a:pt x="444743" y="43331"/>
                  </a:cubicBezTo>
                  <a:cubicBezTo>
                    <a:pt x="444743" y="43331"/>
                    <a:pt x="444743" y="43331"/>
                    <a:pt x="447736" y="43331"/>
                  </a:cubicBezTo>
                  <a:cubicBezTo>
                    <a:pt x="447736" y="43331"/>
                    <a:pt x="447736" y="43331"/>
                    <a:pt x="455216" y="50802"/>
                  </a:cubicBezTo>
                  <a:cubicBezTo>
                    <a:pt x="455216" y="50802"/>
                    <a:pt x="455216" y="50802"/>
                    <a:pt x="462696" y="56778"/>
                  </a:cubicBezTo>
                  <a:cubicBezTo>
                    <a:pt x="462696" y="56778"/>
                    <a:pt x="462696" y="56778"/>
                    <a:pt x="476161" y="58272"/>
                  </a:cubicBezTo>
                  <a:lnTo>
                    <a:pt x="482145" y="110568"/>
                  </a:lnTo>
                  <a:cubicBezTo>
                    <a:pt x="482145" y="110568"/>
                    <a:pt x="482145" y="110568"/>
                    <a:pt x="500098" y="242056"/>
                  </a:cubicBezTo>
                  <a:cubicBezTo>
                    <a:pt x="500098" y="242056"/>
                    <a:pt x="500098" y="242056"/>
                    <a:pt x="521043" y="400438"/>
                  </a:cubicBezTo>
                  <a:cubicBezTo>
                    <a:pt x="521043" y="400438"/>
                    <a:pt x="521043" y="400438"/>
                    <a:pt x="525531" y="409403"/>
                  </a:cubicBezTo>
                  <a:cubicBezTo>
                    <a:pt x="525531" y="409403"/>
                    <a:pt x="525531" y="409403"/>
                    <a:pt x="540492" y="409403"/>
                  </a:cubicBezTo>
                  <a:cubicBezTo>
                    <a:pt x="540492" y="409403"/>
                    <a:pt x="540492" y="409403"/>
                    <a:pt x="543484" y="400438"/>
                  </a:cubicBezTo>
                  <a:cubicBezTo>
                    <a:pt x="543484" y="400438"/>
                    <a:pt x="543484" y="400438"/>
                    <a:pt x="555453" y="400438"/>
                  </a:cubicBezTo>
                  <a:cubicBezTo>
                    <a:pt x="555453" y="400438"/>
                    <a:pt x="555453" y="400438"/>
                    <a:pt x="555453" y="404920"/>
                  </a:cubicBezTo>
                  <a:cubicBezTo>
                    <a:pt x="555453" y="404920"/>
                    <a:pt x="555453" y="404920"/>
                    <a:pt x="559941" y="410897"/>
                  </a:cubicBezTo>
                  <a:cubicBezTo>
                    <a:pt x="559941" y="410897"/>
                    <a:pt x="559941" y="410897"/>
                    <a:pt x="579390" y="424344"/>
                  </a:cubicBezTo>
                  <a:cubicBezTo>
                    <a:pt x="579390" y="424344"/>
                    <a:pt x="579390" y="424344"/>
                    <a:pt x="595847" y="442274"/>
                  </a:cubicBezTo>
                  <a:cubicBezTo>
                    <a:pt x="595847" y="442274"/>
                    <a:pt x="595847" y="442274"/>
                    <a:pt x="604823" y="434803"/>
                  </a:cubicBezTo>
                  <a:cubicBezTo>
                    <a:pt x="604823" y="434803"/>
                    <a:pt x="604823" y="434803"/>
                    <a:pt x="610807" y="419862"/>
                  </a:cubicBezTo>
                  <a:cubicBezTo>
                    <a:pt x="610807" y="419862"/>
                    <a:pt x="610807" y="419862"/>
                    <a:pt x="618288" y="412391"/>
                  </a:cubicBezTo>
                  <a:cubicBezTo>
                    <a:pt x="618288" y="412391"/>
                    <a:pt x="618288" y="412391"/>
                    <a:pt x="625768" y="407908"/>
                  </a:cubicBezTo>
                  <a:cubicBezTo>
                    <a:pt x="625768" y="407908"/>
                    <a:pt x="625768" y="407908"/>
                    <a:pt x="639233" y="413885"/>
                  </a:cubicBezTo>
                  <a:cubicBezTo>
                    <a:pt x="639233" y="413885"/>
                    <a:pt x="639233" y="413885"/>
                    <a:pt x="655690" y="425838"/>
                  </a:cubicBezTo>
                  <a:cubicBezTo>
                    <a:pt x="655690" y="425838"/>
                    <a:pt x="655690" y="425838"/>
                    <a:pt x="672146" y="442274"/>
                  </a:cubicBezTo>
                  <a:cubicBezTo>
                    <a:pt x="672146" y="442274"/>
                    <a:pt x="672146" y="442274"/>
                    <a:pt x="684115" y="455722"/>
                  </a:cubicBezTo>
                  <a:cubicBezTo>
                    <a:pt x="684115" y="455722"/>
                    <a:pt x="684115" y="455722"/>
                    <a:pt x="708052" y="479629"/>
                  </a:cubicBezTo>
                  <a:cubicBezTo>
                    <a:pt x="708052" y="479629"/>
                    <a:pt x="708052" y="479629"/>
                    <a:pt x="723013" y="500547"/>
                  </a:cubicBezTo>
                  <a:cubicBezTo>
                    <a:pt x="723013" y="500547"/>
                    <a:pt x="723013" y="500547"/>
                    <a:pt x="731989" y="502041"/>
                  </a:cubicBezTo>
                  <a:cubicBezTo>
                    <a:pt x="731989" y="502041"/>
                    <a:pt x="731989" y="502041"/>
                    <a:pt x="742462" y="503535"/>
                  </a:cubicBezTo>
                  <a:cubicBezTo>
                    <a:pt x="742462" y="503535"/>
                    <a:pt x="742462" y="503535"/>
                    <a:pt x="760415" y="509512"/>
                  </a:cubicBezTo>
                  <a:cubicBezTo>
                    <a:pt x="760415" y="509512"/>
                    <a:pt x="760415" y="509512"/>
                    <a:pt x="767895" y="513994"/>
                  </a:cubicBezTo>
                  <a:cubicBezTo>
                    <a:pt x="767895" y="513994"/>
                    <a:pt x="767895" y="513994"/>
                    <a:pt x="767895" y="519971"/>
                  </a:cubicBezTo>
                  <a:cubicBezTo>
                    <a:pt x="767895" y="519971"/>
                    <a:pt x="767895" y="519971"/>
                    <a:pt x="770887" y="533419"/>
                  </a:cubicBezTo>
                  <a:cubicBezTo>
                    <a:pt x="770887" y="533419"/>
                    <a:pt x="770887" y="533419"/>
                    <a:pt x="770887" y="539395"/>
                  </a:cubicBezTo>
                  <a:cubicBezTo>
                    <a:pt x="770887" y="539395"/>
                    <a:pt x="770887" y="539395"/>
                    <a:pt x="770887" y="545372"/>
                  </a:cubicBezTo>
                  <a:cubicBezTo>
                    <a:pt x="770887" y="545372"/>
                    <a:pt x="770887" y="545372"/>
                    <a:pt x="770887" y="558820"/>
                  </a:cubicBezTo>
                  <a:cubicBezTo>
                    <a:pt x="770887" y="558820"/>
                    <a:pt x="770887" y="558820"/>
                    <a:pt x="764903" y="563302"/>
                  </a:cubicBezTo>
                  <a:cubicBezTo>
                    <a:pt x="764903" y="563302"/>
                    <a:pt x="764903" y="563302"/>
                    <a:pt x="760415" y="557325"/>
                  </a:cubicBezTo>
                  <a:cubicBezTo>
                    <a:pt x="760415" y="557325"/>
                    <a:pt x="760415" y="557325"/>
                    <a:pt x="755926" y="549855"/>
                  </a:cubicBezTo>
                  <a:cubicBezTo>
                    <a:pt x="755926" y="549855"/>
                    <a:pt x="755926" y="549855"/>
                    <a:pt x="751438" y="552843"/>
                  </a:cubicBezTo>
                  <a:cubicBezTo>
                    <a:pt x="751438" y="552843"/>
                    <a:pt x="751438" y="552843"/>
                    <a:pt x="755926" y="560314"/>
                  </a:cubicBezTo>
                  <a:cubicBezTo>
                    <a:pt x="755926" y="560314"/>
                    <a:pt x="755926" y="560314"/>
                    <a:pt x="752934" y="561808"/>
                  </a:cubicBezTo>
                  <a:cubicBezTo>
                    <a:pt x="752934" y="561808"/>
                    <a:pt x="752934" y="561808"/>
                    <a:pt x="748446" y="558820"/>
                  </a:cubicBezTo>
                  <a:cubicBezTo>
                    <a:pt x="748446" y="558820"/>
                    <a:pt x="748446" y="558820"/>
                    <a:pt x="739470" y="555831"/>
                  </a:cubicBezTo>
                  <a:cubicBezTo>
                    <a:pt x="739470" y="555831"/>
                    <a:pt x="739470" y="555831"/>
                    <a:pt x="739470" y="549855"/>
                  </a:cubicBezTo>
                  <a:cubicBezTo>
                    <a:pt x="739470" y="549855"/>
                    <a:pt x="739470" y="549855"/>
                    <a:pt x="736478" y="542384"/>
                  </a:cubicBezTo>
                  <a:cubicBezTo>
                    <a:pt x="736478" y="542384"/>
                    <a:pt x="736478" y="542384"/>
                    <a:pt x="731989" y="539395"/>
                  </a:cubicBezTo>
                  <a:cubicBezTo>
                    <a:pt x="731989" y="539395"/>
                    <a:pt x="731989" y="539395"/>
                    <a:pt x="728997" y="533419"/>
                  </a:cubicBezTo>
                  <a:cubicBezTo>
                    <a:pt x="728997" y="533419"/>
                    <a:pt x="728997" y="533419"/>
                    <a:pt x="717029" y="524454"/>
                  </a:cubicBezTo>
                  <a:cubicBezTo>
                    <a:pt x="717029" y="524454"/>
                    <a:pt x="717029" y="524454"/>
                    <a:pt x="706556" y="525948"/>
                  </a:cubicBezTo>
                  <a:cubicBezTo>
                    <a:pt x="706556" y="525948"/>
                    <a:pt x="706556" y="525948"/>
                    <a:pt x="709548" y="530430"/>
                  </a:cubicBezTo>
                  <a:cubicBezTo>
                    <a:pt x="709548" y="530430"/>
                    <a:pt x="709548" y="530430"/>
                    <a:pt x="712540" y="533419"/>
                  </a:cubicBezTo>
                  <a:cubicBezTo>
                    <a:pt x="712540" y="533419"/>
                    <a:pt x="712540" y="533419"/>
                    <a:pt x="723013" y="539395"/>
                  </a:cubicBezTo>
                  <a:cubicBezTo>
                    <a:pt x="723013" y="539395"/>
                    <a:pt x="723013" y="539395"/>
                    <a:pt x="728997" y="545372"/>
                  </a:cubicBezTo>
                  <a:cubicBezTo>
                    <a:pt x="728997" y="545372"/>
                    <a:pt x="728997" y="545372"/>
                    <a:pt x="728997" y="549855"/>
                  </a:cubicBezTo>
                  <a:cubicBezTo>
                    <a:pt x="728997" y="549855"/>
                    <a:pt x="728997" y="549855"/>
                    <a:pt x="733485" y="554337"/>
                  </a:cubicBezTo>
                  <a:cubicBezTo>
                    <a:pt x="733485" y="554337"/>
                    <a:pt x="733485" y="554337"/>
                    <a:pt x="736478" y="558820"/>
                  </a:cubicBezTo>
                  <a:cubicBezTo>
                    <a:pt x="736478" y="558820"/>
                    <a:pt x="736478" y="558820"/>
                    <a:pt x="739470" y="569279"/>
                  </a:cubicBezTo>
                  <a:cubicBezTo>
                    <a:pt x="739470" y="569279"/>
                    <a:pt x="739470" y="569279"/>
                    <a:pt x="739470" y="572267"/>
                  </a:cubicBezTo>
                  <a:cubicBezTo>
                    <a:pt x="739470" y="572267"/>
                    <a:pt x="739470" y="572267"/>
                    <a:pt x="734981" y="573761"/>
                  </a:cubicBezTo>
                  <a:cubicBezTo>
                    <a:pt x="734981" y="573761"/>
                    <a:pt x="734981" y="573761"/>
                    <a:pt x="731989" y="566290"/>
                  </a:cubicBezTo>
                  <a:cubicBezTo>
                    <a:pt x="731989" y="566290"/>
                    <a:pt x="731989" y="566290"/>
                    <a:pt x="731989" y="573761"/>
                  </a:cubicBezTo>
                  <a:cubicBezTo>
                    <a:pt x="731989" y="573761"/>
                    <a:pt x="731989" y="573761"/>
                    <a:pt x="728997" y="579738"/>
                  </a:cubicBezTo>
                  <a:cubicBezTo>
                    <a:pt x="728997" y="579738"/>
                    <a:pt x="728997" y="579738"/>
                    <a:pt x="724509" y="578244"/>
                  </a:cubicBezTo>
                  <a:cubicBezTo>
                    <a:pt x="724509" y="578244"/>
                    <a:pt x="724509" y="578244"/>
                    <a:pt x="717029" y="570773"/>
                  </a:cubicBezTo>
                  <a:cubicBezTo>
                    <a:pt x="717029" y="570773"/>
                    <a:pt x="717029" y="570773"/>
                    <a:pt x="709548" y="561808"/>
                  </a:cubicBezTo>
                  <a:cubicBezTo>
                    <a:pt x="709548" y="561808"/>
                    <a:pt x="709548" y="561808"/>
                    <a:pt x="703564" y="564796"/>
                  </a:cubicBezTo>
                  <a:cubicBezTo>
                    <a:pt x="703564" y="564796"/>
                    <a:pt x="703564" y="564796"/>
                    <a:pt x="699076" y="564796"/>
                  </a:cubicBezTo>
                  <a:cubicBezTo>
                    <a:pt x="699076" y="564796"/>
                    <a:pt x="699076" y="564796"/>
                    <a:pt x="702068" y="555831"/>
                  </a:cubicBezTo>
                  <a:cubicBezTo>
                    <a:pt x="702068" y="555831"/>
                    <a:pt x="702068" y="555831"/>
                    <a:pt x="709548" y="554337"/>
                  </a:cubicBezTo>
                  <a:cubicBezTo>
                    <a:pt x="709548" y="554337"/>
                    <a:pt x="709548" y="554337"/>
                    <a:pt x="706556" y="545372"/>
                  </a:cubicBezTo>
                  <a:cubicBezTo>
                    <a:pt x="706556" y="545372"/>
                    <a:pt x="706556" y="545372"/>
                    <a:pt x="697580" y="549855"/>
                  </a:cubicBezTo>
                  <a:cubicBezTo>
                    <a:pt x="697580" y="549855"/>
                    <a:pt x="697580" y="549855"/>
                    <a:pt x="700572" y="540890"/>
                  </a:cubicBezTo>
                  <a:cubicBezTo>
                    <a:pt x="700572" y="540890"/>
                    <a:pt x="700572" y="540890"/>
                    <a:pt x="696084" y="534913"/>
                  </a:cubicBezTo>
                  <a:cubicBezTo>
                    <a:pt x="696084" y="534913"/>
                    <a:pt x="696084" y="534913"/>
                    <a:pt x="694588" y="530430"/>
                  </a:cubicBezTo>
                  <a:cubicBezTo>
                    <a:pt x="694588" y="530430"/>
                    <a:pt x="694588" y="530430"/>
                    <a:pt x="694588" y="525948"/>
                  </a:cubicBezTo>
                  <a:cubicBezTo>
                    <a:pt x="694588" y="525948"/>
                    <a:pt x="694588" y="525948"/>
                    <a:pt x="700572" y="516983"/>
                  </a:cubicBezTo>
                  <a:cubicBezTo>
                    <a:pt x="700572" y="516983"/>
                    <a:pt x="700572" y="516983"/>
                    <a:pt x="693091" y="516983"/>
                  </a:cubicBezTo>
                  <a:cubicBezTo>
                    <a:pt x="693091" y="516983"/>
                    <a:pt x="693091" y="516983"/>
                    <a:pt x="690099" y="519971"/>
                  </a:cubicBezTo>
                  <a:cubicBezTo>
                    <a:pt x="690099" y="519971"/>
                    <a:pt x="690099" y="519971"/>
                    <a:pt x="690099" y="522959"/>
                  </a:cubicBezTo>
                  <a:cubicBezTo>
                    <a:pt x="690099" y="522959"/>
                    <a:pt x="690099" y="522959"/>
                    <a:pt x="690099" y="531925"/>
                  </a:cubicBezTo>
                  <a:cubicBezTo>
                    <a:pt x="690099" y="531925"/>
                    <a:pt x="690099" y="531925"/>
                    <a:pt x="685611" y="534913"/>
                  </a:cubicBezTo>
                  <a:cubicBezTo>
                    <a:pt x="685611" y="534913"/>
                    <a:pt x="685611" y="534913"/>
                    <a:pt x="682619" y="537901"/>
                  </a:cubicBezTo>
                  <a:cubicBezTo>
                    <a:pt x="682619" y="537901"/>
                    <a:pt x="682619" y="534913"/>
                    <a:pt x="682619" y="533419"/>
                  </a:cubicBezTo>
                  <a:cubicBezTo>
                    <a:pt x="682619" y="531925"/>
                    <a:pt x="681123" y="527442"/>
                    <a:pt x="681123" y="527442"/>
                  </a:cubicBezTo>
                  <a:cubicBezTo>
                    <a:pt x="681123" y="527442"/>
                    <a:pt x="679627" y="522959"/>
                    <a:pt x="679627" y="519971"/>
                  </a:cubicBezTo>
                  <a:cubicBezTo>
                    <a:pt x="679627" y="518477"/>
                    <a:pt x="678131" y="515489"/>
                    <a:pt x="678131" y="515489"/>
                  </a:cubicBezTo>
                  <a:cubicBezTo>
                    <a:pt x="678131" y="515489"/>
                    <a:pt x="676635" y="512500"/>
                    <a:pt x="676635" y="511006"/>
                  </a:cubicBezTo>
                  <a:cubicBezTo>
                    <a:pt x="676635" y="508018"/>
                    <a:pt x="676635" y="506524"/>
                    <a:pt x="676635" y="506524"/>
                  </a:cubicBezTo>
                  <a:cubicBezTo>
                    <a:pt x="676635" y="506524"/>
                    <a:pt x="678131" y="503535"/>
                    <a:pt x="681123" y="503535"/>
                  </a:cubicBezTo>
                  <a:cubicBezTo>
                    <a:pt x="682619" y="502041"/>
                    <a:pt x="684115" y="499053"/>
                    <a:pt x="684115" y="499053"/>
                  </a:cubicBezTo>
                  <a:cubicBezTo>
                    <a:pt x="684115" y="499053"/>
                    <a:pt x="684115" y="499053"/>
                    <a:pt x="690099" y="493076"/>
                  </a:cubicBezTo>
                  <a:cubicBezTo>
                    <a:pt x="690099" y="493076"/>
                    <a:pt x="690099" y="493076"/>
                    <a:pt x="684115" y="482617"/>
                  </a:cubicBezTo>
                  <a:cubicBezTo>
                    <a:pt x="684115" y="482617"/>
                    <a:pt x="684115" y="482617"/>
                    <a:pt x="681123" y="484111"/>
                  </a:cubicBezTo>
                  <a:cubicBezTo>
                    <a:pt x="681123" y="484111"/>
                    <a:pt x="681123" y="484111"/>
                    <a:pt x="678131" y="491582"/>
                  </a:cubicBezTo>
                  <a:cubicBezTo>
                    <a:pt x="678131" y="491582"/>
                    <a:pt x="678131" y="491582"/>
                    <a:pt x="672146" y="499053"/>
                  </a:cubicBezTo>
                  <a:cubicBezTo>
                    <a:pt x="672146" y="499053"/>
                    <a:pt x="672146" y="499053"/>
                    <a:pt x="667658" y="502041"/>
                  </a:cubicBezTo>
                  <a:cubicBezTo>
                    <a:pt x="667658" y="502041"/>
                    <a:pt x="667658" y="502041"/>
                    <a:pt x="666162" y="505029"/>
                  </a:cubicBezTo>
                  <a:cubicBezTo>
                    <a:pt x="666162" y="505029"/>
                    <a:pt x="666162" y="505029"/>
                    <a:pt x="669154" y="516983"/>
                  </a:cubicBezTo>
                  <a:cubicBezTo>
                    <a:pt x="669154" y="516983"/>
                    <a:pt x="669154" y="516983"/>
                    <a:pt x="675139" y="533419"/>
                  </a:cubicBezTo>
                  <a:cubicBezTo>
                    <a:pt x="675139" y="533419"/>
                    <a:pt x="675139" y="533419"/>
                    <a:pt x="669154" y="531925"/>
                  </a:cubicBezTo>
                  <a:cubicBezTo>
                    <a:pt x="669154" y="531925"/>
                    <a:pt x="669154" y="531925"/>
                    <a:pt x="660178" y="513994"/>
                  </a:cubicBezTo>
                  <a:cubicBezTo>
                    <a:pt x="660178" y="513994"/>
                    <a:pt x="660178" y="513994"/>
                    <a:pt x="649705" y="499053"/>
                  </a:cubicBezTo>
                  <a:cubicBezTo>
                    <a:pt x="649705" y="499053"/>
                    <a:pt x="649705" y="499053"/>
                    <a:pt x="646713" y="508018"/>
                  </a:cubicBezTo>
                  <a:cubicBezTo>
                    <a:pt x="646713" y="508018"/>
                    <a:pt x="646713" y="508018"/>
                    <a:pt x="643721" y="506524"/>
                  </a:cubicBezTo>
                  <a:cubicBezTo>
                    <a:pt x="643721" y="506524"/>
                    <a:pt x="643721" y="506524"/>
                    <a:pt x="639233" y="496064"/>
                  </a:cubicBezTo>
                  <a:cubicBezTo>
                    <a:pt x="639233" y="496064"/>
                    <a:pt x="639233" y="496064"/>
                    <a:pt x="633249" y="491582"/>
                  </a:cubicBezTo>
                  <a:cubicBezTo>
                    <a:pt x="633249" y="491582"/>
                    <a:pt x="633249" y="491582"/>
                    <a:pt x="618288" y="475146"/>
                  </a:cubicBezTo>
                  <a:cubicBezTo>
                    <a:pt x="618288" y="475146"/>
                    <a:pt x="618288" y="475146"/>
                    <a:pt x="618288" y="464687"/>
                  </a:cubicBezTo>
                  <a:cubicBezTo>
                    <a:pt x="618288" y="464687"/>
                    <a:pt x="618288" y="464687"/>
                    <a:pt x="615296" y="470664"/>
                  </a:cubicBezTo>
                  <a:cubicBezTo>
                    <a:pt x="615296" y="470664"/>
                    <a:pt x="615296" y="470664"/>
                    <a:pt x="607815" y="467675"/>
                  </a:cubicBezTo>
                  <a:cubicBezTo>
                    <a:pt x="607815" y="467675"/>
                    <a:pt x="607815" y="467675"/>
                    <a:pt x="591358" y="452734"/>
                  </a:cubicBezTo>
                  <a:cubicBezTo>
                    <a:pt x="591358" y="452734"/>
                    <a:pt x="591358" y="452734"/>
                    <a:pt x="580886" y="440780"/>
                  </a:cubicBezTo>
                  <a:cubicBezTo>
                    <a:pt x="580886" y="440780"/>
                    <a:pt x="580886" y="440780"/>
                    <a:pt x="574902" y="442274"/>
                  </a:cubicBezTo>
                  <a:cubicBezTo>
                    <a:pt x="574902" y="442274"/>
                    <a:pt x="574902" y="442274"/>
                    <a:pt x="561437" y="439286"/>
                  </a:cubicBezTo>
                  <a:cubicBezTo>
                    <a:pt x="561437" y="439286"/>
                    <a:pt x="561437" y="439286"/>
                    <a:pt x="552461" y="430321"/>
                  </a:cubicBezTo>
                  <a:cubicBezTo>
                    <a:pt x="552461" y="430321"/>
                    <a:pt x="552461" y="430321"/>
                    <a:pt x="552461" y="419862"/>
                  </a:cubicBezTo>
                  <a:cubicBezTo>
                    <a:pt x="552461" y="419862"/>
                    <a:pt x="552461" y="419862"/>
                    <a:pt x="547972" y="422850"/>
                  </a:cubicBezTo>
                  <a:cubicBezTo>
                    <a:pt x="547972" y="422850"/>
                    <a:pt x="547972" y="422850"/>
                    <a:pt x="530020" y="422850"/>
                  </a:cubicBezTo>
                  <a:cubicBezTo>
                    <a:pt x="530020" y="422850"/>
                    <a:pt x="530020" y="422850"/>
                    <a:pt x="521043" y="421356"/>
                  </a:cubicBezTo>
                  <a:cubicBezTo>
                    <a:pt x="521043" y="421356"/>
                    <a:pt x="521043" y="421356"/>
                    <a:pt x="510571" y="418368"/>
                  </a:cubicBezTo>
                  <a:cubicBezTo>
                    <a:pt x="510571" y="418368"/>
                    <a:pt x="510571" y="418368"/>
                    <a:pt x="491122" y="416873"/>
                  </a:cubicBezTo>
                  <a:cubicBezTo>
                    <a:pt x="491122" y="416873"/>
                    <a:pt x="491122" y="416873"/>
                    <a:pt x="471673" y="421356"/>
                  </a:cubicBezTo>
                  <a:cubicBezTo>
                    <a:pt x="471673" y="421356"/>
                    <a:pt x="471673" y="421356"/>
                    <a:pt x="458208" y="424344"/>
                  </a:cubicBezTo>
                  <a:cubicBezTo>
                    <a:pt x="458208" y="424344"/>
                    <a:pt x="458208" y="424344"/>
                    <a:pt x="461200" y="412391"/>
                  </a:cubicBezTo>
                  <a:cubicBezTo>
                    <a:pt x="461200" y="412391"/>
                    <a:pt x="461200" y="412391"/>
                    <a:pt x="456712" y="415379"/>
                  </a:cubicBezTo>
                  <a:cubicBezTo>
                    <a:pt x="456712" y="415379"/>
                    <a:pt x="456712" y="415379"/>
                    <a:pt x="449232" y="410897"/>
                  </a:cubicBezTo>
                  <a:cubicBezTo>
                    <a:pt x="449232" y="410897"/>
                    <a:pt x="449232" y="410897"/>
                    <a:pt x="443247" y="407908"/>
                  </a:cubicBezTo>
                  <a:cubicBezTo>
                    <a:pt x="443247" y="407908"/>
                    <a:pt x="443247" y="407908"/>
                    <a:pt x="437263" y="407908"/>
                  </a:cubicBezTo>
                  <a:cubicBezTo>
                    <a:pt x="437263" y="407908"/>
                    <a:pt x="437263" y="407908"/>
                    <a:pt x="432775" y="407908"/>
                  </a:cubicBezTo>
                  <a:cubicBezTo>
                    <a:pt x="432775" y="407908"/>
                    <a:pt x="432775" y="407908"/>
                    <a:pt x="425294" y="412391"/>
                  </a:cubicBezTo>
                  <a:cubicBezTo>
                    <a:pt x="425294" y="412391"/>
                    <a:pt x="425294" y="412391"/>
                    <a:pt x="419310" y="415379"/>
                  </a:cubicBezTo>
                  <a:cubicBezTo>
                    <a:pt x="419310" y="415379"/>
                    <a:pt x="419310" y="415379"/>
                    <a:pt x="413326" y="422850"/>
                  </a:cubicBezTo>
                  <a:cubicBezTo>
                    <a:pt x="413326" y="422850"/>
                    <a:pt x="413326" y="422850"/>
                    <a:pt x="410334" y="425838"/>
                  </a:cubicBezTo>
                  <a:cubicBezTo>
                    <a:pt x="410334" y="425838"/>
                    <a:pt x="410334" y="425838"/>
                    <a:pt x="402853" y="424344"/>
                  </a:cubicBezTo>
                  <a:cubicBezTo>
                    <a:pt x="402853" y="424344"/>
                    <a:pt x="402853" y="424344"/>
                    <a:pt x="410334" y="418368"/>
                  </a:cubicBezTo>
                  <a:cubicBezTo>
                    <a:pt x="410334" y="418368"/>
                    <a:pt x="410334" y="418368"/>
                    <a:pt x="419310" y="409403"/>
                  </a:cubicBezTo>
                  <a:cubicBezTo>
                    <a:pt x="419310" y="409403"/>
                    <a:pt x="419310" y="409403"/>
                    <a:pt x="425294" y="403426"/>
                  </a:cubicBezTo>
                  <a:cubicBezTo>
                    <a:pt x="425294" y="403426"/>
                    <a:pt x="425294" y="403426"/>
                    <a:pt x="429783" y="397449"/>
                  </a:cubicBezTo>
                  <a:cubicBezTo>
                    <a:pt x="429783" y="397449"/>
                    <a:pt x="429783" y="397449"/>
                    <a:pt x="426791" y="397449"/>
                  </a:cubicBezTo>
                  <a:cubicBezTo>
                    <a:pt x="426791" y="397449"/>
                    <a:pt x="426791" y="397449"/>
                    <a:pt x="420806" y="394461"/>
                  </a:cubicBezTo>
                  <a:cubicBezTo>
                    <a:pt x="420806" y="394461"/>
                    <a:pt x="420806" y="394461"/>
                    <a:pt x="420806" y="384002"/>
                  </a:cubicBezTo>
                  <a:cubicBezTo>
                    <a:pt x="420806" y="384002"/>
                    <a:pt x="420806" y="384002"/>
                    <a:pt x="414822" y="388484"/>
                  </a:cubicBezTo>
                  <a:cubicBezTo>
                    <a:pt x="414822" y="388484"/>
                    <a:pt x="414822" y="388484"/>
                    <a:pt x="413326" y="389978"/>
                  </a:cubicBezTo>
                  <a:cubicBezTo>
                    <a:pt x="413326" y="389978"/>
                    <a:pt x="413326" y="389978"/>
                    <a:pt x="402853" y="389978"/>
                  </a:cubicBezTo>
                  <a:cubicBezTo>
                    <a:pt x="402853" y="389978"/>
                    <a:pt x="402853" y="389978"/>
                    <a:pt x="393877" y="388484"/>
                  </a:cubicBezTo>
                  <a:cubicBezTo>
                    <a:pt x="393877" y="388484"/>
                    <a:pt x="393877" y="388484"/>
                    <a:pt x="389389" y="392967"/>
                  </a:cubicBezTo>
                  <a:cubicBezTo>
                    <a:pt x="389389" y="392967"/>
                    <a:pt x="389389" y="392967"/>
                    <a:pt x="386397" y="401932"/>
                  </a:cubicBezTo>
                  <a:cubicBezTo>
                    <a:pt x="386397" y="401932"/>
                    <a:pt x="386397" y="401932"/>
                    <a:pt x="392381" y="409403"/>
                  </a:cubicBezTo>
                  <a:cubicBezTo>
                    <a:pt x="392381" y="409403"/>
                    <a:pt x="392381" y="409403"/>
                    <a:pt x="389389" y="421356"/>
                  </a:cubicBezTo>
                  <a:cubicBezTo>
                    <a:pt x="389389" y="421356"/>
                    <a:pt x="389389" y="421356"/>
                    <a:pt x="381908" y="428827"/>
                  </a:cubicBezTo>
                  <a:cubicBezTo>
                    <a:pt x="381908" y="428827"/>
                    <a:pt x="381908" y="428827"/>
                    <a:pt x="374428" y="428827"/>
                  </a:cubicBezTo>
                  <a:cubicBezTo>
                    <a:pt x="374428" y="428827"/>
                    <a:pt x="374428" y="428827"/>
                    <a:pt x="365452" y="428827"/>
                  </a:cubicBezTo>
                  <a:cubicBezTo>
                    <a:pt x="365452" y="428827"/>
                    <a:pt x="365452" y="428827"/>
                    <a:pt x="362459" y="439286"/>
                  </a:cubicBezTo>
                  <a:cubicBezTo>
                    <a:pt x="362459" y="439286"/>
                    <a:pt x="362459" y="439286"/>
                    <a:pt x="350491" y="443769"/>
                  </a:cubicBezTo>
                  <a:cubicBezTo>
                    <a:pt x="350491" y="443769"/>
                    <a:pt x="350491" y="443769"/>
                    <a:pt x="348995" y="446757"/>
                  </a:cubicBezTo>
                  <a:cubicBezTo>
                    <a:pt x="348995" y="446757"/>
                    <a:pt x="348995" y="446757"/>
                    <a:pt x="338522" y="454228"/>
                  </a:cubicBezTo>
                  <a:cubicBezTo>
                    <a:pt x="338522" y="454228"/>
                    <a:pt x="338522" y="454228"/>
                    <a:pt x="328050" y="457216"/>
                  </a:cubicBezTo>
                  <a:cubicBezTo>
                    <a:pt x="328050" y="457216"/>
                    <a:pt x="328050" y="457216"/>
                    <a:pt x="322065" y="458710"/>
                  </a:cubicBezTo>
                  <a:cubicBezTo>
                    <a:pt x="322065" y="458710"/>
                    <a:pt x="322065" y="458710"/>
                    <a:pt x="319073" y="454228"/>
                  </a:cubicBezTo>
                  <a:cubicBezTo>
                    <a:pt x="319073" y="454228"/>
                    <a:pt x="319073" y="454228"/>
                    <a:pt x="317577" y="451239"/>
                  </a:cubicBezTo>
                  <a:cubicBezTo>
                    <a:pt x="317577" y="451239"/>
                    <a:pt x="317577" y="451239"/>
                    <a:pt x="325058" y="448251"/>
                  </a:cubicBezTo>
                  <a:cubicBezTo>
                    <a:pt x="325058" y="448251"/>
                    <a:pt x="325058" y="448251"/>
                    <a:pt x="331042" y="440780"/>
                  </a:cubicBezTo>
                  <a:cubicBezTo>
                    <a:pt x="331042" y="440780"/>
                    <a:pt x="331042" y="440780"/>
                    <a:pt x="323561" y="440780"/>
                  </a:cubicBezTo>
                  <a:cubicBezTo>
                    <a:pt x="323561" y="440780"/>
                    <a:pt x="323561" y="440780"/>
                    <a:pt x="320569" y="436298"/>
                  </a:cubicBezTo>
                  <a:cubicBezTo>
                    <a:pt x="320569" y="436298"/>
                    <a:pt x="320569" y="436298"/>
                    <a:pt x="328050" y="425838"/>
                  </a:cubicBezTo>
                  <a:cubicBezTo>
                    <a:pt x="328050" y="425838"/>
                    <a:pt x="328050" y="425838"/>
                    <a:pt x="331042" y="415379"/>
                  </a:cubicBezTo>
                  <a:cubicBezTo>
                    <a:pt x="331042" y="415379"/>
                    <a:pt x="331042" y="415379"/>
                    <a:pt x="335530" y="400438"/>
                  </a:cubicBezTo>
                  <a:cubicBezTo>
                    <a:pt x="335530" y="400438"/>
                    <a:pt x="335530" y="400438"/>
                    <a:pt x="343010" y="391473"/>
                  </a:cubicBezTo>
                  <a:cubicBezTo>
                    <a:pt x="343010" y="391473"/>
                    <a:pt x="343010" y="391473"/>
                    <a:pt x="369940" y="394461"/>
                  </a:cubicBezTo>
                  <a:cubicBezTo>
                    <a:pt x="369940" y="394461"/>
                    <a:pt x="369940" y="394461"/>
                    <a:pt x="365452" y="388484"/>
                  </a:cubicBezTo>
                  <a:cubicBezTo>
                    <a:pt x="365452" y="388484"/>
                    <a:pt x="365452" y="388484"/>
                    <a:pt x="357971" y="386990"/>
                  </a:cubicBezTo>
                  <a:cubicBezTo>
                    <a:pt x="357971" y="386990"/>
                    <a:pt x="357971" y="386990"/>
                    <a:pt x="344507" y="381013"/>
                  </a:cubicBezTo>
                  <a:cubicBezTo>
                    <a:pt x="344507" y="381013"/>
                    <a:pt x="344507" y="381013"/>
                    <a:pt x="334034" y="385496"/>
                  </a:cubicBezTo>
                  <a:cubicBezTo>
                    <a:pt x="334034" y="385496"/>
                    <a:pt x="334034" y="385496"/>
                    <a:pt x="325058" y="392967"/>
                  </a:cubicBezTo>
                  <a:cubicBezTo>
                    <a:pt x="325058" y="392967"/>
                    <a:pt x="325058" y="392967"/>
                    <a:pt x="316081" y="400438"/>
                  </a:cubicBezTo>
                  <a:cubicBezTo>
                    <a:pt x="316081" y="400438"/>
                    <a:pt x="316081" y="400438"/>
                    <a:pt x="311593" y="409403"/>
                  </a:cubicBezTo>
                  <a:cubicBezTo>
                    <a:pt x="311593" y="409403"/>
                    <a:pt x="311593" y="409403"/>
                    <a:pt x="310097" y="416873"/>
                  </a:cubicBezTo>
                  <a:cubicBezTo>
                    <a:pt x="310097" y="416873"/>
                    <a:pt x="310097" y="416873"/>
                    <a:pt x="304113" y="416873"/>
                  </a:cubicBezTo>
                  <a:cubicBezTo>
                    <a:pt x="304113" y="416873"/>
                    <a:pt x="304113" y="416873"/>
                    <a:pt x="304113" y="419862"/>
                  </a:cubicBezTo>
                  <a:cubicBezTo>
                    <a:pt x="304113" y="419862"/>
                    <a:pt x="304113" y="419862"/>
                    <a:pt x="307105" y="425838"/>
                  </a:cubicBezTo>
                  <a:cubicBezTo>
                    <a:pt x="307105" y="425838"/>
                    <a:pt x="307105" y="425838"/>
                    <a:pt x="305609" y="430321"/>
                  </a:cubicBezTo>
                  <a:cubicBezTo>
                    <a:pt x="305609" y="430321"/>
                    <a:pt x="305609" y="430321"/>
                    <a:pt x="301120" y="434803"/>
                  </a:cubicBezTo>
                  <a:cubicBezTo>
                    <a:pt x="301120" y="434803"/>
                    <a:pt x="301120" y="434803"/>
                    <a:pt x="290648" y="440780"/>
                  </a:cubicBezTo>
                  <a:cubicBezTo>
                    <a:pt x="290648" y="440780"/>
                    <a:pt x="290648" y="440780"/>
                    <a:pt x="284664" y="445263"/>
                  </a:cubicBezTo>
                  <a:cubicBezTo>
                    <a:pt x="284664" y="445263"/>
                    <a:pt x="284664" y="445263"/>
                    <a:pt x="277183" y="452734"/>
                  </a:cubicBezTo>
                  <a:cubicBezTo>
                    <a:pt x="277183" y="452734"/>
                    <a:pt x="277183" y="452734"/>
                    <a:pt x="275687" y="460204"/>
                  </a:cubicBezTo>
                  <a:cubicBezTo>
                    <a:pt x="275687" y="460204"/>
                    <a:pt x="275687" y="460204"/>
                    <a:pt x="286160" y="463193"/>
                  </a:cubicBezTo>
                  <a:cubicBezTo>
                    <a:pt x="286160" y="463193"/>
                    <a:pt x="286160" y="463193"/>
                    <a:pt x="287656" y="473652"/>
                  </a:cubicBezTo>
                  <a:cubicBezTo>
                    <a:pt x="287656" y="473652"/>
                    <a:pt x="287656" y="473652"/>
                    <a:pt x="283168" y="479629"/>
                  </a:cubicBezTo>
                  <a:cubicBezTo>
                    <a:pt x="283168" y="479629"/>
                    <a:pt x="283168" y="479629"/>
                    <a:pt x="275687" y="484111"/>
                  </a:cubicBezTo>
                  <a:cubicBezTo>
                    <a:pt x="275687" y="484111"/>
                    <a:pt x="275687" y="484111"/>
                    <a:pt x="266711" y="496064"/>
                  </a:cubicBezTo>
                  <a:cubicBezTo>
                    <a:pt x="266711" y="496064"/>
                    <a:pt x="266711" y="496064"/>
                    <a:pt x="253246" y="505029"/>
                  </a:cubicBezTo>
                  <a:cubicBezTo>
                    <a:pt x="253246" y="505029"/>
                    <a:pt x="253246" y="505029"/>
                    <a:pt x="226317" y="518477"/>
                  </a:cubicBezTo>
                  <a:cubicBezTo>
                    <a:pt x="226317" y="518477"/>
                    <a:pt x="226317" y="518477"/>
                    <a:pt x="224821" y="530430"/>
                  </a:cubicBezTo>
                  <a:cubicBezTo>
                    <a:pt x="224821" y="530430"/>
                    <a:pt x="224821" y="530430"/>
                    <a:pt x="214348" y="534913"/>
                  </a:cubicBezTo>
                  <a:cubicBezTo>
                    <a:pt x="214348" y="534913"/>
                    <a:pt x="214348" y="534913"/>
                    <a:pt x="203876" y="540890"/>
                  </a:cubicBezTo>
                  <a:cubicBezTo>
                    <a:pt x="203876" y="540890"/>
                    <a:pt x="203876" y="540890"/>
                    <a:pt x="190411" y="545372"/>
                  </a:cubicBezTo>
                  <a:cubicBezTo>
                    <a:pt x="190411" y="545372"/>
                    <a:pt x="190411" y="545372"/>
                    <a:pt x="185923" y="548360"/>
                  </a:cubicBezTo>
                  <a:cubicBezTo>
                    <a:pt x="185923" y="548360"/>
                    <a:pt x="185923" y="548360"/>
                    <a:pt x="179939" y="552843"/>
                  </a:cubicBezTo>
                  <a:cubicBezTo>
                    <a:pt x="179939" y="552843"/>
                    <a:pt x="179939" y="552843"/>
                    <a:pt x="175450" y="557325"/>
                  </a:cubicBezTo>
                  <a:cubicBezTo>
                    <a:pt x="175450" y="557325"/>
                    <a:pt x="175450" y="557325"/>
                    <a:pt x="172458" y="566290"/>
                  </a:cubicBezTo>
                  <a:cubicBezTo>
                    <a:pt x="172458" y="566290"/>
                    <a:pt x="172458" y="566290"/>
                    <a:pt x="164978" y="567785"/>
                  </a:cubicBezTo>
                  <a:cubicBezTo>
                    <a:pt x="164978" y="567785"/>
                    <a:pt x="164978" y="567785"/>
                    <a:pt x="154505" y="570773"/>
                  </a:cubicBezTo>
                  <a:cubicBezTo>
                    <a:pt x="154505" y="570773"/>
                    <a:pt x="154505" y="570773"/>
                    <a:pt x="147025" y="570773"/>
                  </a:cubicBezTo>
                  <a:cubicBezTo>
                    <a:pt x="147025" y="570773"/>
                    <a:pt x="147025" y="570773"/>
                    <a:pt x="139545" y="573761"/>
                  </a:cubicBezTo>
                  <a:cubicBezTo>
                    <a:pt x="139545" y="573761"/>
                    <a:pt x="139545" y="573761"/>
                    <a:pt x="129072" y="579738"/>
                  </a:cubicBezTo>
                  <a:cubicBezTo>
                    <a:pt x="129072" y="579738"/>
                    <a:pt x="129072" y="579738"/>
                    <a:pt x="132064" y="587209"/>
                  </a:cubicBezTo>
                  <a:cubicBezTo>
                    <a:pt x="132064" y="587209"/>
                    <a:pt x="132064" y="587209"/>
                    <a:pt x="129072" y="588703"/>
                  </a:cubicBezTo>
                  <a:cubicBezTo>
                    <a:pt x="129072" y="588703"/>
                    <a:pt x="129072" y="588703"/>
                    <a:pt x="121592" y="584220"/>
                  </a:cubicBezTo>
                  <a:cubicBezTo>
                    <a:pt x="121592" y="584220"/>
                    <a:pt x="121592" y="584220"/>
                    <a:pt x="114111" y="581232"/>
                  </a:cubicBezTo>
                  <a:cubicBezTo>
                    <a:pt x="114111" y="581232"/>
                    <a:pt x="114111" y="581232"/>
                    <a:pt x="108127" y="572267"/>
                  </a:cubicBezTo>
                  <a:cubicBezTo>
                    <a:pt x="108127" y="572267"/>
                    <a:pt x="108127" y="572267"/>
                    <a:pt x="106631" y="575255"/>
                  </a:cubicBezTo>
                  <a:cubicBezTo>
                    <a:pt x="106631" y="575255"/>
                    <a:pt x="106631" y="575255"/>
                    <a:pt x="106631" y="587209"/>
                  </a:cubicBezTo>
                  <a:cubicBezTo>
                    <a:pt x="106631" y="587209"/>
                    <a:pt x="106631" y="587209"/>
                    <a:pt x="97655" y="587209"/>
                  </a:cubicBezTo>
                  <a:cubicBezTo>
                    <a:pt x="97655" y="587209"/>
                    <a:pt x="97655" y="587209"/>
                    <a:pt x="97655" y="591691"/>
                  </a:cubicBezTo>
                  <a:cubicBezTo>
                    <a:pt x="97655" y="591691"/>
                    <a:pt x="97655" y="591691"/>
                    <a:pt x="88678" y="591691"/>
                  </a:cubicBezTo>
                  <a:cubicBezTo>
                    <a:pt x="88678" y="591691"/>
                    <a:pt x="88678" y="591691"/>
                    <a:pt x="88678" y="590197"/>
                  </a:cubicBezTo>
                  <a:cubicBezTo>
                    <a:pt x="88678" y="588703"/>
                    <a:pt x="84190" y="588703"/>
                    <a:pt x="84190" y="588703"/>
                  </a:cubicBezTo>
                  <a:cubicBezTo>
                    <a:pt x="84190" y="588703"/>
                    <a:pt x="84190" y="588703"/>
                    <a:pt x="78206" y="588703"/>
                  </a:cubicBezTo>
                  <a:cubicBezTo>
                    <a:pt x="78206" y="588703"/>
                    <a:pt x="78206" y="588703"/>
                    <a:pt x="70725" y="590197"/>
                  </a:cubicBezTo>
                  <a:cubicBezTo>
                    <a:pt x="70725" y="590197"/>
                    <a:pt x="70725" y="590197"/>
                    <a:pt x="61749" y="599162"/>
                  </a:cubicBezTo>
                  <a:cubicBezTo>
                    <a:pt x="61749" y="599162"/>
                    <a:pt x="61749" y="599162"/>
                    <a:pt x="45292" y="599162"/>
                  </a:cubicBezTo>
                  <a:cubicBezTo>
                    <a:pt x="45292" y="599162"/>
                    <a:pt x="45292" y="599162"/>
                    <a:pt x="30331" y="599162"/>
                  </a:cubicBezTo>
                  <a:cubicBezTo>
                    <a:pt x="30331" y="599162"/>
                    <a:pt x="30331" y="599162"/>
                    <a:pt x="30331" y="593185"/>
                  </a:cubicBezTo>
                  <a:cubicBezTo>
                    <a:pt x="30331" y="593185"/>
                    <a:pt x="30331" y="593185"/>
                    <a:pt x="40804" y="581232"/>
                  </a:cubicBezTo>
                  <a:cubicBezTo>
                    <a:pt x="40804" y="581232"/>
                    <a:pt x="40804" y="581232"/>
                    <a:pt x="58757" y="581232"/>
                  </a:cubicBezTo>
                  <a:cubicBezTo>
                    <a:pt x="58757" y="581232"/>
                    <a:pt x="58757" y="581232"/>
                    <a:pt x="66237" y="581232"/>
                  </a:cubicBezTo>
                  <a:cubicBezTo>
                    <a:pt x="66237" y="581232"/>
                    <a:pt x="66237" y="581232"/>
                    <a:pt x="73717" y="576750"/>
                  </a:cubicBezTo>
                  <a:cubicBezTo>
                    <a:pt x="73717" y="576750"/>
                    <a:pt x="73717" y="576750"/>
                    <a:pt x="84190" y="573761"/>
                  </a:cubicBezTo>
                  <a:cubicBezTo>
                    <a:pt x="84190" y="573761"/>
                    <a:pt x="84190" y="573761"/>
                    <a:pt x="88678" y="570773"/>
                  </a:cubicBezTo>
                  <a:cubicBezTo>
                    <a:pt x="88678" y="570773"/>
                    <a:pt x="88678" y="570773"/>
                    <a:pt x="93166" y="563302"/>
                  </a:cubicBezTo>
                  <a:cubicBezTo>
                    <a:pt x="93166" y="563302"/>
                    <a:pt x="93166" y="563302"/>
                    <a:pt x="102143" y="558820"/>
                  </a:cubicBezTo>
                  <a:cubicBezTo>
                    <a:pt x="102143" y="558820"/>
                    <a:pt x="102143" y="558820"/>
                    <a:pt x="115607" y="557325"/>
                  </a:cubicBezTo>
                  <a:cubicBezTo>
                    <a:pt x="115607" y="557325"/>
                    <a:pt x="115607" y="557325"/>
                    <a:pt x="123088" y="557325"/>
                  </a:cubicBezTo>
                  <a:cubicBezTo>
                    <a:pt x="123088" y="557325"/>
                    <a:pt x="123088" y="557325"/>
                    <a:pt x="129072" y="563302"/>
                  </a:cubicBezTo>
                  <a:cubicBezTo>
                    <a:pt x="129072" y="563302"/>
                    <a:pt x="129072" y="563302"/>
                    <a:pt x="135056" y="558820"/>
                  </a:cubicBezTo>
                  <a:cubicBezTo>
                    <a:pt x="135056" y="558820"/>
                    <a:pt x="135056" y="558820"/>
                    <a:pt x="141041" y="549855"/>
                  </a:cubicBezTo>
                  <a:cubicBezTo>
                    <a:pt x="141041" y="549855"/>
                    <a:pt x="141041" y="549855"/>
                    <a:pt x="148521" y="542384"/>
                  </a:cubicBezTo>
                  <a:cubicBezTo>
                    <a:pt x="148521" y="542384"/>
                    <a:pt x="148521" y="542384"/>
                    <a:pt x="156001" y="537901"/>
                  </a:cubicBezTo>
                  <a:cubicBezTo>
                    <a:pt x="156001" y="537901"/>
                    <a:pt x="156001" y="537901"/>
                    <a:pt x="170962" y="534913"/>
                  </a:cubicBezTo>
                  <a:cubicBezTo>
                    <a:pt x="170962" y="534913"/>
                    <a:pt x="170962" y="534913"/>
                    <a:pt x="176946" y="528936"/>
                  </a:cubicBezTo>
                  <a:cubicBezTo>
                    <a:pt x="176946" y="528936"/>
                    <a:pt x="176946" y="528936"/>
                    <a:pt x="184427" y="521465"/>
                  </a:cubicBezTo>
                  <a:cubicBezTo>
                    <a:pt x="184427" y="521465"/>
                    <a:pt x="184427" y="521465"/>
                    <a:pt x="193403" y="513994"/>
                  </a:cubicBezTo>
                  <a:cubicBezTo>
                    <a:pt x="193403" y="513994"/>
                    <a:pt x="193403" y="513994"/>
                    <a:pt x="200884" y="509512"/>
                  </a:cubicBezTo>
                  <a:cubicBezTo>
                    <a:pt x="200884" y="509512"/>
                    <a:pt x="200884" y="509512"/>
                    <a:pt x="203876" y="500547"/>
                  </a:cubicBezTo>
                  <a:cubicBezTo>
                    <a:pt x="203876" y="500547"/>
                    <a:pt x="203876" y="500547"/>
                    <a:pt x="205372" y="487099"/>
                  </a:cubicBezTo>
                  <a:cubicBezTo>
                    <a:pt x="205372" y="487099"/>
                    <a:pt x="205372" y="487099"/>
                    <a:pt x="208364" y="478134"/>
                  </a:cubicBezTo>
                  <a:cubicBezTo>
                    <a:pt x="208364" y="478134"/>
                    <a:pt x="208364" y="478134"/>
                    <a:pt x="209860" y="475146"/>
                  </a:cubicBezTo>
                  <a:cubicBezTo>
                    <a:pt x="209860" y="475146"/>
                    <a:pt x="209860" y="475146"/>
                    <a:pt x="217340" y="464687"/>
                  </a:cubicBezTo>
                  <a:cubicBezTo>
                    <a:pt x="217340" y="464687"/>
                    <a:pt x="217340" y="464687"/>
                    <a:pt x="212852" y="464687"/>
                  </a:cubicBezTo>
                  <a:cubicBezTo>
                    <a:pt x="212852" y="464687"/>
                    <a:pt x="212852" y="464687"/>
                    <a:pt x="205372" y="466181"/>
                  </a:cubicBezTo>
                  <a:cubicBezTo>
                    <a:pt x="205372" y="466181"/>
                    <a:pt x="205372" y="466181"/>
                    <a:pt x="200884" y="466181"/>
                  </a:cubicBezTo>
                  <a:cubicBezTo>
                    <a:pt x="200884" y="466181"/>
                    <a:pt x="200884" y="466181"/>
                    <a:pt x="193403" y="464687"/>
                  </a:cubicBezTo>
                  <a:cubicBezTo>
                    <a:pt x="193403" y="464687"/>
                    <a:pt x="193403" y="464687"/>
                    <a:pt x="190411" y="461699"/>
                  </a:cubicBezTo>
                  <a:cubicBezTo>
                    <a:pt x="190411" y="461699"/>
                    <a:pt x="190411" y="461699"/>
                    <a:pt x="197891" y="454228"/>
                  </a:cubicBezTo>
                  <a:cubicBezTo>
                    <a:pt x="197891" y="454228"/>
                    <a:pt x="197891" y="454228"/>
                    <a:pt x="190411" y="455722"/>
                  </a:cubicBezTo>
                  <a:cubicBezTo>
                    <a:pt x="190411" y="455722"/>
                    <a:pt x="190411" y="455722"/>
                    <a:pt x="185923" y="460204"/>
                  </a:cubicBezTo>
                  <a:cubicBezTo>
                    <a:pt x="185923" y="460204"/>
                    <a:pt x="185923" y="460204"/>
                    <a:pt x="182931" y="470664"/>
                  </a:cubicBezTo>
                  <a:cubicBezTo>
                    <a:pt x="182931" y="470664"/>
                    <a:pt x="182931" y="470664"/>
                    <a:pt x="178442" y="475146"/>
                  </a:cubicBezTo>
                  <a:cubicBezTo>
                    <a:pt x="178442" y="475146"/>
                    <a:pt x="178442" y="475146"/>
                    <a:pt x="176946" y="470664"/>
                  </a:cubicBezTo>
                  <a:cubicBezTo>
                    <a:pt x="176946" y="470664"/>
                    <a:pt x="176946" y="470664"/>
                    <a:pt x="172458" y="464687"/>
                  </a:cubicBezTo>
                  <a:cubicBezTo>
                    <a:pt x="172458" y="464687"/>
                    <a:pt x="172458" y="464687"/>
                    <a:pt x="164978" y="457216"/>
                  </a:cubicBezTo>
                  <a:cubicBezTo>
                    <a:pt x="164978" y="457216"/>
                    <a:pt x="164978" y="457216"/>
                    <a:pt x="153009" y="449745"/>
                  </a:cubicBezTo>
                  <a:cubicBezTo>
                    <a:pt x="153009" y="449745"/>
                    <a:pt x="153009" y="449745"/>
                    <a:pt x="150017" y="449745"/>
                  </a:cubicBezTo>
                  <a:cubicBezTo>
                    <a:pt x="150017" y="449745"/>
                    <a:pt x="150017" y="449745"/>
                    <a:pt x="139545" y="457216"/>
                  </a:cubicBezTo>
                  <a:cubicBezTo>
                    <a:pt x="139545" y="457216"/>
                    <a:pt x="139545" y="457216"/>
                    <a:pt x="133560" y="457216"/>
                  </a:cubicBezTo>
                  <a:cubicBezTo>
                    <a:pt x="133560" y="457216"/>
                    <a:pt x="133560" y="457216"/>
                    <a:pt x="124584" y="457216"/>
                  </a:cubicBezTo>
                  <a:cubicBezTo>
                    <a:pt x="124584" y="457216"/>
                    <a:pt x="124584" y="457216"/>
                    <a:pt x="126080" y="437792"/>
                  </a:cubicBezTo>
                  <a:cubicBezTo>
                    <a:pt x="126080" y="437792"/>
                    <a:pt x="126080" y="437792"/>
                    <a:pt x="127576" y="431815"/>
                  </a:cubicBezTo>
                  <a:cubicBezTo>
                    <a:pt x="127576" y="431815"/>
                    <a:pt x="127576" y="431815"/>
                    <a:pt x="132064" y="425838"/>
                  </a:cubicBezTo>
                  <a:cubicBezTo>
                    <a:pt x="132064" y="425838"/>
                    <a:pt x="132064" y="425838"/>
                    <a:pt x="132064" y="418368"/>
                  </a:cubicBezTo>
                  <a:cubicBezTo>
                    <a:pt x="132064" y="418368"/>
                    <a:pt x="132064" y="418368"/>
                    <a:pt x="130568" y="406414"/>
                  </a:cubicBezTo>
                  <a:cubicBezTo>
                    <a:pt x="130568" y="406414"/>
                    <a:pt x="130568" y="406414"/>
                    <a:pt x="127576" y="394461"/>
                  </a:cubicBezTo>
                  <a:cubicBezTo>
                    <a:pt x="127576" y="394461"/>
                    <a:pt x="127576" y="394461"/>
                    <a:pt x="124584" y="397449"/>
                  </a:cubicBezTo>
                  <a:cubicBezTo>
                    <a:pt x="124584" y="397449"/>
                    <a:pt x="124584" y="397449"/>
                    <a:pt x="118600" y="403426"/>
                  </a:cubicBezTo>
                  <a:cubicBezTo>
                    <a:pt x="118600" y="403426"/>
                    <a:pt x="118600" y="403426"/>
                    <a:pt x="114111" y="406414"/>
                  </a:cubicBezTo>
                  <a:cubicBezTo>
                    <a:pt x="114111" y="406414"/>
                    <a:pt x="114111" y="406414"/>
                    <a:pt x="109623" y="406414"/>
                  </a:cubicBezTo>
                  <a:cubicBezTo>
                    <a:pt x="109623" y="406414"/>
                    <a:pt x="109623" y="406414"/>
                    <a:pt x="105135" y="401932"/>
                  </a:cubicBezTo>
                  <a:cubicBezTo>
                    <a:pt x="105135" y="401932"/>
                    <a:pt x="105135" y="401932"/>
                    <a:pt x="102143" y="401932"/>
                  </a:cubicBezTo>
                  <a:cubicBezTo>
                    <a:pt x="102143" y="401932"/>
                    <a:pt x="102143" y="401932"/>
                    <a:pt x="96158" y="398943"/>
                  </a:cubicBezTo>
                  <a:cubicBezTo>
                    <a:pt x="96158" y="398943"/>
                    <a:pt x="96158" y="398943"/>
                    <a:pt x="91670" y="394461"/>
                  </a:cubicBezTo>
                  <a:cubicBezTo>
                    <a:pt x="91670" y="394461"/>
                    <a:pt x="91670" y="394461"/>
                    <a:pt x="87182" y="391473"/>
                  </a:cubicBezTo>
                  <a:cubicBezTo>
                    <a:pt x="87182" y="391473"/>
                    <a:pt x="87182" y="391473"/>
                    <a:pt x="82694" y="386990"/>
                  </a:cubicBezTo>
                  <a:cubicBezTo>
                    <a:pt x="82694" y="386990"/>
                    <a:pt x="82694" y="386990"/>
                    <a:pt x="81198" y="382508"/>
                  </a:cubicBezTo>
                  <a:cubicBezTo>
                    <a:pt x="81198" y="382508"/>
                    <a:pt x="81198" y="382508"/>
                    <a:pt x="79702" y="372048"/>
                  </a:cubicBezTo>
                  <a:cubicBezTo>
                    <a:pt x="79702" y="372048"/>
                    <a:pt x="79702" y="372048"/>
                    <a:pt x="85686" y="367566"/>
                  </a:cubicBezTo>
                  <a:cubicBezTo>
                    <a:pt x="85686" y="367566"/>
                    <a:pt x="85686" y="367566"/>
                    <a:pt x="91670" y="367566"/>
                  </a:cubicBezTo>
                  <a:cubicBezTo>
                    <a:pt x="91670" y="367566"/>
                    <a:pt x="91670" y="367566"/>
                    <a:pt x="99151" y="367566"/>
                  </a:cubicBezTo>
                  <a:cubicBezTo>
                    <a:pt x="99151" y="367566"/>
                    <a:pt x="99151" y="367566"/>
                    <a:pt x="106631" y="372048"/>
                  </a:cubicBezTo>
                  <a:cubicBezTo>
                    <a:pt x="106631" y="372048"/>
                    <a:pt x="106631" y="372048"/>
                    <a:pt x="109623" y="364578"/>
                  </a:cubicBezTo>
                  <a:cubicBezTo>
                    <a:pt x="109623" y="364578"/>
                    <a:pt x="109623" y="364578"/>
                    <a:pt x="105135" y="360095"/>
                  </a:cubicBezTo>
                  <a:cubicBezTo>
                    <a:pt x="105135" y="360095"/>
                    <a:pt x="105135" y="360095"/>
                    <a:pt x="103639" y="360095"/>
                  </a:cubicBezTo>
                  <a:cubicBezTo>
                    <a:pt x="103639" y="360095"/>
                    <a:pt x="103639" y="360095"/>
                    <a:pt x="96158" y="360095"/>
                  </a:cubicBezTo>
                  <a:cubicBezTo>
                    <a:pt x="96158" y="360095"/>
                    <a:pt x="96158" y="360095"/>
                    <a:pt x="91670" y="360095"/>
                  </a:cubicBezTo>
                  <a:cubicBezTo>
                    <a:pt x="91670" y="360095"/>
                    <a:pt x="91670" y="360095"/>
                    <a:pt x="82694" y="354118"/>
                  </a:cubicBezTo>
                  <a:cubicBezTo>
                    <a:pt x="82694" y="354118"/>
                    <a:pt x="82694" y="354118"/>
                    <a:pt x="79702" y="348142"/>
                  </a:cubicBezTo>
                  <a:cubicBezTo>
                    <a:pt x="79702" y="348142"/>
                    <a:pt x="79702" y="348142"/>
                    <a:pt x="76710" y="340671"/>
                  </a:cubicBezTo>
                  <a:cubicBezTo>
                    <a:pt x="76710" y="340671"/>
                    <a:pt x="76710" y="340671"/>
                    <a:pt x="73717" y="333200"/>
                  </a:cubicBezTo>
                  <a:cubicBezTo>
                    <a:pt x="73717" y="333200"/>
                    <a:pt x="73717" y="333200"/>
                    <a:pt x="73717" y="330212"/>
                  </a:cubicBezTo>
                  <a:cubicBezTo>
                    <a:pt x="73717" y="330212"/>
                    <a:pt x="73717" y="330212"/>
                    <a:pt x="76710" y="327223"/>
                  </a:cubicBezTo>
                  <a:cubicBezTo>
                    <a:pt x="76710" y="327223"/>
                    <a:pt x="76710" y="327223"/>
                    <a:pt x="81198" y="319752"/>
                  </a:cubicBezTo>
                  <a:cubicBezTo>
                    <a:pt x="81198" y="319752"/>
                    <a:pt x="81198" y="319752"/>
                    <a:pt x="88678" y="310787"/>
                  </a:cubicBezTo>
                  <a:cubicBezTo>
                    <a:pt x="88678" y="310787"/>
                    <a:pt x="88678" y="310787"/>
                    <a:pt x="97655" y="304811"/>
                  </a:cubicBezTo>
                  <a:cubicBezTo>
                    <a:pt x="97655" y="304811"/>
                    <a:pt x="97655" y="304811"/>
                    <a:pt x="103639" y="297340"/>
                  </a:cubicBezTo>
                  <a:cubicBezTo>
                    <a:pt x="103639" y="297340"/>
                    <a:pt x="103639" y="297340"/>
                    <a:pt x="105135" y="289869"/>
                  </a:cubicBezTo>
                  <a:cubicBezTo>
                    <a:pt x="105135" y="289869"/>
                    <a:pt x="105135" y="289869"/>
                    <a:pt x="112615" y="282398"/>
                  </a:cubicBezTo>
                  <a:cubicBezTo>
                    <a:pt x="112615" y="282398"/>
                    <a:pt x="112615" y="282398"/>
                    <a:pt x="118600" y="280904"/>
                  </a:cubicBezTo>
                  <a:cubicBezTo>
                    <a:pt x="118600" y="280904"/>
                    <a:pt x="118600" y="280904"/>
                    <a:pt x="123088" y="283892"/>
                  </a:cubicBezTo>
                  <a:cubicBezTo>
                    <a:pt x="123088" y="283892"/>
                    <a:pt x="123088" y="283892"/>
                    <a:pt x="127576" y="289869"/>
                  </a:cubicBezTo>
                  <a:cubicBezTo>
                    <a:pt x="127576" y="289869"/>
                    <a:pt x="127576" y="289869"/>
                    <a:pt x="130568" y="289869"/>
                  </a:cubicBezTo>
                  <a:cubicBezTo>
                    <a:pt x="130568" y="289869"/>
                    <a:pt x="130568" y="289869"/>
                    <a:pt x="136552" y="289869"/>
                  </a:cubicBezTo>
                  <a:cubicBezTo>
                    <a:pt x="136552" y="289869"/>
                    <a:pt x="136552" y="289869"/>
                    <a:pt x="139545" y="289869"/>
                  </a:cubicBezTo>
                  <a:cubicBezTo>
                    <a:pt x="139545" y="289869"/>
                    <a:pt x="139545" y="289869"/>
                    <a:pt x="144033" y="283892"/>
                  </a:cubicBezTo>
                  <a:cubicBezTo>
                    <a:pt x="144033" y="283892"/>
                    <a:pt x="144033" y="283892"/>
                    <a:pt x="148521" y="283892"/>
                  </a:cubicBezTo>
                  <a:cubicBezTo>
                    <a:pt x="148521" y="283892"/>
                    <a:pt x="148521" y="283892"/>
                    <a:pt x="150017" y="280904"/>
                  </a:cubicBezTo>
                  <a:cubicBezTo>
                    <a:pt x="150017" y="280904"/>
                    <a:pt x="150017" y="280904"/>
                    <a:pt x="153009" y="276422"/>
                  </a:cubicBezTo>
                  <a:cubicBezTo>
                    <a:pt x="153009" y="276422"/>
                    <a:pt x="153009" y="276422"/>
                    <a:pt x="154505" y="280904"/>
                  </a:cubicBezTo>
                  <a:cubicBezTo>
                    <a:pt x="154505" y="280904"/>
                    <a:pt x="154505" y="280904"/>
                    <a:pt x="158994" y="280904"/>
                  </a:cubicBezTo>
                  <a:cubicBezTo>
                    <a:pt x="158994" y="280904"/>
                    <a:pt x="158994" y="280904"/>
                    <a:pt x="161986" y="280904"/>
                  </a:cubicBezTo>
                  <a:cubicBezTo>
                    <a:pt x="161986" y="280904"/>
                    <a:pt x="161986" y="280904"/>
                    <a:pt x="167970" y="280904"/>
                  </a:cubicBezTo>
                  <a:cubicBezTo>
                    <a:pt x="167970" y="280904"/>
                    <a:pt x="167970" y="280904"/>
                    <a:pt x="172458" y="276422"/>
                  </a:cubicBezTo>
                  <a:cubicBezTo>
                    <a:pt x="172458" y="276422"/>
                    <a:pt x="172458" y="276422"/>
                    <a:pt x="176946" y="276422"/>
                  </a:cubicBezTo>
                  <a:cubicBezTo>
                    <a:pt x="176946" y="276422"/>
                    <a:pt x="176946" y="276422"/>
                    <a:pt x="178442" y="265962"/>
                  </a:cubicBezTo>
                  <a:cubicBezTo>
                    <a:pt x="178442" y="265962"/>
                    <a:pt x="178442" y="265962"/>
                    <a:pt x="175450" y="258491"/>
                  </a:cubicBezTo>
                  <a:cubicBezTo>
                    <a:pt x="175450" y="258491"/>
                    <a:pt x="175450" y="258491"/>
                    <a:pt x="172458" y="246538"/>
                  </a:cubicBezTo>
                  <a:cubicBezTo>
                    <a:pt x="172458" y="246538"/>
                    <a:pt x="172458" y="246538"/>
                    <a:pt x="178442" y="246538"/>
                  </a:cubicBezTo>
                  <a:cubicBezTo>
                    <a:pt x="178442" y="246538"/>
                    <a:pt x="178442" y="246538"/>
                    <a:pt x="184427" y="240561"/>
                  </a:cubicBezTo>
                  <a:cubicBezTo>
                    <a:pt x="184427" y="240561"/>
                    <a:pt x="184427" y="240561"/>
                    <a:pt x="182931" y="231596"/>
                  </a:cubicBezTo>
                  <a:cubicBezTo>
                    <a:pt x="182931" y="231596"/>
                    <a:pt x="182931" y="231596"/>
                    <a:pt x="173954" y="230102"/>
                  </a:cubicBezTo>
                  <a:cubicBezTo>
                    <a:pt x="173954" y="230102"/>
                    <a:pt x="173954" y="230102"/>
                    <a:pt x="169466" y="230102"/>
                  </a:cubicBezTo>
                  <a:cubicBezTo>
                    <a:pt x="169466" y="230102"/>
                    <a:pt x="169466" y="230102"/>
                    <a:pt x="164978" y="231596"/>
                  </a:cubicBezTo>
                  <a:cubicBezTo>
                    <a:pt x="164978" y="231596"/>
                    <a:pt x="164978" y="231596"/>
                    <a:pt x="160490" y="234585"/>
                  </a:cubicBezTo>
                  <a:cubicBezTo>
                    <a:pt x="160490" y="234585"/>
                    <a:pt x="160490" y="234585"/>
                    <a:pt x="157497" y="240561"/>
                  </a:cubicBezTo>
                  <a:cubicBezTo>
                    <a:pt x="157497" y="240561"/>
                    <a:pt x="157497" y="240561"/>
                    <a:pt x="153009" y="240561"/>
                  </a:cubicBezTo>
                  <a:cubicBezTo>
                    <a:pt x="153009" y="240561"/>
                    <a:pt x="153009" y="240561"/>
                    <a:pt x="148521" y="231596"/>
                  </a:cubicBezTo>
                  <a:cubicBezTo>
                    <a:pt x="148521" y="231596"/>
                    <a:pt x="148521" y="231596"/>
                    <a:pt x="136552" y="231596"/>
                  </a:cubicBezTo>
                  <a:cubicBezTo>
                    <a:pt x="136552" y="231596"/>
                    <a:pt x="136552" y="231596"/>
                    <a:pt x="123088" y="231596"/>
                  </a:cubicBezTo>
                  <a:cubicBezTo>
                    <a:pt x="123088" y="231596"/>
                    <a:pt x="123088" y="231596"/>
                    <a:pt x="112615" y="228608"/>
                  </a:cubicBezTo>
                  <a:cubicBezTo>
                    <a:pt x="112615" y="228608"/>
                    <a:pt x="112615" y="228608"/>
                    <a:pt x="102143" y="224125"/>
                  </a:cubicBezTo>
                  <a:cubicBezTo>
                    <a:pt x="102143" y="224125"/>
                    <a:pt x="102143" y="224125"/>
                    <a:pt x="96158" y="216654"/>
                  </a:cubicBezTo>
                  <a:cubicBezTo>
                    <a:pt x="96158" y="216654"/>
                    <a:pt x="96158" y="216654"/>
                    <a:pt x="94662" y="201713"/>
                  </a:cubicBezTo>
                  <a:cubicBezTo>
                    <a:pt x="94662" y="201713"/>
                    <a:pt x="94662" y="201713"/>
                    <a:pt x="102143" y="198724"/>
                  </a:cubicBezTo>
                  <a:cubicBezTo>
                    <a:pt x="102143" y="198724"/>
                    <a:pt x="102143" y="198724"/>
                    <a:pt x="106631" y="195736"/>
                  </a:cubicBezTo>
                  <a:cubicBezTo>
                    <a:pt x="106631" y="195736"/>
                    <a:pt x="106631" y="195736"/>
                    <a:pt x="96158" y="191254"/>
                  </a:cubicBezTo>
                  <a:cubicBezTo>
                    <a:pt x="96158" y="191254"/>
                    <a:pt x="96158" y="191254"/>
                    <a:pt x="90174" y="186771"/>
                  </a:cubicBezTo>
                  <a:cubicBezTo>
                    <a:pt x="90174" y="186771"/>
                    <a:pt x="90174" y="186771"/>
                    <a:pt x="82694" y="180794"/>
                  </a:cubicBezTo>
                  <a:cubicBezTo>
                    <a:pt x="82694" y="180794"/>
                    <a:pt x="82694" y="180794"/>
                    <a:pt x="81198" y="177806"/>
                  </a:cubicBezTo>
                  <a:cubicBezTo>
                    <a:pt x="81198" y="177806"/>
                    <a:pt x="81198" y="177806"/>
                    <a:pt x="87182" y="173324"/>
                  </a:cubicBezTo>
                  <a:cubicBezTo>
                    <a:pt x="87182" y="173324"/>
                    <a:pt x="87182" y="173324"/>
                    <a:pt x="91670" y="173324"/>
                  </a:cubicBezTo>
                  <a:cubicBezTo>
                    <a:pt x="91670" y="173324"/>
                    <a:pt x="91670" y="173324"/>
                    <a:pt x="100647" y="171829"/>
                  </a:cubicBezTo>
                  <a:cubicBezTo>
                    <a:pt x="100647" y="171829"/>
                    <a:pt x="100647" y="171829"/>
                    <a:pt x="112615" y="164359"/>
                  </a:cubicBezTo>
                  <a:cubicBezTo>
                    <a:pt x="112615" y="164359"/>
                    <a:pt x="112615" y="164359"/>
                    <a:pt x="114111" y="167347"/>
                  </a:cubicBezTo>
                  <a:cubicBezTo>
                    <a:pt x="114111" y="167347"/>
                    <a:pt x="114111" y="167347"/>
                    <a:pt x="121592" y="164359"/>
                  </a:cubicBezTo>
                  <a:cubicBezTo>
                    <a:pt x="121592" y="164359"/>
                    <a:pt x="121592" y="164359"/>
                    <a:pt x="121592" y="162864"/>
                  </a:cubicBezTo>
                  <a:cubicBezTo>
                    <a:pt x="121592" y="162864"/>
                    <a:pt x="121592" y="162864"/>
                    <a:pt x="126080" y="161370"/>
                  </a:cubicBezTo>
                  <a:cubicBezTo>
                    <a:pt x="126080" y="161370"/>
                    <a:pt x="126080" y="161370"/>
                    <a:pt x="135056" y="159876"/>
                  </a:cubicBezTo>
                  <a:cubicBezTo>
                    <a:pt x="135056" y="159876"/>
                    <a:pt x="135056" y="159876"/>
                    <a:pt x="145529" y="159876"/>
                  </a:cubicBezTo>
                  <a:cubicBezTo>
                    <a:pt x="145529" y="159876"/>
                    <a:pt x="145529" y="159876"/>
                    <a:pt x="150017" y="162864"/>
                  </a:cubicBezTo>
                  <a:cubicBezTo>
                    <a:pt x="150017" y="162864"/>
                    <a:pt x="150017" y="162864"/>
                    <a:pt x="147025" y="170335"/>
                  </a:cubicBezTo>
                  <a:cubicBezTo>
                    <a:pt x="147025" y="170335"/>
                    <a:pt x="147025" y="170335"/>
                    <a:pt x="147025" y="173324"/>
                  </a:cubicBezTo>
                  <a:cubicBezTo>
                    <a:pt x="147025" y="173324"/>
                    <a:pt x="147025" y="173324"/>
                    <a:pt x="151513" y="176312"/>
                  </a:cubicBezTo>
                  <a:cubicBezTo>
                    <a:pt x="151513" y="176312"/>
                    <a:pt x="151513" y="176312"/>
                    <a:pt x="156001" y="180794"/>
                  </a:cubicBezTo>
                  <a:cubicBezTo>
                    <a:pt x="156001" y="180794"/>
                    <a:pt x="156001" y="180794"/>
                    <a:pt x="164978" y="180794"/>
                  </a:cubicBezTo>
                  <a:cubicBezTo>
                    <a:pt x="164978" y="180794"/>
                    <a:pt x="164978" y="180794"/>
                    <a:pt x="176946" y="183783"/>
                  </a:cubicBezTo>
                  <a:cubicBezTo>
                    <a:pt x="176946" y="183783"/>
                    <a:pt x="176946" y="183783"/>
                    <a:pt x="185923" y="179300"/>
                  </a:cubicBezTo>
                  <a:cubicBezTo>
                    <a:pt x="185923" y="179300"/>
                    <a:pt x="185923" y="179300"/>
                    <a:pt x="191907" y="173324"/>
                  </a:cubicBezTo>
                  <a:cubicBezTo>
                    <a:pt x="191907" y="173324"/>
                    <a:pt x="191907" y="173324"/>
                    <a:pt x="199387" y="168841"/>
                  </a:cubicBezTo>
                  <a:cubicBezTo>
                    <a:pt x="199387" y="168841"/>
                    <a:pt x="193403" y="165853"/>
                    <a:pt x="191907" y="165853"/>
                  </a:cubicBezTo>
                  <a:cubicBezTo>
                    <a:pt x="188915" y="165853"/>
                    <a:pt x="185923" y="162864"/>
                    <a:pt x="185923" y="162864"/>
                  </a:cubicBezTo>
                  <a:cubicBezTo>
                    <a:pt x="185923" y="162864"/>
                    <a:pt x="185923" y="162864"/>
                    <a:pt x="181435" y="159876"/>
                  </a:cubicBezTo>
                  <a:cubicBezTo>
                    <a:pt x="181435" y="159876"/>
                    <a:pt x="181435" y="159876"/>
                    <a:pt x="181435" y="153899"/>
                  </a:cubicBezTo>
                  <a:cubicBezTo>
                    <a:pt x="181435" y="153899"/>
                    <a:pt x="181435" y="153899"/>
                    <a:pt x="179939" y="146428"/>
                  </a:cubicBezTo>
                  <a:cubicBezTo>
                    <a:pt x="179939" y="146428"/>
                    <a:pt x="179939" y="146428"/>
                    <a:pt x="157497" y="140452"/>
                  </a:cubicBezTo>
                  <a:cubicBezTo>
                    <a:pt x="157497" y="140452"/>
                    <a:pt x="157497" y="140452"/>
                    <a:pt x="157497" y="118039"/>
                  </a:cubicBezTo>
                  <a:cubicBezTo>
                    <a:pt x="157497" y="118039"/>
                    <a:pt x="157497" y="118039"/>
                    <a:pt x="147025" y="107580"/>
                  </a:cubicBezTo>
                  <a:cubicBezTo>
                    <a:pt x="147025" y="107580"/>
                    <a:pt x="147025" y="107580"/>
                    <a:pt x="126080" y="85168"/>
                  </a:cubicBezTo>
                  <a:cubicBezTo>
                    <a:pt x="126080" y="85168"/>
                    <a:pt x="126080" y="85168"/>
                    <a:pt x="129072" y="85168"/>
                  </a:cubicBezTo>
                  <a:cubicBezTo>
                    <a:pt x="129072" y="85168"/>
                    <a:pt x="129072" y="85168"/>
                    <a:pt x="129072" y="80685"/>
                  </a:cubicBezTo>
                  <a:cubicBezTo>
                    <a:pt x="129072" y="80685"/>
                    <a:pt x="129072" y="80685"/>
                    <a:pt x="136552" y="80685"/>
                  </a:cubicBezTo>
                  <a:cubicBezTo>
                    <a:pt x="136552" y="80685"/>
                    <a:pt x="136552" y="80685"/>
                    <a:pt x="136552" y="74708"/>
                  </a:cubicBezTo>
                  <a:cubicBezTo>
                    <a:pt x="136552" y="74708"/>
                    <a:pt x="136552" y="74708"/>
                    <a:pt x="138048" y="67238"/>
                  </a:cubicBezTo>
                  <a:cubicBezTo>
                    <a:pt x="138048" y="67238"/>
                    <a:pt x="138048" y="67238"/>
                    <a:pt x="142537" y="67238"/>
                  </a:cubicBezTo>
                  <a:cubicBezTo>
                    <a:pt x="142537" y="67238"/>
                    <a:pt x="142537" y="67238"/>
                    <a:pt x="147025" y="70226"/>
                  </a:cubicBezTo>
                  <a:cubicBezTo>
                    <a:pt x="147025" y="70226"/>
                    <a:pt x="147025" y="70226"/>
                    <a:pt x="154505" y="70226"/>
                  </a:cubicBezTo>
                  <a:cubicBezTo>
                    <a:pt x="154505" y="70226"/>
                    <a:pt x="154505" y="70226"/>
                    <a:pt x="157497" y="70226"/>
                  </a:cubicBezTo>
                  <a:cubicBezTo>
                    <a:pt x="157497" y="70226"/>
                    <a:pt x="157497" y="70226"/>
                    <a:pt x="164978" y="70226"/>
                  </a:cubicBezTo>
                  <a:cubicBezTo>
                    <a:pt x="164978" y="70226"/>
                    <a:pt x="164978" y="70226"/>
                    <a:pt x="178442" y="65743"/>
                  </a:cubicBezTo>
                  <a:cubicBezTo>
                    <a:pt x="178442" y="65743"/>
                    <a:pt x="178442" y="65743"/>
                    <a:pt x="182931" y="61261"/>
                  </a:cubicBezTo>
                  <a:cubicBezTo>
                    <a:pt x="182931" y="61261"/>
                    <a:pt x="182931" y="61261"/>
                    <a:pt x="187419" y="53790"/>
                  </a:cubicBezTo>
                  <a:cubicBezTo>
                    <a:pt x="187419" y="53790"/>
                    <a:pt x="187419" y="53790"/>
                    <a:pt x="187419" y="41837"/>
                  </a:cubicBezTo>
                  <a:cubicBezTo>
                    <a:pt x="187419" y="41837"/>
                    <a:pt x="187419" y="41837"/>
                    <a:pt x="191907" y="41837"/>
                  </a:cubicBezTo>
                  <a:cubicBezTo>
                    <a:pt x="191907" y="41837"/>
                    <a:pt x="191907" y="41837"/>
                    <a:pt x="196395" y="37354"/>
                  </a:cubicBezTo>
                  <a:cubicBezTo>
                    <a:pt x="196395" y="37354"/>
                    <a:pt x="196395" y="37354"/>
                    <a:pt x="205372" y="29883"/>
                  </a:cubicBezTo>
                  <a:cubicBezTo>
                    <a:pt x="205372" y="29883"/>
                    <a:pt x="205372" y="29883"/>
                    <a:pt x="221829" y="26895"/>
                  </a:cubicBezTo>
                  <a:cubicBezTo>
                    <a:pt x="221829" y="26895"/>
                    <a:pt x="221829" y="26895"/>
                    <a:pt x="227813" y="19424"/>
                  </a:cubicBezTo>
                  <a:cubicBezTo>
                    <a:pt x="227813" y="19424"/>
                    <a:pt x="227813" y="19424"/>
                    <a:pt x="233797" y="16436"/>
                  </a:cubicBezTo>
                  <a:cubicBezTo>
                    <a:pt x="233797" y="16436"/>
                    <a:pt x="233797" y="16436"/>
                    <a:pt x="238285" y="11953"/>
                  </a:cubicBezTo>
                  <a:cubicBezTo>
                    <a:pt x="238285" y="11953"/>
                    <a:pt x="238285" y="11953"/>
                    <a:pt x="262223" y="13447"/>
                  </a:cubicBezTo>
                  <a:cubicBezTo>
                    <a:pt x="262223" y="13447"/>
                    <a:pt x="262223" y="13447"/>
                    <a:pt x="265215" y="5977"/>
                  </a:cubicBezTo>
                  <a:cubicBezTo>
                    <a:pt x="265215" y="5977"/>
                    <a:pt x="265215" y="5977"/>
                    <a:pt x="277183" y="0"/>
                  </a:cubicBezTo>
                  <a:close/>
                </a:path>
              </a:pathLst>
            </a:custGeom>
            <a:grpFill/>
            <a:ln w="3175" cap="flat">
              <a:solidFill>
                <a:schemeClr val="bg1"/>
              </a:solidFill>
              <a:prstDash val="solid"/>
              <a:miter lim="800000"/>
              <a:headEnd/>
              <a:tailEnd/>
            </a:ln>
          </p:spPr>
          <p:txBody>
            <a:bodyPr/>
            <a:lstStyle/>
            <a:p>
              <a:pPr defTabSz="1828272">
                <a:defRPr/>
              </a:pPr>
              <a:endParaRPr lang="en-US"/>
            </a:p>
          </p:txBody>
        </p:sp>
        <p:sp>
          <p:nvSpPr>
            <p:cNvPr id="266" name="Freeform 72">
              <a:extLst>
                <a:ext uri="{FF2B5EF4-FFF2-40B4-BE49-F238E27FC236}">
                  <a16:creationId xmlns:a16="http://schemas.microsoft.com/office/drawing/2014/main" id="{8BC1D5A0-64B3-4355-9EFB-BE3D495DCE8F}"/>
                </a:ext>
              </a:extLst>
            </p:cNvPr>
            <p:cNvSpPr>
              <a:spLocks/>
            </p:cNvSpPr>
            <p:nvPr/>
          </p:nvSpPr>
          <p:spPr bwMode="auto">
            <a:xfrm>
              <a:off x="5957637" y="3282926"/>
              <a:ext cx="448593" cy="285010"/>
            </a:xfrm>
            <a:custGeom>
              <a:avLst/>
              <a:gdLst>
                <a:gd name="connsiteX0" fmla="*/ 373837 w 470138"/>
                <a:gd name="connsiteY0" fmla="*/ 178512 h 298698"/>
                <a:gd name="connsiteX1" fmla="*/ 376847 w 470138"/>
                <a:gd name="connsiteY1" fmla="*/ 178512 h 298698"/>
                <a:gd name="connsiteX2" fmla="*/ 382865 w 470138"/>
                <a:gd name="connsiteY2" fmla="*/ 178512 h 298698"/>
                <a:gd name="connsiteX3" fmla="*/ 391894 w 470138"/>
                <a:gd name="connsiteY3" fmla="*/ 184447 h 298698"/>
                <a:gd name="connsiteX4" fmla="*/ 399417 w 470138"/>
                <a:gd name="connsiteY4" fmla="*/ 191866 h 298698"/>
                <a:gd name="connsiteX5" fmla="*/ 405436 w 470138"/>
                <a:gd name="connsiteY5" fmla="*/ 193350 h 298698"/>
                <a:gd name="connsiteX6" fmla="*/ 409950 w 470138"/>
                <a:gd name="connsiteY6" fmla="*/ 193350 h 298698"/>
                <a:gd name="connsiteX7" fmla="*/ 417474 w 470138"/>
                <a:gd name="connsiteY7" fmla="*/ 193350 h 298698"/>
                <a:gd name="connsiteX8" fmla="*/ 432521 w 470138"/>
                <a:gd name="connsiteY8" fmla="*/ 199285 h 298698"/>
                <a:gd name="connsiteX9" fmla="*/ 441549 w 470138"/>
                <a:gd name="connsiteY9" fmla="*/ 206704 h 298698"/>
                <a:gd name="connsiteX10" fmla="*/ 441549 w 470138"/>
                <a:gd name="connsiteY10" fmla="*/ 212639 h 298698"/>
                <a:gd name="connsiteX11" fmla="*/ 444558 w 470138"/>
                <a:gd name="connsiteY11" fmla="*/ 225993 h 298698"/>
                <a:gd name="connsiteX12" fmla="*/ 449072 w 470138"/>
                <a:gd name="connsiteY12" fmla="*/ 225993 h 298698"/>
                <a:gd name="connsiteX13" fmla="*/ 452082 w 470138"/>
                <a:gd name="connsiteY13" fmla="*/ 225993 h 298698"/>
                <a:gd name="connsiteX14" fmla="*/ 452082 w 470138"/>
                <a:gd name="connsiteY14" fmla="*/ 234896 h 298698"/>
                <a:gd name="connsiteX15" fmla="*/ 456596 w 470138"/>
                <a:gd name="connsiteY15" fmla="*/ 234896 h 298698"/>
                <a:gd name="connsiteX16" fmla="*/ 462615 w 470138"/>
                <a:gd name="connsiteY16" fmla="*/ 240831 h 298698"/>
                <a:gd name="connsiteX17" fmla="*/ 470138 w 470138"/>
                <a:gd name="connsiteY17" fmla="*/ 240831 h 298698"/>
                <a:gd name="connsiteX18" fmla="*/ 462615 w 470138"/>
                <a:gd name="connsiteY18" fmla="*/ 251217 h 298698"/>
                <a:gd name="connsiteX19" fmla="*/ 456596 w 470138"/>
                <a:gd name="connsiteY19" fmla="*/ 254185 h 298698"/>
                <a:gd name="connsiteX20" fmla="*/ 449072 w 470138"/>
                <a:gd name="connsiteY20" fmla="*/ 267539 h 298698"/>
                <a:gd name="connsiteX21" fmla="*/ 440044 w 470138"/>
                <a:gd name="connsiteY21" fmla="*/ 270506 h 298698"/>
                <a:gd name="connsiteX22" fmla="*/ 421988 w 470138"/>
                <a:gd name="connsiteY22" fmla="*/ 270506 h 298698"/>
                <a:gd name="connsiteX23" fmla="*/ 418978 w 470138"/>
                <a:gd name="connsiteY23" fmla="*/ 274958 h 298698"/>
                <a:gd name="connsiteX24" fmla="*/ 406941 w 470138"/>
                <a:gd name="connsiteY24" fmla="*/ 274958 h 298698"/>
                <a:gd name="connsiteX25" fmla="*/ 403931 w 470138"/>
                <a:gd name="connsiteY25" fmla="*/ 285344 h 298698"/>
                <a:gd name="connsiteX26" fmla="*/ 402427 w 470138"/>
                <a:gd name="connsiteY26" fmla="*/ 292763 h 298698"/>
                <a:gd name="connsiteX27" fmla="*/ 399417 w 470138"/>
                <a:gd name="connsiteY27" fmla="*/ 295731 h 298698"/>
                <a:gd name="connsiteX28" fmla="*/ 396408 w 470138"/>
                <a:gd name="connsiteY28" fmla="*/ 298698 h 298698"/>
                <a:gd name="connsiteX29" fmla="*/ 391894 w 470138"/>
                <a:gd name="connsiteY29" fmla="*/ 298698 h 298698"/>
                <a:gd name="connsiteX30" fmla="*/ 387380 w 470138"/>
                <a:gd name="connsiteY30" fmla="*/ 291279 h 298698"/>
                <a:gd name="connsiteX31" fmla="*/ 376847 w 470138"/>
                <a:gd name="connsiteY31" fmla="*/ 286828 h 298698"/>
                <a:gd name="connsiteX32" fmla="*/ 370828 w 470138"/>
                <a:gd name="connsiteY32" fmla="*/ 280893 h 298698"/>
                <a:gd name="connsiteX33" fmla="*/ 370828 w 470138"/>
                <a:gd name="connsiteY33" fmla="*/ 277925 h 298698"/>
                <a:gd name="connsiteX34" fmla="*/ 370828 w 470138"/>
                <a:gd name="connsiteY34" fmla="*/ 273474 h 298698"/>
                <a:gd name="connsiteX35" fmla="*/ 370828 w 470138"/>
                <a:gd name="connsiteY35" fmla="*/ 267539 h 298698"/>
                <a:gd name="connsiteX36" fmla="*/ 370828 w 470138"/>
                <a:gd name="connsiteY36" fmla="*/ 264571 h 298698"/>
                <a:gd name="connsiteX37" fmla="*/ 370828 w 470138"/>
                <a:gd name="connsiteY37" fmla="*/ 252701 h 298698"/>
                <a:gd name="connsiteX38" fmla="*/ 370828 w 470138"/>
                <a:gd name="connsiteY38" fmla="*/ 249733 h 298698"/>
                <a:gd name="connsiteX39" fmla="*/ 370828 w 470138"/>
                <a:gd name="connsiteY39" fmla="*/ 242315 h 298698"/>
                <a:gd name="connsiteX40" fmla="*/ 363304 w 470138"/>
                <a:gd name="connsiteY40" fmla="*/ 231928 h 298698"/>
                <a:gd name="connsiteX41" fmla="*/ 358790 w 470138"/>
                <a:gd name="connsiteY41" fmla="*/ 227477 h 298698"/>
                <a:gd name="connsiteX42" fmla="*/ 358790 w 470138"/>
                <a:gd name="connsiteY42" fmla="*/ 223025 h 298698"/>
                <a:gd name="connsiteX43" fmla="*/ 358790 w 470138"/>
                <a:gd name="connsiteY43" fmla="*/ 220058 h 298698"/>
                <a:gd name="connsiteX44" fmla="*/ 363304 w 470138"/>
                <a:gd name="connsiteY44" fmla="*/ 214123 h 298698"/>
                <a:gd name="connsiteX45" fmla="*/ 370828 w 470138"/>
                <a:gd name="connsiteY45" fmla="*/ 212639 h 298698"/>
                <a:gd name="connsiteX46" fmla="*/ 376847 w 470138"/>
                <a:gd name="connsiteY46" fmla="*/ 206704 h 298698"/>
                <a:gd name="connsiteX47" fmla="*/ 376847 w 470138"/>
                <a:gd name="connsiteY47" fmla="*/ 199285 h 298698"/>
                <a:gd name="connsiteX48" fmla="*/ 373837 w 470138"/>
                <a:gd name="connsiteY48" fmla="*/ 185931 h 298698"/>
                <a:gd name="connsiteX49" fmla="*/ 373837 w 470138"/>
                <a:gd name="connsiteY49" fmla="*/ 182963 h 298698"/>
                <a:gd name="connsiteX50" fmla="*/ 373837 w 470138"/>
                <a:gd name="connsiteY50" fmla="*/ 178512 h 298698"/>
                <a:gd name="connsiteX51" fmla="*/ 275720 w 470138"/>
                <a:gd name="connsiteY51" fmla="*/ 116651 h 298698"/>
                <a:gd name="connsiteX52" fmla="*/ 281022 w 470138"/>
                <a:gd name="connsiteY52" fmla="*/ 116651 h 298698"/>
                <a:gd name="connsiteX53" fmla="*/ 284556 w 470138"/>
                <a:gd name="connsiteY53" fmla="*/ 116651 h 298698"/>
                <a:gd name="connsiteX54" fmla="*/ 288091 w 470138"/>
                <a:gd name="connsiteY54" fmla="*/ 120186 h 298698"/>
                <a:gd name="connsiteX55" fmla="*/ 291626 w 470138"/>
                <a:gd name="connsiteY55" fmla="*/ 125488 h 298698"/>
                <a:gd name="connsiteX56" fmla="*/ 291626 w 470138"/>
                <a:gd name="connsiteY56" fmla="*/ 130790 h 298698"/>
                <a:gd name="connsiteX57" fmla="*/ 284556 w 470138"/>
                <a:gd name="connsiteY57" fmla="*/ 134325 h 298698"/>
                <a:gd name="connsiteX58" fmla="*/ 281022 w 470138"/>
                <a:gd name="connsiteY58" fmla="*/ 130790 h 298698"/>
                <a:gd name="connsiteX59" fmla="*/ 281022 w 470138"/>
                <a:gd name="connsiteY59" fmla="*/ 125488 h 298698"/>
                <a:gd name="connsiteX60" fmla="*/ 275720 w 470138"/>
                <a:gd name="connsiteY60" fmla="*/ 121953 h 298698"/>
                <a:gd name="connsiteX61" fmla="*/ 275720 w 470138"/>
                <a:gd name="connsiteY61" fmla="*/ 120186 h 298698"/>
                <a:gd name="connsiteX62" fmla="*/ 309302 w 470138"/>
                <a:gd name="connsiteY62" fmla="*/ 107814 h 298698"/>
                <a:gd name="connsiteX63" fmla="*/ 314604 w 470138"/>
                <a:gd name="connsiteY63" fmla="*/ 107814 h 298698"/>
                <a:gd name="connsiteX64" fmla="*/ 319906 w 470138"/>
                <a:gd name="connsiteY64" fmla="*/ 113116 h 298698"/>
                <a:gd name="connsiteX65" fmla="*/ 323441 w 470138"/>
                <a:gd name="connsiteY65" fmla="*/ 116651 h 298698"/>
                <a:gd name="connsiteX66" fmla="*/ 330511 w 470138"/>
                <a:gd name="connsiteY66" fmla="*/ 120186 h 298698"/>
                <a:gd name="connsiteX67" fmla="*/ 330511 w 470138"/>
                <a:gd name="connsiteY67" fmla="*/ 116651 h 298698"/>
                <a:gd name="connsiteX68" fmla="*/ 339348 w 470138"/>
                <a:gd name="connsiteY68" fmla="*/ 116651 h 298698"/>
                <a:gd name="connsiteX69" fmla="*/ 344650 w 470138"/>
                <a:gd name="connsiteY69" fmla="*/ 116651 h 298698"/>
                <a:gd name="connsiteX70" fmla="*/ 351720 w 470138"/>
                <a:gd name="connsiteY70" fmla="*/ 121954 h 298698"/>
                <a:gd name="connsiteX71" fmla="*/ 364092 w 470138"/>
                <a:gd name="connsiteY71" fmla="*/ 130791 h 298698"/>
                <a:gd name="connsiteX72" fmla="*/ 364092 w 470138"/>
                <a:gd name="connsiteY72" fmla="*/ 139628 h 298698"/>
                <a:gd name="connsiteX73" fmla="*/ 358789 w 470138"/>
                <a:gd name="connsiteY73" fmla="*/ 144930 h 298698"/>
                <a:gd name="connsiteX74" fmla="*/ 353487 w 470138"/>
                <a:gd name="connsiteY74" fmla="*/ 144930 h 298698"/>
                <a:gd name="connsiteX75" fmla="*/ 348185 w 470138"/>
                <a:gd name="connsiteY75" fmla="*/ 144930 h 298698"/>
                <a:gd name="connsiteX76" fmla="*/ 348185 w 470138"/>
                <a:gd name="connsiteY76" fmla="*/ 146698 h 298698"/>
                <a:gd name="connsiteX77" fmla="*/ 335813 w 470138"/>
                <a:gd name="connsiteY77" fmla="*/ 146698 h 298698"/>
                <a:gd name="connsiteX78" fmla="*/ 330511 w 470138"/>
                <a:gd name="connsiteY78" fmla="*/ 146698 h 298698"/>
                <a:gd name="connsiteX79" fmla="*/ 328743 w 470138"/>
                <a:gd name="connsiteY79" fmla="*/ 146698 h 298698"/>
                <a:gd name="connsiteX80" fmla="*/ 325209 w 470138"/>
                <a:gd name="connsiteY80" fmla="*/ 141396 h 298698"/>
                <a:gd name="connsiteX81" fmla="*/ 323441 w 470138"/>
                <a:gd name="connsiteY81" fmla="*/ 134326 h 298698"/>
                <a:gd name="connsiteX82" fmla="*/ 325209 w 470138"/>
                <a:gd name="connsiteY82" fmla="*/ 127256 h 298698"/>
                <a:gd name="connsiteX83" fmla="*/ 316371 w 470138"/>
                <a:gd name="connsiteY83" fmla="*/ 127256 h 298698"/>
                <a:gd name="connsiteX84" fmla="*/ 309302 w 470138"/>
                <a:gd name="connsiteY84" fmla="*/ 125488 h 298698"/>
                <a:gd name="connsiteX85" fmla="*/ 309302 w 470138"/>
                <a:gd name="connsiteY85" fmla="*/ 120186 h 298698"/>
                <a:gd name="connsiteX86" fmla="*/ 309302 w 470138"/>
                <a:gd name="connsiteY86" fmla="*/ 116651 h 298698"/>
                <a:gd name="connsiteX87" fmla="*/ 309302 w 470138"/>
                <a:gd name="connsiteY87" fmla="*/ 111349 h 298698"/>
                <a:gd name="connsiteX88" fmla="*/ 258045 w 470138"/>
                <a:gd name="connsiteY88" fmla="*/ 93675 h 298698"/>
                <a:gd name="connsiteX89" fmla="*/ 261580 w 470138"/>
                <a:gd name="connsiteY89" fmla="*/ 93675 h 298698"/>
                <a:gd name="connsiteX90" fmla="*/ 272184 w 470138"/>
                <a:gd name="connsiteY90" fmla="*/ 93675 h 298698"/>
                <a:gd name="connsiteX91" fmla="*/ 281021 w 470138"/>
                <a:gd name="connsiteY91" fmla="*/ 93675 h 298698"/>
                <a:gd name="connsiteX92" fmla="*/ 282788 w 470138"/>
                <a:gd name="connsiteY92" fmla="*/ 100745 h 298698"/>
                <a:gd name="connsiteX93" fmla="*/ 302230 w 470138"/>
                <a:gd name="connsiteY93" fmla="*/ 100745 h 298698"/>
                <a:gd name="connsiteX94" fmla="*/ 293393 w 470138"/>
                <a:gd name="connsiteY94" fmla="*/ 106047 h 298698"/>
                <a:gd name="connsiteX95" fmla="*/ 291625 w 470138"/>
                <a:gd name="connsiteY95" fmla="*/ 107815 h 298698"/>
                <a:gd name="connsiteX96" fmla="*/ 291625 w 470138"/>
                <a:gd name="connsiteY96" fmla="*/ 104280 h 298698"/>
                <a:gd name="connsiteX97" fmla="*/ 286323 w 470138"/>
                <a:gd name="connsiteY97" fmla="*/ 104280 h 298698"/>
                <a:gd name="connsiteX98" fmla="*/ 282788 w 470138"/>
                <a:gd name="connsiteY98" fmla="*/ 104280 h 298698"/>
                <a:gd name="connsiteX99" fmla="*/ 277486 w 470138"/>
                <a:gd name="connsiteY99" fmla="*/ 104280 h 298698"/>
                <a:gd name="connsiteX100" fmla="*/ 273951 w 470138"/>
                <a:gd name="connsiteY100" fmla="*/ 104280 h 298698"/>
                <a:gd name="connsiteX101" fmla="*/ 270417 w 470138"/>
                <a:gd name="connsiteY101" fmla="*/ 104280 h 298698"/>
                <a:gd name="connsiteX102" fmla="*/ 265114 w 470138"/>
                <a:gd name="connsiteY102" fmla="*/ 104280 h 298698"/>
                <a:gd name="connsiteX103" fmla="*/ 258045 w 470138"/>
                <a:gd name="connsiteY103" fmla="*/ 102512 h 298698"/>
                <a:gd name="connsiteX104" fmla="*/ 258045 w 470138"/>
                <a:gd name="connsiteY104" fmla="*/ 100745 h 298698"/>
                <a:gd name="connsiteX105" fmla="*/ 258045 w 470138"/>
                <a:gd name="connsiteY105" fmla="*/ 97210 h 298698"/>
                <a:gd name="connsiteX106" fmla="*/ 187348 w 470138"/>
                <a:gd name="connsiteY106" fmla="*/ 51256 h 298698"/>
                <a:gd name="connsiteX107" fmla="*/ 194417 w 470138"/>
                <a:gd name="connsiteY107" fmla="*/ 51256 h 298698"/>
                <a:gd name="connsiteX108" fmla="*/ 197952 w 470138"/>
                <a:gd name="connsiteY108" fmla="*/ 51256 h 298698"/>
                <a:gd name="connsiteX109" fmla="*/ 201487 w 470138"/>
                <a:gd name="connsiteY109" fmla="*/ 53023 h 298698"/>
                <a:gd name="connsiteX110" fmla="*/ 203254 w 470138"/>
                <a:gd name="connsiteY110" fmla="*/ 56558 h 298698"/>
                <a:gd name="connsiteX111" fmla="*/ 208557 w 470138"/>
                <a:gd name="connsiteY111" fmla="*/ 65395 h 298698"/>
                <a:gd name="connsiteX112" fmla="*/ 213859 w 470138"/>
                <a:gd name="connsiteY112" fmla="*/ 65395 h 298698"/>
                <a:gd name="connsiteX113" fmla="*/ 217394 w 470138"/>
                <a:gd name="connsiteY113" fmla="*/ 74233 h 298698"/>
                <a:gd name="connsiteX114" fmla="*/ 217394 w 470138"/>
                <a:gd name="connsiteY114" fmla="*/ 81303 h 298698"/>
                <a:gd name="connsiteX115" fmla="*/ 217394 w 470138"/>
                <a:gd name="connsiteY115" fmla="*/ 86605 h 298698"/>
                <a:gd name="connsiteX116" fmla="*/ 212092 w 470138"/>
                <a:gd name="connsiteY116" fmla="*/ 86605 h 298698"/>
                <a:gd name="connsiteX117" fmla="*/ 206789 w 470138"/>
                <a:gd name="connsiteY117" fmla="*/ 81303 h 298698"/>
                <a:gd name="connsiteX118" fmla="*/ 203254 w 470138"/>
                <a:gd name="connsiteY118" fmla="*/ 77768 h 298698"/>
                <a:gd name="connsiteX119" fmla="*/ 194417 w 470138"/>
                <a:gd name="connsiteY119" fmla="*/ 81303 h 298698"/>
                <a:gd name="connsiteX120" fmla="*/ 187348 w 470138"/>
                <a:gd name="connsiteY120" fmla="*/ 83070 h 298698"/>
                <a:gd name="connsiteX121" fmla="*/ 182046 w 470138"/>
                <a:gd name="connsiteY121" fmla="*/ 79535 h 298698"/>
                <a:gd name="connsiteX122" fmla="*/ 178511 w 470138"/>
                <a:gd name="connsiteY122" fmla="*/ 74233 h 298698"/>
                <a:gd name="connsiteX123" fmla="*/ 169674 w 470138"/>
                <a:gd name="connsiteY123" fmla="*/ 68930 h 298698"/>
                <a:gd name="connsiteX124" fmla="*/ 169674 w 470138"/>
                <a:gd name="connsiteY124" fmla="*/ 63628 h 298698"/>
                <a:gd name="connsiteX125" fmla="*/ 169674 w 470138"/>
                <a:gd name="connsiteY125" fmla="*/ 56558 h 298698"/>
                <a:gd name="connsiteX126" fmla="*/ 174976 w 470138"/>
                <a:gd name="connsiteY126" fmla="*/ 56558 h 298698"/>
                <a:gd name="connsiteX127" fmla="*/ 180278 w 470138"/>
                <a:gd name="connsiteY127" fmla="*/ 56558 h 298698"/>
                <a:gd name="connsiteX128" fmla="*/ 180278 w 470138"/>
                <a:gd name="connsiteY128" fmla="*/ 53023 h 298698"/>
                <a:gd name="connsiteX129" fmla="*/ 12372 w 470138"/>
                <a:gd name="connsiteY129" fmla="*/ 15908 h 298698"/>
                <a:gd name="connsiteX130" fmla="*/ 12372 w 470138"/>
                <a:gd name="connsiteY130" fmla="*/ 21210 h 298698"/>
                <a:gd name="connsiteX131" fmla="*/ 12372 w 470138"/>
                <a:gd name="connsiteY131" fmla="*/ 24745 h 298698"/>
                <a:gd name="connsiteX132" fmla="*/ 8837 w 470138"/>
                <a:gd name="connsiteY132" fmla="*/ 28280 h 298698"/>
                <a:gd name="connsiteX133" fmla="*/ 7069 w 470138"/>
                <a:gd name="connsiteY133" fmla="*/ 31815 h 298698"/>
                <a:gd name="connsiteX134" fmla="*/ 7069 w 470138"/>
                <a:gd name="connsiteY134" fmla="*/ 38885 h 298698"/>
                <a:gd name="connsiteX135" fmla="*/ 0 w 470138"/>
                <a:gd name="connsiteY135" fmla="*/ 35350 h 298698"/>
                <a:gd name="connsiteX136" fmla="*/ 0 w 470138"/>
                <a:gd name="connsiteY136" fmla="*/ 31815 h 298698"/>
                <a:gd name="connsiteX137" fmla="*/ 0 w 470138"/>
                <a:gd name="connsiteY137" fmla="*/ 28280 h 298698"/>
                <a:gd name="connsiteX138" fmla="*/ 7069 w 470138"/>
                <a:gd name="connsiteY138" fmla="*/ 21210 h 298698"/>
                <a:gd name="connsiteX139" fmla="*/ 58325 w 470138"/>
                <a:gd name="connsiteY139" fmla="*/ 0 h 298698"/>
                <a:gd name="connsiteX140" fmla="*/ 63627 w 470138"/>
                <a:gd name="connsiteY140" fmla="*/ 0 h 298698"/>
                <a:gd name="connsiteX141" fmla="*/ 77767 w 470138"/>
                <a:gd name="connsiteY141" fmla="*/ 0 h 298698"/>
                <a:gd name="connsiteX142" fmla="*/ 83069 w 470138"/>
                <a:gd name="connsiteY142" fmla="*/ 0 h 298698"/>
                <a:gd name="connsiteX143" fmla="*/ 88372 w 470138"/>
                <a:gd name="connsiteY143" fmla="*/ 8837 h 298698"/>
                <a:gd name="connsiteX144" fmla="*/ 88372 w 470138"/>
                <a:gd name="connsiteY144" fmla="*/ 10604 h 298698"/>
                <a:gd name="connsiteX145" fmla="*/ 88372 w 470138"/>
                <a:gd name="connsiteY145" fmla="*/ 15907 h 298698"/>
                <a:gd name="connsiteX146" fmla="*/ 86604 w 470138"/>
                <a:gd name="connsiteY146" fmla="*/ 21209 h 298698"/>
                <a:gd name="connsiteX147" fmla="*/ 86604 w 470138"/>
                <a:gd name="connsiteY147" fmla="*/ 22977 h 298698"/>
                <a:gd name="connsiteX148" fmla="*/ 81302 w 470138"/>
                <a:gd name="connsiteY148" fmla="*/ 28279 h 298698"/>
                <a:gd name="connsiteX149" fmla="*/ 77767 w 470138"/>
                <a:gd name="connsiteY149" fmla="*/ 28279 h 298698"/>
                <a:gd name="connsiteX150" fmla="*/ 72465 w 470138"/>
                <a:gd name="connsiteY150" fmla="*/ 28279 h 298698"/>
                <a:gd name="connsiteX151" fmla="*/ 68930 w 470138"/>
                <a:gd name="connsiteY151" fmla="*/ 28279 h 298698"/>
                <a:gd name="connsiteX152" fmla="*/ 60092 w 470138"/>
                <a:gd name="connsiteY152" fmla="*/ 22977 h 298698"/>
                <a:gd name="connsiteX153" fmla="*/ 58325 w 470138"/>
                <a:gd name="connsiteY153" fmla="*/ 22977 h 298698"/>
                <a:gd name="connsiteX154" fmla="*/ 49488 w 470138"/>
                <a:gd name="connsiteY154" fmla="*/ 15907 h 298698"/>
                <a:gd name="connsiteX155" fmla="*/ 49488 w 470138"/>
                <a:gd name="connsiteY155" fmla="*/ 7070 h 298698"/>
                <a:gd name="connsiteX156" fmla="*/ 49488 w 470138"/>
                <a:gd name="connsiteY156" fmla="*/ 3535 h 29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470138" h="298698">
                  <a:moveTo>
                    <a:pt x="373837" y="178512"/>
                  </a:moveTo>
                  <a:cubicBezTo>
                    <a:pt x="376847" y="178512"/>
                    <a:pt x="376847" y="178512"/>
                    <a:pt x="376847" y="178512"/>
                  </a:cubicBezTo>
                  <a:cubicBezTo>
                    <a:pt x="382865" y="178512"/>
                    <a:pt x="382865" y="178512"/>
                    <a:pt x="382865" y="178512"/>
                  </a:cubicBezTo>
                  <a:cubicBezTo>
                    <a:pt x="391894" y="184447"/>
                    <a:pt x="391894" y="184447"/>
                    <a:pt x="391894" y="184447"/>
                  </a:cubicBezTo>
                  <a:cubicBezTo>
                    <a:pt x="399417" y="191866"/>
                    <a:pt x="399417" y="191866"/>
                    <a:pt x="399417" y="191866"/>
                  </a:cubicBezTo>
                  <a:cubicBezTo>
                    <a:pt x="399417" y="191866"/>
                    <a:pt x="403931" y="193350"/>
                    <a:pt x="405436" y="193350"/>
                  </a:cubicBezTo>
                  <a:cubicBezTo>
                    <a:pt x="406941" y="193350"/>
                    <a:pt x="408445" y="193350"/>
                    <a:pt x="409950" y="193350"/>
                  </a:cubicBezTo>
                  <a:cubicBezTo>
                    <a:pt x="411455" y="193350"/>
                    <a:pt x="417474" y="193350"/>
                    <a:pt x="417474" y="193350"/>
                  </a:cubicBezTo>
                  <a:cubicBezTo>
                    <a:pt x="432521" y="199285"/>
                    <a:pt x="432521" y="199285"/>
                    <a:pt x="432521" y="199285"/>
                  </a:cubicBezTo>
                  <a:cubicBezTo>
                    <a:pt x="441549" y="206704"/>
                    <a:pt x="441549" y="206704"/>
                    <a:pt x="441549" y="206704"/>
                  </a:cubicBezTo>
                  <a:cubicBezTo>
                    <a:pt x="441549" y="212639"/>
                    <a:pt x="441549" y="212639"/>
                    <a:pt x="441549" y="212639"/>
                  </a:cubicBezTo>
                  <a:cubicBezTo>
                    <a:pt x="444558" y="225993"/>
                    <a:pt x="444558" y="225993"/>
                    <a:pt x="444558" y="225993"/>
                  </a:cubicBezTo>
                  <a:cubicBezTo>
                    <a:pt x="449072" y="225993"/>
                    <a:pt x="449072" y="225993"/>
                    <a:pt x="449072" y="225993"/>
                  </a:cubicBezTo>
                  <a:cubicBezTo>
                    <a:pt x="452082" y="225993"/>
                    <a:pt x="452082" y="225993"/>
                    <a:pt x="452082" y="225993"/>
                  </a:cubicBezTo>
                  <a:cubicBezTo>
                    <a:pt x="452082" y="234896"/>
                    <a:pt x="452082" y="234896"/>
                    <a:pt x="452082" y="234896"/>
                  </a:cubicBezTo>
                  <a:cubicBezTo>
                    <a:pt x="456596" y="234896"/>
                    <a:pt x="456596" y="234896"/>
                    <a:pt x="456596" y="234896"/>
                  </a:cubicBezTo>
                  <a:cubicBezTo>
                    <a:pt x="462615" y="240831"/>
                    <a:pt x="462615" y="240831"/>
                    <a:pt x="462615" y="240831"/>
                  </a:cubicBezTo>
                  <a:cubicBezTo>
                    <a:pt x="470138" y="240831"/>
                    <a:pt x="470138" y="240831"/>
                    <a:pt x="470138" y="240831"/>
                  </a:cubicBezTo>
                  <a:cubicBezTo>
                    <a:pt x="462615" y="251217"/>
                    <a:pt x="462615" y="251217"/>
                    <a:pt x="462615" y="251217"/>
                  </a:cubicBezTo>
                  <a:cubicBezTo>
                    <a:pt x="456596" y="254185"/>
                    <a:pt x="456596" y="254185"/>
                    <a:pt x="456596" y="254185"/>
                  </a:cubicBezTo>
                  <a:cubicBezTo>
                    <a:pt x="449072" y="267539"/>
                    <a:pt x="449072" y="267539"/>
                    <a:pt x="449072" y="267539"/>
                  </a:cubicBezTo>
                  <a:cubicBezTo>
                    <a:pt x="440044" y="270506"/>
                    <a:pt x="440044" y="270506"/>
                    <a:pt x="440044" y="270506"/>
                  </a:cubicBezTo>
                  <a:cubicBezTo>
                    <a:pt x="421988" y="270506"/>
                    <a:pt x="421988" y="270506"/>
                    <a:pt x="421988" y="270506"/>
                  </a:cubicBezTo>
                  <a:cubicBezTo>
                    <a:pt x="418978" y="274958"/>
                    <a:pt x="418978" y="274958"/>
                    <a:pt x="418978" y="274958"/>
                  </a:cubicBezTo>
                  <a:cubicBezTo>
                    <a:pt x="406941" y="274958"/>
                    <a:pt x="406941" y="274958"/>
                    <a:pt x="406941" y="274958"/>
                  </a:cubicBezTo>
                  <a:cubicBezTo>
                    <a:pt x="403931" y="285344"/>
                    <a:pt x="403931" y="285344"/>
                    <a:pt x="403931" y="285344"/>
                  </a:cubicBezTo>
                  <a:cubicBezTo>
                    <a:pt x="402427" y="292763"/>
                    <a:pt x="402427" y="292763"/>
                    <a:pt x="402427" y="292763"/>
                  </a:cubicBezTo>
                  <a:cubicBezTo>
                    <a:pt x="399417" y="295731"/>
                    <a:pt x="399417" y="295731"/>
                    <a:pt x="399417" y="295731"/>
                  </a:cubicBezTo>
                  <a:cubicBezTo>
                    <a:pt x="396408" y="298698"/>
                    <a:pt x="396408" y="298698"/>
                    <a:pt x="396408" y="298698"/>
                  </a:cubicBezTo>
                  <a:cubicBezTo>
                    <a:pt x="391894" y="298698"/>
                    <a:pt x="391894" y="298698"/>
                    <a:pt x="391894" y="298698"/>
                  </a:cubicBezTo>
                  <a:cubicBezTo>
                    <a:pt x="387380" y="291279"/>
                    <a:pt x="387380" y="291279"/>
                    <a:pt x="387380" y="291279"/>
                  </a:cubicBezTo>
                  <a:cubicBezTo>
                    <a:pt x="376847" y="286828"/>
                    <a:pt x="376847" y="286828"/>
                    <a:pt x="376847" y="286828"/>
                  </a:cubicBezTo>
                  <a:cubicBezTo>
                    <a:pt x="370828" y="280893"/>
                    <a:pt x="370828" y="280893"/>
                    <a:pt x="370828" y="280893"/>
                  </a:cubicBezTo>
                  <a:cubicBezTo>
                    <a:pt x="370828" y="277925"/>
                    <a:pt x="370828" y="277925"/>
                    <a:pt x="370828" y="277925"/>
                  </a:cubicBezTo>
                  <a:cubicBezTo>
                    <a:pt x="370828" y="273474"/>
                    <a:pt x="370828" y="273474"/>
                    <a:pt x="370828" y="273474"/>
                  </a:cubicBezTo>
                  <a:cubicBezTo>
                    <a:pt x="370828" y="267539"/>
                    <a:pt x="370828" y="267539"/>
                    <a:pt x="370828" y="267539"/>
                  </a:cubicBezTo>
                  <a:cubicBezTo>
                    <a:pt x="370828" y="264571"/>
                    <a:pt x="370828" y="264571"/>
                    <a:pt x="370828" y="264571"/>
                  </a:cubicBezTo>
                  <a:cubicBezTo>
                    <a:pt x="370828" y="252701"/>
                    <a:pt x="370828" y="252701"/>
                    <a:pt x="370828" y="252701"/>
                  </a:cubicBezTo>
                  <a:cubicBezTo>
                    <a:pt x="370828" y="249733"/>
                    <a:pt x="370828" y="249733"/>
                    <a:pt x="370828" y="249733"/>
                  </a:cubicBezTo>
                  <a:cubicBezTo>
                    <a:pt x="370828" y="242315"/>
                    <a:pt x="370828" y="242315"/>
                    <a:pt x="370828" y="242315"/>
                  </a:cubicBezTo>
                  <a:cubicBezTo>
                    <a:pt x="363304" y="231928"/>
                    <a:pt x="363304" y="231928"/>
                    <a:pt x="363304" y="231928"/>
                  </a:cubicBezTo>
                  <a:cubicBezTo>
                    <a:pt x="358790" y="227477"/>
                    <a:pt x="358790" y="227477"/>
                    <a:pt x="358790" y="227477"/>
                  </a:cubicBezTo>
                  <a:cubicBezTo>
                    <a:pt x="358790" y="223025"/>
                    <a:pt x="358790" y="223025"/>
                    <a:pt x="358790" y="223025"/>
                  </a:cubicBezTo>
                  <a:cubicBezTo>
                    <a:pt x="358790" y="220058"/>
                    <a:pt x="358790" y="220058"/>
                    <a:pt x="358790" y="220058"/>
                  </a:cubicBezTo>
                  <a:cubicBezTo>
                    <a:pt x="363304" y="214123"/>
                    <a:pt x="363304" y="214123"/>
                    <a:pt x="363304" y="214123"/>
                  </a:cubicBezTo>
                  <a:cubicBezTo>
                    <a:pt x="370828" y="212639"/>
                    <a:pt x="370828" y="212639"/>
                    <a:pt x="370828" y="212639"/>
                  </a:cubicBezTo>
                  <a:cubicBezTo>
                    <a:pt x="376847" y="206704"/>
                    <a:pt x="376847" y="206704"/>
                    <a:pt x="376847" y="206704"/>
                  </a:cubicBezTo>
                  <a:lnTo>
                    <a:pt x="376847" y="199285"/>
                  </a:lnTo>
                  <a:cubicBezTo>
                    <a:pt x="373837" y="185931"/>
                    <a:pt x="373837" y="185931"/>
                    <a:pt x="373837" y="185931"/>
                  </a:cubicBezTo>
                  <a:cubicBezTo>
                    <a:pt x="373837" y="182963"/>
                    <a:pt x="373837" y="182963"/>
                    <a:pt x="373837" y="182963"/>
                  </a:cubicBezTo>
                  <a:cubicBezTo>
                    <a:pt x="373837" y="178512"/>
                    <a:pt x="373837" y="178512"/>
                    <a:pt x="373837" y="178512"/>
                  </a:cubicBezTo>
                  <a:close/>
                  <a:moveTo>
                    <a:pt x="275720" y="116651"/>
                  </a:moveTo>
                  <a:lnTo>
                    <a:pt x="281022" y="116651"/>
                  </a:lnTo>
                  <a:lnTo>
                    <a:pt x="284556" y="116651"/>
                  </a:lnTo>
                  <a:lnTo>
                    <a:pt x="288091" y="120186"/>
                  </a:lnTo>
                  <a:lnTo>
                    <a:pt x="291626" y="125488"/>
                  </a:lnTo>
                  <a:lnTo>
                    <a:pt x="291626" y="130790"/>
                  </a:lnTo>
                  <a:lnTo>
                    <a:pt x="284556" y="134325"/>
                  </a:lnTo>
                  <a:lnTo>
                    <a:pt x="281022" y="130790"/>
                  </a:lnTo>
                  <a:lnTo>
                    <a:pt x="281022" y="125488"/>
                  </a:lnTo>
                  <a:lnTo>
                    <a:pt x="275720" y="121953"/>
                  </a:lnTo>
                  <a:lnTo>
                    <a:pt x="275720" y="120186"/>
                  </a:lnTo>
                  <a:close/>
                  <a:moveTo>
                    <a:pt x="309302" y="107814"/>
                  </a:moveTo>
                  <a:lnTo>
                    <a:pt x="314604" y="107814"/>
                  </a:lnTo>
                  <a:lnTo>
                    <a:pt x="319906" y="113116"/>
                  </a:lnTo>
                  <a:lnTo>
                    <a:pt x="323441" y="116651"/>
                  </a:lnTo>
                  <a:lnTo>
                    <a:pt x="330511" y="120186"/>
                  </a:lnTo>
                  <a:lnTo>
                    <a:pt x="330511" y="116651"/>
                  </a:lnTo>
                  <a:lnTo>
                    <a:pt x="339348" y="116651"/>
                  </a:lnTo>
                  <a:lnTo>
                    <a:pt x="344650" y="116651"/>
                  </a:lnTo>
                  <a:lnTo>
                    <a:pt x="351720" y="121954"/>
                  </a:lnTo>
                  <a:lnTo>
                    <a:pt x="364092" y="130791"/>
                  </a:lnTo>
                  <a:lnTo>
                    <a:pt x="364092" y="139628"/>
                  </a:lnTo>
                  <a:lnTo>
                    <a:pt x="358789" y="144930"/>
                  </a:lnTo>
                  <a:lnTo>
                    <a:pt x="353487" y="144930"/>
                  </a:lnTo>
                  <a:lnTo>
                    <a:pt x="348185" y="144930"/>
                  </a:lnTo>
                  <a:lnTo>
                    <a:pt x="348185" y="146698"/>
                  </a:lnTo>
                  <a:lnTo>
                    <a:pt x="335813" y="146698"/>
                  </a:lnTo>
                  <a:lnTo>
                    <a:pt x="330511" y="146698"/>
                  </a:lnTo>
                  <a:lnTo>
                    <a:pt x="328743" y="146698"/>
                  </a:lnTo>
                  <a:lnTo>
                    <a:pt x="325209" y="141396"/>
                  </a:lnTo>
                  <a:lnTo>
                    <a:pt x="323441" y="134326"/>
                  </a:lnTo>
                  <a:lnTo>
                    <a:pt x="325209" y="127256"/>
                  </a:lnTo>
                  <a:lnTo>
                    <a:pt x="316371" y="127256"/>
                  </a:lnTo>
                  <a:lnTo>
                    <a:pt x="309302" y="125488"/>
                  </a:lnTo>
                  <a:lnTo>
                    <a:pt x="309302" y="120186"/>
                  </a:lnTo>
                  <a:lnTo>
                    <a:pt x="309302" y="116651"/>
                  </a:lnTo>
                  <a:lnTo>
                    <a:pt x="309302" y="111349"/>
                  </a:lnTo>
                  <a:close/>
                  <a:moveTo>
                    <a:pt x="258045" y="93675"/>
                  </a:moveTo>
                  <a:lnTo>
                    <a:pt x="261580" y="93675"/>
                  </a:lnTo>
                  <a:lnTo>
                    <a:pt x="272184" y="93675"/>
                  </a:lnTo>
                  <a:lnTo>
                    <a:pt x="281021" y="93675"/>
                  </a:lnTo>
                  <a:lnTo>
                    <a:pt x="282788" y="100745"/>
                  </a:lnTo>
                  <a:lnTo>
                    <a:pt x="302230" y="100745"/>
                  </a:lnTo>
                  <a:lnTo>
                    <a:pt x="293393" y="106047"/>
                  </a:lnTo>
                  <a:lnTo>
                    <a:pt x="291625" y="107815"/>
                  </a:lnTo>
                  <a:lnTo>
                    <a:pt x="291625" y="104280"/>
                  </a:lnTo>
                  <a:lnTo>
                    <a:pt x="286323" y="104280"/>
                  </a:lnTo>
                  <a:lnTo>
                    <a:pt x="282788" y="104280"/>
                  </a:lnTo>
                  <a:lnTo>
                    <a:pt x="277486" y="104280"/>
                  </a:lnTo>
                  <a:lnTo>
                    <a:pt x="273951" y="104280"/>
                  </a:lnTo>
                  <a:lnTo>
                    <a:pt x="270417" y="104280"/>
                  </a:lnTo>
                  <a:lnTo>
                    <a:pt x="265114" y="104280"/>
                  </a:lnTo>
                  <a:lnTo>
                    <a:pt x="258045" y="102512"/>
                  </a:lnTo>
                  <a:lnTo>
                    <a:pt x="258045" y="100745"/>
                  </a:lnTo>
                  <a:lnTo>
                    <a:pt x="258045" y="97210"/>
                  </a:lnTo>
                  <a:close/>
                  <a:moveTo>
                    <a:pt x="187348" y="51256"/>
                  </a:moveTo>
                  <a:lnTo>
                    <a:pt x="194417" y="51256"/>
                  </a:lnTo>
                  <a:lnTo>
                    <a:pt x="197952" y="51256"/>
                  </a:lnTo>
                  <a:lnTo>
                    <a:pt x="201487" y="53023"/>
                  </a:lnTo>
                  <a:lnTo>
                    <a:pt x="203254" y="56558"/>
                  </a:lnTo>
                  <a:lnTo>
                    <a:pt x="208557" y="65395"/>
                  </a:lnTo>
                  <a:lnTo>
                    <a:pt x="213859" y="65395"/>
                  </a:lnTo>
                  <a:lnTo>
                    <a:pt x="217394" y="74233"/>
                  </a:lnTo>
                  <a:lnTo>
                    <a:pt x="217394" y="81303"/>
                  </a:lnTo>
                  <a:lnTo>
                    <a:pt x="217394" y="86605"/>
                  </a:lnTo>
                  <a:lnTo>
                    <a:pt x="212092" y="86605"/>
                  </a:lnTo>
                  <a:lnTo>
                    <a:pt x="206789" y="81303"/>
                  </a:lnTo>
                  <a:lnTo>
                    <a:pt x="203254" y="77768"/>
                  </a:lnTo>
                  <a:lnTo>
                    <a:pt x="194417" y="81303"/>
                  </a:lnTo>
                  <a:lnTo>
                    <a:pt x="187348" y="83070"/>
                  </a:lnTo>
                  <a:lnTo>
                    <a:pt x="182046" y="79535"/>
                  </a:lnTo>
                  <a:lnTo>
                    <a:pt x="178511" y="74233"/>
                  </a:lnTo>
                  <a:lnTo>
                    <a:pt x="169674" y="68930"/>
                  </a:lnTo>
                  <a:lnTo>
                    <a:pt x="169674" y="63628"/>
                  </a:lnTo>
                  <a:lnTo>
                    <a:pt x="169674" y="56558"/>
                  </a:lnTo>
                  <a:lnTo>
                    <a:pt x="174976" y="56558"/>
                  </a:lnTo>
                  <a:lnTo>
                    <a:pt x="180278" y="56558"/>
                  </a:lnTo>
                  <a:lnTo>
                    <a:pt x="180278" y="53023"/>
                  </a:lnTo>
                  <a:close/>
                  <a:moveTo>
                    <a:pt x="12372" y="15908"/>
                  </a:moveTo>
                  <a:lnTo>
                    <a:pt x="12372" y="21210"/>
                  </a:lnTo>
                  <a:lnTo>
                    <a:pt x="12372" y="24745"/>
                  </a:lnTo>
                  <a:lnTo>
                    <a:pt x="8837" y="28280"/>
                  </a:lnTo>
                  <a:lnTo>
                    <a:pt x="7069" y="31815"/>
                  </a:lnTo>
                  <a:lnTo>
                    <a:pt x="7069" y="38885"/>
                  </a:lnTo>
                  <a:lnTo>
                    <a:pt x="0" y="35350"/>
                  </a:lnTo>
                  <a:lnTo>
                    <a:pt x="0" y="31815"/>
                  </a:lnTo>
                  <a:lnTo>
                    <a:pt x="0" y="28280"/>
                  </a:lnTo>
                  <a:lnTo>
                    <a:pt x="7069" y="21210"/>
                  </a:lnTo>
                  <a:close/>
                  <a:moveTo>
                    <a:pt x="58325" y="0"/>
                  </a:moveTo>
                  <a:lnTo>
                    <a:pt x="63627" y="0"/>
                  </a:lnTo>
                  <a:lnTo>
                    <a:pt x="77767" y="0"/>
                  </a:lnTo>
                  <a:lnTo>
                    <a:pt x="83069" y="0"/>
                  </a:lnTo>
                  <a:lnTo>
                    <a:pt x="88372" y="8837"/>
                  </a:lnTo>
                  <a:lnTo>
                    <a:pt x="88372" y="10604"/>
                  </a:lnTo>
                  <a:lnTo>
                    <a:pt x="88372" y="15907"/>
                  </a:lnTo>
                  <a:lnTo>
                    <a:pt x="86604" y="21209"/>
                  </a:lnTo>
                  <a:lnTo>
                    <a:pt x="86604" y="22977"/>
                  </a:lnTo>
                  <a:lnTo>
                    <a:pt x="81302" y="28279"/>
                  </a:lnTo>
                  <a:lnTo>
                    <a:pt x="77767" y="28279"/>
                  </a:lnTo>
                  <a:lnTo>
                    <a:pt x="72465" y="28279"/>
                  </a:lnTo>
                  <a:lnTo>
                    <a:pt x="68930" y="28279"/>
                  </a:lnTo>
                  <a:lnTo>
                    <a:pt x="60092" y="22977"/>
                  </a:lnTo>
                  <a:lnTo>
                    <a:pt x="58325" y="22977"/>
                  </a:lnTo>
                  <a:lnTo>
                    <a:pt x="49488" y="15907"/>
                  </a:lnTo>
                  <a:lnTo>
                    <a:pt x="49488" y="7070"/>
                  </a:lnTo>
                  <a:lnTo>
                    <a:pt x="49488" y="3535"/>
                  </a:lnTo>
                  <a:close/>
                </a:path>
              </a:pathLst>
            </a:custGeom>
            <a:grpFill/>
            <a:ln w="3175" cap="flat">
              <a:solidFill>
                <a:schemeClr val="bg1"/>
              </a:solidFill>
              <a:prstDash val="solid"/>
              <a:miter lim="800000"/>
              <a:headEnd/>
              <a:tailEnd/>
            </a:ln>
          </p:spPr>
          <p:txBody>
            <a:bodyPr/>
            <a:lstStyle/>
            <a:p>
              <a:pPr defTabSz="1828272">
                <a:defRPr/>
              </a:pPr>
              <a:endParaRPr lang="en-US"/>
            </a:p>
          </p:txBody>
        </p:sp>
      </p:grpSp>
      <p:grpSp>
        <p:nvGrpSpPr>
          <p:cNvPr id="203" name="Group 202">
            <a:extLst>
              <a:ext uri="{FF2B5EF4-FFF2-40B4-BE49-F238E27FC236}">
                <a16:creationId xmlns:a16="http://schemas.microsoft.com/office/drawing/2014/main" id="{F3A68C52-BCC0-456C-A452-034DD8E2DBF7}"/>
              </a:ext>
            </a:extLst>
          </p:cNvPr>
          <p:cNvGrpSpPr/>
          <p:nvPr/>
        </p:nvGrpSpPr>
        <p:grpSpPr>
          <a:xfrm>
            <a:off x="20165548" y="5995862"/>
            <a:ext cx="3377323" cy="2817420"/>
            <a:chOff x="3095537" y="2390095"/>
            <a:chExt cx="1256776" cy="1048424"/>
          </a:xfrm>
        </p:grpSpPr>
        <p:grpSp>
          <p:nvGrpSpPr>
            <p:cNvPr id="204" name="Group 203">
              <a:extLst>
                <a:ext uri="{FF2B5EF4-FFF2-40B4-BE49-F238E27FC236}">
                  <a16:creationId xmlns:a16="http://schemas.microsoft.com/office/drawing/2014/main" id="{AA6208AC-DCC7-4D66-8CA1-D620409A132C}"/>
                </a:ext>
              </a:extLst>
            </p:cNvPr>
            <p:cNvGrpSpPr/>
            <p:nvPr/>
          </p:nvGrpSpPr>
          <p:grpSpPr>
            <a:xfrm>
              <a:off x="3095537" y="2390095"/>
              <a:ext cx="1256776" cy="1048424"/>
              <a:chOff x="3491523" y="2617012"/>
              <a:chExt cx="1416250" cy="577921"/>
            </a:xfrm>
          </p:grpSpPr>
          <p:sp>
            <p:nvSpPr>
              <p:cNvPr id="206" name="Right Triangle 205">
                <a:extLst>
                  <a:ext uri="{FF2B5EF4-FFF2-40B4-BE49-F238E27FC236}">
                    <a16:creationId xmlns:a16="http://schemas.microsoft.com/office/drawing/2014/main" id="{887286A5-12BB-4A83-B0D5-13F0E1B3F21F}"/>
                  </a:ext>
                </a:extLst>
              </p:cNvPr>
              <p:cNvSpPr/>
              <p:nvPr/>
            </p:nvSpPr>
            <p:spPr>
              <a:xfrm flipV="1">
                <a:off x="4499891" y="3083102"/>
                <a:ext cx="407882" cy="111831"/>
              </a:xfrm>
              <a:prstGeom prst="r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latin typeface="+mj-lt"/>
                </a:endParaRPr>
              </a:p>
            </p:txBody>
          </p:sp>
          <p:sp>
            <p:nvSpPr>
              <p:cNvPr id="207" name="Rectangle 206">
                <a:extLst>
                  <a:ext uri="{FF2B5EF4-FFF2-40B4-BE49-F238E27FC236}">
                    <a16:creationId xmlns:a16="http://schemas.microsoft.com/office/drawing/2014/main" id="{FCD9C26E-4C2F-4299-830B-59722A39497F}"/>
                  </a:ext>
                </a:extLst>
              </p:cNvPr>
              <p:cNvSpPr/>
              <p:nvPr/>
            </p:nvSpPr>
            <p:spPr>
              <a:xfrm>
                <a:off x="3491523" y="2617012"/>
                <a:ext cx="1409185" cy="46533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latin typeface="+mj-lt"/>
                </a:endParaRPr>
              </a:p>
            </p:txBody>
          </p:sp>
        </p:grpSp>
        <p:sp>
          <p:nvSpPr>
            <p:cNvPr id="205" name="Rectangle 204">
              <a:extLst>
                <a:ext uri="{FF2B5EF4-FFF2-40B4-BE49-F238E27FC236}">
                  <a16:creationId xmlns:a16="http://schemas.microsoft.com/office/drawing/2014/main" id="{D02C32FA-08C8-4BC2-86A9-C6AD7DAA565F}"/>
                </a:ext>
              </a:extLst>
            </p:cNvPr>
            <p:cNvSpPr/>
            <p:nvPr/>
          </p:nvSpPr>
          <p:spPr>
            <a:xfrm>
              <a:off x="3153503" y="2609474"/>
              <a:ext cx="1036502" cy="457335"/>
            </a:xfrm>
            <a:prstGeom prst="rect">
              <a:avLst/>
            </a:prstGeom>
          </p:spPr>
          <p:txBody>
            <a:bodyPr wrap="square">
              <a:spAutoFit/>
            </a:bodyPr>
            <a:lstStyle/>
            <a:p>
              <a:pPr lvl="0" algn="r">
                <a:lnSpc>
                  <a:spcPct val="80000"/>
                </a:lnSpc>
              </a:pPr>
              <a:r>
                <a:rPr lang="en-US" sz="4800" b="1" dirty="0">
                  <a:solidFill>
                    <a:schemeClr val="bg1"/>
                  </a:solidFill>
                  <a:latin typeface="+mj-lt"/>
                  <a:cs typeface="Arial" panose="020B0604020202020204" pitchFamily="34" charset="0"/>
                </a:rPr>
                <a:t>$26.6B</a:t>
              </a:r>
              <a:br>
                <a:rPr lang="en-US" sz="4800" b="1" dirty="0">
                  <a:solidFill>
                    <a:schemeClr val="bg1"/>
                  </a:solidFill>
                  <a:latin typeface="+mj-lt"/>
                  <a:cs typeface="Arial" panose="020B0604020202020204" pitchFamily="34" charset="0"/>
                </a:rPr>
              </a:br>
              <a:r>
                <a:rPr lang="en-US" sz="4400" b="1" dirty="0">
                  <a:solidFill>
                    <a:schemeClr val="bg1"/>
                  </a:solidFill>
                  <a:latin typeface="+mj-lt"/>
                  <a:cs typeface="Arial" panose="020B0604020202020204" pitchFamily="34" charset="0"/>
                </a:rPr>
                <a:t>USA</a:t>
              </a:r>
              <a:endParaRPr lang="en-US" sz="4800" b="1" dirty="0">
                <a:solidFill>
                  <a:schemeClr val="bg1"/>
                </a:solidFill>
                <a:latin typeface="+mj-lt"/>
                <a:cs typeface="Arial" panose="020B0604020202020204" pitchFamily="34" charset="0"/>
              </a:endParaRPr>
            </a:p>
          </p:txBody>
        </p:sp>
      </p:grpSp>
      <p:sp>
        <p:nvSpPr>
          <p:cNvPr id="271" name="Rectangle 270">
            <a:extLst>
              <a:ext uri="{FF2B5EF4-FFF2-40B4-BE49-F238E27FC236}">
                <a16:creationId xmlns:a16="http://schemas.microsoft.com/office/drawing/2014/main" id="{B9C4DCAA-2CBB-42AC-BBB2-EDD610405FDE}"/>
              </a:ext>
            </a:extLst>
          </p:cNvPr>
          <p:cNvSpPr/>
          <p:nvPr/>
        </p:nvSpPr>
        <p:spPr>
          <a:xfrm>
            <a:off x="993719" y="7585426"/>
            <a:ext cx="6854881" cy="707886"/>
          </a:xfrm>
          <a:prstGeom prst="rect">
            <a:avLst/>
          </a:prstGeom>
        </p:spPr>
        <p:txBody>
          <a:bodyPr wrap="square">
            <a:spAutoFit/>
          </a:bodyPr>
          <a:lstStyle/>
          <a:p>
            <a:r>
              <a:rPr lang="en-US" sz="4000" dirty="0">
                <a:solidFill>
                  <a:schemeClr val="accent2"/>
                </a:solidFill>
              </a:rPr>
              <a:t>SHORTNESS OF BREATH</a:t>
            </a:r>
          </a:p>
        </p:txBody>
      </p:sp>
      <p:sp>
        <p:nvSpPr>
          <p:cNvPr id="272" name="Rectangle 271">
            <a:extLst>
              <a:ext uri="{FF2B5EF4-FFF2-40B4-BE49-F238E27FC236}">
                <a16:creationId xmlns:a16="http://schemas.microsoft.com/office/drawing/2014/main" id="{014E1ADD-BD0E-42AD-B169-1522237C81B2}"/>
              </a:ext>
            </a:extLst>
          </p:cNvPr>
          <p:cNvSpPr/>
          <p:nvPr/>
        </p:nvSpPr>
        <p:spPr>
          <a:xfrm>
            <a:off x="993720" y="11302982"/>
            <a:ext cx="6854880" cy="707886"/>
          </a:xfrm>
          <a:prstGeom prst="rect">
            <a:avLst/>
          </a:prstGeom>
        </p:spPr>
        <p:txBody>
          <a:bodyPr wrap="square">
            <a:spAutoFit/>
          </a:bodyPr>
          <a:lstStyle/>
          <a:p>
            <a:r>
              <a:rPr lang="en-US" sz="4000" dirty="0">
                <a:solidFill>
                  <a:schemeClr val="accent2"/>
                </a:solidFill>
              </a:rPr>
              <a:t>FAINTING</a:t>
            </a:r>
          </a:p>
        </p:txBody>
      </p:sp>
      <p:sp>
        <p:nvSpPr>
          <p:cNvPr id="273" name="Rectangle 272">
            <a:extLst>
              <a:ext uri="{FF2B5EF4-FFF2-40B4-BE49-F238E27FC236}">
                <a16:creationId xmlns:a16="http://schemas.microsoft.com/office/drawing/2014/main" id="{0A1238C9-00E8-4DC6-8939-A757CE9B967C}"/>
              </a:ext>
            </a:extLst>
          </p:cNvPr>
          <p:cNvSpPr/>
          <p:nvPr/>
        </p:nvSpPr>
        <p:spPr>
          <a:xfrm>
            <a:off x="993720" y="8326256"/>
            <a:ext cx="8535712" cy="2245871"/>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 muscles, and joints. Watch this slideshow about.</a:t>
            </a:r>
          </a:p>
        </p:txBody>
      </p:sp>
      <p:sp>
        <p:nvSpPr>
          <p:cNvPr id="274" name="Rectangle 273">
            <a:extLst>
              <a:ext uri="{FF2B5EF4-FFF2-40B4-BE49-F238E27FC236}">
                <a16:creationId xmlns:a16="http://schemas.microsoft.com/office/drawing/2014/main" id="{7F7C8BF5-982C-430F-8967-E1347D783D07}"/>
              </a:ext>
            </a:extLst>
          </p:cNvPr>
          <p:cNvSpPr/>
          <p:nvPr/>
        </p:nvSpPr>
        <p:spPr>
          <a:xfrm>
            <a:off x="993720" y="12099925"/>
            <a:ext cx="8535712" cy="2245871"/>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 muscles, and joints. Watch this slideshow about.</a:t>
            </a:r>
          </a:p>
        </p:txBody>
      </p:sp>
      <p:sp>
        <p:nvSpPr>
          <p:cNvPr id="275" name="Rectangle 274">
            <a:extLst>
              <a:ext uri="{FF2B5EF4-FFF2-40B4-BE49-F238E27FC236}">
                <a16:creationId xmlns:a16="http://schemas.microsoft.com/office/drawing/2014/main" id="{DB7987A3-6D52-442D-8585-32F38E370E49}"/>
              </a:ext>
            </a:extLst>
          </p:cNvPr>
          <p:cNvSpPr/>
          <p:nvPr/>
        </p:nvSpPr>
        <p:spPr>
          <a:xfrm>
            <a:off x="993720" y="3844276"/>
            <a:ext cx="6854880" cy="707886"/>
          </a:xfrm>
          <a:prstGeom prst="rect">
            <a:avLst/>
          </a:prstGeom>
        </p:spPr>
        <p:txBody>
          <a:bodyPr wrap="square">
            <a:spAutoFit/>
          </a:bodyPr>
          <a:lstStyle/>
          <a:p>
            <a:r>
              <a:rPr lang="en-US" sz="4000" dirty="0">
                <a:solidFill>
                  <a:schemeClr val="accent2"/>
                </a:solidFill>
              </a:rPr>
              <a:t>CHEST PAIN</a:t>
            </a:r>
          </a:p>
        </p:txBody>
      </p:sp>
      <p:sp>
        <p:nvSpPr>
          <p:cNvPr id="276" name="Rectangle 275">
            <a:extLst>
              <a:ext uri="{FF2B5EF4-FFF2-40B4-BE49-F238E27FC236}">
                <a16:creationId xmlns:a16="http://schemas.microsoft.com/office/drawing/2014/main" id="{3D9B1C9B-B065-410C-BFCF-4E313EB3414D}"/>
              </a:ext>
            </a:extLst>
          </p:cNvPr>
          <p:cNvSpPr/>
          <p:nvPr/>
        </p:nvSpPr>
        <p:spPr>
          <a:xfrm>
            <a:off x="993720" y="4585106"/>
            <a:ext cx="8535712" cy="2245871"/>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 muscles, and joints. Watch this slideshow about.</a:t>
            </a:r>
          </a:p>
        </p:txBody>
      </p:sp>
    </p:spTree>
    <p:extLst>
      <p:ext uri="{BB962C8B-B14F-4D97-AF65-F5344CB8AC3E}">
        <p14:creationId xmlns:p14="http://schemas.microsoft.com/office/powerpoint/2010/main" val="4805648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Group 815">
            <a:extLst>
              <a:ext uri="{FF2B5EF4-FFF2-40B4-BE49-F238E27FC236}">
                <a16:creationId xmlns:a16="http://schemas.microsoft.com/office/drawing/2014/main" id="{9D226B9A-C3B8-48A1-B62A-DB55EEA1B2D2}"/>
              </a:ext>
            </a:extLst>
          </p:cNvPr>
          <p:cNvGrpSpPr/>
          <p:nvPr/>
        </p:nvGrpSpPr>
        <p:grpSpPr>
          <a:xfrm>
            <a:off x="9674645" y="-89061"/>
            <a:ext cx="19586156" cy="15346265"/>
            <a:chOff x="0" y="0"/>
            <a:chExt cx="13004800" cy="10189599"/>
          </a:xfrm>
        </p:grpSpPr>
        <p:sp>
          <p:nvSpPr>
            <p:cNvPr id="75" name="Shape 766">
              <a:extLst>
                <a:ext uri="{FF2B5EF4-FFF2-40B4-BE49-F238E27FC236}">
                  <a16:creationId xmlns:a16="http://schemas.microsoft.com/office/drawing/2014/main" id="{6A7F832E-ECFF-46DD-B98E-0626B678D0A4}"/>
                </a:ext>
              </a:extLst>
            </p:cNvPr>
            <p:cNvSpPr/>
            <p:nvPr/>
          </p:nvSpPr>
          <p:spPr>
            <a:xfrm>
              <a:off x="7025136" y="6484550"/>
              <a:ext cx="2702609" cy="1802689"/>
            </a:xfrm>
            <a:custGeom>
              <a:avLst/>
              <a:gdLst/>
              <a:ahLst/>
              <a:cxnLst>
                <a:cxn ang="0">
                  <a:pos x="wd2" y="hd2"/>
                </a:cxn>
                <a:cxn ang="5400000">
                  <a:pos x="wd2" y="hd2"/>
                </a:cxn>
                <a:cxn ang="10800000">
                  <a:pos x="wd2" y="hd2"/>
                </a:cxn>
                <a:cxn ang="16200000">
                  <a:pos x="wd2" y="hd2"/>
                </a:cxn>
              </a:cxnLst>
              <a:rect l="0" t="0" r="r" b="b"/>
              <a:pathLst>
                <a:path w="21600" h="21600" extrusionOk="0">
                  <a:moveTo>
                    <a:pt x="13272" y="0"/>
                  </a:moveTo>
                  <a:cubicBezTo>
                    <a:pt x="13402" y="0"/>
                    <a:pt x="13533" y="0"/>
                    <a:pt x="13663" y="0"/>
                  </a:cubicBezTo>
                  <a:cubicBezTo>
                    <a:pt x="13663" y="195"/>
                    <a:pt x="13663" y="195"/>
                    <a:pt x="13793" y="0"/>
                  </a:cubicBezTo>
                  <a:cubicBezTo>
                    <a:pt x="13923" y="0"/>
                    <a:pt x="13923" y="0"/>
                    <a:pt x="14053" y="0"/>
                  </a:cubicBezTo>
                  <a:cubicBezTo>
                    <a:pt x="14183" y="195"/>
                    <a:pt x="14313" y="389"/>
                    <a:pt x="14313" y="584"/>
                  </a:cubicBezTo>
                  <a:cubicBezTo>
                    <a:pt x="14313" y="584"/>
                    <a:pt x="14313" y="778"/>
                    <a:pt x="14313" y="973"/>
                  </a:cubicBezTo>
                  <a:cubicBezTo>
                    <a:pt x="14313" y="973"/>
                    <a:pt x="14313" y="973"/>
                    <a:pt x="14313" y="1168"/>
                  </a:cubicBezTo>
                  <a:cubicBezTo>
                    <a:pt x="14443" y="1168"/>
                    <a:pt x="14443" y="1362"/>
                    <a:pt x="14573" y="1362"/>
                  </a:cubicBezTo>
                  <a:cubicBezTo>
                    <a:pt x="14573" y="1362"/>
                    <a:pt x="14573" y="1362"/>
                    <a:pt x="14573" y="1362"/>
                  </a:cubicBezTo>
                  <a:cubicBezTo>
                    <a:pt x="14573" y="1362"/>
                    <a:pt x="14704" y="1362"/>
                    <a:pt x="14704" y="1557"/>
                  </a:cubicBezTo>
                  <a:cubicBezTo>
                    <a:pt x="14834" y="1946"/>
                    <a:pt x="14573" y="1751"/>
                    <a:pt x="14443" y="1946"/>
                  </a:cubicBezTo>
                  <a:cubicBezTo>
                    <a:pt x="14313" y="1946"/>
                    <a:pt x="14313" y="1946"/>
                    <a:pt x="14443" y="2141"/>
                  </a:cubicBezTo>
                  <a:cubicBezTo>
                    <a:pt x="14443" y="2141"/>
                    <a:pt x="14443" y="2335"/>
                    <a:pt x="14443" y="2335"/>
                  </a:cubicBezTo>
                  <a:cubicBezTo>
                    <a:pt x="14573" y="2530"/>
                    <a:pt x="14443" y="2919"/>
                    <a:pt x="14573" y="2724"/>
                  </a:cubicBezTo>
                  <a:cubicBezTo>
                    <a:pt x="14573" y="2919"/>
                    <a:pt x="14573" y="3114"/>
                    <a:pt x="14443" y="3114"/>
                  </a:cubicBezTo>
                  <a:cubicBezTo>
                    <a:pt x="14443" y="3114"/>
                    <a:pt x="14573" y="3308"/>
                    <a:pt x="14573" y="3308"/>
                  </a:cubicBezTo>
                  <a:cubicBezTo>
                    <a:pt x="14573" y="3308"/>
                    <a:pt x="14573" y="3114"/>
                    <a:pt x="14704" y="3114"/>
                  </a:cubicBezTo>
                  <a:cubicBezTo>
                    <a:pt x="14704" y="3114"/>
                    <a:pt x="14834" y="3114"/>
                    <a:pt x="14834" y="3308"/>
                  </a:cubicBezTo>
                  <a:cubicBezTo>
                    <a:pt x="14834" y="3308"/>
                    <a:pt x="14964" y="3114"/>
                    <a:pt x="14964" y="3308"/>
                  </a:cubicBezTo>
                  <a:cubicBezTo>
                    <a:pt x="14964" y="3308"/>
                    <a:pt x="14964" y="3308"/>
                    <a:pt x="15094" y="3308"/>
                  </a:cubicBezTo>
                  <a:cubicBezTo>
                    <a:pt x="15094" y="3503"/>
                    <a:pt x="15354" y="3308"/>
                    <a:pt x="15484" y="3308"/>
                  </a:cubicBezTo>
                  <a:cubicBezTo>
                    <a:pt x="15614" y="3308"/>
                    <a:pt x="15484" y="3503"/>
                    <a:pt x="15614" y="3697"/>
                  </a:cubicBezTo>
                  <a:cubicBezTo>
                    <a:pt x="15614" y="3697"/>
                    <a:pt x="15614" y="3697"/>
                    <a:pt x="15745" y="3697"/>
                  </a:cubicBezTo>
                  <a:cubicBezTo>
                    <a:pt x="15745" y="3697"/>
                    <a:pt x="15875" y="3697"/>
                    <a:pt x="15875" y="3697"/>
                  </a:cubicBezTo>
                  <a:cubicBezTo>
                    <a:pt x="15875" y="3892"/>
                    <a:pt x="15875" y="3892"/>
                    <a:pt x="15875" y="3892"/>
                  </a:cubicBezTo>
                  <a:cubicBezTo>
                    <a:pt x="15745" y="3892"/>
                    <a:pt x="15745" y="3892"/>
                    <a:pt x="15745" y="4086"/>
                  </a:cubicBezTo>
                  <a:cubicBezTo>
                    <a:pt x="15745" y="4086"/>
                    <a:pt x="15745" y="4086"/>
                    <a:pt x="15745" y="4086"/>
                  </a:cubicBezTo>
                  <a:cubicBezTo>
                    <a:pt x="15745" y="4086"/>
                    <a:pt x="15875" y="4086"/>
                    <a:pt x="15875" y="4086"/>
                  </a:cubicBezTo>
                  <a:cubicBezTo>
                    <a:pt x="15875" y="4281"/>
                    <a:pt x="15875" y="4281"/>
                    <a:pt x="15875" y="4281"/>
                  </a:cubicBezTo>
                  <a:cubicBezTo>
                    <a:pt x="15875" y="4476"/>
                    <a:pt x="15875" y="4476"/>
                    <a:pt x="15875" y="4476"/>
                  </a:cubicBezTo>
                  <a:cubicBezTo>
                    <a:pt x="15875" y="4476"/>
                    <a:pt x="16005" y="4476"/>
                    <a:pt x="16005" y="4476"/>
                  </a:cubicBezTo>
                  <a:cubicBezTo>
                    <a:pt x="16005" y="4670"/>
                    <a:pt x="16005" y="4670"/>
                    <a:pt x="16005" y="4865"/>
                  </a:cubicBezTo>
                  <a:cubicBezTo>
                    <a:pt x="15875" y="4865"/>
                    <a:pt x="15875" y="5254"/>
                    <a:pt x="16005" y="5449"/>
                  </a:cubicBezTo>
                  <a:cubicBezTo>
                    <a:pt x="16005" y="5449"/>
                    <a:pt x="16135" y="5449"/>
                    <a:pt x="16135" y="5449"/>
                  </a:cubicBezTo>
                  <a:cubicBezTo>
                    <a:pt x="16135" y="5449"/>
                    <a:pt x="16135" y="5643"/>
                    <a:pt x="16135" y="5643"/>
                  </a:cubicBezTo>
                  <a:cubicBezTo>
                    <a:pt x="16135" y="5643"/>
                    <a:pt x="16265" y="5838"/>
                    <a:pt x="16265" y="5643"/>
                  </a:cubicBezTo>
                  <a:cubicBezTo>
                    <a:pt x="16395" y="5643"/>
                    <a:pt x="16395" y="5449"/>
                    <a:pt x="16395" y="5449"/>
                  </a:cubicBezTo>
                  <a:cubicBezTo>
                    <a:pt x="16525" y="5449"/>
                    <a:pt x="16655" y="5449"/>
                    <a:pt x="16786" y="5449"/>
                  </a:cubicBezTo>
                  <a:cubicBezTo>
                    <a:pt x="16916" y="5643"/>
                    <a:pt x="16916" y="5838"/>
                    <a:pt x="17046" y="5838"/>
                  </a:cubicBezTo>
                  <a:cubicBezTo>
                    <a:pt x="17046" y="6032"/>
                    <a:pt x="17046" y="5838"/>
                    <a:pt x="17176" y="5838"/>
                  </a:cubicBezTo>
                  <a:cubicBezTo>
                    <a:pt x="17306" y="5838"/>
                    <a:pt x="17176" y="6032"/>
                    <a:pt x="17306" y="6032"/>
                  </a:cubicBezTo>
                  <a:cubicBezTo>
                    <a:pt x="17436" y="6227"/>
                    <a:pt x="17436" y="6032"/>
                    <a:pt x="17436" y="6032"/>
                  </a:cubicBezTo>
                  <a:cubicBezTo>
                    <a:pt x="17566" y="6032"/>
                    <a:pt x="17566" y="5838"/>
                    <a:pt x="17696" y="5838"/>
                  </a:cubicBezTo>
                  <a:cubicBezTo>
                    <a:pt x="17827" y="5643"/>
                    <a:pt x="17957" y="5643"/>
                    <a:pt x="18087" y="5643"/>
                  </a:cubicBezTo>
                  <a:cubicBezTo>
                    <a:pt x="18217" y="5643"/>
                    <a:pt x="18217" y="5449"/>
                    <a:pt x="18347" y="5449"/>
                  </a:cubicBezTo>
                  <a:cubicBezTo>
                    <a:pt x="18347" y="5449"/>
                    <a:pt x="18347" y="5643"/>
                    <a:pt x="18477" y="5838"/>
                  </a:cubicBezTo>
                  <a:cubicBezTo>
                    <a:pt x="18477" y="5838"/>
                    <a:pt x="18607" y="5838"/>
                    <a:pt x="18607" y="5838"/>
                  </a:cubicBezTo>
                  <a:cubicBezTo>
                    <a:pt x="18607" y="5838"/>
                    <a:pt x="18607" y="6032"/>
                    <a:pt x="18607" y="6032"/>
                  </a:cubicBezTo>
                  <a:cubicBezTo>
                    <a:pt x="18607" y="6227"/>
                    <a:pt x="18607" y="6422"/>
                    <a:pt x="18737" y="6422"/>
                  </a:cubicBezTo>
                  <a:cubicBezTo>
                    <a:pt x="18867" y="6616"/>
                    <a:pt x="18998" y="6616"/>
                    <a:pt x="18998" y="7005"/>
                  </a:cubicBezTo>
                  <a:cubicBezTo>
                    <a:pt x="19128" y="6811"/>
                    <a:pt x="19258" y="7005"/>
                    <a:pt x="19258" y="6811"/>
                  </a:cubicBezTo>
                  <a:cubicBezTo>
                    <a:pt x="19258" y="6811"/>
                    <a:pt x="19128" y="6422"/>
                    <a:pt x="19388" y="6616"/>
                  </a:cubicBezTo>
                  <a:cubicBezTo>
                    <a:pt x="19518" y="6616"/>
                    <a:pt x="19518" y="6811"/>
                    <a:pt x="19518" y="6811"/>
                  </a:cubicBezTo>
                  <a:cubicBezTo>
                    <a:pt x="19648" y="6811"/>
                    <a:pt x="19778" y="6811"/>
                    <a:pt x="19908" y="6811"/>
                  </a:cubicBezTo>
                  <a:cubicBezTo>
                    <a:pt x="19908" y="7005"/>
                    <a:pt x="19908" y="7005"/>
                    <a:pt x="20039" y="7005"/>
                  </a:cubicBezTo>
                  <a:cubicBezTo>
                    <a:pt x="20039" y="7200"/>
                    <a:pt x="20169" y="7200"/>
                    <a:pt x="20299" y="7200"/>
                  </a:cubicBezTo>
                  <a:cubicBezTo>
                    <a:pt x="20299" y="7200"/>
                    <a:pt x="20429" y="7005"/>
                    <a:pt x="20429" y="7005"/>
                  </a:cubicBezTo>
                  <a:cubicBezTo>
                    <a:pt x="20559" y="7200"/>
                    <a:pt x="20559" y="7395"/>
                    <a:pt x="20559" y="7395"/>
                  </a:cubicBezTo>
                  <a:cubicBezTo>
                    <a:pt x="20689" y="7395"/>
                    <a:pt x="20689" y="7395"/>
                    <a:pt x="20819" y="7395"/>
                  </a:cubicBezTo>
                  <a:cubicBezTo>
                    <a:pt x="20949" y="7395"/>
                    <a:pt x="20949" y="7589"/>
                    <a:pt x="20949" y="7784"/>
                  </a:cubicBezTo>
                  <a:cubicBezTo>
                    <a:pt x="21080" y="7784"/>
                    <a:pt x="21080" y="7978"/>
                    <a:pt x="21210" y="7978"/>
                  </a:cubicBezTo>
                  <a:cubicBezTo>
                    <a:pt x="21340" y="7978"/>
                    <a:pt x="21340" y="7784"/>
                    <a:pt x="21470" y="7784"/>
                  </a:cubicBezTo>
                  <a:cubicBezTo>
                    <a:pt x="21470" y="7784"/>
                    <a:pt x="21600" y="7784"/>
                    <a:pt x="21600" y="7978"/>
                  </a:cubicBezTo>
                  <a:cubicBezTo>
                    <a:pt x="21600" y="7978"/>
                    <a:pt x="21470" y="7978"/>
                    <a:pt x="21470" y="7978"/>
                  </a:cubicBezTo>
                  <a:cubicBezTo>
                    <a:pt x="21470" y="8173"/>
                    <a:pt x="21470" y="8173"/>
                    <a:pt x="21600" y="8173"/>
                  </a:cubicBezTo>
                  <a:cubicBezTo>
                    <a:pt x="21600" y="8368"/>
                    <a:pt x="21600" y="8562"/>
                    <a:pt x="21600" y="8757"/>
                  </a:cubicBezTo>
                  <a:cubicBezTo>
                    <a:pt x="21600" y="8951"/>
                    <a:pt x="21470" y="8951"/>
                    <a:pt x="21470" y="9146"/>
                  </a:cubicBezTo>
                  <a:cubicBezTo>
                    <a:pt x="21340" y="9146"/>
                    <a:pt x="21340" y="9341"/>
                    <a:pt x="21340" y="9341"/>
                  </a:cubicBezTo>
                  <a:cubicBezTo>
                    <a:pt x="21340" y="9341"/>
                    <a:pt x="21080" y="9341"/>
                    <a:pt x="21080" y="9341"/>
                  </a:cubicBezTo>
                  <a:cubicBezTo>
                    <a:pt x="21080" y="9535"/>
                    <a:pt x="21080" y="9730"/>
                    <a:pt x="21210" y="9730"/>
                  </a:cubicBezTo>
                  <a:cubicBezTo>
                    <a:pt x="21210" y="9730"/>
                    <a:pt x="21340" y="9730"/>
                    <a:pt x="21340" y="9730"/>
                  </a:cubicBezTo>
                  <a:cubicBezTo>
                    <a:pt x="21340" y="9730"/>
                    <a:pt x="21340" y="9924"/>
                    <a:pt x="21340" y="9924"/>
                  </a:cubicBezTo>
                  <a:cubicBezTo>
                    <a:pt x="21470" y="9924"/>
                    <a:pt x="21470" y="9730"/>
                    <a:pt x="21470" y="9924"/>
                  </a:cubicBezTo>
                  <a:cubicBezTo>
                    <a:pt x="21470" y="10119"/>
                    <a:pt x="21340" y="9924"/>
                    <a:pt x="21340" y="9924"/>
                  </a:cubicBezTo>
                  <a:cubicBezTo>
                    <a:pt x="21080" y="9924"/>
                    <a:pt x="21080" y="10314"/>
                    <a:pt x="20949" y="10508"/>
                  </a:cubicBezTo>
                  <a:cubicBezTo>
                    <a:pt x="21080" y="10508"/>
                    <a:pt x="21210" y="10508"/>
                    <a:pt x="21210" y="10508"/>
                  </a:cubicBezTo>
                  <a:cubicBezTo>
                    <a:pt x="21340" y="10703"/>
                    <a:pt x="21210" y="10703"/>
                    <a:pt x="21210" y="10897"/>
                  </a:cubicBezTo>
                  <a:cubicBezTo>
                    <a:pt x="21340" y="10897"/>
                    <a:pt x="21340" y="10897"/>
                    <a:pt x="21340" y="11092"/>
                  </a:cubicBezTo>
                  <a:cubicBezTo>
                    <a:pt x="21340" y="11286"/>
                    <a:pt x="21340" y="11286"/>
                    <a:pt x="21210" y="11286"/>
                  </a:cubicBezTo>
                  <a:cubicBezTo>
                    <a:pt x="21340" y="11481"/>
                    <a:pt x="21470" y="11286"/>
                    <a:pt x="21340" y="11676"/>
                  </a:cubicBezTo>
                  <a:cubicBezTo>
                    <a:pt x="21340" y="11676"/>
                    <a:pt x="21340" y="11870"/>
                    <a:pt x="21210" y="11870"/>
                  </a:cubicBezTo>
                  <a:cubicBezTo>
                    <a:pt x="21210" y="11870"/>
                    <a:pt x="21340" y="12065"/>
                    <a:pt x="21210" y="12065"/>
                  </a:cubicBezTo>
                  <a:cubicBezTo>
                    <a:pt x="21210" y="12065"/>
                    <a:pt x="21210" y="12065"/>
                    <a:pt x="21210" y="12065"/>
                  </a:cubicBezTo>
                  <a:cubicBezTo>
                    <a:pt x="21210" y="12065"/>
                    <a:pt x="21210" y="12065"/>
                    <a:pt x="21210" y="12065"/>
                  </a:cubicBezTo>
                  <a:cubicBezTo>
                    <a:pt x="21210" y="12065"/>
                    <a:pt x="21210" y="12259"/>
                    <a:pt x="21210" y="12259"/>
                  </a:cubicBezTo>
                  <a:cubicBezTo>
                    <a:pt x="21210" y="12259"/>
                    <a:pt x="21210" y="12649"/>
                    <a:pt x="21210" y="12649"/>
                  </a:cubicBezTo>
                  <a:cubicBezTo>
                    <a:pt x="21080" y="12649"/>
                    <a:pt x="20949" y="12649"/>
                    <a:pt x="20949" y="12649"/>
                  </a:cubicBezTo>
                  <a:cubicBezTo>
                    <a:pt x="20819" y="12649"/>
                    <a:pt x="20819" y="12649"/>
                    <a:pt x="20689" y="12649"/>
                  </a:cubicBezTo>
                  <a:cubicBezTo>
                    <a:pt x="20559" y="12649"/>
                    <a:pt x="20429" y="12649"/>
                    <a:pt x="20299" y="12454"/>
                  </a:cubicBezTo>
                  <a:cubicBezTo>
                    <a:pt x="19908" y="12454"/>
                    <a:pt x="20039" y="12843"/>
                    <a:pt x="19908" y="13038"/>
                  </a:cubicBezTo>
                  <a:cubicBezTo>
                    <a:pt x="19908" y="13038"/>
                    <a:pt x="19908" y="13038"/>
                    <a:pt x="19778" y="13038"/>
                  </a:cubicBezTo>
                  <a:cubicBezTo>
                    <a:pt x="19778" y="13038"/>
                    <a:pt x="19648" y="13232"/>
                    <a:pt x="19518" y="13232"/>
                  </a:cubicBezTo>
                  <a:cubicBezTo>
                    <a:pt x="19388" y="13232"/>
                    <a:pt x="19388" y="13427"/>
                    <a:pt x="19388" y="13816"/>
                  </a:cubicBezTo>
                  <a:cubicBezTo>
                    <a:pt x="19388" y="13816"/>
                    <a:pt x="19258" y="14011"/>
                    <a:pt x="19258" y="14011"/>
                  </a:cubicBezTo>
                  <a:cubicBezTo>
                    <a:pt x="19388" y="14205"/>
                    <a:pt x="19388" y="14011"/>
                    <a:pt x="19388" y="14205"/>
                  </a:cubicBezTo>
                  <a:cubicBezTo>
                    <a:pt x="19388" y="14205"/>
                    <a:pt x="19388" y="14205"/>
                    <a:pt x="19258" y="14205"/>
                  </a:cubicBezTo>
                  <a:cubicBezTo>
                    <a:pt x="19258" y="14400"/>
                    <a:pt x="19258" y="14400"/>
                    <a:pt x="19258" y="14400"/>
                  </a:cubicBezTo>
                  <a:cubicBezTo>
                    <a:pt x="19258" y="14595"/>
                    <a:pt x="19258" y="14595"/>
                    <a:pt x="19128" y="14789"/>
                  </a:cubicBezTo>
                  <a:cubicBezTo>
                    <a:pt x="19388" y="14400"/>
                    <a:pt x="18737" y="14595"/>
                    <a:pt x="18737" y="14595"/>
                  </a:cubicBezTo>
                  <a:cubicBezTo>
                    <a:pt x="18607" y="14595"/>
                    <a:pt x="18607" y="14595"/>
                    <a:pt x="18477" y="14789"/>
                  </a:cubicBezTo>
                  <a:cubicBezTo>
                    <a:pt x="18347" y="14789"/>
                    <a:pt x="18347" y="14984"/>
                    <a:pt x="18217" y="15178"/>
                  </a:cubicBezTo>
                  <a:cubicBezTo>
                    <a:pt x="18217" y="14789"/>
                    <a:pt x="17696" y="15373"/>
                    <a:pt x="17696" y="15373"/>
                  </a:cubicBezTo>
                  <a:cubicBezTo>
                    <a:pt x="17696" y="15373"/>
                    <a:pt x="17566" y="15762"/>
                    <a:pt x="17566" y="15762"/>
                  </a:cubicBezTo>
                  <a:cubicBezTo>
                    <a:pt x="17566" y="15762"/>
                    <a:pt x="17566" y="15762"/>
                    <a:pt x="17566" y="15762"/>
                  </a:cubicBezTo>
                  <a:cubicBezTo>
                    <a:pt x="17566" y="15373"/>
                    <a:pt x="17566" y="15373"/>
                    <a:pt x="17306" y="15373"/>
                  </a:cubicBezTo>
                  <a:cubicBezTo>
                    <a:pt x="17176" y="15568"/>
                    <a:pt x="17046" y="15568"/>
                    <a:pt x="16916" y="15762"/>
                  </a:cubicBezTo>
                  <a:cubicBezTo>
                    <a:pt x="16916" y="15762"/>
                    <a:pt x="16916" y="15762"/>
                    <a:pt x="16916" y="15762"/>
                  </a:cubicBezTo>
                  <a:cubicBezTo>
                    <a:pt x="16916" y="15762"/>
                    <a:pt x="16916" y="15762"/>
                    <a:pt x="16916" y="15762"/>
                  </a:cubicBezTo>
                  <a:cubicBezTo>
                    <a:pt x="16916" y="15568"/>
                    <a:pt x="16786" y="15762"/>
                    <a:pt x="16655" y="15762"/>
                  </a:cubicBezTo>
                  <a:cubicBezTo>
                    <a:pt x="16525" y="15762"/>
                    <a:pt x="16395" y="15957"/>
                    <a:pt x="16265" y="15957"/>
                  </a:cubicBezTo>
                  <a:cubicBezTo>
                    <a:pt x="16135" y="16346"/>
                    <a:pt x="15875" y="16541"/>
                    <a:pt x="15745" y="16735"/>
                  </a:cubicBezTo>
                  <a:cubicBezTo>
                    <a:pt x="15614" y="16930"/>
                    <a:pt x="15484" y="17124"/>
                    <a:pt x="15484" y="17124"/>
                  </a:cubicBezTo>
                  <a:cubicBezTo>
                    <a:pt x="15484" y="17124"/>
                    <a:pt x="15484" y="17124"/>
                    <a:pt x="15614" y="16930"/>
                  </a:cubicBezTo>
                  <a:cubicBezTo>
                    <a:pt x="15745" y="16930"/>
                    <a:pt x="15875" y="16735"/>
                    <a:pt x="15875" y="16541"/>
                  </a:cubicBezTo>
                  <a:cubicBezTo>
                    <a:pt x="15745" y="16735"/>
                    <a:pt x="15745" y="16346"/>
                    <a:pt x="15745" y="16346"/>
                  </a:cubicBezTo>
                  <a:cubicBezTo>
                    <a:pt x="15745" y="16346"/>
                    <a:pt x="15614" y="16151"/>
                    <a:pt x="15614" y="16151"/>
                  </a:cubicBezTo>
                  <a:cubicBezTo>
                    <a:pt x="15614" y="16151"/>
                    <a:pt x="15745" y="16346"/>
                    <a:pt x="15745" y="16346"/>
                  </a:cubicBezTo>
                  <a:cubicBezTo>
                    <a:pt x="15745" y="16346"/>
                    <a:pt x="15614" y="16541"/>
                    <a:pt x="15614" y="16541"/>
                  </a:cubicBezTo>
                  <a:cubicBezTo>
                    <a:pt x="15484" y="16735"/>
                    <a:pt x="15354" y="16930"/>
                    <a:pt x="15354" y="16735"/>
                  </a:cubicBezTo>
                  <a:cubicBezTo>
                    <a:pt x="15224" y="16930"/>
                    <a:pt x="15224" y="16930"/>
                    <a:pt x="15224" y="17319"/>
                  </a:cubicBezTo>
                  <a:cubicBezTo>
                    <a:pt x="15224" y="17514"/>
                    <a:pt x="15354" y="17514"/>
                    <a:pt x="15354" y="17708"/>
                  </a:cubicBezTo>
                  <a:cubicBezTo>
                    <a:pt x="15484" y="18097"/>
                    <a:pt x="15614" y="18486"/>
                    <a:pt x="15745" y="18681"/>
                  </a:cubicBezTo>
                  <a:cubicBezTo>
                    <a:pt x="15745" y="18876"/>
                    <a:pt x="15875" y="19070"/>
                    <a:pt x="16005" y="19070"/>
                  </a:cubicBezTo>
                  <a:cubicBezTo>
                    <a:pt x="16135" y="19265"/>
                    <a:pt x="16265" y="19265"/>
                    <a:pt x="16395" y="19070"/>
                  </a:cubicBezTo>
                  <a:cubicBezTo>
                    <a:pt x="16395" y="19070"/>
                    <a:pt x="16395" y="18876"/>
                    <a:pt x="16395" y="18876"/>
                  </a:cubicBezTo>
                  <a:cubicBezTo>
                    <a:pt x="16525" y="18681"/>
                    <a:pt x="16395" y="18876"/>
                    <a:pt x="16525" y="18876"/>
                  </a:cubicBezTo>
                  <a:cubicBezTo>
                    <a:pt x="16525" y="18876"/>
                    <a:pt x="16525" y="19070"/>
                    <a:pt x="16655" y="19070"/>
                  </a:cubicBezTo>
                  <a:cubicBezTo>
                    <a:pt x="16655" y="19070"/>
                    <a:pt x="16655" y="18876"/>
                    <a:pt x="16786" y="18876"/>
                  </a:cubicBezTo>
                  <a:cubicBezTo>
                    <a:pt x="16786" y="18876"/>
                    <a:pt x="17046" y="18681"/>
                    <a:pt x="17046" y="18876"/>
                  </a:cubicBezTo>
                  <a:cubicBezTo>
                    <a:pt x="17046" y="18876"/>
                    <a:pt x="17176" y="18876"/>
                    <a:pt x="17176" y="18876"/>
                  </a:cubicBezTo>
                  <a:cubicBezTo>
                    <a:pt x="17306" y="18876"/>
                    <a:pt x="17306" y="18876"/>
                    <a:pt x="17306" y="18876"/>
                  </a:cubicBezTo>
                  <a:cubicBezTo>
                    <a:pt x="17306" y="18876"/>
                    <a:pt x="17306" y="18876"/>
                    <a:pt x="17306" y="18876"/>
                  </a:cubicBezTo>
                  <a:cubicBezTo>
                    <a:pt x="17436" y="18876"/>
                    <a:pt x="17436" y="19070"/>
                    <a:pt x="17436" y="19070"/>
                  </a:cubicBezTo>
                  <a:cubicBezTo>
                    <a:pt x="17436" y="19265"/>
                    <a:pt x="17306" y="19070"/>
                    <a:pt x="17306" y="19070"/>
                  </a:cubicBezTo>
                  <a:cubicBezTo>
                    <a:pt x="17176" y="19070"/>
                    <a:pt x="17176" y="19265"/>
                    <a:pt x="17176" y="19265"/>
                  </a:cubicBezTo>
                  <a:cubicBezTo>
                    <a:pt x="17176" y="19265"/>
                    <a:pt x="17176" y="19265"/>
                    <a:pt x="17176" y="19459"/>
                  </a:cubicBezTo>
                  <a:cubicBezTo>
                    <a:pt x="17176" y="19459"/>
                    <a:pt x="17176" y="19654"/>
                    <a:pt x="17176" y="19654"/>
                  </a:cubicBezTo>
                  <a:cubicBezTo>
                    <a:pt x="17176" y="19654"/>
                    <a:pt x="17176" y="19654"/>
                    <a:pt x="17176" y="19654"/>
                  </a:cubicBezTo>
                  <a:cubicBezTo>
                    <a:pt x="17176" y="19849"/>
                    <a:pt x="17046" y="19849"/>
                    <a:pt x="16916" y="19849"/>
                  </a:cubicBezTo>
                  <a:cubicBezTo>
                    <a:pt x="16916" y="19849"/>
                    <a:pt x="16786" y="19849"/>
                    <a:pt x="16655" y="19849"/>
                  </a:cubicBezTo>
                  <a:cubicBezTo>
                    <a:pt x="16655" y="19849"/>
                    <a:pt x="16655" y="20043"/>
                    <a:pt x="16525" y="20043"/>
                  </a:cubicBezTo>
                  <a:cubicBezTo>
                    <a:pt x="16525" y="20043"/>
                    <a:pt x="16525" y="20043"/>
                    <a:pt x="16395" y="19849"/>
                  </a:cubicBezTo>
                  <a:cubicBezTo>
                    <a:pt x="16265" y="19849"/>
                    <a:pt x="16265" y="19654"/>
                    <a:pt x="16135" y="19654"/>
                  </a:cubicBezTo>
                  <a:cubicBezTo>
                    <a:pt x="16005" y="19654"/>
                    <a:pt x="15875" y="19849"/>
                    <a:pt x="16005" y="20043"/>
                  </a:cubicBezTo>
                  <a:cubicBezTo>
                    <a:pt x="15875" y="20043"/>
                    <a:pt x="15875" y="20043"/>
                    <a:pt x="15875" y="20043"/>
                  </a:cubicBezTo>
                  <a:cubicBezTo>
                    <a:pt x="15875" y="20043"/>
                    <a:pt x="15745" y="20043"/>
                    <a:pt x="15745" y="20043"/>
                  </a:cubicBezTo>
                  <a:cubicBezTo>
                    <a:pt x="15745" y="20043"/>
                    <a:pt x="15614" y="20238"/>
                    <a:pt x="15614" y="20238"/>
                  </a:cubicBezTo>
                  <a:cubicBezTo>
                    <a:pt x="15614" y="20238"/>
                    <a:pt x="15614" y="20432"/>
                    <a:pt x="15484" y="20432"/>
                  </a:cubicBezTo>
                  <a:cubicBezTo>
                    <a:pt x="15484" y="20432"/>
                    <a:pt x="15484" y="20432"/>
                    <a:pt x="15354" y="20432"/>
                  </a:cubicBezTo>
                  <a:cubicBezTo>
                    <a:pt x="15354" y="20432"/>
                    <a:pt x="15224" y="20432"/>
                    <a:pt x="15224" y="20432"/>
                  </a:cubicBezTo>
                  <a:cubicBezTo>
                    <a:pt x="15224" y="20432"/>
                    <a:pt x="15094" y="20432"/>
                    <a:pt x="15094" y="20432"/>
                  </a:cubicBezTo>
                  <a:cubicBezTo>
                    <a:pt x="14834" y="20627"/>
                    <a:pt x="14834" y="20627"/>
                    <a:pt x="14704" y="20822"/>
                  </a:cubicBezTo>
                  <a:cubicBezTo>
                    <a:pt x="14704" y="21016"/>
                    <a:pt x="14573" y="21016"/>
                    <a:pt x="14573" y="21211"/>
                  </a:cubicBezTo>
                  <a:cubicBezTo>
                    <a:pt x="14443" y="21405"/>
                    <a:pt x="14313" y="21600"/>
                    <a:pt x="14183" y="21600"/>
                  </a:cubicBezTo>
                  <a:cubicBezTo>
                    <a:pt x="14053" y="21600"/>
                    <a:pt x="13923" y="21405"/>
                    <a:pt x="13793" y="21405"/>
                  </a:cubicBezTo>
                  <a:cubicBezTo>
                    <a:pt x="13793" y="21405"/>
                    <a:pt x="13793" y="21211"/>
                    <a:pt x="13793" y="21211"/>
                  </a:cubicBezTo>
                  <a:cubicBezTo>
                    <a:pt x="13663" y="21211"/>
                    <a:pt x="13663" y="21211"/>
                    <a:pt x="13663" y="21211"/>
                  </a:cubicBezTo>
                  <a:cubicBezTo>
                    <a:pt x="13533" y="21211"/>
                    <a:pt x="13533" y="21211"/>
                    <a:pt x="13533" y="21016"/>
                  </a:cubicBezTo>
                  <a:cubicBezTo>
                    <a:pt x="13533" y="21016"/>
                    <a:pt x="13663" y="21016"/>
                    <a:pt x="13663" y="21016"/>
                  </a:cubicBezTo>
                  <a:cubicBezTo>
                    <a:pt x="13663" y="21016"/>
                    <a:pt x="13663" y="20822"/>
                    <a:pt x="13663" y="20822"/>
                  </a:cubicBezTo>
                  <a:cubicBezTo>
                    <a:pt x="13663" y="20822"/>
                    <a:pt x="13663" y="20627"/>
                    <a:pt x="13663" y="20432"/>
                  </a:cubicBezTo>
                  <a:cubicBezTo>
                    <a:pt x="13663" y="20432"/>
                    <a:pt x="13793" y="20238"/>
                    <a:pt x="13793" y="20043"/>
                  </a:cubicBezTo>
                  <a:cubicBezTo>
                    <a:pt x="13793" y="19849"/>
                    <a:pt x="13663" y="19654"/>
                    <a:pt x="13533" y="19459"/>
                  </a:cubicBezTo>
                  <a:cubicBezTo>
                    <a:pt x="13533" y="19459"/>
                    <a:pt x="13533" y="19654"/>
                    <a:pt x="13402" y="19459"/>
                  </a:cubicBezTo>
                  <a:cubicBezTo>
                    <a:pt x="13272" y="19459"/>
                    <a:pt x="13402" y="19459"/>
                    <a:pt x="13272" y="19459"/>
                  </a:cubicBezTo>
                  <a:cubicBezTo>
                    <a:pt x="13142" y="19265"/>
                    <a:pt x="13012" y="19070"/>
                    <a:pt x="12882" y="19070"/>
                  </a:cubicBezTo>
                  <a:cubicBezTo>
                    <a:pt x="12752" y="19070"/>
                    <a:pt x="12622" y="19070"/>
                    <a:pt x="12622" y="19070"/>
                  </a:cubicBezTo>
                  <a:cubicBezTo>
                    <a:pt x="12361" y="19070"/>
                    <a:pt x="12361" y="18876"/>
                    <a:pt x="12492" y="18681"/>
                  </a:cubicBezTo>
                  <a:cubicBezTo>
                    <a:pt x="12622" y="18681"/>
                    <a:pt x="12622" y="18681"/>
                    <a:pt x="12622" y="18681"/>
                  </a:cubicBezTo>
                  <a:cubicBezTo>
                    <a:pt x="12752" y="18681"/>
                    <a:pt x="12752" y="18486"/>
                    <a:pt x="12752" y="18486"/>
                  </a:cubicBezTo>
                  <a:cubicBezTo>
                    <a:pt x="12752" y="18486"/>
                    <a:pt x="12752" y="18486"/>
                    <a:pt x="12752" y="18486"/>
                  </a:cubicBezTo>
                  <a:cubicBezTo>
                    <a:pt x="12882" y="18486"/>
                    <a:pt x="12752" y="18486"/>
                    <a:pt x="12882" y="18486"/>
                  </a:cubicBezTo>
                  <a:cubicBezTo>
                    <a:pt x="12882" y="18292"/>
                    <a:pt x="12882" y="18292"/>
                    <a:pt x="13012" y="18292"/>
                  </a:cubicBezTo>
                  <a:cubicBezTo>
                    <a:pt x="13142" y="18292"/>
                    <a:pt x="13272" y="18097"/>
                    <a:pt x="13272" y="17903"/>
                  </a:cubicBezTo>
                  <a:cubicBezTo>
                    <a:pt x="13402" y="18097"/>
                    <a:pt x="13533" y="17903"/>
                    <a:pt x="13663" y="17708"/>
                  </a:cubicBezTo>
                  <a:cubicBezTo>
                    <a:pt x="13663" y="17708"/>
                    <a:pt x="13663" y="17903"/>
                    <a:pt x="13663" y="17708"/>
                  </a:cubicBezTo>
                  <a:cubicBezTo>
                    <a:pt x="13793" y="17708"/>
                    <a:pt x="13793" y="17708"/>
                    <a:pt x="13793" y="17708"/>
                  </a:cubicBezTo>
                  <a:cubicBezTo>
                    <a:pt x="13793" y="17708"/>
                    <a:pt x="13923" y="17903"/>
                    <a:pt x="13923" y="17708"/>
                  </a:cubicBezTo>
                  <a:cubicBezTo>
                    <a:pt x="13923" y="17708"/>
                    <a:pt x="13923" y="17708"/>
                    <a:pt x="13923" y="17514"/>
                  </a:cubicBezTo>
                  <a:cubicBezTo>
                    <a:pt x="13923" y="17514"/>
                    <a:pt x="13793" y="17514"/>
                    <a:pt x="13793" y="17514"/>
                  </a:cubicBezTo>
                  <a:cubicBezTo>
                    <a:pt x="13793" y="17514"/>
                    <a:pt x="13793" y="17514"/>
                    <a:pt x="13793" y="17514"/>
                  </a:cubicBezTo>
                  <a:cubicBezTo>
                    <a:pt x="13793" y="17514"/>
                    <a:pt x="13793" y="17124"/>
                    <a:pt x="13793" y="17124"/>
                  </a:cubicBezTo>
                  <a:cubicBezTo>
                    <a:pt x="13793" y="16930"/>
                    <a:pt x="13663" y="17124"/>
                    <a:pt x="13663" y="17124"/>
                  </a:cubicBezTo>
                  <a:cubicBezTo>
                    <a:pt x="13663" y="17124"/>
                    <a:pt x="13663" y="17319"/>
                    <a:pt x="13663" y="17319"/>
                  </a:cubicBezTo>
                  <a:cubicBezTo>
                    <a:pt x="13533" y="17319"/>
                    <a:pt x="13533" y="17319"/>
                    <a:pt x="13533" y="17124"/>
                  </a:cubicBezTo>
                  <a:cubicBezTo>
                    <a:pt x="13402" y="17124"/>
                    <a:pt x="13402" y="17124"/>
                    <a:pt x="13402" y="17124"/>
                  </a:cubicBezTo>
                  <a:cubicBezTo>
                    <a:pt x="13402" y="17124"/>
                    <a:pt x="13402" y="17124"/>
                    <a:pt x="13402" y="17124"/>
                  </a:cubicBezTo>
                  <a:cubicBezTo>
                    <a:pt x="13402" y="17124"/>
                    <a:pt x="13402" y="17124"/>
                    <a:pt x="13272" y="17124"/>
                  </a:cubicBezTo>
                  <a:cubicBezTo>
                    <a:pt x="13272" y="16930"/>
                    <a:pt x="13272" y="16930"/>
                    <a:pt x="13272" y="16930"/>
                  </a:cubicBezTo>
                  <a:cubicBezTo>
                    <a:pt x="13272" y="17124"/>
                    <a:pt x="13272" y="17124"/>
                    <a:pt x="13012" y="16930"/>
                  </a:cubicBezTo>
                  <a:cubicBezTo>
                    <a:pt x="13142" y="17124"/>
                    <a:pt x="12882" y="17124"/>
                    <a:pt x="12882" y="17124"/>
                  </a:cubicBezTo>
                  <a:cubicBezTo>
                    <a:pt x="12752" y="17124"/>
                    <a:pt x="12622" y="17124"/>
                    <a:pt x="12492" y="17124"/>
                  </a:cubicBezTo>
                  <a:cubicBezTo>
                    <a:pt x="12361" y="17124"/>
                    <a:pt x="12361" y="17124"/>
                    <a:pt x="12231" y="17124"/>
                  </a:cubicBezTo>
                  <a:cubicBezTo>
                    <a:pt x="12101" y="17124"/>
                    <a:pt x="12101" y="16930"/>
                    <a:pt x="12101" y="16930"/>
                  </a:cubicBezTo>
                  <a:cubicBezTo>
                    <a:pt x="12101" y="16930"/>
                    <a:pt x="11971" y="16930"/>
                    <a:pt x="11971" y="16735"/>
                  </a:cubicBezTo>
                  <a:cubicBezTo>
                    <a:pt x="11841" y="16735"/>
                    <a:pt x="11841" y="16735"/>
                    <a:pt x="11711" y="16541"/>
                  </a:cubicBezTo>
                  <a:cubicBezTo>
                    <a:pt x="11711" y="16735"/>
                    <a:pt x="11451" y="16735"/>
                    <a:pt x="11581" y="16541"/>
                  </a:cubicBezTo>
                  <a:cubicBezTo>
                    <a:pt x="11581" y="16541"/>
                    <a:pt x="11711" y="16541"/>
                    <a:pt x="11841" y="16541"/>
                  </a:cubicBezTo>
                  <a:cubicBezTo>
                    <a:pt x="11841" y="16541"/>
                    <a:pt x="11841" y="16346"/>
                    <a:pt x="11971" y="16346"/>
                  </a:cubicBezTo>
                  <a:cubicBezTo>
                    <a:pt x="11841" y="16151"/>
                    <a:pt x="11451" y="15957"/>
                    <a:pt x="11451" y="16346"/>
                  </a:cubicBezTo>
                  <a:cubicBezTo>
                    <a:pt x="11451" y="16151"/>
                    <a:pt x="11320" y="15957"/>
                    <a:pt x="11190" y="15957"/>
                  </a:cubicBezTo>
                  <a:cubicBezTo>
                    <a:pt x="11320" y="15957"/>
                    <a:pt x="11451" y="15957"/>
                    <a:pt x="11581" y="15957"/>
                  </a:cubicBezTo>
                  <a:cubicBezTo>
                    <a:pt x="11711" y="16151"/>
                    <a:pt x="11971" y="16151"/>
                    <a:pt x="12101" y="16151"/>
                  </a:cubicBezTo>
                  <a:cubicBezTo>
                    <a:pt x="12101" y="16151"/>
                    <a:pt x="12231" y="16151"/>
                    <a:pt x="12231" y="16151"/>
                  </a:cubicBezTo>
                  <a:cubicBezTo>
                    <a:pt x="12361" y="16151"/>
                    <a:pt x="12361" y="16151"/>
                    <a:pt x="12361" y="16151"/>
                  </a:cubicBezTo>
                  <a:cubicBezTo>
                    <a:pt x="12361" y="15957"/>
                    <a:pt x="12492" y="15957"/>
                    <a:pt x="12492" y="15957"/>
                  </a:cubicBezTo>
                  <a:cubicBezTo>
                    <a:pt x="12492" y="15762"/>
                    <a:pt x="12622" y="15762"/>
                    <a:pt x="12622" y="15762"/>
                  </a:cubicBezTo>
                  <a:cubicBezTo>
                    <a:pt x="12492" y="15762"/>
                    <a:pt x="12361" y="15957"/>
                    <a:pt x="12231" y="15957"/>
                  </a:cubicBezTo>
                  <a:cubicBezTo>
                    <a:pt x="12101" y="15957"/>
                    <a:pt x="12101" y="15762"/>
                    <a:pt x="11971" y="15957"/>
                  </a:cubicBezTo>
                  <a:cubicBezTo>
                    <a:pt x="11971" y="15762"/>
                    <a:pt x="11971" y="15957"/>
                    <a:pt x="11841" y="15762"/>
                  </a:cubicBezTo>
                  <a:cubicBezTo>
                    <a:pt x="11841" y="15762"/>
                    <a:pt x="11841" y="15568"/>
                    <a:pt x="11841" y="15373"/>
                  </a:cubicBezTo>
                  <a:cubicBezTo>
                    <a:pt x="11711" y="15373"/>
                    <a:pt x="11841" y="15178"/>
                    <a:pt x="11841" y="14984"/>
                  </a:cubicBezTo>
                  <a:cubicBezTo>
                    <a:pt x="11841" y="14984"/>
                    <a:pt x="11711" y="14984"/>
                    <a:pt x="11711" y="14984"/>
                  </a:cubicBezTo>
                  <a:cubicBezTo>
                    <a:pt x="11711" y="14984"/>
                    <a:pt x="11841" y="14789"/>
                    <a:pt x="11841" y="14789"/>
                  </a:cubicBezTo>
                  <a:cubicBezTo>
                    <a:pt x="11841" y="14789"/>
                    <a:pt x="11841" y="14789"/>
                    <a:pt x="11841" y="14789"/>
                  </a:cubicBezTo>
                  <a:cubicBezTo>
                    <a:pt x="11841" y="14789"/>
                    <a:pt x="11711" y="14789"/>
                    <a:pt x="11711" y="14789"/>
                  </a:cubicBezTo>
                  <a:cubicBezTo>
                    <a:pt x="11711" y="14789"/>
                    <a:pt x="11711" y="14789"/>
                    <a:pt x="11711" y="14789"/>
                  </a:cubicBezTo>
                  <a:cubicBezTo>
                    <a:pt x="11711" y="14789"/>
                    <a:pt x="11711" y="14595"/>
                    <a:pt x="11711" y="14595"/>
                  </a:cubicBezTo>
                  <a:cubicBezTo>
                    <a:pt x="11711" y="14400"/>
                    <a:pt x="11581" y="14205"/>
                    <a:pt x="11581" y="14205"/>
                  </a:cubicBezTo>
                  <a:cubicBezTo>
                    <a:pt x="11451" y="14205"/>
                    <a:pt x="11581" y="14205"/>
                    <a:pt x="11581" y="14400"/>
                  </a:cubicBezTo>
                  <a:cubicBezTo>
                    <a:pt x="11581" y="14400"/>
                    <a:pt x="11581" y="14400"/>
                    <a:pt x="11581" y="14595"/>
                  </a:cubicBezTo>
                  <a:cubicBezTo>
                    <a:pt x="11581" y="14595"/>
                    <a:pt x="11711" y="14595"/>
                    <a:pt x="11711" y="14595"/>
                  </a:cubicBezTo>
                  <a:cubicBezTo>
                    <a:pt x="11711" y="14595"/>
                    <a:pt x="11711" y="14595"/>
                    <a:pt x="11711" y="14595"/>
                  </a:cubicBezTo>
                  <a:cubicBezTo>
                    <a:pt x="11711" y="14789"/>
                    <a:pt x="11711" y="14789"/>
                    <a:pt x="11711" y="14789"/>
                  </a:cubicBezTo>
                  <a:cubicBezTo>
                    <a:pt x="11711" y="14984"/>
                    <a:pt x="11711" y="15178"/>
                    <a:pt x="11841" y="14984"/>
                  </a:cubicBezTo>
                  <a:cubicBezTo>
                    <a:pt x="11841" y="15178"/>
                    <a:pt x="11711" y="15178"/>
                    <a:pt x="11711" y="15178"/>
                  </a:cubicBezTo>
                  <a:cubicBezTo>
                    <a:pt x="11711" y="15373"/>
                    <a:pt x="11711" y="15373"/>
                    <a:pt x="11711" y="15568"/>
                  </a:cubicBezTo>
                  <a:cubicBezTo>
                    <a:pt x="11711" y="15762"/>
                    <a:pt x="11711" y="15762"/>
                    <a:pt x="11451" y="15762"/>
                  </a:cubicBezTo>
                  <a:cubicBezTo>
                    <a:pt x="11451" y="15762"/>
                    <a:pt x="11190" y="15957"/>
                    <a:pt x="11190" y="15762"/>
                  </a:cubicBezTo>
                  <a:cubicBezTo>
                    <a:pt x="11190" y="15568"/>
                    <a:pt x="11451" y="15373"/>
                    <a:pt x="11320" y="15178"/>
                  </a:cubicBezTo>
                  <a:cubicBezTo>
                    <a:pt x="11320" y="15568"/>
                    <a:pt x="11190" y="15568"/>
                    <a:pt x="11190" y="15373"/>
                  </a:cubicBezTo>
                  <a:cubicBezTo>
                    <a:pt x="11190" y="15373"/>
                    <a:pt x="11190" y="15568"/>
                    <a:pt x="11190" y="15568"/>
                  </a:cubicBezTo>
                  <a:cubicBezTo>
                    <a:pt x="11190" y="15568"/>
                    <a:pt x="11060" y="15762"/>
                    <a:pt x="11060" y="15762"/>
                  </a:cubicBezTo>
                  <a:cubicBezTo>
                    <a:pt x="10930" y="15957"/>
                    <a:pt x="10930" y="15762"/>
                    <a:pt x="10930" y="15762"/>
                  </a:cubicBezTo>
                  <a:cubicBezTo>
                    <a:pt x="10800" y="15762"/>
                    <a:pt x="10670" y="15762"/>
                    <a:pt x="10670" y="15762"/>
                  </a:cubicBezTo>
                  <a:cubicBezTo>
                    <a:pt x="10540" y="15957"/>
                    <a:pt x="10540" y="15957"/>
                    <a:pt x="10410" y="15957"/>
                  </a:cubicBezTo>
                  <a:cubicBezTo>
                    <a:pt x="10410" y="15957"/>
                    <a:pt x="10410" y="15957"/>
                    <a:pt x="10410" y="15957"/>
                  </a:cubicBezTo>
                  <a:cubicBezTo>
                    <a:pt x="10280" y="16151"/>
                    <a:pt x="10410" y="16151"/>
                    <a:pt x="10410" y="16151"/>
                  </a:cubicBezTo>
                  <a:cubicBezTo>
                    <a:pt x="10410" y="16346"/>
                    <a:pt x="10410" y="16346"/>
                    <a:pt x="10410" y="16346"/>
                  </a:cubicBezTo>
                  <a:cubicBezTo>
                    <a:pt x="10280" y="16541"/>
                    <a:pt x="10280" y="16541"/>
                    <a:pt x="10280" y="16541"/>
                  </a:cubicBezTo>
                  <a:cubicBezTo>
                    <a:pt x="10410" y="16735"/>
                    <a:pt x="9629" y="17708"/>
                    <a:pt x="9629" y="17903"/>
                  </a:cubicBezTo>
                  <a:cubicBezTo>
                    <a:pt x="9629" y="17903"/>
                    <a:pt x="9629" y="17708"/>
                    <a:pt x="9629" y="17708"/>
                  </a:cubicBezTo>
                  <a:cubicBezTo>
                    <a:pt x="9499" y="17708"/>
                    <a:pt x="9629" y="17903"/>
                    <a:pt x="9499" y="17903"/>
                  </a:cubicBezTo>
                  <a:cubicBezTo>
                    <a:pt x="9369" y="17903"/>
                    <a:pt x="9369" y="17708"/>
                    <a:pt x="9369" y="18097"/>
                  </a:cubicBezTo>
                  <a:cubicBezTo>
                    <a:pt x="9369" y="17903"/>
                    <a:pt x="9369" y="17903"/>
                    <a:pt x="9369" y="17903"/>
                  </a:cubicBezTo>
                  <a:cubicBezTo>
                    <a:pt x="9369" y="17903"/>
                    <a:pt x="9369" y="18097"/>
                    <a:pt x="9369" y="18097"/>
                  </a:cubicBezTo>
                  <a:cubicBezTo>
                    <a:pt x="9369" y="18097"/>
                    <a:pt x="9369" y="18097"/>
                    <a:pt x="9239" y="18097"/>
                  </a:cubicBezTo>
                  <a:cubicBezTo>
                    <a:pt x="9239" y="18097"/>
                    <a:pt x="9108" y="18097"/>
                    <a:pt x="9239" y="18292"/>
                  </a:cubicBezTo>
                  <a:cubicBezTo>
                    <a:pt x="9239" y="18292"/>
                    <a:pt x="9239" y="18292"/>
                    <a:pt x="9239" y="18292"/>
                  </a:cubicBezTo>
                  <a:cubicBezTo>
                    <a:pt x="9108" y="18292"/>
                    <a:pt x="9108" y="18292"/>
                    <a:pt x="9108" y="18486"/>
                  </a:cubicBezTo>
                  <a:cubicBezTo>
                    <a:pt x="9108" y="18292"/>
                    <a:pt x="9108" y="18292"/>
                    <a:pt x="9108" y="18097"/>
                  </a:cubicBezTo>
                  <a:cubicBezTo>
                    <a:pt x="8978" y="18097"/>
                    <a:pt x="9108" y="17903"/>
                    <a:pt x="8978" y="17903"/>
                  </a:cubicBezTo>
                  <a:cubicBezTo>
                    <a:pt x="8978" y="17903"/>
                    <a:pt x="8978" y="17903"/>
                    <a:pt x="8978" y="18097"/>
                  </a:cubicBezTo>
                  <a:cubicBezTo>
                    <a:pt x="8978" y="18097"/>
                    <a:pt x="8978" y="18097"/>
                    <a:pt x="8978" y="18097"/>
                  </a:cubicBezTo>
                  <a:cubicBezTo>
                    <a:pt x="8978" y="18097"/>
                    <a:pt x="8978" y="18097"/>
                    <a:pt x="8978" y="18292"/>
                  </a:cubicBezTo>
                  <a:cubicBezTo>
                    <a:pt x="8978" y="18292"/>
                    <a:pt x="8978" y="18876"/>
                    <a:pt x="9108" y="18486"/>
                  </a:cubicBezTo>
                  <a:cubicBezTo>
                    <a:pt x="9108" y="18486"/>
                    <a:pt x="8978" y="18681"/>
                    <a:pt x="8978" y="18681"/>
                  </a:cubicBezTo>
                  <a:cubicBezTo>
                    <a:pt x="8978" y="18876"/>
                    <a:pt x="8978" y="18876"/>
                    <a:pt x="8978" y="18681"/>
                  </a:cubicBezTo>
                  <a:cubicBezTo>
                    <a:pt x="8978" y="18876"/>
                    <a:pt x="8978" y="18876"/>
                    <a:pt x="8978" y="18876"/>
                  </a:cubicBezTo>
                  <a:cubicBezTo>
                    <a:pt x="9108" y="18876"/>
                    <a:pt x="9108" y="18876"/>
                    <a:pt x="9108" y="18876"/>
                  </a:cubicBezTo>
                  <a:cubicBezTo>
                    <a:pt x="9108" y="18876"/>
                    <a:pt x="9108" y="18876"/>
                    <a:pt x="9108" y="18681"/>
                  </a:cubicBezTo>
                  <a:cubicBezTo>
                    <a:pt x="9108" y="18876"/>
                    <a:pt x="9108" y="18876"/>
                    <a:pt x="9108" y="18876"/>
                  </a:cubicBezTo>
                  <a:cubicBezTo>
                    <a:pt x="9108" y="19070"/>
                    <a:pt x="9108" y="19459"/>
                    <a:pt x="8978" y="19459"/>
                  </a:cubicBezTo>
                  <a:cubicBezTo>
                    <a:pt x="9108" y="19265"/>
                    <a:pt x="8978" y="19070"/>
                    <a:pt x="8848" y="18876"/>
                  </a:cubicBezTo>
                  <a:cubicBezTo>
                    <a:pt x="8718" y="18876"/>
                    <a:pt x="8588" y="18876"/>
                    <a:pt x="8458" y="19070"/>
                  </a:cubicBezTo>
                  <a:cubicBezTo>
                    <a:pt x="8328" y="19070"/>
                    <a:pt x="8328" y="19070"/>
                    <a:pt x="8328" y="19070"/>
                  </a:cubicBezTo>
                  <a:cubicBezTo>
                    <a:pt x="8198" y="19070"/>
                    <a:pt x="8198" y="19265"/>
                    <a:pt x="8198" y="19265"/>
                  </a:cubicBezTo>
                  <a:cubicBezTo>
                    <a:pt x="8067" y="19265"/>
                    <a:pt x="8067" y="19070"/>
                    <a:pt x="7937" y="19265"/>
                  </a:cubicBezTo>
                  <a:cubicBezTo>
                    <a:pt x="7937" y="19265"/>
                    <a:pt x="7937" y="19265"/>
                    <a:pt x="7937" y="19265"/>
                  </a:cubicBezTo>
                  <a:cubicBezTo>
                    <a:pt x="7937" y="19459"/>
                    <a:pt x="7677" y="19265"/>
                    <a:pt x="7547" y="19265"/>
                  </a:cubicBezTo>
                  <a:cubicBezTo>
                    <a:pt x="7417" y="19070"/>
                    <a:pt x="7417" y="19070"/>
                    <a:pt x="7287" y="18876"/>
                  </a:cubicBezTo>
                  <a:cubicBezTo>
                    <a:pt x="7287" y="18876"/>
                    <a:pt x="7287" y="18876"/>
                    <a:pt x="7287" y="18681"/>
                  </a:cubicBezTo>
                  <a:cubicBezTo>
                    <a:pt x="7287" y="18681"/>
                    <a:pt x="7417" y="18681"/>
                    <a:pt x="7417" y="18681"/>
                  </a:cubicBezTo>
                  <a:cubicBezTo>
                    <a:pt x="7677" y="18681"/>
                    <a:pt x="7547" y="18486"/>
                    <a:pt x="7677" y="18486"/>
                  </a:cubicBezTo>
                  <a:cubicBezTo>
                    <a:pt x="7677" y="18486"/>
                    <a:pt x="7547" y="18292"/>
                    <a:pt x="7547" y="18292"/>
                  </a:cubicBezTo>
                  <a:cubicBezTo>
                    <a:pt x="7547" y="18292"/>
                    <a:pt x="7677" y="18097"/>
                    <a:pt x="7677" y="18097"/>
                  </a:cubicBezTo>
                  <a:cubicBezTo>
                    <a:pt x="7807" y="17903"/>
                    <a:pt x="7937" y="17903"/>
                    <a:pt x="7937" y="17708"/>
                  </a:cubicBezTo>
                  <a:cubicBezTo>
                    <a:pt x="7937" y="17708"/>
                    <a:pt x="7937" y="17514"/>
                    <a:pt x="7937" y="17514"/>
                  </a:cubicBezTo>
                  <a:cubicBezTo>
                    <a:pt x="7937" y="17514"/>
                    <a:pt x="8198" y="17514"/>
                    <a:pt x="8198" y="17319"/>
                  </a:cubicBezTo>
                  <a:cubicBezTo>
                    <a:pt x="8198" y="17319"/>
                    <a:pt x="8198" y="17319"/>
                    <a:pt x="8198" y="17124"/>
                  </a:cubicBezTo>
                  <a:cubicBezTo>
                    <a:pt x="8198" y="17124"/>
                    <a:pt x="8198" y="17124"/>
                    <a:pt x="8198" y="17124"/>
                  </a:cubicBezTo>
                  <a:cubicBezTo>
                    <a:pt x="8198" y="16930"/>
                    <a:pt x="8198" y="16930"/>
                    <a:pt x="8198" y="16735"/>
                  </a:cubicBezTo>
                  <a:cubicBezTo>
                    <a:pt x="8067" y="16541"/>
                    <a:pt x="8067" y="16346"/>
                    <a:pt x="8198" y="16151"/>
                  </a:cubicBezTo>
                  <a:cubicBezTo>
                    <a:pt x="8328" y="15957"/>
                    <a:pt x="8458" y="15957"/>
                    <a:pt x="8458" y="16346"/>
                  </a:cubicBezTo>
                  <a:cubicBezTo>
                    <a:pt x="8458" y="16346"/>
                    <a:pt x="8458" y="16541"/>
                    <a:pt x="8458" y="16541"/>
                  </a:cubicBezTo>
                  <a:cubicBezTo>
                    <a:pt x="8458" y="16541"/>
                    <a:pt x="8588" y="16346"/>
                    <a:pt x="8588" y="16346"/>
                  </a:cubicBezTo>
                  <a:cubicBezTo>
                    <a:pt x="8588" y="16346"/>
                    <a:pt x="8588" y="16151"/>
                    <a:pt x="8588" y="16151"/>
                  </a:cubicBezTo>
                  <a:cubicBezTo>
                    <a:pt x="8588" y="16151"/>
                    <a:pt x="8588" y="16346"/>
                    <a:pt x="8588" y="16346"/>
                  </a:cubicBezTo>
                  <a:cubicBezTo>
                    <a:pt x="8718" y="16346"/>
                    <a:pt x="8588" y="16346"/>
                    <a:pt x="8718" y="16346"/>
                  </a:cubicBezTo>
                  <a:cubicBezTo>
                    <a:pt x="8718" y="16346"/>
                    <a:pt x="8718" y="16151"/>
                    <a:pt x="8718" y="16151"/>
                  </a:cubicBezTo>
                  <a:cubicBezTo>
                    <a:pt x="8848" y="16151"/>
                    <a:pt x="8718" y="16346"/>
                    <a:pt x="8848" y="16346"/>
                  </a:cubicBezTo>
                  <a:cubicBezTo>
                    <a:pt x="8848" y="16346"/>
                    <a:pt x="8978" y="16541"/>
                    <a:pt x="8978" y="16541"/>
                  </a:cubicBezTo>
                  <a:cubicBezTo>
                    <a:pt x="8978" y="16541"/>
                    <a:pt x="8978" y="16346"/>
                    <a:pt x="8978" y="16346"/>
                  </a:cubicBezTo>
                  <a:cubicBezTo>
                    <a:pt x="8978" y="16346"/>
                    <a:pt x="9108" y="16346"/>
                    <a:pt x="9108" y="16151"/>
                  </a:cubicBezTo>
                  <a:cubicBezTo>
                    <a:pt x="9108" y="16346"/>
                    <a:pt x="9108" y="16346"/>
                    <a:pt x="9239" y="16346"/>
                  </a:cubicBezTo>
                  <a:cubicBezTo>
                    <a:pt x="9239" y="16541"/>
                    <a:pt x="9239" y="16541"/>
                    <a:pt x="9239" y="16541"/>
                  </a:cubicBezTo>
                  <a:cubicBezTo>
                    <a:pt x="9239" y="16541"/>
                    <a:pt x="9369" y="16541"/>
                    <a:pt x="9499" y="16541"/>
                  </a:cubicBezTo>
                  <a:cubicBezTo>
                    <a:pt x="9499" y="16346"/>
                    <a:pt x="9499" y="16541"/>
                    <a:pt x="9629" y="16346"/>
                  </a:cubicBezTo>
                  <a:cubicBezTo>
                    <a:pt x="9499" y="16346"/>
                    <a:pt x="9499" y="16151"/>
                    <a:pt x="9369" y="16151"/>
                  </a:cubicBezTo>
                  <a:cubicBezTo>
                    <a:pt x="9369" y="16151"/>
                    <a:pt x="9369" y="16151"/>
                    <a:pt x="9369" y="15957"/>
                  </a:cubicBezTo>
                  <a:cubicBezTo>
                    <a:pt x="9369" y="15957"/>
                    <a:pt x="9369" y="15957"/>
                    <a:pt x="9369" y="15957"/>
                  </a:cubicBezTo>
                  <a:cubicBezTo>
                    <a:pt x="9369" y="15762"/>
                    <a:pt x="9369" y="15373"/>
                    <a:pt x="9369" y="15373"/>
                  </a:cubicBezTo>
                  <a:cubicBezTo>
                    <a:pt x="9369" y="15373"/>
                    <a:pt x="9239" y="15178"/>
                    <a:pt x="9239" y="15178"/>
                  </a:cubicBezTo>
                  <a:cubicBezTo>
                    <a:pt x="9239" y="15178"/>
                    <a:pt x="9108" y="15178"/>
                    <a:pt x="9108" y="15178"/>
                  </a:cubicBezTo>
                  <a:cubicBezTo>
                    <a:pt x="9108" y="15178"/>
                    <a:pt x="9108" y="15178"/>
                    <a:pt x="9108" y="15178"/>
                  </a:cubicBezTo>
                  <a:cubicBezTo>
                    <a:pt x="9108" y="14984"/>
                    <a:pt x="8978" y="14984"/>
                    <a:pt x="8978" y="14984"/>
                  </a:cubicBezTo>
                  <a:cubicBezTo>
                    <a:pt x="8848" y="14984"/>
                    <a:pt x="8978" y="14984"/>
                    <a:pt x="8978" y="14789"/>
                  </a:cubicBezTo>
                  <a:cubicBezTo>
                    <a:pt x="8978" y="14595"/>
                    <a:pt x="8848" y="14400"/>
                    <a:pt x="8848" y="14595"/>
                  </a:cubicBezTo>
                  <a:cubicBezTo>
                    <a:pt x="8718" y="14400"/>
                    <a:pt x="8848" y="14595"/>
                    <a:pt x="8848" y="14400"/>
                  </a:cubicBezTo>
                  <a:cubicBezTo>
                    <a:pt x="8848" y="14400"/>
                    <a:pt x="8848" y="14205"/>
                    <a:pt x="8848" y="14205"/>
                  </a:cubicBezTo>
                  <a:cubicBezTo>
                    <a:pt x="8848" y="14205"/>
                    <a:pt x="8978" y="14011"/>
                    <a:pt x="8848" y="14011"/>
                  </a:cubicBezTo>
                  <a:cubicBezTo>
                    <a:pt x="8848" y="13816"/>
                    <a:pt x="8848" y="14011"/>
                    <a:pt x="8848" y="14011"/>
                  </a:cubicBezTo>
                  <a:cubicBezTo>
                    <a:pt x="8718" y="14011"/>
                    <a:pt x="8718" y="14011"/>
                    <a:pt x="8718" y="14011"/>
                  </a:cubicBezTo>
                  <a:cubicBezTo>
                    <a:pt x="8718" y="14011"/>
                    <a:pt x="8718" y="14011"/>
                    <a:pt x="8588" y="13816"/>
                  </a:cubicBezTo>
                  <a:cubicBezTo>
                    <a:pt x="8588" y="13816"/>
                    <a:pt x="8588" y="13622"/>
                    <a:pt x="8588" y="13622"/>
                  </a:cubicBezTo>
                  <a:cubicBezTo>
                    <a:pt x="8458" y="13622"/>
                    <a:pt x="8458" y="13622"/>
                    <a:pt x="8458" y="13622"/>
                  </a:cubicBezTo>
                  <a:cubicBezTo>
                    <a:pt x="8328" y="13622"/>
                    <a:pt x="8328" y="13427"/>
                    <a:pt x="8328" y="13427"/>
                  </a:cubicBezTo>
                  <a:cubicBezTo>
                    <a:pt x="8458" y="13232"/>
                    <a:pt x="8458" y="13232"/>
                    <a:pt x="8458" y="13038"/>
                  </a:cubicBezTo>
                  <a:cubicBezTo>
                    <a:pt x="8458" y="13038"/>
                    <a:pt x="8458" y="12843"/>
                    <a:pt x="8458" y="12843"/>
                  </a:cubicBezTo>
                  <a:cubicBezTo>
                    <a:pt x="8458" y="12843"/>
                    <a:pt x="8458" y="12843"/>
                    <a:pt x="8458" y="12649"/>
                  </a:cubicBezTo>
                  <a:cubicBezTo>
                    <a:pt x="8458" y="12649"/>
                    <a:pt x="8458" y="12649"/>
                    <a:pt x="8458" y="12454"/>
                  </a:cubicBezTo>
                  <a:cubicBezTo>
                    <a:pt x="8458" y="12454"/>
                    <a:pt x="8458" y="12454"/>
                    <a:pt x="8458" y="12454"/>
                  </a:cubicBezTo>
                  <a:cubicBezTo>
                    <a:pt x="8458" y="12454"/>
                    <a:pt x="8458" y="12259"/>
                    <a:pt x="8458" y="12259"/>
                  </a:cubicBezTo>
                  <a:cubicBezTo>
                    <a:pt x="8328" y="12259"/>
                    <a:pt x="8328" y="12259"/>
                    <a:pt x="8328" y="12259"/>
                  </a:cubicBezTo>
                  <a:cubicBezTo>
                    <a:pt x="8198" y="12259"/>
                    <a:pt x="8328" y="12454"/>
                    <a:pt x="8198" y="12259"/>
                  </a:cubicBezTo>
                  <a:cubicBezTo>
                    <a:pt x="8198" y="12259"/>
                    <a:pt x="8067" y="12065"/>
                    <a:pt x="8067" y="12065"/>
                  </a:cubicBezTo>
                  <a:cubicBezTo>
                    <a:pt x="7937" y="12065"/>
                    <a:pt x="8067" y="11870"/>
                    <a:pt x="7937" y="11870"/>
                  </a:cubicBezTo>
                  <a:cubicBezTo>
                    <a:pt x="7937" y="11870"/>
                    <a:pt x="7807" y="11676"/>
                    <a:pt x="7677" y="11676"/>
                  </a:cubicBezTo>
                  <a:cubicBezTo>
                    <a:pt x="7677" y="11870"/>
                    <a:pt x="7677" y="11676"/>
                    <a:pt x="7677" y="11870"/>
                  </a:cubicBezTo>
                  <a:cubicBezTo>
                    <a:pt x="7547" y="11870"/>
                    <a:pt x="7547" y="12065"/>
                    <a:pt x="7547" y="11870"/>
                  </a:cubicBezTo>
                  <a:cubicBezTo>
                    <a:pt x="7547" y="11870"/>
                    <a:pt x="7547" y="11676"/>
                    <a:pt x="7547" y="11676"/>
                  </a:cubicBezTo>
                  <a:cubicBezTo>
                    <a:pt x="7547" y="11676"/>
                    <a:pt x="7547" y="11870"/>
                    <a:pt x="7417" y="11870"/>
                  </a:cubicBezTo>
                  <a:cubicBezTo>
                    <a:pt x="7287" y="11870"/>
                    <a:pt x="7547" y="11676"/>
                    <a:pt x="7417" y="11481"/>
                  </a:cubicBezTo>
                  <a:cubicBezTo>
                    <a:pt x="7417" y="11481"/>
                    <a:pt x="7287" y="11676"/>
                    <a:pt x="7287" y="11481"/>
                  </a:cubicBezTo>
                  <a:cubicBezTo>
                    <a:pt x="7287" y="11481"/>
                    <a:pt x="7157" y="11481"/>
                    <a:pt x="7157" y="11481"/>
                  </a:cubicBezTo>
                  <a:cubicBezTo>
                    <a:pt x="7157" y="11481"/>
                    <a:pt x="7157" y="11481"/>
                    <a:pt x="7157" y="11481"/>
                  </a:cubicBezTo>
                  <a:cubicBezTo>
                    <a:pt x="7157" y="11481"/>
                    <a:pt x="7157" y="11286"/>
                    <a:pt x="7157" y="11286"/>
                  </a:cubicBezTo>
                  <a:cubicBezTo>
                    <a:pt x="7157" y="11286"/>
                    <a:pt x="7027" y="11286"/>
                    <a:pt x="7027" y="11286"/>
                  </a:cubicBezTo>
                  <a:cubicBezTo>
                    <a:pt x="6896" y="11286"/>
                    <a:pt x="6896" y="11092"/>
                    <a:pt x="6766" y="11092"/>
                  </a:cubicBezTo>
                  <a:cubicBezTo>
                    <a:pt x="6766" y="10897"/>
                    <a:pt x="6636" y="10897"/>
                    <a:pt x="6636" y="10897"/>
                  </a:cubicBezTo>
                  <a:cubicBezTo>
                    <a:pt x="6506" y="10897"/>
                    <a:pt x="6506" y="10897"/>
                    <a:pt x="6506" y="10897"/>
                  </a:cubicBezTo>
                  <a:cubicBezTo>
                    <a:pt x="6376" y="10897"/>
                    <a:pt x="6376" y="10897"/>
                    <a:pt x="6376" y="11092"/>
                  </a:cubicBezTo>
                  <a:cubicBezTo>
                    <a:pt x="6246" y="11092"/>
                    <a:pt x="6246" y="11092"/>
                    <a:pt x="6246" y="11092"/>
                  </a:cubicBezTo>
                  <a:cubicBezTo>
                    <a:pt x="6246" y="11092"/>
                    <a:pt x="6246" y="11092"/>
                    <a:pt x="6246" y="11092"/>
                  </a:cubicBezTo>
                  <a:cubicBezTo>
                    <a:pt x="6116" y="11092"/>
                    <a:pt x="6116" y="11092"/>
                    <a:pt x="6116" y="11092"/>
                  </a:cubicBezTo>
                  <a:cubicBezTo>
                    <a:pt x="5986" y="11286"/>
                    <a:pt x="5986" y="11092"/>
                    <a:pt x="5855" y="11092"/>
                  </a:cubicBezTo>
                  <a:cubicBezTo>
                    <a:pt x="5855" y="11286"/>
                    <a:pt x="5855" y="11286"/>
                    <a:pt x="5725" y="11286"/>
                  </a:cubicBezTo>
                  <a:cubicBezTo>
                    <a:pt x="5725" y="11286"/>
                    <a:pt x="5725" y="11092"/>
                    <a:pt x="5595" y="11092"/>
                  </a:cubicBezTo>
                  <a:cubicBezTo>
                    <a:pt x="5465" y="11286"/>
                    <a:pt x="5595" y="11481"/>
                    <a:pt x="5465" y="11286"/>
                  </a:cubicBezTo>
                  <a:cubicBezTo>
                    <a:pt x="5335" y="11286"/>
                    <a:pt x="5335" y="11481"/>
                    <a:pt x="5335" y="11481"/>
                  </a:cubicBezTo>
                  <a:cubicBezTo>
                    <a:pt x="5205" y="11481"/>
                    <a:pt x="5075" y="11676"/>
                    <a:pt x="4945" y="11676"/>
                  </a:cubicBezTo>
                  <a:cubicBezTo>
                    <a:pt x="4945" y="11676"/>
                    <a:pt x="4945" y="12065"/>
                    <a:pt x="4814" y="12065"/>
                  </a:cubicBezTo>
                  <a:cubicBezTo>
                    <a:pt x="4814" y="12259"/>
                    <a:pt x="4684" y="12259"/>
                    <a:pt x="4554" y="12259"/>
                  </a:cubicBezTo>
                  <a:cubicBezTo>
                    <a:pt x="4424" y="12259"/>
                    <a:pt x="4164" y="12259"/>
                    <a:pt x="4034" y="12454"/>
                  </a:cubicBezTo>
                  <a:cubicBezTo>
                    <a:pt x="3904" y="12454"/>
                    <a:pt x="3773" y="12454"/>
                    <a:pt x="3773" y="12454"/>
                  </a:cubicBezTo>
                  <a:cubicBezTo>
                    <a:pt x="3513" y="12649"/>
                    <a:pt x="3513" y="13232"/>
                    <a:pt x="3253" y="12843"/>
                  </a:cubicBezTo>
                  <a:cubicBezTo>
                    <a:pt x="3253" y="12843"/>
                    <a:pt x="3123" y="12649"/>
                    <a:pt x="3123" y="12649"/>
                  </a:cubicBezTo>
                  <a:cubicBezTo>
                    <a:pt x="3123" y="12649"/>
                    <a:pt x="2993" y="12649"/>
                    <a:pt x="2993" y="12454"/>
                  </a:cubicBezTo>
                  <a:cubicBezTo>
                    <a:pt x="2993" y="12454"/>
                    <a:pt x="2993" y="12454"/>
                    <a:pt x="2863" y="12259"/>
                  </a:cubicBezTo>
                  <a:cubicBezTo>
                    <a:pt x="2863" y="12259"/>
                    <a:pt x="2733" y="12259"/>
                    <a:pt x="2733" y="12259"/>
                  </a:cubicBezTo>
                  <a:cubicBezTo>
                    <a:pt x="2602" y="12259"/>
                    <a:pt x="2602" y="12454"/>
                    <a:pt x="2602" y="12454"/>
                  </a:cubicBezTo>
                  <a:cubicBezTo>
                    <a:pt x="2472" y="12454"/>
                    <a:pt x="2472" y="12454"/>
                    <a:pt x="2342" y="12454"/>
                  </a:cubicBezTo>
                  <a:cubicBezTo>
                    <a:pt x="2342" y="12454"/>
                    <a:pt x="2212" y="12259"/>
                    <a:pt x="2212" y="12259"/>
                  </a:cubicBezTo>
                  <a:cubicBezTo>
                    <a:pt x="2082" y="12259"/>
                    <a:pt x="2082" y="12259"/>
                    <a:pt x="2082" y="12259"/>
                  </a:cubicBezTo>
                  <a:cubicBezTo>
                    <a:pt x="2082" y="12259"/>
                    <a:pt x="1952" y="12259"/>
                    <a:pt x="1952" y="12259"/>
                  </a:cubicBezTo>
                  <a:cubicBezTo>
                    <a:pt x="1952" y="12259"/>
                    <a:pt x="1822" y="12259"/>
                    <a:pt x="1822" y="12259"/>
                  </a:cubicBezTo>
                  <a:cubicBezTo>
                    <a:pt x="1822" y="12259"/>
                    <a:pt x="1692" y="12065"/>
                    <a:pt x="1692" y="12259"/>
                  </a:cubicBezTo>
                  <a:cubicBezTo>
                    <a:pt x="1692" y="12259"/>
                    <a:pt x="1561" y="12259"/>
                    <a:pt x="1561" y="12259"/>
                  </a:cubicBezTo>
                  <a:cubicBezTo>
                    <a:pt x="1431" y="12259"/>
                    <a:pt x="1301" y="11676"/>
                    <a:pt x="1171" y="12065"/>
                  </a:cubicBezTo>
                  <a:cubicBezTo>
                    <a:pt x="1041" y="12065"/>
                    <a:pt x="1171" y="12065"/>
                    <a:pt x="1041" y="12259"/>
                  </a:cubicBezTo>
                  <a:cubicBezTo>
                    <a:pt x="1041" y="12259"/>
                    <a:pt x="911" y="12065"/>
                    <a:pt x="911" y="12065"/>
                  </a:cubicBezTo>
                  <a:cubicBezTo>
                    <a:pt x="911" y="12259"/>
                    <a:pt x="911" y="12454"/>
                    <a:pt x="781" y="12259"/>
                  </a:cubicBezTo>
                  <a:cubicBezTo>
                    <a:pt x="781" y="12259"/>
                    <a:pt x="911" y="12065"/>
                    <a:pt x="781" y="12065"/>
                  </a:cubicBezTo>
                  <a:cubicBezTo>
                    <a:pt x="781" y="12065"/>
                    <a:pt x="781" y="11870"/>
                    <a:pt x="781" y="11870"/>
                  </a:cubicBezTo>
                  <a:cubicBezTo>
                    <a:pt x="520" y="11870"/>
                    <a:pt x="651" y="12065"/>
                    <a:pt x="520" y="11676"/>
                  </a:cubicBezTo>
                  <a:cubicBezTo>
                    <a:pt x="520" y="11676"/>
                    <a:pt x="390" y="11481"/>
                    <a:pt x="390" y="11481"/>
                  </a:cubicBezTo>
                  <a:cubicBezTo>
                    <a:pt x="390" y="11481"/>
                    <a:pt x="260" y="11481"/>
                    <a:pt x="260" y="11481"/>
                  </a:cubicBezTo>
                  <a:cubicBezTo>
                    <a:pt x="130" y="11481"/>
                    <a:pt x="260" y="11286"/>
                    <a:pt x="130" y="11286"/>
                  </a:cubicBezTo>
                  <a:cubicBezTo>
                    <a:pt x="260" y="10897"/>
                    <a:pt x="0" y="11092"/>
                    <a:pt x="0" y="11092"/>
                  </a:cubicBezTo>
                  <a:cubicBezTo>
                    <a:pt x="0" y="11092"/>
                    <a:pt x="0" y="10703"/>
                    <a:pt x="0" y="10703"/>
                  </a:cubicBezTo>
                  <a:cubicBezTo>
                    <a:pt x="0" y="10508"/>
                    <a:pt x="130" y="10508"/>
                    <a:pt x="130" y="10314"/>
                  </a:cubicBezTo>
                  <a:cubicBezTo>
                    <a:pt x="260" y="10314"/>
                    <a:pt x="260" y="10119"/>
                    <a:pt x="260" y="9924"/>
                  </a:cubicBezTo>
                  <a:cubicBezTo>
                    <a:pt x="260" y="9924"/>
                    <a:pt x="260" y="9730"/>
                    <a:pt x="390" y="9535"/>
                  </a:cubicBezTo>
                  <a:cubicBezTo>
                    <a:pt x="390" y="9535"/>
                    <a:pt x="390" y="9535"/>
                    <a:pt x="390" y="9341"/>
                  </a:cubicBezTo>
                  <a:cubicBezTo>
                    <a:pt x="520" y="9146"/>
                    <a:pt x="390" y="9341"/>
                    <a:pt x="651" y="9341"/>
                  </a:cubicBezTo>
                  <a:cubicBezTo>
                    <a:pt x="651" y="9341"/>
                    <a:pt x="651" y="9341"/>
                    <a:pt x="781" y="9341"/>
                  </a:cubicBezTo>
                  <a:cubicBezTo>
                    <a:pt x="781" y="9341"/>
                    <a:pt x="781" y="9535"/>
                    <a:pt x="781" y="9535"/>
                  </a:cubicBezTo>
                  <a:cubicBezTo>
                    <a:pt x="911" y="9341"/>
                    <a:pt x="781" y="8951"/>
                    <a:pt x="651" y="8951"/>
                  </a:cubicBezTo>
                  <a:cubicBezTo>
                    <a:pt x="651" y="8951"/>
                    <a:pt x="651" y="8757"/>
                    <a:pt x="651" y="8757"/>
                  </a:cubicBezTo>
                  <a:cubicBezTo>
                    <a:pt x="651" y="8562"/>
                    <a:pt x="651" y="8368"/>
                    <a:pt x="651" y="8368"/>
                  </a:cubicBezTo>
                  <a:cubicBezTo>
                    <a:pt x="520" y="7978"/>
                    <a:pt x="651" y="7784"/>
                    <a:pt x="781" y="7589"/>
                  </a:cubicBezTo>
                  <a:cubicBezTo>
                    <a:pt x="1041" y="7200"/>
                    <a:pt x="1301" y="6616"/>
                    <a:pt x="1561" y="6227"/>
                  </a:cubicBezTo>
                  <a:cubicBezTo>
                    <a:pt x="1561" y="6032"/>
                    <a:pt x="1692" y="6032"/>
                    <a:pt x="1822" y="5838"/>
                  </a:cubicBezTo>
                  <a:cubicBezTo>
                    <a:pt x="1822" y="5643"/>
                    <a:pt x="1822" y="5643"/>
                    <a:pt x="1952" y="5643"/>
                  </a:cubicBezTo>
                  <a:cubicBezTo>
                    <a:pt x="1952" y="5643"/>
                    <a:pt x="2082" y="5643"/>
                    <a:pt x="2212" y="5449"/>
                  </a:cubicBezTo>
                  <a:cubicBezTo>
                    <a:pt x="2212" y="5449"/>
                    <a:pt x="2212" y="5449"/>
                    <a:pt x="2212" y="5254"/>
                  </a:cubicBezTo>
                  <a:cubicBezTo>
                    <a:pt x="2212" y="5254"/>
                    <a:pt x="2342" y="5254"/>
                    <a:pt x="2342" y="5254"/>
                  </a:cubicBezTo>
                  <a:cubicBezTo>
                    <a:pt x="2342" y="5254"/>
                    <a:pt x="2342" y="4865"/>
                    <a:pt x="2342" y="4865"/>
                  </a:cubicBezTo>
                  <a:cubicBezTo>
                    <a:pt x="2342" y="4670"/>
                    <a:pt x="2342" y="4670"/>
                    <a:pt x="2212" y="4670"/>
                  </a:cubicBezTo>
                  <a:cubicBezTo>
                    <a:pt x="2212" y="4670"/>
                    <a:pt x="2212" y="4476"/>
                    <a:pt x="2212" y="4476"/>
                  </a:cubicBezTo>
                  <a:cubicBezTo>
                    <a:pt x="2212" y="4476"/>
                    <a:pt x="2212" y="4476"/>
                    <a:pt x="2212" y="4476"/>
                  </a:cubicBezTo>
                  <a:cubicBezTo>
                    <a:pt x="2212" y="4281"/>
                    <a:pt x="2212" y="4281"/>
                    <a:pt x="2342" y="4281"/>
                  </a:cubicBezTo>
                  <a:cubicBezTo>
                    <a:pt x="2472" y="4281"/>
                    <a:pt x="2342" y="4281"/>
                    <a:pt x="2212" y="4086"/>
                  </a:cubicBezTo>
                  <a:cubicBezTo>
                    <a:pt x="2212" y="4086"/>
                    <a:pt x="1952" y="3503"/>
                    <a:pt x="2082" y="3503"/>
                  </a:cubicBezTo>
                  <a:cubicBezTo>
                    <a:pt x="1952" y="3308"/>
                    <a:pt x="1822" y="3114"/>
                    <a:pt x="1822" y="2919"/>
                  </a:cubicBezTo>
                  <a:cubicBezTo>
                    <a:pt x="1822" y="2724"/>
                    <a:pt x="1822" y="2724"/>
                    <a:pt x="1822" y="2724"/>
                  </a:cubicBezTo>
                  <a:cubicBezTo>
                    <a:pt x="1822" y="2530"/>
                    <a:pt x="1822" y="2530"/>
                    <a:pt x="1692" y="2335"/>
                  </a:cubicBezTo>
                  <a:cubicBezTo>
                    <a:pt x="1822" y="2335"/>
                    <a:pt x="1692" y="2141"/>
                    <a:pt x="1692" y="2141"/>
                  </a:cubicBezTo>
                  <a:cubicBezTo>
                    <a:pt x="1692" y="2141"/>
                    <a:pt x="1822" y="1946"/>
                    <a:pt x="1952" y="1946"/>
                  </a:cubicBezTo>
                  <a:cubicBezTo>
                    <a:pt x="1952" y="1946"/>
                    <a:pt x="2082" y="2141"/>
                    <a:pt x="2082" y="2141"/>
                  </a:cubicBezTo>
                  <a:cubicBezTo>
                    <a:pt x="2082" y="2141"/>
                    <a:pt x="2082" y="2141"/>
                    <a:pt x="2082" y="2141"/>
                  </a:cubicBezTo>
                  <a:cubicBezTo>
                    <a:pt x="2212" y="2141"/>
                    <a:pt x="2212" y="2141"/>
                    <a:pt x="2342" y="2141"/>
                  </a:cubicBezTo>
                  <a:cubicBezTo>
                    <a:pt x="2342" y="1946"/>
                    <a:pt x="2472" y="1946"/>
                    <a:pt x="2602" y="1751"/>
                  </a:cubicBezTo>
                  <a:cubicBezTo>
                    <a:pt x="2602" y="1557"/>
                    <a:pt x="2602" y="1557"/>
                    <a:pt x="2602" y="1362"/>
                  </a:cubicBezTo>
                  <a:cubicBezTo>
                    <a:pt x="2733" y="1362"/>
                    <a:pt x="2863" y="1362"/>
                    <a:pt x="2993" y="1362"/>
                  </a:cubicBezTo>
                  <a:cubicBezTo>
                    <a:pt x="3513" y="1362"/>
                    <a:pt x="3904" y="1362"/>
                    <a:pt x="4424" y="1362"/>
                  </a:cubicBezTo>
                  <a:cubicBezTo>
                    <a:pt x="4554" y="1362"/>
                    <a:pt x="4554" y="1362"/>
                    <a:pt x="4684" y="1362"/>
                  </a:cubicBezTo>
                  <a:cubicBezTo>
                    <a:pt x="4684" y="1362"/>
                    <a:pt x="4684" y="1362"/>
                    <a:pt x="4814" y="1362"/>
                  </a:cubicBezTo>
                  <a:cubicBezTo>
                    <a:pt x="4814" y="1362"/>
                    <a:pt x="4945" y="1362"/>
                    <a:pt x="5075" y="1362"/>
                  </a:cubicBezTo>
                  <a:cubicBezTo>
                    <a:pt x="5075" y="1362"/>
                    <a:pt x="5075" y="1362"/>
                    <a:pt x="5075" y="1362"/>
                  </a:cubicBezTo>
                  <a:cubicBezTo>
                    <a:pt x="5075" y="1362"/>
                    <a:pt x="5075" y="1557"/>
                    <a:pt x="5205" y="1557"/>
                  </a:cubicBezTo>
                  <a:cubicBezTo>
                    <a:pt x="5205" y="1557"/>
                    <a:pt x="5335" y="1557"/>
                    <a:pt x="5465" y="1751"/>
                  </a:cubicBezTo>
                  <a:cubicBezTo>
                    <a:pt x="5595" y="1751"/>
                    <a:pt x="5725" y="1751"/>
                    <a:pt x="5725" y="1751"/>
                  </a:cubicBezTo>
                  <a:cubicBezTo>
                    <a:pt x="5855" y="1751"/>
                    <a:pt x="5986" y="1557"/>
                    <a:pt x="5986" y="1751"/>
                  </a:cubicBezTo>
                  <a:cubicBezTo>
                    <a:pt x="6116" y="1751"/>
                    <a:pt x="5986" y="2141"/>
                    <a:pt x="6116" y="1946"/>
                  </a:cubicBezTo>
                  <a:cubicBezTo>
                    <a:pt x="6116" y="2141"/>
                    <a:pt x="6116" y="2141"/>
                    <a:pt x="6246" y="2141"/>
                  </a:cubicBezTo>
                  <a:cubicBezTo>
                    <a:pt x="6246" y="2335"/>
                    <a:pt x="6246" y="2141"/>
                    <a:pt x="6376" y="2141"/>
                  </a:cubicBezTo>
                  <a:cubicBezTo>
                    <a:pt x="6506" y="2141"/>
                    <a:pt x="6636" y="2141"/>
                    <a:pt x="6636" y="2335"/>
                  </a:cubicBezTo>
                  <a:cubicBezTo>
                    <a:pt x="6636" y="2335"/>
                    <a:pt x="6636" y="2335"/>
                    <a:pt x="6636" y="2530"/>
                  </a:cubicBezTo>
                  <a:cubicBezTo>
                    <a:pt x="6636" y="2530"/>
                    <a:pt x="6766" y="2530"/>
                    <a:pt x="6766" y="2335"/>
                  </a:cubicBezTo>
                  <a:cubicBezTo>
                    <a:pt x="6766" y="2335"/>
                    <a:pt x="6766" y="2141"/>
                    <a:pt x="6766" y="2141"/>
                  </a:cubicBezTo>
                  <a:cubicBezTo>
                    <a:pt x="6896" y="2141"/>
                    <a:pt x="6896" y="2141"/>
                    <a:pt x="6896" y="2141"/>
                  </a:cubicBezTo>
                  <a:cubicBezTo>
                    <a:pt x="7157" y="2335"/>
                    <a:pt x="7157" y="2141"/>
                    <a:pt x="7157" y="2141"/>
                  </a:cubicBezTo>
                  <a:cubicBezTo>
                    <a:pt x="7287" y="1946"/>
                    <a:pt x="7287" y="1946"/>
                    <a:pt x="7287" y="2141"/>
                  </a:cubicBezTo>
                  <a:cubicBezTo>
                    <a:pt x="7417" y="2141"/>
                    <a:pt x="7417" y="2335"/>
                    <a:pt x="7417" y="2335"/>
                  </a:cubicBezTo>
                  <a:cubicBezTo>
                    <a:pt x="7547" y="2335"/>
                    <a:pt x="7677" y="2141"/>
                    <a:pt x="7807" y="2335"/>
                  </a:cubicBezTo>
                  <a:cubicBezTo>
                    <a:pt x="7807" y="2335"/>
                    <a:pt x="7807" y="2530"/>
                    <a:pt x="7807" y="2530"/>
                  </a:cubicBezTo>
                  <a:cubicBezTo>
                    <a:pt x="7807" y="2724"/>
                    <a:pt x="7937" y="2530"/>
                    <a:pt x="7937" y="2724"/>
                  </a:cubicBezTo>
                  <a:cubicBezTo>
                    <a:pt x="7937" y="2530"/>
                    <a:pt x="7937" y="2335"/>
                    <a:pt x="8067" y="2335"/>
                  </a:cubicBezTo>
                  <a:cubicBezTo>
                    <a:pt x="8067" y="2335"/>
                    <a:pt x="8198" y="2335"/>
                    <a:pt x="8198" y="2335"/>
                  </a:cubicBezTo>
                  <a:cubicBezTo>
                    <a:pt x="8198" y="2141"/>
                    <a:pt x="8198" y="2141"/>
                    <a:pt x="8328" y="2141"/>
                  </a:cubicBezTo>
                  <a:cubicBezTo>
                    <a:pt x="8588" y="1946"/>
                    <a:pt x="8458" y="2724"/>
                    <a:pt x="8588" y="2724"/>
                  </a:cubicBezTo>
                  <a:cubicBezTo>
                    <a:pt x="8588" y="2724"/>
                    <a:pt x="8848" y="2724"/>
                    <a:pt x="8718" y="2724"/>
                  </a:cubicBezTo>
                  <a:cubicBezTo>
                    <a:pt x="8848" y="2724"/>
                    <a:pt x="8848" y="2724"/>
                    <a:pt x="8848" y="2530"/>
                  </a:cubicBezTo>
                  <a:cubicBezTo>
                    <a:pt x="8848" y="2530"/>
                    <a:pt x="8978" y="2530"/>
                    <a:pt x="8978" y="2530"/>
                  </a:cubicBezTo>
                  <a:cubicBezTo>
                    <a:pt x="9108" y="2530"/>
                    <a:pt x="9108" y="2530"/>
                    <a:pt x="9108" y="2530"/>
                  </a:cubicBezTo>
                  <a:cubicBezTo>
                    <a:pt x="9239" y="2724"/>
                    <a:pt x="9239" y="2530"/>
                    <a:pt x="9239" y="2530"/>
                  </a:cubicBezTo>
                  <a:cubicBezTo>
                    <a:pt x="9239" y="2530"/>
                    <a:pt x="9369" y="2530"/>
                    <a:pt x="9369" y="2530"/>
                  </a:cubicBezTo>
                  <a:cubicBezTo>
                    <a:pt x="9499" y="2530"/>
                    <a:pt x="9629" y="2530"/>
                    <a:pt x="9629" y="2530"/>
                  </a:cubicBezTo>
                  <a:cubicBezTo>
                    <a:pt x="9759" y="2530"/>
                    <a:pt x="9759" y="2724"/>
                    <a:pt x="9889" y="2724"/>
                  </a:cubicBezTo>
                  <a:cubicBezTo>
                    <a:pt x="9889" y="2919"/>
                    <a:pt x="9759" y="2919"/>
                    <a:pt x="9889" y="2919"/>
                  </a:cubicBezTo>
                  <a:cubicBezTo>
                    <a:pt x="9889" y="3114"/>
                    <a:pt x="10019" y="3114"/>
                    <a:pt x="10019" y="3114"/>
                  </a:cubicBezTo>
                  <a:cubicBezTo>
                    <a:pt x="10149" y="3114"/>
                    <a:pt x="10149" y="2919"/>
                    <a:pt x="10149" y="2919"/>
                  </a:cubicBezTo>
                  <a:cubicBezTo>
                    <a:pt x="10149" y="2724"/>
                    <a:pt x="10019" y="2530"/>
                    <a:pt x="10149" y="2530"/>
                  </a:cubicBezTo>
                  <a:cubicBezTo>
                    <a:pt x="10149" y="2530"/>
                    <a:pt x="10149" y="2335"/>
                    <a:pt x="10149" y="2335"/>
                  </a:cubicBezTo>
                  <a:cubicBezTo>
                    <a:pt x="10019" y="2335"/>
                    <a:pt x="10019" y="2141"/>
                    <a:pt x="10149" y="1946"/>
                  </a:cubicBezTo>
                  <a:cubicBezTo>
                    <a:pt x="10149" y="1946"/>
                    <a:pt x="10149" y="1946"/>
                    <a:pt x="10149" y="1946"/>
                  </a:cubicBezTo>
                  <a:cubicBezTo>
                    <a:pt x="10149" y="1946"/>
                    <a:pt x="10149" y="1946"/>
                    <a:pt x="10149" y="1751"/>
                  </a:cubicBezTo>
                  <a:cubicBezTo>
                    <a:pt x="10149" y="1751"/>
                    <a:pt x="10280" y="1751"/>
                    <a:pt x="10149" y="1751"/>
                  </a:cubicBezTo>
                  <a:cubicBezTo>
                    <a:pt x="10280" y="1557"/>
                    <a:pt x="10280" y="1557"/>
                    <a:pt x="10280" y="1362"/>
                  </a:cubicBezTo>
                  <a:cubicBezTo>
                    <a:pt x="10280" y="1362"/>
                    <a:pt x="10410" y="1362"/>
                    <a:pt x="10410" y="1168"/>
                  </a:cubicBezTo>
                  <a:cubicBezTo>
                    <a:pt x="10410" y="1168"/>
                    <a:pt x="10410" y="973"/>
                    <a:pt x="10540" y="973"/>
                  </a:cubicBezTo>
                  <a:cubicBezTo>
                    <a:pt x="10540" y="973"/>
                    <a:pt x="10670" y="973"/>
                    <a:pt x="10540" y="973"/>
                  </a:cubicBezTo>
                  <a:cubicBezTo>
                    <a:pt x="10540" y="778"/>
                    <a:pt x="10670" y="778"/>
                    <a:pt x="10800" y="778"/>
                  </a:cubicBezTo>
                  <a:cubicBezTo>
                    <a:pt x="10800" y="778"/>
                    <a:pt x="10930" y="973"/>
                    <a:pt x="10930" y="973"/>
                  </a:cubicBezTo>
                  <a:cubicBezTo>
                    <a:pt x="10930" y="778"/>
                    <a:pt x="10930" y="778"/>
                    <a:pt x="11060" y="778"/>
                  </a:cubicBezTo>
                  <a:cubicBezTo>
                    <a:pt x="11190" y="584"/>
                    <a:pt x="11320" y="584"/>
                    <a:pt x="11451" y="778"/>
                  </a:cubicBezTo>
                  <a:cubicBezTo>
                    <a:pt x="11451" y="778"/>
                    <a:pt x="11581" y="584"/>
                    <a:pt x="11711" y="778"/>
                  </a:cubicBezTo>
                  <a:cubicBezTo>
                    <a:pt x="11711" y="778"/>
                    <a:pt x="11711" y="778"/>
                    <a:pt x="11711" y="973"/>
                  </a:cubicBezTo>
                  <a:cubicBezTo>
                    <a:pt x="11711" y="973"/>
                    <a:pt x="11971" y="778"/>
                    <a:pt x="11971" y="778"/>
                  </a:cubicBezTo>
                  <a:cubicBezTo>
                    <a:pt x="12231" y="778"/>
                    <a:pt x="12231" y="584"/>
                    <a:pt x="12231" y="389"/>
                  </a:cubicBezTo>
                  <a:cubicBezTo>
                    <a:pt x="12231" y="389"/>
                    <a:pt x="12231" y="389"/>
                    <a:pt x="12231" y="195"/>
                  </a:cubicBezTo>
                  <a:cubicBezTo>
                    <a:pt x="12231" y="195"/>
                    <a:pt x="12231" y="195"/>
                    <a:pt x="12231" y="195"/>
                  </a:cubicBezTo>
                  <a:cubicBezTo>
                    <a:pt x="12231" y="0"/>
                    <a:pt x="12231" y="0"/>
                    <a:pt x="12361" y="0"/>
                  </a:cubicBezTo>
                  <a:cubicBezTo>
                    <a:pt x="12492" y="0"/>
                    <a:pt x="12622" y="195"/>
                    <a:pt x="12752" y="195"/>
                  </a:cubicBezTo>
                  <a:cubicBezTo>
                    <a:pt x="12752" y="195"/>
                    <a:pt x="12752" y="195"/>
                    <a:pt x="12882" y="195"/>
                  </a:cubicBezTo>
                  <a:cubicBezTo>
                    <a:pt x="12882" y="195"/>
                    <a:pt x="12882" y="195"/>
                    <a:pt x="12882" y="195"/>
                  </a:cubicBezTo>
                  <a:cubicBezTo>
                    <a:pt x="13012" y="195"/>
                    <a:pt x="13012" y="195"/>
                    <a:pt x="13012" y="195"/>
                  </a:cubicBezTo>
                  <a:cubicBezTo>
                    <a:pt x="13142" y="0"/>
                    <a:pt x="13142" y="0"/>
                    <a:pt x="13272" y="0"/>
                  </a:cubicBezTo>
                  <a:close/>
                </a:path>
              </a:pathLst>
            </a:custGeom>
            <a:solidFill>
              <a:schemeClr val="accent4"/>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a:p>
          </p:txBody>
        </p:sp>
        <p:sp>
          <p:nvSpPr>
            <p:cNvPr id="76" name="Shape 767">
              <a:extLst>
                <a:ext uri="{FF2B5EF4-FFF2-40B4-BE49-F238E27FC236}">
                  <a16:creationId xmlns:a16="http://schemas.microsoft.com/office/drawing/2014/main" id="{0EA3397F-0BA3-4CEA-895B-A04E49B161FA}"/>
                </a:ext>
              </a:extLst>
            </p:cNvPr>
            <p:cNvSpPr/>
            <p:nvPr/>
          </p:nvSpPr>
          <p:spPr>
            <a:xfrm>
              <a:off x="7611793" y="8751920"/>
              <a:ext cx="2816523" cy="1209851"/>
            </a:xfrm>
            <a:custGeom>
              <a:avLst/>
              <a:gdLst/>
              <a:ahLst/>
              <a:cxnLst>
                <a:cxn ang="0">
                  <a:pos x="wd2" y="hd2"/>
                </a:cxn>
                <a:cxn ang="5400000">
                  <a:pos x="wd2" y="hd2"/>
                </a:cxn>
                <a:cxn ang="10800000">
                  <a:pos x="wd2" y="hd2"/>
                </a:cxn>
                <a:cxn ang="16200000">
                  <a:pos x="wd2" y="hd2"/>
                </a:cxn>
              </a:cxnLst>
              <a:rect l="0" t="0" r="r" b="b"/>
              <a:pathLst>
                <a:path w="21600" h="21440" extrusionOk="0">
                  <a:moveTo>
                    <a:pt x="0" y="5024"/>
                  </a:moveTo>
                  <a:cubicBezTo>
                    <a:pt x="0" y="5312"/>
                    <a:pt x="250" y="5312"/>
                    <a:pt x="375" y="5312"/>
                  </a:cubicBezTo>
                  <a:cubicBezTo>
                    <a:pt x="375" y="5312"/>
                    <a:pt x="499" y="5312"/>
                    <a:pt x="499" y="5312"/>
                  </a:cubicBezTo>
                  <a:cubicBezTo>
                    <a:pt x="624" y="5312"/>
                    <a:pt x="749" y="5024"/>
                    <a:pt x="874" y="5024"/>
                  </a:cubicBezTo>
                  <a:cubicBezTo>
                    <a:pt x="999" y="5312"/>
                    <a:pt x="874" y="5312"/>
                    <a:pt x="749" y="5312"/>
                  </a:cubicBezTo>
                  <a:cubicBezTo>
                    <a:pt x="749" y="5600"/>
                    <a:pt x="749" y="5600"/>
                    <a:pt x="624" y="5600"/>
                  </a:cubicBezTo>
                  <a:cubicBezTo>
                    <a:pt x="499" y="5600"/>
                    <a:pt x="375" y="5888"/>
                    <a:pt x="375" y="5888"/>
                  </a:cubicBezTo>
                  <a:cubicBezTo>
                    <a:pt x="250" y="6176"/>
                    <a:pt x="250" y="6176"/>
                    <a:pt x="125" y="6176"/>
                  </a:cubicBezTo>
                  <a:cubicBezTo>
                    <a:pt x="250" y="6464"/>
                    <a:pt x="250" y="6464"/>
                    <a:pt x="250" y="6464"/>
                  </a:cubicBezTo>
                  <a:cubicBezTo>
                    <a:pt x="250" y="6752"/>
                    <a:pt x="125" y="7040"/>
                    <a:pt x="125" y="7040"/>
                  </a:cubicBezTo>
                  <a:cubicBezTo>
                    <a:pt x="250" y="7040"/>
                    <a:pt x="250" y="7040"/>
                    <a:pt x="375" y="6752"/>
                  </a:cubicBezTo>
                  <a:cubicBezTo>
                    <a:pt x="250" y="6752"/>
                    <a:pt x="499" y="6464"/>
                    <a:pt x="499" y="6464"/>
                  </a:cubicBezTo>
                  <a:cubicBezTo>
                    <a:pt x="624" y="6176"/>
                    <a:pt x="624" y="5888"/>
                    <a:pt x="749" y="5888"/>
                  </a:cubicBezTo>
                  <a:cubicBezTo>
                    <a:pt x="749" y="5600"/>
                    <a:pt x="874" y="5600"/>
                    <a:pt x="999" y="5312"/>
                  </a:cubicBezTo>
                  <a:cubicBezTo>
                    <a:pt x="1124" y="5312"/>
                    <a:pt x="1124" y="5312"/>
                    <a:pt x="1124" y="5312"/>
                  </a:cubicBezTo>
                  <a:cubicBezTo>
                    <a:pt x="1249" y="5312"/>
                    <a:pt x="1249" y="5312"/>
                    <a:pt x="1249" y="5024"/>
                  </a:cubicBezTo>
                  <a:cubicBezTo>
                    <a:pt x="1373" y="5024"/>
                    <a:pt x="1498" y="4736"/>
                    <a:pt x="1623" y="4448"/>
                  </a:cubicBezTo>
                  <a:cubicBezTo>
                    <a:pt x="1623" y="4160"/>
                    <a:pt x="1623" y="3872"/>
                    <a:pt x="1873" y="3872"/>
                  </a:cubicBezTo>
                  <a:cubicBezTo>
                    <a:pt x="1873" y="3872"/>
                    <a:pt x="1998" y="3872"/>
                    <a:pt x="1998" y="3872"/>
                  </a:cubicBezTo>
                  <a:cubicBezTo>
                    <a:pt x="2123" y="3872"/>
                    <a:pt x="2123" y="4160"/>
                    <a:pt x="2247" y="3872"/>
                  </a:cubicBezTo>
                  <a:cubicBezTo>
                    <a:pt x="2247" y="3872"/>
                    <a:pt x="2247" y="3872"/>
                    <a:pt x="2247" y="3872"/>
                  </a:cubicBezTo>
                  <a:cubicBezTo>
                    <a:pt x="2247" y="3584"/>
                    <a:pt x="2372" y="3584"/>
                    <a:pt x="2372" y="3584"/>
                  </a:cubicBezTo>
                  <a:cubicBezTo>
                    <a:pt x="2497" y="3584"/>
                    <a:pt x="2622" y="3584"/>
                    <a:pt x="2747" y="3872"/>
                  </a:cubicBezTo>
                  <a:cubicBezTo>
                    <a:pt x="2747" y="3872"/>
                    <a:pt x="2872" y="3872"/>
                    <a:pt x="2872" y="3872"/>
                  </a:cubicBezTo>
                  <a:cubicBezTo>
                    <a:pt x="2872" y="3872"/>
                    <a:pt x="2872" y="3584"/>
                    <a:pt x="2872" y="3584"/>
                  </a:cubicBezTo>
                  <a:cubicBezTo>
                    <a:pt x="2997" y="3584"/>
                    <a:pt x="2872" y="3872"/>
                    <a:pt x="2997" y="3872"/>
                  </a:cubicBezTo>
                  <a:cubicBezTo>
                    <a:pt x="2997" y="4160"/>
                    <a:pt x="3246" y="3872"/>
                    <a:pt x="3371" y="3872"/>
                  </a:cubicBezTo>
                  <a:cubicBezTo>
                    <a:pt x="3371" y="3872"/>
                    <a:pt x="3371" y="3872"/>
                    <a:pt x="3496" y="3584"/>
                  </a:cubicBezTo>
                  <a:cubicBezTo>
                    <a:pt x="3496" y="3584"/>
                    <a:pt x="3496" y="3584"/>
                    <a:pt x="3496" y="3296"/>
                  </a:cubicBezTo>
                  <a:cubicBezTo>
                    <a:pt x="3496" y="3296"/>
                    <a:pt x="3496" y="3296"/>
                    <a:pt x="3496" y="3296"/>
                  </a:cubicBezTo>
                  <a:cubicBezTo>
                    <a:pt x="3496" y="3296"/>
                    <a:pt x="3496" y="3008"/>
                    <a:pt x="3496" y="3008"/>
                  </a:cubicBezTo>
                  <a:cubicBezTo>
                    <a:pt x="3496" y="3008"/>
                    <a:pt x="3371" y="3008"/>
                    <a:pt x="3371" y="3008"/>
                  </a:cubicBezTo>
                  <a:cubicBezTo>
                    <a:pt x="3121" y="2720"/>
                    <a:pt x="2997" y="2432"/>
                    <a:pt x="2747" y="2144"/>
                  </a:cubicBezTo>
                  <a:cubicBezTo>
                    <a:pt x="2622" y="2144"/>
                    <a:pt x="2497" y="2144"/>
                    <a:pt x="2372" y="1856"/>
                  </a:cubicBezTo>
                  <a:cubicBezTo>
                    <a:pt x="2372" y="1568"/>
                    <a:pt x="2247" y="1280"/>
                    <a:pt x="2247" y="992"/>
                  </a:cubicBezTo>
                  <a:cubicBezTo>
                    <a:pt x="2247" y="992"/>
                    <a:pt x="2247" y="704"/>
                    <a:pt x="2247" y="704"/>
                  </a:cubicBezTo>
                  <a:cubicBezTo>
                    <a:pt x="2247" y="704"/>
                    <a:pt x="2247" y="704"/>
                    <a:pt x="2247" y="704"/>
                  </a:cubicBezTo>
                  <a:cubicBezTo>
                    <a:pt x="2247" y="416"/>
                    <a:pt x="1998" y="416"/>
                    <a:pt x="1998" y="416"/>
                  </a:cubicBezTo>
                  <a:cubicBezTo>
                    <a:pt x="1998" y="416"/>
                    <a:pt x="1623" y="416"/>
                    <a:pt x="1748" y="704"/>
                  </a:cubicBezTo>
                  <a:cubicBezTo>
                    <a:pt x="1623" y="704"/>
                    <a:pt x="1498" y="128"/>
                    <a:pt x="1498" y="128"/>
                  </a:cubicBezTo>
                  <a:cubicBezTo>
                    <a:pt x="1498" y="128"/>
                    <a:pt x="1373" y="128"/>
                    <a:pt x="1373" y="128"/>
                  </a:cubicBezTo>
                  <a:cubicBezTo>
                    <a:pt x="1373" y="128"/>
                    <a:pt x="1373" y="128"/>
                    <a:pt x="1249" y="128"/>
                  </a:cubicBezTo>
                  <a:cubicBezTo>
                    <a:pt x="1249" y="128"/>
                    <a:pt x="1249" y="128"/>
                    <a:pt x="1124" y="128"/>
                  </a:cubicBezTo>
                  <a:cubicBezTo>
                    <a:pt x="1124" y="128"/>
                    <a:pt x="1124" y="128"/>
                    <a:pt x="999" y="128"/>
                  </a:cubicBezTo>
                  <a:cubicBezTo>
                    <a:pt x="999" y="416"/>
                    <a:pt x="999" y="416"/>
                    <a:pt x="874" y="416"/>
                  </a:cubicBezTo>
                  <a:cubicBezTo>
                    <a:pt x="874" y="416"/>
                    <a:pt x="874" y="416"/>
                    <a:pt x="874" y="416"/>
                  </a:cubicBezTo>
                  <a:cubicBezTo>
                    <a:pt x="874" y="416"/>
                    <a:pt x="749" y="416"/>
                    <a:pt x="749" y="416"/>
                  </a:cubicBezTo>
                  <a:cubicBezTo>
                    <a:pt x="749" y="416"/>
                    <a:pt x="624" y="416"/>
                    <a:pt x="624" y="416"/>
                  </a:cubicBezTo>
                  <a:cubicBezTo>
                    <a:pt x="499" y="704"/>
                    <a:pt x="624" y="704"/>
                    <a:pt x="499" y="992"/>
                  </a:cubicBezTo>
                  <a:cubicBezTo>
                    <a:pt x="499" y="992"/>
                    <a:pt x="250" y="992"/>
                    <a:pt x="250" y="1280"/>
                  </a:cubicBezTo>
                  <a:cubicBezTo>
                    <a:pt x="375" y="1280"/>
                    <a:pt x="499" y="1568"/>
                    <a:pt x="499" y="1568"/>
                  </a:cubicBezTo>
                  <a:cubicBezTo>
                    <a:pt x="499" y="1568"/>
                    <a:pt x="499" y="1856"/>
                    <a:pt x="624" y="1856"/>
                  </a:cubicBezTo>
                  <a:cubicBezTo>
                    <a:pt x="624" y="1856"/>
                    <a:pt x="624" y="1856"/>
                    <a:pt x="624" y="1856"/>
                  </a:cubicBezTo>
                  <a:cubicBezTo>
                    <a:pt x="624" y="1856"/>
                    <a:pt x="749" y="3008"/>
                    <a:pt x="624" y="2720"/>
                  </a:cubicBezTo>
                  <a:cubicBezTo>
                    <a:pt x="499" y="2720"/>
                    <a:pt x="499" y="2720"/>
                    <a:pt x="499" y="3008"/>
                  </a:cubicBezTo>
                  <a:cubicBezTo>
                    <a:pt x="375" y="3008"/>
                    <a:pt x="375" y="3008"/>
                    <a:pt x="375" y="3008"/>
                  </a:cubicBezTo>
                  <a:cubicBezTo>
                    <a:pt x="250" y="3008"/>
                    <a:pt x="250" y="3296"/>
                    <a:pt x="250" y="3584"/>
                  </a:cubicBezTo>
                  <a:cubicBezTo>
                    <a:pt x="375" y="3584"/>
                    <a:pt x="375" y="3584"/>
                    <a:pt x="375" y="3872"/>
                  </a:cubicBezTo>
                  <a:cubicBezTo>
                    <a:pt x="375" y="3872"/>
                    <a:pt x="250" y="3872"/>
                    <a:pt x="375" y="3872"/>
                  </a:cubicBezTo>
                  <a:cubicBezTo>
                    <a:pt x="250" y="4160"/>
                    <a:pt x="250" y="4160"/>
                    <a:pt x="250" y="4160"/>
                  </a:cubicBezTo>
                  <a:cubicBezTo>
                    <a:pt x="250" y="4160"/>
                    <a:pt x="250" y="4160"/>
                    <a:pt x="250" y="4160"/>
                  </a:cubicBezTo>
                  <a:cubicBezTo>
                    <a:pt x="250" y="4160"/>
                    <a:pt x="250" y="4160"/>
                    <a:pt x="250" y="4160"/>
                  </a:cubicBezTo>
                  <a:cubicBezTo>
                    <a:pt x="250" y="4160"/>
                    <a:pt x="250" y="4160"/>
                    <a:pt x="250" y="4160"/>
                  </a:cubicBezTo>
                  <a:cubicBezTo>
                    <a:pt x="125" y="4448"/>
                    <a:pt x="125" y="4736"/>
                    <a:pt x="0" y="4736"/>
                  </a:cubicBezTo>
                  <a:cubicBezTo>
                    <a:pt x="0" y="4736"/>
                    <a:pt x="0" y="5024"/>
                    <a:pt x="0" y="5024"/>
                  </a:cubicBezTo>
                  <a:close/>
                  <a:moveTo>
                    <a:pt x="21600" y="16256"/>
                  </a:moveTo>
                  <a:cubicBezTo>
                    <a:pt x="21475" y="16256"/>
                    <a:pt x="21350" y="16256"/>
                    <a:pt x="21350" y="15968"/>
                  </a:cubicBezTo>
                  <a:cubicBezTo>
                    <a:pt x="21350" y="15968"/>
                    <a:pt x="21350" y="15680"/>
                    <a:pt x="21350" y="15680"/>
                  </a:cubicBezTo>
                  <a:cubicBezTo>
                    <a:pt x="21350" y="15392"/>
                    <a:pt x="21350" y="15392"/>
                    <a:pt x="21350" y="15392"/>
                  </a:cubicBezTo>
                  <a:cubicBezTo>
                    <a:pt x="21350" y="15104"/>
                    <a:pt x="21475" y="15104"/>
                    <a:pt x="21350" y="15104"/>
                  </a:cubicBezTo>
                  <a:cubicBezTo>
                    <a:pt x="21225" y="14816"/>
                    <a:pt x="21225" y="15104"/>
                    <a:pt x="21225" y="14816"/>
                  </a:cubicBezTo>
                  <a:cubicBezTo>
                    <a:pt x="21225" y="14816"/>
                    <a:pt x="21225" y="14816"/>
                    <a:pt x="21225" y="14816"/>
                  </a:cubicBezTo>
                  <a:cubicBezTo>
                    <a:pt x="21101" y="14816"/>
                    <a:pt x="21101" y="14816"/>
                    <a:pt x="21101" y="14528"/>
                  </a:cubicBezTo>
                  <a:cubicBezTo>
                    <a:pt x="21101" y="14528"/>
                    <a:pt x="21101" y="14528"/>
                    <a:pt x="20976" y="14528"/>
                  </a:cubicBezTo>
                  <a:cubicBezTo>
                    <a:pt x="20976" y="14528"/>
                    <a:pt x="20976" y="14528"/>
                    <a:pt x="20976" y="14240"/>
                  </a:cubicBezTo>
                  <a:cubicBezTo>
                    <a:pt x="20976" y="14240"/>
                    <a:pt x="20976" y="13952"/>
                    <a:pt x="21101" y="13952"/>
                  </a:cubicBezTo>
                  <a:cubicBezTo>
                    <a:pt x="21101" y="13952"/>
                    <a:pt x="21101" y="13664"/>
                    <a:pt x="21101" y="13664"/>
                  </a:cubicBezTo>
                  <a:cubicBezTo>
                    <a:pt x="21101" y="13664"/>
                    <a:pt x="21101" y="13376"/>
                    <a:pt x="21101" y="13376"/>
                  </a:cubicBezTo>
                  <a:cubicBezTo>
                    <a:pt x="21225" y="13088"/>
                    <a:pt x="21225" y="13088"/>
                    <a:pt x="21225" y="13088"/>
                  </a:cubicBezTo>
                  <a:cubicBezTo>
                    <a:pt x="21101" y="12800"/>
                    <a:pt x="21101" y="13088"/>
                    <a:pt x="21101" y="12800"/>
                  </a:cubicBezTo>
                  <a:cubicBezTo>
                    <a:pt x="20976" y="12800"/>
                    <a:pt x="21101" y="12224"/>
                    <a:pt x="20976" y="11936"/>
                  </a:cubicBezTo>
                  <a:cubicBezTo>
                    <a:pt x="20976" y="11936"/>
                    <a:pt x="20976" y="11648"/>
                    <a:pt x="20976" y="11648"/>
                  </a:cubicBezTo>
                  <a:cubicBezTo>
                    <a:pt x="20976" y="11360"/>
                    <a:pt x="20976" y="11360"/>
                    <a:pt x="20976" y="11360"/>
                  </a:cubicBezTo>
                  <a:cubicBezTo>
                    <a:pt x="20851" y="11072"/>
                    <a:pt x="20851" y="10784"/>
                    <a:pt x="20851" y="10496"/>
                  </a:cubicBezTo>
                  <a:cubicBezTo>
                    <a:pt x="20976" y="10208"/>
                    <a:pt x="20851" y="10208"/>
                    <a:pt x="20851" y="9920"/>
                  </a:cubicBezTo>
                  <a:cubicBezTo>
                    <a:pt x="20726" y="9920"/>
                    <a:pt x="20726" y="9632"/>
                    <a:pt x="20726" y="9344"/>
                  </a:cubicBezTo>
                  <a:cubicBezTo>
                    <a:pt x="20851" y="9344"/>
                    <a:pt x="20976" y="9632"/>
                    <a:pt x="21101" y="9344"/>
                  </a:cubicBezTo>
                  <a:cubicBezTo>
                    <a:pt x="21225" y="9344"/>
                    <a:pt x="21225" y="9056"/>
                    <a:pt x="21225" y="8768"/>
                  </a:cubicBezTo>
                  <a:cubicBezTo>
                    <a:pt x="21225" y="8480"/>
                    <a:pt x="21225" y="8192"/>
                    <a:pt x="21350" y="8192"/>
                  </a:cubicBezTo>
                  <a:cubicBezTo>
                    <a:pt x="21475" y="8192"/>
                    <a:pt x="21600" y="8480"/>
                    <a:pt x="21600" y="8480"/>
                  </a:cubicBezTo>
                  <a:cubicBezTo>
                    <a:pt x="21600" y="8480"/>
                    <a:pt x="21475" y="7904"/>
                    <a:pt x="21350" y="7904"/>
                  </a:cubicBezTo>
                  <a:cubicBezTo>
                    <a:pt x="21350" y="7616"/>
                    <a:pt x="21101" y="7328"/>
                    <a:pt x="20976" y="7328"/>
                  </a:cubicBezTo>
                  <a:cubicBezTo>
                    <a:pt x="20976" y="7328"/>
                    <a:pt x="20851" y="7328"/>
                    <a:pt x="20851" y="7328"/>
                  </a:cubicBezTo>
                  <a:cubicBezTo>
                    <a:pt x="20851" y="7328"/>
                    <a:pt x="20726" y="7328"/>
                    <a:pt x="20726" y="7328"/>
                  </a:cubicBezTo>
                  <a:cubicBezTo>
                    <a:pt x="20601" y="7328"/>
                    <a:pt x="20476" y="7040"/>
                    <a:pt x="20351" y="7040"/>
                  </a:cubicBezTo>
                  <a:cubicBezTo>
                    <a:pt x="20351" y="7040"/>
                    <a:pt x="20351" y="7040"/>
                    <a:pt x="20351" y="7040"/>
                  </a:cubicBezTo>
                  <a:cubicBezTo>
                    <a:pt x="20351" y="6752"/>
                    <a:pt x="20351" y="7040"/>
                    <a:pt x="20351" y="6752"/>
                  </a:cubicBezTo>
                  <a:cubicBezTo>
                    <a:pt x="20351" y="6752"/>
                    <a:pt x="20351" y="6464"/>
                    <a:pt x="20351" y="6464"/>
                  </a:cubicBezTo>
                  <a:cubicBezTo>
                    <a:pt x="20351" y="6176"/>
                    <a:pt x="20227" y="6176"/>
                    <a:pt x="20227" y="6176"/>
                  </a:cubicBezTo>
                  <a:cubicBezTo>
                    <a:pt x="20227" y="6176"/>
                    <a:pt x="20227" y="5888"/>
                    <a:pt x="20227" y="5888"/>
                  </a:cubicBezTo>
                  <a:cubicBezTo>
                    <a:pt x="20227" y="5888"/>
                    <a:pt x="20227" y="5600"/>
                    <a:pt x="20227" y="5888"/>
                  </a:cubicBezTo>
                  <a:cubicBezTo>
                    <a:pt x="20227" y="5600"/>
                    <a:pt x="20227" y="5888"/>
                    <a:pt x="20227" y="5600"/>
                  </a:cubicBezTo>
                  <a:cubicBezTo>
                    <a:pt x="20227" y="5600"/>
                    <a:pt x="20227" y="5600"/>
                    <a:pt x="20227" y="5600"/>
                  </a:cubicBezTo>
                  <a:cubicBezTo>
                    <a:pt x="20227" y="5600"/>
                    <a:pt x="20351" y="5600"/>
                    <a:pt x="20351" y="5600"/>
                  </a:cubicBezTo>
                  <a:cubicBezTo>
                    <a:pt x="20351" y="5312"/>
                    <a:pt x="20351" y="5312"/>
                    <a:pt x="20351" y="5024"/>
                  </a:cubicBezTo>
                  <a:cubicBezTo>
                    <a:pt x="20351" y="5024"/>
                    <a:pt x="20351" y="5024"/>
                    <a:pt x="20351" y="4736"/>
                  </a:cubicBezTo>
                  <a:cubicBezTo>
                    <a:pt x="20351" y="4448"/>
                    <a:pt x="20351" y="4160"/>
                    <a:pt x="20227" y="4160"/>
                  </a:cubicBezTo>
                  <a:cubicBezTo>
                    <a:pt x="20227" y="3872"/>
                    <a:pt x="20227" y="3872"/>
                    <a:pt x="20102" y="3872"/>
                  </a:cubicBezTo>
                  <a:cubicBezTo>
                    <a:pt x="19977" y="3584"/>
                    <a:pt x="20102" y="3296"/>
                    <a:pt x="19977" y="3296"/>
                  </a:cubicBezTo>
                  <a:cubicBezTo>
                    <a:pt x="19977" y="3296"/>
                    <a:pt x="19852" y="3296"/>
                    <a:pt x="19852" y="3296"/>
                  </a:cubicBezTo>
                  <a:cubicBezTo>
                    <a:pt x="19727" y="3296"/>
                    <a:pt x="19727" y="3008"/>
                    <a:pt x="19727" y="3008"/>
                  </a:cubicBezTo>
                  <a:cubicBezTo>
                    <a:pt x="19852" y="2720"/>
                    <a:pt x="19727" y="2720"/>
                    <a:pt x="19602" y="2720"/>
                  </a:cubicBezTo>
                  <a:cubicBezTo>
                    <a:pt x="19477" y="2432"/>
                    <a:pt x="19477" y="2144"/>
                    <a:pt x="19353" y="2144"/>
                  </a:cubicBezTo>
                  <a:cubicBezTo>
                    <a:pt x="19353" y="2144"/>
                    <a:pt x="19353" y="2144"/>
                    <a:pt x="19228" y="2144"/>
                  </a:cubicBezTo>
                  <a:cubicBezTo>
                    <a:pt x="19477" y="1856"/>
                    <a:pt x="19103" y="1856"/>
                    <a:pt x="19103" y="1856"/>
                  </a:cubicBezTo>
                  <a:cubicBezTo>
                    <a:pt x="18978" y="2144"/>
                    <a:pt x="18978" y="2144"/>
                    <a:pt x="18978" y="2432"/>
                  </a:cubicBezTo>
                  <a:cubicBezTo>
                    <a:pt x="18853" y="2432"/>
                    <a:pt x="18853" y="2144"/>
                    <a:pt x="18728" y="2144"/>
                  </a:cubicBezTo>
                  <a:cubicBezTo>
                    <a:pt x="18603" y="2144"/>
                    <a:pt x="18603" y="2144"/>
                    <a:pt x="18479" y="2144"/>
                  </a:cubicBezTo>
                  <a:cubicBezTo>
                    <a:pt x="18479" y="2144"/>
                    <a:pt x="18479" y="2144"/>
                    <a:pt x="18479" y="2144"/>
                  </a:cubicBezTo>
                  <a:cubicBezTo>
                    <a:pt x="18479" y="2144"/>
                    <a:pt x="18354" y="2144"/>
                    <a:pt x="18354" y="2144"/>
                  </a:cubicBezTo>
                  <a:cubicBezTo>
                    <a:pt x="18229" y="2144"/>
                    <a:pt x="18229" y="2432"/>
                    <a:pt x="18229" y="2432"/>
                  </a:cubicBezTo>
                  <a:cubicBezTo>
                    <a:pt x="18104" y="2432"/>
                    <a:pt x="18104" y="2144"/>
                    <a:pt x="18104" y="2144"/>
                  </a:cubicBezTo>
                  <a:cubicBezTo>
                    <a:pt x="17979" y="2144"/>
                    <a:pt x="17854" y="2144"/>
                    <a:pt x="17854" y="2144"/>
                  </a:cubicBezTo>
                  <a:cubicBezTo>
                    <a:pt x="17729" y="2144"/>
                    <a:pt x="17729" y="2432"/>
                    <a:pt x="17729" y="2432"/>
                  </a:cubicBezTo>
                  <a:cubicBezTo>
                    <a:pt x="17605" y="2720"/>
                    <a:pt x="17480" y="2720"/>
                    <a:pt x="17480" y="2720"/>
                  </a:cubicBezTo>
                  <a:cubicBezTo>
                    <a:pt x="17355" y="3008"/>
                    <a:pt x="17230" y="3008"/>
                    <a:pt x="17105" y="3296"/>
                  </a:cubicBezTo>
                  <a:cubicBezTo>
                    <a:pt x="17105" y="3296"/>
                    <a:pt x="17105" y="3008"/>
                    <a:pt x="17105" y="3296"/>
                  </a:cubicBezTo>
                  <a:cubicBezTo>
                    <a:pt x="16980" y="3296"/>
                    <a:pt x="16980" y="3296"/>
                    <a:pt x="16980" y="3296"/>
                  </a:cubicBezTo>
                  <a:cubicBezTo>
                    <a:pt x="16855" y="3584"/>
                    <a:pt x="16855" y="3584"/>
                    <a:pt x="16731" y="3872"/>
                  </a:cubicBezTo>
                  <a:cubicBezTo>
                    <a:pt x="16606" y="3872"/>
                    <a:pt x="16606" y="3584"/>
                    <a:pt x="16481" y="3872"/>
                  </a:cubicBezTo>
                  <a:cubicBezTo>
                    <a:pt x="16481" y="3872"/>
                    <a:pt x="16356" y="4160"/>
                    <a:pt x="16231" y="4160"/>
                  </a:cubicBezTo>
                  <a:cubicBezTo>
                    <a:pt x="16106" y="4160"/>
                    <a:pt x="16106" y="4160"/>
                    <a:pt x="16106" y="3872"/>
                  </a:cubicBezTo>
                  <a:cubicBezTo>
                    <a:pt x="16106" y="3872"/>
                    <a:pt x="16106" y="3872"/>
                    <a:pt x="15982" y="3872"/>
                  </a:cubicBezTo>
                  <a:cubicBezTo>
                    <a:pt x="15982" y="3872"/>
                    <a:pt x="15857" y="3872"/>
                    <a:pt x="15857" y="3872"/>
                  </a:cubicBezTo>
                  <a:cubicBezTo>
                    <a:pt x="15732" y="3872"/>
                    <a:pt x="15732" y="3872"/>
                    <a:pt x="15607" y="3584"/>
                  </a:cubicBezTo>
                  <a:cubicBezTo>
                    <a:pt x="15482" y="3584"/>
                    <a:pt x="15482" y="3584"/>
                    <a:pt x="15357" y="3584"/>
                  </a:cubicBezTo>
                  <a:cubicBezTo>
                    <a:pt x="15232" y="3584"/>
                    <a:pt x="15232" y="3584"/>
                    <a:pt x="15108" y="3584"/>
                  </a:cubicBezTo>
                  <a:cubicBezTo>
                    <a:pt x="15108" y="3584"/>
                    <a:pt x="15108" y="3584"/>
                    <a:pt x="15108" y="3584"/>
                  </a:cubicBezTo>
                  <a:cubicBezTo>
                    <a:pt x="14983" y="3584"/>
                    <a:pt x="14858" y="3584"/>
                    <a:pt x="14858" y="3872"/>
                  </a:cubicBezTo>
                  <a:cubicBezTo>
                    <a:pt x="14733" y="3872"/>
                    <a:pt x="14733" y="3872"/>
                    <a:pt x="14608" y="3872"/>
                  </a:cubicBezTo>
                  <a:cubicBezTo>
                    <a:pt x="14608" y="4160"/>
                    <a:pt x="14608" y="3872"/>
                    <a:pt x="14483" y="3872"/>
                  </a:cubicBezTo>
                  <a:cubicBezTo>
                    <a:pt x="14483" y="3872"/>
                    <a:pt x="14483" y="4160"/>
                    <a:pt x="14483" y="4160"/>
                  </a:cubicBezTo>
                  <a:cubicBezTo>
                    <a:pt x="14358" y="4160"/>
                    <a:pt x="14358" y="4160"/>
                    <a:pt x="14358" y="4160"/>
                  </a:cubicBezTo>
                  <a:cubicBezTo>
                    <a:pt x="14234" y="4160"/>
                    <a:pt x="14234" y="4160"/>
                    <a:pt x="14234" y="4160"/>
                  </a:cubicBezTo>
                  <a:cubicBezTo>
                    <a:pt x="14109" y="4160"/>
                    <a:pt x="14109" y="4160"/>
                    <a:pt x="13984" y="4160"/>
                  </a:cubicBezTo>
                  <a:cubicBezTo>
                    <a:pt x="13859" y="4160"/>
                    <a:pt x="13484" y="3872"/>
                    <a:pt x="13484" y="3584"/>
                  </a:cubicBezTo>
                  <a:cubicBezTo>
                    <a:pt x="13484" y="3584"/>
                    <a:pt x="13484" y="3584"/>
                    <a:pt x="13484" y="3296"/>
                  </a:cubicBezTo>
                  <a:cubicBezTo>
                    <a:pt x="13360" y="3584"/>
                    <a:pt x="13360" y="3872"/>
                    <a:pt x="13235" y="3872"/>
                  </a:cubicBezTo>
                  <a:cubicBezTo>
                    <a:pt x="13110" y="3584"/>
                    <a:pt x="13110" y="3296"/>
                    <a:pt x="12985" y="3296"/>
                  </a:cubicBezTo>
                  <a:cubicBezTo>
                    <a:pt x="12860" y="3296"/>
                    <a:pt x="12860" y="3296"/>
                    <a:pt x="12735" y="3296"/>
                  </a:cubicBezTo>
                  <a:cubicBezTo>
                    <a:pt x="12610" y="3296"/>
                    <a:pt x="12735" y="3296"/>
                    <a:pt x="12610" y="3008"/>
                  </a:cubicBezTo>
                  <a:cubicBezTo>
                    <a:pt x="12610" y="2720"/>
                    <a:pt x="12486" y="2720"/>
                    <a:pt x="12361" y="2720"/>
                  </a:cubicBezTo>
                  <a:cubicBezTo>
                    <a:pt x="12111" y="2432"/>
                    <a:pt x="12236" y="2720"/>
                    <a:pt x="12111" y="2720"/>
                  </a:cubicBezTo>
                  <a:cubicBezTo>
                    <a:pt x="11986" y="3008"/>
                    <a:pt x="11986" y="3008"/>
                    <a:pt x="11861" y="2720"/>
                  </a:cubicBezTo>
                  <a:cubicBezTo>
                    <a:pt x="11736" y="2720"/>
                    <a:pt x="11612" y="2432"/>
                    <a:pt x="11612" y="2144"/>
                  </a:cubicBezTo>
                  <a:cubicBezTo>
                    <a:pt x="11612" y="1856"/>
                    <a:pt x="11612" y="1568"/>
                    <a:pt x="11487" y="1280"/>
                  </a:cubicBezTo>
                  <a:cubicBezTo>
                    <a:pt x="11487" y="1280"/>
                    <a:pt x="11487" y="1568"/>
                    <a:pt x="11487" y="1568"/>
                  </a:cubicBezTo>
                  <a:cubicBezTo>
                    <a:pt x="11487" y="1280"/>
                    <a:pt x="11362" y="1568"/>
                    <a:pt x="11362" y="1568"/>
                  </a:cubicBezTo>
                  <a:cubicBezTo>
                    <a:pt x="11362" y="1568"/>
                    <a:pt x="11362" y="1280"/>
                    <a:pt x="11487" y="1280"/>
                  </a:cubicBezTo>
                  <a:cubicBezTo>
                    <a:pt x="11237" y="1280"/>
                    <a:pt x="11112" y="1568"/>
                    <a:pt x="10987" y="1568"/>
                  </a:cubicBezTo>
                  <a:cubicBezTo>
                    <a:pt x="10862" y="1568"/>
                    <a:pt x="10613" y="1280"/>
                    <a:pt x="10488" y="992"/>
                  </a:cubicBezTo>
                  <a:cubicBezTo>
                    <a:pt x="10488" y="992"/>
                    <a:pt x="10238" y="128"/>
                    <a:pt x="10613" y="416"/>
                  </a:cubicBezTo>
                  <a:cubicBezTo>
                    <a:pt x="10488" y="128"/>
                    <a:pt x="10488" y="128"/>
                    <a:pt x="10488" y="128"/>
                  </a:cubicBezTo>
                  <a:cubicBezTo>
                    <a:pt x="10488" y="128"/>
                    <a:pt x="10488" y="416"/>
                    <a:pt x="10488" y="128"/>
                  </a:cubicBezTo>
                  <a:cubicBezTo>
                    <a:pt x="10363" y="128"/>
                    <a:pt x="10363" y="128"/>
                    <a:pt x="10363" y="128"/>
                  </a:cubicBezTo>
                  <a:cubicBezTo>
                    <a:pt x="10363" y="128"/>
                    <a:pt x="10363" y="128"/>
                    <a:pt x="10363" y="128"/>
                  </a:cubicBezTo>
                  <a:cubicBezTo>
                    <a:pt x="10238" y="-160"/>
                    <a:pt x="10238" y="128"/>
                    <a:pt x="10238" y="128"/>
                  </a:cubicBezTo>
                  <a:cubicBezTo>
                    <a:pt x="9988" y="704"/>
                    <a:pt x="9864" y="416"/>
                    <a:pt x="9489" y="416"/>
                  </a:cubicBezTo>
                  <a:cubicBezTo>
                    <a:pt x="9239" y="416"/>
                    <a:pt x="8990" y="416"/>
                    <a:pt x="8740" y="416"/>
                  </a:cubicBezTo>
                  <a:cubicBezTo>
                    <a:pt x="8615" y="416"/>
                    <a:pt x="8490" y="128"/>
                    <a:pt x="8365" y="416"/>
                  </a:cubicBezTo>
                  <a:cubicBezTo>
                    <a:pt x="8240" y="416"/>
                    <a:pt x="7991" y="704"/>
                    <a:pt x="7866" y="704"/>
                  </a:cubicBezTo>
                  <a:cubicBezTo>
                    <a:pt x="7741" y="992"/>
                    <a:pt x="7616" y="992"/>
                    <a:pt x="7616" y="992"/>
                  </a:cubicBezTo>
                  <a:cubicBezTo>
                    <a:pt x="7491" y="992"/>
                    <a:pt x="7366" y="1280"/>
                    <a:pt x="7242" y="1280"/>
                  </a:cubicBezTo>
                  <a:cubicBezTo>
                    <a:pt x="7242" y="1280"/>
                    <a:pt x="7242" y="1280"/>
                    <a:pt x="7242" y="1280"/>
                  </a:cubicBezTo>
                  <a:cubicBezTo>
                    <a:pt x="7117" y="1280"/>
                    <a:pt x="7117" y="1568"/>
                    <a:pt x="6992" y="1568"/>
                  </a:cubicBezTo>
                  <a:cubicBezTo>
                    <a:pt x="6992" y="1856"/>
                    <a:pt x="6742" y="2144"/>
                    <a:pt x="6617" y="2144"/>
                  </a:cubicBezTo>
                  <a:cubicBezTo>
                    <a:pt x="6492" y="2432"/>
                    <a:pt x="6368" y="2432"/>
                    <a:pt x="6368" y="2720"/>
                  </a:cubicBezTo>
                  <a:cubicBezTo>
                    <a:pt x="6243" y="2720"/>
                    <a:pt x="6243" y="2720"/>
                    <a:pt x="6243" y="2720"/>
                  </a:cubicBezTo>
                  <a:cubicBezTo>
                    <a:pt x="6118" y="3008"/>
                    <a:pt x="6243" y="2720"/>
                    <a:pt x="6243" y="3008"/>
                  </a:cubicBezTo>
                  <a:cubicBezTo>
                    <a:pt x="6118" y="3296"/>
                    <a:pt x="6118" y="3296"/>
                    <a:pt x="5993" y="3296"/>
                  </a:cubicBezTo>
                  <a:cubicBezTo>
                    <a:pt x="5868" y="3584"/>
                    <a:pt x="5494" y="3584"/>
                    <a:pt x="5244" y="3296"/>
                  </a:cubicBezTo>
                  <a:cubicBezTo>
                    <a:pt x="5244" y="3296"/>
                    <a:pt x="4994" y="3008"/>
                    <a:pt x="4869" y="3296"/>
                  </a:cubicBezTo>
                  <a:cubicBezTo>
                    <a:pt x="4869" y="3296"/>
                    <a:pt x="4745" y="3296"/>
                    <a:pt x="4745" y="3296"/>
                  </a:cubicBezTo>
                  <a:cubicBezTo>
                    <a:pt x="4745" y="3296"/>
                    <a:pt x="4620" y="3296"/>
                    <a:pt x="4620" y="3296"/>
                  </a:cubicBezTo>
                  <a:cubicBezTo>
                    <a:pt x="4370" y="3296"/>
                    <a:pt x="4120" y="3296"/>
                    <a:pt x="3871" y="3008"/>
                  </a:cubicBezTo>
                  <a:cubicBezTo>
                    <a:pt x="3621" y="3008"/>
                    <a:pt x="3621" y="3008"/>
                    <a:pt x="3496" y="3296"/>
                  </a:cubicBezTo>
                  <a:cubicBezTo>
                    <a:pt x="3496" y="3584"/>
                    <a:pt x="3371" y="3872"/>
                    <a:pt x="3496" y="3872"/>
                  </a:cubicBezTo>
                  <a:cubicBezTo>
                    <a:pt x="3496" y="4160"/>
                    <a:pt x="3746" y="4160"/>
                    <a:pt x="3746" y="4448"/>
                  </a:cubicBezTo>
                  <a:cubicBezTo>
                    <a:pt x="3746" y="4448"/>
                    <a:pt x="3746" y="4448"/>
                    <a:pt x="3746" y="4448"/>
                  </a:cubicBezTo>
                  <a:cubicBezTo>
                    <a:pt x="3746" y="4448"/>
                    <a:pt x="3746" y="4448"/>
                    <a:pt x="3746" y="4448"/>
                  </a:cubicBezTo>
                  <a:cubicBezTo>
                    <a:pt x="3746" y="4448"/>
                    <a:pt x="3746" y="4448"/>
                    <a:pt x="3746" y="4448"/>
                  </a:cubicBezTo>
                  <a:cubicBezTo>
                    <a:pt x="3746" y="4448"/>
                    <a:pt x="3746" y="4448"/>
                    <a:pt x="3746" y="4736"/>
                  </a:cubicBezTo>
                  <a:cubicBezTo>
                    <a:pt x="3871" y="4736"/>
                    <a:pt x="3871" y="4736"/>
                    <a:pt x="3995" y="4736"/>
                  </a:cubicBezTo>
                  <a:cubicBezTo>
                    <a:pt x="4120" y="4736"/>
                    <a:pt x="4245" y="4736"/>
                    <a:pt x="4245" y="4736"/>
                  </a:cubicBezTo>
                  <a:cubicBezTo>
                    <a:pt x="4370" y="4736"/>
                    <a:pt x="4620" y="4736"/>
                    <a:pt x="4495" y="4736"/>
                  </a:cubicBezTo>
                  <a:cubicBezTo>
                    <a:pt x="4495" y="4736"/>
                    <a:pt x="4370" y="4736"/>
                    <a:pt x="4370" y="4736"/>
                  </a:cubicBezTo>
                  <a:cubicBezTo>
                    <a:pt x="4245" y="4736"/>
                    <a:pt x="4120" y="5024"/>
                    <a:pt x="4120" y="5024"/>
                  </a:cubicBezTo>
                  <a:cubicBezTo>
                    <a:pt x="3995" y="5024"/>
                    <a:pt x="3995" y="4736"/>
                    <a:pt x="3995" y="4736"/>
                  </a:cubicBezTo>
                  <a:cubicBezTo>
                    <a:pt x="3995" y="4736"/>
                    <a:pt x="3871" y="5024"/>
                    <a:pt x="3871" y="5024"/>
                  </a:cubicBezTo>
                  <a:cubicBezTo>
                    <a:pt x="3871" y="5024"/>
                    <a:pt x="3746" y="5024"/>
                    <a:pt x="3746" y="5024"/>
                  </a:cubicBezTo>
                  <a:cubicBezTo>
                    <a:pt x="3621" y="5024"/>
                    <a:pt x="3246" y="5024"/>
                    <a:pt x="3121" y="5600"/>
                  </a:cubicBezTo>
                  <a:cubicBezTo>
                    <a:pt x="3246" y="5600"/>
                    <a:pt x="3246" y="5600"/>
                    <a:pt x="3371" y="5888"/>
                  </a:cubicBezTo>
                  <a:cubicBezTo>
                    <a:pt x="3496" y="5888"/>
                    <a:pt x="3496" y="5600"/>
                    <a:pt x="3621" y="5888"/>
                  </a:cubicBezTo>
                  <a:cubicBezTo>
                    <a:pt x="3496" y="5888"/>
                    <a:pt x="3496" y="5888"/>
                    <a:pt x="3496" y="6176"/>
                  </a:cubicBezTo>
                  <a:cubicBezTo>
                    <a:pt x="3371" y="6176"/>
                    <a:pt x="3246" y="5888"/>
                    <a:pt x="3121" y="5888"/>
                  </a:cubicBezTo>
                  <a:cubicBezTo>
                    <a:pt x="3121" y="5888"/>
                    <a:pt x="2997" y="6176"/>
                    <a:pt x="2997" y="6176"/>
                  </a:cubicBezTo>
                  <a:cubicBezTo>
                    <a:pt x="2872" y="6176"/>
                    <a:pt x="2872" y="5888"/>
                    <a:pt x="2747" y="6176"/>
                  </a:cubicBezTo>
                  <a:cubicBezTo>
                    <a:pt x="2747" y="5888"/>
                    <a:pt x="2747" y="5888"/>
                    <a:pt x="2872" y="5888"/>
                  </a:cubicBezTo>
                  <a:cubicBezTo>
                    <a:pt x="2747" y="5888"/>
                    <a:pt x="2123" y="6176"/>
                    <a:pt x="2123" y="6176"/>
                  </a:cubicBezTo>
                  <a:cubicBezTo>
                    <a:pt x="2123" y="5888"/>
                    <a:pt x="2372" y="5888"/>
                    <a:pt x="2247" y="5600"/>
                  </a:cubicBezTo>
                  <a:cubicBezTo>
                    <a:pt x="2247" y="5600"/>
                    <a:pt x="1998" y="5600"/>
                    <a:pt x="1998" y="5600"/>
                  </a:cubicBezTo>
                  <a:cubicBezTo>
                    <a:pt x="1873" y="5600"/>
                    <a:pt x="1998" y="5888"/>
                    <a:pt x="1998" y="5888"/>
                  </a:cubicBezTo>
                  <a:cubicBezTo>
                    <a:pt x="1998" y="5888"/>
                    <a:pt x="2123" y="5888"/>
                    <a:pt x="2123" y="5888"/>
                  </a:cubicBezTo>
                  <a:cubicBezTo>
                    <a:pt x="2123" y="6176"/>
                    <a:pt x="1998" y="6176"/>
                    <a:pt x="1998" y="6176"/>
                  </a:cubicBezTo>
                  <a:cubicBezTo>
                    <a:pt x="1873" y="6176"/>
                    <a:pt x="1873" y="6176"/>
                    <a:pt x="1748" y="6176"/>
                  </a:cubicBezTo>
                  <a:cubicBezTo>
                    <a:pt x="1748" y="6176"/>
                    <a:pt x="1748" y="6176"/>
                    <a:pt x="1623" y="6176"/>
                  </a:cubicBezTo>
                  <a:cubicBezTo>
                    <a:pt x="1623" y="6176"/>
                    <a:pt x="1498" y="6176"/>
                    <a:pt x="1373" y="5888"/>
                  </a:cubicBezTo>
                  <a:cubicBezTo>
                    <a:pt x="1498" y="5888"/>
                    <a:pt x="1498" y="5888"/>
                    <a:pt x="1498" y="5888"/>
                  </a:cubicBezTo>
                  <a:cubicBezTo>
                    <a:pt x="1373" y="5600"/>
                    <a:pt x="1373" y="5888"/>
                    <a:pt x="1373" y="5888"/>
                  </a:cubicBezTo>
                  <a:cubicBezTo>
                    <a:pt x="1249" y="5888"/>
                    <a:pt x="1249" y="5888"/>
                    <a:pt x="1249" y="5888"/>
                  </a:cubicBezTo>
                  <a:cubicBezTo>
                    <a:pt x="1124" y="5888"/>
                    <a:pt x="1124" y="5888"/>
                    <a:pt x="1124" y="5888"/>
                  </a:cubicBezTo>
                  <a:cubicBezTo>
                    <a:pt x="999" y="6176"/>
                    <a:pt x="999" y="5888"/>
                    <a:pt x="874" y="5888"/>
                  </a:cubicBezTo>
                  <a:cubicBezTo>
                    <a:pt x="749" y="5888"/>
                    <a:pt x="624" y="6464"/>
                    <a:pt x="499" y="6752"/>
                  </a:cubicBezTo>
                  <a:cubicBezTo>
                    <a:pt x="499" y="6752"/>
                    <a:pt x="375" y="6752"/>
                    <a:pt x="375" y="6752"/>
                  </a:cubicBezTo>
                  <a:cubicBezTo>
                    <a:pt x="375" y="6752"/>
                    <a:pt x="375" y="6752"/>
                    <a:pt x="375" y="6752"/>
                  </a:cubicBezTo>
                  <a:cubicBezTo>
                    <a:pt x="375" y="7040"/>
                    <a:pt x="375" y="7040"/>
                    <a:pt x="375" y="7328"/>
                  </a:cubicBezTo>
                  <a:cubicBezTo>
                    <a:pt x="375" y="7328"/>
                    <a:pt x="250" y="7328"/>
                    <a:pt x="250" y="7328"/>
                  </a:cubicBezTo>
                  <a:cubicBezTo>
                    <a:pt x="250" y="7328"/>
                    <a:pt x="125" y="7328"/>
                    <a:pt x="125" y="7328"/>
                  </a:cubicBezTo>
                  <a:cubicBezTo>
                    <a:pt x="125" y="7328"/>
                    <a:pt x="125" y="7616"/>
                    <a:pt x="125" y="7904"/>
                  </a:cubicBezTo>
                  <a:cubicBezTo>
                    <a:pt x="125" y="8192"/>
                    <a:pt x="125" y="8480"/>
                    <a:pt x="125" y="8768"/>
                  </a:cubicBezTo>
                  <a:cubicBezTo>
                    <a:pt x="0" y="9056"/>
                    <a:pt x="0" y="9344"/>
                    <a:pt x="250" y="9056"/>
                  </a:cubicBezTo>
                  <a:cubicBezTo>
                    <a:pt x="250" y="9056"/>
                    <a:pt x="375" y="9056"/>
                    <a:pt x="499" y="9056"/>
                  </a:cubicBezTo>
                  <a:cubicBezTo>
                    <a:pt x="624" y="9056"/>
                    <a:pt x="749" y="8768"/>
                    <a:pt x="874" y="8768"/>
                  </a:cubicBezTo>
                  <a:cubicBezTo>
                    <a:pt x="874" y="8768"/>
                    <a:pt x="999" y="8768"/>
                    <a:pt x="999" y="8768"/>
                  </a:cubicBezTo>
                  <a:cubicBezTo>
                    <a:pt x="1124" y="9056"/>
                    <a:pt x="999" y="9056"/>
                    <a:pt x="874" y="9344"/>
                  </a:cubicBezTo>
                  <a:cubicBezTo>
                    <a:pt x="874" y="9344"/>
                    <a:pt x="874" y="9344"/>
                    <a:pt x="874" y="9344"/>
                  </a:cubicBezTo>
                  <a:cubicBezTo>
                    <a:pt x="874" y="9632"/>
                    <a:pt x="749" y="9632"/>
                    <a:pt x="749" y="9920"/>
                  </a:cubicBezTo>
                  <a:cubicBezTo>
                    <a:pt x="749" y="9920"/>
                    <a:pt x="624" y="9920"/>
                    <a:pt x="624" y="9920"/>
                  </a:cubicBezTo>
                  <a:cubicBezTo>
                    <a:pt x="624" y="9632"/>
                    <a:pt x="749" y="9632"/>
                    <a:pt x="749" y="9632"/>
                  </a:cubicBezTo>
                  <a:cubicBezTo>
                    <a:pt x="624" y="9632"/>
                    <a:pt x="624" y="9632"/>
                    <a:pt x="624" y="9920"/>
                  </a:cubicBezTo>
                  <a:cubicBezTo>
                    <a:pt x="749" y="9920"/>
                    <a:pt x="749" y="9920"/>
                    <a:pt x="874" y="10208"/>
                  </a:cubicBezTo>
                  <a:cubicBezTo>
                    <a:pt x="874" y="10496"/>
                    <a:pt x="999" y="10496"/>
                    <a:pt x="874" y="10784"/>
                  </a:cubicBezTo>
                  <a:cubicBezTo>
                    <a:pt x="874" y="10784"/>
                    <a:pt x="874" y="10784"/>
                    <a:pt x="874" y="10784"/>
                  </a:cubicBezTo>
                  <a:cubicBezTo>
                    <a:pt x="874" y="10784"/>
                    <a:pt x="874" y="10784"/>
                    <a:pt x="874" y="11072"/>
                  </a:cubicBezTo>
                  <a:cubicBezTo>
                    <a:pt x="999" y="11072"/>
                    <a:pt x="999" y="11072"/>
                    <a:pt x="999" y="11072"/>
                  </a:cubicBezTo>
                  <a:cubicBezTo>
                    <a:pt x="1124" y="11072"/>
                    <a:pt x="1249" y="11072"/>
                    <a:pt x="1124" y="11072"/>
                  </a:cubicBezTo>
                  <a:cubicBezTo>
                    <a:pt x="1249" y="11360"/>
                    <a:pt x="1124" y="11360"/>
                    <a:pt x="1124" y="11360"/>
                  </a:cubicBezTo>
                  <a:cubicBezTo>
                    <a:pt x="999" y="11360"/>
                    <a:pt x="1124" y="11648"/>
                    <a:pt x="999" y="11360"/>
                  </a:cubicBezTo>
                  <a:cubicBezTo>
                    <a:pt x="999" y="11360"/>
                    <a:pt x="999" y="11360"/>
                    <a:pt x="999" y="11360"/>
                  </a:cubicBezTo>
                  <a:cubicBezTo>
                    <a:pt x="999" y="11360"/>
                    <a:pt x="999" y="11360"/>
                    <a:pt x="999" y="11648"/>
                  </a:cubicBezTo>
                  <a:cubicBezTo>
                    <a:pt x="999" y="11648"/>
                    <a:pt x="999" y="11648"/>
                    <a:pt x="999" y="11648"/>
                  </a:cubicBezTo>
                  <a:cubicBezTo>
                    <a:pt x="999" y="11648"/>
                    <a:pt x="999" y="11648"/>
                    <a:pt x="999" y="11648"/>
                  </a:cubicBezTo>
                  <a:cubicBezTo>
                    <a:pt x="874" y="11648"/>
                    <a:pt x="749" y="11648"/>
                    <a:pt x="749" y="11936"/>
                  </a:cubicBezTo>
                  <a:cubicBezTo>
                    <a:pt x="749" y="11936"/>
                    <a:pt x="749" y="11936"/>
                    <a:pt x="749" y="11936"/>
                  </a:cubicBezTo>
                  <a:cubicBezTo>
                    <a:pt x="749" y="11936"/>
                    <a:pt x="749" y="11936"/>
                    <a:pt x="874" y="11936"/>
                  </a:cubicBezTo>
                  <a:cubicBezTo>
                    <a:pt x="874" y="11936"/>
                    <a:pt x="874" y="11936"/>
                    <a:pt x="749" y="12224"/>
                  </a:cubicBezTo>
                  <a:cubicBezTo>
                    <a:pt x="874" y="12224"/>
                    <a:pt x="874" y="12224"/>
                    <a:pt x="874" y="12224"/>
                  </a:cubicBezTo>
                  <a:cubicBezTo>
                    <a:pt x="874" y="12224"/>
                    <a:pt x="874" y="12224"/>
                    <a:pt x="874" y="12224"/>
                  </a:cubicBezTo>
                  <a:cubicBezTo>
                    <a:pt x="999" y="11936"/>
                    <a:pt x="874" y="12224"/>
                    <a:pt x="999" y="12512"/>
                  </a:cubicBezTo>
                  <a:cubicBezTo>
                    <a:pt x="999" y="12512"/>
                    <a:pt x="874" y="12512"/>
                    <a:pt x="874" y="12224"/>
                  </a:cubicBezTo>
                  <a:cubicBezTo>
                    <a:pt x="874" y="12512"/>
                    <a:pt x="999" y="12512"/>
                    <a:pt x="999" y="12800"/>
                  </a:cubicBezTo>
                  <a:cubicBezTo>
                    <a:pt x="1124" y="12512"/>
                    <a:pt x="1249" y="12512"/>
                    <a:pt x="1249" y="12800"/>
                  </a:cubicBezTo>
                  <a:cubicBezTo>
                    <a:pt x="1249" y="12800"/>
                    <a:pt x="874" y="13088"/>
                    <a:pt x="874" y="13088"/>
                  </a:cubicBezTo>
                  <a:cubicBezTo>
                    <a:pt x="874" y="12800"/>
                    <a:pt x="749" y="12800"/>
                    <a:pt x="749" y="12800"/>
                  </a:cubicBezTo>
                  <a:cubicBezTo>
                    <a:pt x="624" y="12800"/>
                    <a:pt x="749" y="13088"/>
                    <a:pt x="749" y="13088"/>
                  </a:cubicBezTo>
                  <a:cubicBezTo>
                    <a:pt x="749" y="13088"/>
                    <a:pt x="624" y="12800"/>
                    <a:pt x="624" y="12800"/>
                  </a:cubicBezTo>
                  <a:cubicBezTo>
                    <a:pt x="624" y="12800"/>
                    <a:pt x="624" y="12800"/>
                    <a:pt x="624" y="12512"/>
                  </a:cubicBezTo>
                  <a:cubicBezTo>
                    <a:pt x="749" y="12800"/>
                    <a:pt x="624" y="12224"/>
                    <a:pt x="499" y="11936"/>
                  </a:cubicBezTo>
                  <a:cubicBezTo>
                    <a:pt x="499" y="11936"/>
                    <a:pt x="375" y="11648"/>
                    <a:pt x="375" y="11936"/>
                  </a:cubicBezTo>
                  <a:cubicBezTo>
                    <a:pt x="375" y="11936"/>
                    <a:pt x="375" y="12224"/>
                    <a:pt x="375" y="12512"/>
                  </a:cubicBezTo>
                  <a:cubicBezTo>
                    <a:pt x="375" y="12512"/>
                    <a:pt x="375" y="12512"/>
                    <a:pt x="375" y="12512"/>
                  </a:cubicBezTo>
                  <a:cubicBezTo>
                    <a:pt x="499" y="12512"/>
                    <a:pt x="624" y="13088"/>
                    <a:pt x="499" y="12800"/>
                  </a:cubicBezTo>
                  <a:cubicBezTo>
                    <a:pt x="499" y="12800"/>
                    <a:pt x="499" y="13088"/>
                    <a:pt x="375" y="13088"/>
                  </a:cubicBezTo>
                  <a:cubicBezTo>
                    <a:pt x="375" y="13088"/>
                    <a:pt x="375" y="13088"/>
                    <a:pt x="250" y="13088"/>
                  </a:cubicBezTo>
                  <a:cubicBezTo>
                    <a:pt x="375" y="13088"/>
                    <a:pt x="250" y="13088"/>
                    <a:pt x="250" y="12800"/>
                  </a:cubicBezTo>
                  <a:cubicBezTo>
                    <a:pt x="250" y="12800"/>
                    <a:pt x="250" y="13088"/>
                    <a:pt x="250" y="13088"/>
                  </a:cubicBezTo>
                  <a:cubicBezTo>
                    <a:pt x="250" y="13088"/>
                    <a:pt x="250" y="13088"/>
                    <a:pt x="250" y="12800"/>
                  </a:cubicBezTo>
                  <a:cubicBezTo>
                    <a:pt x="250" y="13088"/>
                    <a:pt x="250" y="13088"/>
                    <a:pt x="250" y="13088"/>
                  </a:cubicBezTo>
                  <a:cubicBezTo>
                    <a:pt x="250" y="13088"/>
                    <a:pt x="250" y="13088"/>
                    <a:pt x="250" y="13088"/>
                  </a:cubicBezTo>
                  <a:cubicBezTo>
                    <a:pt x="250" y="13376"/>
                    <a:pt x="375" y="13664"/>
                    <a:pt x="375" y="13376"/>
                  </a:cubicBezTo>
                  <a:cubicBezTo>
                    <a:pt x="375" y="13376"/>
                    <a:pt x="375" y="13376"/>
                    <a:pt x="375" y="13376"/>
                  </a:cubicBezTo>
                  <a:cubicBezTo>
                    <a:pt x="375" y="13376"/>
                    <a:pt x="375" y="13376"/>
                    <a:pt x="375" y="13376"/>
                  </a:cubicBezTo>
                  <a:cubicBezTo>
                    <a:pt x="499" y="13376"/>
                    <a:pt x="499" y="13664"/>
                    <a:pt x="499" y="13664"/>
                  </a:cubicBezTo>
                  <a:cubicBezTo>
                    <a:pt x="499" y="13664"/>
                    <a:pt x="499" y="13664"/>
                    <a:pt x="624" y="13664"/>
                  </a:cubicBezTo>
                  <a:cubicBezTo>
                    <a:pt x="624" y="13664"/>
                    <a:pt x="624" y="13664"/>
                    <a:pt x="624" y="13664"/>
                  </a:cubicBezTo>
                  <a:cubicBezTo>
                    <a:pt x="624" y="13952"/>
                    <a:pt x="624" y="13952"/>
                    <a:pt x="624" y="13664"/>
                  </a:cubicBezTo>
                  <a:cubicBezTo>
                    <a:pt x="624" y="13664"/>
                    <a:pt x="624" y="13664"/>
                    <a:pt x="624" y="13664"/>
                  </a:cubicBezTo>
                  <a:cubicBezTo>
                    <a:pt x="624" y="13376"/>
                    <a:pt x="874" y="13376"/>
                    <a:pt x="874" y="13664"/>
                  </a:cubicBezTo>
                  <a:cubicBezTo>
                    <a:pt x="874" y="13664"/>
                    <a:pt x="874" y="13952"/>
                    <a:pt x="999" y="13952"/>
                  </a:cubicBezTo>
                  <a:cubicBezTo>
                    <a:pt x="999" y="13664"/>
                    <a:pt x="1124" y="14240"/>
                    <a:pt x="1249" y="14240"/>
                  </a:cubicBezTo>
                  <a:cubicBezTo>
                    <a:pt x="1249" y="14240"/>
                    <a:pt x="1373" y="14240"/>
                    <a:pt x="1373" y="14240"/>
                  </a:cubicBezTo>
                  <a:cubicBezTo>
                    <a:pt x="1373" y="14528"/>
                    <a:pt x="1373" y="14528"/>
                    <a:pt x="1373" y="14528"/>
                  </a:cubicBezTo>
                  <a:cubicBezTo>
                    <a:pt x="1373" y="14816"/>
                    <a:pt x="1373" y="14816"/>
                    <a:pt x="1373" y="14816"/>
                  </a:cubicBezTo>
                  <a:cubicBezTo>
                    <a:pt x="1373" y="15104"/>
                    <a:pt x="1249" y="15104"/>
                    <a:pt x="1249" y="15104"/>
                  </a:cubicBezTo>
                  <a:cubicBezTo>
                    <a:pt x="874" y="15392"/>
                    <a:pt x="1373" y="15392"/>
                    <a:pt x="1373" y="15680"/>
                  </a:cubicBezTo>
                  <a:cubicBezTo>
                    <a:pt x="1373" y="15680"/>
                    <a:pt x="1373" y="15680"/>
                    <a:pt x="1249" y="15680"/>
                  </a:cubicBezTo>
                  <a:cubicBezTo>
                    <a:pt x="1373" y="15680"/>
                    <a:pt x="1373" y="15968"/>
                    <a:pt x="1249" y="15968"/>
                  </a:cubicBezTo>
                  <a:cubicBezTo>
                    <a:pt x="1373" y="15968"/>
                    <a:pt x="1373" y="15968"/>
                    <a:pt x="1373" y="15968"/>
                  </a:cubicBezTo>
                  <a:cubicBezTo>
                    <a:pt x="1373" y="16256"/>
                    <a:pt x="1373" y="16256"/>
                    <a:pt x="1373" y="16256"/>
                  </a:cubicBezTo>
                  <a:cubicBezTo>
                    <a:pt x="1373" y="16544"/>
                    <a:pt x="1373" y="16256"/>
                    <a:pt x="1498" y="16256"/>
                  </a:cubicBezTo>
                  <a:cubicBezTo>
                    <a:pt x="1498" y="16256"/>
                    <a:pt x="1498" y="16256"/>
                    <a:pt x="1498" y="16256"/>
                  </a:cubicBezTo>
                  <a:cubicBezTo>
                    <a:pt x="1498" y="16256"/>
                    <a:pt x="1498" y="15968"/>
                    <a:pt x="1623" y="16256"/>
                  </a:cubicBezTo>
                  <a:cubicBezTo>
                    <a:pt x="1498" y="16256"/>
                    <a:pt x="1623" y="16544"/>
                    <a:pt x="1623" y="16256"/>
                  </a:cubicBezTo>
                  <a:cubicBezTo>
                    <a:pt x="1623" y="16544"/>
                    <a:pt x="1623" y="16544"/>
                    <a:pt x="1623" y="16832"/>
                  </a:cubicBezTo>
                  <a:cubicBezTo>
                    <a:pt x="1623" y="16544"/>
                    <a:pt x="1748" y="16544"/>
                    <a:pt x="1623" y="16832"/>
                  </a:cubicBezTo>
                  <a:cubicBezTo>
                    <a:pt x="1748" y="16832"/>
                    <a:pt x="1748" y="16544"/>
                    <a:pt x="1748" y="16544"/>
                  </a:cubicBezTo>
                  <a:cubicBezTo>
                    <a:pt x="1873" y="16544"/>
                    <a:pt x="1748" y="16832"/>
                    <a:pt x="1748" y="16832"/>
                  </a:cubicBezTo>
                  <a:cubicBezTo>
                    <a:pt x="1748" y="16832"/>
                    <a:pt x="1748" y="16832"/>
                    <a:pt x="1748" y="16832"/>
                  </a:cubicBezTo>
                  <a:cubicBezTo>
                    <a:pt x="1748" y="16832"/>
                    <a:pt x="1748" y="16832"/>
                    <a:pt x="1748" y="16832"/>
                  </a:cubicBezTo>
                  <a:cubicBezTo>
                    <a:pt x="1748" y="16832"/>
                    <a:pt x="1748" y="16832"/>
                    <a:pt x="1748" y="16832"/>
                  </a:cubicBezTo>
                  <a:cubicBezTo>
                    <a:pt x="1748" y="16832"/>
                    <a:pt x="1748" y="17120"/>
                    <a:pt x="1748" y="17120"/>
                  </a:cubicBezTo>
                  <a:cubicBezTo>
                    <a:pt x="1748" y="17120"/>
                    <a:pt x="1748" y="17120"/>
                    <a:pt x="1748" y="17120"/>
                  </a:cubicBezTo>
                  <a:cubicBezTo>
                    <a:pt x="1748" y="17120"/>
                    <a:pt x="1623" y="17408"/>
                    <a:pt x="1623" y="17120"/>
                  </a:cubicBezTo>
                  <a:cubicBezTo>
                    <a:pt x="1498" y="17120"/>
                    <a:pt x="1498" y="17120"/>
                    <a:pt x="1498" y="17120"/>
                  </a:cubicBezTo>
                  <a:cubicBezTo>
                    <a:pt x="1498" y="17120"/>
                    <a:pt x="1498" y="17120"/>
                    <a:pt x="1498" y="17120"/>
                  </a:cubicBezTo>
                  <a:cubicBezTo>
                    <a:pt x="1498" y="17120"/>
                    <a:pt x="1498" y="17120"/>
                    <a:pt x="1498" y="17120"/>
                  </a:cubicBezTo>
                  <a:cubicBezTo>
                    <a:pt x="1498" y="17120"/>
                    <a:pt x="1373" y="17120"/>
                    <a:pt x="1373" y="17120"/>
                  </a:cubicBezTo>
                  <a:cubicBezTo>
                    <a:pt x="1373" y="17120"/>
                    <a:pt x="1373" y="17120"/>
                    <a:pt x="1373" y="17120"/>
                  </a:cubicBezTo>
                  <a:cubicBezTo>
                    <a:pt x="1373" y="17408"/>
                    <a:pt x="1373" y="17696"/>
                    <a:pt x="1498" y="17696"/>
                  </a:cubicBezTo>
                  <a:cubicBezTo>
                    <a:pt x="1498" y="17696"/>
                    <a:pt x="1498" y="17408"/>
                    <a:pt x="1498" y="17408"/>
                  </a:cubicBezTo>
                  <a:cubicBezTo>
                    <a:pt x="1498" y="17408"/>
                    <a:pt x="1498" y="17408"/>
                    <a:pt x="1498" y="17408"/>
                  </a:cubicBezTo>
                  <a:cubicBezTo>
                    <a:pt x="1498" y="17408"/>
                    <a:pt x="1498" y="17408"/>
                    <a:pt x="1498" y="17408"/>
                  </a:cubicBezTo>
                  <a:cubicBezTo>
                    <a:pt x="1623" y="17408"/>
                    <a:pt x="1748" y="17696"/>
                    <a:pt x="1748" y="17696"/>
                  </a:cubicBezTo>
                  <a:cubicBezTo>
                    <a:pt x="1748" y="17408"/>
                    <a:pt x="1998" y="17408"/>
                    <a:pt x="1998" y="17408"/>
                  </a:cubicBezTo>
                  <a:cubicBezTo>
                    <a:pt x="2123" y="17408"/>
                    <a:pt x="2247" y="17408"/>
                    <a:pt x="2372" y="17408"/>
                  </a:cubicBezTo>
                  <a:cubicBezTo>
                    <a:pt x="2372" y="17408"/>
                    <a:pt x="2622" y="17408"/>
                    <a:pt x="2622" y="17408"/>
                  </a:cubicBezTo>
                  <a:cubicBezTo>
                    <a:pt x="2497" y="17408"/>
                    <a:pt x="2497" y="17696"/>
                    <a:pt x="2497" y="17408"/>
                  </a:cubicBezTo>
                  <a:cubicBezTo>
                    <a:pt x="2497" y="17696"/>
                    <a:pt x="2497" y="17696"/>
                    <a:pt x="2497" y="17696"/>
                  </a:cubicBezTo>
                  <a:cubicBezTo>
                    <a:pt x="2497" y="17696"/>
                    <a:pt x="2372" y="17696"/>
                    <a:pt x="2372" y="17696"/>
                  </a:cubicBezTo>
                  <a:cubicBezTo>
                    <a:pt x="2497" y="17696"/>
                    <a:pt x="2372" y="17696"/>
                    <a:pt x="2497" y="17696"/>
                  </a:cubicBezTo>
                  <a:cubicBezTo>
                    <a:pt x="2372" y="17696"/>
                    <a:pt x="2372" y="17696"/>
                    <a:pt x="2247" y="17696"/>
                  </a:cubicBezTo>
                  <a:cubicBezTo>
                    <a:pt x="2247" y="17696"/>
                    <a:pt x="2372" y="17696"/>
                    <a:pt x="2372" y="17696"/>
                  </a:cubicBezTo>
                  <a:cubicBezTo>
                    <a:pt x="2247" y="17696"/>
                    <a:pt x="2247" y="17696"/>
                    <a:pt x="2247" y="17696"/>
                  </a:cubicBezTo>
                  <a:cubicBezTo>
                    <a:pt x="2247" y="17696"/>
                    <a:pt x="2247" y="17696"/>
                    <a:pt x="2247" y="17696"/>
                  </a:cubicBezTo>
                  <a:cubicBezTo>
                    <a:pt x="2247" y="17696"/>
                    <a:pt x="2247" y="17696"/>
                    <a:pt x="2247" y="17696"/>
                  </a:cubicBezTo>
                  <a:cubicBezTo>
                    <a:pt x="2372" y="17984"/>
                    <a:pt x="2372" y="17984"/>
                    <a:pt x="2247" y="17984"/>
                  </a:cubicBezTo>
                  <a:cubicBezTo>
                    <a:pt x="2247" y="17984"/>
                    <a:pt x="2247" y="17984"/>
                    <a:pt x="2247" y="17984"/>
                  </a:cubicBezTo>
                  <a:cubicBezTo>
                    <a:pt x="2372" y="17984"/>
                    <a:pt x="2372" y="18272"/>
                    <a:pt x="2247" y="18272"/>
                  </a:cubicBezTo>
                  <a:cubicBezTo>
                    <a:pt x="2123" y="17984"/>
                    <a:pt x="1998" y="18272"/>
                    <a:pt x="1873" y="18272"/>
                  </a:cubicBezTo>
                  <a:cubicBezTo>
                    <a:pt x="1873" y="18272"/>
                    <a:pt x="1873" y="18272"/>
                    <a:pt x="1873" y="18272"/>
                  </a:cubicBezTo>
                  <a:cubicBezTo>
                    <a:pt x="1873" y="18272"/>
                    <a:pt x="1873" y="18272"/>
                    <a:pt x="1748" y="18272"/>
                  </a:cubicBezTo>
                  <a:cubicBezTo>
                    <a:pt x="1748" y="18272"/>
                    <a:pt x="1623" y="18272"/>
                    <a:pt x="1623" y="18272"/>
                  </a:cubicBezTo>
                  <a:cubicBezTo>
                    <a:pt x="1623" y="18272"/>
                    <a:pt x="1623" y="18560"/>
                    <a:pt x="1498" y="18560"/>
                  </a:cubicBezTo>
                  <a:cubicBezTo>
                    <a:pt x="1498" y="18560"/>
                    <a:pt x="1498" y="18560"/>
                    <a:pt x="1498" y="18560"/>
                  </a:cubicBezTo>
                  <a:cubicBezTo>
                    <a:pt x="1498" y="18560"/>
                    <a:pt x="1498" y="18560"/>
                    <a:pt x="1498" y="18560"/>
                  </a:cubicBezTo>
                  <a:cubicBezTo>
                    <a:pt x="1498" y="18560"/>
                    <a:pt x="1623" y="18560"/>
                    <a:pt x="1623" y="18560"/>
                  </a:cubicBezTo>
                  <a:cubicBezTo>
                    <a:pt x="1748" y="18560"/>
                    <a:pt x="1748" y="18560"/>
                    <a:pt x="1873" y="18560"/>
                  </a:cubicBezTo>
                  <a:cubicBezTo>
                    <a:pt x="1873" y="18272"/>
                    <a:pt x="1873" y="18272"/>
                    <a:pt x="1998" y="18272"/>
                  </a:cubicBezTo>
                  <a:cubicBezTo>
                    <a:pt x="2123" y="18272"/>
                    <a:pt x="2123" y="18272"/>
                    <a:pt x="2123" y="18272"/>
                  </a:cubicBezTo>
                  <a:cubicBezTo>
                    <a:pt x="2247" y="18272"/>
                    <a:pt x="2247" y="18272"/>
                    <a:pt x="2247" y="18272"/>
                  </a:cubicBezTo>
                  <a:cubicBezTo>
                    <a:pt x="2372" y="18272"/>
                    <a:pt x="2372" y="17984"/>
                    <a:pt x="2372" y="18272"/>
                  </a:cubicBezTo>
                  <a:cubicBezTo>
                    <a:pt x="2372" y="18272"/>
                    <a:pt x="2372" y="18272"/>
                    <a:pt x="2372" y="18272"/>
                  </a:cubicBezTo>
                  <a:cubicBezTo>
                    <a:pt x="2372" y="18272"/>
                    <a:pt x="2372" y="18560"/>
                    <a:pt x="2372" y="18560"/>
                  </a:cubicBezTo>
                  <a:cubicBezTo>
                    <a:pt x="2247" y="18560"/>
                    <a:pt x="2247" y="18560"/>
                    <a:pt x="2247" y="18560"/>
                  </a:cubicBezTo>
                  <a:cubicBezTo>
                    <a:pt x="2247" y="18560"/>
                    <a:pt x="2247" y="18560"/>
                    <a:pt x="2247" y="18560"/>
                  </a:cubicBezTo>
                  <a:cubicBezTo>
                    <a:pt x="2372" y="18560"/>
                    <a:pt x="2372" y="18560"/>
                    <a:pt x="2247" y="18848"/>
                  </a:cubicBezTo>
                  <a:cubicBezTo>
                    <a:pt x="2372" y="18560"/>
                    <a:pt x="2372" y="18560"/>
                    <a:pt x="2372" y="18560"/>
                  </a:cubicBezTo>
                  <a:cubicBezTo>
                    <a:pt x="2372" y="18560"/>
                    <a:pt x="2372" y="18560"/>
                    <a:pt x="2372" y="18848"/>
                  </a:cubicBezTo>
                  <a:cubicBezTo>
                    <a:pt x="2372" y="18848"/>
                    <a:pt x="2247" y="18848"/>
                    <a:pt x="2247" y="18848"/>
                  </a:cubicBezTo>
                  <a:cubicBezTo>
                    <a:pt x="2247" y="18848"/>
                    <a:pt x="2247" y="19136"/>
                    <a:pt x="2247" y="18848"/>
                  </a:cubicBezTo>
                  <a:cubicBezTo>
                    <a:pt x="2247" y="18848"/>
                    <a:pt x="2247" y="18848"/>
                    <a:pt x="2247" y="18848"/>
                  </a:cubicBezTo>
                  <a:cubicBezTo>
                    <a:pt x="2372" y="18848"/>
                    <a:pt x="2497" y="18560"/>
                    <a:pt x="2497" y="18560"/>
                  </a:cubicBezTo>
                  <a:cubicBezTo>
                    <a:pt x="2497" y="18560"/>
                    <a:pt x="2497" y="18272"/>
                    <a:pt x="2622" y="18560"/>
                  </a:cubicBezTo>
                  <a:cubicBezTo>
                    <a:pt x="2622" y="18272"/>
                    <a:pt x="2497" y="18272"/>
                    <a:pt x="2497" y="18272"/>
                  </a:cubicBezTo>
                  <a:cubicBezTo>
                    <a:pt x="2497" y="17984"/>
                    <a:pt x="2622" y="17984"/>
                    <a:pt x="2622" y="17984"/>
                  </a:cubicBezTo>
                  <a:cubicBezTo>
                    <a:pt x="2497" y="18272"/>
                    <a:pt x="2497" y="18272"/>
                    <a:pt x="2622" y="18272"/>
                  </a:cubicBezTo>
                  <a:cubicBezTo>
                    <a:pt x="2622" y="18272"/>
                    <a:pt x="2622" y="18272"/>
                    <a:pt x="2622" y="18272"/>
                  </a:cubicBezTo>
                  <a:cubicBezTo>
                    <a:pt x="2747" y="18272"/>
                    <a:pt x="2747" y="17984"/>
                    <a:pt x="2622" y="17984"/>
                  </a:cubicBezTo>
                  <a:cubicBezTo>
                    <a:pt x="2747" y="17984"/>
                    <a:pt x="2747" y="17984"/>
                    <a:pt x="2747" y="17984"/>
                  </a:cubicBezTo>
                  <a:cubicBezTo>
                    <a:pt x="2747" y="17984"/>
                    <a:pt x="2747" y="17984"/>
                    <a:pt x="2872" y="18272"/>
                  </a:cubicBezTo>
                  <a:cubicBezTo>
                    <a:pt x="2872" y="18272"/>
                    <a:pt x="2872" y="18272"/>
                    <a:pt x="2872" y="18272"/>
                  </a:cubicBezTo>
                  <a:cubicBezTo>
                    <a:pt x="2872" y="18272"/>
                    <a:pt x="2872" y="18272"/>
                    <a:pt x="2872" y="18272"/>
                  </a:cubicBezTo>
                  <a:cubicBezTo>
                    <a:pt x="2872" y="17984"/>
                    <a:pt x="2872" y="17984"/>
                    <a:pt x="2997" y="18272"/>
                  </a:cubicBezTo>
                  <a:cubicBezTo>
                    <a:pt x="2997" y="18272"/>
                    <a:pt x="2997" y="18272"/>
                    <a:pt x="2997" y="18272"/>
                  </a:cubicBezTo>
                  <a:cubicBezTo>
                    <a:pt x="2997" y="18272"/>
                    <a:pt x="2997" y="18272"/>
                    <a:pt x="2997" y="18560"/>
                  </a:cubicBezTo>
                  <a:cubicBezTo>
                    <a:pt x="2997" y="18272"/>
                    <a:pt x="3121" y="18560"/>
                    <a:pt x="3246" y="18848"/>
                  </a:cubicBezTo>
                  <a:cubicBezTo>
                    <a:pt x="3121" y="18848"/>
                    <a:pt x="3371" y="18848"/>
                    <a:pt x="3246" y="18560"/>
                  </a:cubicBezTo>
                  <a:cubicBezTo>
                    <a:pt x="3246" y="18560"/>
                    <a:pt x="3246" y="18560"/>
                    <a:pt x="3246" y="18848"/>
                  </a:cubicBezTo>
                  <a:cubicBezTo>
                    <a:pt x="3246" y="18560"/>
                    <a:pt x="3246" y="18560"/>
                    <a:pt x="3371" y="18272"/>
                  </a:cubicBezTo>
                  <a:cubicBezTo>
                    <a:pt x="3371" y="18560"/>
                    <a:pt x="3621" y="18560"/>
                    <a:pt x="3496" y="18848"/>
                  </a:cubicBezTo>
                  <a:cubicBezTo>
                    <a:pt x="3496" y="18848"/>
                    <a:pt x="3496" y="18848"/>
                    <a:pt x="3496" y="18848"/>
                  </a:cubicBezTo>
                  <a:cubicBezTo>
                    <a:pt x="3371" y="18848"/>
                    <a:pt x="3496" y="18848"/>
                    <a:pt x="3371" y="19136"/>
                  </a:cubicBezTo>
                  <a:cubicBezTo>
                    <a:pt x="3496" y="19136"/>
                    <a:pt x="3496" y="19136"/>
                    <a:pt x="3496" y="19136"/>
                  </a:cubicBezTo>
                  <a:cubicBezTo>
                    <a:pt x="3496" y="19136"/>
                    <a:pt x="3496" y="19136"/>
                    <a:pt x="3496" y="19136"/>
                  </a:cubicBezTo>
                  <a:cubicBezTo>
                    <a:pt x="3496" y="19424"/>
                    <a:pt x="3496" y="19424"/>
                    <a:pt x="3496" y="19424"/>
                  </a:cubicBezTo>
                  <a:cubicBezTo>
                    <a:pt x="3496" y="19424"/>
                    <a:pt x="3496" y="19424"/>
                    <a:pt x="3496" y="19424"/>
                  </a:cubicBezTo>
                  <a:cubicBezTo>
                    <a:pt x="3496" y="19424"/>
                    <a:pt x="3496" y="19424"/>
                    <a:pt x="3496" y="19712"/>
                  </a:cubicBezTo>
                  <a:cubicBezTo>
                    <a:pt x="3496" y="19712"/>
                    <a:pt x="3496" y="19712"/>
                    <a:pt x="3621" y="19712"/>
                  </a:cubicBezTo>
                  <a:cubicBezTo>
                    <a:pt x="3621" y="19712"/>
                    <a:pt x="3621" y="19712"/>
                    <a:pt x="3621" y="19712"/>
                  </a:cubicBezTo>
                  <a:cubicBezTo>
                    <a:pt x="3621" y="19712"/>
                    <a:pt x="3746" y="20000"/>
                    <a:pt x="3746" y="20000"/>
                  </a:cubicBezTo>
                  <a:cubicBezTo>
                    <a:pt x="3871" y="20000"/>
                    <a:pt x="3871" y="20000"/>
                    <a:pt x="3871" y="20000"/>
                  </a:cubicBezTo>
                  <a:cubicBezTo>
                    <a:pt x="3871" y="20000"/>
                    <a:pt x="3871" y="20000"/>
                    <a:pt x="3871" y="20000"/>
                  </a:cubicBezTo>
                  <a:cubicBezTo>
                    <a:pt x="3871" y="20000"/>
                    <a:pt x="4120" y="20000"/>
                    <a:pt x="4120" y="20288"/>
                  </a:cubicBezTo>
                  <a:cubicBezTo>
                    <a:pt x="4120" y="20288"/>
                    <a:pt x="4120" y="20288"/>
                    <a:pt x="4120" y="20288"/>
                  </a:cubicBezTo>
                  <a:cubicBezTo>
                    <a:pt x="4120" y="20288"/>
                    <a:pt x="4120" y="20288"/>
                    <a:pt x="4120" y="20288"/>
                  </a:cubicBezTo>
                  <a:cubicBezTo>
                    <a:pt x="4120" y="20288"/>
                    <a:pt x="4120" y="20288"/>
                    <a:pt x="4120" y="20288"/>
                  </a:cubicBezTo>
                  <a:cubicBezTo>
                    <a:pt x="4120" y="20288"/>
                    <a:pt x="4120" y="20288"/>
                    <a:pt x="4120" y="20288"/>
                  </a:cubicBezTo>
                  <a:cubicBezTo>
                    <a:pt x="4245" y="20288"/>
                    <a:pt x="4245" y="20288"/>
                    <a:pt x="4245" y="20288"/>
                  </a:cubicBezTo>
                  <a:cubicBezTo>
                    <a:pt x="4245" y="20288"/>
                    <a:pt x="4245" y="20288"/>
                    <a:pt x="4245" y="20288"/>
                  </a:cubicBezTo>
                  <a:cubicBezTo>
                    <a:pt x="4370" y="20288"/>
                    <a:pt x="4370" y="20288"/>
                    <a:pt x="4370" y="20288"/>
                  </a:cubicBezTo>
                  <a:cubicBezTo>
                    <a:pt x="4370" y="20288"/>
                    <a:pt x="4370" y="20288"/>
                    <a:pt x="4370" y="20288"/>
                  </a:cubicBezTo>
                  <a:cubicBezTo>
                    <a:pt x="4370" y="20288"/>
                    <a:pt x="4370" y="20288"/>
                    <a:pt x="4370" y="20288"/>
                  </a:cubicBezTo>
                  <a:cubicBezTo>
                    <a:pt x="4495" y="20000"/>
                    <a:pt x="4620" y="20288"/>
                    <a:pt x="4620" y="20000"/>
                  </a:cubicBezTo>
                  <a:cubicBezTo>
                    <a:pt x="4620" y="20000"/>
                    <a:pt x="4620" y="20000"/>
                    <a:pt x="4620" y="20000"/>
                  </a:cubicBezTo>
                  <a:cubicBezTo>
                    <a:pt x="4620" y="20000"/>
                    <a:pt x="4620" y="20000"/>
                    <a:pt x="4745" y="20000"/>
                  </a:cubicBezTo>
                  <a:cubicBezTo>
                    <a:pt x="4745" y="20000"/>
                    <a:pt x="4620" y="20000"/>
                    <a:pt x="4745" y="20000"/>
                  </a:cubicBezTo>
                  <a:cubicBezTo>
                    <a:pt x="4745" y="20000"/>
                    <a:pt x="4745" y="20000"/>
                    <a:pt x="4745" y="20000"/>
                  </a:cubicBezTo>
                  <a:cubicBezTo>
                    <a:pt x="4745" y="20000"/>
                    <a:pt x="4745" y="20000"/>
                    <a:pt x="4745" y="20000"/>
                  </a:cubicBezTo>
                  <a:cubicBezTo>
                    <a:pt x="4745" y="19712"/>
                    <a:pt x="4994" y="19712"/>
                    <a:pt x="4994" y="20288"/>
                  </a:cubicBezTo>
                  <a:cubicBezTo>
                    <a:pt x="4994" y="20000"/>
                    <a:pt x="5119" y="20000"/>
                    <a:pt x="5119" y="20000"/>
                  </a:cubicBezTo>
                  <a:cubicBezTo>
                    <a:pt x="5119" y="20000"/>
                    <a:pt x="5119" y="20000"/>
                    <a:pt x="5119" y="20000"/>
                  </a:cubicBezTo>
                  <a:cubicBezTo>
                    <a:pt x="5119" y="19712"/>
                    <a:pt x="5119" y="19712"/>
                    <a:pt x="5119" y="19712"/>
                  </a:cubicBezTo>
                  <a:cubicBezTo>
                    <a:pt x="4994" y="19424"/>
                    <a:pt x="5244" y="19136"/>
                    <a:pt x="5244" y="18848"/>
                  </a:cubicBezTo>
                  <a:cubicBezTo>
                    <a:pt x="5119" y="18848"/>
                    <a:pt x="5244" y="18272"/>
                    <a:pt x="5244" y="17984"/>
                  </a:cubicBezTo>
                  <a:cubicBezTo>
                    <a:pt x="5369" y="17696"/>
                    <a:pt x="5369" y="17984"/>
                    <a:pt x="5369" y="17984"/>
                  </a:cubicBezTo>
                  <a:cubicBezTo>
                    <a:pt x="5494" y="17984"/>
                    <a:pt x="5618" y="17984"/>
                    <a:pt x="5743" y="17984"/>
                  </a:cubicBezTo>
                  <a:cubicBezTo>
                    <a:pt x="5743" y="17984"/>
                    <a:pt x="5868" y="17984"/>
                    <a:pt x="5993" y="18272"/>
                  </a:cubicBezTo>
                  <a:cubicBezTo>
                    <a:pt x="6118" y="18272"/>
                    <a:pt x="6118" y="18272"/>
                    <a:pt x="6118" y="18272"/>
                  </a:cubicBezTo>
                  <a:cubicBezTo>
                    <a:pt x="6243" y="18560"/>
                    <a:pt x="6492" y="18560"/>
                    <a:pt x="6617" y="18848"/>
                  </a:cubicBezTo>
                  <a:cubicBezTo>
                    <a:pt x="6617" y="18848"/>
                    <a:pt x="6742" y="18848"/>
                    <a:pt x="6867" y="19136"/>
                  </a:cubicBezTo>
                  <a:cubicBezTo>
                    <a:pt x="6992" y="19136"/>
                    <a:pt x="7117" y="19712"/>
                    <a:pt x="7117" y="19712"/>
                  </a:cubicBezTo>
                  <a:cubicBezTo>
                    <a:pt x="7242" y="20000"/>
                    <a:pt x="7242" y="20288"/>
                    <a:pt x="7366" y="20288"/>
                  </a:cubicBezTo>
                  <a:cubicBezTo>
                    <a:pt x="7491" y="20576"/>
                    <a:pt x="7741" y="20864"/>
                    <a:pt x="7866" y="20576"/>
                  </a:cubicBezTo>
                  <a:cubicBezTo>
                    <a:pt x="7866" y="20576"/>
                    <a:pt x="7866" y="20576"/>
                    <a:pt x="7991" y="20576"/>
                  </a:cubicBezTo>
                  <a:cubicBezTo>
                    <a:pt x="7991" y="20576"/>
                    <a:pt x="7991" y="20576"/>
                    <a:pt x="8116" y="20576"/>
                  </a:cubicBezTo>
                  <a:cubicBezTo>
                    <a:pt x="8116" y="20576"/>
                    <a:pt x="8116" y="20288"/>
                    <a:pt x="8240" y="20288"/>
                  </a:cubicBezTo>
                  <a:cubicBezTo>
                    <a:pt x="8240" y="20288"/>
                    <a:pt x="8365" y="20288"/>
                    <a:pt x="8365" y="20288"/>
                  </a:cubicBezTo>
                  <a:cubicBezTo>
                    <a:pt x="8490" y="20288"/>
                    <a:pt x="8615" y="20288"/>
                    <a:pt x="8615" y="20288"/>
                  </a:cubicBezTo>
                  <a:cubicBezTo>
                    <a:pt x="8615" y="20288"/>
                    <a:pt x="8615" y="20288"/>
                    <a:pt x="8615" y="20288"/>
                  </a:cubicBezTo>
                  <a:cubicBezTo>
                    <a:pt x="8740" y="20288"/>
                    <a:pt x="8740" y="20000"/>
                    <a:pt x="8865" y="20288"/>
                  </a:cubicBezTo>
                  <a:cubicBezTo>
                    <a:pt x="8865" y="20288"/>
                    <a:pt x="8990" y="20000"/>
                    <a:pt x="8990" y="20000"/>
                  </a:cubicBezTo>
                  <a:cubicBezTo>
                    <a:pt x="8990" y="19712"/>
                    <a:pt x="9114" y="19712"/>
                    <a:pt x="9114" y="20000"/>
                  </a:cubicBezTo>
                  <a:cubicBezTo>
                    <a:pt x="9114" y="20000"/>
                    <a:pt x="9114" y="20000"/>
                    <a:pt x="9114" y="20000"/>
                  </a:cubicBezTo>
                  <a:cubicBezTo>
                    <a:pt x="9114" y="20000"/>
                    <a:pt x="9114" y="20000"/>
                    <a:pt x="9114" y="20000"/>
                  </a:cubicBezTo>
                  <a:cubicBezTo>
                    <a:pt x="9239" y="19712"/>
                    <a:pt x="9239" y="19712"/>
                    <a:pt x="9239" y="19712"/>
                  </a:cubicBezTo>
                  <a:cubicBezTo>
                    <a:pt x="9239" y="19712"/>
                    <a:pt x="9239" y="19424"/>
                    <a:pt x="9239" y="19424"/>
                  </a:cubicBezTo>
                  <a:cubicBezTo>
                    <a:pt x="9364" y="19136"/>
                    <a:pt x="9614" y="18848"/>
                    <a:pt x="9739" y="18560"/>
                  </a:cubicBezTo>
                  <a:cubicBezTo>
                    <a:pt x="9739" y="18272"/>
                    <a:pt x="9864" y="18272"/>
                    <a:pt x="9988" y="18272"/>
                  </a:cubicBezTo>
                  <a:cubicBezTo>
                    <a:pt x="10113" y="17984"/>
                    <a:pt x="10238" y="18272"/>
                    <a:pt x="10238" y="18560"/>
                  </a:cubicBezTo>
                  <a:cubicBezTo>
                    <a:pt x="10363" y="18272"/>
                    <a:pt x="10488" y="18848"/>
                    <a:pt x="10613" y="18848"/>
                  </a:cubicBezTo>
                  <a:cubicBezTo>
                    <a:pt x="10738" y="19136"/>
                    <a:pt x="10738" y="19136"/>
                    <a:pt x="10738" y="18848"/>
                  </a:cubicBezTo>
                  <a:cubicBezTo>
                    <a:pt x="10862" y="18848"/>
                    <a:pt x="10862" y="18848"/>
                    <a:pt x="10987" y="18848"/>
                  </a:cubicBezTo>
                  <a:cubicBezTo>
                    <a:pt x="10862" y="18848"/>
                    <a:pt x="10862" y="18848"/>
                    <a:pt x="10862" y="18848"/>
                  </a:cubicBezTo>
                  <a:cubicBezTo>
                    <a:pt x="10862" y="18848"/>
                    <a:pt x="10987" y="18848"/>
                    <a:pt x="10987" y="18848"/>
                  </a:cubicBezTo>
                  <a:cubicBezTo>
                    <a:pt x="11112" y="18848"/>
                    <a:pt x="11112" y="18560"/>
                    <a:pt x="11112" y="18560"/>
                  </a:cubicBezTo>
                  <a:cubicBezTo>
                    <a:pt x="11112" y="18560"/>
                    <a:pt x="11112" y="18560"/>
                    <a:pt x="10987" y="18560"/>
                  </a:cubicBezTo>
                  <a:cubicBezTo>
                    <a:pt x="10987" y="18560"/>
                    <a:pt x="11112" y="18560"/>
                    <a:pt x="11112" y="18560"/>
                  </a:cubicBezTo>
                  <a:cubicBezTo>
                    <a:pt x="11112" y="18560"/>
                    <a:pt x="11112" y="18560"/>
                    <a:pt x="11112" y="18272"/>
                  </a:cubicBezTo>
                  <a:cubicBezTo>
                    <a:pt x="11112" y="18560"/>
                    <a:pt x="11112" y="18560"/>
                    <a:pt x="11112" y="18560"/>
                  </a:cubicBezTo>
                  <a:cubicBezTo>
                    <a:pt x="11112" y="18560"/>
                    <a:pt x="10987" y="18560"/>
                    <a:pt x="10987" y="18560"/>
                  </a:cubicBezTo>
                  <a:cubicBezTo>
                    <a:pt x="10987" y="18560"/>
                    <a:pt x="10987" y="18560"/>
                    <a:pt x="10987" y="18560"/>
                  </a:cubicBezTo>
                  <a:cubicBezTo>
                    <a:pt x="10987" y="18560"/>
                    <a:pt x="10987" y="18560"/>
                    <a:pt x="10987" y="18272"/>
                  </a:cubicBezTo>
                  <a:cubicBezTo>
                    <a:pt x="10987" y="18272"/>
                    <a:pt x="10987" y="18560"/>
                    <a:pt x="10987" y="18560"/>
                  </a:cubicBezTo>
                  <a:cubicBezTo>
                    <a:pt x="11112" y="18272"/>
                    <a:pt x="11237" y="18272"/>
                    <a:pt x="11362" y="18272"/>
                  </a:cubicBezTo>
                  <a:cubicBezTo>
                    <a:pt x="11362" y="17984"/>
                    <a:pt x="11487" y="17696"/>
                    <a:pt x="11487" y="17696"/>
                  </a:cubicBezTo>
                  <a:cubicBezTo>
                    <a:pt x="11612" y="17696"/>
                    <a:pt x="11736" y="18272"/>
                    <a:pt x="11736" y="18272"/>
                  </a:cubicBezTo>
                  <a:cubicBezTo>
                    <a:pt x="11736" y="18560"/>
                    <a:pt x="11736" y="18848"/>
                    <a:pt x="11612" y="18848"/>
                  </a:cubicBezTo>
                  <a:cubicBezTo>
                    <a:pt x="11487" y="19136"/>
                    <a:pt x="11487" y="19136"/>
                    <a:pt x="11362" y="19424"/>
                  </a:cubicBezTo>
                  <a:cubicBezTo>
                    <a:pt x="11362" y="19424"/>
                    <a:pt x="11237" y="19712"/>
                    <a:pt x="11237" y="19712"/>
                  </a:cubicBezTo>
                  <a:cubicBezTo>
                    <a:pt x="11237" y="20000"/>
                    <a:pt x="11362" y="20288"/>
                    <a:pt x="11362" y="20288"/>
                  </a:cubicBezTo>
                  <a:cubicBezTo>
                    <a:pt x="11487" y="20864"/>
                    <a:pt x="11487" y="20864"/>
                    <a:pt x="11362" y="21152"/>
                  </a:cubicBezTo>
                  <a:cubicBezTo>
                    <a:pt x="11487" y="20864"/>
                    <a:pt x="11487" y="21152"/>
                    <a:pt x="11612" y="21440"/>
                  </a:cubicBezTo>
                  <a:cubicBezTo>
                    <a:pt x="11736" y="21440"/>
                    <a:pt x="11612" y="21440"/>
                    <a:pt x="11612" y="21152"/>
                  </a:cubicBezTo>
                  <a:cubicBezTo>
                    <a:pt x="11736" y="21152"/>
                    <a:pt x="11736" y="21152"/>
                    <a:pt x="11736" y="20864"/>
                  </a:cubicBezTo>
                  <a:cubicBezTo>
                    <a:pt x="11736" y="20864"/>
                    <a:pt x="11861" y="20864"/>
                    <a:pt x="11736" y="20864"/>
                  </a:cubicBezTo>
                  <a:cubicBezTo>
                    <a:pt x="11861" y="20864"/>
                    <a:pt x="11861" y="20864"/>
                    <a:pt x="11861" y="20864"/>
                  </a:cubicBezTo>
                  <a:cubicBezTo>
                    <a:pt x="11861" y="20864"/>
                    <a:pt x="11861" y="20288"/>
                    <a:pt x="11861" y="20000"/>
                  </a:cubicBezTo>
                  <a:cubicBezTo>
                    <a:pt x="11861" y="20000"/>
                    <a:pt x="11861" y="20000"/>
                    <a:pt x="11861" y="20000"/>
                  </a:cubicBezTo>
                  <a:cubicBezTo>
                    <a:pt x="11986" y="20288"/>
                    <a:pt x="12111" y="20288"/>
                    <a:pt x="12236" y="20000"/>
                  </a:cubicBezTo>
                  <a:cubicBezTo>
                    <a:pt x="12236" y="20000"/>
                    <a:pt x="12236" y="19712"/>
                    <a:pt x="12111" y="19712"/>
                  </a:cubicBezTo>
                  <a:cubicBezTo>
                    <a:pt x="12236" y="19712"/>
                    <a:pt x="12111" y="19424"/>
                    <a:pt x="12111" y="19136"/>
                  </a:cubicBezTo>
                  <a:cubicBezTo>
                    <a:pt x="12111" y="18848"/>
                    <a:pt x="12236" y="18560"/>
                    <a:pt x="12236" y="17984"/>
                  </a:cubicBezTo>
                  <a:cubicBezTo>
                    <a:pt x="12361" y="18272"/>
                    <a:pt x="12486" y="18272"/>
                    <a:pt x="12610" y="18272"/>
                  </a:cubicBezTo>
                  <a:cubicBezTo>
                    <a:pt x="12610" y="18560"/>
                    <a:pt x="12610" y="18560"/>
                    <a:pt x="12610" y="18848"/>
                  </a:cubicBezTo>
                  <a:cubicBezTo>
                    <a:pt x="12735" y="18848"/>
                    <a:pt x="12860" y="18560"/>
                    <a:pt x="12860" y="18560"/>
                  </a:cubicBezTo>
                  <a:cubicBezTo>
                    <a:pt x="12985" y="18560"/>
                    <a:pt x="13110" y="18848"/>
                    <a:pt x="13110" y="18848"/>
                  </a:cubicBezTo>
                  <a:cubicBezTo>
                    <a:pt x="13484" y="18560"/>
                    <a:pt x="13734" y="17984"/>
                    <a:pt x="13984" y="17984"/>
                  </a:cubicBezTo>
                  <a:cubicBezTo>
                    <a:pt x="14109" y="17696"/>
                    <a:pt x="14358" y="17984"/>
                    <a:pt x="14483" y="18272"/>
                  </a:cubicBezTo>
                  <a:cubicBezTo>
                    <a:pt x="14608" y="18560"/>
                    <a:pt x="14608" y="18560"/>
                    <a:pt x="14733" y="18560"/>
                  </a:cubicBezTo>
                  <a:cubicBezTo>
                    <a:pt x="14858" y="18560"/>
                    <a:pt x="14983" y="18560"/>
                    <a:pt x="15108" y="18560"/>
                  </a:cubicBezTo>
                  <a:cubicBezTo>
                    <a:pt x="15232" y="18560"/>
                    <a:pt x="15357" y="18560"/>
                    <a:pt x="15482" y="18560"/>
                  </a:cubicBezTo>
                  <a:cubicBezTo>
                    <a:pt x="16106" y="18272"/>
                    <a:pt x="16731" y="17696"/>
                    <a:pt x="17355" y="17408"/>
                  </a:cubicBezTo>
                  <a:cubicBezTo>
                    <a:pt x="17605" y="17408"/>
                    <a:pt x="17979" y="17120"/>
                    <a:pt x="18229" y="17120"/>
                  </a:cubicBezTo>
                  <a:cubicBezTo>
                    <a:pt x="18479" y="16832"/>
                    <a:pt x="18479" y="16832"/>
                    <a:pt x="18603" y="16544"/>
                  </a:cubicBezTo>
                  <a:cubicBezTo>
                    <a:pt x="18603" y="16544"/>
                    <a:pt x="18728" y="16544"/>
                    <a:pt x="18728" y="16544"/>
                  </a:cubicBezTo>
                  <a:cubicBezTo>
                    <a:pt x="18853" y="16832"/>
                    <a:pt x="18853" y="16832"/>
                    <a:pt x="18853" y="17120"/>
                  </a:cubicBezTo>
                  <a:cubicBezTo>
                    <a:pt x="18978" y="17120"/>
                    <a:pt x="19103" y="17120"/>
                    <a:pt x="19103" y="16544"/>
                  </a:cubicBezTo>
                  <a:cubicBezTo>
                    <a:pt x="19228" y="16256"/>
                    <a:pt x="19228" y="16256"/>
                    <a:pt x="19353" y="16256"/>
                  </a:cubicBezTo>
                  <a:cubicBezTo>
                    <a:pt x="19353" y="16256"/>
                    <a:pt x="19477" y="16544"/>
                    <a:pt x="19477" y="16544"/>
                  </a:cubicBezTo>
                  <a:cubicBezTo>
                    <a:pt x="19602" y="16544"/>
                    <a:pt x="19602" y="16256"/>
                    <a:pt x="19727" y="16256"/>
                  </a:cubicBezTo>
                  <a:cubicBezTo>
                    <a:pt x="19727" y="16256"/>
                    <a:pt x="19852" y="16544"/>
                    <a:pt x="19852" y="16544"/>
                  </a:cubicBezTo>
                  <a:cubicBezTo>
                    <a:pt x="19977" y="16544"/>
                    <a:pt x="19977" y="16544"/>
                    <a:pt x="19977" y="16544"/>
                  </a:cubicBezTo>
                  <a:cubicBezTo>
                    <a:pt x="20102" y="16832"/>
                    <a:pt x="20227" y="16832"/>
                    <a:pt x="20351" y="16832"/>
                  </a:cubicBezTo>
                  <a:cubicBezTo>
                    <a:pt x="20476" y="16832"/>
                    <a:pt x="20476" y="16832"/>
                    <a:pt x="20476" y="16832"/>
                  </a:cubicBezTo>
                  <a:cubicBezTo>
                    <a:pt x="20601" y="16832"/>
                    <a:pt x="20601" y="16544"/>
                    <a:pt x="20726" y="16544"/>
                  </a:cubicBezTo>
                  <a:cubicBezTo>
                    <a:pt x="20726" y="16544"/>
                    <a:pt x="20976" y="16544"/>
                    <a:pt x="20976" y="16832"/>
                  </a:cubicBezTo>
                  <a:cubicBezTo>
                    <a:pt x="20976" y="17120"/>
                    <a:pt x="20976" y="17120"/>
                    <a:pt x="20976" y="17120"/>
                  </a:cubicBezTo>
                  <a:cubicBezTo>
                    <a:pt x="20851" y="17120"/>
                    <a:pt x="20976" y="17408"/>
                    <a:pt x="20976" y="17696"/>
                  </a:cubicBezTo>
                  <a:cubicBezTo>
                    <a:pt x="21101" y="17696"/>
                    <a:pt x="21101" y="17408"/>
                    <a:pt x="21225" y="17408"/>
                  </a:cubicBezTo>
                  <a:cubicBezTo>
                    <a:pt x="21225" y="17120"/>
                    <a:pt x="21475" y="16832"/>
                    <a:pt x="21600" y="17120"/>
                  </a:cubicBezTo>
                  <a:cubicBezTo>
                    <a:pt x="21600" y="16832"/>
                    <a:pt x="21600" y="16832"/>
                    <a:pt x="21600" y="16832"/>
                  </a:cubicBezTo>
                  <a:cubicBezTo>
                    <a:pt x="21600" y="16544"/>
                    <a:pt x="21600" y="16544"/>
                    <a:pt x="21600" y="16544"/>
                  </a:cubicBezTo>
                  <a:cubicBezTo>
                    <a:pt x="21600" y="16544"/>
                    <a:pt x="21600" y="16544"/>
                    <a:pt x="21600" y="16256"/>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a:p>
          </p:txBody>
        </p:sp>
        <p:sp>
          <p:nvSpPr>
            <p:cNvPr id="77" name="Shape 768">
              <a:extLst>
                <a:ext uri="{FF2B5EF4-FFF2-40B4-BE49-F238E27FC236}">
                  <a16:creationId xmlns:a16="http://schemas.microsoft.com/office/drawing/2014/main" id="{E2E08832-388A-4B8F-B4E4-217EE51C036B}"/>
                </a:ext>
              </a:extLst>
            </p:cNvPr>
            <p:cNvSpPr/>
            <p:nvPr/>
          </p:nvSpPr>
          <p:spPr>
            <a:xfrm>
              <a:off x="4436444" y="292497"/>
              <a:ext cx="3924335" cy="4714021"/>
            </a:xfrm>
            <a:custGeom>
              <a:avLst/>
              <a:gdLst/>
              <a:ahLst/>
              <a:cxnLst>
                <a:cxn ang="0">
                  <a:pos x="wd2" y="hd2"/>
                </a:cxn>
                <a:cxn ang="5400000">
                  <a:pos x="wd2" y="hd2"/>
                </a:cxn>
                <a:cxn ang="10800000">
                  <a:pos x="wd2" y="hd2"/>
                </a:cxn>
                <a:cxn ang="16200000">
                  <a:pos x="wd2" y="hd2"/>
                </a:cxn>
              </a:cxnLst>
              <a:rect l="0" t="0" r="r" b="b"/>
              <a:pathLst>
                <a:path w="21600" h="21526" extrusionOk="0">
                  <a:moveTo>
                    <a:pt x="269" y="19819"/>
                  </a:moveTo>
                  <a:cubicBezTo>
                    <a:pt x="269" y="19745"/>
                    <a:pt x="269" y="19596"/>
                    <a:pt x="179" y="19596"/>
                  </a:cubicBezTo>
                  <a:cubicBezTo>
                    <a:pt x="179" y="19596"/>
                    <a:pt x="179" y="19670"/>
                    <a:pt x="179" y="19670"/>
                  </a:cubicBezTo>
                  <a:cubicBezTo>
                    <a:pt x="179" y="19745"/>
                    <a:pt x="179" y="19745"/>
                    <a:pt x="269" y="19819"/>
                  </a:cubicBezTo>
                  <a:cubicBezTo>
                    <a:pt x="179" y="19745"/>
                    <a:pt x="179" y="19967"/>
                    <a:pt x="179" y="19967"/>
                  </a:cubicBezTo>
                  <a:cubicBezTo>
                    <a:pt x="269" y="20041"/>
                    <a:pt x="359" y="19819"/>
                    <a:pt x="269" y="19819"/>
                  </a:cubicBezTo>
                  <a:close/>
                  <a:moveTo>
                    <a:pt x="5109" y="12099"/>
                  </a:moveTo>
                  <a:cubicBezTo>
                    <a:pt x="5109" y="12099"/>
                    <a:pt x="5109" y="12099"/>
                    <a:pt x="5109" y="12173"/>
                  </a:cubicBezTo>
                  <a:cubicBezTo>
                    <a:pt x="5198" y="12173"/>
                    <a:pt x="5198" y="12173"/>
                    <a:pt x="5198" y="12173"/>
                  </a:cubicBezTo>
                  <a:cubicBezTo>
                    <a:pt x="5198" y="12173"/>
                    <a:pt x="5288" y="12173"/>
                    <a:pt x="5288" y="12173"/>
                  </a:cubicBezTo>
                  <a:cubicBezTo>
                    <a:pt x="5288" y="12248"/>
                    <a:pt x="5288" y="12248"/>
                    <a:pt x="5378" y="12248"/>
                  </a:cubicBezTo>
                  <a:cubicBezTo>
                    <a:pt x="5378" y="12173"/>
                    <a:pt x="5378" y="12173"/>
                    <a:pt x="5378" y="12173"/>
                  </a:cubicBezTo>
                  <a:cubicBezTo>
                    <a:pt x="5378" y="12099"/>
                    <a:pt x="5288" y="12173"/>
                    <a:pt x="5288" y="12099"/>
                  </a:cubicBezTo>
                  <a:cubicBezTo>
                    <a:pt x="5288" y="12099"/>
                    <a:pt x="5288" y="12099"/>
                    <a:pt x="5198" y="12025"/>
                  </a:cubicBezTo>
                  <a:cubicBezTo>
                    <a:pt x="5198" y="12025"/>
                    <a:pt x="5198" y="12025"/>
                    <a:pt x="5109" y="12025"/>
                  </a:cubicBezTo>
                  <a:cubicBezTo>
                    <a:pt x="5109" y="11951"/>
                    <a:pt x="5019" y="11951"/>
                    <a:pt x="5019" y="12025"/>
                  </a:cubicBezTo>
                  <a:cubicBezTo>
                    <a:pt x="5109" y="12099"/>
                    <a:pt x="5198" y="12025"/>
                    <a:pt x="5198" y="12099"/>
                  </a:cubicBezTo>
                  <a:cubicBezTo>
                    <a:pt x="5198" y="12099"/>
                    <a:pt x="5198" y="12099"/>
                    <a:pt x="5109" y="12099"/>
                  </a:cubicBezTo>
                  <a:close/>
                  <a:moveTo>
                    <a:pt x="6005" y="10986"/>
                  </a:moveTo>
                  <a:cubicBezTo>
                    <a:pt x="6005" y="10986"/>
                    <a:pt x="6005" y="10912"/>
                    <a:pt x="6005" y="10912"/>
                  </a:cubicBezTo>
                  <a:cubicBezTo>
                    <a:pt x="6005" y="10912"/>
                    <a:pt x="6005" y="10912"/>
                    <a:pt x="6005" y="10912"/>
                  </a:cubicBezTo>
                  <a:cubicBezTo>
                    <a:pt x="6005" y="10837"/>
                    <a:pt x="6005" y="10912"/>
                    <a:pt x="6095" y="10837"/>
                  </a:cubicBezTo>
                  <a:cubicBezTo>
                    <a:pt x="6095" y="10837"/>
                    <a:pt x="6184" y="10763"/>
                    <a:pt x="6274" y="10763"/>
                  </a:cubicBezTo>
                  <a:cubicBezTo>
                    <a:pt x="6184" y="10763"/>
                    <a:pt x="6184" y="10615"/>
                    <a:pt x="6184" y="10615"/>
                  </a:cubicBezTo>
                  <a:cubicBezTo>
                    <a:pt x="6184" y="10540"/>
                    <a:pt x="6095" y="10466"/>
                    <a:pt x="6095" y="10466"/>
                  </a:cubicBezTo>
                  <a:cubicBezTo>
                    <a:pt x="6005" y="10466"/>
                    <a:pt x="6005" y="10540"/>
                    <a:pt x="6005" y="10615"/>
                  </a:cubicBezTo>
                  <a:cubicBezTo>
                    <a:pt x="6005" y="10615"/>
                    <a:pt x="6005" y="10615"/>
                    <a:pt x="6005" y="10615"/>
                  </a:cubicBezTo>
                  <a:cubicBezTo>
                    <a:pt x="6005" y="10615"/>
                    <a:pt x="6005" y="10615"/>
                    <a:pt x="6005" y="10615"/>
                  </a:cubicBezTo>
                  <a:cubicBezTo>
                    <a:pt x="6005" y="10615"/>
                    <a:pt x="6095" y="10615"/>
                    <a:pt x="6095" y="10615"/>
                  </a:cubicBezTo>
                  <a:cubicBezTo>
                    <a:pt x="6184" y="10615"/>
                    <a:pt x="5915" y="10763"/>
                    <a:pt x="6005" y="10763"/>
                  </a:cubicBezTo>
                  <a:cubicBezTo>
                    <a:pt x="6005" y="10763"/>
                    <a:pt x="6005" y="10837"/>
                    <a:pt x="6005" y="10837"/>
                  </a:cubicBezTo>
                  <a:cubicBezTo>
                    <a:pt x="5915" y="10763"/>
                    <a:pt x="5915" y="10912"/>
                    <a:pt x="5915" y="10912"/>
                  </a:cubicBezTo>
                  <a:cubicBezTo>
                    <a:pt x="5915" y="10912"/>
                    <a:pt x="5915" y="10986"/>
                    <a:pt x="5915" y="11060"/>
                  </a:cubicBezTo>
                  <a:cubicBezTo>
                    <a:pt x="5915" y="11060"/>
                    <a:pt x="5915" y="10986"/>
                    <a:pt x="6005" y="10986"/>
                  </a:cubicBezTo>
                  <a:close/>
                  <a:moveTo>
                    <a:pt x="6543" y="6532"/>
                  </a:moveTo>
                  <a:cubicBezTo>
                    <a:pt x="6543" y="6458"/>
                    <a:pt x="6722" y="6458"/>
                    <a:pt x="6722" y="6384"/>
                  </a:cubicBezTo>
                  <a:cubicBezTo>
                    <a:pt x="6722" y="6384"/>
                    <a:pt x="6632" y="6310"/>
                    <a:pt x="6632" y="6310"/>
                  </a:cubicBezTo>
                  <a:cubicBezTo>
                    <a:pt x="6632" y="6310"/>
                    <a:pt x="6632" y="6310"/>
                    <a:pt x="6632" y="6310"/>
                  </a:cubicBezTo>
                  <a:cubicBezTo>
                    <a:pt x="6632" y="6310"/>
                    <a:pt x="6722" y="6384"/>
                    <a:pt x="6722" y="6310"/>
                  </a:cubicBezTo>
                  <a:cubicBezTo>
                    <a:pt x="6812" y="6310"/>
                    <a:pt x="6722" y="6235"/>
                    <a:pt x="6722" y="6161"/>
                  </a:cubicBezTo>
                  <a:cubicBezTo>
                    <a:pt x="6722" y="6235"/>
                    <a:pt x="6722" y="6235"/>
                    <a:pt x="6722" y="6161"/>
                  </a:cubicBezTo>
                  <a:cubicBezTo>
                    <a:pt x="6722" y="6161"/>
                    <a:pt x="6722" y="6161"/>
                    <a:pt x="6812" y="6161"/>
                  </a:cubicBezTo>
                  <a:cubicBezTo>
                    <a:pt x="6812" y="6161"/>
                    <a:pt x="6722" y="6161"/>
                    <a:pt x="6722" y="6161"/>
                  </a:cubicBezTo>
                  <a:cubicBezTo>
                    <a:pt x="6812" y="6087"/>
                    <a:pt x="6812" y="6087"/>
                    <a:pt x="6722" y="6013"/>
                  </a:cubicBezTo>
                  <a:cubicBezTo>
                    <a:pt x="6722" y="6087"/>
                    <a:pt x="6722" y="6087"/>
                    <a:pt x="6722" y="6161"/>
                  </a:cubicBezTo>
                  <a:cubicBezTo>
                    <a:pt x="6632" y="6161"/>
                    <a:pt x="6632" y="6235"/>
                    <a:pt x="6632" y="6310"/>
                  </a:cubicBezTo>
                  <a:cubicBezTo>
                    <a:pt x="6543" y="6384"/>
                    <a:pt x="6543" y="6458"/>
                    <a:pt x="6453" y="6606"/>
                  </a:cubicBezTo>
                  <a:cubicBezTo>
                    <a:pt x="6543" y="6606"/>
                    <a:pt x="6543" y="6532"/>
                    <a:pt x="6543" y="6532"/>
                  </a:cubicBezTo>
                  <a:close/>
                  <a:moveTo>
                    <a:pt x="7080" y="6087"/>
                  </a:moveTo>
                  <a:cubicBezTo>
                    <a:pt x="7080" y="6087"/>
                    <a:pt x="7080" y="6161"/>
                    <a:pt x="7080" y="6161"/>
                  </a:cubicBezTo>
                  <a:cubicBezTo>
                    <a:pt x="7080" y="6161"/>
                    <a:pt x="7080" y="6087"/>
                    <a:pt x="7080" y="6087"/>
                  </a:cubicBezTo>
                  <a:cubicBezTo>
                    <a:pt x="7170" y="6087"/>
                    <a:pt x="7080" y="6013"/>
                    <a:pt x="7080" y="6013"/>
                  </a:cubicBezTo>
                  <a:cubicBezTo>
                    <a:pt x="7170" y="5938"/>
                    <a:pt x="7170" y="6087"/>
                    <a:pt x="7170" y="6087"/>
                  </a:cubicBezTo>
                  <a:cubicBezTo>
                    <a:pt x="7260" y="6087"/>
                    <a:pt x="7260" y="6087"/>
                    <a:pt x="7260" y="6013"/>
                  </a:cubicBezTo>
                  <a:cubicBezTo>
                    <a:pt x="7260" y="5938"/>
                    <a:pt x="7260" y="6013"/>
                    <a:pt x="7260" y="6013"/>
                  </a:cubicBezTo>
                  <a:cubicBezTo>
                    <a:pt x="7439" y="6013"/>
                    <a:pt x="7349" y="5938"/>
                    <a:pt x="7349" y="5938"/>
                  </a:cubicBezTo>
                  <a:cubicBezTo>
                    <a:pt x="7349" y="5938"/>
                    <a:pt x="7349" y="5938"/>
                    <a:pt x="7439" y="5864"/>
                  </a:cubicBezTo>
                  <a:cubicBezTo>
                    <a:pt x="7439" y="5938"/>
                    <a:pt x="7439" y="5938"/>
                    <a:pt x="7439" y="5938"/>
                  </a:cubicBezTo>
                  <a:cubicBezTo>
                    <a:pt x="7439" y="5864"/>
                    <a:pt x="7529" y="5938"/>
                    <a:pt x="7529" y="5864"/>
                  </a:cubicBezTo>
                  <a:cubicBezTo>
                    <a:pt x="7529" y="5864"/>
                    <a:pt x="7618" y="5864"/>
                    <a:pt x="7618" y="5790"/>
                  </a:cubicBezTo>
                  <a:cubicBezTo>
                    <a:pt x="7618" y="5790"/>
                    <a:pt x="7618" y="5790"/>
                    <a:pt x="7618" y="5716"/>
                  </a:cubicBezTo>
                  <a:cubicBezTo>
                    <a:pt x="7529" y="5716"/>
                    <a:pt x="7529" y="5716"/>
                    <a:pt x="7529" y="5716"/>
                  </a:cubicBezTo>
                  <a:cubicBezTo>
                    <a:pt x="7439" y="5716"/>
                    <a:pt x="7529" y="5641"/>
                    <a:pt x="7439" y="5641"/>
                  </a:cubicBezTo>
                  <a:cubicBezTo>
                    <a:pt x="7349" y="5567"/>
                    <a:pt x="7349" y="5716"/>
                    <a:pt x="7349" y="5716"/>
                  </a:cubicBezTo>
                  <a:cubicBezTo>
                    <a:pt x="7349" y="5716"/>
                    <a:pt x="7260" y="5716"/>
                    <a:pt x="7260" y="5716"/>
                  </a:cubicBezTo>
                  <a:cubicBezTo>
                    <a:pt x="7260" y="5716"/>
                    <a:pt x="7260" y="5716"/>
                    <a:pt x="7260" y="5716"/>
                  </a:cubicBezTo>
                  <a:cubicBezTo>
                    <a:pt x="7260" y="5716"/>
                    <a:pt x="7260" y="5716"/>
                    <a:pt x="7260" y="5716"/>
                  </a:cubicBezTo>
                  <a:cubicBezTo>
                    <a:pt x="7170" y="5716"/>
                    <a:pt x="7170" y="5716"/>
                    <a:pt x="7080" y="5790"/>
                  </a:cubicBezTo>
                  <a:cubicBezTo>
                    <a:pt x="7080" y="5790"/>
                    <a:pt x="7170" y="5790"/>
                    <a:pt x="7170" y="5790"/>
                  </a:cubicBezTo>
                  <a:cubicBezTo>
                    <a:pt x="7170" y="5864"/>
                    <a:pt x="7080" y="5864"/>
                    <a:pt x="7080" y="5864"/>
                  </a:cubicBezTo>
                  <a:cubicBezTo>
                    <a:pt x="7080" y="5864"/>
                    <a:pt x="7080" y="5938"/>
                    <a:pt x="7080" y="5938"/>
                  </a:cubicBezTo>
                  <a:cubicBezTo>
                    <a:pt x="7080" y="5938"/>
                    <a:pt x="7080" y="5938"/>
                    <a:pt x="7080" y="5938"/>
                  </a:cubicBezTo>
                  <a:cubicBezTo>
                    <a:pt x="7080" y="5938"/>
                    <a:pt x="7080" y="5938"/>
                    <a:pt x="7080" y="5938"/>
                  </a:cubicBezTo>
                  <a:cubicBezTo>
                    <a:pt x="7080" y="5938"/>
                    <a:pt x="7080" y="5938"/>
                    <a:pt x="7080" y="6013"/>
                  </a:cubicBezTo>
                  <a:cubicBezTo>
                    <a:pt x="7080" y="5938"/>
                    <a:pt x="7080" y="5938"/>
                    <a:pt x="7170" y="5938"/>
                  </a:cubicBezTo>
                  <a:cubicBezTo>
                    <a:pt x="7080" y="6013"/>
                    <a:pt x="7080" y="6013"/>
                    <a:pt x="7080" y="6087"/>
                  </a:cubicBezTo>
                  <a:close/>
                  <a:moveTo>
                    <a:pt x="7708" y="5790"/>
                  </a:moveTo>
                  <a:cubicBezTo>
                    <a:pt x="7708" y="5790"/>
                    <a:pt x="7798" y="5790"/>
                    <a:pt x="7798" y="5790"/>
                  </a:cubicBezTo>
                  <a:cubicBezTo>
                    <a:pt x="7708" y="5790"/>
                    <a:pt x="7708" y="5790"/>
                    <a:pt x="7618" y="5864"/>
                  </a:cubicBezTo>
                  <a:cubicBezTo>
                    <a:pt x="7618" y="5864"/>
                    <a:pt x="7708" y="5938"/>
                    <a:pt x="7618" y="5938"/>
                  </a:cubicBezTo>
                  <a:cubicBezTo>
                    <a:pt x="7708" y="5938"/>
                    <a:pt x="7798" y="5938"/>
                    <a:pt x="7798" y="5864"/>
                  </a:cubicBezTo>
                  <a:cubicBezTo>
                    <a:pt x="7798" y="5938"/>
                    <a:pt x="7977" y="5790"/>
                    <a:pt x="8066" y="5790"/>
                  </a:cubicBezTo>
                  <a:cubicBezTo>
                    <a:pt x="7977" y="5716"/>
                    <a:pt x="8066" y="5716"/>
                    <a:pt x="8066" y="5716"/>
                  </a:cubicBezTo>
                  <a:cubicBezTo>
                    <a:pt x="8066" y="5641"/>
                    <a:pt x="8066" y="5567"/>
                    <a:pt x="8156" y="5641"/>
                  </a:cubicBezTo>
                  <a:cubicBezTo>
                    <a:pt x="8156" y="5716"/>
                    <a:pt x="8066" y="5790"/>
                    <a:pt x="8156" y="5716"/>
                  </a:cubicBezTo>
                  <a:cubicBezTo>
                    <a:pt x="8156" y="5716"/>
                    <a:pt x="8335" y="5641"/>
                    <a:pt x="8246" y="5567"/>
                  </a:cubicBezTo>
                  <a:cubicBezTo>
                    <a:pt x="8335" y="5567"/>
                    <a:pt x="8335" y="5567"/>
                    <a:pt x="8335" y="5493"/>
                  </a:cubicBezTo>
                  <a:cubicBezTo>
                    <a:pt x="8335" y="5567"/>
                    <a:pt x="8335" y="5567"/>
                    <a:pt x="8335" y="5567"/>
                  </a:cubicBezTo>
                  <a:cubicBezTo>
                    <a:pt x="8425" y="5567"/>
                    <a:pt x="8425" y="5419"/>
                    <a:pt x="8425" y="5419"/>
                  </a:cubicBezTo>
                  <a:cubicBezTo>
                    <a:pt x="8425" y="5419"/>
                    <a:pt x="8425" y="5419"/>
                    <a:pt x="8425" y="5419"/>
                  </a:cubicBezTo>
                  <a:cubicBezTo>
                    <a:pt x="8335" y="5419"/>
                    <a:pt x="8335" y="5419"/>
                    <a:pt x="8335" y="5419"/>
                  </a:cubicBezTo>
                  <a:cubicBezTo>
                    <a:pt x="8335" y="5419"/>
                    <a:pt x="8246" y="5419"/>
                    <a:pt x="8246" y="5419"/>
                  </a:cubicBezTo>
                  <a:cubicBezTo>
                    <a:pt x="8246" y="5419"/>
                    <a:pt x="8246" y="5493"/>
                    <a:pt x="8246" y="5493"/>
                  </a:cubicBezTo>
                  <a:cubicBezTo>
                    <a:pt x="8246" y="5567"/>
                    <a:pt x="8156" y="5567"/>
                    <a:pt x="8156" y="5567"/>
                  </a:cubicBezTo>
                  <a:cubicBezTo>
                    <a:pt x="8156" y="5567"/>
                    <a:pt x="8246" y="5493"/>
                    <a:pt x="8156" y="5419"/>
                  </a:cubicBezTo>
                  <a:cubicBezTo>
                    <a:pt x="8066" y="5419"/>
                    <a:pt x="8066" y="5493"/>
                    <a:pt x="8066" y="5567"/>
                  </a:cubicBezTo>
                  <a:cubicBezTo>
                    <a:pt x="8066" y="5493"/>
                    <a:pt x="8066" y="5419"/>
                    <a:pt x="7977" y="5419"/>
                  </a:cubicBezTo>
                  <a:cubicBezTo>
                    <a:pt x="7887" y="5419"/>
                    <a:pt x="7977" y="5493"/>
                    <a:pt x="7977" y="5567"/>
                  </a:cubicBezTo>
                  <a:cubicBezTo>
                    <a:pt x="7887" y="5493"/>
                    <a:pt x="7887" y="5493"/>
                    <a:pt x="7798" y="5567"/>
                  </a:cubicBezTo>
                  <a:cubicBezTo>
                    <a:pt x="7887" y="5567"/>
                    <a:pt x="7887" y="5567"/>
                    <a:pt x="7887" y="5641"/>
                  </a:cubicBezTo>
                  <a:cubicBezTo>
                    <a:pt x="7887" y="5567"/>
                    <a:pt x="7887" y="5567"/>
                    <a:pt x="7887" y="5567"/>
                  </a:cubicBezTo>
                  <a:cubicBezTo>
                    <a:pt x="7887" y="5641"/>
                    <a:pt x="7887" y="5716"/>
                    <a:pt x="7887" y="5641"/>
                  </a:cubicBezTo>
                  <a:cubicBezTo>
                    <a:pt x="7887" y="5641"/>
                    <a:pt x="7798" y="5716"/>
                    <a:pt x="7887" y="5716"/>
                  </a:cubicBezTo>
                  <a:cubicBezTo>
                    <a:pt x="7798" y="5716"/>
                    <a:pt x="7798" y="5641"/>
                    <a:pt x="7798" y="5641"/>
                  </a:cubicBezTo>
                  <a:cubicBezTo>
                    <a:pt x="7708" y="5641"/>
                    <a:pt x="7798" y="5716"/>
                    <a:pt x="7798" y="5716"/>
                  </a:cubicBezTo>
                  <a:cubicBezTo>
                    <a:pt x="7708" y="5716"/>
                    <a:pt x="7708" y="5790"/>
                    <a:pt x="7708" y="5790"/>
                  </a:cubicBezTo>
                  <a:close/>
                  <a:moveTo>
                    <a:pt x="8694" y="5196"/>
                  </a:moveTo>
                  <a:cubicBezTo>
                    <a:pt x="8694" y="5196"/>
                    <a:pt x="8694" y="5196"/>
                    <a:pt x="8694" y="5196"/>
                  </a:cubicBezTo>
                  <a:cubicBezTo>
                    <a:pt x="8694" y="5196"/>
                    <a:pt x="8694" y="5122"/>
                    <a:pt x="8604" y="5122"/>
                  </a:cubicBezTo>
                  <a:cubicBezTo>
                    <a:pt x="8604" y="5196"/>
                    <a:pt x="8515" y="5196"/>
                    <a:pt x="8515" y="5196"/>
                  </a:cubicBezTo>
                  <a:cubicBezTo>
                    <a:pt x="8515" y="5196"/>
                    <a:pt x="8515" y="5196"/>
                    <a:pt x="8515" y="5270"/>
                  </a:cubicBezTo>
                  <a:cubicBezTo>
                    <a:pt x="8604" y="5270"/>
                    <a:pt x="8515" y="5345"/>
                    <a:pt x="8604" y="5345"/>
                  </a:cubicBezTo>
                  <a:cubicBezTo>
                    <a:pt x="8515" y="5270"/>
                    <a:pt x="8515" y="5345"/>
                    <a:pt x="8604" y="5345"/>
                  </a:cubicBezTo>
                  <a:cubicBezTo>
                    <a:pt x="8515" y="5345"/>
                    <a:pt x="8425" y="5419"/>
                    <a:pt x="8425" y="5493"/>
                  </a:cubicBezTo>
                  <a:cubicBezTo>
                    <a:pt x="8425" y="5567"/>
                    <a:pt x="8335" y="5641"/>
                    <a:pt x="8335" y="5716"/>
                  </a:cubicBezTo>
                  <a:cubicBezTo>
                    <a:pt x="8335" y="5790"/>
                    <a:pt x="8335" y="5716"/>
                    <a:pt x="8425" y="5716"/>
                  </a:cubicBezTo>
                  <a:cubicBezTo>
                    <a:pt x="8425" y="5641"/>
                    <a:pt x="8604" y="5567"/>
                    <a:pt x="8515" y="5567"/>
                  </a:cubicBezTo>
                  <a:cubicBezTo>
                    <a:pt x="8515" y="5493"/>
                    <a:pt x="8604" y="5493"/>
                    <a:pt x="8604" y="5419"/>
                  </a:cubicBezTo>
                  <a:cubicBezTo>
                    <a:pt x="8694" y="5493"/>
                    <a:pt x="8783" y="5419"/>
                    <a:pt x="8783" y="5345"/>
                  </a:cubicBezTo>
                  <a:cubicBezTo>
                    <a:pt x="8783" y="5345"/>
                    <a:pt x="8783" y="5270"/>
                    <a:pt x="8783" y="5345"/>
                  </a:cubicBezTo>
                  <a:cubicBezTo>
                    <a:pt x="8783" y="5345"/>
                    <a:pt x="8783" y="5345"/>
                    <a:pt x="8783" y="5419"/>
                  </a:cubicBezTo>
                  <a:cubicBezTo>
                    <a:pt x="8783" y="5419"/>
                    <a:pt x="8783" y="5419"/>
                    <a:pt x="8694" y="5493"/>
                  </a:cubicBezTo>
                  <a:cubicBezTo>
                    <a:pt x="8694" y="5493"/>
                    <a:pt x="8604" y="5567"/>
                    <a:pt x="8604" y="5567"/>
                  </a:cubicBezTo>
                  <a:cubicBezTo>
                    <a:pt x="8604" y="5641"/>
                    <a:pt x="8694" y="5567"/>
                    <a:pt x="8783" y="5641"/>
                  </a:cubicBezTo>
                  <a:cubicBezTo>
                    <a:pt x="8783" y="5641"/>
                    <a:pt x="8873" y="5641"/>
                    <a:pt x="8783" y="5641"/>
                  </a:cubicBezTo>
                  <a:cubicBezTo>
                    <a:pt x="8873" y="5716"/>
                    <a:pt x="8873" y="5641"/>
                    <a:pt x="8873" y="5567"/>
                  </a:cubicBezTo>
                  <a:cubicBezTo>
                    <a:pt x="8873" y="5567"/>
                    <a:pt x="8873" y="5567"/>
                    <a:pt x="8873" y="5567"/>
                  </a:cubicBezTo>
                  <a:cubicBezTo>
                    <a:pt x="8873" y="5567"/>
                    <a:pt x="8873" y="5567"/>
                    <a:pt x="8963" y="5567"/>
                  </a:cubicBezTo>
                  <a:cubicBezTo>
                    <a:pt x="8873" y="5493"/>
                    <a:pt x="8963" y="5493"/>
                    <a:pt x="8963" y="5419"/>
                  </a:cubicBezTo>
                  <a:cubicBezTo>
                    <a:pt x="8963" y="5493"/>
                    <a:pt x="8963" y="5493"/>
                    <a:pt x="8963" y="5493"/>
                  </a:cubicBezTo>
                  <a:cubicBezTo>
                    <a:pt x="8963" y="5493"/>
                    <a:pt x="8963" y="5419"/>
                    <a:pt x="8963" y="5419"/>
                  </a:cubicBezTo>
                  <a:cubicBezTo>
                    <a:pt x="8963" y="5419"/>
                    <a:pt x="8963" y="5419"/>
                    <a:pt x="8963" y="5419"/>
                  </a:cubicBezTo>
                  <a:cubicBezTo>
                    <a:pt x="9052" y="5419"/>
                    <a:pt x="9052" y="5345"/>
                    <a:pt x="9052" y="5345"/>
                  </a:cubicBezTo>
                  <a:cubicBezTo>
                    <a:pt x="9052" y="5419"/>
                    <a:pt x="9052" y="5493"/>
                    <a:pt x="9052" y="5567"/>
                  </a:cubicBezTo>
                  <a:cubicBezTo>
                    <a:pt x="9142" y="5567"/>
                    <a:pt x="9232" y="5270"/>
                    <a:pt x="9232" y="5196"/>
                  </a:cubicBezTo>
                  <a:cubicBezTo>
                    <a:pt x="9321" y="5270"/>
                    <a:pt x="9321" y="5270"/>
                    <a:pt x="9321" y="5196"/>
                  </a:cubicBezTo>
                  <a:cubicBezTo>
                    <a:pt x="9411" y="5196"/>
                    <a:pt x="9411" y="5196"/>
                    <a:pt x="9500" y="5196"/>
                  </a:cubicBezTo>
                  <a:cubicBezTo>
                    <a:pt x="9500" y="5196"/>
                    <a:pt x="9500" y="5196"/>
                    <a:pt x="9590" y="5196"/>
                  </a:cubicBezTo>
                  <a:cubicBezTo>
                    <a:pt x="9590" y="5196"/>
                    <a:pt x="9590" y="5122"/>
                    <a:pt x="9590" y="5122"/>
                  </a:cubicBezTo>
                  <a:cubicBezTo>
                    <a:pt x="9590" y="5048"/>
                    <a:pt x="9590" y="4973"/>
                    <a:pt x="9590" y="4973"/>
                  </a:cubicBezTo>
                  <a:cubicBezTo>
                    <a:pt x="9590" y="4973"/>
                    <a:pt x="9590" y="4899"/>
                    <a:pt x="9590" y="4973"/>
                  </a:cubicBezTo>
                  <a:cubicBezTo>
                    <a:pt x="9590" y="4899"/>
                    <a:pt x="9590" y="4899"/>
                    <a:pt x="9590" y="4899"/>
                  </a:cubicBezTo>
                  <a:cubicBezTo>
                    <a:pt x="9590" y="4899"/>
                    <a:pt x="9590" y="4899"/>
                    <a:pt x="9590" y="4899"/>
                  </a:cubicBezTo>
                  <a:cubicBezTo>
                    <a:pt x="9590" y="4825"/>
                    <a:pt x="9590" y="4751"/>
                    <a:pt x="9590" y="4751"/>
                  </a:cubicBezTo>
                  <a:cubicBezTo>
                    <a:pt x="9590" y="4751"/>
                    <a:pt x="9590" y="4677"/>
                    <a:pt x="9590" y="4677"/>
                  </a:cubicBezTo>
                  <a:cubicBezTo>
                    <a:pt x="9590" y="4677"/>
                    <a:pt x="9500" y="4751"/>
                    <a:pt x="9500" y="4677"/>
                  </a:cubicBezTo>
                  <a:cubicBezTo>
                    <a:pt x="9500" y="4677"/>
                    <a:pt x="9500" y="4677"/>
                    <a:pt x="9500" y="4677"/>
                  </a:cubicBezTo>
                  <a:cubicBezTo>
                    <a:pt x="9500" y="4602"/>
                    <a:pt x="9411" y="4602"/>
                    <a:pt x="9411" y="4602"/>
                  </a:cubicBezTo>
                  <a:cubicBezTo>
                    <a:pt x="9411" y="4602"/>
                    <a:pt x="9411" y="4528"/>
                    <a:pt x="9321" y="4528"/>
                  </a:cubicBezTo>
                  <a:cubicBezTo>
                    <a:pt x="9321" y="4602"/>
                    <a:pt x="9411" y="4677"/>
                    <a:pt x="9411" y="4677"/>
                  </a:cubicBezTo>
                  <a:cubicBezTo>
                    <a:pt x="9321" y="4677"/>
                    <a:pt x="9321" y="4602"/>
                    <a:pt x="9321" y="4602"/>
                  </a:cubicBezTo>
                  <a:cubicBezTo>
                    <a:pt x="9232" y="4602"/>
                    <a:pt x="9232" y="4677"/>
                    <a:pt x="9232" y="4751"/>
                  </a:cubicBezTo>
                  <a:cubicBezTo>
                    <a:pt x="9232" y="4825"/>
                    <a:pt x="9321" y="4825"/>
                    <a:pt x="9321" y="4825"/>
                  </a:cubicBezTo>
                  <a:cubicBezTo>
                    <a:pt x="9321" y="4825"/>
                    <a:pt x="9232" y="4825"/>
                    <a:pt x="9142" y="4899"/>
                  </a:cubicBezTo>
                  <a:cubicBezTo>
                    <a:pt x="9142" y="4973"/>
                    <a:pt x="9232" y="4973"/>
                    <a:pt x="9232" y="5048"/>
                  </a:cubicBezTo>
                  <a:cubicBezTo>
                    <a:pt x="9232" y="5048"/>
                    <a:pt x="9232" y="4973"/>
                    <a:pt x="9142" y="4973"/>
                  </a:cubicBezTo>
                  <a:cubicBezTo>
                    <a:pt x="9142" y="4973"/>
                    <a:pt x="9052" y="5048"/>
                    <a:pt x="9052" y="5048"/>
                  </a:cubicBezTo>
                  <a:cubicBezTo>
                    <a:pt x="8963" y="5122"/>
                    <a:pt x="9052" y="5196"/>
                    <a:pt x="8963" y="5270"/>
                  </a:cubicBezTo>
                  <a:cubicBezTo>
                    <a:pt x="8963" y="5196"/>
                    <a:pt x="8963" y="5122"/>
                    <a:pt x="8963" y="5048"/>
                  </a:cubicBezTo>
                  <a:cubicBezTo>
                    <a:pt x="8963" y="5048"/>
                    <a:pt x="9052" y="4973"/>
                    <a:pt x="9142" y="4973"/>
                  </a:cubicBezTo>
                  <a:cubicBezTo>
                    <a:pt x="9142" y="4899"/>
                    <a:pt x="9142" y="4751"/>
                    <a:pt x="9142" y="4751"/>
                  </a:cubicBezTo>
                  <a:cubicBezTo>
                    <a:pt x="9052" y="4751"/>
                    <a:pt x="9052" y="4825"/>
                    <a:pt x="9052" y="4825"/>
                  </a:cubicBezTo>
                  <a:cubicBezTo>
                    <a:pt x="9052" y="4825"/>
                    <a:pt x="9052" y="4825"/>
                    <a:pt x="8963" y="4825"/>
                  </a:cubicBezTo>
                  <a:cubicBezTo>
                    <a:pt x="9052" y="4825"/>
                    <a:pt x="9052" y="4751"/>
                    <a:pt x="9052" y="4677"/>
                  </a:cubicBezTo>
                  <a:cubicBezTo>
                    <a:pt x="9052" y="4602"/>
                    <a:pt x="9142" y="4528"/>
                    <a:pt x="9052" y="4454"/>
                  </a:cubicBezTo>
                  <a:cubicBezTo>
                    <a:pt x="9052" y="4454"/>
                    <a:pt x="9052" y="4454"/>
                    <a:pt x="9052" y="4454"/>
                  </a:cubicBezTo>
                  <a:cubicBezTo>
                    <a:pt x="9052" y="4454"/>
                    <a:pt x="8963" y="4454"/>
                    <a:pt x="8963" y="4454"/>
                  </a:cubicBezTo>
                  <a:cubicBezTo>
                    <a:pt x="8963" y="4454"/>
                    <a:pt x="8963" y="4454"/>
                    <a:pt x="8873" y="4454"/>
                  </a:cubicBezTo>
                  <a:cubicBezTo>
                    <a:pt x="8873" y="4454"/>
                    <a:pt x="8783" y="4528"/>
                    <a:pt x="8873" y="4602"/>
                  </a:cubicBezTo>
                  <a:cubicBezTo>
                    <a:pt x="8783" y="4602"/>
                    <a:pt x="8783" y="4677"/>
                    <a:pt x="8873" y="4677"/>
                  </a:cubicBezTo>
                  <a:cubicBezTo>
                    <a:pt x="8783" y="4677"/>
                    <a:pt x="8783" y="4677"/>
                    <a:pt x="8783" y="4677"/>
                  </a:cubicBezTo>
                  <a:cubicBezTo>
                    <a:pt x="8694" y="4677"/>
                    <a:pt x="8783" y="4751"/>
                    <a:pt x="8694" y="4751"/>
                  </a:cubicBezTo>
                  <a:cubicBezTo>
                    <a:pt x="8694" y="4751"/>
                    <a:pt x="8694" y="4825"/>
                    <a:pt x="8783" y="4825"/>
                  </a:cubicBezTo>
                  <a:cubicBezTo>
                    <a:pt x="8783" y="4825"/>
                    <a:pt x="8873" y="4825"/>
                    <a:pt x="8873" y="4825"/>
                  </a:cubicBezTo>
                  <a:cubicBezTo>
                    <a:pt x="8873" y="4899"/>
                    <a:pt x="8873" y="4899"/>
                    <a:pt x="8873" y="4899"/>
                  </a:cubicBezTo>
                  <a:cubicBezTo>
                    <a:pt x="8783" y="4825"/>
                    <a:pt x="8783" y="4899"/>
                    <a:pt x="8694" y="4899"/>
                  </a:cubicBezTo>
                  <a:cubicBezTo>
                    <a:pt x="8694" y="4899"/>
                    <a:pt x="8694" y="4973"/>
                    <a:pt x="8694" y="5048"/>
                  </a:cubicBezTo>
                  <a:cubicBezTo>
                    <a:pt x="8783" y="5048"/>
                    <a:pt x="8783" y="5048"/>
                    <a:pt x="8873" y="5122"/>
                  </a:cubicBezTo>
                  <a:cubicBezTo>
                    <a:pt x="8783" y="5122"/>
                    <a:pt x="8783" y="5122"/>
                    <a:pt x="8783" y="5122"/>
                  </a:cubicBezTo>
                  <a:cubicBezTo>
                    <a:pt x="8783" y="5122"/>
                    <a:pt x="8783" y="5048"/>
                    <a:pt x="8783" y="5048"/>
                  </a:cubicBezTo>
                  <a:cubicBezTo>
                    <a:pt x="8783" y="5048"/>
                    <a:pt x="8694" y="5048"/>
                    <a:pt x="8694" y="5048"/>
                  </a:cubicBezTo>
                  <a:cubicBezTo>
                    <a:pt x="8694" y="5122"/>
                    <a:pt x="8694" y="5122"/>
                    <a:pt x="8694" y="5122"/>
                  </a:cubicBezTo>
                  <a:cubicBezTo>
                    <a:pt x="8694" y="5122"/>
                    <a:pt x="8694" y="5122"/>
                    <a:pt x="8694" y="5122"/>
                  </a:cubicBezTo>
                  <a:cubicBezTo>
                    <a:pt x="8694" y="5122"/>
                    <a:pt x="8694" y="5122"/>
                    <a:pt x="8694" y="5196"/>
                  </a:cubicBezTo>
                  <a:close/>
                  <a:moveTo>
                    <a:pt x="7798" y="4973"/>
                  </a:moveTo>
                  <a:cubicBezTo>
                    <a:pt x="7798" y="4973"/>
                    <a:pt x="7798" y="4973"/>
                    <a:pt x="7887" y="4973"/>
                  </a:cubicBezTo>
                  <a:cubicBezTo>
                    <a:pt x="7887" y="5048"/>
                    <a:pt x="7798" y="5122"/>
                    <a:pt x="7977" y="5122"/>
                  </a:cubicBezTo>
                  <a:cubicBezTo>
                    <a:pt x="7977" y="5122"/>
                    <a:pt x="7977" y="5048"/>
                    <a:pt x="7977" y="5048"/>
                  </a:cubicBezTo>
                  <a:cubicBezTo>
                    <a:pt x="8066" y="5048"/>
                    <a:pt x="8066" y="4973"/>
                    <a:pt x="8066" y="4899"/>
                  </a:cubicBezTo>
                  <a:cubicBezTo>
                    <a:pt x="8156" y="5048"/>
                    <a:pt x="8156" y="4973"/>
                    <a:pt x="8156" y="4899"/>
                  </a:cubicBezTo>
                  <a:cubicBezTo>
                    <a:pt x="8156" y="4899"/>
                    <a:pt x="8156" y="4973"/>
                    <a:pt x="8156" y="4973"/>
                  </a:cubicBezTo>
                  <a:cubicBezTo>
                    <a:pt x="8156" y="4973"/>
                    <a:pt x="8246" y="4973"/>
                    <a:pt x="8246" y="4973"/>
                  </a:cubicBezTo>
                  <a:cubicBezTo>
                    <a:pt x="8246" y="4973"/>
                    <a:pt x="8246" y="4899"/>
                    <a:pt x="8335" y="4899"/>
                  </a:cubicBezTo>
                  <a:cubicBezTo>
                    <a:pt x="8246" y="4973"/>
                    <a:pt x="8515" y="4825"/>
                    <a:pt x="8335" y="4825"/>
                  </a:cubicBezTo>
                  <a:cubicBezTo>
                    <a:pt x="8425" y="4751"/>
                    <a:pt x="8425" y="4825"/>
                    <a:pt x="8425" y="4899"/>
                  </a:cubicBezTo>
                  <a:cubicBezTo>
                    <a:pt x="8425" y="4899"/>
                    <a:pt x="8425" y="4899"/>
                    <a:pt x="8425" y="4973"/>
                  </a:cubicBezTo>
                  <a:cubicBezTo>
                    <a:pt x="8425" y="4899"/>
                    <a:pt x="8335" y="4973"/>
                    <a:pt x="8335" y="4973"/>
                  </a:cubicBezTo>
                  <a:cubicBezTo>
                    <a:pt x="8335" y="4973"/>
                    <a:pt x="8246" y="4973"/>
                    <a:pt x="8246" y="5048"/>
                  </a:cubicBezTo>
                  <a:cubicBezTo>
                    <a:pt x="8156" y="5048"/>
                    <a:pt x="8156" y="5122"/>
                    <a:pt x="8246" y="5122"/>
                  </a:cubicBezTo>
                  <a:cubicBezTo>
                    <a:pt x="8156" y="5196"/>
                    <a:pt x="8335" y="5196"/>
                    <a:pt x="8335" y="5122"/>
                  </a:cubicBezTo>
                  <a:cubicBezTo>
                    <a:pt x="8425" y="5122"/>
                    <a:pt x="8515" y="5122"/>
                    <a:pt x="8515" y="5048"/>
                  </a:cubicBezTo>
                  <a:cubicBezTo>
                    <a:pt x="8604" y="4973"/>
                    <a:pt x="8694" y="4899"/>
                    <a:pt x="8515" y="4825"/>
                  </a:cubicBezTo>
                  <a:cubicBezTo>
                    <a:pt x="8604" y="4751"/>
                    <a:pt x="8515" y="4751"/>
                    <a:pt x="8515" y="4751"/>
                  </a:cubicBezTo>
                  <a:cubicBezTo>
                    <a:pt x="8515" y="4751"/>
                    <a:pt x="8604" y="4751"/>
                    <a:pt x="8604" y="4751"/>
                  </a:cubicBezTo>
                  <a:cubicBezTo>
                    <a:pt x="8604" y="4751"/>
                    <a:pt x="8604" y="4751"/>
                    <a:pt x="8604" y="4751"/>
                  </a:cubicBezTo>
                  <a:cubicBezTo>
                    <a:pt x="8604" y="4677"/>
                    <a:pt x="8604" y="4677"/>
                    <a:pt x="8604" y="4677"/>
                  </a:cubicBezTo>
                  <a:cubicBezTo>
                    <a:pt x="8604" y="4677"/>
                    <a:pt x="8604" y="4602"/>
                    <a:pt x="8604" y="4602"/>
                  </a:cubicBezTo>
                  <a:cubicBezTo>
                    <a:pt x="8604" y="4602"/>
                    <a:pt x="8515" y="4677"/>
                    <a:pt x="8515" y="4677"/>
                  </a:cubicBezTo>
                  <a:cubicBezTo>
                    <a:pt x="8515" y="4677"/>
                    <a:pt x="8604" y="4528"/>
                    <a:pt x="8515" y="4528"/>
                  </a:cubicBezTo>
                  <a:cubicBezTo>
                    <a:pt x="8515" y="4528"/>
                    <a:pt x="8515" y="4602"/>
                    <a:pt x="8515" y="4602"/>
                  </a:cubicBezTo>
                  <a:cubicBezTo>
                    <a:pt x="8425" y="4602"/>
                    <a:pt x="8515" y="4528"/>
                    <a:pt x="8515" y="4528"/>
                  </a:cubicBezTo>
                  <a:cubicBezTo>
                    <a:pt x="8515" y="4528"/>
                    <a:pt x="8515" y="4528"/>
                    <a:pt x="8515" y="4528"/>
                  </a:cubicBezTo>
                  <a:cubicBezTo>
                    <a:pt x="8515" y="4528"/>
                    <a:pt x="8515" y="4528"/>
                    <a:pt x="8515" y="4528"/>
                  </a:cubicBezTo>
                  <a:cubicBezTo>
                    <a:pt x="8515" y="4454"/>
                    <a:pt x="8515" y="4454"/>
                    <a:pt x="8515" y="4454"/>
                  </a:cubicBezTo>
                  <a:cubicBezTo>
                    <a:pt x="8425" y="4454"/>
                    <a:pt x="8515" y="4380"/>
                    <a:pt x="8425" y="4380"/>
                  </a:cubicBezTo>
                  <a:cubicBezTo>
                    <a:pt x="8425" y="4305"/>
                    <a:pt x="8335" y="4305"/>
                    <a:pt x="8335" y="4380"/>
                  </a:cubicBezTo>
                  <a:cubicBezTo>
                    <a:pt x="8335" y="4454"/>
                    <a:pt x="8335" y="4528"/>
                    <a:pt x="8425" y="4528"/>
                  </a:cubicBezTo>
                  <a:cubicBezTo>
                    <a:pt x="8425" y="4602"/>
                    <a:pt x="8425" y="4602"/>
                    <a:pt x="8425" y="4602"/>
                  </a:cubicBezTo>
                  <a:cubicBezTo>
                    <a:pt x="8425" y="4677"/>
                    <a:pt x="8425" y="4677"/>
                    <a:pt x="8425" y="4677"/>
                  </a:cubicBezTo>
                  <a:cubicBezTo>
                    <a:pt x="8425" y="4677"/>
                    <a:pt x="8425" y="4677"/>
                    <a:pt x="8335" y="4602"/>
                  </a:cubicBezTo>
                  <a:cubicBezTo>
                    <a:pt x="8335" y="4677"/>
                    <a:pt x="8335" y="4751"/>
                    <a:pt x="8335" y="4751"/>
                  </a:cubicBezTo>
                  <a:cubicBezTo>
                    <a:pt x="8335" y="4677"/>
                    <a:pt x="8335" y="4677"/>
                    <a:pt x="8246" y="4602"/>
                  </a:cubicBezTo>
                  <a:cubicBezTo>
                    <a:pt x="8246" y="4677"/>
                    <a:pt x="8246" y="4677"/>
                    <a:pt x="8246" y="4751"/>
                  </a:cubicBezTo>
                  <a:cubicBezTo>
                    <a:pt x="8246" y="4751"/>
                    <a:pt x="8246" y="4825"/>
                    <a:pt x="8246" y="4825"/>
                  </a:cubicBezTo>
                  <a:cubicBezTo>
                    <a:pt x="8246" y="4825"/>
                    <a:pt x="8246" y="4751"/>
                    <a:pt x="8246" y="4751"/>
                  </a:cubicBezTo>
                  <a:cubicBezTo>
                    <a:pt x="8156" y="4751"/>
                    <a:pt x="8066" y="4825"/>
                    <a:pt x="8066" y="4825"/>
                  </a:cubicBezTo>
                  <a:cubicBezTo>
                    <a:pt x="8066" y="4825"/>
                    <a:pt x="8066" y="4677"/>
                    <a:pt x="8066" y="4677"/>
                  </a:cubicBezTo>
                  <a:cubicBezTo>
                    <a:pt x="7977" y="4677"/>
                    <a:pt x="7977" y="4751"/>
                    <a:pt x="8066" y="4751"/>
                  </a:cubicBezTo>
                  <a:cubicBezTo>
                    <a:pt x="7977" y="4751"/>
                    <a:pt x="7977" y="4825"/>
                    <a:pt x="7977" y="4825"/>
                  </a:cubicBezTo>
                  <a:cubicBezTo>
                    <a:pt x="7887" y="4825"/>
                    <a:pt x="7977" y="4751"/>
                    <a:pt x="7887" y="4751"/>
                  </a:cubicBezTo>
                  <a:cubicBezTo>
                    <a:pt x="7887" y="4751"/>
                    <a:pt x="7887" y="4825"/>
                    <a:pt x="7887" y="4825"/>
                  </a:cubicBezTo>
                  <a:cubicBezTo>
                    <a:pt x="7887" y="4825"/>
                    <a:pt x="7887" y="4825"/>
                    <a:pt x="7977" y="4825"/>
                  </a:cubicBezTo>
                  <a:cubicBezTo>
                    <a:pt x="7887" y="4899"/>
                    <a:pt x="7798" y="4899"/>
                    <a:pt x="7798" y="4973"/>
                  </a:cubicBezTo>
                  <a:close/>
                  <a:moveTo>
                    <a:pt x="8694" y="4528"/>
                  </a:moveTo>
                  <a:cubicBezTo>
                    <a:pt x="8694" y="4677"/>
                    <a:pt x="8783" y="4528"/>
                    <a:pt x="8783" y="4454"/>
                  </a:cubicBezTo>
                  <a:cubicBezTo>
                    <a:pt x="8783" y="4454"/>
                    <a:pt x="8783" y="4380"/>
                    <a:pt x="8783" y="4380"/>
                  </a:cubicBezTo>
                  <a:cubicBezTo>
                    <a:pt x="8783" y="4380"/>
                    <a:pt x="8783" y="4305"/>
                    <a:pt x="8783" y="4305"/>
                  </a:cubicBezTo>
                  <a:cubicBezTo>
                    <a:pt x="8873" y="4380"/>
                    <a:pt x="8783" y="4380"/>
                    <a:pt x="8873" y="4380"/>
                  </a:cubicBezTo>
                  <a:cubicBezTo>
                    <a:pt x="8873" y="4380"/>
                    <a:pt x="8963" y="4305"/>
                    <a:pt x="9052" y="4305"/>
                  </a:cubicBezTo>
                  <a:cubicBezTo>
                    <a:pt x="9052" y="4231"/>
                    <a:pt x="9052" y="4231"/>
                    <a:pt x="9142" y="4157"/>
                  </a:cubicBezTo>
                  <a:cubicBezTo>
                    <a:pt x="9232" y="4083"/>
                    <a:pt x="9232" y="4083"/>
                    <a:pt x="9232" y="3934"/>
                  </a:cubicBezTo>
                  <a:cubicBezTo>
                    <a:pt x="9232" y="3934"/>
                    <a:pt x="9321" y="3786"/>
                    <a:pt x="9232" y="3786"/>
                  </a:cubicBezTo>
                  <a:cubicBezTo>
                    <a:pt x="9232" y="3712"/>
                    <a:pt x="9052" y="3860"/>
                    <a:pt x="9052" y="3860"/>
                  </a:cubicBezTo>
                  <a:cubicBezTo>
                    <a:pt x="9052" y="3860"/>
                    <a:pt x="9052" y="3934"/>
                    <a:pt x="9052" y="3934"/>
                  </a:cubicBezTo>
                  <a:cubicBezTo>
                    <a:pt x="8963" y="4008"/>
                    <a:pt x="8963" y="4083"/>
                    <a:pt x="8963" y="4083"/>
                  </a:cubicBezTo>
                  <a:cubicBezTo>
                    <a:pt x="8873" y="4083"/>
                    <a:pt x="8873" y="4083"/>
                    <a:pt x="8783" y="4157"/>
                  </a:cubicBezTo>
                  <a:cubicBezTo>
                    <a:pt x="8783" y="4157"/>
                    <a:pt x="8783" y="4157"/>
                    <a:pt x="8783" y="4231"/>
                  </a:cubicBezTo>
                  <a:cubicBezTo>
                    <a:pt x="8783" y="4305"/>
                    <a:pt x="8694" y="4454"/>
                    <a:pt x="8694" y="4528"/>
                  </a:cubicBezTo>
                  <a:close/>
                  <a:moveTo>
                    <a:pt x="9859" y="4231"/>
                  </a:moveTo>
                  <a:cubicBezTo>
                    <a:pt x="9859" y="4305"/>
                    <a:pt x="10038" y="4157"/>
                    <a:pt x="10128" y="4231"/>
                  </a:cubicBezTo>
                  <a:cubicBezTo>
                    <a:pt x="10038" y="4231"/>
                    <a:pt x="10038" y="4231"/>
                    <a:pt x="10038" y="4305"/>
                  </a:cubicBezTo>
                  <a:cubicBezTo>
                    <a:pt x="10038" y="4305"/>
                    <a:pt x="10038" y="4380"/>
                    <a:pt x="10038" y="4305"/>
                  </a:cubicBezTo>
                  <a:cubicBezTo>
                    <a:pt x="10128" y="4305"/>
                    <a:pt x="10217" y="4231"/>
                    <a:pt x="10128" y="4231"/>
                  </a:cubicBezTo>
                  <a:cubicBezTo>
                    <a:pt x="10128" y="4231"/>
                    <a:pt x="10307" y="3934"/>
                    <a:pt x="10397" y="4008"/>
                  </a:cubicBezTo>
                  <a:cubicBezTo>
                    <a:pt x="10397" y="4008"/>
                    <a:pt x="10397" y="4008"/>
                    <a:pt x="10397" y="4083"/>
                  </a:cubicBezTo>
                  <a:cubicBezTo>
                    <a:pt x="10397" y="4083"/>
                    <a:pt x="10486" y="4083"/>
                    <a:pt x="10486" y="4083"/>
                  </a:cubicBezTo>
                  <a:cubicBezTo>
                    <a:pt x="10486" y="4083"/>
                    <a:pt x="10576" y="4008"/>
                    <a:pt x="10576" y="4008"/>
                  </a:cubicBezTo>
                  <a:cubicBezTo>
                    <a:pt x="10666" y="4008"/>
                    <a:pt x="10755" y="4008"/>
                    <a:pt x="10845" y="4008"/>
                  </a:cubicBezTo>
                  <a:cubicBezTo>
                    <a:pt x="10755" y="4008"/>
                    <a:pt x="10755" y="3934"/>
                    <a:pt x="10666" y="3860"/>
                  </a:cubicBezTo>
                  <a:cubicBezTo>
                    <a:pt x="10845" y="3934"/>
                    <a:pt x="10755" y="3786"/>
                    <a:pt x="10755" y="3786"/>
                  </a:cubicBezTo>
                  <a:cubicBezTo>
                    <a:pt x="10755" y="3712"/>
                    <a:pt x="10755" y="3712"/>
                    <a:pt x="10755" y="3712"/>
                  </a:cubicBezTo>
                  <a:cubicBezTo>
                    <a:pt x="10755" y="3712"/>
                    <a:pt x="10845" y="3712"/>
                    <a:pt x="10845" y="3712"/>
                  </a:cubicBezTo>
                  <a:cubicBezTo>
                    <a:pt x="10934" y="3637"/>
                    <a:pt x="10845" y="3415"/>
                    <a:pt x="10845" y="3563"/>
                  </a:cubicBezTo>
                  <a:cubicBezTo>
                    <a:pt x="10755" y="3563"/>
                    <a:pt x="10845" y="3489"/>
                    <a:pt x="10755" y="3415"/>
                  </a:cubicBezTo>
                  <a:cubicBezTo>
                    <a:pt x="10934" y="3415"/>
                    <a:pt x="10845" y="3340"/>
                    <a:pt x="10755" y="3340"/>
                  </a:cubicBezTo>
                  <a:cubicBezTo>
                    <a:pt x="10755" y="3340"/>
                    <a:pt x="10666" y="3489"/>
                    <a:pt x="10666" y="3489"/>
                  </a:cubicBezTo>
                  <a:cubicBezTo>
                    <a:pt x="10666" y="3489"/>
                    <a:pt x="10755" y="3340"/>
                    <a:pt x="10755" y="3266"/>
                  </a:cubicBezTo>
                  <a:cubicBezTo>
                    <a:pt x="10666" y="3118"/>
                    <a:pt x="10666" y="3266"/>
                    <a:pt x="10576" y="3340"/>
                  </a:cubicBezTo>
                  <a:cubicBezTo>
                    <a:pt x="10576" y="3266"/>
                    <a:pt x="10576" y="3192"/>
                    <a:pt x="10486" y="3192"/>
                  </a:cubicBezTo>
                  <a:cubicBezTo>
                    <a:pt x="10486" y="3192"/>
                    <a:pt x="10576" y="3340"/>
                    <a:pt x="10576" y="3340"/>
                  </a:cubicBezTo>
                  <a:cubicBezTo>
                    <a:pt x="10576" y="3340"/>
                    <a:pt x="10576" y="3415"/>
                    <a:pt x="10486" y="3340"/>
                  </a:cubicBezTo>
                  <a:cubicBezTo>
                    <a:pt x="10397" y="3340"/>
                    <a:pt x="10486" y="3192"/>
                    <a:pt x="10397" y="3192"/>
                  </a:cubicBezTo>
                  <a:cubicBezTo>
                    <a:pt x="10397" y="3266"/>
                    <a:pt x="10486" y="3340"/>
                    <a:pt x="10486" y="3489"/>
                  </a:cubicBezTo>
                  <a:cubicBezTo>
                    <a:pt x="10397" y="3489"/>
                    <a:pt x="10397" y="3340"/>
                    <a:pt x="10307" y="3340"/>
                  </a:cubicBezTo>
                  <a:cubicBezTo>
                    <a:pt x="10128" y="3266"/>
                    <a:pt x="10397" y="3489"/>
                    <a:pt x="10217" y="3415"/>
                  </a:cubicBezTo>
                  <a:cubicBezTo>
                    <a:pt x="10217" y="3415"/>
                    <a:pt x="10217" y="3489"/>
                    <a:pt x="10217" y="3489"/>
                  </a:cubicBezTo>
                  <a:cubicBezTo>
                    <a:pt x="10217" y="3415"/>
                    <a:pt x="10217" y="3415"/>
                    <a:pt x="10128" y="3415"/>
                  </a:cubicBezTo>
                  <a:cubicBezTo>
                    <a:pt x="10128" y="3415"/>
                    <a:pt x="10128" y="3489"/>
                    <a:pt x="10217" y="3489"/>
                  </a:cubicBezTo>
                  <a:cubicBezTo>
                    <a:pt x="10217" y="3489"/>
                    <a:pt x="10307" y="3489"/>
                    <a:pt x="10397" y="3563"/>
                  </a:cubicBezTo>
                  <a:cubicBezTo>
                    <a:pt x="10307" y="3563"/>
                    <a:pt x="10307" y="3563"/>
                    <a:pt x="10217" y="3563"/>
                  </a:cubicBezTo>
                  <a:cubicBezTo>
                    <a:pt x="10217" y="3563"/>
                    <a:pt x="10307" y="3637"/>
                    <a:pt x="10307" y="3637"/>
                  </a:cubicBezTo>
                  <a:cubicBezTo>
                    <a:pt x="10217" y="3637"/>
                    <a:pt x="10217" y="3563"/>
                    <a:pt x="10128" y="3563"/>
                  </a:cubicBezTo>
                  <a:cubicBezTo>
                    <a:pt x="10128" y="3563"/>
                    <a:pt x="10038" y="3637"/>
                    <a:pt x="10038" y="3637"/>
                  </a:cubicBezTo>
                  <a:cubicBezTo>
                    <a:pt x="10038" y="3637"/>
                    <a:pt x="10038" y="3563"/>
                    <a:pt x="9949" y="3637"/>
                  </a:cubicBezTo>
                  <a:cubicBezTo>
                    <a:pt x="9949" y="3563"/>
                    <a:pt x="9949" y="3637"/>
                    <a:pt x="9859" y="3637"/>
                  </a:cubicBezTo>
                  <a:cubicBezTo>
                    <a:pt x="9859" y="3637"/>
                    <a:pt x="9859" y="3637"/>
                    <a:pt x="9859" y="3637"/>
                  </a:cubicBezTo>
                  <a:cubicBezTo>
                    <a:pt x="9949" y="3637"/>
                    <a:pt x="10038" y="3637"/>
                    <a:pt x="10038" y="3712"/>
                  </a:cubicBezTo>
                  <a:cubicBezTo>
                    <a:pt x="9949" y="3637"/>
                    <a:pt x="10038" y="3712"/>
                    <a:pt x="10038" y="3712"/>
                  </a:cubicBezTo>
                  <a:cubicBezTo>
                    <a:pt x="10038" y="3712"/>
                    <a:pt x="10128" y="3786"/>
                    <a:pt x="10128" y="3786"/>
                  </a:cubicBezTo>
                  <a:cubicBezTo>
                    <a:pt x="10038" y="3786"/>
                    <a:pt x="9949" y="3712"/>
                    <a:pt x="9949" y="3786"/>
                  </a:cubicBezTo>
                  <a:cubicBezTo>
                    <a:pt x="9859" y="3786"/>
                    <a:pt x="9949" y="3786"/>
                    <a:pt x="9949" y="3786"/>
                  </a:cubicBezTo>
                  <a:cubicBezTo>
                    <a:pt x="9949" y="3860"/>
                    <a:pt x="10038" y="3860"/>
                    <a:pt x="10038" y="3786"/>
                  </a:cubicBezTo>
                  <a:cubicBezTo>
                    <a:pt x="10038" y="3860"/>
                    <a:pt x="10038" y="3860"/>
                    <a:pt x="10128" y="3860"/>
                  </a:cubicBezTo>
                  <a:cubicBezTo>
                    <a:pt x="10038" y="3934"/>
                    <a:pt x="10038" y="3934"/>
                    <a:pt x="10038" y="3934"/>
                  </a:cubicBezTo>
                  <a:cubicBezTo>
                    <a:pt x="9949" y="3934"/>
                    <a:pt x="9949" y="3860"/>
                    <a:pt x="9859" y="3934"/>
                  </a:cubicBezTo>
                  <a:cubicBezTo>
                    <a:pt x="9949" y="3934"/>
                    <a:pt x="9949" y="3934"/>
                    <a:pt x="9859" y="4008"/>
                  </a:cubicBezTo>
                  <a:cubicBezTo>
                    <a:pt x="9949" y="4008"/>
                    <a:pt x="9949" y="4008"/>
                    <a:pt x="10038" y="4008"/>
                  </a:cubicBezTo>
                  <a:cubicBezTo>
                    <a:pt x="10038" y="4008"/>
                    <a:pt x="10128" y="4008"/>
                    <a:pt x="10128" y="4008"/>
                  </a:cubicBezTo>
                  <a:cubicBezTo>
                    <a:pt x="10128" y="4008"/>
                    <a:pt x="10038" y="4008"/>
                    <a:pt x="10038" y="4008"/>
                  </a:cubicBezTo>
                  <a:cubicBezTo>
                    <a:pt x="10038" y="4008"/>
                    <a:pt x="10038" y="4083"/>
                    <a:pt x="10038" y="4083"/>
                  </a:cubicBezTo>
                  <a:cubicBezTo>
                    <a:pt x="10038" y="4083"/>
                    <a:pt x="9859" y="4083"/>
                    <a:pt x="9859" y="4157"/>
                  </a:cubicBezTo>
                  <a:cubicBezTo>
                    <a:pt x="9769" y="4083"/>
                    <a:pt x="9769" y="4231"/>
                    <a:pt x="9859" y="4231"/>
                  </a:cubicBezTo>
                  <a:close/>
                  <a:moveTo>
                    <a:pt x="10845" y="3266"/>
                  </a:moveTo>
                  <a:cubicBezTo>
                    <a:pt x="10934" y="3266"/>
                    <a:pt x="10934" y="3340"/>
                    <a:pt x="11024" y="3340"/>
                  </a:cubicBezTo>
                  <a:cubicBezTo>
                    <a:pt x="11024" y="3340"/>
                    <a:pt x="11203" y="3266"/>
                    <a:pt x="11293" y="3266"/>
                  </a:cubicBezTo>
                  <a:cubicBezTo>
                    <a:pt x="11293" y="3266"/>
                    <a:pt x="11293" y="3266"/>
                    <a:pt x="11293" y="3266"/>
                  </a:cubicBezTo>
                  <a:cubicBezTo>
                    <a:pt x="11383" y="3266"/>
                    <a:pt x="11383" y="3266"/>
                    <a:pt x="11383" y="3266"/>
                  </a:cubicBezTo>
                  <a:cubicBezTo>
                    <a:pt x="11472" y="3266"/>
                    <a:pt x="11472" y="3192"/>
                    <a:pt x="11472" y="3118"/>
                  </a:cubicBezTo>
                  <a:cubicBezTo>
                    <a:pt x="11472" y="3118"/>
                    <a:pt x="11472" y="3118"/>
                    <a:pt x="11472" y="3118"/>
                  </a:cubicBezTo>
                  <a:cubicBezTo>
                    <a:pt x="11472" y="3118"/>
                    <a:pt x="11472" y="3044"/>
                    <a:pt x="11472" y="3044"/>
                  </a:cubicBezTo>
                  <a:cubicBezTo>
                    <a:pt x="11472" y="3044"/>
                    <a:pt x="11562" y="3044"/>
                    <a:pt x="11562" y="2969"/>
                  </a:cubicBezTo>
                  <a:cubicBezTo>
                    <a:pt x="11562" y="2969"/>
                    <a:pt x="11562" y="2969"/>
                    <a:pt x="11651" y="2895"/>
                  </a:cubicBezTo>
                  <a:cubicBezTo>
                    <a:pt x="11651" y="2895"/>
                    <a:pt x="11651" y="2895"/>
                    <a:pt x="11651" y="2821"/>
                  </a:cubicBezTo>
                  <a:cubicBezTo>
                    <a:pt x="11651" y="2821"/>
                    <a:pt x="11651" y="2821"/>
                    <a:pt x="11651" y="2747"/>
                  </a:cubicBezTo>
                  <a:cubicBezTo>
                    <a:pt x="11651" y="2747"/>
                    <a:pt x="11562" y="2672"/>
                    <a:pt x="11472" y="2747"/>
                  </a:cubicBezTo>
                  <a:cubicBezTo>
                    <a:pt x="11562" y="2672"/>
                    <a:pt x="11472" y="2598"/>
                    <a:pt x="11472" y="2672"/>
                  </a:cubicBezTo>
                  <a:cubicBezTo>
                    <a:pt x="11472" y="2672"/>
                    <a:pt x="11383" y="2672"/>
                    <a:pt x="11383" y="2598"/>
                  </a:cubicBezTo>
                  <a:cubicBezTo>
                    <a:pt x="11293" y="2672"/>
                    <a:pt x="11472" y="2747"/>
                    <a:pt x="11472" y="2821"/>
                  </a:cubicBezTo>
                  <a:cubicBezTo>
                    <a:pt x="11472" y="2895"/>
                    <a:pt x="11383" y="2969"/>
                    <a:pt x="11472" y="3044"/>
                  </a:cubicBezTo>
                  <a:cubicBezTo>
                    <a:pt x="11293" y="3044"/>
                    <a:pt x="11383" y="2821"/>
                    <a:pt x="11383" y="2821"/>
                  </a:cubicBezTo>
                  <a:cubicBezTo>
                    <a:pt x="11203" y="2747"/>
                    <a:pt x="11293" y="2895"/>
                    <a:pt x="11203" y="2895"/>
                  </a:cubicBezTo>
                  <a:cubicBezTo>
                    <a:pt x="11203" y="2895"/>
                    <a:pt x="11203" y="2821"/>
                    <a:pt x="11114" y="2821"/>
                  </a:cubicBezTo>
                  <a:cubicBezTo>
                    <a:pt x="11114" y="2821"/>
                    <a:pt x="11114" y="2821"/>
                    <a:pt x="11114" y="2821"/>
                  </a:cubicBezTo>
                  <a:cubicBezTo>
                    <a:pt x="11114" y="2895"/>
                    <a:pt x="11114" y="2895"/>
                    <a:pt x="11114" y="2969"/>
                  </a:cubicBezTo>
                  <a:cubicBezTo>
                    <a:pt x="11114" y="2969"/>
                    <a:pt x="11293" y="2969"/>
                    <a:pt x="11293" y="2969"/>
                  </a:cubicBezTo>
                  <a:cubicBezTo>
                    <a:pt x="11293" y="3044"/>
                    <a:pt x="11114" y="2969"/>
                    <a:pt x="11114" y="2969"/>
                  </a:cubicBezTo>
                  <a:cubicBezTo>
                    <a:pt x="10934" y="2969"/>
                    <a:pt x="10934" y="2969"/>
                    <a:pt x="11024" y="3044"/>
                  </a:cubicBezTo>
                  <a:cubicBezTo>
                    <a:pt x="11024" y="3118"/>
                    <a:pt x="11024" y="3118"/>
                    <a:pt x="11114" y="3118"/>
                  </a:cubicBezTo>
                  <a:cubicBezTo>
                    <a:pt x="11114" y="3192"/>
                    <a:pt x="11024" y="3192"/>
                    <a:pt x="11024" y="3192"/>
                  </a:cubicBezTo>
                  <a:cubicBezTo>
                    <a:pt x="11024" y="3192"/>
                    <a:pt x="11024" y="3192"/>
                    <a:pt x="11024" y="3118"/>
                  </a:cubicBezTo>
                  <a:cubicBezTo>
                    <a:pt x="10934" y="3118"/>
                    <a:pt x="10845" y="3192"/>
                    <a:pt x="10845" y="3118"/>
                  </a:cubicBezTo>
                  <a:cubicBezTo>
                    <a:pt x="10845" y="3192"/>
                    <a:pt x="10755" y="3192"/>
                    <a:pt x="10845" y="3266"/>
                  </a:cubicBezTo>
                  <a:close/>
                  <a:moveTo>
                    <a:pt x="11562" y="2375"/>
                  </a:moveTo>
                  <a:cubicBezTo>
                    <a:pt x="11472" y="2375"/>
                    <a:pt x="11472" y="2450"/>
                    <a:pt x="11562" y="2450"/>
                  </a:cubicBezTo>
                  <a:cubicBezTo>
                    <a:pt x="11562" y="2524"/>
                    <a:pt x="11472" y="2450"/>
                    <a:pt x="11472" y="2524"/>
                  </a:cubicBezTo>
                  <a:cubicBezTo>
                    <a:pt x="11383" y="2524"/>
                    <a:pt x="11472" y="2598"/>
                    <a:pt x="11562" y="2598"/>
                  </a:cubicBezTo>
                  <a:cubicBezTo>
                    <a:pt x="11562" y="2672"/>
                    <a:pt x="11651" y="2672"/>
                    <a:pt x="11651" y="2747"/>
                  </a:cubicBezTo>
                  <a:cubicBezTo>
                    <a:pt x="11741" y="2821"/>
                    <a:pt x="11741" y="2821"/>
                    <a:pt x="11831" y="2821"/>
                  </a:cubicBezTo>
                  <a:cubicBezTo>
                    <a:pt x="11920" y="2747"/>
                    <a:pt x="11920" y="2747"/>
                    <a:pt x="12010" y="2672"/>
                  </a:cubicBezTo>
                  <a:cubicBezTo>
                    <a:pt x="12010" y="2598"/>
                    <a:pt x="12010" y="2524"/>
                    <a:pt x="12100" y="2524"/>
                  </a:cubicBezTo>
                  <a:cubicBezTo>
                    <a:pt x="12100" y="2450"/>
                    <a:pt x="12279" y="2450"/>
                    <a:pt x="12189" y="2375"/>
                  </a:cubicBezTo>
                  <a:cubicBezTo>
                    <a:pt x="12189" y="2301"/>
                    <a:pt x="12100" y="2375"/>
                    <a:pt x="12100" y="2450"/>
                  </a:cubicBezTo>
                  <a:cubicBezTo>
                    <a:pt x="12100" y="2375"/>
                    <a:pt x="12100" y="2301"/>
                    <a:pt x="12100" y="2301"/>
                  </a:cubicBezTo>
                  <a:cubicBezTo>
                    <a:pt x="12010" y="2301"/>
                    <a:pt x="12010" y="2375"/>
                    <a:pt x="12010" y="2450"/>
                  </a:cubicBezTo>
                  <a:cubicBezTo>
                    <a:pt x="11920" y="2450"/>
                    <a:pt x="11920" y="2375"/>
                    <a:pt x="11920" y="2375"/>
                  </a:cubicBezTo>
                  <a:cubicBezTo>
                    <a:pt x="11831" y="2301"/>
                    <a:pt x="11920" y="2227"/>
                    <a:pt x="11920" y="2227"/>
                  </a:cubicBezTo>
                  <a:cubicBezTo>
                    <a:pt x="11831" y="2301"/>
                    <a:pt x="11831" y="2227"/>
                    <a:pt x="11831" y="2227"/>
                  </a:cubicBezTo>
                  <a:cubicBezTo>
                    <a:pt x="11741" y="2227"/>
                    <a:pt x="11741" y="2301"/>
                    <a:pt x="11651" y="2227"/>
                  </a:cubicBezTo>
                  <a:cubicBezTo>
                    <a:pt x="11651" y="2301"/>
                    <a:pt x="11741" y="2301"/>
                    <a:pt x="11741" y="2375"/>
                  </a:cubicBezTo>
                  <a:cubicBezTo>
                    <a:pt x="11741" y="2375"/>
                    <a:pt x="11651" y="2301"/>
                    <a:pt x="11651" y="2301"/>
                  </a:cubicBezTo>
                  <a:cubicBezTo>
                    <a:pt x="11651" y="2301"/>
                    <a:pt x="11651" y="2375"/>
                    <a:pt x="11651" y="2375"/>
                  </a:cubicBezTo>
                  <a:cubicBezTo>
                    <a:pt x="11562" y="2375"/>
                    <a:pt x="11562" y="2301"/>
                    <a:pt x="11562" y="2375"/>
                  </a:cubicBezTo>
                  <a:close/>
                  <a:moveTo>
                    <a:pt x="12817" y="2227"/>
                  </a:moveTo>
                  <a:cubicBezTo>
                    <a:pt x="12817" y="2301"/>
                    <a:pt x="12906" y="2301"/>
                    <a:pt x="12906" y="2227"/>
                  </a:cubicBezTo>
                  <a:cubicBezTo>
                    <a:pt x="12906" y="2227"/>
                    <a:pt x="12906" y="2227"/>
                    <a:pt x="12906" y="2227"/>
                  </a:cubicBezTo>
                  <a:cubicBezTo>
                    <a:pt x="12906" y="2227"/>
                    <a:pt x="12906" y="2227"/>
                    <a:pt x="12906" y="2153"/>
                  </a:cubicBezTo>
                  <a:cubicBezTo>
                    <a:pt x="12996" y="2227"/>
                    <a:pt x="12906" y="2301"/>
                    <a:pt x="12996" y="2301"/>
                  </a:cubicBezTo>
                  <a:cubicBezTo>
                    <a:pt x="12996" y="2301"/>
                    <a:pt x="12996" y="2301"/>
                    <a:pt x="12996" y="2301"/>
                  </a:cubicBezTo>
                  <a:cubicBezTo>
                    <a:pt x="12996" y="2301"/>
                    <a:pt x="12996" y="2227"/>
                    <a:pt x="12996" y="2227"/>
                  </a:cubicBezTo>
                  <a:cubicBezTo>
                    <a:pt x="13085" y="2227"/>
                    <a:pt x="13085" y="2301"/>
                    <a:pt x="13085" y="2301"/>
                  </a:cubicBezTo>
                  <a:cubicBezTo>
                    <a:pt x="13085" y="2301"/>
                    <a:pt x="13085" y="2301"/>
                    <a:pt x="13085" y="2227"/>
                  </a:cubicBezTo>
                  <a:cubicBezTo>
                    <a:pt x="13175" y="2153"/>
                    <a:pt x="13175" y="2079"/>
                    <a:pt x="13175" y="2004"/>
                  </a:cubicBezTo>
                  <a:cubicBezTo>
                    <a:pt x="13175" y="1930"/>
                    <a:pt x="13085" y="1930"/>
                    <a:pt x="13085" y="1930"/>
                  </a:cubicBezTo>
                  <a:cubicBezTo>
                    <a:pt x="13085" y="1930"/>
                    <a:pt x="12996" y="1930"/>
                    <a:pt x="12906" y="1930"/>
                  </a:cubicBezTo>
                  <a:cubicBezTo>
                    <a:pt x="12906" y="1930"/>
                    <a:pt x="12906" y="1930"/>
                    <a:pt x="12906" y="1930"/>
                  </a:cubicBezTo>
                  <a:cubicBezTo>
                    <a:pt x="12817" y="2004"/>
                    <a:pt x="12817" y="2079"/>
                    <a:pt x="12817" y="2227"/>
                  </a:cubicBezTo>
                  <a:close/>
                  <a:moveTo>
                    <a:pt x="12189" y="1930"/>
                  </a:moveTo>
                  <a:cubicBezTo>
                    <a:pt x="12189" y="2004"/>
                    <a:pt x="12279" y="2079"/>
                    <a:pt x="12279" y="2153"/>
                  </a:cubicBezTo>
                  <a:cubicBezTo>
                    <a:pt x="12279" y="2153"/>
                    <a:pt x="12189" y="2227"/>
                    <a:pt x="12279" y="2301"/>
                  </a:cubicBezTo>
                  <a:cubicBezTo>
                    <a:pt x="12368" y="2301"/>
                    <a:pt x="12458" y="2301"/>
                    <a:pt x="12458" y="2227"/>
                  </a:cubicBezTo>
                  <a:cubicBezTo>
                    <a:pt x="12548" y="2227"/>
                    <a:pt x="12458" y="2227"/>
                    <a:pt x="12548" y="2227"/>
                  </a:cubicBezTo>
                  <a:cubicBezTo>
                    <a:pt x="12548" y="2153"/>
                    <a:pt x="12548" y="2227"/>
                    <a:pt x="12637" y="2153"/>
                  </a:cubicBezTo>
                  <a:cubicBezTo>
                    <a:pt x="12548" y="2153"/>
                    <a:pt x="12458" y="2079"/>
                    <a:pt x="12458" y="2079"/>
                  </a:cubicBezTo>
                  <a:cubicBezTo>
                    <a:pt x="12368" y="2004"/>
                    <a:pt x="12458" y="2004"/>
                    <a:pt x="12368" y="1930"/>
                  </a:cubicBezTo>
                  <a:cubicBezTo>
                    <a:pt x="12368" y="2004"/>
                    <a:pt x="12368" y="2079"/>
                    <a:pt x="12279" y="2079"/>
                  </a:cubicBezTo>
                  <a:cubicBezTo>
                    <a:pt x="12279" y="2004"/>
                    <a:pt x="12279" y="1930"/>
                    <a:pt x="12189" y="1856"/>
                  </a:cubicBezTo>
                  <a:cubicBezTo>
                    <a:pt x="12189" y="1856"/>
                    <a:pt x="12189" y="1856"/>
                    <a:pt x="12189" y="1856"/>
                  </a:cubicBezTo>
                  <a:cubicBezTo>
                    <a:pt x="12100" y="1856"/>
                    <a:pt x="12100" y="1856"/>
                    <a:pt x="12100" y="1930"/>
                  </a:cubicBezTo>
                  <a:cubicBezTo>
                    <a:pt x="12010" y="1856"/>
                    <a:pt x="12100" y="1930"/>
                    <a:pt x="12189" y="1930"/>
                  </a:cubicBezTo>
                  <a:close/>
                  <a:moveTo>
                    <a:pt x="14520" y="1707"/>
                  </a:moveTo>
                  <a:cubicBezTo>
                    <a:pt x="14430" y="1633"/>
                    <a:pt x="14430" y="1707"/>
                    <a:pt x="14430" y="1782"/>
                  </a:cubicBezTo>
                  <a:cubicBezTo>
                    <a:pt x="14520" y="1856"/>
                    <a:pt x="14609" y="1856"/>
                    <a:pt x="14699" y="1856"/>
                  </a:cubicBezTo>
                  <a:cubicBezTo>
                    <a:pt x="14699" y="1856"/>
                    <a:pt x="14968" y="1930"/>
                    <a:pt x="14968" y="1930"/>
                  </a:cubicBezTo>
                  <a:cubicBezTo>
                    <a:pt x="15057" y="1856"/>
                    <a:pt x="14788" y="1782"/>
                    <a:pt x="14878" y="1782"/>
                  </a:cubicBezTo>
                  <a:cubicBezTo>
                    <a:pt x="14878" y="1707"/>
                    <a:pt x="14788" y="1707"/>
                    <a:pt x="14788" y="1707"/>
                  </a:cubicBezTo>
                  <a:cubicBezTo>
                    <a:pt x="14788" y="1707"/>
                    <a:pt x="14788" y="1633"/>
                    <a:pt x="14788" y="1633"/>
                  </a:cubicBezTo>
                  <a:cubicBezTo>
                    <a:pt x="14699" y="1559"/>
                    <a:pt x="14699" y="1707"/>
                    <a:pt x="14699" y="1707"/>
                  </a:cubicBezTo>
                  <a:cubicBezTo>
                    <a:pt x="14699" y="1707"/>
                    <a:pt x="14699" y="1633"/>
                    <a:pt x="14699" y="1559"/>
                  </a:cubicBezTo>
                  <a:cubicBezTo>
                    <a:pt x="14699" y="1633"/>
                    <a:pt x="14699" y="1633"/>
                    <a:pt x="14699" y="1633"/>
                  </a:cubicBezTo>
                  <a:cubicBezTo>
                    <a:pt x="14609" y="1633"/>
                    <a:pt x="14609" y="1633"/>
                    <a:pt x="14609" y="1633"/>
                  </a:cubicBezTo>
                  <a:cubicBezTo>
                    <a:pt x="14609" y="1633"/>
                    <a:pt x="14609" y="1633"/>
                    <a:pt x="14609" y="1633"/>
                  </a:cubicBezTo>
                  <a:cubicBezTo>
                    <a:pt x="14609" y="1633"/>
                    <a:pt x="14609" y="1633"/>
                    <a:pt x="14520" y="1633"/>
                  </a:cubicBezTo>
                  <a:cubicBezTo>
                    <a:pt x="14520" y="1633"/>
                    <a:pt x="14520" y="1633"/>
                    <a:pt x="14520" y="1633"/>
                  </a:cubicBezTo>
                  <a:cubicBezTo>
                    <a:pt x="14520" y="1633"/>
                    <a:pt x="14520" y="1707"/>
                    <a:pt x="14520" y="1782"/>
                  </a:cubicBezTo>
                  <a:cubicBezTo>
                    <a:pt x="14520" y="1707"/>
                    <a:pt x="14520" y="1707"/>
                    <a:pt x="14520" y="1707"/>
                  </a:cubicBezTo>
                  <a:close/>
                  <a:moveTo>
                    <a:pt x="15237" y="1114"/>
                  </a:moveTo>
                  <a:cubicBezTo>
                    <a:pt x="15326" y="1188"/>
                    <a:pt x="15326" y="1188"/>
                    <a:pt x="15326" y="1188"/>
                  </a:cubicBezTo>
                  <a:cubicBezTo>
                    <a:pt x="15326" y="1188"/>
                    <a:pt x="15326" y="1262"/>
                    <a:pt x="15416" y="1262"/>
                  </a:cubicBezTo>
                  <a:cubicBezTo>
                    <a:pt x="15326" y="1262"/>
                    <a:pt x="15326" y="1262"/>
                    <a:pt x="15326" y="1262"/>
                  </a:cubicBezTo>
                  <a:cubicBezTo>
                    <a:pt x="15237" y="1262"/>
                    <a:pt x="15237" y="1336"/>
                    <a:pt x="15326" y="1336"/>
                  </a:cubicBezTo>
                  <a:cubicBezTo>
                    <a:pt x="15237" y="1336"/>
                    <a:pt x="15237" y="1262"/>
                    <a:pt x="15237" y="1336"/>
                  </a:cubicBezTo>
                  <a:cubicBezTo>
                    <a:pt x="15237" y="1336"/>
                    <a:pt x="15237" y="1336"/>
                    <a:pt x="15237" y="1336"/>
                  </a:cubicBezTo>
                  <a:cubicBezTo>
                    <a:pt x="15237" y="1336"/>
                    <a:pt x="15237" y="1411"/>
                    <a:pt x="15147" y="1411"/>
                  </a:cubicBezTo>
                  <a:cubicBezTo>
                    <a:pt x="15147" y="1411"/>
                    <a:pt x="15147" y="1262"/>
                    <a:pt x="15057" y="1262"/>
                  </a:cubicBezTo>
                  <a:cubicBezTo>
                    <a:pt x="15057" y="1336"/>
                    <a:pt x="15147" y="1336"/>
                    <a:pt x="15057" y="1411"/>
                  </a:cubicBezTo>
                  <a:cubicBezTo>
                    <a:pt x="15057" y="1262"/>
                    <a:pt x="14968" y="1411"/>
                    <a:pt x="14968" y="1411"/>
                  </a:cubicBezTo>
                  <a:cubicBezTo>
                    <a:pt x="14968" y="1411"/>
                    <a:pt x="14878" y="1485"/>
                    <a:pt x="14878" y="1485"/>
                  </a:cubicBezTo>
                  <a:cubicBezTo>
                    <a:pt x="14878" y="1559"/>
                    <a:pt x="14878" y="1485"/>
                    <a:pt x="14878" y="1559"/>
                  </a:cubicBezTo>
                  <a:cubicBezTo>
                    <a:pt x="14878" y="1559"/>
                    <a:pt x="14968" y="1559"/>
                    <a:pt x="14878" y="1559"/>
                  </a:cubicBezTo>
                  <a:cubicBezTo>
                    <a:pt x="14878" y="1559"/>
                    <a:pt x="14878" y="1559"/>
                    <a:pt x="14878" y="1559"/>
                  </a:cubicBezTo>
                  <a:cubicBezTo>
                    <a:pt x="14788" y="1559"/>
                    <a:pt x="14878" y="1633"/>
                    <a:pt x="14878" y="1633"/>
                  </a:cubicBezTo>
                  <a:cubicBezTo>
                    <a:pt x="14878" y="1633"/>
                    <a:pt x="14968" y="1707"/>
                    <a:pt x="14968" y="1707"/>
                  </a:cubicBezTo>
                  <a:cubicBezTo>
                    <a:pt x="14968" y="1633"/>
                    <a:pt x="15057" y="1633"/>
                    <a:pt x="15057" y="1559"/>
                  </a:cubicBezTo>
                  <a:cubicBezTo>
                    <a:pt x="15057" y="1633"/>
                    <a:pt x="14968" y="1782"/>
                    <a:pt x="15057" y="1782"/>
                  </a:cubicBezTo>
                  <a:cubicBezTo>
                    <a:pt x="15057" y="1856"/>
                    <a:pt x="15237" y="1782"/>
                    <a:pt x="15237" y="1782"/>
                  </a:cubicBezTo>
                  <a:cubicBezTo>
                    <a:pt x="15237" y="1707"/>
                    <a:pt x="15237" y="1707"/>
                    <a:pt x="15237" y="1707"/>
                  </a:cubicBezTo>
                  <a:cubicBezTo>
                    <a:pt x="15237" y="1707"/>
                    <a:pt x="15237" y="1707"/>
                    <a:pt x="15326" y="1707"/>
                  </a:cubicBezTo>
                  <a:cubicBezTo>
                    <a:pt x="15326" y="1633"/>
                    <a:pt x="15326" y="1633"/>
                    <a:pt x="15416" y="1633"/>
                  </a:cubicBezTo>
                  <a:cubicBezTo>
                    <a:pt x="15416" y="1559"/>
                    <a:pt x="15505" y="1485"/>
                    <a:pt x="15505" y="1411"/>
                  </a:cubicBezTo>
                  <a:cubicBezTo>
                    <a:pt x="15505" y="1411"/>
                    <a:pt x="15505" y="1336"/>
                    <a:pt x="15505" y="1411"/>
                  </a:cubicBezTo>
                  <a:cubicBezTo>
                    <a:pt x="15505" y="1336"/>
                    <a:pt x="15416" y="1336"/>
                    <a:pt x="15416" y="1336"/>
                  </a:cubicBezTo>
                  <a:cubicBezTo>
                    <a:pt x="15416" y="1336"/>
                    <a:pt x="15416" y="1262"/>
                    <a:pt x="15416" y="1262"/>
                  </a:cubicBezTo>
                  <a:cubicBezTo>
                    <a:pt x="15416" y="1188"/>
                    <a:pt x="15416" y="1188"/>
                    <a:pt x="15416" y="1188"/>
                  </a:cubicBezTo>
                  <a:cubicBezTo>
                    <a:pt x="15416" y="1188"/>
                    <a:pt x="15326" y="1114"/>
                    <a:pt x="15237" y="1114"/>
                  </a:cubicBezTo>
                  <a:close/>
                  <a:moveTo>
                    <a:pt x="15505" y="1039"/>
                  </a:moveTo>
                  <a:cubicBezTo>
                    <a:pt x="15505" y="1114"/>
                    <a:pt x="15505" y="1114"/>
                    <a:pt x="15505" y="1188"/>
                  </a:cubicBezTo>
                  <a:cubicBezTo>
                    <a:pt x="15595" y="1188"/>
                    <a:pt x="15505" y="1336"/>
                    <a:pt x="15595" y="1336"/>
                  </a:cubicBezTo>
                  <a:cubicBezTo>
                    <a:pt x="15685" y="1411"/>
                    <a:pt x="15774" y="1262"/>
                    <a:pt x="15864" y="1188"/>
                  </a:cubicBezTo>
                  <a:cubicBezTo>
                    <a:pt x="15864" y="1188"/>
                    <a:pt x="15864" y="1188"/>
                    <a:pt x="15864" y="1114"/>
                  </a:cubicBezTo>
                  <a:cubicBezTo>
                    <a:pt x="15864" y="1114"/>
                    <a:pt x="15864" y="1114"/>
                    <a:pt x="15864" y="1114"/>
                  </a:cubicBezTo>
                  <a:cubicBezTo>
                    <a:pt x="15864" y="1039"/>
                    <a:pt x="15864" y="1039"/>
                    <a:pt x="15774" y="1039"/>
                  </a:cubicBezTo>
                  <a:cubicBezTo>
                    <a:pt x="15774" y="891"/>
                    <a:pt x="15685" y="965"/>
                    <a:pt x="15595" y="965"/>
                  </a:cubicBezTo>
                  <a:cubicBezTo>
                    <a:pt x="15685" y="891"/>
                    <a:pt x="15685" y="817"/>
                    <a:pt x="15595" y="891"/>
                  </a:cubicBezTo>
                  <a:cubicBezTo>
                    <a:pt x="15505" y="891"/>
                    <a:pt x="15416" y="965"/>
                    <a:pt x="15505" y="1039"/>
                  </a:cubicBezTo>
                  <a:close/>
                  <a:moveTo>
                    <a:pt x="14161" y="1114"/>
                  </a:moveTo>
                  <a:cubicBezTo>
                    <a:pt x="14161" y="1114"/>
                    <a:pt x="14161" y="1114"/>
                    <a:pt x="14161" y="1114"/>
                  </a:cubicBezTo>
                  <a:cubicBezTo>
                    <a:pt x="14161" y="1188"/>
                    <a:pt x="14161" y="1188"/>
                    <a:pt x="14161" y="1188"/>
                  </a:cubicBezTo>
                  <a:cubicBezTo>
                    <a:pt x="14251" y="1188"/>
                    <a:pt x="14340" y="1188"/>
                    <a:pt x="14430" y="1188"/>
                  </a:cubicBezTo>
                  <a:cubicBezTo>
                    <a:pt x="14340" y="1188"/>
                    <a:pt x="14340" y="1262"/>
                    <a:pt x="14251" y="1411"/>
                  </a:cubicBezTo>
                  <a:cubicBezTo>
                    <a:pt x="14251" y="1411"/>
                    <a:pt x="14251" y="1485"/>
                    <a:pt x="14251" y="1411"/>
                  </a:cubicBezTo>
                  <a:cubicBezTo>
                    <a:pt x="14340" y="1411"/>
                    <a:pt x="14340" y="1336"/>
                    <a:pt x="14340" y="1336"/>
                  </a:cubicBezTo>
                  <a:cubicBezTo>
                    <a:pt x="14430" y="1336"/>
                    <a:pt x="14340" y="1336"/>
                    <a:pt x="14430" y="1411"/>
                  </a:cubicBezTo>
                  <a:cubicBezTo>
                    <a:pt x="14430" y="1411"/>
                    <a:pt x="14430" y="1336"/>
                    <a:pt x="14520" y="1411"/>
                  </a:cubicBezTo>
                  <a:cubicBezTo>
                    <a:pt x="14520" y="1336"/>
                    <a:pt x="14520" y="1336"/>
                    <a:pt x="14520" y="1336"/>
                  </a:cubicBezTo>
                  <a:cubicBezTo>
                    <a:pt x="14520" y="1336"/>
                    <a:pt x="14609" y="1336"/>
                    <a:pt x="14609" y="1411"/>
                  </a:cubicBezTo>
                  <a:cubicBezTo>
                    <a:pt x="14609" y="1336"/>
                    <a:pt x="14609" y="1336"/>
                    <a:pt x="14609" y="1336"/>
                  </a:cubicBezTo>
                  <a:cubicBezTo>
                    <a:pt x="14699" y="1336"/>
                    <a:pt x="14609" y="1188"/>
                    <a:pt x="14699" y="1262"/>
                  </a:cubicBezTo>
                  <a:cubicBezTo>
                    <a:pt x="14699" y="1262"/>
                    <a:pt x="14788" y="1336"/>
                    <a:pt x="14788" y="1336"/>
                  </a:cubicBezTo>
                  <a:cubicBezTo>
                    <a:pt x="14788" y="1336"/>
                    <a:pt x="14788" y="1336"/>
                    <a:pt x="14788" y="1336"/>
                  </a:cubicBezTo>
                  <a:cubicBezTo>
                    <a:pt x="14788" y="1336"/>
                    <a:pt x="14788" y="1262"/>
                    <a:pt x="14788" y="1262"/>
                  </a:cubicBezTo>
                  <a:cubicBezTo>
                    <a:pt x="14788" y="1336"/>
                    <a:pt x="14878" y="1336"/>
                    <a:pt x="14878" y="1262"/>
                  </a:cubicBezTo>
                  <a:cubicBezTo>
                    <a:pt x="14878" y="1262"/>
                    <a:pt x="14878" y="1262"/>
                    <a:pt x="14878" y="1262"/>
                  </a:cubicBezTo>
                  <a:cubicBezTo>
                    <a:pt x="14878" y="1262"/>
                    <a:pt x="14878" y="1262"/>
                    <a:pt x="14968" y="1262"/>
                  </a:cubicBezTo>
                  <a:cubicBezTo>
                    <a:pt x="14968" y="1262"/>
                    <a:pt x="14968" y="1188"/>
                    <a:pt x="14968" y="1188"/>
                  </a:cubicBezTo>
                  <a:cubicBezTo>
                    <a:pt x="14968" y="1188"/>
                    <a:pt x="14968" y="1188"/>
                    <a:pt x="15057" y="1188"/>
                  </a:cubicBezTo>
                  <a:cubicBezTo>
                    <a:pt x="15057" y="1188"/>
                    <a:pt x="15057" y="1114"/>
                    <a:pt x="14968" y="1114"/>
                  </a:cubicBezTo>
                  <a:cubicBezTo>
                    <a:pt x="15057" y="1114"/>
                    <a:pt x="15057" y="1114"/>
                    <a:pt x="15057" y="1039"/>
                  </a:cubicBezTo>
                  <a:cubicBezTo>
                    <a:pt x="15057" y="1039"/>
                    <a:pt x="15057" y="1039"/>
                    <a:pt x="15057" y="965"/>
                  </a:cubicBezTo>
                  <a:cubicBezTo>
                    <a:pt x="15147" y="965"/>
                    <a:pt x="15147" y="1039"/>
                    <a:pt x="15147" y="1039"/>
                  </a:cubicBezTo>
                  <a:cubicBezTo>
                    <a:pt x="15147" y="965"/>
                    <a:pt x="15147" y="965"/>
                    <a:pt x="15237" y="965"/>
                  </a:cubicBezTo>
                  <a:cubicBezTo>
                    <a:pt x="15237" y="965"/>
                    <a:pt x="15237" y="891"/>
                    <a:pt x="15237" y="891"/>
                  </a:cubicBezTo>
                  <a:cubicBezTo>
                    <a:pt x="15237" y="891"/>
                    <a:pt x="15237" y="891"/>
                    <a:pt x="15326" y="891"/>
                  </a:cubicBezTo>
                  <a:cubicBezTo>
                    <a:pt x="15326" y="891"/>
                    <a:pt x="15326" y="817"/>
                    <a:pt x="15326" y="817"/>
                  </a:cubicBezTo>
                  <a:cubicBezTo>
                    <a:pt x="15237" y="817"/>
                    <a:pt x="15326" y="817"/>
                    <a:pt x="15326" y="742"/>
                  </a:cubicBezTo>
                  <a:cubicBezTo>
                    <a:pt x="15326" y="742"/>
                    <a:pt x="15237" y="520"/>
                    <a:pt x="15237" y="668"/>
                  </a:cubicBezTo>
                  <a:cubicBezTo>
                    <a:pt x="15237" y="742"/>
                    <a:pt x="15237" y="817"/>
                    <a:pt x="15237" y="817"/>
                  </a:cubicBezTo>
                  <a:cubicBezTo>
                    <a:pt x="15147" y="817"/>
                    <a:pt x="15147" y="742"/>
                    <a:pt x="15057" y="742"/>
                  </a:cubicBezTo>
                  <a:cubicBezTo>
                    <a:pt x="15147" y="817"/>
                    <a:pt x="15057" y="742"/>
                    <a:pt x="14968" y="742"/>
                  </a:cubicBezTo>
                  <a:cubicBezTo>
                    <a:pt x="15057" y="742"/>
                    <a:pt x="15057" y="742"/>
                    <a:pt x="15057" y="742"/>
                  </a:cubicBezTo>
                  <a:cubicBezTo>
                    <a:pt x="14878" y="742"/>
                    <a:pt x="15057" y="891"/>
                    <a:pt x="15057" y="891"/>
                  </a:cubicBezTo>
                  <a:cubicBezTo>
                    <a:pt x="15057" y="891"/>
                    <a:pt x="15057" y="891"/>
                    <a:pt x="15057" y="891"/>
                  </a:cubicBezTo>
                  <a:cubicBezTo>
                    <a:pt x="15057" y="891"/>
                    <a:pt x="14968" y="891"/>
                    <a:pt x="15057" y="965"/>
                  </a:cubicBezTo>
                  <a:cubicBezTo>
                    <a:pt x="15057" y="965"/>
                    <a:pt x="14968" y="965"/>
                    <a:pt x="14968" y="891"/>
                  </a:cubicBezTo>
                  <a:cubicBezTo>
                    <a:pt x="14968" y="965"/>
                    <a:pt x="14968" y="1039"/>
                    <a:pt x="14968" y="1039"/>
                  </a:cubicBezTo>
                  <a:cubicBezTo>
                    <a:pt x="14878" y="1039"/>
                    <a:pt x="14878" y="1039"/>
                    <a:pt x="14878" y="965"/>
                  </a:cubicBezTo>
                  <a:cubicBezTo>
                    <a:pt x="14878" y="965"/>
                    <a:pt x="14878" y="965"/>
                    <a:pt x="14878" y="965"/>
                  </a:cubicBezTo>
                  <a:cubicBezTo>
                    <a:pt x="14878" y="891"/>
                    <a:pt x="14878" y="891"/>
                    <a:pt x="14788" y="891"/>
                  </a:cubicBezTo>
                  <a:cubicBezTo>
                    <a:pt x="14878" y="891"/>
                    <a:pt x="14788" y="891"/>
                    <a:pt x="14788" y="817"/>
                  </a:cubicBezTo>
                  <a:cubicBezTo>
                    <a:pt x="14699" y="891"/>
                    <a:pt x="14699" y="891"/>
                    <a:pt x="14788" y="965"/>
                  </a:cubicBezTo>
                  <a:cubicBezTo>
                    <a:pt x="14788" y="965"/>
                    <a:pt x="14788" y="1039"/>
                    <a:pt x="14788" y="1114"/>
                  </a:cubicBezTo>
                  <a:cubicBezTo>
                    <a:pt x="14699" y="1039"/>
                    <a:pt x="14699" y="1114"/>
                    <a:pt x="14699" y="1188"/>
                  </a:cubicBezTo>
                  <a:cubicBezTo>
                    <a:pt x="14699" y="1114"/>
                    <a:pt x="14699" y="1114"/>
                    <a:pt x="14699" y="1039"/>
                  </a:cubicBezTo>
                  <a:cubicBezTo>
                    <a:pt x="14699" y="1039"/>
                    <a:pt x="14699" y="1114"/>
                    <a:pt x="14609" y="1114"/>
                  </a:cubicBezTo>
                  <a:cubicBezTo>
                    <a:pt x="14609" y="1039"/>
                    <a:pt x="14699" y="1039"/>
                    <a:pt x="14699" y="1039"/>
                  </a:cubicBezTo>
                  <a:cubicBezTo>
                    <a:pt x="14699" y="965"/>
                    <a:pt x="14609" y="891"/>
                    <a:pt x="14520" y="965"/>
                  </a:cubicBezTo>
                  <a:cubicBezTo>
                    <a:pt x="14520" y="965"/>
                    <a:pt x="14609" y="1039"/>
                    <a:pt x="14520" y="1039"/>
                  </a:cubicBezTo>
                  <a:cubicBezTo>
                    <a:pt x="14520" y="1039"/>
                    <a:pt x="14520" y="965"/>
                    <a:pt x="14430" y="965"/>
                  </a:cubicBezTo>
                  <a:cubicBezTo>
                    <a:pt x="14430" y="965"/>
                    <a:pt x="14430" y="1114"/>
                    <a:pt x="14430" y="1114"/>
                  </a:cubicBezTo>
                  <a:cubicBezTo>
                    <a:pt x="14430" y="1114"/>
                    <a:pt x="14340" y="1039"/>
                    <a:pt x="14340" y="1039"/>
                  </a:cubicBezTo>
                  <a:cubicBezTo>
                    <a:pt x="14340" y="1114"/>
                    <a:pt x="14340" y="1114"/>
                    <a:pt x="14251" y="1114"/>
                  </a:cubicBezTo>
                  <a:cubicBezTo>
                    <a:pt x="14251" y="1114"/>
                    <a:pt x="14161" y="1039"/>
                    <a:pt x="14071" y="1039"/>
                  </a:cubicBezTo>
                  <a:cubicBezTo>
                    <a:pt x="14071" y="1039"/>
                    <a:pt x="14071" y="1114"/>
                    <a:pt x="14161" y="1114"/>
                  </a:cubicBezTo>
                  <a:close/>
                  <a:moveTo>
                    <a:pt x="21600" y="1782"/>
                  </a:moveTo>
                  <a:cubicBezTo>
                    <a:pt x="21600" y="1782"/>
                    <a:pt x="21600" y="1707"/>
                    <a:pt x="21600" y="1707"/>
                  </a:cubicBezTo>
                  <a:cubicBezTo>
                    <a:pt x="21600" y="1633"/>
                    <a:pt x="21600" y="1633"/>
                    <a:pt x="21600" y="1559"/>
                  </a:cubicBezTo>
                  <a:cubicBezTo>
                    <a:pt x="21600" y="1559"/>
                    <a:pt x="21510" y="1485"/>
                    <a:pt x="21510" y="1485"/>
                  </a:cubicBezTo>
                  <a:cubicBezTo>
                    <a:pt x="21510" y="1485"/>
                    <a:pt x="21421" y="1559"/>
                    <a:pt x="21421" y="1559"/>
                  </a:cubicBezTo>
                  <a:cubicBezTo>
                    <a:pt x="21421" y="1485"/>
                    <a:pt x="21421" y="1485"/>
                    <a:pt x="21331" y="1485"/>
                  </a:cubicBezTo>
                  <a:cubicBezTo>
                    <a:pt x="21331" y="1411"/>
                    <a:pt x="21241" y="1411"/>
                    <a:pt x="21241" y="1336"/>
                  </a:cubicBezTo>
                  <a:cubicBezTo>
                    <a:pt x="21241" y="1336"/>
                    <a:pt x="21241" y="1262"/>
                    <a:pt x="21152" y="1262"/>
                  </a:cubicBezTo>
                  <a:cubicBezTo>
                    <a:pt x="21152" y="1262"/>
                    <a:pt x="21062" y="1262"/>
                    <a:pt x="21062" y="1262"/>
                  </a:cubicBezTo>
                  <a:cubicBezTo>
                    <a:pt x="20883" y="1336"/>
                    <a:pt x="20883" y="1336"/>
                    <a:pt x="20704" y="1336"/>
                  </a:cubicBezTo>
                  <a:cubicBezTo>
                    <a:pt x="20704" y="1336"/>
                    <a:pt x="20704" y="1336"/>
                    <a:pt x="20704" y="1262"/>
                  </a:cubicBezTo>
                  <a:cubicBezTo>
                    <a:pt x="20793" y="1262"/>
                    <a:pt x="20793" y="1336"/>
                    <a:pt x="20883" y="1336"/>
                  </a:cubicBezTo>
                  <a:cubicBezTo>
                    <a:pt x="20883" y="1262"/>
                    <a:pt x="20883" y="1336"/>
                    <a:pt x="20883" y="1262"/>
                  </a:cubicBezTo>
                  <a:cubicBezTo>
                    <a:pt x="20883" y="1262"/>
                    <a:pt x="21062" y="1262"/>
                    <a:pt x="21062" y="1188"/>
                  </a:cubicBezTo>
                  <a:cubicBezTo>
                    <a:pt x="21062" y="1114"/>
                    <a:pt x="20883" y="1114"/>
                    <a:pt x="20793" y="1114"/>
                  </a:cubicBezTo>
                  <a:cubicBezTo>
                    <a:pt x="20883" y="1039"/>
                    <a:pt x="20883" y="1039"/>
                    <a:pt x="20883" y="1039"/>
                  </a:cubicBezTo>
                  <a:cubicBezTo>
                    <a:pt x="20883" y="965"/>
                    <a:pt x="20793" y="965"/>
                    <a:pt x="20704" y="965"/>
                  </a:cubicBezTo>
                  <a:cubicBezTo>
                    <a:pt x="20704" y="965"/>
                    <a:pt x="20704" y="1039"/>
                    <a:pt x="20614" y="1114"/>
                  </a:cubicBezTo>
                  <a:cubicBezTo>
                    <a:pt x="20614" y="1114"/>
                    <a:pt x="20524" y="1114"/>
                    <a:pt x="20524" y="1114"/>
                  </a:cubicBezTo>
                  <a:cubicBezTo>
                    <a:pt x="20524" y="1114"/>
                    <a:pt x="20614" y="891"/>
                    <a:pt x="20524" y="891"/>
                  </a:cubicBezTo>
                  <a:cubicBezTo>
                    <a:pt x="20435" y="891"/>
                    <a:pt x="20345" y="965"/>
                    <a:pt x="20345" y="965"/>
                  </a:cubicBezTo>
                  <a:cubicBezTo>
                    <a:pt x="20256" y="965"/>
                    <a:pt x="20256" y="965"/>
                    <a:pt x="20166" y="1039"/>
                  </a:cubicBezTo>
                  <a:cubicBezTo>
                    <a:pt x="20166" y="1039"/>
                    <a:pt x="20166" y="1039"/>
                    <a:pt x="20166" y="1039"/>
                  </a:cubicBezTo>
                  <a:cubicBezTo>
                    <a:pt x="20166" y="1039"/>
                    <a:pt x="20256" y="965"/>
                    <a:pt x="20256" y="965"/>
                  </a:cubicBezTo>
                  <a:cubicBezTo>
                    <a:pt x="20166" y="965"/>
                    <a:pt x="20166" y="965"/>
                    <a:pt x="20166" y="891"/>
                  </a:cubicBezTo>
                  <a:cubicBezTo>
                    <a:pt x="20256" y="965"/>
                    <a:pt x="20256" y="891"/>
                    <a:pt x="20256" y="891"/>
                  </a:cubicBezTo>
                  <a:cubicBezTo>
                    <a:pt x="20166" y="891"/>
                    <a:pt x="20166" y="891"/>
                    <a:pt x="20166" y="891"/>
                  </a:cubicBezTo>
                  <a:cubicBezTo>
                    <a:pt x="20256" y="742"/>
                    <a:pt x="20256" y="817"/>
                    <a:pt x="20166" y="742"/>
                  </a:cubicBezTo>
                  <a:cubicBezTo>
                    <a:pt x="20166" y="742"/>
                    <a:pt x="20166" y="742"/>
                    <a:pt x="20166" y="742"/>
                  </a:cubicBezTo>
                  <a:cubicBezTo>
                    <a:pt x="20166" y="742"/>
                    <a:pt x="20166" y="668"/>
                    <a:pt x="20166" y="668"/>
                  </a:cubicBezTo>
                  <a:cubicBezTo>
                    <a:pt x="20076" y="668"/>
                    <a:pt x="20076" y="668"/>
                    <a:pt x="19987" y="668"/>
                  </a:cubicBezTo>
                  <a:cubicBezTo>
                    <a:pt x="19987" y="594"/>
                    <a:pt x="19987" y="594"/>
                    <a:pt x="19987" y="594"/>
                  </a:cubicBezTo>
                  <a:cubicBezTo>
                    <a:pt x="19897" y="594"/>
                    <a:pt x="19807" y="594"/>
                    <a:pt x="19718" y="594"/>
                  </a:cubicBezTo>
                  <a:cubicBezTo>
                    <a:pt x="19718" y="668"/>
                    <a:pt x="19628" y="742"/>
                    <a:pt x="19628" y="817"/>
                  </a:cubicBezTo>
                  <a:cubicBezTo>
                    <a:pt x="19628" y="817"/>
                    <a:pt x="19539" y="891"/>
                    <a:pt x="19539" y="965"/>
                  </a:cubicBezTo>
                  <a:cubicBezTo>
                    <a:pt x="19539" y="965"/>
                    <a:pt x="19628" y="965"/>
                    <a:pt x="19628" y="1039"/>
                  </a:cubicBezTo>
                  <a:cubicBezTo>
                    <a:pt x="19628" y="1039"/>
                    <a:pt x="19628" y="1039"/>
                    <a:pt x="19539" y="1039"/>
                  </a:cubicBezTo>
                  <a:cubicBezTo>
                    <a:pt x="19539" y="1039"/>
                    <a:pt x="19539" y="1039"/>
                    <a:pt x="19539" y="1039"/>
                  </a:cubicBezTo>
                  <a:cubicBezTo>
                    <a:pt x="19539" y="1039"/>
                    <a:pt x="19539" y="1114"/>
                    <a:pt x="19449" y="1114"/>
                  </a:cubicBezTo>
                  <a:cubicBezTo>
                    <a:pt x="19449" y="1188"/>
                    <a:pt x="19359" y="1411"/>
                    <a:pt x="19539" y="1336"/>
                  </a:cubicBezTo>
                  <a:cubicBezTo>
                    <a:pt x="19539" y="1411"/>
                    <a:pt x="19539" y="1411"/>
                    <a:pt x="19539" y="1411"/>
                  </a:cubicBezTo>
                  <a:cubicBezTo>
                    <a:pt x="19539" y="1485"/>
                    <a:pt x="19539" y="1485"/>
                    <a:pt x="19539" y="1485"/>
                  </a:cubicBezTo>
                  <a:cubicBezTo>
                    <a:pt x="19449" y="1485"/>
                    <a:pt x="19449" y="1411"/>
                    <a:pt x="19449" y="1411"/>
                  </a:cubicBezTo>
                  <a:cubicBezTo>
                    <a:pt x="19359" y="1411"/>
                    <a:pt x="19359" y="1485"/>
                    <a:pt x="19359" y="1485"/>
                  </a:cubicBezTo>
                  <a:cubicBezTo>
                    <a:pt x="19359" y="1485"/>
                    <a:pt x="19359" y="1559"/>
                    <a:pt x="19270" y="1559"/>
                  </a:cubicBezTo>
                  <a:cubicBezTo>
                    <a:pt x="19270" y="1633"/>
                    <a:pt x="19270" y="1707"/>
                    <a:pt x="19270" y="1707"/>
                  </a:cubicBezTo>
                  <a:cubicBezTo>
                    <a:pt x="19270" y="1856"/>
                    <a:pt x="19270" y="2004"/>
                    <a:pt x="19270" y="2153"/>
                  </a:cubicBezTo>
                  <a:cubicBezTo>
                    <a:pt x="19270" y="2153"/>
                    <a:pt x="19180" y="2301"/>
                    <a:pt x="19090" y="2227"/>
                  </a:cubicBezTo>
                  <a:cubicBezTo>
                    <a:pt x="19270" y="2227"/>
                    <a:pt x="19270" y="1930"/>
                    <a:pt x="19270" y="1782"/>
                  </a:cubicBezTo>
                  <a:cubicBezTo>
                    <a:pt x="19270" y="1707"/>
                    <a:pt x="19180" y="1633"/>
                    <a:pt x="19270" y="1633"/>
                  </a:cubicBezTo>
                  <a:cubicBezTo>
                    <a:pt x="19270" y="1485"/>
                    <a:pt x="19359" y="1411"/>
                    <a:pt x="19359" y="1336"/>
                  </a:cubicBezTo>
                  <a:cubicBezTo>
                    <a:pt x="19270" y="1336"/>
                    <a:pt x="19270" y="1485"/>
                    <a:pt x="19180" y="1485"/>
                  </a:cubicBezTo>
                  <a:cubicBezTo>
                    <a:pt x="19180" y="1485"/>
                    <a:pt x="19180" y="1485"/>
                    <a:pt x="19180" y="1485"/>
                  </a:cubicBezTo>
                  <a:cubicBezTo>
                    <a:pt x="19180" y="1485"/>
                    <a:pt x="19180" y="1485"/>
                    <a:pt x="19090" y="1485"/>
                  </a:cubicBezTo>
                  <a:cubicBezTo>
                    <a:pt x="19180" y="1411"/>
                    <a:pt x="19180" y="1411"/>
                    <a:pt x="19270" y="1411"/>
                  </a:cubicBezTo>
                  <a:cubicBezTo>
                    <a:pt x="19180" y="1411"/>
                    <a:pt x="19090" y="1411"/>
                    <a:pt x="19001" y="1485"/>
                  </a:cubicBezTo>
                  <a:cubicBezTo>
                    <a:pt x="19090" y="1411"/>
                    <a:pt x="19090" y="1411"/>
                    <a:pt x="19090" y="1411"/>
                  </a:cubicBezTo>
                  <a:cubicBezTo>
                    <a:pt x="19001" y="1411"/>
                    <a:pt x="19001" y="1485"/>
                    <a:pt x="19001" y="1559"/>
                  </a:cubicBezTo>
                  <a:cubicBezTo>
                    <a:pt x="19001" y="1411"/>
                    <a:pt x="19001" y="1411"/>
                    <a:pt x="19090" y="1262"/>
                  </a:cubicBezTo>
                  <a:cubicBezTo>
                    <a:pt x="19180" y="1188"/>
                    <a:pt x="19270" y="1114"/>
                    <a:pt x="19359" y="1039"/>
                  </a:cubicBezTo>
                  <a:cubicBezTo>
                    <a:pt x="19359" y="1039"/>
                    <a:pt x="19359" y="965"/>
                    <a:pt x="19270" y="965"/>
                  </a:cubicBezTo>
                  <a:cubicBezTo>
                    <a:pt x="19270" y="965"/>
                    <a:pt x="19270" y="1039"/>
                    <a:pt x="19180" y="1039"/>
                  </a:cubicBezTo>
                  <a:cubicBezTo>
                    <a:pt x="19090" y="1114"/>
                    <a:pt x="18911" y="1114"/>
                    <a:pt x="18822" y="1188"/>
                  </a:cubicBezTo>
                  <a:cubicBezTo>
                    <a:pt x="18822" y="1114"/>
                    <a:pt x="18911" y="1114"/>
                    <a:pt x="19001" y="1039"/>
                  </a:cubicBezTo>
                  <a:cubicBezTo>
                    <a:pt x="19001" y="1039"/>
                    <a:pt x="19090" y="965"/>
                    <a:pt x="19180" y="965"/>
                  </a:cubicBezTo>
                  <a:cubicBezTo>
                    <a:pt x="19270" y="891"/>
                    <a:pt x="19180" y="891"/>
                    <a:pt x="19090" y="891"/>
                  </a:cubicBezTo>
                  <a:cubicBezTo>
                    <a:pt x="19001" y="817"/>
                    <a:pt x="19001" y="817"/>
                    <a:pt x="18911" y="891"/>
                  </a:cubicBezTo>
                  <a:cubicBezTo>
                    <a:pt x="18911" y="817"/>
                    <a:pt x="19001" y="817"/>
                    <a:pt x="18911" y="817"/>
                  </a:cubicBezTo>
                  <a:cubicBezTo>
                    <a:pt x="18911" y="742"/>
                    <a:pt x="19001" y="817"/>
                    <a:pt x="19090" y="742"/>
                  </a:cubicBezTo>
                  <a:cubicBezTo>
                    <a:pt x="19090" y="742"/>
                    <a:pt x="19090" y="742"/>
                    <a:pt x="19090" y="742"/>
                  </a:cubicBezTo>
                  <a:cubicBezTo>
                    <a:pt x="19090" y="742"/>
                    <a:pt x="19090" y="742"/>
                    <a:pt x="19090" y="817"/>
                  </a:cubicBezTo>
                  <a:cubicBezTo>
                    <a:pt x="19090" y="817"/>
                    <a:pt x="19180" y="817"/>
                    <a:pt x="19180" y="817"/>
                  </a:cubicBezTo>
                  <a:cubicBezTo>
                    <a:pt x="19180" y="817"/>
                    <a:pt x="19180" y="817"/>
                    <a:pt x="19270" y="817"/>
                  </a:cubicBezTo>
                  <a:cubicBezTo>
                    <a:pt x="19359" y="742"/>
                    <a:pt x="19359" y="742"/>
                    <a:pt x="19270" y="668"/>
                  </a:cubicBezTo>
                  <a:cubicBezTo>
                    <a:pt x="19359" y="668"/>
                    <a:pt x="19359" y="742"/>
                    <a:pt x="19359" y="742"/>
                  </a:cubicBezTo>
                  <a:cubicBezTo>
                    <a:pt x="19359" y="668"/>
                    <a:pt x="19359" y="668"/>
                    <a:pt x="19359" y="668"/>
                  </a:cubicBezTo>
                  <a:cubicBezTo>
                    <a:pt x="19359" y="668"/>
                    <a:pt x="19449" y="668"/>
                    <a:pt x="19449" y="668"/>
                  </a:cubicBezTo>
                  <a:cubicBezTo>
                    <a:pt x="19449" y="594"/>
                    <a:pt x="19449" y="594"/>
                    <a:pt x="19359" y="594"/>
                  </a:cubicBezTo>
                  <a:cubicBezTo>
                    <a:pt x="19539" y="594"/>
                    <a:pt x="19539" y="446"/>
                    <a:pt x="19539" y="371"/>
                  </a:cubicBezTo>
                  <a:cubicBezTo>
                    <a:pt x="19449" y="297"/>
                    <a:pt x="19270" y="446"/>
                    <a:pt x="19270" y="371"/>
                  </a:cubicBezTo>
                  <a:cubicBezTo>
                    <a:pt x="19270" y="371"/>
                    <a:pt x="19270" y="371"/>
                    <a:pt x="19270" y="297"/>
                  </a:cubicBezTo>
                  <a:cubicBezTo>
                    <a:pt x="19270" y="371"/>
                    <a:pt x="19270" y="371"/>
                    <a:pt x="19270" y="371"/>
                  </a:cubicBezTo>
                  <a:cubicBezTo>
                    <a:pt x="19270" y="371"/>
                    <a:pt x="19270" y="297"/>
                    <a:pt x="19270" y="297"/>
                  </a:cubicBezTo>
                  <a:cubicBezTo>
                    <a:pt x="19270" y="297"/>
                    <a:pt x="19270" y="297"/>
                    <a:pt x="19270" y="297"/>
                  </a:cubicBezTo>
                  <a:cubicBezTo>
                    <a:pt x="19270" y="297"/>
                    <a:pt x="19359" y="223"/>
                    <a:pt x="19270" y="149"/>
                  </a:cubicBezTo>
                  <a:cubicBezTo>
                    <a:pt x="19180" y="149"/>
                    <a:pt x="19180" y="223"/>
                    <a:pt x="19180" y="297"/>
                  </a:cubicBezTo>
                  <a:cubicBezTo>
                    <a:pt x="19090" y="149"/>
                    <a:pt x="19090" y="297"/>
                    <a:pt x="19001" y="297"/>
                  </a:cubicBezTo>
                  <a:cubicBezTo>
                    <a:pt x="19001" y="297"/>
                    <a:pt x="18822" y="223"/>
                    <a:pt x="18822" y="223"/>
                  </a:cubicBezTo>
                  <a:cubicBezTo>
                    <a:pt x="18822" y="223"/>
                    <a:pt x="18822" y="149"/>
                    <a:pt x="18822" y="149"/>
                  </a:cubicBezTo>
                  <a:cubicBezTo>
                    <a:pt x="18822" y="149"/>
                    <a:pt x="18822" y="74"/>
                    <a:pt x="18822" y="74"/>
                  </a:cubicBezTo>
                  <a:cubicBezTo>
                    <a:pt x="18822" y="74"/>
                    <a:pt x="18822" y="149"/>
                    <a:pt x="18822" y="149"/>
                  </a:cubicBezTo>
                  <a:cubicBezTo>
                    <a:pt x="18822" y="149"/>
                    <a:pt x="18732" y="149"/>
                    <a:pt x="18732" y="149"/>
                  </a:cubicBezTo>
                  <a:cubicBezTo>
                    <a:pt x="18732" y="149"/>
                    <a:pt x="18732" y="223"/>
                    <a:pt x="18732" y="297"/>
                  </a:cubicBezTo>
                  <a:cubicBezTo>
                    <a:pt x="18732" y="297"/>
                    <a:pt x="18732" y="297"/>
                    <a:pt x="18732" y="297"/>
                  </a:cubicBezTo>
                  <a:cubicBezTo>
                    <a:pt x="18732" y="297"/>
                    <a:pt x="18732" y="297"/>
                    <a:pt x="18732" y="297"/>
                  </a:cubicBezTo>
                  <a:cubicBezTo>
                    <a:pt x="18732" y="297"/>
                    <a:pt x="18732" y="371"/>
                    <a:pt x="18732" y="371"/>
                  </a:cubicBezTo>
                  <a:cubicBezTo>
                    <a:pt x="18732" y="371"/>
                    <a:pt x="18732" y="446"/>
                    <a:pt x="18732" y="446"/>
                  </a:cubicBezTo>
                  <a:cubicBezTo>
                    <a:pt x="18642" y="446"/>
                    <a:pt x="18642" y="371"/>
                    <a:pt x="18642" y="297"/>
                  </a:cubicBezTo>
                  <a:cubicBezTo>
                    <a:pt x="18642" y="297"/>
                    <a:pt x="18463" y="297"/>
                    <a:pt x="18463" y="297"/>
                  </a:cubicBezTo>
                  <a:cubicBezTo>
                    <a:pt x="18373" y="297"/>
                    <a:pt x="18553" y="446"/>
                    <a:pt x="18553" y="446"/>
                  </a:cubicBezTo>
                  <a:cubicBezTo>
                    <a:pt x="18463" y="446"/>
                    <a:pt x="18284" y="371"/>
                    <a:pt x="18373" y="520"/>
                  </a:cubicBezTo>
                  <a:cubicBezTo>
                    <a:pt x="18373" y="594"/>
                    <a:pt x="18463" y="594"/>
                    <a:pt x="18553" y="594"/>
                  </a:cubicBezTo>
                  <a:cubicBezTo>
                    <a:pt x="18553" y="594"/>
                    <a:pt x="18553" y="520"/>
                    <a:pt x="18642" y="520"/>
                  </a:cubicBezTo>
                  <a:cubicBezTo>
                    <a:pt x="18553" y="594"/>
                    <a:pt x="18642" y="594"/>
                    <a:pt x="18642" y="594"/>
                  </a:cubicBezTo>
                  <a:cubicBezTo>
                    <a:pt x="18642" y="668"/>
                    <a:pt x="18732" y="668"/>
                    <a:pt x="18642" y="668"/>
                  </a:cubicBezTo>
                  <a:cubicBezTo>
                    <a:pt x="18642" y="742"/>
                    <a:pt x="18732" y="742"/>
                    <a:pt x="18822" y="742"/>
                  </a:cubicBezTo>
                  <a:cubicBezTo>
                    <a:pt x="18732" y="742"/>
                    <a:pt x="18553" y="668"/>
                    <a:pt x="18553" y="742"/>
                  </a:cubicBezTo>
                  <a:cubicBezTo>
                    <a:pt x="18463" y="817"/>
                    <a:pt x="18553" y="817"/>
                    <a:pt x="18553" y="817"/>
                  </a:cubicBezTo>
                  <a:cubicBezTo>
                    <a:pt x="18553" y="891"/>
                    <a:pt x="18553" y="891"/>
                    <a:pt x="18553" y="891"/>
                  </a:cubicBezTo>
                  <a:cubicBezTo>
                    <a:pt x="18553" y="891"/>
                    <a:pt x="18553" y="891"/>
                    <a:pt x="18463" y="891"/>
                  </a:cubicBezTo>
                  <a:cubicBezTo>
                    <a:pt x="18463" y="891"/>
                    <a:pt x="18373" y="891"/>
                    <a:pt x="18373" y="891"/>
                  </a:cubicBezTo>
                  <a:cubicBezTo>
                    <a:pt x="18284" y="965"/>
                    <a:pt x="18373" y="965"/>
                    <a:pt x="18373" y="1039"/>
                  </a:cubicBezTo>
                  <a:cubicBezTo>
                    <a:pt x="18373" y="1039"/>
                    <a:pt x="18284" y="1039"/>
                    <a:pt x="18373" y="1114"/>
                  </a:cubicBezTo>
                  <a:cubicBezTo>
                    <a:pt x="18373" y="1188"/>
                    <a:pt x="18463" y="1188"/>
                    <a:pt x="18463" y="1188"/>
                  </a:cubicBezTo>
                  <a:cubicBezTo>
                    <a:pt x="18463" y="1188"/>
                    <a:pt x="18373" y="1188"/>
                    <a:pt x="18373" y="1188"/>
                  </a:cubicBezTo>
                  <a:cubicBezTo>
                    <a:pt x="18284" y="1188"/>
                    <a:pt x="18373" y="1188"/>
                    <a:pt x="18284" y="1188"/>
                  </a:cubicBezTo>
                  <a:cubicBezTo>
                    <a:pt x="18284" y="1188"/>
                    <a:pt x="18284" y="1262"/>
                    <a:pt x="18284" y="1262"/>
                  </a:cubicBezTo>
                  <a:cubicBezTo>
                    <a:pt x="18284" y="1262"/>
                    <a:pt x="18284" y="1262"/>
                    <a:pt x="18284" y="1336"/>
                  </a:cubicBezTo>
                  <a:cubicBezTo>
                    <a:pt x="18284" y="1336"/>
                    <a:pt x="18284" y="1411"/>
                    <a:pt x="18373" y="1485"/>
                  </a:cubicBezTo>
                  <a:cubicBezTo>
                    <a:pt x="18284" y="1411"/>
                    <a:pt x="18194" y="1485"/>
                    <a:pt x="18194" y="1411"/>
                  </a:cubicBezTo>
                  <a:cubicBezTo>
                    <a:pt x="18194" y="1411"/>
                    <a:pt x="18105" y="1411"/>
                    <a:pt x="18105" y="1411"/>
                  </a:cubicBezTo>
                  <a:cubicBezTo>
                    <a:pt x="18105" y="1485"/>
                    <a:pt x="18105" y="1485"/>
                    <a:pt x="18015" y="1559"/>
                  </a:cubicBezTo>
                  <a:cubicBezTo>
                    <a:pt x="18015" y="1559"/>
                    <a:pt x="18015" y="1559"/>
                    <a:pt x="17925" y="1559"/>
                  </a:cubicBezTo>
                  <a:cubicBezTo>
                    <a:pt x="17925" y="1559"/>
                    <a:pt x="17925" y="1633"/>
                    <a:pt x="17925" y="1633"/>
                  </a:cubicBezTo>
                  <a:cubicBezTo>
                    <a:pt x="18015" y="1633"/>
                    <a:pt x="17836" y="1707"/>
                    <a:pt x="17925" y="1633"/>
                  </a:cubicBezTo>
                  <a:cubicBezTo>
                    <a:pt x="17836" y="1707"/>
                    <a:pt x="17836" y="1633"/>
                    <a:pt x="17836" y="1559"/>
                  </a:cubicBezTo>
                  <a:cubicBezTo>
                    <a:pt x="17836" y="1485"/>
                    <a:pt x="17925" y="1485"/>
                    <a:pt x="17925" y="1411"/>
                  </a:cubicBezTo>
                  <a:cubicBezTo>
                    <a:pt x="17925" y="1336"/>
                    <a:pt x="17925" y="1262"/>
                    <a:pt x="17925" y="1188"/>
                  </a:cubicBezTo>
                  <a:cubicBezTo>
                    <a:pt x="17925" y="1114"/>
                    <a:pt x="18015" y="1114"/>
                    <a:pt x="17925" y="1039"/>
                  </a:cubicBezTo>
                  <a:cubicBezTo>
                    <a:pt x="17836" y="1039"/>
                    <a:pt x="17746" y="1114"/>
                    <a:pt x="17746" y="1114"/>
                  </a:cubicBezTo>
                  <a:cubicBezTo>
                    <a:pt x="17836" y="1039"/>
                    <a:pt x="17925" y="1039"/>
                    <a:pt x="17925" y="965"/>
                  </a:cubicBezTo>
                  <a:cubicBezTo>
                    <a:pt x="18015" y="891"/>
                    <a:pt x="18015" y="742"/>
                    <a:pt x="18015" y="668"/>
                  </a:cubicBezTo>
                  <a:cubicBezTo>
                    <a:pt x="18015" y="742"/>
                    <a:pt x="18015" y="668"/>
                    <a:pt x="18015" y="594"/>
                  </a:cubicBezTo>
                  <a:cubicBezTo>
                    <a:pt x="18015" y="594"/>
                    <a:pt x="18015" y="594"/>
                    <a:pt x="18015" y="520"/>
                  </a:cubicBezTo>
                  <a:cubicBezTo>
                    <a:pt x="18015" y="520"/>
                    <a:pt x="18015" y="446"/>
                    <a:pt x="18015" y="446"/>
                  </a:cubicBezTo>
                  <a:cubicBezTo>
                    <a:pt x="17836" y="446"/>
                    <a:pt x="17746" y="668"/>
                    <a:pt x="17656" y="742"/>
                  </a:cubicBezTo>
                  <a:cubicBezTo>
                    <a:pt x="17656" y="817"/>
                    <a:pt x="17567" y="891"/>
                    <a:pt x="17477" y="965"/>
                  </a:cubicBezTo>
                  <a:cubicBezTo>
                    <a:pt x="17388" y="1114"/>
                    <a:pt x="17298" y="1262"/>
                    <a:pt x="17208" y="1411"/>
                  </a:cubicBezTo>
                  <a:cubicBezTo>
                    <a:pt x="17119" y="1559"/>
                    <a:pt x="17029" y="1633"/>
                    <a:pt x="16939" y="1782"/>
                  </a:cubicBezTo>
                  <a:cubicBezTo>
                    <a:pt x="17119" y="1782"/>
                    <a:pt x="17029" y="1782"/>
                    <a:pt x="17029" y="1856"/>
                  </a:cubicBezTo>
                  <a:cubicBezTo>
                    <a:pt x="16939" y="1930"/>
                    <a:pt x="16939" y="2004"/>
                    <a:pt x="16850" y="2079"/>
                  </a:cubicBezTo>
                  <a:cubicBezTo>
                    <a:pt x="16850" y="2079"/>
                    <a:pt x="16850" y="2227"/>
                    <a:pt x="16760" y="2227"/>
                  </a:cubicBezTo>
                  <a:cubicBezTo>
                    <a:pt x="16671" y="2227"/>
                    <a:pt x="16671" y="2153"/>
                    <a:pt x="16760" y="2153"/>
                  </a:cubicBezTo>
                  <a:cubicBezTo>
                    <a:pt x="16671" y="2153"/>
                    <a:pt x="16671" y="2153"/>
                    <a:pt x="16671" y="2153"/>
                  </a:cubicBezTo>
                  <a:cubicBezTo>
                    <a:pt x="16671" y="2153"/>
                    <a:pt x="16671" y="2079"/>
                    <a:pt x="16671" y="2079"/>
                  </a:cubicBezTo>
                  <a:cubicBezTo>
                    <a:pt x="16581" y="2153"/>
                    <a:pt x="16671" y="2227"/>
                    <a:pt x="16671" y="2301"/>
                  </a:cubicBezTo>
                  <a:cubicBezTo>
                    <a:pt x="16581" y="2301"/>
                    <a:pt x="16581" y="2004"/>
                    <a:pt x="16581" y="1930"/>
                  </a:cubicBezTo>
                  <a:cubicBezTo>
                    <a:pt x="16581" y="1856"/>
                    <a:pt x="16850" y="1782"/>
                    <a:pt x="16760" y="1707"/>
                  </a:cubicBezTo>
                  <a:cubicBezTo>
                    <a:pt x="16760" y="1707"/>
                    <a:pt x="16760" y="1707"/>
                    <a:pt x="16671" y="1782"/>
                  </a:cubicBezTo>
                  <a:cubicBezTo>
                    <a:pt x="16671" y="1707"/>
                    <a:pt x="16671" y="1707"/>
                    <a:pt x="16760" y="1707"/>
                  </a:cubicBezTo>
                  <a:cubicBezTo>
                    <a:pt x="16671" y="1707"/>
                    <a:pt x="16760" y="1559"/>
                    <a:pt x="16850" y="1633"/>
                  </a:cubicBezTo>
                  <a:cubicBezTo>
                    <a:pt x="16850" y="1559"/>
                    <a:pt x="16760" y="1485"/>
                    <a:pt x="16850" y="1485"/>
                  </a:cubicBezTo>
                  <a:cubicBezTo>
                    <a:pt x="16760" y="1411"/>
                    <a:pt x="16671" y="1485"/>
                    <a:pt x="16671" y="1411"/>
                  </a:cubicBezTo>
                  <a:cubicBezTo>
                    <a:pt x="16671" y="1411"/>
                    <a:pt x="16850" y="1411"/>
                    <a:pt x="16850" y="1336"/>
                  </a:cubicBezTo>
                  <a:cubicBezTo>
                    <a:pt x="16850" y="1262"/>
                    <a:pt x="16671" y="1336"/>
                    <a:pt x="16671" y="1411"/>
                  </a:cubicBezTo>
                  <a:cubicBezTo>
                    <a:pt x="16760" y="1336"/>
                    <a:pt x="16850" y="1188"/>
                    <a:pt x="16939" y="1114"/>
                  </a:cubicBezTo>
                  <a:cubicBezTo>
                    <a:pt x="16939" y="1114"/>
                    <a:pt x="16939" y="1114"/>
                    <a:pt x="16939" y="1039"/>
                  </a:cubicBezTo>
                  <a:cubicBezTo>
                    <a:pt x="17029" y="1039"/>
                    <a:pt x="17029" y="1039"/>
                    <a:pt x="17029" y="1039"/>
                  </a:cubicBezTo>
                  <a:cubicBezTo>
                    <a:pt x="17029" y="1039"/>
                    <a:pt x="17119" y="965"/>
                    <a:pt x="17119" y="891"/>
                  </a:cubicBezTo>
                  <a:cubicBezTo>
                    <a:pt x="17119" y="891"/>
                    <a:pt x="17119" y="817"/>
                    <a:pt x="17119" y="817"/>
                  </a:cubicBezTo>
                  <a:cubicBezTo>
                    <a:pt x="17119" y="817"/>
                    <a:pt x="17208" y="817"/>
                    <a:pt x="17208" y="817"/>
                  </a:cubicBezTo>
                  <a:cubicBezTo>
                    <a:pt x="17208" y="817"/>
                    <a:pt x="17298" y="742"/>
                    <a:pt x="17298" y="668"/>
                  </a:cubicBezTo>
                  <a:cubicBezTo>
                    <a:pt x="17388" y="594"/>
                    <a:pt x="17298" y="520"/>
                    <a:pt x="17208" y="668"/>
                  </a:cubicBezTo>
                  <a:cubicBezTo>
                    <a:pt x="17208" y="594"/>
                    <a:pt x="17208" y="594"/>
                    <a:pt x="17119" y="594"/>
                  </a:cubicBezTo>
                  <a:cubicBezTo>
                    <a:pt x="17119" y="594"/>
                    <a:pt x="17119" y="594"/>
                    <a:pt x="17029" y="668"/>
                  </a:cubicBezTo>
                  <a:cubicBezTo>
                    <a:pt x="17029" y="668"/>
                    <a:pt x="17029" y="594"/>
                    <a:pt x="17029" y="594"/>
                  </a:cubicBezTo>
                  <a:cubicBezTo>
                    <a:pt x="17029" y="668"/>
                    <a:pt x="17029" y="668"/>
                    <a:pt x="16939" y="668"/>
                  </a:cubicBezTo>
                  <a:cubicBezTo>
                    <a:pt x="16939" y="668"/>
                    <a:pt x="17029" y="594"/>
                    <a:pt x="17029" y="594"/>
                  </a:cubicBezTo>
                  <a:cubicBezTo>
                    <a:pt x="17119" y="520"/>
                    <a:pt x="17029" y="446"/>
                    <a:pt x="16939" y="371"/>
                  </a:cubicBezTo>
                  <a:cubicBezTo>
                    <a:pt x="16850" y="446"/>
                    <a:pt x="16939" y="520"/>
                    <a:pt x="16939" y="594"/>
                  </a:cubicBezTo>
                  <a:cubicBezTo>
                    <a:pt x="16939" y="668"/>
                    <a:pt x="16939" y="742"/>
                    <a:pt x="16850" y="742"/>
                  </a:cubicBezTo>
                  <a:cubicBezTo>
                    <a:pt x="16850" y="742"/>
                    <a:pt x="16850" y="742"/>
                    <a:pt x="16850" y="742"/>
                  </a:cubicBezTo>
                  <a:cubicBezTo>
                    <a:pt x="16850" y="742"/>
                    <a:pt x="16850" y="742"/>
                    <a:pt x="16850" y="817"/>
                  </a:cubicBezTo>
                  <a:cubicBezTo>
                    <a:pt x="16850" y="668"/>
                    <a:pt x="16760" y="594"/>
                    <a:pt x="16760" y="520"/>
                  </a:cubicBezTo>
                  <a:cubicBezTo>
                    <a:pt x="16671" y="594"/>
                    <a:pt x="16671" y="594"/>
                    <a:pt x="16671" y="668"/>
                  </a:cubicBezTo>
                  <a:cubicBezTo>
                    <a:pt x="16581" y="668"/>
                    <a:pt x="16581" y="594"/>
                    <a:pt x="16581" y="594"/>
                  </a:cubicBezTo>
                  <a:cubicBezTo>
                    <a:pt x="16581" y="594"/>
                    <a:pt x="16581" y="594"/>
                    <a:pt x="16581" y="594"/>
                  </a:cubicBezTo>
                  <a:cubicBezTo>
                    <a:pt x="16581" y="594"/>
                    <a:pt x="16671" y="520"/>
                    <a:pt x="16671" y="446"/>
                  </a:cubicBezTo>
                  <a:cubicBezTo>
                    <a:pt x="16581" y="371"/>
                    <a:pt x="16581" y="520"/>
                    <a:pt x="16581" y="520"/>
                  </a:cubicBezTo>
                  <a:cubicBezTo>
                    <a:pt x="16581" y="520"/>
                    <a:pt x="16491" y="520"/>
                    <a:pt x="16491" y="520"/>
                  </a:cubicBezTo>
                  <a:cubicBezTo>
                    <a:pt x="16491" y="520"/>
                    <a:pt x="16402" y="446"/>
                    <a:pt x="16402" y="371"/>
                  </a:cubicBezTo>
                  <a:cubicBezTo>
                    <a:pt x="16312" y="371"/>
                    <a:pt x="16222" y="446"/>
                    <a:pt x="16312" y="446"/>
                  </a:cubicBezTo>
                  <a:cubicBezTo>
                    <a:pt x="16222" y="446"/>
                    <a:pt x="16312" y="520"/>
                    <a:pt x="16312" y="594"/>
                  </a:cubicBezTo>
                  <a:cubicBezTo>
                    <a:pt x="16312" y="594"/>
                    <a:pt x="16402" y="594"/>
                    <a:pt x="16402" y="594"/>
                  </a:cubicBezTo>
                  <a:cubicBezTo>
                    <a:pt x="16402" y="668"/>
                    <a:pt x="16312" y="594"/>
                    <a:pt x="16312" y="668"/>
                  </a:cubicBezTo>
                  <a:cubicBezTo>
                    <a:pt x="16312" y="668"/>
                    <a:pt x="16312" y="594"/>
                    <a:pt x="16312" y="668"/>
                  </a:cubicBezTo>
                  <a:cubicBezTo>
                    <a:pt x="16312" y="742"/>
                    <a:pt x="16312" y="742"/>
                    <a:pt x="16312" y="742"/>
                  </a:cubicBezTo>
                  <a:cubicBezTo>
                    <a:pt x="16312" y="817"/>
                    <a:pt x="16222" y="817"/>
                    <a:pt x="16222" y="742"/>
                  </a:cubicBezTo>
                  <a:cubicBezTo>
                    <a:pt x="16222" y="742"/>
                    <a:pt x="16133" y="742"/>
                    <a:pt x="16133" y="742"/>
                  </a:cubicBezTo>
                  <a:cubicBezTo>
                    <a:pt x="16133" y="742"/>
                    <a:pt x="16133" y="668"/>
                    <a:pt x="16133" y="668"/>
                  </a:cubicBezTo>
                  <a:cubicBezTo>
                    <a:pt x="16133" y="668"/>
                    <a:pt x="16133" y="668"/>
                    <a:pt x="16133" y="594"/>
                  </a:cubicBezTo>
                  <a:cubicBezTo>
                    <a:pt x="16043" y="668"/>
                    <a:pt x="15954" y="668"/>
                    <a:pt x="15954" y="742"/>
                  </a:cubicBezTo>
                  <a:cubicBezTo>
                    <a:pt x="16043" y="891"/>
                    <a:pt x="16043" y="817"/>
                    <a:pt x="16133" y="891"/>
                  </a:cubicBezTo>
                  <a:cubicBezTo>
                    <a:pt x="16222" y="891"/>
                    <a:pt x="16402" y="965"/>
                    <a:pt x="16402" y="1114"/>
                  </a:cubicBezTo>
                  <a:cubicBezTo>
                    <a:pt x="16402" y="1188"/>
                    <a:pt x="16312" y="1188"/>
                    <a:pt x="16312" y="1114"/>
                  </a:cubicBezTo>
                  <a:cubicBezTo>
                    <a:pt x="16222" y="1114"/>
                    <a:pt x="16222" y="1039"/>
                    <a:pt x="16222" y="1039"/>
                  </a:cubicBezTo>
                  <a:cubicBezTo>
                    <a:pt x="16222" y="1039"/>
                    <a:pt x="16043" y="965"/>
                    <a:pt x="16043" y="965"/>
                  </a:cubicBezTo>
                  <a:cubicBezTo>
                    <a:pt x="16043" y="1039"/>
                    <a:pt x="16043" y="1114"/>
                    <a:pt x="16043" y="1114"/>
                  </a:cubicBezTo>
                  <a:cubicBezTo>
                    <a:pt x="15954" y="1188"/>
                    <a:pt x="15954" y="1262"/>
                    <a:pt x="15864" y="1336"/>
                  </a:cubicBezTo>
                  <a:cubicBezTo>
                    <a:pt x="15954" y="1336"/>
                    <a:pt x="16133" y="1411"/>
                    <a:pt x="16043" y="1485"/>
                  </a:cubicBezTo>
                  <a:cubicBezTo>
                    <a:pt x="16043" y="1411"/>
                    <a:pt x="15774" y="1336"/>
                    <a:pt x="15685" y="1411"/>
                  </a:cubicBezTo>
                  <a:cubicBezTo>
                    <a:pt x="15595" y="1485"/>
                    <a:pt x="15505" y="1559"/>
                    <a:pt x="15416" y="1633"/>
                  </a:cubicBezTo>
                  <a:cubicBezTo>
                    <a:pt x="15416" y="1633"/>
                    <a:pt x="15326" y="1707"/>
                    <a:pt x="15326" y="1782"/>
                  </a:cubicBezTo>
                  <a:cubicBezTo>
                    <a:pt x="15326" y="1782"/>
                    <a:pt x="15416" y="1782"/>
                    <a:pt x="15416" y="1782"/>
                  </a:cubicBezTo>
                  <a:cubicBezTo>
                    <a:pt x="15416" y="1782"/>
                    <a:pt x="15416" y="1782"/>
                    <a:pt x="15416" y="1782"/>
                  </a:cubicBezTo>
                  <a:cubicBezTo>
                    <a:pt x="15416" y="1782"/>
                    <a:pt x="15416" y="1782"/>
                    <a:pt x="15416" y="1782"/>
                  </a:cubicBezTo>
                  <a:cubicBezTo>
                    <a:pt x="15416" y="1856"/>
                    <a:pt x="15237" y="1782"/>
                    <a:pt x="15237" y="1930"/>
                  </a:cubicBezTo>
                  <a:cubicBezTo>
                    <a:pt x="15237" y="1930"/>
                    <a:pt x="15326" y="1856"/>
                    <a:pt x="15416" y="1930"/>
                  </a:cubicBezTo>
                  <a:cubicBezTo>
                    <a:pt x="15326" y="1930"/>
                    <a:pt x="15237" y="1930"/>
                    <a:pt x="15147" y="1930"/>
                  </a:cubicBezTo>
                  <a:cubicBezTo>
                    <a:pt x="15147" y="2004"/>
                    <a:pt x="15237" y="2004"/>
                    <a:pt x="15326" y="2004"/>
                  </a:cubicBezTo>
                  <a:cubicBezTo>
                    <a:pt x="15326" y="2079"/>
                    <a:pt x="15237" y="2004"/>
                    <a:pt x="15237" y="2079"/>
                  </a:cubicBezTo>
                  <a:cubicBezTo>
                    <a:pt x="15237" y="2079"/>
                    <a:pt x="15326" y="2153"/>
                    <a:pt x="15237" y="2153"/>
                  </a:cubicBezTo>
                  <a:cubicBezTo>
                    <a:pt x="15237" y="2153"/>
                    <a:pt x="15147" y="2227"/>
                    <a:pt x="15057" y="2227"/>
                  </a:cubicBezTo>
                  <a:cubicBezTo>
                    <a:pt x="15147" y="2227"/>
                    <a:pt x="15147" y="2301"/>
                    <a:pt x="15237" y="2301"/>
                  </a:cubicBezTo>
                  <a:cubicBezTo>
                    <a:pt x="15237" y="2375"/>
                    <a:pt x="15326" y="2301"/>
                    <a:pt x="15416" y="2375"/>
                  </a:cubicBezTo>
                  <a:cubicBezTo>
                    <a:pt x="15326" y="2375"/>
                    <a:pt x="15326" y="2524"/>
                    <a:pt x="15237" y="2524"/>
                  </a:cubicBezTo>
                  <a:cubicBezTo>
                    <a:pt x="15237" y="2450"/>
                    <a:pt x="15237" y="2450"/>
                    <a:pt x="15237" y="2450"/>
                  </a:cubicBezTo>
                  <a:cubicBezTo>
                    <a:pt x="15147" y="2375"/>
                    <a:pt x="15057" y="2524"/>
                    <a:pt x="15057" y="2524"/>
                  </a:cubicBezTo>
                  <a:cubicBezTo>
                    <a:pt x="15057" y="2450"/>
                    <a:pt x="15147" y="2301"/>
                    <a:pt x="14968" y="2375"/>
                  </a:cubicBezTo>
                  <a:cubicBezTo>
                    <a:pt x="14968" y="2227"/>
                    <a:pt x="14968" y="2153"/>
                    <a:pt x="14968" y="2079"/>
                  </a:cubicBezTo>
                  <a:cubicBezTo>
                    <a:pt x="14878" y="2079"/>
                    <a:pt x="14878" y="2153"/>
                    <a:pt x="14788" y="2227"/>
                  </a:cubicBezTo>
                  <a:cubicBezTo>
                    <a:pt x="14788" y="2227"/>
                    <a:pt x="14788" y="2227"/>
                    <a:pt x="14699" y="2227"/>
                  </a:cubicBezTo>
                  <a:cubicBezTo>
                    <a:pt x="14699" y="2227"/>
                    <a:pt x="14699" y="2227"/>
                    <a:pt x="14699" y="2227"/>
                  </a:cubicBezTo>
                  <a:cubicBezTo>
                    <a:pt x="14609" y="2301"/>
                    <a:pt x="14520" y="2227"/>
                    <a:pt x="14430" y="2301"/>
                  </a:cubicBezTo>
                  <a:cubicBezTo>
                    <a:pt x="14430" y="2301"/>
                    <a:pt x="14430" y="2301"/>
                    <a:pt x="14340" y="2301"/>
                  </a:cubicBezTo>
                  <a:cubicBezTo>
                    <a:pt x="14430" y="2301"/>
                    <a:pt x="14430" y="2227"/>
                    <a:pt x="14520" y="2227"/>
                  </a:cubicBezTo>
                  <a:cubicBezTo>
                    <a:pt x="14520" y="2227"/>
                    <a:pt x="14520" y="2227"/>
                    <a:pt x="14609" y="2227"/>
                  </a:cubicBezTo>
                  <a:cubicBezTo>
                    <a:pt x="14699" y="2227"/>
                    <a:pt x="14788" y="2153"/>
                    <a:pt x="14878" y="2153"/>
                  </a:cubicBezTo>
                  <a:cubicBezTo>
                    <a:pt x="15057" y="1856"/>
                    <a:pt x="14609" y="2079"/>
                    <a:pt x="14609" y="1930"/>
                  </a:cubicBezTo>
                  <a:cubicBezTo>
                    <a:pt x="14609" y="1930"/>
                    <a:pt x="14520" y="1856"/>
                    <a:pt x="14520" y="1856"/>
                  </a:cubicBezTo>
                  <a:cubicBezTo>
                    <a:pt x="14430" y="1856"/>
                    <a:pt x="14430" y="1930"/>
                    <a:pt x="14430" y="1930"/>
                  </a:cubicBezTo>
                  <a:cubicBezTo>
                    <a:pt x="14430" y="2004"/>
                    <a:pt x="14340" y="2079"/>
                    <a:pt x="14430" y="2079"/>
                  </a:cubicBezTo>
                  <a:cubicBezTo>
                    <a:pt x="14430" y="2079"/>
                    <a:pt x="14520" y="2079"/>
                    <a:pt x="14609" y="2153"/>
                  </a:cubicBezTo>
                  <a:cubicBezTo>
                    <a:pt x="14520" y="2153"/>
                    <a:pt x="14520" y="2079"/>
                    <a:pt x="14430" y="2079"/>
                  </a:cubicBezTo>
                  <a:cubicBezTo>
                    <a:pt x="14430" y="2079"/>
                    <a:pt x="14340" y="2153"/>
                    <a:pt x="14340" y="2153"/>
                  </a:cubicBezTo>
                  <a:cubicBezTo>
                    <a:pt x="14340" y="2079"/>
                    <a:pt x="14340" y="2079"/>
                    <a:pt x="14340" y="2004"/>
                  </a:cubicBezTo>
                  <a:cubicBezTo>
                    <a:pt x="14340" y="2004"/>
                    <a:pt x="14340" y="1930"/>
                    <a:pt x="14340" y="1930"/>
                  </a:cubicBezTo>
                  <a:cubicBezTo>
                    <a:pt x="14340" y="1930"/>
                    <a:pt x="14340" y="1856"/>
                    <a:pt x="14340" y="1856"/>
                  </a:cubicBezTo>
                  <a:cubicBezTo>
                    <a:pt x="14340" y="1782"/>
                    <a:pt x="14251" y="1782"/>
                    <a:pt x="14251" y="1856"/>
                  </a:cubicBezTo>
                  <a:cubicBezTo>
                    <a:pt x="14251" y="1856"/>
                    <a:pt x="14251" y="1930"/>
                    <a:pt x="14251" y="1930"/>
                  </a:cubicBezTo>
                  <a:cubicBezTo>
                    <a:pt x="14251" y="1856"/>
                    <a:pt x="14251" y="1856"/>
                    <a:pt x="14161" y="1782"/>
                  </a:cubicBezTo>
                  <a:cubicBezTo>
                    <a:pt x="14161" y="1782"/>
                    <a:pt x="14161" y="1856"/>
                    <a:pt x="14071" y="1856"/>
                  </a:cubicBezTo>
                  <a:cubicBezTo>
                    <a:pt x="14161" y="1707"/>
                    <a:pt x="14161" y="1707"/>
                    <a:pt x="14071" y="1782"/>
                  </a:cubicBezTo>
                  <a:cubicBezTo>
                    <a:pt x="13982" y="1856"/>
                    <a:pt x="13892" y="1930"/>
                    <a:pt x="14071" y="2004"/>
                  </a:cubicBezTo>
                  <a:cubicBezTo>
                    <a:pt x="13982" y="2004"/>
                    <a:pt x="13982" y="2079"/>
                    <a:pt x="13982" y="2079"/>
                  </a:cubicBezTo>
                  <a:cubicBezTo>
                    <a:pt x="13982" y="2079"/>
                    <a:pt x="13982" y="2004"/>
                    <a:pt x="13892" y="1930"/>
                  </a:cubicBezTo>
                  <a:cubicBezTo>
                    <a:pt x="13892" y="1856"/>
                    <a:pt x="13802" y="1856"/>
                    <a:pt x="13802" y="1782"/>
                  </a:cubicBezTo>
                  <a:cubicBezTo>
                    <a:pt x="13802" y="1782"/>
                    <a:pt x="13802" y="1707"/>
                    <a:pt x="13713" y="1782"/>
                  </a:cubicBezTo>
                  <a:cubicBezTo>
                    <a:pt x="13713" y="1782"/>
                    <a:pt x="13713" y="1930"/>
                    <a:pt x="13713" y="2004"/>
                  </a:cubicBezTo>
                  <a:cubicBezTo>
                    <a:pt x="13713" y="1930"/>
                    <a:pt x="13623" y="1930"/>
                    <a:pt x="13623" y="1856"/>
                  </a:cubicBezTo>
                  <a:cubicBezTo>
                    <a:pt x="13623" y="1856"/>
                    <a:pt x="13534" y="1856"/>
                    <a:pt x="13534" y="1930"/>
                  </a:cubicBezTo>
                  <a:cubicBezTo>
                    <a:pt x="13444" y="1930"/>
                    <a:pt x="13444" y="1930"/>
                    <a:pt x="13534" y="2004"/>
                  </a:cubicBezTo>
                  <a:cubicBezTo>
                    <a:pt x="13534" y="2079"/>
                    <a:pt x="13623" y="2079"/>
                    <a:pt x="13713" y="2079"/>
                  </a:cubicBezTo>
                  <a:cubicBezTo>
                    <a:pt x="13623" y="2079"/>
                    <a:pt x="13623" y="2153"/>
                    <a:pt x="13713" y="2227"/>
                  </a:cubicBezTo>
                  <a:cubicBezTo>
                    <a:pt x="13713" y="2227"/>
                    <a:pt x="13802" y="2227"/>
                    <a:pt x="13802" y="2227"/>
                  </a:cubicBezTo>
                  <a:cubicBezTo>
                    <a:pt x="13802" y="2227"/>
                    <a:pt x="13802" y="2227"/>
                    <a:pt x="13892" y="2301"/>
                  </a:cubicBezTo>
                  <a:cubicBezTo>
                    <a:pt x="13892" y="2301"/>
                    <a:pt x="13982" y="2227"/>
                    <a:pt x="13982" y="2227"/>
                  </a:cubicBezTo>
                  <a:cubicBezTo>
                    <a:pt x="14071" y="2227"/>
                    <a:pt x="14071" y="2227"/>
                    <a:pt x="14071" y="2227"/>
                  </a:cubicBezTo>
                  <a:cubicBezTo>
                    <a:pt x="14161" y="2227"/>
                    <a:pt x="14161" y="2153"/>
                    <a:pt x="14161" y="2153"/>
                  </a:cubicBezTo>
                  <a:cubicBezTo>
                    <a:pt x="14161" y="2227"/>
                    <a:pt x="14161" y="2227"/>
                    <a:pt x="14161" y="2301"/>
                  </a:cubicBezTo>
                  <a:cubicBezTo>
                    <a:pt x="14071" y="2301"/>
                    <a:pt x="13982" y="2301"/>
                    <a:pt x="13982" y="2301"/>
                  </a:cubicBezTo>
                  <a:cubicBezTo>
                    <a:pt x="13892" y="2301"/>
                    <a:pt x="13982" y="2375"/>
                    <a:pt x="13982" y="2375"/>
                  </a:cubicBezTo>
                  <a:cubicBezTo>
                    <a:pt x="14071" y="2375"/>
                    <a:pt x="14161" y="2375"/>
                    <a:pt x="14251" y="2375"/>
                  </a:cubicBezTo>
                  <a:cubicBezTo>
                    <a:pt x="14251" y="2375"/>
                    <a:pt x="14251" y="2375"/>
                    <a:pt x="14251" y="2375"/>
                  </a:cubicBezTo>
                  <a:cubicBezTo>
                    <a:pt x="14161" y="2375"/>
                    <a:pt x="14161" y="2450"/>
                    <a:pt x="14161" y="2524"/>
                  </a:cubicBezTo>
                  <a:cubicBezTo>
                    <a:pt x="14161" y="2450"/>
                    <a:pt x="14161" y="2450"/>
                    <a:pt x="14161" y="2450"/>
                  </a:cubicBezTo>
                  <a:cubicBezTo>
                    <a:pt x="14071" y="2375"/>
                    <a:pt x="14071" y="2450"/>
                    <a:pt x="14071" y="2524"/>
                  </a:cubicBezTo>
                  <a:cubicBezTo>
                    <a:pt x="14071" y="2524"/>
                    <a:pt x="14071" y="2598"/>
                    <a:pt x="14071" y="2598"/>
                  </a:cubicBezTo>
                  <a:cubicBezTo>
                    <a:pt x="14071" y="2672"/>
                    <a:pt x="14071" y="2672"/>
                    <a:pt x="14071" y="2672"/>
                  </a:cubicBezTo>
                  <a:cubicBezTo>
                    <a:pt x="14161" y="2747"/>
                    <a:pt x="14161" y="2747"/>
                    <a:pt x="14071" y="2747"/>
                  </a:cubicBezTo>
                  <a:cubicBezTo>
                    <a:pt x="14071" y="2747"/>
                    <a:pt x="14161" y="2821"/>
                    <a:pt x="14161" y="2895"/>
                  </a:cubicBezTo>
                  <a:cubicBezTo>
                    <a:pt x="14161" y="2895"/>
                    <a:pt x="14161" y="2969"/>
                    <a:pt x="14071" y="2895"/>
                  </a:cubicBezTo>
                  <a:cubicBezTo>
                    <a:pt x="14161" y="2895"/>
                    <a:pt x="14161" y="2895"/>
                    <a:pt x="14161" y="2895"/>
                  </a:cubicBezTo>
                  <a:cubicBezTo>
                    <a:pt x="14071" y="2821"/>
                    <a:pt x="14071" y="2747"/>
                    <a:pt x="13982" y="2672"/>
                  </a:cubicBezTo>
                  <a:cubicBezTo>
                    <a:pt x="13892" y="2598"/>
                    <a:pt x="13802" y="2598"/>
                    <a:pt x="13802" y="2524"/>
                  </a:cubicBezTo>
                  <a:cubicBezTo>
                    <a:pt x="13802" y="2524"/>
                    <a:pt x="13802" y="2450"/>
                    <a:pt x="13802" y="2450"/>
                  </a:cubicBezTo>
                  <a:cubicBezTo>
                    <a:pt x="13802" y="2524"/>
                    <a:pt x="13713" y="2450"/>
                    <a:pt x="13713" y="2450"/>
                  </a:cubicBezTo>
                  <a:cubicBezTo>
                    <a:pt x="13713" y="2375"/>
                    <a:pt x="13713" y="2375"/>
                    <a:pt x="13623" y="2375"/>
                  </a:cubicBezTo>
                  <a:cubicBezTo>
                    <a:pt x="13534" y="2301"/>
                    <a:pt x="13534" y="2450"/>
                    <a:pt x="13444" y="2524"/>
                  </a:cubicBezTo>
                  <a:cubicBezTo>
                    <a:pt x="13534" y="2524"/>
                    <a:pt x="13534" y="2524"/>
                    <a:pt x="13534" y="2598"/>
                  </a:cubicBezTo>
                  <a:cubicBezTo>
                    <a:pt x="13534" y="2598"/>
                    <a:pt x="13534" y="2598"/>
                    <a:pt x="13444" y="2598"/>
                  </a:cubicBezTo>
                  <a:cubicBezTo>
                    <a:pt x="13444" y="2672"/>
                    <a:pt x="13534" y="2747"/>
                    <a:pt x="13354" y="2747"/>
                  </a:cubicBezTo>
                  <a:cubicBezTo>
                    <a:pt x="13444" y="2747"/>
                    <a:pt x="13444" y="2672"/>
                    <a:pt x="13444" y="2672"/>
                  </a:cubicBezTo>
                  <a:cubicBezTo>
                    <a:pt x="13444" y="2672"/>
                    <a:pt x="13354" y="2672"/>
                    <a:pt x="13354" y="2672"/>
                  </a:cubicBezTo>
                  <a:cubicBezTo>
                    <a:pt x="13354" y="2672"/>
                    <a:pt x="13354" y="2747"/>
                    <a:pt x="13354" y="2747"/>
                  </a:cubicBezTo>
                  <a:cubicBezTo>
                    <a:pt x="13354" y="2747"/>
                    <a:pt x="13265" y="2747"/>
                    <a:pt x="13354" y="2821"/>
                  </a:cubicBezTo>
                  <a:cubicBezTo>
                    <a:pt x="13265" y="2821"/>
                    <a:pt x="13265" y="2747"/>
                    <a:pt x="13265" y="2747"/>
                  </a:cubicBezTo>
                  <a:cubicBezTo>
                    <a:pt x="13265" y="2747"/>
                    <a:pt x="13265" y="2747"/>
                    <a:pt x="13265" y="2747"/>
                  </a:cubicBezTo>
                  <a:cubicBezTo>
                    <a:pt x="13265" y="2672"/>
                    <a:pt x="13265" y="2672"/>
                    <a:pt x="13265" y="2672"/>
                  </a:cubicBezTo>
                  <a:cubicBezTo>
                    <a:pt x="13175" y="2598"/>
                    <a:pt x="13354" y="2598"/>
                    <a:pt x="13354" y="2524"/>
                  </a:cubicBezTo>
                  <a:cubicBezTo>
                    <a:pt x="13265" y="2524"/>
                    <a:pt x="13175" y="2598"/>
                    <a:pt x="13085" y="2672"/>
                  </a:cubicBezTo>
                  <a:cubicBezTo>
                    <a:pt x="13175" y="2747"/>
                    <a:pt x="13175" y="2821"/>
                    <a:pt x="12996" y="2821"/>
                  </a:cubicBezTo>
                  <a:cubicBezTo>
                    <a:pt x="12996" y="2895"/>
                    <a:pt x="12906" y="2821"/>
                    <a:pt x="12906" y="2895"/>
                  </a:cubicBezTo>
                  <a:cubicBezTo>
                    <a:pt x="12817" y="2895"/>
                    <a:pt x="12906" y="2969"/>
                    <a:pt x="12906" y="2969"/>
                  </a:cubicBezTo>
                  <a:cubicBezTo>
                    <a:pt x="12906" y="3044"/>
                    <a:pt x="12817" y="3118"/>
                    <a:pt x="12906" y="3118"/>
                  </a:cubicBezTo>
                  <a:cubicBezTo>
                    <a:pt x="12906" y="3192"/>
                    <a:pt x="12906" y="3192"/>
                    <a:pt x="12996" y="3192"/>
                  </a:cubicBezTo>
                  <a:cubicBezTo>
                    <a:pt x="12996" y="3266"/>
                    <a:pt x="12996" y="3266"/>
                    <a:pt x="13085" y="3340"/>
                  </a:cubicBezTo>
                  <a:cubicBezTo>
                    <a:pt x="13085" y="3340"/>
                    <a:pt x="13175" y="3340"/>
                    <a:pt x="13175" y="3415"/>
                  </a:cubicBezTo>
                  <a:cubicBezTo>
                    <a:pt x="13175" y="3415"/>
                    <a:pt x="13175" y="3415"/>
                    <a:pt x="13175" y="3415"/>
                  </a:cubicBezTo>
                  <a:cubicBezTo>
                    <a:pt x="13085" y="3340"/>
                    <a:pt x="12996" y="3340"/>
                    <a:pt x="12996" y="3340"/>
                  </a:cubicBezTo>
                  <a:cubicBezTo>
                    <a:pt x="12906" y="3266"/>
                    <a:pt x="12906" y="3192"/>
                    <a:pt x="12817" y="3266"/>
                  </a:cubicBezTo>
                  <a:cubicBezTo>
                    <a:pt x="12817" y="3266"/>
                    <a:pt x="12727" y="3415"/>
                    <a:pt x="12727" y="3489"/>
                  </a:cubicBezTo>
                  <a:cubicBezTo>
                    <a:pt x="12727" y="3563"/>
                    <a:pt x="12727" y="3563"/>
                    <a:pt x="12727" y="3637"/>
                  </a:cubicBezTo>
                  <a:cubicBezTo>
                    <a:pt x="12637" y="3637"/>
                    <a:pt x="12637" y="3637"/>
                    <a:pt x="12637" y="3637"/>
                  </a:cubicBezTo>
                  <a:cubicBezTo>
                    <a:pt x="12548" y="3712"/>
                    <a:pt x="12548" y="3786"/>
                    <a:pt x="12458" y="3786"/>
                  </a:cubicBezTo>
                  <a:cubicBezTo>
                    <a:pt x="12368" y="3860"/>
                    <a:pt x="12458" y="3786"/>
                    <a:pt x="12458" y="3786"/>
                  </a:cubicBezTo>
                  <a:cubicBezTo>
                    <a:pt x="12458" y="3712"/>
                    <a:pt x="12458" y="3712"/>
                    <a:pt x="12458" y="3712"/>
                  </a:cubicBezTo>
                  <a:cubicBezTo>
                    <a:pt x="12458" y="3637"/>
                    <a:pt x="12548" y="3637"/>
                    <a:pt x="12548" y="3637"/>
                  </a:cubicBezTo>
                  <a:cubicBezTo>
                    <a:pt x="12637" y="3563"/>
                    <a:pt x="12637" y="3489"/>
                    <a:pt x="12637" y="3489"/>
                  </a:cubicBezTo>
                  <a:cubicBezTo>
                    <a:pt x="12727" y="3489"/>
                    <a:pt x="12727" y="3340"/>
                    <a:pt x="12727" y="3340"/>
                  </a:cubicBezTo>
                  <a:cubicBezTo>
                    <a:pt x="12727" y="3340"/>
                    <a:pt x="12727" y="3340"/>
                    <a:pt x="12727" y="3266"/>
                  </a:cubicBezTo>
                  <a:cubicBezTo>
                    <a:pt x="12727" y="3266"/>
                    <a:pt x="12727" y="3266"/>
                    <a:pt x="12727" y="3266"/>
                  </a:cubicBezTo>
                  <a:cubicBezTo>
                    <a:pt x="12727" y="3266"/>
                    <a:pt x="12727" y="3266"/>
                    <a:pt x="12727" y="3192"/>
                  </a:cubicBezTo>
                  <a:cubicBezTo>
                    <a:pt x="12817" y="3192"/>
                    <a:pt x="12727" y="3118"/>
                    <a:pt x="12727" y="3044"/>
                  </a:cubicBezTo>
                  <a:cubicBezTo>
                    <a:pt x="12727" y="3044"/>
                    <a:pt x="12727" y="2969"/>
                    <a:pt x="12727" y="2895"/>
                  </a:cubicBezTo>
                  <a:cubicBezTo>
                    <a:pt x="12817" y="2821"/>
                    <a:pt x="12817" y="2747"/>
                    <a:pt x="12817" y="2672"/>
                  </a:cubicBezTo>
                  <a:cubicBezTo>
                    <a:pt x="12817" y="2598"/>
                    <a:pt x="12817" y="2598"/>
                    <a:pt x="12727" y="2524"/>
                  </a:cubicBezTo>
                  <a:cubicBezTo>
                    <a:pt x="12637" y="2375"/>
                    <a:pt x="12637" y="2598"/>
                    <a:pt x="12637" y="2672"/>
                  </a:cubicBezTo>
                  <a:cubicBezTo>
                    <a:pt x="12637" y="2672"/>
                    <a:pt x="12637" y="2598"/>
                    <a:pt x="12637" y="2524"/>
                  </a:cubicBezTo>
                  <a:cubicBezTo>
                    <a:pt x="12548" y="2598"/>
                    <a:pt x="12548" y="2821"/>
                    <a:pt x="12458" y="2895"/>
                  </a:cubicBezTo>
                  <a:cubicBezTo>
                    <a:pt x="12458" y="2821"/>
                    <a:pt x="12458" y="2747"/>
                    <a:pt x="12458" y="2747"/>
                  </a:cubicBezTo>
                  <a:cubicBezTo>
                    <a:pt x="12368" y="2821"/>
                    <a:pt x="12189" y="3266"/>
                    <a:pt x="12548" y="3192"/>
                  </a:cubicBezTo>
                  <a:cubicBezTo>
                    <a:pt x="12458" y="3266"/>
                    <a:pt x="12368" y="3192"/>
                    <a:pt x="12279" y="3192"/>
                  </a:cubicBezTo>
                  <a:cubicBezTo>
                    <a:pt x="12279" y="3192"/>
                    <a:pt x="12279" y="3340"/>
                    <a:pt x="12189" y="3415"/>
                  </a:cubicBezTo>
                  <a:cubicBezTo>
                    <a:pt x="12189" y="3489"/>
                    <a:pt x="12189" y="3489"/>
                    <a:pt x="12100" y="3563"/>
                  </a:cubicBezTo>
                  <a:cubicBezTo>
                    <a:pt x="12100" y="3563"/>
                    <a:pt x="12189" y="3489"/>
                    <a:pt x="12189" y="3489"/>
                  </a:cubicBezTo>
                  <a:cubicBezTo>
                    <a:pt x="12189" y="3489"/>
                    <a:pt x="12189" y="3415"/>
                    <a:pt x="12189" y="3415"/>
                  </a:cubicBezTo>
                  <a:cubicBezTo>
                    <a:pt x="12189" y="3266"/>
                    <a:pt x="12279" y="3192"/>
                    <a:pt x="12279" y="3118"/>
                  </a:cubicBezTo>
                  <a:cubicBezTo>
                    <a:pt x="12279" y="3044"/>
                    <a:pt x="12189" y="3044"/>
                    <a:pt x="12189" y="3044"/>
                  </a:cubicBezTo>
                  <a:cubicBezTo>
                    <a:pt x="12189" y="2969"/>
                    <a:pt x="12189" y="2895"/>
                    <a:pt x="12279" y="2895"/>
                  </a:cubicBezTo>
                  <a:cubicBezTo>
                    <a:pt x="12279" y="2821"/>
                    <a:pt x="12279" y="2821"/>
                    <a:pt x="12279" y="2747"/>
                  </a:cubicBezTo>
                  <a:cubicBezTo>
                    <a:pt x="12189" y="2747"/>
                    <a:pt x="12100" y="2821"/>
                    <a:pt x="12100" y="2821"/>
                  </a:cubicBezTo>
                  <a:cubicBezTo>
                    <a:pt x="12010" y="2821"/>
                    <a:pt x="12010" y="2821"/>
                    <a:pt x="11920" y="2821"/>
                  </a:cubicBezTo>
                  <a:cubicBezTo>
                    <a:pt x="11831" y="2821"/>
                    <a:pt x="11920" y="2821"/>
                    <a:pt x="11831" y="2895"/>
                  </a:cubicBezTo>
                  <a:cubicBezTo>
                    <a:pt x="11741" y="2895"/>
                    <a:pt x="11741" y="2895"/>
                    <a:pt x="11741" y="2969"/>
                  </a:cubicBezTo>
                  <a:cubicBezTo>
                    <a:pt x="11651" y="2969"/>
                    <a:pt x="11741" y="3044"/>
                    <a:pt x="11651" y="3044"/>
                  </a:cubicBezTo>
                  <a:cubicBezTo>
                    <a:pt x="11651" y="3118"/>
                    <a:pt x="11472" y="3266"/>
                    <a:pt x="11651" y="3340"/>
                  </a:cubicBezTo>
                  <a:cubicBezTo>
                    <a:pt x="11651" y="3340"/>
                    <a:pt x="11741" y="3266"/>
                    <a:pt x="11741" y="3266"/>
                  </a:cubicBezTo>
                  <a:cubicBezTo>
                    <a:pt x="11831" y="3266"/>
                    <a:pt x="11831" y="3266"/>
                    <a:pt x="11831" y="3340"/>
                  </a:cubicBezTo>
                  <a:cubicBezTo>
                    <a:pt x="11741" y="3340"/>
                    <a:pt x="11831" y="3266"/>
                    <a:pt x="11741" y="3340"/>
                  </a:cubicBezTo>
                  <a:cubicBezTo>
                    <a:pt x="11651" y="3340"/>
                    <a:pt x="11651" y="3415"/>
                    <a:pt x="11651" y="3489"/>
                  </a:cubicBezTo>
                  <a:cubicBezTo>
                    <a:pt x="11651" y="3489"/>
                    <a:pt x="11651" y="3489"/>
                    <a:pt x="11651" y="3489"/>
                  </a:cubicBezTo>
                  <a:cubicBezTo>
                    <a:pt x="11741" y="3563"/>
                    <a:pt x="11741" y="3563"/>
                    <a:pt x="11741" y="3563"/>
                  </a:cubicBezTo>
                  <a:cubicBezTo>
                    <a:pt x="11741" y="3637"/>
                    <a:pt x="11831" y="3563"/>
                    <a:pt x="11920" y="3637"/>
                  </a:cubicBezTo>
                  <a:cubicBezTo>
                    <a:pt x="11920" y="3637"/>
                    <a:pt x="12010" y="3712"/>
                    <a:pt x="12010" y="3786"/>
                  </a:cubicBezTo>
                  <a:cubicBezTo>
                    <a:pt x="12010" y="3786"/>
                    <a:pt x="12010" y="3860"/>
                    <a:pt x="12010" y="3860"/>
                  </a:cubicBezTo>
                  <a:cubicBezTo>
                    <a:pt x="12010" y="3860"/>
                    <a:pt x="12100" y="3934"/>
                    <a:pt x="12010" y="3934"/>
                  </a:cubicBezTo>
                  <a:cubicBezTo>
                    <a:pt x="12010" y="3934"/>
                    <a:pt x="12010" y="3860"/>
                    <a:pt x="12010" y="3860"/>
                  </a:cubicBezTo>
                  <a:cubicBezTo>
                    <a:pt x="11920" y="3860"/>
                    <a:pt x="11920" y="3934"/>
                    <a:pt x="11920" y="3934"/>
                  </a:cubicBezTo>
                  <a:cubicBezTo>
                    <a:pt x="11831" y="3934"/>
                    <a:pt x="11920" y="3860"/>
                    <a:pt x="11831" y="3860"/>
                  </a:cubicBezTo>
                  <a:cubicBezTo>
                    <a:pt x="11831" y="3860"/>
                    <a:pt x="11831" y="3860"/>
                    <a:pt x="11831" y="3860"/>
                  </a:cubicBezTo>
                  <a:cubicBezTo>
                    <a:pt x="11741" y="3786"/>
                    <a:pt x="11920" y="3860"/>
                    <a:pt x="11920" y="3786"/>
                  </a:cubicBezTo>
                  <a:cubicBezTo>
                    <a:pt x="12010" y="3712"/>
                    <a:pt x="11831" y="3712"/>
                    <a:pt x="11741" y="3712"/>
                  </a:cubicBezTo>
                  <a:cubicBezTo>
                    <a:pt x="11651" y="3637"/>
                    <a:pt x="11651" y="3563"/>
                    <a:pt x="11651" y="3489"/>
                  </a:cubicBezTo>
                  <a:cubicBezTo>
                    <a:pt x="11651" y="3489"/>
                    <a:pt x="11562" y="3489"/>
                    <a:pt x="11562" y="3489"/>
                  </a:cubicBezTo>
                  <a:cubicBezTo>
                    <a:pt x="11562" y="3489"/>
                    <a:pt x="11562" y="3415"/>
                    <a:pt x="11562" y="3415"/>
                  </a:cubicBezTo>
                  <a:cubicBezTo>
                    <a:pt x="11562" y="3415"/>
                    <a:pt x="11562" y="3415"/>
                    <a:pt x="11472" y="3415"/>
                  </a:cubicBezTo>
                  <a:cubicBezTo>
                    <a:pt x="11562" y="3266"/>
                    <a:pt x="11472" y="3266"/>
                    <a:pt x="11383" y="3340"/>
                  </a:cubicBezTo>
                  <a:cubicBezTo>
                    <a:pt x="11293" y="3340"/>
                    <a:pt x="11203" y="3340"/>
                    <a:pt x="11203" y="3340"/>
                  </a:cubicBezTo>
                  <a:cubicBezTo>
                    <a:pt x="11203" y="3340"/>
                    <a:pt x="11203" y="3489"/>
                    <a:pt x="11203" y="3415"/>
                  </a:cubicBezTo>
                  <a:cubicBezTo>
                    <a:pt x="11203" y="3489"/>
                    <a:pt x="11203" y="3489"/>
                    <a:pt x="11203" y="3489"/>
                  </a:cubicBezTo>
                  <a:cubicBezTo>
                    <a:pt x="11293" y="3563"/>
                    <a:pt x="11293" y="3489"/>
                    <a:pt x="11293" y="3563"/>
                  </a:cubicBezTo>
                  <a:cubicBezTo>
                    <a:pt x="11293" y="3563"/>
                    <a:pt x="11293" y="3563"/>
                    <a:pt x="11293" y="3637"/>
                  </a:cubicBezTo>
                  <a:cubicBezTo>
                    <a:pt x="11383" y="3712"/>
                    <a:pt x="11472" y="3637"/>
                    <a:pt x="11562" y="3712"/>
                  </a:cubicBezTo>
                  <a:cubicBezTo>
                    <a:pt x="11562" y="3712"/>
                    <a:pt x="11651" y="3786"/>
                    <a:pt x="11651" y="3786"/>
                  </a:cubicBezTo>
                  <a:cubicBezTo>
                    <a:pt x="11651" y="3860"/>
                    <a:pt x="11472" y="3712"/>
                    <a:pt x="11472" y="3712"/>
                  </a:cubicBezTo>
                  <a:cubicBezTo>
                    <a:pt x="11293" y="3712"/>
                    <a:pt x="11383" y="3786"/>
                    <a:pt x="11383" y="3860"/>
                  </a:cubicBezTo>
                  <a:cubicBezTo>
                    <a:pt x="11293" y="3786"/>
                    <a:pt x="11293" y="3712"/>
                    <a:pt x="11293" y="3637"/>
                  </a:cubicBezTo>
                  <a:cubicBezTo>
                    <a:pt x="11203" y="3712"/>
                    <a:pt x="11203" y="3860"/>
                    <a:pt x="11203" y="3934"/>
                  </a:cubicBezTo>
                  <a:cubicBezTo>
                    <a:pt x="11203" y="3860"/>
                    <a:pt x="11293" y="3563"/>
                    <a:pt x="11114" y="3637"/>
                  </a:cubicBezTo>
                  <a:cubicBezTo>
                    <a:pt x="11114" y="3563"/>
                    <a:pt x="11114" y="3489"/>
                    <a:pt x="11114" y="3489"/>
                  </a:cubicBezTo>
                  <a:cubicBezTo>
                    <a:pt x="11024" y="3415"/>
                    <a:pt x="11024" y="3415"/>
                    <a:pt x="11024" y="3415"/>
                  </a:cubicBezTo>
                  <a:cubicBezTo>
                    <a:pt x="10934" y="3489"/>
                    <a:pt x="10934" y="3489"/>
                    <a:pt x="10934" y="3489"/>
                  </a:cubicBezTo>
                  <a:cubicBezTo>
                    <a:pt x="10934" y="3563"/>
                    <a:pt x="10934" y="3563"/>
                    <a:pt x="10934" y="3637"/>
                  </a:cubicBezTo>
                  <a:cubicBezTo>
                    <a:pt x="10934" y="3712"/>
                    <a:pt x="10934" y="3712"/>
                    <a:pt x="10845" y="3786"/>
                  </a:cubicBezTo>
                  <a:cubicBezTo>
                    <a:pt x="10845" y="3786"/>
                    <a:pt x="10755" y="3860"/>
                    <a:pt x="10845" y="3934"/>
                  </a:cubicBezTo>
                  <a:cubicBezTo>
                    <a:pt x="10845" y="3934"/>
                    <a:pt x="10845" y="3860"/>
                    <a:pt x="10845" y="3934"/>
                  </a:cubicBezTo>
                  <a:cubicBezTo>
                    <a:pt x="10934" y="4008"/>
                    <a:pt x="10845" y="4008"/>
                    <a:pt x="10934" y="4083"/>
                  </a:cubicBezTo>
                  <a:cubicBezTo>
                    <a:pt x="10934" y="4083"/>
                    <a:pt x="10845" y="4083"/>
                    <a:pt x="10845" y="4083"/>
                  </a:cubicBezTo>
                  <a:cubicBezTo>
                    <a:pt x="10755" y="4083"/>
                    <a:pt x="10755" y="4083"/>
                    <a:pt x="10755" y="4083"/>
                  </a:cubicBezTo>
                  <a:cubicBezTo>
                    <a:pt x="10666" y="4157"/>
                    <a:pt x="10576" y="4083"/>
                    <a:pt x="10486" y="4157"/>
                  </a:cubicBezTo>
                  <a:cubicBezTo>
                    <a:pt x="10576" y="4157"/>
                    <a:pt x="10397" y="4305"/>
                    <a:pt x="10397" y="4380"/>
                  </a:cubicBezTo>
                  <a:cubicBezTo>
                    <a:pt x="10486" y="4380"/>
                    <a:pt x="10307" y="4528"/>
                    <a:pt x="10307" y="4528"/>
                  </a:cubicBezTo>
                  <a:cubicBezTo>
                    <a:pt x="10397" y="4528"/>
                    <a:pt x="10397" y="4528"/>
                    <a:pt x="10397" y="4528"/>
                  </a:cubicBezTo>
                  <a:cubicBezTo>
                    <a:pt x="10486" y="4528"/>
                    <a:pt x="10576" y="4528"/>
                    <a:pt x="10576" y="4454"/>
                  </a:cubicBezTo>
                  <a:cubicBezTo>
                    <a:pt x="10576" y="4528"/>
                    <a:pt x="10666" y="4528"/>
                    <a:pt x="10666" y="4528"/>
                  </a:cubicBezTo>
                  <a:cubicBezTo>
                    <a:pt x="10666" y="4602"/>
                    <a:pt x="10666" y="4602"/>
                    <a:pt x="10666" y="4602"/>
                  </a:cubicBezTo>
                  <a:cubicBezTo>
                    <a:pt x="10576" y="4602"/>
                    <a:pt x="10576" y="4528"/>
                    <a:pt x="10486" y="4602"/>
                  </a:cubicBezTo>
                  <a:cubicBezTo>
                    <a:pt x="10486" y="4602"/>
                    <a:pt x="10397" y="4677"/>
                    <a:pt x="10397" y="4677"/>
                  </a:cubicBezTo>
                  <a:cubicBezTo>
                    <a:pt x="10486" y="4677"/>
                    <a:pt x="10666" y="4751"/>
                    <a:pt x="10666" y="4825"/>
                  </a:cubicBezTo>
                  <a:cubicBezTo>
                    <a:pt x="10576" y="4825"/>
                    <a:pt x="10576" y="4825"/>
                    <a:pt x="10486" y="4751"/>
                  </a:cubicBezTo>
                  <a:cubicBezTo>
                    <a:pt x="10486" y="4751"/>
                    <a:pt x="10397" y="4751"/>
                    <a:pt x="10397" y="4751"/>
                  </a:cubicBezTo>
                  <a:cubicBezTo>
                    <a:pt x="10307" y="4751"/>
                    <a:pt x="10397" y="4751"/>
                    <a:pt x="10307" y="4751"/>
                  </a:cubicBezTo>
                  <a:cubicBezTo>
                    <a:pt x="10217" y="4751"/>
                    <a:pt x="10217" y="4825"/>
                    <a:pt x="10217" y="4825"/>
                  </a:cubicBezTo>
                  <a:cubicBezTo>
                    <a:pt x="10217" y="4825"/>
                    <a:pt x="10217" y="4825"/>
                    <a:pt x="10217" y="4825"/>
                  </a:cubicBezTo>
                  <a:cubicBezTo>
                    <a:pt x="10217" y="4899"/>
                    <a:pt x="10307" y="4825"/>
                    <a:pt x="10307" y="4825"/>
                  </a:cubicBezTo>
                  <a:cubicBezTo>
                    <a:pt x="10307" y="4825"/>
                    <a:pt x="10307" y="4825"/>
                    <a:pt x="10307" y="4825"/>
                  </a:cubicBezTo>
                  <a:cubicBezTo>
                    <a:pt x="10307" y="4825"/>
                    <a:pt x="10307" y="4899"/>
                    <a:pt x="10307" y="4899"/>
                  </a:cubicBezTo>
                  <a:cubicBezTo>
                    <a:pt x="10397" y="4899"/>
                    <a:pt x="10397" y="4899"/>
                    <a:pt x="10397" y="4973"/>
                  </a:cubicBezTo>
                  <a:cubicBezTo>
                    <a:pt x="10486" y="4973"/>
                    <a:pt x="10486" y="4973"/>
                    <a:pt x="10576" y="4973"/>
                  </a:cubicBezTo>
                  <a:cubicBezTo>
                    <a:pt x="10486" y="5048"/>
                    <a:pt x="10486" y="4973"/>
                    <a:pt x="10486" y="4973"/>
                  </a:cubicBezTo>
                  <a:cubicBezTo>
                    <a:pt x="10397" y="4973"/>
                    <a:pt x="10397" y="4973"/>
                    <a:pt x="10397" y="4973"/>
                  </a:cubicBezTo>
                  <a:cubicBezTo>
                    <a:pt x="10307" y="4973"/>
                    <a:pt x="10307" y="4973"/>
                    <a:pt x="10307" y="4899"/>
                  </a:cubicBezTo>
                  <a:cubicBezTo>
                    <a:pt x="10217" y="4899"/>
                    <a:pt x="10128" y="4825"/>
                    <a:pt x="10038" y="4899"/>
                  </a:cubicBezTo>
                  <a:cubicBezTo>
                    <a:pt x="10038" y="4973"/>
                    <a:pt x="10128" y="5048"/>
                    <a:pt x="10128" y="5048"/>
                  </a:cubicBezTo>
                  <a:cubicBezTo>
                    <a:pt x="10128" y="5122"/>
                    <a:pt x="10038" y="4973"/>
                    <a:pt x="10038" y="4899"/>
                  </a:cubicBezTo>
                  <a:cubicBezTo>
                    <a:pt x="9949" y="4899"/>
                    <a:pt x="9769" y="4973"/>
                    <a:pt x="9680" y="5048"/>
                  </a:cubicBezTo>
                  <a:cubicBezTo>
                    <a:pt x="9680" y="5048"/>
                    <a:pt x="9680" y="5048"/>
                    <a:pt x="9590" y="5122"/>
                  </a:cubicBezTo>
                  <a:cubicBezTo>
                    <a:pt x="9590" y="5122"/>
                    <a:pt x="9680" y="5196"/>
                    <a:pt x="9680" y="5196"/>
                  </a:cubicBezTo>
                  <a:cubicBezTo>
                    <a:pt x="9680" y="5270"/>
                    <a:pt x="9590" y="5196"/>
                    <a:pt x="9500" y="5270"/>
                  </a:cubicBezTo>
                  <a:cubicBezTo>
                    <a:pt x="9500" y="5270"/>
                    <a:pt x="9590" y="5345"/>
                    <a:pt x="9590" y="5419"/>
                  </a:cubicBezTo>
                  <a:cubicBezTo>
                    <a:pt x="9590" y="5419"/>
                    <a:pt x="9590" y="5419"/>
                    <a:pt x="9680" y="5419"/>
                  </a:cubicBezTo>
                  <a:cubicBezTo>
                    <a:pt x="9769" y="5419"/>
                    <a:pt x="9769" y="5419"/>
                    <a:pt x="9769" y="5419"/>
                  </a:cubicBezTo>
                  <a:cubicBezTo>
                    <a:pt x="9769" y="5419"/>
                    <a:pt x="9859" y="5419"/>
                    <a:pt x="9859" y="5419"/>
                  </a:cubicBezTo>
                  <a:cubicBezTo>
                    <a:pt x="9859" y="5419"/>
                    <a:pt x="9949" y="5270"/>
                    <a:pt x="9949" y="5270"/>
                  </a:cubicBezTo>
                  <a:cubicBezTo>
                    <a:pt x="10038" y="5270"/>
                    <a:pt x="10128" y="5419"/>
                    <a:pt x="9949" y="5419"/>
                  </a:cubicBezTo>
                  <a:cubicBezTo>
                    <a:pt x="10038" y="5419"/>
                    <a:pt x="10128" y="5419"/>
                    <a:pt x="10217" y="5345"/>
                  </a:cubicBezTo>
                  <a:cubicBezTo>
                    <a:pt x="10307" y="5345"/>
                    <a:pt x="10307" y="5270"/>
                    <a:pt x="10397" y="5270"/>
                  </a:cubicBezTo>
                  <a:cubicBezTo>
                    <a:pt x="10397" y="5270"/>
                    <a:pt x="10397" y="5345"/>
                    <a:pt x="10397" y="5419"/>
                  </a:cubicBezTo>
                  <a:cubicBezTo>
                    <a:pt x="10486" y="5419"/>
                    <a:pt x="10486" y="5419"/>
                    <a:pt x="10576" y="5419"/>
                  </a:cubicBezTo>
                  <a:cubicBezTo>
                    <a:pt x="10576" y="5419"/>
                    <a:pt x="10666" y="5493"/>
                    <a:pt x="10666" y="5493"/>
                  </a:cubicBezTo>
                  <a:cubicBezTo>
                    <a:pt x="10576" y="5567"/>
                    <a:pt x="10397" y="5345"/>
                    <a:pt x="10307" y="5493"/>
                  </a:cubicBezTo>
                  <a:cubicBezTo>
                    <a:pt x="10307" y="5493"/>
                    <a:pt x="10397" y="5493"/>
                    <a:pt x="10486" y="5567"/>
                  </a:cubicBezTo>
                  <a:cubicBezTo>
                    <a:pt x="10397" y="5567"/>
                    <a:pt x="10307" y="5419"/>
                    <a:pt x="10217" y="5493"/>
                  </a:cubicBezTo>
                  <a:cubicBezTo>
                    <a:pt x="10217" y="5493"/>
                    <a:pt x="10128" y="5493"/>
                    <a:pt x="10128" y="5567"/>
                  </a:cubicBezTo>
                  <a:cubicBezTo>
                    <a:pt x="10128" y="5567"/>
                    <a:pt x="10128" y="5641"/>
                    <a:pt x="10217" y="5641"/>
                  </a:cubicBezTo>
                  <a:cubicBezTo>
                    <a:pt x="10217" y="5716"/>
                    <a:pt x="10307" y="5716"/>
                    <a:pt x="10307" y="5790"/>
                  </a:cubicBezTo>
                  <a:cubicBezTo>
                    <a:pt x="10217" y="5790"/>
                    <a:pt x="10307" y="5864"/>
                    <a:pt x="10307" y="5864"/>
                  </a:cubicBezTo>
                  <a:cubicBezTo>
                    <a:pt x="10307" y="5864"/>
                    <a:pt x="10307" y="5938"/>
                    <a:pt x="10217" y="5938"/>
                  </a:cubicBezTo>
                  <a:cubicBezTo>
                    <a:pt x="10217" y="5938"/>
                    <a:pt x="10217" y="5864"/>
                    <a:pt x="10217" y="5790"/>
                  </a:cubicBezTo>
                  <a:cubicBezTo>
                    <a:pt x="10217" y="5790"/>
                    <a:pt x="10217" y="5790"/>
                    <a:pt x="10217" y="5716"/>
                  </a:cubicBezTo>
                  <a:cubicBezTo>
                    <a:pt x="10217" y="5716"/>
                    <a:pt x="10128" y="5716"/>
                    <a:pt x="10128" y="5641"/>
                  </a:cubicBezTo>
                  <a:cubicBezTo>
                    <a:pt x="10128" y="5641"/>
                    <a:pt x="10128" y="5567"/>
                    <a:pt x="10128" y="5567"/>
                  </a:cubicBezTo>
                  <a:cubicBezTo>
                    <a:pt x="10038" y="5493"/>
                    <a:pt x="9859" y="5641"/>
                    <a:pt x="9859" y="5641"/>
                  </a:cubicBezTo>
                  <a:cubicBezTo>
                    <a:pt x="9859" y="5567"/>
                    <a:pt x="9859" y="5567"/>
                    <a:pt x="9859" y="5567"/>
                  </a:cubicBezTo>
                  <a:cubicBezTo>
                    <a:pt x="9859" y="5493"/>
                    <a:pt x="9769" y="5493"/>
                    <a:pt x="9680" y="5493"/>
                  </a:cubicBezTo>
                  <a:cubicBezTo>
                    <a:pt x="9590" y="5493"/>
                    <a:pt x="9411" y="5567"/>
                    <a:pt x="9321" y="5567"/>
                  </a:cubicBezTo>
                  <a:cubicBezTo>
                    <a:pt x="9321" y="5567"/>
                    <a:pt x="9411" y="5567"/>
                    <a:pt x="9411" y="5567"/>
                  </a:cubicBezTo>
                  <a:cubicBezTo>
                    <a:pt x="9411" y="5567"/>
                    <a:pt x="9321" y="5641"/>
                    <a:pt x="9321" y="5641"/>
                  </a:cubicBezTo>
                  <a:cubicBezTo>
                    <a:pt x="9411" y="5641"/>
                    <a:pt x="9590" y="5641"/>
                    <a:pt x="9680" y="5716"/>
                  </a:cubicBezTo>
                  <a:cubicBezTo>
                    <a:pt x="9680" y="5790"/>
                    <a:pt x="9680" y="5790"/>
                    <a:pt x="9680" y="5864"/>
                  </a:cubicBezTo>
                  <a:cubicBezTo>
                    <a:pt x="9769" y="5938"/>
                    <a:pt x="9769" y="5938"/>
                    <a:pt x="9859" y="6013"/>
                  </a:cubicBezTo>
                  <a:cubicBezTo>
                    <a:pt x="9769" y="6013"/>
                    <a:pt x="9680" y="5938"/>
                    <a:pt x="9590" y="5864"/>
                  </a:cubicBezTo>
                  <a:cubicBezTo>
                    <a:pt x="9590" y="5864"/>
                    <a:pt x="9590" y="5790"/>
                    <a:pt x="9590" y="5790"/>
                  </a:cubicBezTo>
                  <a:cubicBezTo>
                    <a:pt x="9590" y="5790"/>
                    <a:pt x="9590" y="5716"/>
                    <a:pt x="9500" y="5716"/>
                  </a:cubicBezTo>
                  <a:cubicBezTo>
                    <a:pt x="9500" y="5716"/>
                    <a:pt x="9411" y="5716"/>
                    <a:pt x="9411" y="5716"/>
                  </a:cubicBezTo>
                  <a:cubicBezTo>
                    <a:pt x="9411" y="5716"/>
                    <a:pt x="9411" y="5641"/>
                    <a:pt x="9411" y="5641"/>
                  </a:cubicBezTo>
                  <a:cubicBezTo>
                    <a:pt x="9321" y="5641"/>
                    <a:pt x="9321" y="5641"/>
                    <a:pt x="9232" y="5641"/>
                  </a:cubicBezTo>
                  <a:cubicBezTo>
                    <a:pt x="9232" y="5716"/>
                    <a:pt x="9321" y="5716"/>
                    <a:pt x="9321" y="5790"/>
                  </a:cubicBezTo>
                  <a:cubicBezTo>
                    <a:pt x="9411" y="5790"/>
                    <a:pt x="9411" y="5790"/>
                    <a:pt x="9411" y="5790"/>
                  </a:cubicBezTo>
                  <a:cubicBezTo>
                    <a:pt x="9411" y="5790"/>
                    <a:pt x="9411" y="5790"/>
                    <a:pt x="9321" y="5790"/>
                  </a:cubicBezTo>
                  <a:cubicBezTo>
                    <a:pt x="9232" y="5864"/>
                    <a:pt x="9321" y="5864"/>
                    <a:pt x="9321" y="5864"/>
                  </a:cubicBezTo>
                  <a:cubicBezTo>
                    <a:pt x="9411" y="5864"/>
                    <a:pt x="9500" y="5864"/>
                    <a:pt x="9500" y="5790"/>
                  </a:cubicBezTo>
                  <a:cubicBezTo>
                    <a:pt x="9500" y="5864"/>
                    <a:pt x="9590" y="5864"/>
                    <a:pt x="9680" y="5938"/>
                  </a:cubicBezTo>
                  <a:cubicBezTo>
                    <a:pt x="9590" y="5938"/>
                    <a:pt x="9500" y="5938"/>
                    <a:pt x="9500" y="5864"/>
                  </a:cubicBezTo>
                  <a:cubicBezTo>
                    <a:pt x="9500" y="5864"/>
                    <a:pt x="9500" y="5938"/>
                    <a:pt x="9590" y="5938"/>
                  </a:cubicBezTo>
                  <a:cubicBezTo>
                    <a:pt x="9500" y="5938"/>
                    <a:pt x="9500" y="5938"/>
                    <a:pt x="9500" y="6013"/>
                  </a:cubicBezTo>
                  <a:cubicBezTo>
                    <a:pt x="9411" y="5938"/>
                    <a:pt x="9411" y="6013"/>
                    <a:pt x="9321" y="6013"/>
                  </a:cubicBezTo>
                  <a:cubicBezTo>
                    <a:pt x="9321" y="6013"/>
                    <a:pt x="9411" y="6013"/>
                    <a:pt x="9411" y="6013"/>
                  </a:cubicBezTo>
                  <a:cubicBezTo>
                    <a:pt x="9411" y="6013"/>
                    <a:pt x="9411" y="6087"/>
                    <a:pt x="9411" y="6087"/>
                  </a:cubicBezTo>
                  <a:cubicBezTo>
                    <a:pt x="9411" y="6087"/>
                    <a:pt x="9411" y="6087"/>
                    <a:pt x="9500" y="6013"/>
                  </a:cubicBezTo>
                  <a:cubicBezTo>
                    <a:pt x="9590" y="6013"/>
                    <a:pt x="9680" y="6087"/>
                    <a:pt x="9680" y="6087"/>
                  </a:cubicBezTo>
                  <a:cubicBezTo>
                    <a:pt x="9680" y="6087"/>
                    <a:pt x="9680" y="6087"/>
                    <a:pt x="9680" y="6087"/>
                  </a:cubicBezTo>
                  <a:cubicBezTo>
                    <a:pt x="9680" y="6087"/>
                    <a:pt x="9680" y="6087"/>
                    <a:pt x="9680" y="6161"/>
                  </a:cubicBezTo>
                  <a:cubicBezTo>
                    <a:pt x="9680" y="6161"/>
                    <a:pt x="9590" y="6087"/>
                    <a:pt x="9590" y="6087"/>
                  </a:cubicBezTo>
                  <a:cubicBezTo>
                    <a:pt x="9500" y="6087"/>
                    <a:pt x="9500" y="6161"/>
                    <a:pt x="9411" y="6161"/>
                  </a:cubicBezTo>
                  <a:cubicBezTo>
                    <a:pt x="9500" y="6161"/>
                    <a:pt x="9500" y="6161"/>
                    <a:pt x="9590" y="6235"/>
                  </a:cubicBezTo>
                  <a:cubicBezTo>
                    <a:pt x="9500" y="6235"/>
                    <a:pt x="9500" y="6310"/>
                    <a:pt x="9590" y="6310"/>
                  </a:cubicBezTo>
                  <a:cubicBezTo>
                    <a:pt x="9590" y="6310"/>
                    <a:pt x="9500" y="6310"/>
                    <a:pt x="9500" y="6310"/>
                  </a:cubicBezTo>
                  <a:cubicBezTo>
                    <a:pt x="9500" y="6310"/>
                    <a:pt x="9411" y="6161"/>
                    <a:pt x="9411" y="6235"/>
                  </a:cubicBezTo>
                  <a:cubicBezTo>
                    <a:pt x="9411" y="6235"/>
                    <a:pt x="9500" y="6310"/>
                    <a:pt x="9500" y="6310"/>
                  </a:cubicBezTo>
                  <a:cubicBezTo>
                    <a:pt x="9500" y="6310"/>
                    <a:pt x="9500" y="6310"/>
                    <a:pt x="9500" y="6384"/>
                  </a:cubicBezTo>
                  <a:cubicBezTo>
                    <a:pt x="9500" y="6384"/>
                    <a:pt x="9500" y="6384"/>
                    <a:pt x="9500" y="6384"/>
                  </a:cubicBezTo>
                  <a:cubicBezTo>
                    <a:pt x="9411" y="6384"/>
                    <a:pt x="9411" y="6161"/>
                    <a:pt x="9321" y="6235"/>
                  </a:cubicBezTo>
                  <a:cubicBezTo>
                    <a:pt x="9411" y="6310"/>
                    <a:pt x="9321" y="6384"/>
                    <a:pt x="9411" y="6458"/>
                  </a:cubicBezTo>
                  <a:cubicBezTo>
                    <a:pt x="9411" y="6458"/>
                    <a:pt x="9500" y="6458"/>
                    <a:pt x="9500" y="6532"/>
                  </a:cubicBezTo>
                  <a:cubicBezTo>
                    <a:pt x="9590" y="6532"/>
                    <a:pt x="9500" y="6532"/>
                    <a:pt x="9590" y="6606"/>
                  </a:cubicBezTo>
                  <a:cubicBezTo>
                    <a:pt x="9500" y="6606"/>
                    <a:pt x="9411" y="6458"/>
                    <a:pt x="9411" y="6458"/>
                  </a:cubicBezTo>
                  <a:cubicBezTo>
                    <a:pt x="9321" y="6384"/>
                    <a:pt x="9321" y="6458"/>
                    <a:pt x="9321" y="6384"/>
                  </a:cubicBezTo>
                  <a:cubicBezTo>
                    <a:pt x="9321" y="6384"/>
                    <a:pt x="9321" y="6310"/>
                    <a:pt x="9321" y="6235"/>
                  </a:cubicBezTo>
                  <a:cubicBezTo>
                    <a:pt x="9321" y="6235"/>
                    <a:pt x="9232" y="6235"/>
                    <a:pt x="9232" y="6161"/>
                  </a:cubicBezTo>
                  <a:cubicBezTo>
                    <a:pt x="9232" y="6161"/>
                    <a:pt x="9232" y="6161"/>
                    <a:pt x="9232" y="6087"/>
                  </a:cubicBezTo>
                  <a:cubicBezTo>
                    <a:pt x="9232" y="6087"/>
                    <a:pt x="9232" y="6013"/>
                    <a:pt x="9232" y="6013"/>
                  </a:cubicBezTo>
                  <a:cubicBezTo>
                    <a:pt x="9232" y="5938"/>
                    <a:pt x="9232" y="5938"/>
                    <a:pt x="9232" y="5938"/>
                  </a:cubicBezTo>
                  <a:cubicBezTo>
                    <a:pt x="9232" y="5938"/>
                    <a:pt x="9232" y="5938"/>
                    <a:pt x="9232" y="5938"/>
                  </a:cubicBezTo>
                  <a:cubicBezTo>
                    <a:pt x="9142" y="5864"/>
                    <a:pt x="9232" y="5790"/>
                    <a:pt x="9142" y="5790"/>
                  </a:cubicBezTo>
                  <a:cubicBezTo>
                    <a:pt x="9052" y="5716"/>
                    <a:pt x="9142" y="5864"/>
                    <a:pt x="9142" y="5864"/>
                  </a:cubicBezTo>
                  <a:cubicBezTo>
                    <a:pt x="8963" y="5864"/>
                    <a:pt x="9052" y="5938"/>
                    <a:pt x="9052" y="6013"/>
                  </a:cubicBezTo>
                  <a:cubicBezTo>
                    <a:pt x="9052" y="6013"/>
                    <a:pt x="9052" y="6013"/>
                    <a:pt x="9052" y="6013"/>
                  </a:cubicBezTo>
                  <a:cubicBezTo>
                    <a:pt x="9052" y="6087"/>
                    <a:pt x="8963" y="6087"/>
                    <a:pt x="8963" y="6087"/>
                  </a:cubicBezTo>
                  <a:cubicBezTo>
                    <a:pt x="8963" y="6087"/>
                    <a:pt x="8963" y="6087"/>
                    <a:pt x="8963" y="6087"/>
                  </a:cubicBezTo>
                  <a:cubicBezTo>
                    <a:pt x="8873" y="6087"/>
                    <a:pt x="8873" y="6087"/>
                    <a:pt x="8873" y="6161"/>
                  </a:cubicBezTo>
                  <a:cubicBezTo>
                    <a:pt x="8873" y="6161"/>
                    <a:pt x="8873" y="6087"/>
                    <a:pt x="8873" y="6087"/>
                  </a:cubicBezTo>
                  <a:cubicBezTo>
                    <a:pt x="8873" y="6013"/>
                    <a:pt x="8873" y="6087"/>
                    <a:pt x="8873" y="6087"/>
                  </a:cubicBezTo>
                  <a:cubicBezTo>
                    <a:pt x="8873" y="6087"/>
                    <a:pt x="8873" y="6087"/>
                    <a:pt x="8963" y="6087"/>
                  </a:cubicBezTo>
                  <a:cubicBezTo>
                    <a:pt x="8963" y="6087"/>
                    <a:pt x="8963" y="6013"/>
                    <a:pt x="8963" y="6013"/>
                  </a:cubicBezTo>
                  <a:cubicBezTo>
                    <a:pt x="8963" y="6013"/>
                    <a:pt x="8873" y="6013"/>
                    <a:pt x="8963" y="5938"/>
                  </a:cubicBezTo>
                  <a:cubicBezTo>
                    <a:pt x="8873" y="5938"/>
                    <a:pt x="8873" y="5938"/>
                    <a:pt x="8873" y="5938"/>
                  </a:cubicBezTo>
                  <a:cubicBezTo>
                    <a:pt x="8873" y="5938"/>
                    <a:pt x="8783" y="6087"/>
                    <a:pt x="8783" y="6087"/>
                  </a:cubicBezTo>
                  <a:cubicBezTo>
                    <a:pt x="8783" y="6013"/>
                    <a:pt x="8783" y="6013"/>
                    <a:pt x="8783" y="6013"/>
                  </a:cubicBezTo>
                  <a:cubicBezTo>
                    <a:pt x="8694" y="6013"/>
                    <a:pt x="8694" y="6013"/>
                    <a:pt x="8604" y="6087"/>
                  </a:cubicBezTo>
                  <a:cubicBezTo>
                    <a:pt x="8604" y="6087"/>
                    <a:pt x="8604" y="6161"/>
                    <a:pt x="8604" y="6161"/>
                  </a:cubicBezTo>
                  <a:cubicBezTo>
                    <a:pt x="8604" y="6161"/>
                    <a:pt x="8515" y="6161"/>
                    <a:pt x="8604" y="6235"/>
                  </a:cubicBezTo>
                  <a:cubicBezTo>
                    <a:pt x="8604" y="6235"/>
                    <a:pt x="8694" y="6235"/>
                    <a:pt x="8694" y="6235"/>
                  </a:cubicBezTo>
                  <a:cubicBezTo>
                    <a:pt x="8604" y="6235"/>
                    <a:pt x="8783" y="6087"/>
                    <a:pt x="8783" y="6087"/>
                  </a:cubicBezTo>
                  <a:cubicBezTo>
                    <a:pt x="8783" y="6087"/>
                    <a:pt x="8783" y="6161"/>
                    <a:pt x="8783" y="6161"/>
                  </a:cubicBezTo>
                  <a:cubicBezTo>
                    <a:pt x="8873" y="6161"/>
                    <a:pt x="8873" y="6161"/>
                    <a:pt x="8873" y="6161"/>
                  </a:cubicBezTo>
                  <a:cubicBezTo>
                    <a:pt x="8963" y="6161"/>
                    <a:pt x="8963" y="6161"/>
                    <a:pt x="9052" y="6087"/>
                  </a:cubicBezTo>
                  <a:cubicBezTo>
                    <a:pt x="9052" y="6087"/>
                    <a:pt x="9052" y="6087"/>
                    <a:pt x="9052" y="6087"/>
                  </a:cubicBezTo>
                  <a:cubicBezTo>
                    <a:pt x="8963" y="6161"/>
                    <a:pt x="9142" y="6161"/>
                    <a:pt x="9232" y="6235"/>
                  </a:cubicBezTo>
                  <a:cubicBezTo>
                    <a:pt x="9232" y="6235"/>
                    <a:pt x="9232" y="6235"/>
                    <a:pt x="9232" y="6235"/>
                  </a:cubicBezTo>
                  <a:cubicBezTo>
                    <a:pt x="9142" y="6161"/>
                    <a:pt x="9142" y="6235"/>
                    <a:pt x="9142" y="6310"/>
                  </a:cubicBezTo>
                  <a:cubicBezTo>
                    <a:pt x="9142" y="6310"/>
                    <a:pt x="9052" y="6384"/>
                    <a:pt x="9052" y="6384"/>
                  </a:cubicBezTo>
                  <a:cubicBezTo>
                    <a:pt x="8963" y="6458"/>
                    <a:pt x="9052" y="6384"/>
                    <a:pt x="9052" y="6384"/>
                  </a:cubicBezTo>
                  <a:cubicBezTo>
                    <a:pt x="8963" y="6310"/>
                    <a:pt x="8873" y="6310"/>
                    <a:pt x="8783" y="6384"/>
                  </a:cubicBezTo>
                  <a:cubicBezTo>
                    <a:pt x="8783" y="6458"/>
                    <a:pt x="8783" y="6458"/>
                    <a:pt x="8783" y="6532"/>
                  </a:cubicBezTo>
                  <a:cubicBezTo>
                    <a:pt x="8694" y="6458"/>
                    <a:pt x="8783" y="6384"/>
                    <a:pt x="8694" y="6384"/>
                  </a:cubicBezTo>
                  <a:cubicBezTo>
                    <a:pt x="8694" y="6384"/>
                    <a:pt x="8604" y="6458"/>
                    <a:pt x="8604" y="6384"/>
                  </a:cubicBezTo>
                  <a:cubicBezTo>
                    <a:pt x="8515" y="6458"/>
                    <a:pt x="8515" y="6532"/>
                    <a:pt x="8515" y="6532"/>
                  </a:cubicBezTo>
                  <a:cubicBezTo>
                    <a:pt x="8515" y="6532"/>
                    <a:pt x="8515" y="6458"/>
                    <a:pt x="8515" y="6458"/>
                  </a:cubicBezTo>
                  <a:cubicBezTo>
                    <a:pt x="8425" y="6384"/>
                    <a:pt x="8246" y="6458"/>
                    <a:pt x="8156" y="6532"/>
                  </a:cubicBezTo>
                  <a:cubicBezTo>
                    <a:pt x="8156" y="6532"/>
                    <a:pt x="8156" y="6532"/>
                    <a:pt x="8156" y="6532"/>
                  </a:cubicBezTo>
                  <a:cubicBezTo>
                    <a:pt x="8246" y="6532"/>
                    <a:pt x="8335" y="6458"/>
                    <a:pt x="8425" y="6532"/>
                  </a:cubicBezTo>
                  <a:cubicBezTo>
                    <a:pt x="8425" y="6532"/>
                    <a:pt x="8066" y="6532"/>
                    <a:pt x="8156" y="6606"/>
                  </a:cubicBezTo>
                  <a:cubicBezTo>
                    <a:pt x="8156" y="6606"/>
                    <a:pt x="8156" y="6606"/>
                    <a:pt x="8156" y="6606"/>
                  </a:cubicBezTo>
                  <a:cubicBezTo>
                    <a:pt x="8156" y="6606"/>
                    <a:pt x="8156" y="6606"/>
                    <a:pt x="8156" y="6681"/>
                  </a:cubicBezTo>
                  <a:cubicBezTo>
                    <a:pt x="8246" y="6606"/>
                    <a:pt x="8335" y="6606"/>
                    <a:pt x="8335" y="6606"/>
                  </a:cubicBezTo>
                  <a:cubicBezTo>
                    <a:pt x="8246" y="6681"/>
                    <a:pt x="8425" y="6681"/>
                    <a:pt x="8425" y="6681"/>
                  </a:cubicBezTo>
                  <a:cubicBezTo>
                    <a:pt x="8335" y="6681"/>
                    <a:pt x="8156" y="6681"/>
                    <a:pt x="8156" y="6755"/>
                  </a:cubicBezTo>
                  <a:cubicBezTo>
                    <a:pt x="8246" y="6755"/>
                    <a:pt x="8156" y="6829"/>
                    <a:pt x="8066" y="6829"/>
                  </a:cubicBezTo>
                  <a:cubicBezTo>
                    <a:pt x="8156" y="6903"/>
                    <a:pt x="8425" y="6829"/>
                    <a:pt x="8425" y="6755"/>
                  </a:cubicBezTo>
                  <a:cubicBezTo>
                    <a:pt x="8515" y="6755"/>
                    <a:pt x="8604" y="6681"/>
                    <a:pt x="8604" y="6606"/>
                  </a:cubicBezTo>
                  <a:cubicBezTo>
                    <a:pt x="8604" y="6532"/>
                    <a:pt x="8604" y="6532"/>
                    <a:pt x="8604" y="6458"/>
                  </a:cubicBezTo>
                  <a:cubicBezTo>
                    <a:pt x="8604" y="6532"/>
                    <a:pt x="8694" y="6532"/>
                    <a:pt x="8694" y="6532"/>
                  </a:cubicBezTo>
                  <a:cubicBezTo>
                    <a:pt x="8694" y="6532"/>
                    <a:pt x="8694" y="6532"/>
                    <a:pt x="8694" y="6458"/>
                  </a:cubicBezTo>
                  <a:cubicBezTo>
                    <a:pt x="8694" y="6532"/>
                    <a:pt x="8694" y="6532"/>
                    <a:pt x="8694" y="6606"/>
                  </a:cubicBezTo>
                  <a:cubicBezTo>
                    <a:pt x="8694" y="6606"/>
                    <a:pt x="8783" y="6606"/>
                    <a:pt x="8783" y="6606"/>
                  </a:cubicBezTo>
                  <a:cubicBezTo>
                    <a:pt x="8873" y="6606"/>
                    <a:pt x="8873" y="6606"/>
                    <a:pt x="8873" y="6606"/>
                  </a:cubicBezTo>
                  <a:cubicBezTo>
                    <a:pt x="8873" y="6606"/>
                    <a:pt x="8873" y="6606"/>
                    <a:pt x="8873" y="6681"/>
                  </a:cubicBezTo>
                  <a:cubicBezTo>
                    <a:pt x="8873" y="6681"/>
                    <a:pt x="8963" y="6681"/>
                    <a:pt x="8963" y="6755"/>
                  </a:cubicBezTo>
                  <a:cubicBezTo>
                    <a:pt x="8963" y="6755"/>
                    <a:pt x="8963" y="6755"/>
                    <a:pt x="9052" y="6755"/>
                  </a:cubicBezTo>
                  <a:cubicBezTo>
                    <a:pt x="8963" y="6829"/>
                    <a:pt x="8873" y="6755"/>
                    <a:pt x="8873" y="6681"/>
                  </a:cubicBezTo>
                  <a:cubicBezTo>
                    <a:pt x="8783" y="6681"/>
                    <a:pt x="8783" y="6681"/>
                    <a:pt x="8694" y="6681"/>
                  </a:cubicBezTo>
                  <a:cubicBezTo>
                    <a:pt x="8694" y="6755"/>
                    <a:pt x="8694" y="6755"/>
                    <a:pt x="8783" y="6755"/>
                  </a:cubicBezTo>
                  <a:cubicBezTo>
                    <a:pt x="8783" y="6755"/>
                    <a:pt x="8783" y="6755"/>
                    <a:pt x="8783" y="6755"/>
                  </a:cubicBezTo>
                  <a:cubicBezTo>
                    <a:pt x="8783" y="6755"/>
                    <a:pt x="8873" y="6829"/>
                    <a:pt x="8873" y="6829"/>
                  </a:cubicBezTo>
                  <a:cubicBezTo>
                    <a:pt x="8873" y="6829"/>
                    <a:pt x="8783" y="6829"/>
                    <a:pt x="8783" y="6755"/>
                  </a:cubicBezTo>
                  <a:cubicBezTo>
                    <a:pt x="8783" y="6829"/>
                    <a:pt x="8783" y="6829"/>
                    <a:pt x="8783" y="6829"/>
                  </a:cubicBezTo>
                  <a:cubicBezTo>
                    <a:pt x="8783" y="6829"/>
                    <a:pt x="8694" y="6829"/>
                    <a:pt x="8694" y="6829"/>
                  </a:cubicBezTo>
                  <a:cubicBezTo>
                    <a:pt x="8604" y="6755"/>
                    <a:pt x="8604" y="6755"/>
                    <a:pt x="8604" y="6755"/>
                  </a:cubicBezTo>
                  <a:cubicBezTo>
                    <a:pt x="8515" y="6755"/>
                    <a:pt x="8515" y="6829"/>
                    <a:pt x="8604" y="6829"/>
                  </a:cubicBezTo>
                  <a:cubicBezTo>
                    <a:pt x="8604" y="6829"/>
                    <a:pt x="8425" y="6903"/>
                    <a:pt x="8515" y="6903"/>
                  </a:cubicBezTo>
                  <a:cubicBezTo>
                    <a:pt x="8515" y="6978"/>
                    <a:pt x="8515" y="6903"/>
                    <a:pt x="8515" y="6903"/>
                  </a:cubicBezTo>
                  <a:cubicBezTo>
                    <a:pt x="8515" y="6903"/>
                    <a:pt x="8604" y="6978"/>
                    <a:pt x="8604" y="6978"/>
                  </a:cubicBezTo>
                  <a:cubicBezTo>
                    <a:pt x="8694" y="6903"/>
                    <a:pt x="8604" y="6829"/>
                    <a:pt x="8694" y="6903"/>
                  </a:cubicBezTo>
                  <a:cubicBezTo>
                    <a:pt x="8694" y="6903"/>
                    <a:pt x="8694" y="6978"/>
                    <a:pt x="8694" y="7052"/>
                  </a:cubicBezTo>
                  <a:cubicBezTo>
                    <a:pt x="8694" y="6978"/>
                    <a:pt x="8604" y="6978"/>
                    <a:pt x="8515" y="6978"/>
                  </a:cubicBezTo>
                  <a:cubicBezTo>
                    <a:pt x="8515" y="6978"/>
                    <a:pt x="8515" y="6978"/>
                    <a:pt x="8515" y="6978"/>
                  </a:cubicBezTo>
                  <a:cubicBezTo>
                    <a:pt x="8425" y="7052"/>
                    <a:pt x="8694" y="7126"/>
                    <a:pt x="8783" y="7126"/>
                  </a:cubicBezTo>
                  <a:cubicBezTo>
                    <a:pt x="8783" y="7126"/>
                    <a:pt x="9052" y="6903"/>
                    <a:pt x="9052" y="7052"/>
                  </a:cubicBezTo>
                  <a:cubicBezTo>
                    <a:pt x="8963" y="7052"/>
                    <a:pt x="8873" y="7052"/>
                    <a:pt x="8873" y="7126"/>
                  </a:cubicBezTo>
                  <a:cubicBezTo>
                    <a:pt x="8783" y="7126"/>
                    <a:pt x="8694" y="7200"/>
                    <a:pt x="8783" y="7200"/>
                  </a:cubicBezTo>
                  <a:cubicBezTo>
                    <a:pt x="8783" y="7274"/>
                    <a:pt x="8783" y="7274"/>
                    <a:pt x="8783" y="7349"/>
                  </a:cubicBezTo>
                  <a:cubicBezTo>
                    <a:pt x="8873" y="7349"/>
                    <a:pt x="8873" y="7423"/>
                    <a:pt x="8873" y="7423"/>
                  </a:cubicBezTo>
                  <a:cubicBezTo>
                    <a:pt x="8873" y="7497"/>
                    <a:pt x="8963" y="7497"/>
                    <a:pt x="8873" y="7571"/>
                  </a:cubicBezTo>
                  <a:cubicBezTo>
                    <a:pt x="8783" y="7571"/>
                    <a:pt x="8873" y="7497"/>
                    <a:pt x="8873" y="7497"/>
                  </a:cubicBezTo>
                  <a:cubicBezTo>
                    <a:pt x="8873" y="7423"/>
                    <a:pt x="8783" y="7349"/>
                    <a:pt x="8783" y="7349"/>
                  </a:cubicBezTo>
                  <a:cubicBezTo>
                    <a:pt x="8783" y="7274"/>
                    <a:pt x="8783" y="7200"/>
                    <a:pt x="8694" y="7200"/>
                  </a:cubicBezTo>
                  <a:cubicBezTo>
                    <a:pt x="8604" y="7126"/>
                    <a:pt x="8515" y="7200"/>
                    <a:pt x="8425" y="7274"/>
                  </a:cubicBezTo>
                  <a:cubicBezTo>
                    <a:pt x="8425" y="7274"/>
                    <a:pt x="8425" y="7200"/>
                    <a:pt x="8425" y="7200"/>
                  </a:cubicBezTo>
                  <a:cubicBezTo>
                    <a:pt x="8515" y="7200"/>
                    <a:pt x="8425" y="7200"/>
                    <a:pt x="8425" y="7200"/>
                  </a:cubicBezTo>
                  <a:cubicBezTo>
                    <a:pt x="8425" y="7200"/>
                    <a:pt x="8515" y="7200"/>
                    <a:pt x="8515" y="7200"/>
                  </a:cubicBezTo>
                  <a:cubicBezTo>
                    <a:pt x="8515" y="7126"/>
                    <a:pt x="8515" y="7126"/>
                    <a:pt x="8515" y="7126"/>
                  </a:cubicBezTo>
                  <a:cubicBezTo>
                    <a:pt x="8425" y="7126"/>
                    <a:pt x="8425" y="7126"/>
                    <a:pt x="8335" y="7200"/>
                  </a:cubicBezTo>
                  <a:cubicBezTo>
                    <a:pt x="8335" y="7200"/>
                    <a:pt x="8246" y="7200"/>
                    <a:pt x="8156" y="7200"/>
                  </a:cubicBezTo>
                  <a:cubicBezTo>
                    <a:pt x="8246" y="7126"/>
                    <a:pt x="8335" y="7200"/>
                    <a:pt x="8335" y="7126"/>
                  </a:cubicBezTo>
                  <a:cubicBezTo>
                    <a:pt x="8335" y="7052"/>
                    <a:pt x="8335" y="7052"/>
                    <a:pt x="8335" y="7052"/>
                  </a:cubicBezTo>
                  <a:cubicBezTo>
                    <a:pt x="8335" y="7052"/>
                    <a:pt x="8425" y="7126"/>
                    <a:pt x="8425" y="7052"/>
                  </a:cubicBezTo>
                  <a:cubicBezTo>
                    <a:pt x="8425" y="6903"/>
                    <a:pt x="8156" y="7052"/>
                    <a:pt x="8066" y="7126"/>
                  </a:cubicBezTo>
                  <a:cubicBezTo>
                    <a:pt x="8156" y="7200"/>
                    <a:pt x="8156" y="7200"/>
                    <a:pt x="8156" y="7200"/>
                  </a:cubicBezTo>
                  <a:cubicBezTo>
                    <a:pt x="8156" y="7200"/>
                    <a:pt x="8156" y="7200"/>
                    <a:pt x="8156" y="7200"/>
                  </a:cubicBezTo>
                  <a:cubicBezTo>
                    <a:pt x="8246" y="7200"/>
                    <a:pt x="8335" y="7200"/>
                    <a:pt x="8335" y="7200"/>
                  </a:cubicBezTo>
                  <a:cubicBezTo>
                    <a:pt x="8335" y="7274"/>
                    <a:pt x="8246" y="7274"/>
                    <a:pt x="8246" y="7274"/>
                  </a:cubicBezTo>
                  <a:cubicBezTo>
                    <a:pt x="8246" y="7349"/>
                    <a:pt x="8156" y="7349"/>
                    <a:pt x="8156" y="7349"/>
                  </a:cubicBezTo>
                  <a:cubicBezTo>
                    <a:pt x="8156" y="7349"/>
                    <a:pt x="8156" y="7274"/>
                    <a:pt x="8156" y="7274"/>
                  </a:cubicBezTo>
                  <a:cubicBezTo>
                    <a:pt x="8156" y="7274"/>
                    <a:pt x="8156" y="7274"/>
                    <a:pt x="8066" y="7274"/>
                  </a:cubicBezTo>
                  <a:cubicBezTo>
                    <a:pt x="7977" y="7274"/>
                    <a:pt x="8066" y="7274"/>
                    <a:pt x="7977" y="7349"/>
                  </a:cubicBezTo>
                  <a:cubicBezTo>
                    <a:pt x="7977" y="7349"/>
                    <a:pt x="7977" y="7349"/>
                    <a:pt x="7977" y="7349"/>
                  </a:cubicBezTo>
                  <a:cubicBezTo>
                    <a:pt x="8066" y="7349"/>
                    <a:pt x="7887" y="7423"/>
                    <a:pt x="7887" y="7497"/>
                  </a:cubicBezTo>
                  <a:cubicBezTo>
                    <a:pt x="7887" y="7497"/>
                    <a:pt x="7798" y="7571"/>
                    <a:pt x="7798" y="7571"/>
                  </a:cubicBezTo>
                  <a:cubicBezTo>
                    <a:pt x="7798" y="7571"/>
                    <a:pt x="7887" y="7571"/>
                    <a:pt x="7977" y="7571"/>
                  </a:cubicBezTo>
                  <a:cubicBezTo>
                    <a:pt x="7977" y="7571"/>
                    <a:pt x="8066" y="7497"/>
                    <a:pt x="8066" y="7497"/>
                  </a:cubicBezTo>
                  <a:cubicBezTo>
                    <a:pt x="8066" y="7571"/>
                    <a:pt x="8066" y="7571"/>
                    <a:pt x="7977" y="7646"/>
                  </a:cubicBezTo>
                  <a:cubicBezTo>
                    <a:pt x="8066" y="7646"/>
                    <a:pt x="8156" y="7571"/>
                    <a:pt x="8156" y="7571"/>
                  </a:cubicBezTo>
                  <a:cubicBezTo>
                    <a:pt x="8156" y="7571"/>
                    <a:pt x="8156" y="7571"/>
                    <a:pt x="8156" y="7571"/>
                  </a:cubicBezTo>
                  <a:cubicBezTo>
                    <a:pt x="8156" y="7571"/>
                    <a:pt x="8246" y="7571"/>
                    <a:pt x="8335" y="7571"/>
                  </a:cubicBezTo>
                  <a:cubicBezTo>
                    <a:pt x="8335" y="7571"/>
                    <a:pt x="8335" y="7497"/>
                    <a:pt x="8335" y="7497"/>
                  </a:cubicBezTo>
                  <a:cubicBezTo>
                    <a:pt x="8425" y="7497"/>
                    <a:pt x="8425" y="7497"/>
                    <a:pt x="8425" y="7497"/>
                  </a:cubicBezTo>
                  <a:cubicBezTo>
                    <a:pt x="8425" y="7571"/>
                    <a:pt x="8425" y="7497"/>
                    <a:pt x="8335" y="7571"/>
                  </a:cubicBezTo>
                  <a:cubicBezTo>
                    <a:pt x="8425" y="7571"/>
                    <a:pt x="8425" y="7571"/>
                    <a:pt x="8515" y="7571"/>
                  </a:cubicBezTo>
                  <a:cubicBezTo>
                    <a:pt x="8515" y="7571"/>
                    <a:pt x="8515" y="7571"/>
                    <a:pt x="8604" y="7571"/>
                  </a:cubicBezTo>
                  <a:cubicBezTo>
                    <a:pt x="8604" y="7646"/>
                    <a:pt x="8604" y="7646"/>
                    <a:pt x="8515" y="7646"/>
                  </a:cubicBezTo>
                  <a:cubicBezTo>
                    <a:pt x="8604" y="7646"/>
                    <a:pt x="8604" y="7646"/>
                    <a:pt x="8694" y="7646"/>
                  </a:cubicBezTo>
                  <a:cubicBezTo>
                    <a:pt x="8694" y="7571"/>
                    <a:pt x="8783" y="7646"/>
                    <a:pt x="8783" y="7646"/>
                  </a:cubicBezTo>
                  <a:cubicBezTo>
                    <a:pt x="8873" y="7646"/>
                    <a:pt x="8873" y="7646"/>
                    <a:pt x="8873" y="7646"/>
                  </a:cubicBezTo>
                  <a:cubicBezTo>
                    <a:pt x="8873" y="7646"/>
                    <a:pt x="8963" y="7646"/>
                    <a:pt x="8963" y="7720"/>
                  </a:cubicBezTo>
                  <a:cubicBezTo>
                    <a:pt x="8873" y="7720"/>
                    <a:pt x="8694" y="7571"/>
                    <a:pt x="8604" y="7646"/>
                  </a:cubicBezTo>
                  <a:cubicBezTo>
                    <a:pt x="8694" y="7720"/>
                    <a:pt x="8694" y="7720"/>
                    <a:pt x="8694" y="7794"/>
                  </a:cubicBezTo>
                  <a:cubicBezTo>
                    <a:pt x="8694" y="7868"/>
                    <a:pt x="8694" y="7868"/>
                    <a:pt x="8783" y="7868"/>
                  </a:cubicBezTo>
                  <a:cubicBezTo>
                    <a:pt x="8604" y="7868"/>
                    <a:pt x="8694" y="7794"/>
                    <a:pt x="8604" y="7720"/>
                  </a:cubicBezTo>
                  <a:cubicBezTo>
                    <a:pt x="8604" y="7720"/>
                    <a:pt x="8515" y="7720"/>
                    <a:pt x="8425" y="7646"/>
                  </a:cubicBezTo>
                  <a:cubicBezTo>
                    <a:pt x="8425" y="7646"/>
                    <a:pt x="8425" y="7646"/>
                    <a:pt x="8335" y="7646"/>
                  </a:cubicBezTo>
                  <a:cubicBezTo>
                    <a:pt x="8335" y="7646"/>
                    <a:pt x="8246" y="7720"/>
                    <a:pt x="8246" y="7794"/>
                  </a:cubicBezTo>
                  <a:cubicBezTo>
                    <a:pt x="8335" y="7794"/>
                    <a:pt x="8335" y="7868"/>
                    <a:pt x="8335" y="7868"/>
                  </a:cubicBezTo>
                  <a:cubicBezTo>
                    <a:pt x="8246" y="7794"/>
                    <a:pt x="8246" y="7794"/>
                    <a:pt x="8246" y="7720"/>
                  </a:cubicBezTo>
                  <a:cubicBezTo>
                    <a:pt x="8246" y="7720"/>
                    <a:pt x="8246" y="7720"/>
                    <a:pt x="8246" y="7720"/>
                  </a:cubicBezTo>
                  <a:cubicBezTo>
                    <a:pt x="8246" y="7646"/>
                    <a:pt x="8246" y="7646"/>
                    <a:pt x="8335" y="7646"/>
                  </a:cubicBezTo>
                  <a:cubicBezTo>
                    <a:pt x="8335" y="7646"/>
                    <a:pt x="8335" y="7646"/>
                    <a:pt x="8335" y="7646"/>
                  </a:cubicBezTo>
                  <a:cubicBezTo>
                    <a:pt x="8246" y="7646"/>
                    <a:pt x="8246" y="7646"/>
                    <a:pt x="8246" y="7646"/>
                  </a:cubicBezTo>
                  <a:cubicBezTo>
                    <a:pt x="8156" y="7646"/>
                    <a:pt x="8156" y="7646"/>
                    <a:pt x="8066" y="7646"/>
                  </a:cubicBezTo>
                  <a:cubicBezTo>
                    <a:pt x="8066" y="7646"/>
                    <a:pt x="8066" y="7720"/>
                    <a:pt x="8066" y="7720"/>
                  </a:cubicBezTo>
                  <a:cubicBezTo>
                    <a:pt x="8066" y="7720"/>
                    <a:pt x="7977" y="7646"/>
                    <a:pt x="7977" y="7646"/>
                  </a:cubicBezTo>
                  <a:cubicBezTo>
                    <a:pt x="7977" y="7646"/>
                    <a:pt x="7977" y="7646"/>
                    <a:pt x="7887" y="7720"/>
                  </a:cubicBezTo>
                  <a:cubicBezTo>
                    <a:pt x="7977" y="7720"/>
                    <a:pt x="8156" y="7720"/>
                    <a:pt x="8156" y="7794"/>
                  </a:cubicBezTo>
                  <a:cubicBezTo>
                    <a:pt x="8066" y="7720"/>
                    <a:pt x="7977" y="7720"/>
                    <a:pt x="7887" y="7720"/>
                  </a:cubicBezTo>
                  <a:cubicBezTo>
                    <a:pt x="7887" y="7794"/>
                    <a:pt x="7887" y="7794"/>
                    <a:pt x="7887" y="7794"/>
                  </a:cubicBezTo>
                  <a:cubicBezTo>
                    <a:pt x="7798" y="7794"/>
                    <a:pt x="7887" y="7794"/>
                    <a:pt x="7887" y="7720"/>
                  </a:cubicBezTo>
                  <a:cubicBezTo>
                    <a:pt x="7708" y="7720"/>
                    <a:pt x="7798" y="7794"/>
                    <a:pt x="7708" y="7868"/>
                  </a:cubicBezTo>
                  <a:cubicBezTo>
                    <a:pt x="7798" y="7942"/>
                    <a:pt x="7887" y="7868"/>
                    <a:pt x="7977" y="7942"/>
                  </a:cubicBezTo>
                  <a:cubicBezTo>
                    <a:pt x="7977" y="7942"/>
                    <a:pt x="7977" y="7942"/>
                    <a:pt x="7977" y="8017"/>
                  </a:cubicBezTo>
                  <a:cubicBezTo>
                    <a:pt x="7977" y="7942"/>
                    <a:pt x="7798" y="7868"/>
                    <a:pt x="7708" y="7942"/>
                  </a:cubicBezTo>
                  <a:cubicBezTo>
                    <a:pt x="7798" y="7942"/>
                    <a:pt x="7618" y="8091"/>
                    <a:pt x="7618" y="8091"/>
                  </a:cubicBezTo>
                  <a:cubicBezTo>
                    <a:pt x="7529" y="8017"/>
                    <a:pt x="7529" y="7942"/>
                    <a:pt x="7529" y="7942"/>
                  </a:cubicBezTo>
                  <a:cubicBezTo>
                    <a:pt x="7439" y="7942"/>
                    <a:pt x="7529" y="8017"/>
                    <a:pt x="7529" y="8017"/>
                  </a:cubicBezTo>
                  <a:cubicBezTo>
                    <a:pt x="7529" y="8091"/>
                    <a:pt x="7439" y="8091"/>
                    <a:pt x="7439" y="8165"/>
                  </a:cubicBezTo>
                  <a:cubicBezTo>
                    <a:pt x="7439" y="8165"/>
                    <a:pt x="7439" y="8165"/>
                    <a:pt x="7439" y="8165"/>
                  </a:cubicBezTo>
                  <a:cubicBezTo>
                    <a:pt x="7439" y="8165"/>
                    <a:pt x="7439" y="8091"/>
                    <a:pt x="7439" y="8091"/>
                  </a:cubicBezTo>
                  <a:cubicBezTo>
                    <a:pt x="7439" y="8091"/>
                    <a:pt x="7439" y="8091"/>
                    <a:pt x="7439" y="8017"/>
                  </a:cubicBezTo>
                  <a:cubicBezTo>
                    <a:pt x="7349" y="8017"/>
                    <a:pt x="7439" y="8091"/>
                    <a:pt x="7260" y="8091"/>
                  </a:cubicBezTo>
                  <a:cubicBezTo>
                    <a:pt x="7349" y="8165"/>
                    <a:pt x="7260" y="8091"/>
                    <a:pt x="7170" y="8165"/>
                  </a:cubicBezTo>
                  <a:cubicBezTo>
                    <a:pt x="7170" y="8165"/>
                    <a:pt x="7170" y="8165"/>
                    <a:pt x="7080" y="8165"/>
                  </a:cubicBezTo>
                  <a:cubicBezTo>
                    <a:pt x="7170" y="8239"/>
                    <a:pt x="7170" y="8165"/>
                    <a:pt x="7170" y="8239"/>
                  </a:cubicBezTo>
                  <a:cubicBezTo>
                    <a:pt x="7260" y="8239"/>
                    <a:pt x="7170" y="8239"/>
                    <a:pt x="7260" y="8239"/>
                  </a:cubicBezTo>
                  <a:cubicBezTo>
                    <a:pt x="7170" y="8314"/>
                    <a:pt x="7260" y="8314"/>
                    <a:pt x="7260" y="8314"/>
                  </a:cubicBezTo>
                  <a:cubicBezTo>
                    <a:pt x="7349" y="8314"/>
                    <a:pt x="7349" y="8314"/>
                    <a:pt x="7349" y="8388"/>
                  </a:cubicBezTo>
                  <a:cubicBezTo>
                    <a:pt x="7439" y="8388"/>
                    <a:pt x="7439" y="8388"/>
                    <a:pt x="7529" y="8388"/>
                  </a:cubicBezTo>
                  <a:cubicBezTo>
                    <a:pt x="7439" y="8388"/>
                    <a:pt x="7260" y="8314"/>
                    <a:pt x="7170" y="8388"/>
                  </a:cubicBezTo>
                  <a:cubicBezTo>
                    <a:pt x="6991" y="8388"/>
                    <a:pt x="7260" y="8388"/>
                    <a:pt x="7260" y="8462"/>
                  </a:cubicBezTo>
                  <a:cubicBezTo>
                    <a:pt x="7260" y="8462"/>
                    <a:pt x="7170" y="8388"/>
                    <a:pt x="7170" y="8462"/>
                  </a:cubicBezTo>
                  <a:cubicBezTo>
                    <a:pt x="7080" y="8462"/>
                    <a:pt x="7080" y="8462"/>
                    <a:pt x="7170" y="8536"/>
                  </a:cubicBezTo>
                  <a:cubicBezTo>
                    <a:pt x="7170" y="8536"/>
                    <a:pt x="7260" y="8462"/>
                    <a:pt x="7260" y="8462"/>
                  </a:cubicBezTo>
                  <a:cubicBezTo>
                    <a:pt x="7260" y="8462"/>
                    <a:pt x="7349" y="8462"/>
                    <a:pt x="7439" y="8462"/>
                  </a:cubicBezTo>
                  <a:cubicBezTo>
                    <a:pt x="7349" y="8536"/>
                    <a:pt x="7260" y="8536"/>
                    <a:pt x="7260" y="8536"/>
                  </a:cubicBezTo>
                  <a:cubicBezTo>
                    <a:pt x="7260" y="8536"/>
                    <a:pt x="7260" y="8536"/>
                    <a:pt x="7260" y="8536"/>
                  </a:cubicBezTo>
                  <a:cubicBezTo>
                    <a:pt x="7170" y="8611"/>
                    <a:pt x="6991" y="8388"/>
                    <a:pt x="6812" y="8536"/>
                  </a:cubicBezTo>
                  <a:cubicBezTo>
                    <a:pt x="6901" y="8536"/>
                    <a:pt x="7080" y="8611"/>
                    <a:pt x="7080" y="8685"/>
                  </a:cubicBezTo>
                  <a:cubicBezTo>
                    <a:pt x="7080" y="8611"/>
                    <a:pt x="7080" y="8611"/>
                    <a:pt x="7080" y="8611"/>
                  </a:cubicBezTo>
                  <a:cubicBezTo>
                    <a:pt x="6991" y="8611"/>
                    <a:pt x="6991" y="8611"/>
                    <a:pt x="6991" y="8611"/>
                  </a:cubicBezTo>
                  <a:cubicBezTo>
                    <a:pt x="6901" y="8611"/>
                    <a:pt x="6812" y="8611"/>
                    <a:pt x="6812" y="8611"/>
                  </a:cubicBezTo>
                  <a:cubicBezTo>
                    <a:pt x="6812" y="8685"/>
                    <a:pt x="6991" y="8685"/>
                    <a:pt x="6991" y="8685"/>
                  </a:cubicBezTo>
                  <a:cubicBezTo>
                    <a:pt x="6991" y="8685"/>
                    <a:pt x="6901" y="8685"/>
                    <a:pt x="6901" y="8685"/>
                  </a:cubicBezTo>
                  <a:cubicBezTo>
                    <a:pt x="6812" y="8759"/>
                    <a:pt x="6812" y="8759"/>
                    <a:pt x="6901" y="8833"/>
                  </a:cubicBezTo>
                  <a:cubicBezTo>
                    <a:pt x="6991" y="8833"/>
                    <a:pt x="7170" y="8611"/>
                    <a:pt x="7260" y="8685"/>
                  </a:cubicBezTo>
                  <a:cubicBezTo>
                    <a:pt x="7170" y="8685"/>
                    <a:pt x="7170" y="8685"/>
                    <a:pt x="7080" y="8759"/>
                  </a:cubicBezTo>
                  <a:cubicBezTo>
                    <a:pt x="7080" y="8833"/>
                    <a:pt x="7170" y="8759"/>
                    <a:pt x="7260" y="8833"/>
                  </a:cubicBezTo>
                  <a:cubicBezTo>
                    <a:pt x="7170" y="8833"/>
                    <a:pt x="6991" y="8759"/>
                    <a:pt x="6901" y="8833"/>
                  </a:cubicBezTo>
                  <a:cubicBezTo>
                    <a:pt x="6901" y="8833"/>
                    <a:pt x="6901" y="8907"/>
                    <a:pt x="6901" y="8907"/>
                  </a:cubicBezTo>
                  <a:cubicBezTo>
                    <a:pt x="6901" y="8907"/>
                    <a:pt x="6901" y="8907"/>
                    <a:pt x="6901" y="8982"/>
                  </a:cubicBezTo>
                  <a:cubicBezTo>
                    <a:pt x="6901" y="8982"/>
                    <a:pt x="6991" y="8982"/>
                    <a:pt x="6991" y="8907"/>
                  </a:cubicBezTo>
                  <a:cubicBezTo>
                    <a:pt x="6991" y="8982"/>
                    <a:pt x="6901" y="8982"/>
                    <a:pt x="6901" y="8982"/>
                  </a:cubicBezTo>
                  <a:cubicBezTo>
                    <a:pt x="6812" y="8982"/>
                    <a:pt x="6901" y="8907"/>
                    <a:pt x="6812" y="8833"/>
                  </a:cubicBezTo>
                  <a:cubicBezTo>
                    <a:pt x="6812" y="8833"/>
                    <a:pt x="6722" y="8833"/>
                    <a:pt x="6632" y="8833"/>
                  </a:cubicBezTo>
                  <a:cubicBezTo>
                    <a:pt x="6632" y="8833"/>
                    <a:pt x="6722" y="8907"/>
                    <a:pt x="6722" y="8907"/>
                  </a:cubicBezTo>
                  <a:cubicBezTo>
                    <a:pt x="6722" y="8907"/>
                    <a:pt x="6722" y="8907"/>
                    <a:pt x="6722" y="8907"/>
                  </a:cubicBezTo>
                  <a:cubicBezTo>
                    <a:pt x="6722" y="8907"/>
                    <a:pt x="6722" y="8907"/>
                    <a:pt x="6722" y="8907"/>
                  </a:cubicBezTo>
                  <a:cubicBezTo>
                    <a:pt x="6812" y="8907"/>
                    <a:pt x="6812" y="8907"/>
                    <a:pt x="6812" y="8982"/>
                  </a:cubicBezTo>
                  <a:cubicBezTo>
                    <a:pt x="6812" y="8982"/>
                    <a:pt x="6812" y="8982"/>
                    <a:pt x="6722" y="8982"/>
                  </a:cubicBezTo>
                  <a:cubicBezTo>
                    <a:pt x="6812" y="8982"/>
                    <a:pt x="6812" y="9056"/>
                    <a:pt x="6812" y="9056"/>
                  </a:cubicBezTo>
                  <a:cubicBezTo>
                    <a:pt x="6722" y="9130"/>
                    <a:pt x="6632" y="9130"/>
                    <a:pt x="6722" y="9130"/>
                  </a:cubicBezTo>
                  <a:cubicBezTo>
                    <a:pt x="6722" y="9279"/>
                    <a:pt x="6812" y="9130"/>
                    <a:pt x="6812" y="9204"/>
                  </a:cubicBezTo>
                  <a:cubicBezTo>
                    <a:pt x="6812" y="9204"/>
                    <a:pt x="6901" y="9204"/>
                    <a:pt x="6901" y="9204"/>
                  </a:cubicBezTo>
                  <a:cubicBezTo>
                    <a:pt x="6991" y="9130"/>
                    <a:pt x="6901" y="9130"/>
                    <a:pt x="6901" y="9130"/>
                  </a:cubicBezTo>
                  <a:cubicBezTo>
                    <a:pt x="6991" y="9204"/>
                    <a:pt x="6991" y="9130"/>
                    <a:pt x="7080" y="9130"/>
                  </a:cubicBezTo>
                  <a:cubicBezTo>
                    <a:pt x="6991" y="9204"/>
                    <a:pt x="6991" y="9204"/>
                    <a:pt x="6991" y="9204"/>
                  </a:cubicBezTo>
                  <a:cubicBezTo>
                    <a:pt x="7080" y="9204"/>
                    <a:pt x="7080" y="9204"/>
                    <a:pt x="7080" y="9204"/>
                  </a:cubicBezTo>
                  <a:cubicBezTo>
                    <a:pt x="7080" y="9279"/>
                    <a:pt x="6991" y="9204"/>
                    <a:pt x="6991" y="9204"/>
                  </a:cubicBezTo>
                  <a:cubicBezTo>
                    <a:pt x="6901" y="9204"/>
                    <a:pt x="6901" y="9279"/>
                    <a:pt x="6901" y="9279"/>
                  </a:cubicBezTo>
                  <a:cubicBezTo>
                    <a:pt x="6812" y="9279"/>
                    <a:pt x="6632" y="9427"/>
                    <a:pt x="6722" y="9427"/>
                  </a:cubicBezTo>
                  <a:cubicBezTo>
                    <a:pt x="6722" y="9427"/>
                    <a:pt x="6901" y="9353"/>
                    <a:pt x="6991" y="9353"/>
                  </a:cubicBezTo>
                  <a:cubicBezTo>
                    <a:pt x="6991" y="9279"/>
                    <a:pt x="6991" y="9353"/>
                    <a:pt x="7080" y="9279"/>
                  </a:cubicBezTo>
                  <a:cubicBezTo>
                    <a:pt x="7080" y="9279"/>
                    <a:pt x="7170" y="9204"/>
                    <a:pt x="7170" y="9279"/>
                  </a:cubicBezTo>
                  <a:cubicBezTo>
                    <a:pt x="7080" y="9279"/>
                    <a:pt x="7170" y="9353"/>
                    <a:pt x="7260" y="9353"/>
                  </a:cubicBezTo>
                  <a:cubicBezTo>
                    <a:pt x="7260" y="9279"/>
                    <a:pt x="7260" y="9279"/>
                    <a:pt x="7260" y="9204"/>
                  </a:cubicBezTo>
                  <a:cubicBezTo>
                    <a:pt x="7349" y="9279"/>
                    <a:pt x="7349" y="9279"/>
                    <a:pt x="7349" y="9279"/>
                  </a:cubicBezTo>
                  <a:cubicBezTo>
                    <a:pt x="7439" y="9279"/>
                    <a:pt x="7439" y="9279"/>
                    <a:pt x="7439" y="9279"/>
                  </a:cubicBezTo>
                  <a:cubicBezTo>
                    <a:pt x="7529" y="9204"/>
                    <a:pt x="7529" y="9204"/>
                    <a:pt x="7618" y="9130"/>
                  </a:cubicBezTo>
                  <a:cubicBezTo>
                    <a:pt x="7618" y="9204"/>
                    <a:pt x="7529" y="9279"/>
                    <a:pt x="7529" y="9279"/>
                  </a:cubicBezTo>
                  <a:cubicBezTo>
                    <a:pt x="7529" y="9279"/>
                    <a:pt x="7529" y="9353"/>
                    <a:pt x="7529" y="9353"/>
                  </a:cubicBezTo>
                  <a:cubicBezTo>
                    <a:pt x="7439" y="9353"/>
                    <a:pt x="7439" y="9353"/>
                    <a:pt x="7349" y="9353"/>
                  </a:cubicBezTo>
                  <a:cubicBezTo>
                    <a:pt x="7349" y="9353"/>
                    <a:pt x="7349" y="9427"/>
                    <a:pt x="7260" y="9427"/>
                  </a:cubicBezTo>
                  <a:cubicBezTo>
                    <a:pt x="7349" y="9353"/>
                    <a:pt x="7349" y="9353"/>
                    <a:pt x="7349" y="9353"/>
                  </a:cubicBezTo>
                  <a:cubicBezTo>
                    <a:pt x="7260" y="9279"/>
                    <a:pt x="7170" y="9353"/>
                    <a:pt x="7170" y="9427"/>
                  </a:cubicBezTo>
                  <a:cubicBezTo>
                    <a:pt x="7260" y="9427"/>
                    <a:pt x="7349" y="9427"/>
                    <a:pt x="7349" y="9427"/>
                  </a:cubicBezTo>
                  <a:cubicBezTo>
                    <a:pt x="7439" y="9501"/>
                    <a:pt x="7260" y="9501"/>
                    <a:pt x="7349" y="9501"/>
                  </a:cubicBezTo>
                  <a:cubicBezTo>
                    <a:pt x="7260" y="9501"/>
                    <a:pt x="7260" y="9501"/>
                    <a:pt x="7260" y="9501"/>
                  </a:cubicBezTo>
                  <a:cubicBezTo>
                    <a:pt x="7260" y="9501"/>
                    <a:pt x="7170" y="9501"/>
                    <a:pt x="7170" y="9501"/>
                  </a:cubicBezTo>
                  <a:cubicBezTo>
                    <a:pt x="7170" y="9501"/>
                    <a:pt x="7170" y="9575"/>
                    <a:pt x="7170" y="9575"/>
                  </a:cubicBezTo>
                  <a:cubicBezTo>
                    <a:pt x="7080" y="9575"/>
                    <a:pt x="7170" y="9427"/>
                    <a:pt x="7170" y="9427"/>
                  </a:cubicBezTo>
                  <a:cubicBezTo>
                    <a:pt x="7170" y="9427"/>
                    <a:pt x="7080" y="9427"/>
                    <a:pt x="7080" y="9427"/>
                  </a:cubicBezTo>
                  <a:cubicBezTo>
                    <a:pt x="7080" y="9427"/>
                    <a:pt x="7080" y="9427"/>
                    <a:pt x="7080" y="9427"/>
                  </a:cubicBezTo>
                  <a:cubicBezTo>
                    <a:pt x="7170" y="9427"/>
                    <a:pt x="7170" y="9353"/>
                    <a:pt x="7080" y="9353"/>
                  </a:cubicBezTo>
                  <a:cubicBezTo>
                    <a:pt x="6991" y="9353"/>
                    <a:pt x="6901" y="9427"/>
                    <a:pt x="6812" y="9427"/>
                  </a:cubicBezTo>
                  <a:cubicBezTo>
                    <a:pt x="6722" y="9501"/>
                    <a:pt x="6722" y="9501"/>
                    <a:pt x="6632" y="9501"/>
                  </a:cubicBezTo>
                  <a:cubicBezTo>
                    <a:pt x="6543" y="9501"/>
                    <a:pt x="6453" y="9575"/>
                    <a:pt x="6363" y="9650"/>
                  </a:cubicBezTo>
                  <a:cubicBezTo>
                    <a:pt x="6453" y="9650"/>
                    <a:pt x="6453" y="9650"/>
                    <a:pt x="6453" y="9650"/>
                  </a:cubicBezTo>
                  <a:cubicBezTo>
                    <a:pt x="6453" y="9650"/>
                    <a:pt x="6543" y="9650"/>
                    <a:pt x="6632" y="9650"/>
                  </a:cubicBezTo>
                  <a:cubicBezTo>
                    <a:pt x="6632" y="9650"/>
                    <a:pt x="6632" y="9575"/>
                    <a:pt x="6722" y="9575"/>
                  </a:cubicBezTo>
                  <a:cubicBezTo>
                    <a:pt x="6722" y="9650"/>
                    <a:pt x="6632" y="9650"/>
                    <a:pt x="6632" y="9650"/>
                  </a:cubicBezTo>
                  <a:cubicBezTo>
                    <a:pt x="6632" y="9650"/>
                    <a:pt x="6632" y="9650"/>
                    <a:pt x="6632" y="9724"/>
                  </a:cubicBezTo>
                  <a:cubicBezTo>
                    <a:pt x="6632" y="9724"/>
                    <a:pt x="6632" y="9724"/>
                    <a:pt x="6632" y="9798"/>
                  </a:cubicBezTo>
                  <a:cubicBezTo>
                    <a:pt x="6722" y="9798"/>
                    <a:pt x="6722" y="9798"/>
                    <a:pt x="6812" y="9872"/>
                  </a:cubicBezTo>
                  <a:cubicBezTo>
                    <a:pt x="6812" y="9872"/>
                    <a:pt x="6812" y="9947"/>
                    <a:pt x="6812" y="10021"/>
                  </a:cubicBezTo>
                  <a:cubicBezTo>
                    <a:pt x="6722" y="9947"/>
                    <a:pt x="6722" y="9872"/>
                    <a:pt x="6722" y="9872"/>
                  </a:cubicBezTo>
                  <a:cubicBezTo>
                    <a:pt x="6722" y="9872"/>
                    <a:pt x="6632" y="9872"/>
                    <a:pt x="6632" y="9872"/>
                  </a:cubicBezTo>
                  <a:cubicBezTo>
                    <a:pt x="6632" y="9872"/>
                    <a:pt x="6632" y="9798"/>
                    <a:pt x="6632" y="9798"/>
                  </a:cubicBezTo>
                  <a:cubicBezTo>
                    <a:pt x="6543" y="9798"/>
                    <a:pt x="6543" y="9798"/>
                    <a:pt x="6453" y="9798"/>
                  </a:cubicBezTo>
                  <a:cubicBezTo>
                    <a:pt x="6453" y="9798"/>
                    <a:pt x="6363" y="9947"/>
                    <a:pt x="6363" y="10021"/>
                  </a:cubicBezTo>
                  <a:cubicBezTo>
                    <a:pt x="6363" y="10095"/>
                    <a:pt x="6363" y="9947"/>
                    <a:pt x="6363" y="10021"/>
                  </a:cubicBezTo>
                  <a:cubicBezTo>
                    <a:pt x="6453" y="10021"/>
                    <a:pt x="6453" y="10095"/>
                    <a:pt x="6453" y="10095"/>
                  </a:cubicBezTo>
                  <a:cubicBezTo>
                    <a:pt x="6363" y="10021"/>
                    <a:pt x="6363" y="10095"/>
                    <a:pt x="6274" y="10169"/>
                  </a:cubicBezTo>
                  <a:cubicBezTo>
                    <a:pt x="6274" y="10169"/>
                    <a:pt x="6363" y="10169"/>
                    <a:pt x="6363" y="10244"/>
                  </a:cubicBezTo>
                  <a:cubicBezTo>
                    <a:pt x="6363" y="10244"/>
                    <a:pt x="6363" y="10318"/>
                    <a:pt x="6363" y="10318"/>
                  </a:cubicBezTo>
                  <a:cubicBezTo>
                    <a:pt x="6453" y="10318"/>
                    <a:pt x="6543" y="10318"/>
                    <a:pt x="6453" y="10318"/>
                  </a:cubicBezTo>
                  <a:cubicBezTo>
                    <a:pt x="6363" y="10318"/>
                    <a:pt x="6274" y="10318"/>
                    <a:pt x="6363" y="10244"/>
                  </a:cubicBezTo>
                  <a:cubicBezTo>
                    <a:pt x="6274" y="10244"/>
                    <a:pt x="6363" y="10244"/>
                    <a:pt x="6274" y="10169"/>
                  </a:cubicBezTo>
                  <a:cubicBezTo>
                    <a:pt x="6274" y="10169"/>
                    <a:pt x="6184" y="10244"/>
                    <a:pt x="6184" y="10244"/>
                  </a:cubicBezTo>
                  <a:cubicBezTo>
                    <a:pt x="6184" y="10244"/>
                    <a:pt x="6095" y="10466"/>
                    <a:pt x="6184" y="10392"/>
                  </a:cubicBezTo>
                  <a:cubicBezTo>
                    <a:pt x="6184" y="10466"/>
                    <a:pt x="6184" y="10540"/>
                    <a:pt x="6184" y="10540"/>
                  </a:cubicBezTo>
                  <a:cubicBezTo>
                    <a:pt x="6274" y="10540"/>
                    <a:pt x="6274" y="10466"/>
                    <a:pt x="6274" y="10466"/>
                  </a:cubicBezTo>
                  <a:cubicBezTo>
                    <a:pt x="6274" y="10466"/>
                    <a:pt x="6274" y="10466"/>
                    <a:pt x="6184" y="10540"/>
                  </a:cubicBezTo>
                  <a:cubicBezTo>
                    <a:pt x="6274" y="10540"/>
                    <a:pt x="6274" y="10540"/>
                    <a:pt x="6274" y="10540"/>
                  </a:cubicBezTo>
                  <a:cubicBezTo>
                    <a:pt x="6274" y="10540"/>
                    <a:pt x="6274" y="10466"/>
                    <a:pt x="6274" y="10392"/>
                  </a:cubicBezTo>
                  <a:cubicBezTo>
                    <a:pt x="6363" y="10466"/>
                    <a:pt x="6363" y="10466"/>
                    <a:pt x="6363" y="10540"/>
                  </a:cubicBezTo>
                  <a:cubicBezTo>
                    <a:pt x="6274" y="10540"/>
                    <a:pt x="6363" y="10615"/>
                    <a:pt x="6363" y="10615"/>
                  </a:cubicBezTo>
                  <a:cubicBezTo>
                    <a:pt x="6363" y="10615"/>
                    <a:pt x="6363" y="10615"/>
                    <a:pt x="6363" y="10615"/>
                  </a:cubicBezTo>
                  <a:cubicBezTo>
                    <a:pt x="6363" y="10615"/>
                    <a:pt x="6453" y="10615"/>
                    <a:pt x="6453" y="10615"/>
                  </a:cubicBezTo>
                  <a:cubicBezTo>
                    <a:pt x="6363" y="10689"/>
                    <a:pt x="6363" y="10689"/>
                    <a:pt x="6453" y="10763"/>
                  </a:cubicBezTo>
                  <a:cubicBezTo>
                    <a:pt x="6363" y="10763"/>
                    <a:pt x="6363" y="10689"/>
                    <a:pt x="6363" y="10689"/>
                  </a:cubicBezTo>
                  <a:cubicBezTo>
                    <a:pt x="6363" y="10689"/>
                    <a:pt x="6363" y="10689"/>
                    <a:pt x="6363" y="10689"/>
                  </a:cubicBezTo>
                  <a:cubicBezTo>
                    <a:pt x="6274" y="10689"/>
                    <a:pt x="6274" y="10615"/>
                    <a:pt x="6274" y="10689"/>
                  </a:cubicBezTo>
                  <a:cubicBezTo>
                    <a:pt x="6274" y="10689"/>
                    <a:pt x="6274" y="10763"/>
                    <a:pt x="6274" y="10763"/>
                  </a:cubicBezTo>
                  <a:cubicBezTo>
                    <a:pt x="6363" y="10837"/>
                    <a:pt x="6453" y="10763"/>
                    <a:pt x="6453" y="10837"/>
                  </a:cubicBezTo>
                  <a:cubicBezTo>
                    <a:pt x="6453" y="10912"/>
                    <a:pt x="6363" y="10837"/>
                    <a:pt x="6363" y="10837"/>
                  </a:cubicBezTo>
                  <a:cubicBezTo>
                    <a:pt x="6274" y="10837"/>
                    <a:pt x="6274" y="10837"/>
                    <a:pt x="6274" y="10763"/>
                  </a:cubicBezTo>
                  <a:cubicBezTo>
                    <a:pt x="6184" y="10837"/>
                    <a:pt x="6184" y="10837"/>
                    <a:pt x="6184" y="10837"/>
                  </a:cubicBezTo>
                  <a:cubicBezTo>
                    <a:pt x="6184" y="10837"/>
                    <a:pt x="6184" y="10837"/>
                    <a:pt x="6274" y="10837"/>
                  </a:cubicBezTo>
                  <a:cubicBezTo>
                    <a:pt x="6184" y="10912"/>
                    <a:pt x="6184" y="10837"/>
                    <a:pt x="6095" y="10912"/>
                  </a:cubicBezTo>
                  <a:cubicBezTo>
                    <a:pt x="6095" y="10912"/>
                    <a:pt x="6095" y="10986"/>
                    <a:pt x="6005" y="10986"/>
                  </a:cubicBezTo>
                  <a:cubicBezTo>
                    <a:pt x="6005" y="10986"/>
                    <a:pt x="6274" y="10912"/>
                    <a:pt x="6184" y="10986"/>
                  </a:cubicBezTo>
                  <a:cubicBezTo>
                    <a:pt x="6274" y="10912"/>
                    <a:pt x="6363" y="10912"/>
                    <a:pt x="6453" y="10986"/>
                  </a:cubicBezTo>
                  <a:cubicBezTo>
                    <a:pt x="6363" y="10986"/>
                    <a:pt x="6184" y="10986"/>
                    <a:pt x="6095" y="11060"/>
                  </a:cubicBezTo>
                  <a:cubicBezTo>
                    <a:pt x="6184" y="10986"/>
                    <a:pt x="6184" y="11060"/>
                    <a:pt x="6274" y="11060"/>
                  </a:cubicBezTo>
                  <a:cubicBezTo>
                    <a:pt x="6274" y="11134"/>
                    <a:pt x="6095" y="11134"/>
                    <a:pt x="6184" y="11134"/>
                  </a:cubicBezTo>
                  <a:cubicBezTo>
                    <a:pt x="6184" y="11208"/>
                    <a:pt x="6274" y="11134"/>
                    <a:pt x="6274" y="11134"/>
                  </a:cubicBezTo>
                  <a:cubicBezTo>
                    <a:pt x="6453" y="11060"/>
                    <a:pt x="6543" y="10912"/>
                    <a:pt x="6632" y="10837"/>
                  </a:cubicBezTo>
                  <a:cubicBezTo>
                    <a:pt x="6632" y="10912"/>
                    <a:pt x="6543" y="10986"/>
                    <a:pt x="6453" y="11060"/>
                  </a:cubicBezTo>
                  <a:cubicBezTo>
                    <a:pt x="6453" y="11060"/>
                    <a:pt x="6363" y="11134"/>
                    <a:pt x="6363" y="11134"/>
                  </a:cubicBezTo>
                  <a:cubicBezTo>
                    <a:pt x="6363" y="11134"/>
                    <a:pt x="6363" y="11134"/>
                    <a:pt x="6363" y="11208"/>
                  </a:cubicBezTo>
                  <a:cubicBezTo>
                    <a:pt x="6274" y="11208"/>
                    <a:pt x="6274" y="11208"/>
                    <a:pt x="6184" y="11283"/>
                  </a:cubicBezTo>
                  <a:cubicBezTo>
                    <a:pt x="6184" y="11283"/>
                    <a:pt x="6184" y="11208"/>
                    <a:pt x="6095" y="11283"/>
                  </a:cubicBezTo>
                  <a:cubicBezTo>
                    <a:pt x="6095" y="11283"/>
                    <a:pt x="6095" y="11283"/>
                    <a:pt x="6095" y="11283"/>
                  </a:cubicBezTo>
                  <a:cubicBezTo>
                    <a:pt x="6095" y="11283"/>
                    <a:pt x="6005" y="11283"/>
                    <a:pt x="6005" y="11283"/>
                  </a:cubicBezTo>
                  <a:cubicBezTo>
                    <a:pt x="6005" y="11357"/>
                    <a:pt x="6005" y="11357"/>
                    <a:pt x="6005" y="11357"/>
                  </a:cubicBezTo>
                  <a:cubicBezTo>
                    <a:pt x="6005" y="11431"/>
                    <a:pt x="6005" y="11357"/>
                    <a:pt x="6005" y="11357"/>
                  </a:cubicBezTo>
                  <a:cubicBezTo>
                    <a:pt x="6005" y="11357"/>
                    <a:pt x="6005" y="11357"/>
                    <a:pt x="5915" y="11283"/>
                  </a:cubicBezTo>
                  <a:cubicBezTo>
                    <a:pt x="5915" y="11283"/>
                    <a:pt x="5915" y="11357"/>
                    <a:pt x="5915" y="11283"/>
                  </a:cubicBezTo>
                  <a:cubicBezTo>
                    <a:pt x="5915" y="11283"/>
                    <a:pt x="5826" y="11357"/>
                    <a:pt x="5826" y="11357"/>
                  </a:cubicBezTo>
                  <a:cubicBezTo>
                    <a:pt x="5915" y="11208"/>
                    <a:pt x="5646" y="11357"/>
                    <a:pt x="5736" y="11431"/>
                  </a:cubicBezTo>
                  <a:cubicBezTo>
                    <a:pt x="5646" y="11431"/>
                    <a:pt x="5557" y="11505"/>
                    <a:pt x="5557" y="11431"/>
                  </a:cubicBezTo>
                  <a:cubicBezTo>
                    <a:pt x="5557" y="11431"/>
                    <a:pt x="5557" y="11431"/>
                    <a:pt x="5557" y="11505"/>
                  </a:cubicBezTo>
                  <a:cubicBezTo>
                    <a:pt x="5557" y="11431"/>
                    <a:pt x="5467" y="11431"/>
                    <a:pt x="5378" y="11505"/>
                  </a:cubicBezTo>
                  <a:cubicBezTo>
                    <a:pt x="5378" y="11580"/>
                    <a:pt x="5467" y="11505"/>
                    <a:pt x="5467" y="11505"/>
                  </a:cubicBezTo>
                  <a:cubicBezTo>
                    <a:pt x="5467" y="11580"/>
                    <a:pt x="5467" y="11505"/>
                    <a:pt x="5378" y="11505"/>
                  </a:cubicBezTo>
                  <a:cubicBezTo>
                    <a:pt x="5288" y="11505"/>
                    <a:pt x="5288" y="11580"/>
                    <a:pt x="5198" y="11654"/>
                  </a:cubicBezTo>
                  <a:cubicBezTo>
                    <a:pt x="5288" y="11580"/>
                    <a:pt x="5378" y="11580"/>
                    <a:pt x="5467" y="11580"/>
                  </a:cubicBezTo>
                  <a:cubicBezTo>
                    <a:pt x="5467" y="11580"/>
                    <a:pt x="5557" y="11505"/>
                    <a:pt x="5557" y="11505"/>
                  </a:cubicBezTo>
                  <a:cubicBezTo>
                    <a:pt x="5557" y="11580"/>
                    <a:pt x="5378" y="11580"/>
                    <a:pt x="5288" y="11654"/>
                  </a:cubicBezTo>
                  <a:cubicBezTo>
                    <a:pt x="5198" y="11654"/>
                    <a:pt x="5198" y="11654"/>
                    <a:pt x="5198" y="11654"/>
                  </a:cubicBezTo>
                  <a:cubicBezTo>
                    <a:pt x="5198" y="11654"/>
                    <a:pt x="5288" y="11728"/>
                    <a:pt x="5288" y="11728"/>
                  </a:cubicBezTo>
                  <a:cubicBezTo>
                    <a:pt x="5288" y="11728"/>
                    <a:pt x="5378" y="11728"/>
                    <a:pt x="5378" y="11654"/>
                  </a:cubicBezTo>
                  <a:cubicBezTo>
                    <a:pt x="5288" y="11728"/>
                    <a:pt x="5288" y="11802"/>
                    <a:pt x="5198" y="11802"/>
                  </a:cubicBezTo>
                  <a:cubicBezTo>
                    <a:pt x="5288" y="11877"/>
                    <a:pt x="5378" y="11728"/>
                    <a:pt x="5378" y="11728"/>
                  </a:cubicBezTo>
                  <a:cubicBezTo>
                    <a:pt x="5467" y="11654"/>
                    <a:pt x="5467" y="11654"/>
                    <a:pt x="5557" y="11654"/>
                  </a:cubicBezTo>
                  <a:cubicBezTo>
                    <a:pt x="5557" y="11654"/>
                    <a:pt x="5557" y="11580"/>
                    <a:pt x="5557" y="11580"/>
                  </a:cubicBezTo>
                  <a:cubicBezTo>
                    <a:pt x="5646" y="11505"/>
                    <a:pt x="5915" y="11357"/>
                    <a:pt x="6005" y="11505"/>
                  </a:cubicBezTo>
                  <a:cubicBezTo>
                    <a:pt x="5915" y="11431"/>
                    <a:pt x="5915" y="11431"/>
                    <a:pt x="5826" y="11505"/>
                  </a:cubicBezTo>
                  <a:cubicBezTo>
                    <a:pt x="5736" y="11505"/>
                    <a:pt x="5736" y="11580"/>
                    <a:pt x="5646" y="11580"/>
                  </a:cubicBezTo>
                  <a:cubicBezTo>
                    <a:pt x="5646" y="11580"/>
                    <a:pt x="5557" y="11654"/>
                    <a:pt x="5557" y="11654"/>
                  </a:cubicBezTo>
                  <a:cubicBezTo>
                    <a:pt x="5557" y="11654"/>
                    <a:pt x="5646" y="11654"/>
                    <a:pt x="5646" y="11654"/>
                  </a:cubicBezTo>
                  <a:cubicBezTo>
                    <a:pt x="5646" y="11654"/>
                    <a:pt x="5646" y="11654"/>
                    <a:pt x="5646" y="11654"/>
                  </a:cubicBezTo>
                  <a:cubicBezTo>
                    <a:pt x="5646" y="11654"/>
                    <a:pt x="5557" y="11654"/>
                    <a:pt x="5557" y="11654"/>
                  </a:cubicBezTo>
                  <a:cubicBezTo>
                    <a:pt x="5557" y="11654"/>
                    <a:pt x="5646" y="11654"/>
                    <a:pt x="5646" y="11728"/>
                  </a:cubicBezTo>
                  <a:cubicBezTo>
                    <a:pt x="5646" y="11728"/>
                    <a:pt x="5646" y="11728"/>
                    <a:pt x="5736" y="11728"/>
                  </a:cubicBezTo>
                  <a:cubicBezTo>
                    <a:pt x="5736" y="11728"/>
                    <a:pt x="5736" y="11728"/>
                    <a:pt x="5736" y="11728"/>
                  </a:cubicBezTo>
                  <a:cubicBezTo>
                    <a:pt x="5646" y="11728"/>
                    <a:pt x="5557" y="11728"/>
                    <a:pt x="5467" y="11728"/>
                  </a:cubicBezTo>
                  <a:cubicBezTo>
                    <a:pt x="5467" y="11802"/>
                    <a:pt x="5557" y="11802"/>
                    <a:pt x="5557" y="11802"/>
                  </a:cubicBezTo>
                  <a:cubicBezTo>
                    <a:pt x="5467" y="11802"/>
                    <a:pt x="5378" y="11802"/>
                    <a:pt x="5378" y="11877"/>
                  </a:cubicBezTo>
                  <a:cubicBezTo>
                    <a:pt x="5378" y="11877"/>
                    <a:pt x="5378" y="11951"/>
                    <a:pt x="5378" y="11951"/>
                  </a:cubicBezTo>
                  <a:cubicBezTo>
                    <a:pt x="5378" y="12025"/>
                    <a:pt x="5467" y="12173"/>
                    <a:pt x="5467" y="12025"/>
                  </a:cubicBezTo>
                  <a:cubicBezTo>
                    <a:pt x="5467" y="12025"/>
                    <a:pt x="5467" y="12025"/>
                    <a:pt x="5467" y="12025"/>
                  </a:cubicBezTo>
                  <a:cubicBezTo>
                    <a:pt x="5557" y="12025"/>
                    <a:pt x="5557" y="12025"/>
                    <a:pt x="5557" y="12025"/>
                  </a:cubicBezTo>
                  <a:cubicBezTo>
                    <a:pt x="5557" y="12025"/>
                    <a:pt x="5646" y="12025"/>
                    <a:pt x="5646" y="12025"/>
                  </a:cubicBezTo>
                  <a:cubicBezTo>
                    <a:pt x="5646" y="12099"/>
                    <a:pt x="5557" y="12173"/>
                    <a:pt x="5467" y="12099"/>
                  </a:cubicBezTo>
                  <a:cubicBezTo>
                    <a:pt x="5467" y="12099"/>
                    <a:pt x="5467" y="12099"/>
                    <a:pt x="5467" y="12099"/>
                  </a:cubicBezTo>
                  <a:cubicBezTo>
                    <a:pt x="5467" y="12099"/>
                    <a:pt x="5467" y="12099"/>
                    <a:pt x="5467" y="12099"/>
                  </a:cubicBezTo>
                  <a:cubicBezTo>
                    <a:pt x="5467" y="12099"/>
                    <a:pt x="5467" y="12173"/>
                    <a:pt x="5467" y="12173"/>
                  </a:cubicBezTo>
                  <a:cubicBezTo>
                    <a:pt x="5378" y="12173"/>
                    <a:pt x="5378" y="12173"/>
                    <a:pt x="5378" y="12248"/>
                  </a:cubicBezTo>
                  <a:cubicBezTo>
                    <a:pt x="5467" y="12248"/>
                    <a:pt x="5467" y="12248"/>
                    <a:pt x="5557" y="12248"/>
                  </a:cubicBezTo>
                  <a:cubicBezTo>
                    <a:pt x="5467" y="12248"/>
                    <a:pt x="5378" y="12322"/>
                    <a:pt x="5378" y="12248"/>
                  </a:cubicBezTo>
                  <a:cubicBezTo>
                    <a:pt x="5378" y="12322"/>
                    <a:pt x="5288" y="12322"/>
                    <a:pt x="5288" y="12322"/>
                  </a:cubicBezTo>
                  <a:cubicBezTo>
                    <a:pt x="5288" y="12322"/>
                    <a:pt x="5288" y="12322"/>
                    <a:pt x="5378" y="12322"/>
                  </a:cubicBezTo>
                  <a:cubicBezTo>
                    <a:pt x="5288" y="12396"/>
                    <a:pt x="5198" y="12470"/>
                    <a:pt x="5198" y="12470"/>
                  </a:cubicBezTo>
                  <a:cubicBezTo>
                    <a:pt x="5198" y="12396"/>
                    <a:pt x="5288" y="12322"/>
                    <a:pt x="5288" y="12248"/>
                  </a:cubicBezTo>
                  <a:cubicBezTo>
                    <a:pt x="5198" y="12248"/>
                    <a:pt x="5198" y="12248"/>
                    <a:pt x="5198" y="12248"/>
                  </a:cubicBezTo>
                  <a:cubicBezTo>
                    <a:pt x="5198" y="12248"/>
                    <a:pt x="5198" y="12322"/>
                    <a:pt x="5198" y="12248"/>
                  </a:cubicBezTo>
                  <a:cubicBezTo>
                    <a:pt x="5109" y="12248"/>
                    <a:pt x="5198" y="12248"/>
                    <a:pt x="5198" y="12248"/>
                  </a:cubicBezTo>
                  <a:cubicBezTo>
                    <a:pt x="5109" y="12173"/>
                    <a:pt x="5109" y="12173"/>
                    <a:pt x="5109" y="12173"/>
                  </a:cubicBezTo>
                  <a:cubicBezTo>
                    <a:pt x="5109" y="12173"/>
                    <a:pt x="5109" y="12099"/>
                    <a:pt x="5109" y="12099"/>
                  </a:cubicBezTo>
                  <a:cubicBezTo>
                    <a:pt x="5019" y="12025"/>
                    <a:pt x="5019" y="12025"/>
                    <a:pt x="4929" y="12025"/>
                  </a:cubicBezTo>
                  <a:cubicBezTo>
                    <a:pt x="4929" y="12099"/>
                    <a:pt x="4929" y="12173"/>
                    <a:pt x="5019" y="12173"/>
                  </a:cubicBezTo>
                  <a:cubicBezTo>
                    <a:pt x="4929" y="12173"/>
                    <a:pt x="4929" y="12173"/>
                    <a:pt x="5019" y="12248"/>
                  </a:cubicBezTo>
                  <a:cubicBezTo>
                    <a:pt x="4929" y="12173"/>
                    <a:pt x="4929" y="12173"/>
                    <a:pt x="4929" y="12248"/>
                  </a:cubicBezTo>
                  <a:cubicBezTo>
                    <a:pt x="4929" y="12173"/>
                    <a:pt x="4929" y="12173"/>
                    <a:pt x="4840" y="12173"/>
                  </a:cubicBezTo>
                  <a:cubicBezTo>
                    <a:pt x="4840" y="12173"/>
                    <a:pt x="4840" y="12248"/>
                    <a:pt x="4840" y="12248"/>
                  </a:cubicBezTo>
                  <a:cubicBezTo>
                    <a:pt x="4840" y="12248"/>
                    <a:pt x="4840" y="12173"/>
                    <a:pt x="4840" y="12248"/>
                  </a:cubicBezTo>
                  <a:cubicBezTo>
                    <a:pt x="4750" y="12248"/>
                    <a:pt x="4750" y="12248"/>
                    <a:pt x="4750" y="12322"/>
                  </a:cubicBezTo>
                  <a:cubicBezTo>
                    <a:pt x="4750" y="12322"/>
                    <a:pt x="4840" y="12248"/>
                    <a:pt x="4840" y="12322"/>
                  </a:cubicBezTo>
                  <a:cubicBezTo>
                    <a:pt x="4840" y="12322"/>
                    <a:pt x="4840" y="12322"/>
                    <a:pt x="4840" y="12322"/>
                  </a:cubicBezTo>
                  <a:cubicBezTo>
                    <a:pt x="4840" y="12322"/>
                    <a:pt x="4929" y="12396"/>
                    <a:pt x="4840" y="12396"/>
                  </a:cubicBezTo>
                  <a:cubicBezTo>
                    <a:pt x="4840" y="12396"/>
                    <a:pt x="4840" y="12396"/>
                    <a:pt x="4840" y="12322"/>
                  </a:cubicBezTo>
                  <a:cubicBezTo>
                    <a:pt x="4750" y="12322"/>
                    <a:pt x="4750" y="12322"/>
                    <a:pt x="4661" y="12248"/>
                  </a:cubicBezTo>
                  <a:cubicBezTo>
                    <a:pt x="4661" y="12322"/>
                    <a:pt x="4661" y="12322"/>
                    <a:pt x="4661" y="12322"/>
                  </a:cubicBezTo>
                  <a:cubicBezTo>
                    <a:pt x="4661" y="12322"/>
                    <a:pt x="4571" y="12248"/>
                    <a:pt x="4571" y="12322"/>
                  </a:cubicBezTo>
                  <a:cubicBezTo>
                    <a:pt x="4661" y="12322"/>
                    <a:pt x="4661" y="12396"/>
                    <a:pt x="4750" y="12396"/>
                  </a:cubicBezTo>
                  <a:cubicBezTo>
                    <a:pt x="4661" y="12470"/>
                    <a:pt x="4661" y="12396"/>
                    <a:pt x="4571" y="12396"/>
                  </a:cubicBezTo>
                  <a:cubicBezTo>
                    <a:pt x="4661" y="12396"/>
                    <a:pt x="4661" y="12470"/>
                    <a:pt x="4661" y="12470"/>
                  </a:cubicBezTo>
                  <a:cubicBezTo>
                    <a:pt x="4661" y="12470"/>
                    <a:pt x="4571" y="12396"/>
                    <a:pt x="4571" y="12396"/>
                  </a:cubicBezTo>
                  <a:cubicBezTo>
                    <a:pt x="4571" y="12396"/>
                    <a:pt x="4571" y="12396"/>
                    <a:pt x="4571" y="12396"/>
                  </a:cubicBezTo>
                  <a:cubicBezTo>
                    <a:pt x="4571" y="12396"/>
                    <a:pt x="4571" y="12396"/>
                    <a:pt x="4571" y="12396"/>
                  </a:cubicBezTo>
                  <a:cubicBezTo>
                    <a:pt x="4571" y="12470"/>
                    <a:pt x="4571" y="12545"/>
                    <a:pt x="4571" y="12545"/>
                  </a:cubicBezTo>
                  <a:cubicBezTo>
                    <a:pt x="4571" y="12545"/>
                    <a:pt x="4571" y="12545"/>
                    <a:pt x="4571" y="12545"/>
                  </a:cubicBezTo>
                  <a:cubicBezTo>
                    <a:pt x="4571" y="12545"/>
                    <a:pt x="4481" y="12545"/>
                    <a:pt x="4481" y="12545"/>
                  </a:cubicBezTo>
                  <a:cubicBezTo>
                    <a:pt x="4481" y="12545"/>
                    <a:pt x="4481" y="12545"/>
                    <a:pt x="4481" y="12545"/>
                  </a:cubicBezTo>
                  <a:cubicBezTo>
                    <a:pt x="4481" y="12619"/>
                    <a:pt x="4392" y="12545"/>
                    <a:pt x="4392" y="12619"/>
                  </a:cubicBezTo>
                  <a:cubicBezTo>
                    <a:pt x="4481" y="12619"/>
                    <a:pt x="4481" y="12619"/>
                    <a:pt x="4481" y="12693"/>
                  </a:cubicBezTo>
                  <a:cubicBezTo>
                    <a:pt x="4481" y="12693"/>
                    <a:pt x="4392" y="12619"/>
                    <a:pt x="4392" y="12693"/>
                  </a:cubicBezTo>
                  <a:cubicBezTo>
                    <a:pt x="4392" y="12693"/>
                    <a:pt x="4392" y="12693"/>
                    <a:pt x="4302" y="12693"/>
                  </a:cubicBezTo>
                  <a:cubicBezTo>
                    <a:pt x="4302" y="12693"/>
                    <a:pt x="4302" y="12693"/>
                    <a:pt x="4392" y="12767"/>
                  </a:cubicBezTo>
                  <a:cubicBezTo>
                    <a:pt x="4302" y="12767"/>
                    <a:pt x="4302" y="12767"/>
                    <a:pt x="4302" y="12767"/>
                  </a:cubicBezTo>
                  <a:cubicBezTo>
                    <a:pt x="4302" y="12767"/>
                    <a:pt x="4302" y="12767"/>
                    <a:pt x="4302" y="12767"/>
                  </a:cubicBezTo>
                  <a:cubicBezTo>
                    <a:pt x="4302" y="12767"/>
                    <a:pt x="4302" y="12767"/>
                    <a:pt x="4302" y="12767"/>
                  </a:cubicBezTo>
                  <a:cubicBezTo>
                    <a:pt x="4302" y="12767"/>
                    <a:pt x="4302" y="12767"/>
                    <a:pt x="4392" y="12767"/>
                  </a:cubicBezTo>
                  <a:cubicBezTo>
                    <a:pt x="4392" y="12841"/>
                    <a:pt x="4302" y="12841"/>
                    <a:pt x="4302" y="12841"/>
                  </a:cubicBezTo>
                  <a:cubicBezTo>
                    <a:pt x="4212" y="12841"/>
                    <a:pt x="4302" y="12841"/>
                    <a:pt x="4212" y="12841"/>
                  </a:cubicBezTo>
                  <a:cubicBezTo>
                    <a:pt x="4212" y="12841"/>
                    <a:pt x="4212" y="12767"/>
                    <a:pt x="4212" y="12841"/>
                  </a:cubicBezTo>
                  <a:cubicBezTo>
                    <a:pt x="4212" y="12841"/>
                    <a:pt x="4212" y="12916"/>
                    <a:pt x="4212" y="12916"/>
                  </a:cubicBezTo>
                  <a:cubicBezTo>
                    <a:pt x="4212" y="12916"/>
                    <a:pt x="4123" y="12990"/>
                    <a:pt x="4123" y="13064"/>
                  </a:cubicBezTo>
                  <a:cubicBezTo>
                    <a:pt x="4212" y="13064"/>
                    <a:pt x="4212" y="12990"/>
                    <a:pt x="4212" y="12990"/>
                  </a:cubicBezTo>
                  <a:cubicBezTo>
                    <a:pt x="4212" y="13064"/>
                    <a:pt x="4302" y="12990"/>
                    <a:pt x="4302" y="12990"/>
                  </a:cubicBezTo>
                  <a:cubicBezTo>
                    <a:pt x="4212" y="13064"/>
                    <a:pt x="4123" y="13064"/>
                    <a:pt x="4123" y="13138"/>
                  </a:cubicBezTo>
                  <a:cubicBezTo>
                    <a:pt x="4212" y="13064"/>
                    <a:pt x="4302" y="12990"/>
                    <a:pt x="4392" y="13064"/>
                  </a:cubicBezTo>
                  <a:cubicBezTo>
                    <a:pt x="4212" y="13064"/>
                    <a:pt x="4212" y="13138"/>
                    <a:pt x="4123" y="13138"/>
                  </a:cubicBezTo>
                  <a:cubicBezTo>
                    <a:pt x="4123" y="13138"/>
                    <a:pt x="4033" y="13138"/>
                    <a:pt x="4033" y="13138"/>
                  </a:cubicBezTo>
                  <a:cubicBezTo>
                    <a:pt x="4033" y="13213"/>
                    <a:pt x="4033" y="13213"/>
                    <a:pt x="4123" y="13213"/>
                  </a:cubicBezTo>
                  <a:cubicBezTo>
                    <a:pt x="4123" y="13213"/>
                    <a:pt x="4123" y="13213"/>
                    <a:pt x="4123" y="13213"/>
                  </a:cubicBezTo>
                  <a:cubicBezTo>
                    <a:pt x="4033" y="13213"/>
                    <a:pt x="3854" y="13287"/>
                    <a:pt x="3764" y="13361"/>
                  </a:cubicBezTo>
                  <a:cubicBezTo>
                    <a:pt x="3854" y="13361"/>
                    <a:pt x="3944" y="13361"/>
                    <a:pt x="4033" y="13361"/>
                  </a:cubicBezTo>
                  <a:cubicBezTo>
                    <a:pt x="4033" y="13361"/>
                    <a:pt x="4033" y="13361"/>
                    <a:pt x="4033" y="13361"/>
                  </a:cubicBezTo>
                  <a:cubicBezTo>
                    <a:pt x="3944" y="13361"/>
                    <a:pt x="3854" y="13361"/>
                    <a:pt x="3854" y="13435"/>
                  </a:cubicBezTo>
                  <a:cubicBezTo>
                    <a:pt x="3764" y="13435"/>
                    <a:pt x="3854" y="13510"/>
                    <a:pt x="3764" y="13510"/>
                  </a:cubicBezTo>
                  <a:cubicBezTo>
                    <a:pt x="3854" y="13435"/>
                    <a:pt x="3944" y="13435"/>
                    <a:pt x="3944" y="13435"/>
                  </a:cubicBezTo>
                  <a:cubicBezTo>
                    <a:pt x="4033" y="13435"/>
                    <a:pt x="4123" y="13361"/>
                    <a:pt x="4212" y="13287"/>
                  </a:cubicBezTo>
                  <a:cubicBezTo>
                    <a:pt x="4212" y="13361"/>
                    <a:pt x="4212" y="13361"/>
                    <a:pt x="4212" y="13361"/>
                  </a:cubicBezTo>
                  <a:cubicBezTo>
                    <a:pt x="4212" y="13361"/>
                    <a:pt x="4212" y="13361"/>
                    <a:pt x="4302" y="13361"/>
                  </a:cubicBezTo>
                  <a:cubicBezTo>
                    <a:pt x="4212" y="13361"/>
                    <a:pt x="4212" y="13361"/>
                    <a:pt x="4212" y="13435"/>
                  </a:cubicBezTo>
                  <a:cubicBezTo>
                    <a:pt x="4123" y="13435"/>
                    <a:pt x="4033" y="13435"/>
                    <a:pt x="4033" y="13435"/>
                  </a:cubicBezTo>
                  <a:cubicBezTo>
                    <a:pt x="4033" y="13510"/>
                    <a:pt x="4033" y="13510"/>
                    <a:pt x="4033" y="13510"/>
                  </a:cubicBezTo>
                  <a:cubicBezTo>
                    <a:pt x="4033" y="13510"/>
                    <a:pt x="4033" y="13584"/>
                    <a:pt x="4033" y="13584"/>
                  </a:cubicBezTo>
                  <a:cubicBezTo>
                    <a:pt x="4033" y="13584"/>
                    <a:pt x="4123" y="13584"/>
                    <a:pt x="4123" y="13584"/>
                  </a:cubicBezTo>
                  <a:cubicBezTo>
                    <a:pt x="4123" y="13658"/>
                    <a:pt x="4123" y="13658"/>
                    <a:pt x="4123" y="13658"/>
                  </a:cubicBezTo>
                  <a:cubicBezTo>
                    <a:pt x="4123" y="13732"/>
                    <a:pt x="4212" y="13806"/>
                    <a:pt x="4212" y="13732"/>
                  </a:cubicBezTo>
                  <a:cubicBezTo>
                    <a:pt x="4302" y="13732"/>
                    <a:pt x="4302" y="13658"/>
                    <a:pt x="4392" y="13658"/>
                  </a:cubicBezTo>
                  <a:cubicBezTo>
                    <a:pt x="4392" y="13658"/>
                    <a:pt x="4392" y="13658"/>
                    <a:pt x="4481" y="13658"/>
                  </a:cubicBezTo>
                  <a:cubicBezTo>
                    <a:pt x="4481" y="13658"/>
                    <a:pt x="4661" y="13584"/>
                    <a:pt x="4661" y="13510"/>
                  </a:cubicBezTo>
                  <a:cubicBezTo>
                    <a:pt x="4750" y="13510"/>
                    <a:pt x="4750" y="13510"/>
                    <a:pt x="4750" y="13435"/>
                  </a:cubicBezTo>
                  <a:cubicBezTo>
                    <a:pt x="4750" y="13435"/>
                    <a:pt x="4750" y="13435"/>
                    <a:pt x="4840" y="13435"/>
                  </a:cubicBezTo>
                  <a:cubicBezTo>
                    <a:pt x="4840" y="13435"/>
                    <a:pt x="4840" y="13435"/>
                    <a:pt x="4840" y="13435"/>
                  </a:cubicBezTo>
                  <a:cubicBezTo>
                    <a:pt x="4929" y="13361"/>
                    <a:pt x="4929" y="13435"/>
                    <a:pt x="5019" y="13361"/>
                  </a:cubicBezTo>
                  <a:cubicBezTo>
                    <a:pt x="5019" y="13361"/>
                    <a:pt x="5019" y="13287"/>
                    <a:pt x="5019" y="13287"/>
                  </a:cubicBezTo>
                  <a:cubicBezTo>
                    <a:pt x="5019" y="13213"/>
                    <a:pt x="5109" y="13213"/>
                    <a:pt x="5019" y="13213"/>
                  </a:cubicBezTo>
                  <a:cubicBezTo>
                    <a:pt x="5019" y="13138"/>
                    <a:pt x="4929" y="13138"/>
                    <a:pt x="4929" y="13138"/>
                  </a:cubicBezTo>
                  <a:cubicBezTo>
                    <a:pt x="4840" y="13213"/>
                    <a:pt x="4750" y="13287"/>
                    <a:pt x="4661" y="13287"/>
                  </a:cubicBezTo>
                  <a:cubicBezTo>
                    <a:pt x="4750" y="13213"/>
                    <a:pt x="4929" y="13138"/>
                    <a:pt x="5019" y="13064"/>
                  </a:cubicBezTo>
                  <a:cubicBezTo>
                    <a:pt x="5109" y="12990"/>
                    <a:pt x="5109" y="12990"/>
                    <a:pt x="5198" y="12916"/>
                  </a:cubicBezTo>
                  <a:cubicBezTo>
                    <a:pt x="5198" y="12841"/>
                    <a:pt x="5198" y="12841"/>
                    <a:pt x="5288" y="12767"/>
                  </a:cubicBezTo>
                  <a:cubicBezTo>
                    <a:pt x="5288" y="12841"/>
                    <a:pt x="5198" y="12841"/>
                    <a:pt x="5198" y="12916"/>
                  </a:cubicBezTo>
                  <a:cubicBezTo>
                    <a:pt x="5288" y="12916"/>
                    <a:pt x="5378" y="12916"/>
                    <a:pt x="5467" y="12916"/>
                  </a:cubicBezTo>
                  <a:cubicBezTo>
                    <a:pt x="5378" y="12990"/>
                    <a:pt x="5288" y="12990"/>
                    <a:pt x="5198" y="13064"/>
                  </a:cubicBezTo>
                  <a:cubicBezTo>
                    <a:pt x="5198" y="13064"/>
                    <a:pt x="5109" y="13138"/>
                    <a:pt x="5109" y="13138"/>
                  </a:cubicBezTo>
                  <a:cubicBezTo>
                    <a:pt x="5019" y="13287"/>
                    <a:pt x="5198" y="13213"/>
                    <a:pt x="5198" y="13213"/>
                  </a:cubicBezTo>
                  <a:cubicBezTo>
                    <a:pt x="5288" y="13213"/>
                    <a:pt x="5378" y="13213"/>
                    <a:pt x="5378" y="13287"/>
                  </a:cubicBezTo>
                  <a:cubicBezTo>
                    <a:pt x="5467" y="13287"/>
                    <a:pt x="5288" y="13287"/>
                    <a:pt x="5288" y="13361"/>
                  </a:cubicBezTo>
                  <a:cubicBezTo>
                    <a:pt x="5198" y="13361"/>
                    <a:pt x="5198" y="13361"/>
                    <a:pt x="5198" y="13435"/>
                  </a:cubicBezTo>
                  <a:cubicBezTo>
                    <a:pt x="5109" y="13435"/>
                    <a:pt x="5109" y="13435"/>
                    <a:pt x="5109" y="13435"/>
                  </a:cubicBezTo>
                  <a:cubicBezTo>
                    <a:pt x="5019" y="13435"/>
                    <a:pt x="4929" y="13510"/>
                    <a:pt x="4840" y="13510"/>
                  </a:cubicBezTo>
                  <a:cubicBezTo>
                    <a:pt x="4840" y="13584"/>
                    <a:pt x="4750" y="13658"/>
                    <a:pt x="4750" y="13658"/>
                  </a:cubicBezTo>
                  <a:cubicBezTo>
                    <a:pt x="4840" y="13658"/>
                    <a:pt x="4840" y="13584"/>
                    <a:pt x="4929" y="13584"/>
                  </a:cubicBezTo>
                  <a:cubicBezTo>
                    <a:pt x="4929" y="13658"/>
                    <a:pt x="4840" y="13658"/>
                    <a:pt x="4929" y="13658"/>
                  </a:cubicBezTo>
                  <a:cubicBezTo>
                    <a:pt x="4929" y="13658"/>
                    <a:pt x="4929" y="13658"/>
                    <a:pt x="4929" y="13658"/>
                  </a:cubicBezTo>
                  <a:cubicBezTo>
                    <a:pt x="4929" y="13658"/>
                    <a:pt x="4840" y="13658"/>
                    <a:pt x="4840" y="13732"/>
                  </a:cubicBezTo>
                  <a:cubicBezTo>
                    <a:pt x="4840" y="13806"/>
                    <a:pt x="4929" y="13806"/>
                    <a:pt x="4929" y="13806"/>
                  </a:cubicBezTo>
                  <a:cubicBezTo>
                    <a:pt x="4929" y="13881"/>
                    <a:pt x="4840" y="13806"/>
                    <a:pt x="4840" y="13881"/>
                  </a:cubicBezTo>
                  <a:cubicBezTo>
                    <a:pt x="4840" y="13881"/>
                    <a:pt x="4750" y="13806"/>
                    <a:pt x="4750" y="13806"/>
                  </a:cubicBezTo>
                  <a:cubicBezTo>
                    <a:pt x="4750" y="13806"/>
                    <a:pt x="4661" y="13881"/>
                    <a:pt x="4661" y="13881"/>
                  </a:cubicBezTo>
                  <a:cubicBezTo>
                    <a:pt x="4661" y="13881"/>
                    <a:pt x="4661" y="13806"/>
                    <a:pt x="4571" y="13806"/>
                  </a:cubicBezTo>
                  <a:cubicBezTo>
                    <a:pt x="4571" y="13806"/>
                    <a:pt x="4481" y="13881"/>
                    <a:pt x="4481" y="13806"/>
                  </a:cubicBezTo>
                  <a:cubicBezTo>
                    <a:pt x="4481" y="13806"/>
                    <a:pt x="4481" y="13806"/>
                    <a:pt x="4392" y="13806"/>
                  </a:cubicBezTo>
                  <a:cubicBezTo>
                    <a:pt x="4302" y="13806"/>
                    <a:pt x="4123" y="13881"/>
                    <a:pt x="4302" y="13955"/>
                  </a:cubicBezTo>
                  <a:cubicBezTo>
                    <a:pt x="4302" y="14029"/>
                    <a:pt x="4481" y="13955"/>
                    <a:pt x="4392" y="14103"/>
                  </a:cubicBezTo>
                  <a:cubicBezTo>
                    <a:pt x="4392" y="13955"/>
                    <a:pt x="4392" y="14029"/>
                    <a:pt x="4212" y="14029"/>
                  </a:cubicBezTo>
                  <a:cubicBezTo>
                    <a:pt x="4212" y="13955"/>
                    <a:pt x="4212" y="13955"/>
                    <a:pt x="4123" y="13955"/>
                  </a:cubicBezTo>
                  <a:cubicBezTo>
                    <a:pt x="4123" y="13955"/>
                    <a:pt x="4123" y="14029"/>
                    <a:pt x="4033" y="14029"/>
                  </a:cubicBezTo>
                  <a:cubicBezTo>
                    <a:pt x="4123" y="13955"/>
                    <a:pt x="4123" y="13955"/>
                    <a:pt x="4123" y="13881"/>
                  </a:cubicBezTo>
                  <a:cubicBezTo>
                    <a:pt x="4123" y="13806"/>
                    <a:pt x="4033" y="13732"/>
                    <a:pt x="4033" y="13732"/>
                  </a:cubicBezTo>
                  <a:cubicBezTo>
                    <a:pt x="4033" y="13658"/>
                    <a:pt x="3944" y="13584"/>
                    <a:pt x="3944" y="13510"/>
                  </a:cubicBezTo>
                  <a:cubicBezTo>
                    <a:pt x="3944" y="13510"/>
                    <a:pt x="3764" y="13584"/>
                    <a:pt x="3764" y="13584"/>
                  </a:cubicBezTo>
                  <a:cubicBezTo>
                    <a:pt x="3854" y="13584"/>
                    <a:pt x="3854" y="13658"/>
                    <a:pt x="3854" y="13658"/>
                  </a:cubicBezTo>
                  <a:cubicBezTo>
                    <a:pt x="3764" y="13584"/>
                    <a:pt x="3764" y="13658"/>
                    <a:pt x="3675" y="13732"/>
                  </a:cubicBezTo>
                  <a:cubicBezTo>
                    <a:pt x="3675" y="13732"/>
                    <a:pt x="3675" y="13658"/>
                    <a:pt x="3675" y="13658"/>
                  </a:cubicBezTo>
                  <a:cubicBezTo>
                    <a:pt x="3585" y="13658"/>
                    <a:pt x="3585" y="13732"/>
                    <a:pt x="3585" y="13732"/>
                  </a:cubicBezTo>
                  <a:cubicBezTo>
                    <a:pt x="3585" y="13732"/>
                    <a:pt x="3585" y="13732"/>
                    <a:pt x="3585" y="13732"/>
                  </a:cubicBezTo>
                  <a:cubicBezTo>
                    <a:pt x="3406" y="13732"/>
                    <a:pt x="3495" y="13806"/>
                    <a:pt x="3585" y="13806"/>
                  </a:cubicBezTo>
                  <a:cubicBezTo>
                    <a:pt x="3585" y="13806"/>
                    <a:pt x="3585" y="13806"/>
                    <a:pt x="3585" y="13732"/>
                  </a:cubicBezTo>
                  <a:cubicBezTo>
                    <a:pt x="3585" y="13806"/>
                    <a:pt x="3675" y="13806"/>
                    <a:pt x="3764" y="13806"/>
                  </a:cubicBezTo>
                  <a:cubicBezTo>
                    <a:pt x="3764" y="13881"/>
                    <a:pt x="3495" y="13806"/>
                    <a:pt x="3495" y="13881"/>
                  </a:cubicBezTo>
                  <a:cubicBezTo>
                    <a:pt x="3406" y="14029"/>
                    <a:pt x="3675" y="13881"/>
                    <a:pt x="3764" y="13881"/>
                  </a:cubicBezTo>
                  <a:cubicBezTo>
                    <a:pt x="3675" y="14029"/>
                    <a:pt x="3495" y="13955"/>
                    <a:pt x="3406" y="14103"/>
                  </a:cubicBezTo>
                  <a:cubicBezTo>
                    <a:pt x="3406" y="13955"/>
                    <a:pt x="3495" y="13955"/>
                    <a:pt x="3406" y="13881"/>
                  </a:cubicBezTo>
                  <a:cubicBezTo>
                    <a:pt x="3406" y="13881"/>
                    <a:pt x="3406" y="13806"/>
                    <a:pt x="3316" y="13806"/>
                  </a:cubicBezTo>
                  <a:cubicBezTo>
                    <a:pt x="3316" y="13806"/>
                    <a:pt x="3316" y="13881"/>
                    <a:pt x="3316" y="13881"/>
                  </a:cubicBezTo>
                  <a:cubicBezTo>
                    <a:pt x="3316" y="13881"/>
                    <a:pt x="3316" y="13881"/>
                    <a:pt x="3316" y="13881"/>
                  </a:cubicBezTo>
                  <a:cubicBezTo>
                    <a:pt x="3316" y="13881"/>
                    <a:pt x="3227" y="13881"/>
                    <a:pt x="3227" y="13881"/>
                  </a:cubicBezTo>
                  <a:cubicBezTo>
                    <a:pt x="3227" y="13881"/>
                    <a:pt x="3227" y="13881"/>
                    <a:pt x="3137" y="13881"/>
                  </a:cubicBezTo>
                  <a:cubicBezTo>
                    <a:pt x="3227" y="13881"/>
                    <a:pt x="3047" y="13881"/>
                    <a:pt x="3047" y="13881"/>
                  </a:cubicBezTo>
                  <a:cubicBezTo>
                    <a:pt x="3047" y="13881"/>
                    <a:pt x="3137" y="14029"/>
                    <a:pt x="3137" y="13955"/>
                  </a:cubicBezTo>
                  <a:cubicBezTo>
                    <a:pt x="3137" y="14029"/>
                    <a:pt x="2958" y="14029"/>
                    <a:pt x="2958" y="14103"/>
                  </a:cubicBezTo>
                  <a:cubicBezTo>
                    <a:pt x="2958" y="14103"/>
                    <a:pt x="2958" y="14178"/>
                    <a:pt x="3047" y="14178"/>
                  </a:cubicBezTo>
                  <a:cubicBezTo>
                    <a:pt x="3137" y="14252"/>
                    <a:pt x="3227" y="14178"/>
                    <a:pt x="3316" y="14178"/>
                  </a:cubicBezTo>
                  <a:cubicBezTo>
                    <a:pt x="3227" y="14178"/>
                    <a:pt x="3047" y="14178"/>
                    <a:pt x="3047" y="14252"/>
                  </a:cubicBezTo>
                  <a:cubicBezTo>
                    <a:pt x="2958" y="14326"/>
                    <a:pt x="3047" y="14326"/>
                    <a:pt x="3047" y="14326"/>
                  </a:cubicBezTo>
                  <a:cubicBezTo>
                    <a:pt x="2958" y="14326"/>
                    <a:pt x="2868" y="14326"/>
                    <a:pt x="2689" y="14252"/>
                  </a:cubicBezTo>
                  <a:cubicBezTo>
                    <a:pt x="2778" y="14326"/>
                    <a:pt x="2868" y="14400"/>
                    <a:pt x="2778" y="14400"/>
                  </a:cubicBezTo>
                  <a:cubicBezTo>
                    <a:pt x="2778" y="14400"/>
                    <a:pt x="2778" y="14326"/>
                    <a:pt x="2689" y="14326"/>
                  </a:cubicBezTo>
                  <a:cubicBezTo>
                    <a:pt x="2599" y="14326"/>
                    <a:pt x="2689" y="14400"/>
                    <a:pt x="2689" y="14400"/>
                  </a:cubicBezTo>
                  <a:cubicBezTo>
                    <a:pt x="2778" y="14474"/>
                    <a:pt x="2689" y="14474"/>
                    <a:pt x="2778" y="14474"/>
                  </a:cubicBezTo>
                  <a:cubicBezTo>
                    <a:pt x="2778" y="14474"/>
                    <a:pt x="2868" y="14474"/>
                    <a:pt x="2958" y="14474"/>
                  </a:cubicBezTo>
                  <a:cubicBezTo>
                    <a:pt x="2868" y="14474"/>
                    <a:pt x="2868" y="14474"/>
                    <a:pt x="2778" y="14549"/>
                  </a:cubicBezTo>
                  <a:cubicBezTo>
                    <a:pt x="2868" y="14623"/>
                    <a:pt x="2868" y="14474"/>
                    <a:pt x="3047" y="14474"/>
                  </a:cubicBezTo>
                  <a:cubicBezTo>
                    <a:pt x="2868" y="14549"/>
                    <a:pt x="3047" y="14549"/>
                    <a:pt x="3047" y="14549"/>
                  </a:cubicBezTo>
                  <a:cubicBezTo>
                    <a:pt x="3047" y="14623"/>
                    <a:pt x="2958" y="14549"/>
                    <a:pt x="2868" y="14549"/>
                  </a:cubicBezTo>
                  <a:cubicBezTo>
                    <a:pt x="2958" y="14697"/>
                    <a:pt x="3047" y="14697"/>
                    <a:pt x="3137" y="14771"/>
                  </a:cubicBezTo>
                  <a:cubicBezTo>
                    <a:pt x="3047" y="14771"/>
                    <a:pt x="2958" y="14697"/>
                    <a:pt x="2868" y="14697"/>
                  </a:cubicBezTo>
                  <a:cubicBezTo>
                    <a:pt x="2958" y="14697"/>
                    <a:pt x="2958" y="14697"/>
                    <a:pt x="2958" y="14771"/>
                  </a:cubicBezTo>
                  <a:cubicBezTo>
                    <a:pt x="2958" y="14697"/>
                    <a:pt x="2868" y="14623"/>
                    <a:pt x="2778" y="14697"/>
                  </a:cubicBezTo>
                  <a:cubicBezTo>
                    <a:pt x="2778" y="14697"/>
                    <a:pt x="2778" y="14623"/>
                    <a:pt x="2778" y="14623"/>
                  </a:cubicBezTo>
                  <a:cubicBezTo>
                    <a:pt x="2778" y="14549"/>
                    <a:pt x="2778" y="14549"/>
                    <a:pt x="2778" y="14549"/>
                  </a:cubicBezTo>
                  <a:cubicBezTo>
                    <a:pt x="2778" y="14474"/>
                    <a:pt x="2689" y="14474"/>
                    <a:pt x="2689" y="14474"/>
                  </a:cubicBezTo>
                  <a:cubicBezTo>
                    <a:pt x="2599" y="14474"/>
                    <a:pt x="2689" y="14400"/>
                    <a:pt x="2599" y="14400"/>
                  </a:cubicBezTo>
                  <a:cubicBezTo>
                    <a:pt x="2599" y="14326"/>
                    <a:pt x="2510" y="14326"/>
                    <a:pt x="2510" y="14400"/>
                  </a:cubicBezTo>
                  <a:cubicBezTo>
                    <a:pt x="2510" y="14474"/>
                    <a:pt x="2330" y="14549"/>
                    <a:pt x="2510" y="14474"/>
                  </a:cubicBezTo>
                  <a:cubicBezTo>
                    <a:pt x="2510" y="14474"/>
                    <a:pt x="2510" y="14474"/>
                    <a:pt x="2510" y="14474"/>
                  </a:cubicBezTo>
                  <a:cubicBezTo>
                    <a:pt x="2510" y="14474"/>
                    <a:pt x="2689" y="14623"/>
                    <a:pt x="2689" y="14623"/>
                  </a:cubicBezTo>
                  <a:cubicBezTo>
                    <a:pt x="2599" y="14697"/>
                    <a:pt x="2778" y="14771"/>
                    <a:pt x="2778" y="14846"/>
                  </a:cubicBezTo>
                  <a:cubicBezTo>
                    <a:pt x="2868" y="14846"/>
                    <a:pt x="3047" y="14920"/>
                    <a:pt x="2958" y="14994"/>
                  </a:cubicBezTo>
                  <a:cubicBezTo>
                    <a:pt x="2958" y="14994"/>
                    <a:pt x="2958" y="14994"/>
                    <a:pt x="2958" y="14920"/>
                  </a:cubicBezTo>
                  <a:cubicBezTo>
                    <a:pt x="2868" y="14920"/>
                    <a:pt x="2868" y="14846"/>
                    <a:pt x="2778" y="14846"/>
                  </a:cubicBezTo>
                  <a:cubicBezTo>
                    <a:pt x="2778" y="14846"/>
                    <a:pt x="2689" y="14846"/>
                    <a:pt x="2689" y="14846"/>
                  </a:cubicBezTo>
                  <a:cubicBezTo>
                    <a:pt x="2599" y="14771"/>
                    <a:pt x="2689" y="14771"/>
                    <a:pt x="2599" y="14697"/>
                  </a:cubicBezTo>
                  <a:cubicBezTo>
                    <a:pt x="2599" y="14623"/>
                    <a:pt x="2599" y="14549"/>
                    <a:pt x="2510" y="14549"/>
                  </a:cubicBezTo>
                  <a:cubicBezTo>
                    <a:pt x="2420" y="14549"/>
                    <a:pt x="2330" y="14697"/>
                    <a:pt x="2241" y="14623"/>
                  </a:cubicBezTo>
                  <a:cubicBezTo>
                    <a:pt x="2330" y="14623"/>
                    <a:pt x="2330" y="14474"/>
                    <a:pt x="2241" y="14549"/>
                  </a:cubicBezTo>
                  <a:cubicBezTo>
                    <a:pt x="2241" y="14549"/>
                    <a:pt x="2151" y="14623"/>
                    <a:pt x="2151" y="14623"/>
                  </a:cubicBezTo>
                  <a:cubicBezTo>
                    <a:pt x="2061" y="14623"/>
                    <a:pt x="2061" y="14623"/>
                    <a:pt x="2061" y="14623"/>
                  </a:cubicBezTo>
                  <a:cubicBezTo>
                    <a:pt x="1972" y="14549"/>
                    <a:pt x="1972" y="14474"/>
                    <a:pt x="1882" y="14474"/>
                  </a:cubicBezTo>
                  <a:cubicBezTo>
                    <a:pt x="1793" y="14549"/>
                    <a:pt x="1613" y="14623"/>
                    <a:pt x="1613" y="14623"/>
                  </a:cubicBezTo>
                  <a:cubicBezTo>
                    <a:pt x="1703" y="14623"/>
                    <a:pt x="1703" y="14697"/>
                    <a:pt x="1703" y="14771"/>
                  </a:cubicBezTo>
                  <a:cubicBezTo>
                    <a:pt x="1703" y="14771"/>
                    <a:pt x="1793" y="14771"/>
                    <a:pt x="1793" y="14771"/>
                  </a:cubicBezTo>
                  <a:cubicBezTo>
                    <a:pt x="1793" y="14771"/>
                    <a:pt x="1882" y="14771"/>
                    <a:pt x="1882" y="14771"/>
                  </a:cubicBezTo>
                  <a:cubicBezTo>
                    <a:pt x="1793" y="14771"/>
                    <a:pt x="1703" y="14771"/>
                    <a:pt x="1703" y="14846"/>
                  </a:cubicBezTo>
                  <a:cubicBezTo>
                    <a:pt x="1703" y="14846"/>
                    <a:pt x="1703" y="14920"/>
                    <a:pt x="1703" y="14920"/>
                  </a:cubicBezTo>
                  <a:cubicBezTo>
                    <a:pt x="1703" y="14920"/>
                    <a:pt x="1882" y="14920"/>
                    <a:pt x="1972" y="14846"/>
                  </a:cubicBezTo>
                  <a:cubicBezTo>
                    <a:pt x="2061" y="14846"/>
                    <a:pt x="2151" y="14846"/>
                    <a:pt x="2241" y="14846"/>
                  </a:cubicBezTo>
                  <a:cubicBezTo>
                    <a:pt x="2241" y="14846"/>
                    <a:pt x="2151" y="14846"/>
                    <a:pt x="2061" y="14846"/>
                  </a:cubicBezTo>
                  <a:cubicBezTo>
                    <a:pt x="2061" y="14846"/>
                    <a:pt x="2061" y="14920"/>
                    <a:pt x="1972" y="14920"/>
                  </a:cubicBezTo>
                  <a:cubicBezTo>
                    <a:pt x="2061" y="14920"/>
                    <a:pt x="2061" y="14994"/>
                    <a:pt x="1972" y="14994"/>
                  </a:cubicBezTo>
                  <a:cubicBezTo>
                    <a:pt x="2061" y="14994"/>
                    <a:pt x="2241" y="14920"/>
                    <a:pt x="2241" y="14920"/>
                  </a:cubicBezTo>
                  <a:cubicBezTo>
                    <a:pt x="2420" y="14920"/>
                    <a:pt x="2510" y="14846"/>
                    <a:pt x="2599" y="14846"/>
                  </a:cubicBezTo>
                  <a:cubicBezTo>
                    <a:pt x="2510" y="14920"/>
                    <a:pt x="2599" y="14920"/>
                    <a:pt x="2689" y="14994"/>
                  </a:cubicBezTo>
                  <a:cubicBezTo>
                    <a:pt x="2599" y="14994"/>
                    <a:pt x="2599" y="14920"/>
                    <a:pt x="2510" y="14920"/>
                  </a:cubicBezTo>
                  <a:cubicBezTo>
                    <a:pt x="2510" y="14920"/>
                    <a:pt x="2420" y="14920"/>
                    <a:pt x="2330" y="14920"/>
                  </a:cubicBezTo>
                  <a:cubicBezTo>
                    <a:pt x="2241" y="14994"/>
                    <a:pt x="2241" y="14994"/>
                    <a:pt x="2151" y="14994"/>
                  </a:cubicBezTo>
                  <a:cubicBezTo>
                    <a:pt x="2061" y="15068"/>
                    <a:pt x="2151" y="14994"/>
                    <a:pt x="2151" y="15142"/>
                  </a:cubicBezTo>
                  <a:cubicBezTo>
                    <a:pt x="2151" y="15142"/>
                    <a:pt x="2151" y="15068"/>
                    <a:pt x="2151" y="15068"/>
                  </a:cubicBezTo>
                  <a:cubicBezTo>
                    <a:pt x="2061" y="15068"/>
                    <a:pt x="2061" y="15068"/>
                    <a:pt x="2061" y="15142"/>
                  </a:cubicBezTo>
                  <a:cubicBezTo>
                    <a:pt x="2061" y="15217"/>
                    <a:pt x="2241" y="15068"/>
                    <a:pt x="2330" y="15142"/>
                  </a:cubicBezTo>
                  <a:cubicBezTo>
                    <a:pt x="2330" y="15142"/>
                    <a:pt x="2241" y="15142"/>
                    <a:pt x="2151" y="15217"/>
                  </a:cubicBezTo>
                  <a:cubicBezTo>
                    <a:pt x="2151" y="15217"/>
                    <a:pt x="2151" y="15217"/>
                    <a:pt x="2151" y="15291"/>
                  </a:cubicBezTo>
                  <a:cubicBezTo>
                    <a:pt x="2151" y="15217"/>
                    <a:pt x="2151" y="15217"/>
                    <a:pt x="2061" y="15217"/>
                  </a:cubicBezTo>
                  <a:cubicBezTo>
                    <a:pt x="2061" y="15217"/>
                    <a:pt x="2061" y="15217"/>
                    <a:pt x="2061" y="15217"/>
                  </a:cubicBezTo>
                  <a:cubicBezTo>
                    <a:pt x="2061" y="15217"/>
                    <a:pt x="2061" y="15142"/>
                    <a:pt x="2061" y="15142"/>
                  </a:cubicBezTo>
                  <a:cubicBezTo>
                    <a:pt x="1972" y="15142"/>
                    <a:pt x="1882" y="15068"/>
                    <a:pt x="1793" y="15068"/>
                  </a:cubicBezTo>
                  <a:cubicBezTo>
                    <a:pt x="1793" y="15142"/>
                    <a:pt x="1793" y="15142"/>
                    <a:pt x="1793" y="15217"/>
                  </a:cubicBezTo>
                  <a:cubicBezTo>
                    <a:pt x="1793" y="15217"/>
                    <a:pt x="1793" y="15142"/>
                    <a:pt x="1793" y="15142"/>
                  </a:cubicBezTo>
                  <a:cubicBezTo>
                    <a:pt x="1793" y="15142"/>
                    <a:pt x="1703" y="15068"/>
                    <a:pt x="1793" y="15068"/>
                  </a:cubicBezTo>
                  <a:cubicBezTo>
                    <a:pt x="1703" y="15068"/>
                    <a:pt x="1793" y="15068"/>
                    <a:pt x="1793" y="15068"/>
                  </a:cubicBezTo>
                  <a:cubicBezTo>
                    <a:pt x="1703" y="15068"/>
                    <a:pt x="1524" y="15068"/>
                    <a:pt x="1613" y="15068"/>
                  </a:cubicBezTo>
                  <a:cubicBezTo>
                    <a:pt x="1613" y="15068"/>
                    <a:pt x="1613" y="15142"/>
                    <a:pt x="1613" y="15142"/>
                  </a:cubicBezTo>
                  <a:cubicBezTo>
                    <a:pt x="1613" y="15142"/>
                    <a:pt x="1613" y="15068"/>
                    <a:pt x="1524" y="15068"/>
                  </a:cubicBezTo>
                  <a:cubicBezTo>
                    <a:pt x="1434" y="14994"/>
                    <a:pt x="1434" y="15068"/>
                    <a:pt x="1434" y="15068"/>
                  </a:cubicBezTo>
                  <a:cubicBezTo>
                    <a:pt x="1434" y="15068"/>
                    <a:pt x="1434" y="15068"/>
                    <a:pt x="1434" y="15068"/>
                  </a:cubicBezTo>
                  <a:cubicBezTo>
                    <a:pt x="1344" y="15142"/>
                    <a:pt x="1344" y="15142"/>
                    <a:pt x="1344" y="15142"/>
                  </a:cubicBezTo>
                  <a:cubicBezTo>
                    <a:pt x="1344" y="15068"/>
                    <a:pt x="1255" y="15068"/>
                    <a:pt x="1165" y="15068"/>
                  </a:cubicBezTo>
                  <a:cubicBezTo>
                    <a:pt x="1076" y="15142"/>
                    <a:pt x="1076" y="15142"/>
                    <a:pt x="1076" y="15217"/>
                  </a:cubicBezTo>
                  <a:cubicBezTo>
                    <a:pt x="1165" y="15217"/>
                    <a:pt x="1255" y="15217"/>
                    <a:pt x="1344" y="15217"/>
                  </a:cubicBezTo>
                  <a:cubicBezTo>
                    <a:pt x="1344" y="15217"/>
                    <a:pt x="1255" y="15217"/>
                    <a:pt x="1255" y="15217"/>
                  </a:cubicBezTo>
                  <a:cubicBezTo>
                    <a:pt x="1255" y="15217"/>
                    <a:pt x="1255" y="15217"/>
                    <a:pt x="1255" y="15217"/>
                  </a:cubicBezTo>
                  <a:cubicBezTo>
                    <a:pt x="1344" y="15217"/>
                    <a:pt x="1434" y="15217"/>
                    <a:pt x="1434" y="15291"/>
                  </a:cubicBezTo>
                  <a:cubicBezTo>
                    <a:pt x="1344" y="15291"/>
                    <a:pt x="1255" y="15217"/>
                    <a:pt x="1255" y="15291"/>
                  </a:cubicBezTo>
                  <a:cubicBezTo>
                    <a:pt x="1165" y="15291"/>
                    <a:pt x="1165" y="15291"/>
                    <a:pt x="1165" y="15291"/>
                  </a:cubicBezTo>
                  <a:cubicBezTo>
                    <a:pt x="1076" y="15291"/>
                    <a:pt x="1076" y="15291"/>
                    <a:pt x="1076" y="15291"/>
                  </a:cubicBezTo>
                  <a:cubicBezTo>
                    <a:pt x="1076" y="15365"/>
                    <a:pt x="1076" y="15365"/>
                    <a:pt x="1165" y="15365"/>
                  </a:cubicBezTo>
                  <a:cubicBezTo>
                    <a:pt x="1165" y="15365"/>
                    <a:pt x="1165" y="15365"/>
                    <a:pt x="1255" y="15365"/>
                  </a:cubicBezTo>
                  <a:cubicBezTo>
                    <a:pt x="1344" y="15365"/>
                    <a:pt x="1434" y="15291"/>
                    <a:pt x="1524" y="15291"/>
                  </a:cubicBezTo>
                  <a:cubicBezTo>
                    <a:pt x="1524" y="15291"/>
                    <a:pt x="1524" y="15291"/>
                    <a:pt x="1524" y="15291"/>
                  </a:cubicBezTo>
                  <a:cubicBezTo>
                    <a:pt x="1613" y="15291"/>
                    <a:pt x="1613" y="15365"/>
                    <a:pt x="1703" y="15439"/>
                  </a:cubicBezTo>
                  <a:cubicBezTo>
                    <a:pt x="1703" y="15439"/>
                    <a:pt x="1613" y="15439"/>
                    <a:pt x="1613" y="15439"/>
                  </a:cubicBezTo>
                  <a:cubicBezTo>
                    <a:pt x="1703" y="15514"/>
                    <a:pt x="1703" y="15588"/>
                    <a:pt x="1882" y="15588"/>
                  </a:cubicBezTo>
                  <a:cubicBezTo>
                    <a:pt x="1972" y="15588"/>
                    <a:pt x="2061" y="15588"/>
                    <a:pt x="2061" y="15662"/>
                  </a:cubicBezTo>
                  <a:cubicBezTo>
                    <a:pt x="1972" y="15662"/>
                    <a:pt x="1972" y="15588"/>
                    <a:pt x="1972" y="15588"/>
                  </a:cubicBezTo>
                  <a:cubicBezTo>
                    <a:pt x="1882" y="15588"/>
                    <a:pt x="1882" y="15588"/>
                    <a:pt x="1882" y="15588"/>
                  </a:cubicBezTo>
                  <a:cubicBezTo>
                    <a:pt x="1882" y="15662"/>
                    <a:pt x="1793" y="15588"/>
                    <a:pt x="1703" y="15588"/>
                  </a:cubicBezTo>
                  <a:cubicBezTo>
                    <a:pt x="1703" y="15662"/>
                    <a:pt x="1703" y="15736"/>
                    <a:pt x="1703" y="15736"/>
                  </a:cubicBezTo>
                  <a:cubicBezTo>
                    <a:pt x="1703" y="15736"/>
                    <a:pt x="1703" y="15811"/>
                    <a:pt x="1703" y="15811"/>
                  </a:cubicBezTo>
                  <a:cubicBezTo>
                    <a:pt x="1703" y="15885"/>
                    <a:pt x="1793" y="15736"/>
                    <a:pt x="1882" y="15885"/>
                  </a:cubicBezTo>
                  <a:cubicBezTo>
                    <a:pt x="1793" y="15811"/>
                    <a:pt x="1613" y="15959"/>
                    <a:pt x="1613" y="15811"/>
                  </a:cubicBezTo>
                  <a:cubicBezTo>
                    <a:pt x="1703" y="15736"/>
                    <a:pt x="1703" y="15736"/>
                    <a:pt x="1703" y="15662"/>
                  </a:cubicBezTo>
                  <a:cubicBezTo>
                    <a:pt x="1703" y="15588"/>
                    <a:pt x="1703" y="15588"/>
                    <a:pt x="1613" y="15514"/>
                  </a:cubicBezTo>
                  <a:cubicBezTo>
                    <a:pt x="1613" y="15514"/>
                    <a:pt x="1613" y="15514"/>
                    <a:pt x="1613" y="15514"/>
                  </a:cubicBezTo>
                  <a:cubicBezTo>
                    <a:pt x="1613" y="15439"/>
                    <a:pt x="1613" y="15439"/>
                    <a:pt x="1613" y="15365"/>
                  </a:cubicBezTo>
                  <a:cubicBezTo>
                    <a:pt x="1613" y="15365"/>
                    <a:pt x="1524" y="15365"/>
                    <a:pt x="1524" y="15365"/>
                  </a:cubicBezTo>
                  <a:cubicBezTo>
                    <a:pt x="1434" y="15365"/>
                    <a:pt x="1434" y="15365"/>
                    <a:pt x="1434" y="15365"/>
                  </a:cubicBezTo>
                  <a:cubicBezTo>
                    <a:pt x="1434" y="15365"/>
                    <a:pt x="1344" y="15365"/>
                    <a:pt x="1344" y="15365"/>
                  </a:cubicBezTo>
                  <a:cubicBezTo>
                    <a:pt x="1344" y="15439"/>
                    <a:pt x="1344" y="15439"/>
                    <a:pt x="1344" y="15514"/>
                  </a:cubicBezTo>
                  <a:cubicBezTo>
                    <a:pt x="1344" y="15439"/>
                    <a:pt x="1255" y="15365"/>
                    <a:pt x="1255" y="15439"/>
                  </a:cubicBezTo>
                  <a:cubicBezTo>
                    <a:pt x="1165" y="15439"/>
                    <a:pt x="1165" y="15514"/>
                    <a:pt x="1255" y="15514"/>
                  </a:cubicBezTo>
                  <a:cubicBezTo>
                    <a:pt x="1255" y="15588"/>
                    <a:pt x="1434" y="15811"/>
                    <a:pt x="1344" y="15811"/>
                  </a:cubicBezTo>
                  <a:cubicBezTo>
                    <a:pt x="1344" y="15736"/>
                    <a:pt x="1344" y="15736"/>
                    <a:pt x="1255" y="15662"/>
                  </a:cubicBezTo>
                  <a:cubicBezTo>
                    <a:pt x="1255" y="15662"/>
                    <a:pt x="1165" y="15514"/>
                    <a:pt x="1165" y="15439"/>
                  </a:cubicBezTo>
                  <a:cubicBezTo>
                    <a:pt x="1076" y="15439"/>
                    <a:pt x="896" y="15588"/>
                    <a:pt x="807" y="15662"/>
                  </a:cubicBezTo>
                  <a:cubicBezTo>
                    <a:pt x="896" y="15662"/>
                    <a:pt x="896" y="15662"/>
                    <a:pt x="896" y="15736"/>
                  </a:cubicBezTo>
                  <a:cubicBezTo>
                    <a:pt x="896" y="15662"/>
                    <a:pt x="807" y="15662"/>
                    <a:pt x="807" y="15662"/>
                  </a:cubicBezTo>
                  <a:cubicBezTo>
                    <a:pt x="807" y="15736"/>
                    <a:pt x="896" y="15736"/>
                    <a:pt x="896" y="15736"/>
                  </a:cubicBezTo>
                  <a:cubicBezTo>
                    <a:pt x="896" y="15811"/>
                    <a:pt x="896" y="15811"/>
                    <a:pt x="986" y="15811"/>
                  </a:cubicBezTo>
                  <a:cubicBezTo>
                    <a:pt x="986" y="15885"/>
                    <a:pt x="1076" y="15885"/>
                    <a:pt x="1165" y="15885"/>
                  </a:cubicBezTo>
                  <a:cubicBezTo>
                    <a:pt x="1165" y="15885"/>
                    <a:pt x="1165" y="15885"/>
                    <a:pt x="1165" y="15885"/>
                  </a:cubicBezTo>
                  <a:cubicBezTo>
                    <a:pt x="1076" y="15885"/>
                    <a:pt x="986" y="15885"/>
                    <a:pt x="896" y="15885"/>
                  </a:cubicBezTo>
                  <a:cubicBezTo>
                    <a:pt x="896" y="15885"/>
                    <a:pt x="896" y="15811"/>
                    <a:pt x="807" y="15811"/>
                  </a:cubicBezTo>
                  <a:cubicBezTo>
                    <a:pt x="807" y="15811"/>
                    <a:pt x="807" y="15959"/>
                    <a:pt x="717" y="15959"/>
                  </a:cubicBezTo>
                  <a:cubicBezTo>
                    <a:pt x="717" y="15885"/>
                    <a:pt x="896" y="15736"/>
                    <a:pt x="717" y="15736"/>
                  </a:cubicBezTo>
                  <a:cubicBezTo>
                    <a:pt x="717" y="15736"/>
                    <a:pt x="627" y="15736"/>
                    <a:pt x="627" y="15736"/>
                  </a:cubicBezTo>
                  <a:cubicBezTo>
                    <a:pt x="538" y="15811"/>
                    <a:pt x="627" y="15811"/>
                    <a:pt x="627" y="15885"/>
                  </a:cubicBezTo>
                  <a:cubicBezTo>
                    <a:pt x="627" y="15885"/>
                    <a:pt x="627" y="15811"/>
                    <a:pt x="627" y="15811"/>
                  </a:cubicBezTo>
                  <a:cubicBezTo>
                    <a:pt x="538" y="15811"/>
                    <a:pt x="627" y="15811"/>
                    <a:pt x="538" y="15736"/>
                  </a:cubicBezTo>
                  <a:cubicBezTo>
                    <a:pt x="538" y="15736"/>
                    <a:pt x="448" y="15736"/>
                    <a:pt x="448" y="15736"/>
                  </a:cubicBezTo>
                  <a:cubicBezTo>
                    <a:pt x="359" y="15736"/>
                    <a:pt x="359" y="15811"/>
                    <a:pt x="359" y="15811"/>
                  </a:cubicBezTo>
                  <a:cubicBezTo>
                    <a:pt x="448" y="15885"/>
                    <a:pt x="538" y="15811"/>
                    <a:pt x="538" y="15885"/>
                  </a:cubicBezTo>
                  <a:cubicBezTo>
                    <a:pt x="448" y="15811"/>
                    <a:pt x="448" y="15959"/>
                    <a:pt x="448" y="15959"/>
                  </a:cubicBezTo>
                  <a:cubicBezTo>
                    <a:pt x="448" y="15959"/>
                    <a:pt x="448" y="15959"/>
                    <a:pt x="448" y="15885"/>
                  </a:cubicBezTo>
                  <a:cubicBezTo>
                    <a:pt x="359" y="15885"/>
                    <a:pt x="269" y="15885"/>
                    <a:pt x="269" y="15811"/>
                  </a:cubicBezTo>
                  <a:cubicBezTo>
                    <a:pt x="269" y="15811"/>
                    <a:pt x="269" y="15736"/>
                    <a:pt x="179" y="15662"/>
                  </a:cubicBezTo>
                  <a:cubicBezTo>
                    <a:pt x="179" y="15662"/>
                    <a:pt x="90" y="15736"/>
                    <a:pt x="90" y="15736"/>
                  </a:cubicBezTo>
                  <a:cubicBezTo>
                    <a:pt x="90" y="15736"/>
                    <a:pt x="90" y="15811"/>
                    <a:pt x="179" y="15811"/>
                  </a:cubicBezTo>
                  <a:cubicBezTo>
                    <a:pt x="179" y="15811"/>
                    <a:pt x="90" y="15811"/>
                    <a:pt x="90" y="15811"/>
                  </a:cubicBezTo>
                  <a:cubicBezTo>
                    <a:pt x="179" y="15885"/>
                    <a:pt x="179" y="15811"/>
                    <a:pt x="179" y="15885"/>
                  </a:cubicBezTo>
                  <a:cubicBezTo>
                    <a:pt x="269" y="15885"/>
                    <a:pt x="269" y="15885"/>
                    <a:pt x="269" y="15885"/>
                  </a:cubicBezTo>
                  <a:cubicBezTo>
                    <a:pt x="269" y="15959"/>
                    <a:pt x="359" y="15959"/>
                    <a:pt x="359" y="15959"/>
                  </a:cubicBezTo>
                  <a:cubicBezTo>
                    <a:pt x="359" y="15959"/>
                    <a:pt x="359" y="15959"/>
                    <a:pt x="269" y="15959"/>
                  </a:cubicBezTo>
                  <a:cubicBezTo>
                    <a:pt x="269" y="16033"/>
                    <a:pt x="269" y="16033"/>
                    <a:pt x="269" y="16033"/>
                  </a:cubicBezTo>
                  <a:cubicBezTo>
                    <a:pt x="269" y="16033"/>
                    <a:pt x="179" y="16033"/>
                    <a:pt x="179" y="16033"/>
                  </a:cubicBezTo>
                  <a:cubicBezTo>
                    <a:pt x="179" y="16033"/>
                    <a:pt x="179" y="16033"/>
                    <a:pt x="179" y="16033"/>
                  </a:cubicBezTo>
                  <a:cubicBezTo>
                    <a:pt x="179" y="16033"/>
                    <a:pt x="179" y="16033"/>
                    <a:pt x="179" y="16033"/>
                  </a:cubicBezTo>
                  <a:cubicBezTo>
                    <a:pt x="90" y="16107"/>
                    <a:pt x="90" y="16107"/>
                    <a:pt x="179" y="16107"/>
                  </a:cubicBezTo>
                  <a:cubicBezTo>
                    <a:pt x="269" y="16107"/>
                    <a:pt x="359" y="16107"/>
                    <a:pt x="359" y="16107"/>
                  </a:cubicBezTo>
                  <a:cubicBezTo>
                    <a:pt x="448" y="16107"/>
                    <a:pt x="448" y="16107"/>
                    <a:pt x="448" y="16107"/>
                  </a:cubicBezTo>
                  <a:cubicBezTo>
                    <a:pt x="448" y="16107"/>
                    <a:pt x="448" y="16107"/>
                    <a:pt x="448" y="16107"/>
                  </a:cubicBezTo>
                  <a:cubicBezTo>
                    <a:pt x="538" y="16107"/>
                    <a:pt x="538" y="16107"/>
                    <a:pt x="538" y="16107"/>
                  </a:cubicBezTo>
                  <a:cubicBezTo>
                    <a:pt x="627" y="16107"/>
                    <a:pt x="717" y="16107"/>
                    <a:pt x="807" y="16107"/>
                  </a:cubicBezTo>
                  <a:cubicBezTo>
                    <a:pt x="807" y="16182"/>
                    <a:pt x="717" y="16182"/>
                    <a:pt x="627" y="16182"/>
                  </a:cubicBezTo>
                  <a:cubicBezTo>
                    <a:pt x="627" y="16182"/>
                    <a:pt x="717" y="16182"/>
                    <a:pt x="717" y="16182"/>
                  </a:cubicBezTo>
                  <a:cubicBezTo>
                    <a:pt x="717" y="16182"/>
                    <a:pt x="717" y="16182"/>
                    <a:pt x="807" y="16182"/>
                  </a:cubicBezTo>
                  <a:cubicBezTo>
                    <a:pt x="807" y="16182"/>
                    <a:pt x="807" y="16182"/>
                    <a:pt x="807" y="16182"/>
                  </a:cubicBezTo>
                  <a:cubicBezTo>
                    <a:pt x="896" y="16182"/>
                    <a:pt x="896" y="16182"/>
                    <a:pt x="986" y="16256"/>
                  </a:cubicBezTo>
                  <a:cubicBezTo>
                    <a:pt x="986" y="16256"/>
                    <a:pt x="1076" y="16182"/>
                    <a:pt x="1076" y="16182"/>
                  </a:cubicBezTo>
                  <a:cubicBezTo>
                    <a:pt x="1165" y="16182"/>
                    <a:pt x="1255" y="16256"/>
                    <a:pt x="1255" y="16256"/>
                  </a:cubicBezTo>
                  <a:cubicBezTo>
                    <a:pt x="1344" y="16256"/>
                    <a:pt x="1344" y="16182"/>
                    <a:pt x="1344" y="16182"/>
                  </a:cubicBezTo>
                  <a:cubicBezTo>
                    <a:pt x="1434" y="16107"/>
                    <a:pt x="1434" y="16182"/>
                    <a:pt x="1524" y="16182"/>
                  </a:cubicBezTo>
                  <a:cubicBezTo>
                    <a:pt x="1524" y="16256"/>
                    <a:pt x="1524" y="16182"/>
                    <a:pt x="1434" y="16182"/>
                  </a:cubicBezTo>
                  <a:cubicBezTo>
                    <a:pt x="1344" y="16182"/>
                    <a:pt x="1344" y="16256"/>
                    <a:pt x="1255" y="16256"/>
                  </a:cubicBezTo>
                  <a:cubicBezTo>
                    <a:pt x="1255" y="16330"/>
                    <a:pt x="1165" y="16256"/>
                    <a:pt x="1165" y="16256"/>
                  </a:cubicBezTo>
                  <a:cubicBezTo>
                    <a:pt x="1076" y="16256"/>
                    <a:pt x="986" y="16256"/>
                    <a:pt x="896" y="16256"/>
                  </a:cubicBezTo>
                  <a:cubicBezTo>
                    <a:pt x="986" y="16256"/>
                    <a:pt x="986" y="16330"/>
                    <a:pt x="986" y="16330"/>
                  </a:cubicBezTo>
                  <a:cubicBezTo>
                    <a:pt x="986" y="16330"/>
                    <a:pt x="896" y="16256"/>
                    <a:pt x="896" y="16256"/>
                  </a:cubicBezTo>
                  <a:cubicBezTo>
                    <a:pt x="807" y="16256"/>
                    <a:pt x="807" y="16330"/>
                    <a:pt x="807" y="16404"/>
                  </a:cubicBezTo>
                  <a:cubicBezTo>
                    <a:pt x="807" y="16330"/>
                    <a:pt x="896" y="16256"/>
                    <a:pt x="807" y="16182"/>
                  </a:cubicBezTo>
                  <a:cubicBezTo>
                    <a:pt x="807" y="16182"/>
                    <a:pt x="627" y="16256"/>
                    <a:pt x="538" y="16256"/>
                  </a:cubicBezTo>
                  <a:cubicBezTo>
                    <a:pt x="538" y="16256"/>
                    <a:pt x="627" y="16256"/>
                    <a:pt x="627" y="16256"/>
                  </a:cubicBezTo>
                  <a:cubicBezTo>
                    <a:pt x="627" y="16182"/>
                    <a:pt x="448" y="16107"/>
                    <a:pt x="359" y="16107"/>
                  </a:cubicBezTo>
                  <a:cubicBezTo>
                    <a:pt x="359" y="16107"/>
                    <a:pt x="269" y="16182"/>
                    <a:pt x="359" y="16256"/>
                  </a:cubicBezTo>
                  <a:cubicBezTo>
                    <a:pt x="269" y="16256"/>
                    <a:pt x="269" y="16256"/>
                    <a:pt x="269" y="16256"/>
                  </a:cubicBezTo>
                  <a:cubicBezTo>
                    <a:pt x="269" y="16256"/>
                    <a:pt x="269" y="16256"/>
                    <a:pt x="269" y="16256"/>
                  </a:cubicBezTo>
                  <a:cubicBezTo>
                    <a:pt x="179" y="16256"/>
                    <a:pt x="90" y="16330"/>
                    <a:pt x="90" y="16330"/>
                  </a:cubicBezTo>
                  <a:cubicBezTo>
                    <a:pt x="90" y="16330"/>
                    <a:pt x="179" y="16330"/>
                    <a:pt x="179" y="16330"/>
                  </a:cubicBezTo>
                  <a:cubicBezTo>
                    <a:pt x="179" y="16330"/>
                    <a:pt x="179" y="16330"/>
                    <a:pt x="179" y="16330"/>
                  </a:cubicBezTo>
                  <a:cubicBezTo>
                    <a:pt x="269" y="16404"/>
                    <a:pt x="179" y="16404"/>
                    <a:pt x="90" y="16404"/>
                  </a:cubicBezTo>
                  <a:cubicBezTo>
                    <a:pt x="90" y="16404"/>
                    <a:pt x="0" y="16330"/>
                    <a:pt x="0" y="16404"/>
                  </a:cubicBezTo>
                  <a:cubicBezTo>
                    <a:pt x="0" y="16404"/>
                    <a:pt x="0" y="16479"/>
                    <a:pt x="0" y="16553"/>
                  </a:cubicBezTo>
                  <a:cubicBezTo>
                    <a:pt x="90" y="16553"/>
                    <a:pt x="269" y="16479"/>
                    <a:pt x="359" y="16553"/>
                  </a:cubicBezTo>
                  <a:cubicBezTo>
                    <a:pt x="269" y="16553"/>
                    <a:pt x="269" y="16553"/>
                    <a:pt x="269" y="16553"/>
                  </a:cubicBezTo>
                  <a:cubicBezTo>
                    <a:pt x="269" y="16553"/>
                    <a:pt x="359" y="16553"/>
                    <a:pt x="359" y="16627"/>
                  </a:cubicBezTo>
                  <a:cubicBezTo>
                    <a:pt x="359" y="16627"/>
                    <a:pt x="359" y="16627"/>
                    <a:pt x="269" y="16627"/>
                  </a:cubicBezTo>
                  <a:cubicBezTo>
                    <a:pt x="269" y="16627"/>
                    <a:pt x="269" y="16627"/>
                    <a:pt x="359" y="16553"/>
                  </a:cubicBezTo>
                  <a:cubicBezTo>
                    <a:pt x="269" y="16553"/>
                    <a:pt x="179" y="16553"/>
                    <a:pt x="179" y="16553"/>
                  </a:cubicBezTo>
                  <a:cubicBezTo>
                    <a:pt x="179" y="16627"/>
                    <a:pt x="359" y="16627"/>
                    <a:pt x="359" y="16627"/>
                  </a:cubicBezTo>
                  <a:cubicBezTo>
                    <a:pt x="269" y="16627"/>
                    <a:pt x="179" y="16627"/>
                    <a:pt x="179" y="16627"/>
                  </a:cubicBezTo>
                  <a:cubicBezTo>
                    <a:pt x="179" y="16701"/>
                    <a:pt x="179" y="16701"/>
                    <a:pt x="269" y="16775"/>
                  </a:cubicBezTo>
                  <a:cubicBezTo>
                    <a:pt x="269" y="16775"/>
                    <a:pt x="359" y="16701"/>
                    <a:pt x="359" y="16775"/>
                  </a:cubicBezTo>
                  <a:cubicBezTo>
                    <a:pt x="448" y="16775"/>
                    <a:pt x="359" y="16775"/>
                    <a:pt x="448" y="16775"/>
                  </a:cubicBezTo>
                  <a:cubicBezTo>
                    <a:pt x="538" y="16850"/>
                    <a:pt x="627" y="16627"/>
                    <a:pt x="717" y="16775"/>
                  </a:cubicBezTo>
                  <a:cubicBezTo>
                    <a:pt x="627" y="16775"/>
                    <a:pt x="627" y="16701"/>
                    <a:pt x="627" y="16775"/>
                  </a:cubicBezTo>
                  <a:cubicBezTo>
                    <a:pt x="538" y="16775"/>
                    <a:pt x="538" y="16775"/>
                    <a:pt x="448" y="16775"/>
                  </a:cubicBezTo>
                  <a:cubicBezTo>
                    <a:pt x="448" y="16775"/>
                    <a:pt x="538" y="16850"/>
                    <a:pt x="448" y="16850"/>
                  </a:cubicBezTo>
                  <a:cubicBezTo>
                    <a:pt x="448" y="16850"/>
                    <a:pt x="359" y="16775"/>
                    <a:pt x="359" y="16775"/>
                  </a:cubicBezTo>
                  <a:cubicBezTo>
                    <a:pt x="269" y="16775"/>
                    <a:pt x="269" y="16775"/>
                    <a:pt x="179" y="16775"/>
                  </a:cubicBezTo>
                  <a:cubicBezTo>
                    <a:pt x="179" y="16775"/>
                    <a:pt x="0" y="16775"/>
                    <a:pt x="0" y="16850"/>
                  </a:cubicBezTo>
                  <a:cubicBezTo>
                    <a:pt x="90" y="16850"/>
                    <a:pt x="90" y="16850"/>
                    <a:pt x="179" y="16850"/>
                  </a:cubicBezTo>
                  <a:cubicBezTo>
                    <a:pt x="179" y="16850"/>
                    <a:pt x="179" y="16850"/>
                    <a:pt x="179" y="16850"/>
                  </a:cubicBezTo>
                  <a:cubicBezTo>
                    <a:pt x="90" y="16850"/>
                    <a:pt x="90" y="16850"/>
                    <a:pt x="90" y="16924"/>
                  </a:cubicBezTo>
                  <a:cubicBezTo>
                    <a:pt x="90" y="16850"/>
                    <a:pt x="0" y="16850"/>
                    <a:pt x="0" y="16924"/>
                  </a:cubicBezTo>
                  <a:cubicBezTo>
                    <a:pt x="90" y="16998"/>
                    <a:pt x="90" y="16924"/>
                    <a:pt x="179" y="16924"/>
                  </a:cubicBezTo>
                  <a:cubicBezTo>
                    <a:pt x="269" y="16924"/>
                    <a:pt x="538" y="16850"/>
                    <a:pt x="538" y="16924"/>
                  </a:cubicBezTo>
                  <a:cubicBezTo>
                    <a:pt x="448" y="16924"/>
                    <a:pt x="359" y="16924"/>
                    <a:pt x="269" y="16924"/>
                  </a:cubicBezTo>
                  <a:cubicBezTo>
                    <a:pt x="269" y="16998"/>
                    <a:pt x="359" y="17072"/>
                    <a:pt x="269" y="17072"/>
                  </a:cubicBezTo>
                  <a:cubicBezTo>
                    <a:pt x="269" y="17072"/>
                    <a:pt x="269" y="16998"/>
                    <a:pt x="269" y="16998"/>
                  </a:cubicBezTo>
                  <a:cubicBezTo>
                    <a:pt x="179" y="16924"/>
                    <a:pt x="179" y="16998"/>
                    <a:pt x="179" y="16998"/>
                  </a:cubicBezTo>
                  <a:cubicBezTo>
                    <a:pt x="179" y="16998"/>
                    <a:pt x="90" y="16998"/>
                    <a:pt x="90" y="16998"/>
                  </a:cubicBezTo>
                  <a:cubicBezTo>
                    <a:pt x="90" y="16998"/>
                    <a:pt x="0" y="17072"/>
                    <a:pt x="0" y="17072"/>
                  </a:cubicBezTo>
                  <a:cubicBezTo>
                    <a:pt x="0" y="17072"/>
                    <a:pt x="90" y="17147"/>
                    <a:pt x="90" y="17072"/>
                  </a:cubicBezTo>
                  <a:cubicBezTo>
                    <a:pt x="90" y="17072"/>
                    <a:pt x="90" y="17147"/>
                    <a:pt x="0" y="17147"/>
                  </a:cubicBezTo>
                  <a:cubicBezTo>
                    <a:pt x="90" y="17147"/>
                    <a:pt x="179" y="17072"/>
                    <a:pt x="269" y="17147"/>
                  </a:cubicBezTo>
                  <a:cubicBezTo>
                    <a:pt x="269" y="17147"/>
                    <a:pt x="269" y="17147"/>
                    <a:pt x="179" y="17147"/>
                  </a:cubicBezTo>
                  <a:cubicBezTo>
                    <a:pt x="269" y="17221"/>
                    <a:pt x="269" y="17221"/>
                    <a:pt x="269" y="17221"/>
                  </a:cubicBezTo>
                  <a:cubicBezTo>
                    <a:pt x="179" y="17221"/>
                    <a:pt x="0" y="17147"/>
                    <a:pt x="90" y="17221"/>
                  </a:cubicBezTo>
                  <a:cubicBezTo>
                    <a:pt x="90" y="17221"/>
                    <a:pt x="179" y="17221"/>
                    <a:pt x="269" y="17221"/>
                  </a:cubicBezTo>
                  <a:cubicBezTo>
                    <a:pt x="90" y="17221"/>
                    <a:pt x="269" y="17369"/>
                    <a:pt x="269" y="17221"/>
                  </a:cubicBezTo>
                  <a:cubicBezTo>
                    <a:pt x="359" y="17369"/>
                    <a:pt x="448" y="17295"/>
                    <a:pt x="448" y="17221"/>
                  </a:cubicBezTo>
                  <a:cubicBezTo>
                    <a:pt x="538" y="17221"/>
                    <a:pt x="627" y="17221"/>
                    <a:pt x="717" y="17147"/>
                  </a:cubicBezTo>
                  <a:cubicBezTo>
                    <a:pt x="627" y="17295"/>
                    <a:pt x="896" y="17147"/>
                    <a:pt x="896" y="17147"/>
                  </a:cubicBezTo>
                  <a:cubicBezTo>
                    <a:pt x="896" y="17147"/>
                    <a:pt x="896" y="17221"/>
                    <a:pt x="807" y="17221"/>
                  </a:cubicBezTo>
                  <a:cubicBezTo>
                    <a:pt x="896" y="17221"/>
                    <a:pt x="986" y="17221"/>
                    <a:pt x="986" y="17147"/>
                  </a:cubicBezTo>
                  <a:cubicBezTo>
                    <a:pt x="1076" y="17369"/>
                    <a:pt x="1434" y="17221"/>
                    <a:pt x="1255" y="17147"/>
                  </a:cubicBezTo>
                  <a:cubicBezTo>
                    <a:pt x="1255" y="17147"/>
                    <a:pt x="1255" y="17147"/>
                    <a:pt x="1344" y="17147"/>
                  </a:cubicBezTo>
                  <a:cubicBezTo>
                    <a:pt x="1344" y="17072"/>
                    <a:pt x="1255" y="17072"/>
                    <a:pt x="1344" y="16998"/>
                  </a:cubicBezTo>
                  <a:cubicBezTo>
                    <a:pt x="1344" y="17147"/>
                    <a:pt x="1434" y="16924"/>
                    <a:pt x="1434" y="16850"/>
                  </a:cubicBezTo>
                  <a:cubicBezTo>
                    <a:pt x="1434" y="16850"/>
                    <a:pt x="1434" y="16850"/>
                    <a:pt x="1434" y="16850"/>
                  </a:cubicBezTo>
                  <a:cubicBezTo>
                    <a:pt x="1434" y="16924"/>
                    <a:pt x="1344" y="16998"/>
                    <a:pt x="1344" y="17147"/>
                  </a:cubicBezTo>
                  <a:cubicBezTo>
                    <a:pt x="1434" y="17147"/>
                    <a:pt x="1613" y="17221"/>
                    <a:pt x="1703" y="17147"/>
                  </a:cubicBezTo>
                  <a:cubicBezTo>
                    <a:pt x="1703" y="17221"/>
                    <a:pt x="1613" y="17221"/>
                    <a:pt x="1613" y="17295"/>
                  </a:cubicBezTo>
                  <a:cubicBezTo>
                    <a:pt x="1703" y="17295"/>
                    <a:pt x="1793" y="17221"/>
                    <a:pt x="1793" y="17221"/>
                  </a:cubicBezTo>
                  <a:cubicBezTo>
                    <a:pt x="1882" y="17221"/>
                    <a:pt x="1882" y="17147"/>
                    <a:pt x="1882" y="17147"/>
                  </a:cubicBezTo>
                  <a:cubicBezTo>
                    <a:pt x="1972" y="17147"/>
                    <a:pt x="1972" y="17221"/>
                    <a:pt x="1972" y="17147"/>
                  </a:cubicBezTo>
                  <a:cubicBezTo>
                    <a:pt x="1972" y="17147"/>
                    <a:pt x="1972" y="17147"/>
                    <a:pt x="1972" y="17072"/>
                  </a:cubicBezTo>
                  <a:cubicBezTo>
                    <a:pt x="1972" y="17072"/>
                    <a:pt x="1882" y="16998"/>
                    <a:pt x="1882" y="16998"/>
                  </a:cubicBezTo>
                  <a:cubicBezTo>
                    <a:pt x="1882" y="16924"/>
                    <a:pt x="1972" y="16924"/>
                    <a:pt x="1882" y="16850"/>
                  </a:cubicBezTo>
                  <a:cubicBezTo>
                    <a:pt x="1972" y="16924"/>
                    <a:pt x="2151" y="16775"/>
                    <a:pt x="2151" y="16775"/>
                  </a:cubicBezTo>
                  <a:cubicBezTo>
                    <a:pt x="2151" y="16775"/>
                    <a:pt x="2061" y="16850"/>
                    <a:pt x="2061" y="16924"/>
                  </a:cubicBezTo>
                  <a:cubicBezTo>
                    <a:pt x="1972" y="16924"/>
                    <a:pt x="1972" y="16998"/>
                    <a:pt x="1972" y="16998"/>
                  </a:cubicBezTo>
                  <a:cubicBezTo>
                    <a:pt x="1972" y="17221"/>
                    <a:pt x="2151" y="17147"/>
                    <a:pt x="2241" y="17072"/>
                  </a:cubicBezTo>
                  <a:cubicBezTo>
                    <a:pt x="2241" y="17147"/>
                    <a:pt x="2151" y="17147"/>
                    <a:pt x="2061" y="17221"/>
                  </a:cubicBezTo>
                  <a:cubicBezTo>
                    <a:pt x="1972" y="17221"/>
                    <a:pt x="1972" y="17295"/>
                    <a:pt x="2061" y="17295"/>
                  </a:cubicBezTo>
                  <a:cubicBezTo>
                    <a:pt x="2061" y="17295"/>
                    <a:pt x="2061" y="17295"/>
                    <a:pt x="2061" y="17295"/>
                  </a:cubicBezTo>
                  <a:cubicBezTo>
                    <a:pt x="1972" y="17295"/>
                    <a:pt x="1972" y="17221"/>
                    <a:pt x="1882" y="17221"/>
                  </a:cubicBezTo>
                  <a:cubicBezTo>
                    <a:pt x="1882" y="17221"/>
                    <a:pt x="1793" y="17295"/>
                    <a:pt x="1793" y="17295"/>
                  </a:cubicBezTo>
                  <a:cubicBezTo>
                    <a:pt x="1793" y="17295"/>
                    <a:pt x="1703" y="17295"/>
                    <a:pt x="1703" y="17295"/>
                  </a:cubicBezTo>
                  <a:cubicBezTo>
                    <a:pt x="1703" y="17295"/>
                    <a:pt x="1793" y="17444"/>
                    <a:pt x="1793" y="17518"/>
                  </a:cubicBezTo>
                  <a:cubicBezTo>
                    <a:pt x="1793" y="17518"/>
                    <a:pt x="1793" y="17518"/>
                    <a:pt x="1882" y="17518"/>
                  </a:cubicBezTo>
                  <a:cubicBezTo>
                    <a:pt x="1882" y="17592"/>
                    <a:pt x="1793" y="17592"/>
                    <a:pt x="1793" y="17666"/>
                  </a:cubicBezTo>
                  <a:cubicBezTo>
                    <a:pt x="1793" y="17592"/>
                    <a:pt x="1793" y="17518"/>
                    <a:pt x="1793" y="17518"/>
                  </a:cubicBezTo>
                  <a:cubicBezTo>
                    <a:pt x="1703" y="17444"/>
                    <a:pt x="1703" y="17518"/>
                    <a:pt x="1613" y="17518"/>
                  </a:cubicBezTo>
                  <a:cubicBezTo>
                    <a:pt x="1613" y="17518"/>
                    <a:pt x="1703" y="17444"/>
                    <a:pt x="1703" y="17444"/>
                  </a:cubicBezTo>
                  <a:cubicBezTo>
                    <a:pt x="1703" y="17369"/>
                    <a:pt x="1703" y="17295"/>
                    <a:pt x="1703" y="17295"/>
                  </a:cubicBezTo>
                  <a:cubicBezTo>
                    <a:pt x="1703" y="17295"/>
                    <a:pt x="1613" y="17295"/>
                    <a:pt x="1613" y="17295"/>
                  </a:cubicBezTo>
                  <a:cubicBezTo>
                    <a:pt x="1613" y="17295"/>
                    <a:pt x="1613" y="17221"/>
                    <a:pt x="1524" y="17221"/>
                  </a:cubicBezTo>
                  <a:cubicBezTo>
                    <a:pt x="1524" y="17221"/>
                    <a:pt x="1434" y="17221"/>
                    <a:pt x="1344" y="17221"/>
                  </a:cubicBezTo>
                  <a:cubicBezTo>
                    <a:pt x="1344" y="17221"/>
                    <a:pt x="1344" y="17295"/>
                    <a:pt x="1344" y="17295"/>
                  </a:cubicBezTo>
                  <a:cubicBezTo>
                    <a:pt x="1344" y="17295"/>
                    <a:pt x="1255" y="17295"/>
                    <a:pt x="1255" y="17295"/>
                  </a:cubicBezTo>
                  <a:cubicBezTo>
                    <a:pt x="1255" y="17369"/>
                    <a:pt x="1165" y="17444"/>
                    <a:pt x="1165" y="17444"/>
                  </a:cubicBezTo>
                  <a:cubicBezTo>
                    <a:pt x="1255" y="17295"/>
                    <a:pt x="1165" y="17369"/>
                    <a:pt x="1076" y="17369"/>
                  </a:cubicBezTo>
                  <a:cubicBezTo>
                    <a:pt x="1165" y="17295"/>
                    <a:pt x="807" y="17221"/>
                    <a:pt x="717" y="17295"/>
                  </a:cubicBezTo>
                  <a:cubicBezTo>
                    <a:pt x="717" y="17295"/>
                    <a:pt x="717" y="17295"/>
                    <a:pt x="717" y="17295"/>
                  </a:cubicBezTo>
                  <a:cubicBezTo>
                    <a:pt x="717" y="17295"/>
                    <a:pt x="717" y="17295"/>
                    <a:pt x="717" y="17369"/>
                  </a:cubicBezTo>
                  <a:cubicBezTo>
                    <a:pt x="717" y="17221"/>
                    <a:pt x="627" y="17295"/>
                    <a:pt x="538" y="17295"/>
                  </a:cubicBezTo>
                  <a:cubicBezTo>
                    <a:pt x="538" y="17295"/>
                    <a:pt x="538" y="17369"/>
                    <a:pt x="538" y="17369"/>
                  </a:cubicBezTo>
                  <a:cubicBezTo>
                    <a:pt x="538" y="17369"/>
                    <a:pt x="448" y="17295"/>
                    <a:pt x="448" y="17369"/>
                  </a:cubicBezTo>
                  <a:cubicBezTo>
                    <a:pt x="448" y="17369"/>
                    <a:pt x="448" y="17444"/>
                    <a:pt x="448" y="17444"/>
                  </a:cubicBezTo>
                  <a:cubicBezTo>
                    <a:pt x="448" y="17369"/>
                    <a:pt x="359" y="17369"/>
                    <a:pt x="269" y="17369"/>
                  </a:cubicBezTo>
                  <a:cubicBezTo>
                    <a:pt x="269" y="17369"/>
                    <a:pt x="179" y="17295"/>
                    <a:pt x="90" y="17295"/>
                  </a:cubicBezTo>
                  <a:cubicBezTo>
                    <a:pt x="0" y="17369"/>
                    <a:pt x="90" y="17518"/>
                    <a:pt x="179" y="17444"/>
                  </a:cubicBezTo>
                  <a:cubicBezTo>
                    <a:pt x="179" y="17518"/>
                    <a:pt x="179" y="17444"/>
                    <a:pt x="90" y="17518"/>
                  </a:cubicBezTo>
                  <a:cubicBezTo>
                    <a:pt x="90" y="17518"/>
                    <a:pt x="90" y="17592"/>
                    <a:pt x="90" y="17592"/>
                  </a:cubicBezTo>
                  <a:cubicBezTo>
                    <a:pt x="90" y="17592"/>
                    <a:pt x="90" y="17444"/>
                    <a:pt x="0" y="17518"/>
                  </a:cubicBezTo>
                  <a:cubicBezTo>
                    <a:pt x="0" y="17518"/>
                    <a:pt x="90" y="17666"/>
                    <a:pt x="179" y="17666"/>
                  </a:cubicBezTo>
                  <a:cubicBezTo>
                    <a:pt x="179" y="17666"/>
                    <a:pt x="179" y="17666"/>
                    <a:pt x="179" y="17666"/>
                  </a:cubicBezTo>
                  <a:cubicBezTo>
                    <a:pt x="179" y="17666"/>
                    <a:pt x="179" y="17666"/>
                    <a:pt x="179" y="17666"/>
                  </a:cubicBezTo>
                  <a:cubicBezTo>
                    <a:pt x="179" y="17666"/>
                    <a:pt x="179" y="17666"/>
                    <a:pt x="269" y="17666"/>
                  </a:cubicBezTo>
                  <a:cubicBezTo>
                    <a:pt x="269" y="17666"/>
                    <a:pt x="269" y="17666"/>
                    <a:pt x="269" y="17666"/>
                  </a:cubicBezTo>
                  <a:cubicBezTo>
                    <a:pt x="359" y="17592"/>
                    <a:pt x="359" y="17592"/>
                    <a:pt x="448" y="17592"/>
                  </a:cubicBezTo>
                  <a:cubicBezTo>
                    <a:pt x="448" y="17592"/>
                    <a:pt x="448" y="17592"/>
                    <a:pt x="448" y="17592"/>
                  </a:cubicBezTo>
                  <a:cubicBezTo>
                    <a:pt x="448" y="17666"/>
                    <a:pt x="359" y="17592"/>
                    <a:pt x="359" y="17666"/>
                  </a:cubicBezTo>
                  <a:cubicBezTo>
                    <a:pt x="359" y="17666"/>
                    <a:pt x="359" y="17666"/>
                    <a:pt x="359" y="17666"/>
                  </a:cubicBezTo>
                  <a:cubicBezTo>
                    <a:pt x="359" y="17740"/>
                    <a:pt x="269" y="17740"/>
                    <a:pt x="269" y="17740"/>
                  </a:cubicBezTo>
                  <a:cubicBezTo>
                    <a:pt x="269" y="17815"/>
                    <a:pt x="359" y="17815"/>
                    <a:pt x="359" y="17815"/>
                  </a:cubicBezTo>
                  <a:cubicBezTo>
                    <a:pt x="359" y="17815"/>
                    <a:pt x="359" y="17889"/>
                    <a:pt x="448" y="17889"/>
                  </a:cubicBezTo>
                  <a:cubicBezTo>
                    <a:pt x="359" y="17889"/>
                    <a:pt x="359" y="17889"/>
                    <a:pt x="359" y="17889"/>
                  </a:cubicBezTo>
                  <a:cubicBezTo>
                    <a:pt x="359" y="17889"/>
                    <a:pt x="359" y="17963"/>
                    <a:pt x="448" y="17963"/>
                  </a:cubicBezTo>
                  <a:cubicBezTo>
                    <a:pt x="359" y="17963"/>
                    <a:pt x="359" y="17963"/>
                    <a:pt x="359" y="17889"/>
                  </a:cubicBezTo>
                  <a:cubicBezTo>
                    <a:pt x="359" y="17889"/>
                    <a:pt x="359" y="17963"/>
                    <a:pt x="359" y="17963"/>
                  </a:cubicBezTo>
                  <a:cubicBezTo>
                    <a:pt x="359" y="17963"/>
                    <a:pt x="359" y="17889"/>
                    <a:pt x="269" y="17889"/>
                  </a:cubicBezTo>
                  <a:cubicBezTo>
                    <a:pt x="269" y="17815"/>
                    <a:pt x="269" y="17815"/>
                    <a:pt x="179" y="17815"/>
                  </a:cubicBezTo>
                  <a:cubicBezTo>
                    <a:pt x="179" y="17740"/>
                    <a:pt x="0" y="17666"/>
                    <a:pt x="0" y="17740"/>
                  </a:cubicBezTo>
                  <a:cubicBezTo>
                    <a:pt x="0" y="17740"/>
                    <a:pt x="0" y="17740"/>
                    <a:pt x="90" y="17815"/>
                  </a:cubicBezTo>
                  <a:cubicBezTo>
                    <a:pt x="90" y="17815"/>
                    <a:pt x="179" y="17815"/>
                    <a:pt x="179" y="17815"/>
                  </a:cubicBezTo>
                  <a:cubicBezTo>
                    <a:pt x="179" y="17815"/>
                    <a:pt x="90" y="17815"/>
                    <a:pt x="90" y="17815"/>
                  </a:cubicBezTo>
                  <a:cubicBezTo>
                    <a:pt x="179" y="17889"/>
                    <a:pt x="179" y="17889"/>
                    <a:pt x="269" y="17963"/>
                  </a:cubicBezTo>
                  <a:cubicBezTo>
                    <a:pt x="269" y="17963"/>
                    <a:pt x="269" y="17963"/>
                    <a:pt x="269" y="17963"/>
                  </a:cubicBezTo>
                  <a:cubicBezTo>
                    <a:pt x="179" y="17963"/>
                    <a:pt x="179" y="17889"/>
                    <a:pt x="90" y="17889"/>
                  </a:cubicBezTo>
                  <a:cubicBezTo>
                    <a:pt x="179" y="18037"/>
                    <a:pt x="269" y="18112"/>
                    <a:pt x="448" y="17963"/>
                  </a:cubicBezTo>
                  <a:cubicBezTo>
                    <a:pt x="538" y="17963"/>
                    <a:pt x="448" y="17889"/>
                    <a:pt x="448" y="17889"/>
                  </a:cubicBezTo>
                  <a:cubicBezTo>
                    <a:pt x="448" y="17815"/>
                    <a:pt x="538" y="17889"/>
                    <a:pt x="538" y="17889"/>
                  </a:cubicBezTo>
                  <a:cubicBezTo>
                    <a:pt x="538" y="17815"/>
                    <a:pt x="538" y="17815"/>
                    <a:pt x="627" y="17740"/>
                  </a:cubicBezTo>
                  <a:cubicBezTo>
                    <a:pt x="627" y="17815"/>
                    <a:pt x="627" y="17815"/>
                    <a:pt x="627" y="17815"/>
                  </a:cubicBezTo>
                  <a:cubicBezTo>
                    <a:pt x="627" y="17815"/>
                    <a:pt x="627" y="17889"/>
                    <a:pt x="627" y="17815"/>
                  </a:cubicBezTo>
                  <a:cubicBezTo>
                    <a:pt x="627" y="17963"/>
                    <a:pt x="717" y="18260"/>
                    <a:pt x="538" y="18260"/>
                  </a:cubicBezTo>
                  <a:cubicBezTo>
                    <a:pt x="448" y="18260"/>
                    <a:pt x="359" y="18112"/>
                    <a:pt x="269" y="18112"/>
                  </a:cubicBezTo>
                  <a:cubicBezTo>
                    <a:pt x="179" y="18112"/>
                    <a:pt x="269" y="18260"/>
                    <a:pt x="269" y="18260"/>
                  </a:cubicBezTo>
                  <a:cubicBezTo>
                    <a:pt x="269" y="18334"/>
                    <a:pt x="179" y="18260"/>
                    <a:pt x="179" y="18334"/>
                  </a:cubicBezTo>
                  <a:cubicBezTo>
                    <a:pt x="179" y="18334"/>
                    <a:pt x="179" y="18334"/>
                    <a:pt x="269" y="18408"/>
                  </a:cubicBezTo>
                  <a:cubicBezTo>
                    <a:pt x="179" y="18408"/>
                    <a:pt x="179" y="18408"/>
                    <a:pt x="179" y="18408"/>
                  </a:cubicBezTo>
                  <a:cubicBezTo>
                    <a:pt x="179" y="18483"/>
                    <a:pt x="269" y="18483"/>
                    <a:pt x="269" y="18483"/>
                  </a:cubicBezTo>
                  <a:cubicBezTo>
                    <a:pt x="269" y="18483"/>
                    <a:pt x="269" y="18483"/>
                    <a:pt x="269" y="18557"/>
                  </a:cubicBezTo>
                  <a:cubicBezTo>
                    <a:pt x="269" y="18557"/>
                    <a:pt x="269" y="18483"/>
                    <a:pt x="359" y="18557"/>
                  </a:cubicBezTo>
                  <a:cubicBezTo>
                    <a:pt x="269" y="18557"/>
                    <a:pt x="359" y="18557"/>
                    <a:pt x="359" y="18631"/>
                  </a:cubicBezTo>
                  <a:cubicBezTo>
                    <a:pt x="359" y="18631"/>
                    <a:pt x="359" y="18631"/>
                    <a:pt x="359" y="18631"/>
                  </a:cubicBezTo>
                  <a:cubicBezTo>
                    <a:pt x="359" y="18557"/>
                    <a:pt x="448" y="18557"/>
                    <a:pt x="448" y="18483"/>
                  </a:cubicBezTo>
                  <a:cubicBezTo>
                    <a:pt x="538" y="18483"/>
                    <a:pt x="538" y="18408"/>
                    <a:pt x="538" y="18334"/>
                  </a:cubicBezTo>
                  <a:cubicBezTo>
                    <a:pt x="538" y="18334"/>
                    <a:pt x="538" y="18334"/>
                    <a:pt x="538" y="18334"/>
                  </a:cubicBezTo>
                  <a:cubicBezTo>
                    <a:pt x="627" y="18334"/>
                    <a:pt x="627" y="18260"/>
                    <a:pt x="627" y="18260"/>
                  </a:cubicBezTo>
                  <a:cubicBezTo>
                    <a:pt x="627" y="18334"/>
                    <a:pt x="627" y="18334"/>
                    <a:pt x="627" y="18334"/>
                  </a:cubicBezTo>
                  <a:cubicBezTo>
                    <a:pt x="538" y="18408"/>
                    <a:pt x="538" y="18483"/>
                    <a:pt x="538" y="18483"/>
                  </a:cubicBezTo>
                  <a:cubicBezTo>
                    <a:pt x="538" y="18483"/>
                    <a:pt x="538" y="18483"/>
                    <a:pt x="538" y="18483"/>
                  </a:cubicBezTo>
                  <a:cubicBezTo>
                    <a:pt x="538" y="18483"/>
                    <a:pt x="538" y="18483"/>
                    <a:pt x="538" y="18483"/>
                  </a:cubicBezTo>
                  <a:cubicBezTo>
                    <a:pt x="538" y="18483"/>
                    <a:pt x="627" y="18483"/>
                    <a:pt x="627" y="18483"/>
                  </a:cubicBezTo>
                  <a:cubicBezTo>
                    <a:pt x="627" y="18557"/>
                    <a:pt x="538" y="18557"/>
                    <a:pt x="538" y="18557"/>
                  </a:cubicBezTo>
                  <a:cubicBezTo>
                    <a:pt x="538" y="18557"/>
                    <a:pt x="538" y="18631"/>
                    <a:pt x="538" y="18631"/>
                  </a:cubicBezTo>
                  <a:cubicBezTo>
                    <a:pt x="538" y="18705"/>
                    <a:pt x="627" y="18557"/>
                    <a:pt x="717" y="18557"/>
                  </a:cubicBezTo>
                  <a:cubicBezTo>
                    <a:pt x="627" y="18631"/>
                    <a:pt x="627" y="18557"/>
                    <a:pt x="627" y="18631"/>
                  </a:cubicBezTo>
                  <a:cubicBezTo>
                    <a:pt x="627" y="18705"/>
                    <a:pt x="627" y="18705"/>
                    <a:pt x="627" y="18705"/>
                  </a:cubicBezTo>
                  <a:cubicBezTo>
                    <a:pt x="627" y="18705"/>
                    <a:pt x="717" y="18705"/>
                    <a:pt x="717" y="18705"/>
                  </a:cubicBezTo>
                  <a:cubicBezTo>
                    <a:pt x="717" y="18780"/>
                    <a:pt x="627" y="18705"/>
                    <a:pt x="627" y="18705"/>
                  </a:cubicBezTo>
                  <a:cubicBezTo>
                    <a:pt x="627" y="18780"/>
                    <a:pt x="627" y="18854"/>
                    <a:pt x="627" y="18854"/>
                  </a:cubicBezTo>
                  <a:cubicBezTo>
                    <a:pt x="717" y="18854"/>
                    <a:pt x="717" y="18780"/>
                    <a:pt x="717" y="18780"/>
                  </a:cubicBezTo>
                  <a:cubicBezTo>
                    <a:pt x="717" y="18780"/>
                    <a:pt x="717" y="18780"/>
                    <a:pt x="717" y="18780"/>
                  </a:cubicBezTo>
                  <a:cubicBezTo>
                    <a:pt x="717" y="18780"/>
                    <a:pt x="717" y="18780"/>
                    <a:pt x="717" y="18854"/>
                  </a:cubicBezTo>
                  <a:cubicBezTo>
                    <a:pt x="807" y="18854"/>
                    <a:pt x="717" y="18631"/>
                    <a:pt x="717" y="18631"/>
                  </a:cubicBezTo>
                  <a:cubicBezTo>
                    <a:pt x="807" y="18631"/>
                    <a:pt x="807" y="18483"/>
                    <a:pt x="896" y="18483"/>
                  </a:cubicBezTo>
                  <a:cubicBezTo>
                    <a:pt x="986" y="18483"/>
                    <a:pt x="986" y="18483"/>
                    <a:pt x="986" y="18483"/>
                  </a:cubicBezTo>
                  <a:cubicBezTo>
                    <a:pt x="986" y="18408"/>
                    <a:pt x="986" y="18408"/>
                    <a:pt x="986" y="18408"/>
                  </a:cubicBezTo>
                  <a:cubicBezTo>
                    <a:pt x="986" y="18408"/>
                    <a:pt x="986" y="18334"/>
                    <a:pt x="986" y="18334"/>
                  </a:cubicBezTo>
                  <a:cubicBezTo>
                    <a:pt x="986" y="18334"/>
                    <a:pt x="986" y="18334"/>
                    <a:pt x="986" y="18334"/>
                  </a:cubicBezTo>
                  <a:cubicBezTo>
                    <a:pt x="986" y="18334"/>
                    <a:pt x="1076" y="18334"/>
                    <a:pt x="1076" y="18334"/>
                  </a:cubicBezTo>
                  <a:cubicBezTo>
                    <a:pt x="1076" y="18260"/>
                    <a:pt x="986" y="18186"/>
                    <a:pt x="986" y="18186"/>
                  </a:cubicBezTo>
                  <a:cubicBezTo>
                    <a:pt x="1076" y="18186"/>
                    <a:pt x="1076" y="18260"/>
                    <a:pt x="1076" y="18260"/>
                  </a:cubicBezTo>
                  <a:cubicBezTo>
                    <a:pt x="1165" y="18334"/>
                    <a:pt x="1165" y="18260"/>
                    <a:pt x="1165" y="18260"/>
                  </a:cubicBezTo>
                  <a:cubicBezTo>
                    <a:pt x="1255" y="18186"/>
                    <a:pt x="1255" y="18186"/>
                    <a:pt x="1344" y="18186"/>
                  </a:cubicBezTo>
                  <a:cubicBezTo>
                    <a:pt x="1344" y="18186"/>
                    <a:pt x="1344" y="18112"/>
                    <a:pt x="1434" y="18112"/>
                  </a:cubicBezTo>
                  <a:cubicBezTo>
                    <a:pt x="1344" y="18186"/>
                    <a:pt x="1344" y="18260"/>
                    <a:pt x="1434" y="18186"/>
                  </a:cubicBezTo>
                  <a:cubicBezTo>
                    <a:pt x="1524" y="18186"/>
                    <a:pt x="1524" y="18112"/>
                    <a:pt x="1613" y="18112"/>
                  </a:cubicBezTo>
                  <a:cubicBezTo>
                    <a:pt x="1613" y="18112"/>
                    <a:pt x="1613" y="18037"/>
                    <a:pt x="1703" y="18037"/>
                  </a:cubicBezTo>
                  <a:cubicBezTo>
                    <a:pt x="1703" y="18037"/>
                    <a:pt x="1613" y="18112"/>
                    <a:pt x="1613" y="18112"/>
                  </a:cubicBezTo>
                  <a:cubicBezTo>
                    <a:pt x="1703" y="18112"/>
                    <a:pt x="1703" y="18112"/>
                    <a:pt x="1793" y="18112"/>
                  </a:cubicBezTo>
                  <a:cubicBezTo>
                    <a:pt x="1793" y="18186"/>
                    <a:pt x="1613" y="18112"/>
                    <a:pt x="1613" y="18186"/>
                  </a:cubicBezTo>
                  <a:cubicBezTo>
                    <a:pt x="1524" y="18186"/>
                    <a:pt x="1434" y="18260"/>
                    <a:pt x="1434" y="18334"/>
                  </a:cubicBezTo>
                  <a:cubicBezTo>
                    <a:pt x="1344" y="18408"/>
                    <a:pt x="1344" y="18631"/>
                    <a:pt x="1344" y="18705"/>
                  </a:cubicBezTo>
                  <a:cubicBezTo>
                    <a:pt x="1344" y="18557"/>
                    <a:pt x="1344" y="18408"/>
                    <a:pt x="1434" y="18260"/>
                  </a:cubicBezTo>
                  <a:cubicBezTo>
                    <a:pt x="1344" y="18260"/>
                    <a:pt x="1344" y="18186"/>
                    <a:pt x="1255" y="18260"/>
                  </a:cubicBezTo>
                  <a:cubicBezTo>
                    <a:pt x="1255" y="18260"/>
                    <a:pt x="1255" y="18260"/>
                    <a:pt x="1255" y="18260"/>
                  </a:cubicBezTo>
                  <a:cubicBezTo>
                    <a:pt x="1255" y="18334"/>
                    <a:pt x="1165" y="18334"/>
                    <a:pt x="1165" y="18334"/>
                  </a:cubicBezTo>
                  <a:cubicBezTo>
                    <a:pt x="1165" y="18334"/>
                    <a:pt x="1165" y="18408"/>
                    <a:pt x="1076" y="18408"/>
                  </a:cubicBezTo>
                  <a:cubicBezTo>
                    <a:pt x="1076" y="18483"/>
                    <a:pt x="986" y="18483"/>
                    <a:pt x="986" y="18557"/>
                  </a:cubicBezTo>
                  <a:cubicBezTo>
                    <a:pt x="986" y="18557"/>
                    <a:pt x="986" y="18557"/>
                    <a:pt x="896" y="18557"/>
                  </a:cubicBezTo>
                  <a:cubicBezTo>
                    <a:pt x="896" y="18631"/>
                    <a:pt x="986" y="18631"/>
                    <a:pt x="986" y="18705"/>
                  </a:cubicBezTo>
                  <a:cubicBezTo>
                    <a:pt x="986" y="18631"/>
                    <a:pt x="1076" y="18631"/>
                    <a:pt x="1076" y="18631"/>
                  </a:cubicBezTo>
                  <a:cubicBezTo>
                    <a:pt x="1076" y="18631"/>
                    <a:pt x="1076" y="18631"/>
                    <a:pt x="1076" y="18631"/>
                  </a:cubicBezTo>
                  <a:cubicBezTo>
                    <a:pt x="1076" y="18705"/>
                    <a:pt x="986" y="18705"/>
                    <a:pt x="896" y="18705"/>
                  </a:cubicBezTo>
                  <a:cubicBezTo>
                    <a:pt x="896" y="18705"/>
                    <a:pt x="896" y="18780"/>
                    <a:pt x="896" y="18780"/>
                  </a:cubicBezTo>
                  <a:cubicBezTo>
                    <a:pt x="896" y="18780"/>
                    <a:pt x="807" y="18780"/>
                    <a:pt x="807" y="18854"/>
                  </a:cubicBezTo>
                  <a:cubicBezTo>
                    <a:pt x="807" y="18854"/>
                    <a:pt x="896" y="18854"/>
                    <a:pt x="896" y="18854"/>
                  </a:cubicBezTo>
                  <a:cubicBezTo>
                    <a:pt x="807" y="18928"/>
                    <a:pt x="717" y="18854"/>
                    <a:pt x="717" y="18928"/>
                  </a:cubicBezTo>
                  <a:cubicBezTo>
                    <a:pt x="627" y="18928"/>
                    <a:pt x="627" y="19002"/>
                    <a:pt x="538" y="19002"/>
                  </a:cubicBezTo>
                  <a:cubicBezTo>
                    <a:pt x="627" y="19077"/>
                    <a:pt x="627" y="19077"/>
                    <a:pt x="627" y="19002"/>
                  </a:cubicBezTo>
                  <a:cubicBezTo>
                    <a:pt x="627" y="19077"/>
                    <a:pt x="717" y="19151"/>
                    <a:pt x="717" y="19151"/>
                  </a:cubicBezTo>
                  <a:cubicBezTo>
                    <a:pt x="807" y="19151"/>
                    <a:pt x="807" y="19077"/>
                    <a:pt x="807" y="19002"/>
                  </a:cubicBezTo>
                  <a:cubicBezTo>
                    <a:pt x="807" y="19077"/>
                    <a:pt x="807" y="19151"/>
                    <a:pt x="896" y="19151"/>
                  </a:cubicBezTo>
                  <a:cubicBezTo>
                    <a:pt x="896" y="19151"/>
                    <a:pt x="1076" y="19077"/>
                    <a:pt x="1165" y="19002"/>
                  </a:cubicBezTo>
                  <a:cubicBezTo>
                    <a:pt x="1076" y="19077"/>
                    <a:pt x="1076" y="19077"/>
                    <a:pt x="986" y="19077"/>
                  </a:cubicBezTo>
                  <a:cubicBezTo>
                    <a:pt x="986" y="19151"/>
                    <a:pt x="896" y="19151"/>
                    <a:pt x="896" y="19151"/>
                  </a:cubicBezTo>
                  <a:cubicBezTo>
                    <a:pt x="807" y="19151"/>
                    <a:pt x="807" y="19151"/>
                    <a:pt x="807" y="19151"/>
                  </a:cubicBezTo>
                  <a:cubicBezTo>
                    <a:pt x="717" y="19151"/>
                    <a:pt x="538" y="19373"/>
                    <a:pt x="807" y="19299"/>
                  </a:cubicBezTo>
                  <a:cubicBezTo>
                    <a:pt x="807" y="19299"/>
                    <a:pt x="807" y="19299"/>
                    <a:pt x="807" y="19299"/>
                  </a:cubicBezTo>
                  <a:cubicBezTo>
                    <a:pt x="627" y="19299"/>
                    <a:pt x="717" y="19373"/>
                    <a:pt x="627" y="19373"/>
                  </a:cubicBezTo>
                  <a:cubicBezTo>
                    <a:pt x="717" y="19225"/>
                    <a:pt x="538" y="19225"/>
                    <a:pt x="448" y="19299"/>
                  </a:cubicBezTo>
                  <a:cubicBezTo>
                    <a:pt x="448" y="19373"/>
                    <a:pt x="538" y="19373"/>
                    <a:pt x="448" y="19448"/>
                  </a:cubicBezTo>
                  <a:cubicBezTo>
                    <a:pt x="448" y="19448"/>
                    <a:pt x="448" y="19448"/>
                    <a:pt x="359" y="19522"/>
                  </a:cubicBezTo>
                  <a:cubicBezTo>
                    <a:pt x="359" y="19448"/>
                    <a:pt x="448" y="19448"/>
                    <a:pt x="448" y="19373"/>
                  </a:cubicBezTo>
                  <a:cubicBezTo>
                    <a:pt x="448" y="19373"/>
                    <a:pt x="448" y="19225"/>
                    <a:pt x="448" y="19151"/>
                  </a:cubicBezTo>
                  <a:cubicBezTo>
                    <a:pt x="448" y="19225"/>
                    <a:pt x="359" y="19225"/>
                    <a:pt x="359" y="19299"/>
                  </a:cubicBezTo>
                  <a:cubicBezTo>
                    <a:pt x="359" y="19299"/>
                    <a:pt x="359" y="19373"/>
                    <a:pt x="359" y="19373"/>
                  </a:cubicBezTo>
                  <a:cubicBezTo>
                    <a:pt x="359" y="19299"/>
                    <a:pt x="359" y="19299"/>
                    <a:pt x="269" y="19373"/>
                  </a:cubicBezTo>
                  <a:cubicBezTo>
                    <a:pt x="269" y="19373"/>
                    <a:pt x="179" y="19448"/>
                    <a:pt x="269" y="19448"/>
                  </a:cubicBezTo>
                  <a:cubicBezTo>
                    <a:pt x="90" y="19448"/>
                    <a:pt x="269" y="19670"/>
                    <a:pt x="269" y="19745"/>
                  </a:cubicBezTo>
                  <a:cubicBezTo>
                    <a:pt x="359" y="19670"/>
                    <a:pt x="269" y="19670"/>
                    <a:pt x="359" y="19596"/>
                  </a:cubicBezTo>
                  <a:cubicBezTo>
                    <a:pt x="359" y="19670"/>
                    <a:pt x="359" y="19745"/>
                    <a:pt x="359" y="19745"/>
                  </a:cubicBezTo>
                  <a:cubicBezTo>
                    <a:pt x="359" y="19745"/>
                    <a:pt x="359" y="19670"/>
                    <a:pt x="359" y="19596"/>
                  </a:cubicBezTo>
                  <a:cubicBezTo>
                    <a:pt x="448" y="19670"/>
                    <a:pt x="359" y="19819"/>
                    <a:pt x="448" y="19819"/>
                  </a:cubicBezTo>
                  <a:cubicBezTo>
                    <a:pt x="538" y="19819"/>
                    <a:pt x="538" y="19670"/>
                    <a:pt x="538" y="19596"/>
                  </a:cubicBezTo>
                  <a:cubicBezTo>
                    <a:pt x="538" y="19596"/>
                    <a:pt x="538" y="19596"/>
                    <a:pt x="538" y="19596"/>
                  </a:cubicBezTo>
                  <a:cubicBezTo>
                    <a:pt x="538" y="19670"/>
                    <a:pt x="538" y="19670"/>
                    <a:pt x="538" y="19745"/>
                  </a:cubicBezTo>
                  <a:cubicBezTo>
                    <a:pt x="538" y="19745"/>
                    <a:pt x="538" y="19745"/>
                    <a:pt x="538" y="19745"/>
                  </a:cubicBezTo>
                  <a:cubicBezTo>
                    <a:pt x="538" y="19819"/>
                    <a:pt x="538" y="19745"/>
                    <a:pt x="627" y="19745"/>
                  </a:cubicBezTo>
                  <a:cubicBezTo>
                    <a:pt x="627" y="19745"/>
                    <a:pt x="627" y="19745"/>
                    <a:pt x="627" y="19745"/>
                  </a:cubicBezTo>
                  <a:cubicBezTo>
                    <a:pt x="627" y="19745"/>
                    <a:pt x="627" y="19745"/>
                    <a:pt x="627" y="19745"/>
                  </a:cubicBezTo>
                  <a:cubicBezTo>
                    <a:pt x="717" y="19745"/>
                    <a:pt x="807" y="19745"/>
                    <a:pt x="717" y="19670"/>
                  </a:cubicBezTo>
                  <a:cubicBezTo>
                    <a:pt x="717" y="19522"/>
                    <a:pt x="627" y="19596"/>
                    <a:pt x="538" y="19596"/>
                  </a:cubicBezTo>
                  <a:cubicBezTo>
                    <a:pt x="627" y="19596"/>
                    <a:pt x="627" y="19596"/>
                    <a:pt x="627" y="19522"/>
                  </a:cubicBezTo>
                  <a:cubicBezTo>
                    <a:pt x="627" y="19596"/>
                    <a:pt x="717" y="19596"/>
                    <a:pt x="717" y="19522"/>
                  </a:cubicBezTo>
                  <a:cubicBezTo>
                    <a:pt x="717" y="19522"/>
                    <a:pt x="627" y="19448"/>
                    <a:pt x="717" y="19448"/>
                  </a:cubicBezTo>
                  <a:cubicBezTo>
                    <a:pt x="807" y="19522"/>
                    <a:pt x="717" y="19522"/>
                    <a:pt x="896" y="19522"/>
                  </a:cubicBezTo>
                  <a:cubicBezTo>
                    <a:pt x="896" y="19522"/>
                    <a:pt x="986" y="19522"/>
                    <a:pt x="986" y="19522"/>
                  </a:cubicBezTo>
                  <a:cubicBezTo>
                    <a:pt x="896" y="19522"/>
                    <a:pt x="717" y="19522"/>
                    <a:pt x="807" y="19670"/>
                  </a:cubicBezTo>
                  <a:cubicBezTo>
                    <a:pt x="807" y="19670"/>
                    <a:pt x="807" y="19745"/>
                    <a:pt x="896" y="19670"/>
                  </a:cubicBezTo>
                  <a:cubicBezTo>
                    <a:pt x="896" y="19670"/>
                    <a:pt x="807" y="19596"/>
                    <a:pt x="896" y="19596"/>
                  </a:cubicBezTo>
                  <a:cubicBezTo>
                    <a:pt x="896" y="19670"/>
                    <a:pt x="986" y="19596"/>
                    <a:pt x="986" y="19522"/>
                  </a:cubicBezTo>
                  <a:cubicBezTo>
                    <a:pt x="1076" y="19448"/>
                    <a:pt x="1076" y="19373"/>
                    <a:pt x="1165" y="19299"/>
                  </a:cubicBezTo>
                  <a:cubicBezTo>
                    <a:pt x="1076" y="19373"/>
                    <a:pt x="1076" y="19448"/>
                    <a:pt x="1076" y="19448"/>
                  </a:cubicBezTo>
                  <a:cubicBezTo>
                    <a:pt x="1165" y="19448"/>
                    <a:pt x="1255" y="19373"/>
                    <a:pt x="1344" y="19448"/>
                  </a:cubicBezTo>
                  <a:cubicBezTo>
                    <a:pt x="1255" y="19448"/>
                    <a:pt x="1165" y="19448"/>
                    <a:pt x="1076" y="19522"/>
                  </a:cubicBezTo>
                  <a:cubicBezTo>
                    <a:pt x="1076" y="19522"/>
                    <a:pt x="1076" y="19522"/>
                    <a:pt x="986" y="19596"/>
                  </a:cubicBezTo>
                  <a:cubicBezTo>
                    <a:pt x="986" y="19596"/>
                    <a:pt x="986" y="19596"/>
                    <a:pt x="986" y="19596"/>
                  </a:cubicBezTo>
                  <a:cubicBezTo>
                    <a:pt x="986" y="19596"/>
                    <a:pt x="896" y="19670"/>
                    <a:pt x="896" y="19745"/>
                  </a:cubicBezTo>
                  <a:cubicBezTo>
                    <a:pt x="896" y="19745"/>
                    <a:pt x="896" y="19745"/>
                    <a:pt x="896" y="19670"/>
                  </a:cubicBezTo>
                  <a:cubicBezTo>
                    <a:pt x="896" y="19745"/>
                    <a:pt x="986" y="19745"/>
                    <a:pt x="986" y="19745"/>
                  </a:cubicBezTo>
                  <a:cubicBezTo>
                    <a:pt x="986" y="19745"/>
                    <a:pt x="986" y="19745"/>
                    <a:pt x="986" y="19745"/>
                  </a:cubicBezTo>
                  <a:cubicBezTo>
                    <a:pt x="986" y="19745"/>
                    <a:pt x="1076" y="19745"/>
                    <a:pt x="1076" y="19670"/>
                  </a:cubicBezTo>
                  <a:cubicBezTo>
                    <a:pt x="1076" y="19745"/>
                    <a:pt x="1076" y="19745"/>
                    <a:pt x="1076" y="19745"/>
                  </a:cubicBezTo>
                  <a:cubicBezTo>
                    <a:pt x="986" y="19745"/>
                    <a:pt x="986" y="19745"/>
                    <a:pt x="986" y="19745"/>
                  </a:cubicBezTo>
                  <a:cubicBezTo>
                    <a:pt x="986" y="19819"/>
                    <a:pt x="986" y="19819"/>
                    <a:pt x="1076" y="19745"/>
                  </a:cubicBezTo>
                  <a:cubicBezTo>
                    <a:pt x="1165" y="19745"/>
                    <a:pt x="1165" y="19745"/>
                    <a:pt x="1255" y="19745"/>
                  </a:cubicBezTo>
                  <a:cubicBezTo>
                    <a:pt x="1255" y="19745"/>
                    <a:pt x="1165" y="19745"/>
                    <a:pt x="1165" y="19745"/>
                  </a:cubicBezTo>
                  <a:cubicBezTo>
                    <a:pt x="1165" y="19745"/>
                    <a:pt x="1076" y="19819"/>
                    <a:pt x="1076" y="19819"/>
                  </a:cubicBezTo>
                  <a:cubicBezTo>
                    <a:pt x="986" y="19893"/>
                    <a:pt x="896" y="19893"/>
                    <a:pt x="896" y="19967"/>
                  </a:cubicBezTo>
                  <a:cubicBezTo>
                    <a:pt x="896" y="19967"/>
                    <a:pt x="986" y="19967"/>
                    <a:pt x="986" y="19967"/>
                  </a:cubicBezTo>
                  <a:cubicBezTo>
                    <a:pt x="896" y="19967"/>
                    <a:pt x="717" y="20041"/>
                    <a:pt x="807" y="20116"/>
                  </a:cubicBezTo>
                  <a:cubicBezTo>
                    <a:pt x="807" y="20190"/>
                    <a:pt x="896" y="20116"/>
                    <a:pt x="896" y="20190"/>
                  </a:cubicBezTo>
                  <a:cubicBezTo>
                    <a:pt x="807" y="20190"/>
                    <a:pt x="896" y="20264"/>
                    <a:pt x="896" y="20264"/>
                  </a:cubicBezTo>
                  <a:cubicBezTo>
                    <a:pt x="986" y="20264"/>
                    <a:pt x="986" y="20190"/>
                    <a:pt x="1076" y="20190"/>
                  </a:cubicBezTo>
                  <a:cubicBezTo>
                    <a:pt x="1165" y="20116"/>
                    <a:pt x="1255" y="20116"/>
                    <a:pt x="1434" y="20116"/>
                  </a:cubicBezTo>
                  <a:cubicBezTo>
                    <a:pt x="1344" y="20190"/>
                    <a:pt x="1076" y="20190"/>
                    <a:pt x="986" y="20190"/>
                  </a:cubicBezTo>
                  <a:cubicBezTo>
                    <a:pt x="986" y="20264"/>
                    <a:pt x="896" y="20264"/>
                    <a:pt x="896" y="20338"/>
                  </a:cubicBezTo>
                  <a:cubicBezTo>
                    <a:pt x="896" y="20413"/>
                    <a:pt x="986" y="20338"/>
                    <a:pt x="1076" y="20413"/>
                  </a:cubicBezTo>
                  <a:cubicBezTo>
                    <a:pt x="986" y="20413"/>
                    <a:pt x="986" y="20413"/>
                    <a:pt x="896" y="20338"/>
                  </a:cubicBezTo>
                  <a:cubicBezTo>
                    <a:pt x="896" y="20338"/>
                    <a:pt x="807" y="20264"/>
                    <a:pt x="807" y="20190"/>
                  </a:cubicBezTo>
                  <a:cubicBezTo>
                    <a:pt x="717" y="20190"/>
                    <a:pt x="717" y="20264"/>
                    <a:pt x="717" y="20264"/>
                  </a:cubicBezTo>
                  <a:cubicBezTo>
                    <a:pt x="717" y="20264"/>
                    <a:pt x="627" y="20264"/>
                    <a:pt x="627" y="20264"/>
                  </a:cubicBezTo>
                  <a:cubicBezTo>
                    <a:pt x="627" y="20264"/>
                    <a:pt x="627" y="20338"/>
                    <a:pt x="627" y="20338"/>
                  </a:cubicBezTo>
                  <a:cubicBezTo>
                    <a:pt x="627" y="20338"/>
                    <a:pt x="627" y="20264"/>
                    <a:pt x="627" y="20190"/>
                  </a:cubicBezTo>
                  <a:cubicBezTo>
                    <a:pt x="627" y="20190"/>
                    <a:pt x="538" y="20116"/>
                    <a:pt x="538" y="20116"/>
                  </a:cubicBezTo>
                  <a:cubicBezTo>
                    <a:pt x="538" y="20116"/>
                    <a:pt x="448" y="20190"/>
                    <a:pt x="448" y="20190"/>
                  </a:cubicBezTo>
                  <a:cubicBezTo>
                    <a:pt x="538" y="20190"/>
                    <a:pt x="538" y="20190"/>
                    <a:pt x="538" y="20190"/>
                  </a:cubicBezTo>
                  <a:cubicBezTo>
                    <a:pt x="448" y="20190"/>
                    <a:pt x="538" y="20264"/>
                    <a:pt x="538" y="20264"/>
                  </a:cubicBezTo>
                  <a:cubicBezTo>
                    <a:pt x="538" y="20264"/>
                    <a:pt x="538" y="20264"/>
                    <a:pt x="448" y="20264"/>
                  </a:cubicBezTo>
                  <a:cubicBezTo>
                    <a:pt x="448" y="20264"/>
                    <a:pt x="538" y="20264"/>
                    <a:pt x="538" y="20338"/>
                  </a:cubicBezTo>
                  <a:cubicBezTo>
                    <a:pt x="538" y="20338"/>
                    <a:pt x="448" y="20338"/>
                    <a:pt x="448" y="20338"/>
                  </a:cubicBezTo>
                  <a:cubicBezTo>
                    <a:pt x="448" y="20413"/>
                    <a:pt x="448" y="20413"/>
                    <a:pt x="448" y="20487"/>
                  </a:cubicBezTo>
                  <a:cubicBezTo>
                    <a:pt x="448" y="20487"/>
                    <a:pt x="448" y="20487"/>
                    <a:pt x="448" y="20487"/>
                  </a:cubicBezTo>
                  <a:cubicBezTo>
                    <a:pt x="448" y="20561"/>
                    <a:pt x="538" y="20710"/>
                    <a:pt x="627" y="20784"/>
                  </a:cubicBezTo>
                  <a:cubicBezTo>
                    <a:pt x="627" y="20784"/>
                    <a:pt x="627" y="20784"/>
                    <a:pt x="627" y="20784"/>
                  </a:cubicBezTo>
                  <a:cubicBezTo>
                    <a:pt x="627" y="20784"/>
                    <a:pt x="717" y="20784"/>
                    <a:pt x="717" y="20784"/>
                  </a:cubicBezTo>
                  <a:cubicBezTo>
                    <a:pt x="717" y="20784"/>
                    <a:pt x="717" y="20858"/>
                    <a:pt x="717" y="20858"/>
                  </a:cubicBezTo>
                  <a:cubicBezTo>
                    <a:pt x="807" y="20858"/>
                    <a:pt x="807" y="20858"/>
                    <a:pt x="807" y="20932"/>
                  </a:cubicBezTo>
                  <a:cubicBezTo>
                    <a:pt x="896" y="21006"/>
                    <a:pt x="896" y="21006"/>
                    <a:pt x="986" y="21006"/>
                  </a:cubicBezTo>
                  <a:cubicBezTo>
                    <a:pt x="1076" y="21081"/>
                    <a:pt x="1165" y="21155"/>
                    <a:pt x="1344" y="21155"/>
                  </a:cubicBezTo>
                  <a:cubicBezTo>
                    <a:pt x="1434" y="21155"/>
                    <a:pt x="1434" y="21155"/>
                    <a:pt x="1344" y="21081"/>
                  </a:cubicBezTo>
                  <a:cubicBezTo>
                    <a:pt x="1434" y="21081"/>
                    <a:pt x="1434" y="21081"/>
                    <a:pt x="1434" y="21081"/>
                  </a:cubicBezTo>
                  <a:cubicBezTo>
                    <a:pt x="1344" y="21081"/>
                    <a:pt x="1434" y="21155"/>
                    <a:pt x="1434" y="21229"/>
                  </a:cubicBezTo>
                  <a:cubicBezTo>
                    <a:pt x="1434" y="21229"/>
                    <a:pt x="1524" y="21155"/>
                    <a:pt x="1613" y="21155"/>
                  </a:cubicBezTo>
                  <a:cubicBezTo>
                    <a:pt x="1524" y="21155"/>
                    <a:pt x="1434" y="21229"/>
                    <a:pt x="1434" y="21229"/>
                  </a:cubicBezTo>
                  <a:cubicBezTo>
                    <a:pt x="1344" y="21229"/>
                    <a:pt x="1344" y="21303"/>
                    <a:pt x="1344" y="21303"/>
                  </a:cubicBezTo>
                  <a:cubicBezTo>
                    <a:pt x="1344" y="21378"/>
                    <a:pt x="1434" y="21452"/>
                    <a:pt x="1524" y="21378"/>
                  </a:cubicBezTo>
                  <a:cubicBezTo>
                    <a:pt x="1524" y="21378"/>
                    <a:pt x="1434" y="21378"/>
                    <a:pt x="1434" y="21303"/>
                  </a:cubicBezTo>
                  <a:cubicBezTo>
                    <a:pt x="1434" y="21303"/>
                    <a:pt x="1434" y="21303"/>
                    <a:pt x="1434" y="21229"/>
                  </a:cubicBezTo>
                  <a:cubicBezTo>
                    <a:pt x="1524" y="21303"/>
                    <a:pt x="1434" y="21303"/>
                    <a:pt x="1524" y="21303"/>
                  </a:cubicBezTo>
                  <a:cubicBezTo>
                    <a:pt x="1613" y="21378"/>
                    <a:pt x="1524" y="21229"/>
                    <a:pt x="1524" y="21229"/>
                  </a:cubicBezTo>
                  <a:cubicBezTo>
                    <a:pt x="1613" y="21303"/>
                    <a:pt x="1613" y="21303"/>
                    <a:pt x="1703" y="21303"/>
                  </a:cubicBezTo>
                  <a:cubicBezTo>
                    <a:pt x="1703" y="21378"/>
                    <a:pt x="1613" y="21303"/>
                    <a:pt x="1524" y="21378"/>
                  </a:cubicBezTo>
                  <a:cubicBezTo>
                    <a:pt x="1524" y="21378"/>
                    <a:pt x="1613" y="21378"/>
                    <a:pt x="1613" y="21378"/>
                  </a:cubicBezTo>
                  <a:cubicBezTo>
                    <a:pt x="1613" y="21378"/>
                    <a:pt x="1613" y="21378"/>
                    <a:pt x="1613" y="21452"/>
                  </a:cubicBezTo>
                  <a:cubicBezTo>
                    <a:pt x="1613" y="21378"/>
                    <a:pt x="1703" y="21378"/>
                    <a:pt x="1703" y="21378"/>
                  </a:cubicBezTo>
                  <a:cubicBezTo>
                    <a:pt x="1703" y="21378"/>
                    <a:pt x="1703" y="21378"/>
                    <a:pt x="1703" y="21378"/>
                  </a:cubicBezTo>
                  <a:cubicBezTo>
                    <a:pt x="1703" y="21378"/>
                    <a:pt x="1703" y="21378"/>
                    <a:pt x="1613" y="21452"/>
                  </a:cubicBezTo>
                  <a:cubicBezTo>
                    <a:pt x="1703" y="21452"/>
                    <a:pt x="1793" y="21378"/>
                    <a:pt x="1793" y="21378"/>
                  </a:cubicBezTo>
                  <a:cubicBezTo>
                    <a:pt x="1793" y="21378"/>
                    <a:pt x="1793" y="21378"/>
                    <a:pt x="1793" y="21378"/>
                  </a:cubicBezTo>
                  <a:cubicBezTo>
                    <a:pt x="1793" y="21378"/>
                    <a:pt x="1703" y="21452"/>
                    <a:pt x="1703" y="21526"/>
                  </a:cubicBezTo>
                  <a:cubicBezTo>
                    <a:pt x="1703" y="21526"/>
                    <a:pt x="1793" y="21378"/>
                    <a:pt x="1882" y="21452"/>
                  </a:cubicBezTo>
                  <a:cubicBezTo>
                    <a:pt x="1882" y="21452"/>
                    <a:pt x="1882" y="21452"/>
                    <a:pt x="1882" y="21378"/>
                  </a:cubicBezTo>
                  <a:cubicBezTo>
                    <a:pt x="1882" y="21452"/>
                    <a:pt x="2151" y="21452"/>
                    <a:pt x="2151" y="21452"/>
                  </a:cubicBezTo>
                  <a:cubicBezTo>
                    <a:pt x="2151" y="21452"/>
                    <a:pt x="2151" y="21452"/>
                    <a:pt x="2151" y="21452"/>
                  </a:cubicBezTo>
                  <a:cubicBezTo>
                    <a:pt x="2241" y="21452"/>
                    <a:pt x="2241" y="21452"/>
                    <a:pt x="2241" y="21452"/>
                  </a:cubicBezTo>
                  <a:cubicBezTo>
                    <a:pt x="2241" y="21452"/>
                    <a:pt x="2241" y="21452"/>
                    <a:pt x="2241" y="21452"/>
                  </a:cubicBezTo>
                  <a:cubicBezTo>
                    <a:pt x="2241" y="21452"/>
                    <a:pt x="2241" y="21378"/>
                    <a:pt x="2241" y="21378"/>
                  </a:cubicBezTo>
                  <a:cubicBezTo>
                    <a:pt x="2330" y="21452"/>
                    <a:pt x="2420" y="21378"/>
                    <a:pt x="2510" y="21378"/>
                  </a:cubicBezTo>
                  <a:cubicBezTo>
                    <a:pt x="2420" y="21303"/>
                    <a:pt x="2599" y="21303"/>
                    <a:pt x="2510" y="21229"/>
                  </a:cubicBezTo>
                  <a:cubicBezTo>
                    <a:pt x="2599" y="21229"/>
                    <a:pt x="2599" y="21229"/>
                    <a:pt x="2599" y="21303"/>
                  </a:cubicBezTo>
                  <a:cubicBezTo>
                    <a:pt x="2599" y="21303"/>
                    <a:pt x="2510" y="21303"/>
                    <a:pt x="2599" y="21303"/>
                  </a:cubicBezTo>
                  <a:cubicBezTo>
                    <a:pt x="2689" y="21378"/>
                    <a:pt x="2689" y="21229"/>
                    <a:pt x="2689" y="21303"/>
                  </a:cubicBezTo>
                  <a:cubicBezTo>
                    <a:pt x="2689" y="21303"/>
                    <a:pt x="2778" y="21229"/>
                    <a:pt x="2689" y="21229"/>
                  </a:cubicBezTo>
                  <a:cubicBezTo>
                    <a:pt x="2778" y="21229"/>
                    <a:pt x="2778" y="21155"/>
                    <a:pt x="2868" y="21155"/>
                  </a:cubicBezTo>
                  <a:cubicBezTo>
                    <a:pt x="2868" y="21155"/>
                    <a:pt x="2868" y="21155"/>
                    <a:pt x="2868" y="21155"/>
                  </a:cubicBezTo>
                  <a:cubicBezTo>
                    <a:pt x="2868" y="21155"/>
                    <a:pt x="2868" y="21155"/>
                    <a:pt x="2868" y="21155"/>
                  </a:cubicBezTo>
                  <a:cubicBezTo>
                    <a:pt x="2868" y="21155"/>
                    <a:pt x="2958" y="21155"/>
                    <a:pt x="2958" y="21155"/>
                  </a:cubicBezTo>
                  <a:cubicBezTo>
                    <a:pt x="2958" y="21155"/>
                    <a:pt x="2958" y="21081"/>
                    <a:pt x="3047" y="21006"/>
                  </a:cubicBezTo>
                  <a:cubicBezTo>
                    <a:pt x="3047" y="21081"/>
                    <a:pt x="3137" y="21006"/>
                    <a:pt x="3137" y="20932"/>
                  </a:cubicBezTo>
                  <a:cubicBezTo>
                    <a:pt x="3227" y="20858"/>
                    <a:pt x="3406" y="20784"/>
                    <a:pt x="3316" y="20710"/>
                  </a:cubicBezTo>
                  <a:cubicBezTo>
                    <a:pt x="3316" y="20710"/>
                    <a:pt x="3406" y="20710"/>
                    <a:pt x="3406" y="20710"/>
                  </a:cubicBezTo>
                  <a:cubicBezTo>
                    <a:pt x="3495" y="20635"/>
                    <a:pt x="3585" y="20561"/>
                    <a:pt x="3406" y="20561"/>
                  </a:cubicBezTo>
                  <a:cubicBezTo>
                    <a:pt x="3495" y="20561"/>
                    <a:pt x="3585" y="20561"/>
                    <a:pt x="3406" y="20487"/>
                  </a:cubicBezTo>
                  <a:cubicBezTo>
                    <a:pt x="3495" y="20561"/>
                    <a:pt x="3495" y="20561"/>
                    <a:pt x="3495" y="20561"/>
                  </a:cubicBezTo>
                  <a:cubicBezTo>
                    <a:pt x="3406" y="20561"/>
                    <a:pt x="3316" y="20487"/>
                    <a:pt x="3495" y="20487"/>
                  </a:cubicBezTo>
                  <a:cubicBezTo>
                    <a:pt x="3585" y="20487"/>
                    <a:pt x="3585" y="20487"/>
                    <a:pt x="3675" y="20413"/>
                  </a:cubicBezTo>
                  <a:cubicBezTo>
                    <a:pt x="3675" y="20413"/>
                    <a:pt x="3675" y="20413"/>
                    <a:pt x="3675" y="20487"/>
                  </a:cubicBezTo>
                  <a:cubicBezTo>
                    <a:pt x="3675" y="20413"/>
                    <a:pt x="3675" y="20413"/>
                    <a:pt x="3764" y="20413"/>
                  </a:cubicBezTo>
                  <a:cubicBezTo>
                    <a:pt x="3675" y="20338"/>
                    <a:pt x="3675" y="20413"/>
                    <a:pt x="3585" y="20413"/>
                  </a:cubicBezTo>
                  <a:cubicBezTo>
                    <a:pt x="3585" y="20338"/>
                    <a:pt x="3585" y="20338"/>
                    <a:pt x="3585" y="20338"/>
                  </a:cubicBezTo>
                  <a:cubicBezTo>
                    <a:pt x="3675" y="20413"/>
                    <a:pt x="3764" y="20338"/>
                    <a:pt x="3675" y="20338"/>
                  </a:cubicBezTo>
                  <a:cubicBezTo>
                    <a:pt x="3675" y="20338"/>
                    <a:pt x="3675" y="20338"/>
                    <a:pt x="3764" y="20338"/>
                  </a:cubicBezTo>
                  <a:cubicBezTo>
                    <a:pt x="3764" y="20338"/>
                    <a:pt x="3764" y="20338"/>
                    <a:pt x="3764" y="20338"/>
                  </a:cubicBezTo>
                  <a:cubicBezTo>
                    <a:pt x="3764" y="20264"/>
                    <a:pt x="3764" y="20264"/>
                    <a:pt x="3764" y="20264"/>
                  </a:cubicBezTo>
                  <a:cubicBezTo>
                    <a:pt x="3764" y="20264"/>
                    <a:pt x="3854" y="20264"/>
                    <a:pt x="3854" y="20264"/>
                  </a:cubicBezTo>
                  <a:cubicBezTo>
                    <a:pt x="3854" y="20264"/>
                    <a:pt x="3854" y="20264"/>
                    <a:pt x="3944" y="20264"/>
                  </a:cubicBezTo>
                  <a:cubicBezTo>
                    <a:pt x="3944" y="20190"/>
                    <a:pt x="3944" y="20190"/>
                    <a:pt x="3944" y="20190"/>
                  </a:cubicBezTo>
                  <a:cubicBezTo>
                    <a:pt x="3944" y="20190"/>
                    <a:pt x="3944" y="20190"/>
                    <a:pt x="3944" y="20190"/>
                  </a:cubicBezTo>
                  <a:cubicBezTo>
                    <a:pt x="3944" y="20190"/>
                    <a:pt x="3944" y="20190"/>
                    <a:pt x="3944" y="20190"/>
                  </a:cubicBezTo>
                  <a:cubicBezTo>
                    <a:pt x="3944" y="20116"/>
                    <a:pt x="3854" y="20041"/>
                    <a:pt x="3764" y="20041"/>
                  </a:cubicBezTo>
                  <a:cubicBezTo>
                    <a:pt x="3854" y="20041"/>
                    <a:pt x="3854" y="20041"/>
                    <a:pt x="3854" y="19967"/>
                  </a:cubicBezTo>
                  <a:cubicBezTo>
                    <a:pt x="3854" y="20041"/>
                    <a:pt x="3854" y="20116"/>
                    <a:pt x="3944" y="20116"/>
                  </a:cubicBezTo>
                  <a:cubicBezTo>
                    <a:pt x="3944" y="20116"/>
                    <a:pt x="3944" y="20041"/>
                    <a:pt x="3944" y="20041"/>
                  </a:cubicBezTo>
                  <a:cubicBezTo>
                    <a:pt x="3944" y="20041"/>
                    <a:pt x="3944" y="20116"/>
                    <a:pt x="3944" y="20116"/>
                  </a:cubicBezTo>
                  <a:cubicBezTo>
                    <a:pt x="3944" y="20116"/>
                    <a:pt x="4033" y="20116"/>
                    <a:pt x="4033" y="20116"/>
                  </a:cubicBezTo>
                  <a:cubicBezTo>
                    <a:pt x="4033" y="20116"/>
                    <a:pt x="4123" y="20190"/>
                    <a:pt x="4033" y="20190"/>
                  </a:cubicBezTo>
                  <a:cubicBezTo>
                    <a:pt x="4123" y="20264"/>
                    <a:pt x="4212" y="20190"/>
                    <a:pt x="4212" y="20116"/>
                  </a:cubicBezTo>
                  <a:cubicBezTo>
                    <a:pt x="4212" y="20190"/>
                    <a:pt x="4302" y="20116"/>
                    <a:pt x="4302" y="20116"/>
                  </a:cubicBezTo>
                  <a:cubicBezTo>
                    <a:pt x="4392" y="20116"/>
                    <a:pt x="4302" y="20190"/>
                    <a:pt x="4302" y="20190"/>
                  </a:cubicBezTo>
                  <a:cubicBezTo>
                    <a:pt x="4392" y="20190"/>
                    <a:pt x="4392" y="20041"/>
                    <a:pt x="4392" y="20041"/>
                  </a:cubicBezTo>
                  <a:cubicBezTo>
                    <a:pt x="4392" y="20041"/>
                    <a:pt x="4392" y="20116"/>
                    <a:pt x="4392" y="20116"/>
                  </a:cubicBezTo>
                  <a:cubicBezTo>
                    <a:pt x="4392" y="20116"/>
                    <a:pt x="4392" y="20041"/>
                    <a:pt x="4392" y="20041"/>
                  </a:cubicBezTo>
                  <a:cubicBezTo>
                    <a:pt x="4392" y="20041"/>
                    <a:pt x="4392" y="20041"/>
                    <a:pt x="4481" y="20116"/>
                  </a:cubicBezTo>
                  <a:cubicBezTo>
                    <a:pt x="4392" y="20041"/>
                    <a:pt x="4392" y="20041"/>
                    <a:pt x="4392" y="19967"/>
                  </a:cubicBezTo>
                  <a:cubicBezTo>
                    <a:pt x="4392" y="19967"/>
                    <a:pt x="4481" y="19967"/>
                    <a:pt x="4481" y="19967"/>
                  </a:cubicBezTo>
                  <a:cubicBezTo>
                    <a:pt x="4481" y="19967"/>
                    <a:pt x="4481" y="19893"/>
                    <a:pt x="4481" y="19893"/>
                  </a:cubicBezTo>
                  <a:cubicBezTo>
                    <a:pt x="4481" y="19893"/>
                    <a:pt x="4481" y="19819"/>
                    <a:pt x="4481" y="19819"/>
                  </a:cubicBezTo>
                  <a:cubicBezTo>
                    <a:pt x="4481" y="19819"/>
                    <a:pt x="4571" y="19819"/>
                    <a:pt x="4571" y="19819"/>
                  </a:cubicBezTo>
                  <a:cubicBezTo>
                    <a:pt x="4571" y="19819"/>
                    <a:pt x="4571" y="19745"/>
                    <a:pt x="4571" y="19745"/>
                  </a:cubicBezTo>
                  <a:cubicBezTo>
                    <a:pt x="4571" y="19745"/>
                    <a:pt x="4571" y="19745"/>
                    <a:pt x="4571" y="19670"/>
                  </a:cubicBezTo>
                  <a:cubicBezTo>
                    <a:pt x="4571" y="19596"/>
                    <a:pt x="4571" y="19596"/>
                    <a:pt x="4571" y="19596"/>
                  </a:cubicBezTo>
                  <a:cubicBezTo>
                    <a:pt x="4571" y="19596"/>
                    <a:pt x="4481" y="19522"/>
                    <a:pt x="4481" y="19522"/>
                  </a:cubicBezTo>
                  <a:cubicBezTo>
                    <a:pt x="4392" y="19522"/>
                    <a:pt x="4392" y="19448"/>
                    <a:pt x="4392" y="19448"/>
                  </a:cubicBezTo>
                  <a:cubicBezTo>
                    <a:pt x="4392" y="19448"/>
                    <a:pt x="4481" y="19448"/>
                    <a:pt x="4481" y="19448"/>
                  </a:cubicBezTo>
                  <a:cubicBezTo>
                    <a:pt x="4481" y="19448"/>
                    <a:pt x="4481" y="19373"/>
                    <a:pt x="4481" y="19373"/>
                  </a:cubicBezTo>
                  <a:cubicBezTo>
                    <a:pt x="4481" y="19299"/>
                    <a:pt x="4481" y="19299"/>
                    <a:pt x="4392" y="19225"/>
                  </a:cubicBezTo>
                  <a:cubicBezTo>
                    <a:pt x="4302" y="19151"/>
                    <a:pt x="4392" y="19151"/>
                    <a:pt x="4481" y="19225"/>
                  </a:cubicBezTo>
                  <a:cubicBezTo>
                    <a:pt x="4571" y="19225"/>
                    <a:pt x="4481" y="19299"/>
                    <a:pt x="4571" y="19373"/>
                  </a:cubicBezTo>
                  <a:cubicBezTo>
                    <a:pt x="4571" y="19448"/>
                    <a:pt x="4571" y="19448"/>
                    <a:pt x="4571" y="19448"/>
                  </a:cubicBezTo>
                  <a:cubicBezTo>
                    <a:pt x="4571" y="19522"/>
                    <a:pt x="4661" y="19448"/>
                    <a:pt x="4661" y="19373"/>
                  </a:cubicBezTo>
                  <a:cubicBezTo>
                    <a:pt x="4750" y="19299"/>
                    <a:pt x="4661" y="19299"/>
                    <a:pt x="4571" y="19225"/>
                  </a:cubicBezTo>
                  <a:cubicBezTo>
                    <a:pt x="4571" y="19151"/>
                    <a:pt x="4571" y="19151"/>
                    <a:pt x="4571" y="19077"/>
                  </a:cubicBezTo>
                  <a:cubicBezTo>
                    <a:pt x="4571" y="19077"/>
                    <a:pt x="4571" y="19002"/>
                    <a:pt x="4571" y="19002"/>
                  </a:cubicBezTo>
                  <a:cubicBezTo>
                    <a:pt x="4571" y="18928"/>
                    <a:pt x="4750" y="19002"/>
                    <a:pt x="4750" y="18928"/>
                  </a:cubicBezTo>
                  <a:cubicBezTo>
                    <a:pt x="4840" y="19002"/>
                    <a:pt x="4840" y="19077"/>
                    <a:pt x="4750" y="19151"/>
                  </a:cubicBezTo>
                  <a:cubicBezTo>
                    <a:pt x="4750" y="19151"/>
                    <a:pt x="4750" y="19077"/>
                    <a:pt x="4750" y="19002"/>
                  </a:cubicBezTo>
                  <a:cubicBezTo>
                    <a:pt x="4661" y="19077"/>
                    <a:pt x="4661" y="19225"/>
                    <a:pt x="4661" y="19225"/>
                  </a:cubicBezTo>
                  <a:cubicBezTo>
                    <a:pt x="4661" y="19225"/>
                    <a:pt x="4661" y="19225"/>
                    <a:pt x="4661" y="19225"/>
                  </a:cubicBezTo>
                  <a:cubicBezTo>
                    <a:pt x="4750" y="19299"/>
                    <a:pt x="4750" y="19448"/>
                    <a:pt x="4750" y="19522"/>
                  </a:cubicBezTo>
                  <a:cubicBezTo>
                    <a:pt x="4750" y="19522"/>
                    <a:pt x="4750" y="19596"/>
                    <a:pt x="4750" y="19596"/>
                  </a:cubicBezTo>
                  <a:cubicBezTo>
                    <a:pt x="4750" y="19596"/>
                    <a:pt x="4750" y="19522"/>
                    <a:pt x="4750" y="19522"/>
                  </a:cubicBezTo>
                  <a:cubicBezTo>
                    <a:pt x="4750" y="19522"/>
                    <a:pt x="4661" y="19596"/>
                    <a:pt x="4661" y="19596"/>
                  </a:cubicBezTo>
                  <a:cubicBezTo>
                    <a:pt x="4661" y="19596"/>
                    <a:pt x="4750" y="19596"/>
                    <a:pt x="4750" y="19670"/>
                  </a:cubicBezTo>
                  <a:cubicBezTo>
                    <a:pt x="4750" y="19670"/>
                    <a:pt x="4750" y="19819"/>
                    <a:pt x="4750" y="19745"/>
                  </a:cubicBezTo>
                  <a:cubicBezTo>
                    <a:pt x="4840" y="19745"/>
                    <a:pt x="4840" y="19819"/>
                    <a:pt x="4840" y="19893"/>
                  </a:cubicBezTo>
                  <a:cubicBezTo>
                    <a:pt x="4840" y="19893"/>
                    <a:pt x="4840" y="19819"/>
                    <a:pt x="4840" y="19819"/>
                  </a:cubicBezTo>
                  <a:cubicBezTo>
                    <a:pt x="4840" y="19893"/>
                    <a:pt x="4840" y="19893"/>
                    <a:pt x="4840" y="19967"/>
                  </a:cubicBezTo>
                  <a:cubicBezTo>
                    <a:pt x="4929" y="19967"/>
                    <a:pt x="4840" y="19967"/>
                    <a:pt x="4929" y="19893"/>
                  </a:cubicBezTo>
                  <a:cubicBezTo>
                    <a:pt x="4929" y="19967"/>
                    <a:pt x="5019" y="20041"/>
                    <a:pt x="4929" y="19967"/>
                  </a:cubicBezTo>
                  <a:cubicBezTo>
                    <a:pt x="5019" y="19967"/>
                    <a:pt x="5019" y="19967"/>
                    <a:pt x="5019" y="19967"/>
                  </a:cubicBezTo>
                  <a:cubicBezTo>
                    <a:pt x="5109" y="20041"/>
                    <a:pt x="5109" y="19967"/>
                    <a:pt x="5109" y="19967"/>
                  </a:cubicBezTo>
                  <a:cubicBezTo>
                    <a:pt x="5109" y="20041"/>
                    <a:pt x="5198" y="19967"/>
                    <a:pt x="5109" y="19967"/>
                  </a:cubicBezTo>
                  <a:cubicBezTo>
                    <a:pt x="5109" y="19893"/>
                    <a:pt x="5109" y="19893"/>
                    <a:pt x="5198" y="19893"/>
                  </a:cubicBezTo>
                  <a:cubicBezTo>
                    <a:pt x="5198" y="19967"/>
                    <a:pt x="5198" y="19967"/>
                    <a:pt x="5198" y="19967"/>
                  </a:cubicBezTo>
                  <a:cubicBezTo>
                    <a:pt x="5109" y="20041"/>
                    <a:pt x="5288" y="20041"/>
                    <a:pt x="5288" y="20041"/>
                  </a:cubicBezTo>
                  <a:cubicBezTo>
                    <a:pt x="5378" y="20041"/>
                    <a:pt x="5378" y="20190"/>
                    <a:pt x="5378" y="20264"/>
                  </a:cubicBezTo>
                  <a:cubicBezTo>
                    <a:pt x="5378" y="20338"/>
                    <a:pt x="5378" y="20338"/>
                    <a:pt x="5467" y="20338"/>
                  </a:cubicBezTo>
                  <a:cubicBezTo>
                    <a:pt x="5467" y="20338"/>
                    <a:pt x="5557" y="20338"/>
                    <a:pt x="5557" y="20264"/>
                  </a:cubicBezTo>
                  <a:cubicBezTo>
                    <a:pt x="5646" y="20190"/>
                    <a:pt x="5646" y="20041"/>
                    <a:pt x="5646" y="19967"/>
                  </a:cubicBezTo>
                  <a:cubicBezTo>
                    <a:pt x="5736" y="19745"/>
                    <a:pt x="5646" y="19596"/>
                    <a:pt x="5557" y="19448"/>
                  </a:cubicBezTo>
                  <a:cubicBezTo>
                    <a:pt x="5557" y="19299"/>
                    <a:pt x="5646" y="19373"/>
                    <a:pt x="5736" y="19299"/>
                  </a:cubicBezTo>
                  <a:cubicBezTo>
                    <a:pt x="5736" y="19225"/>
                    <a:pt x="5736" y="19225"/>
                    <a:pt x="5736" y="19151"/>
                  </a:cubicBezTo>
                  <a:cubicBezTo>
                    <a:pt x="5736" y="19077"/>
                    <a:pt x="5736" y="19077"/>
                    <a:pt x="5736" y="19077"/>
                  </a:cubicBezTo>
                  <a:cubicBezTo>
                    <a:pt x="5736" y="18928"/>
                    <a:pt x="5826" y="19002"/>
                    <a:pt x="5915" y="18928"/>
                  </a:cubicBezTo>
                  <a:cubicBezTo>
                    <a:pt x="6005" y="18928"/>
                    <a:pt x="6095" y="18854"/>
                    <a:pt x="6184" y="18780"/>
                  </a:cubicBezTo>
                  <a:cubicBezTo>
                    <a:pt x="6184" y="18705"/>
                    <a:pt x="6274" y="18705"/>
                    <a:pt x="6274" y="18557"/>
                  </a:cubicBezTo>
                  <a:cubicBezTo>
                    <a:pt x="6274" y="18557"/>
                    <a:pt x="6274" y="18483"/>
                    <a:pt x="6274" y="18408"/>
                  </a:cubicBezTo>
                  <a:cubicBezTo>
                    <a:pt x="6274" y="18408"/>
                    <a:pt x="6274" y="18334"/>
                    <a:pt x="6274" y="18334"/>
                  </a:cubicBezTo>
                  <a:cubicBezTo>
                    <a:pt x="6363" y="18112"/>
                    <a:pt x="6274" y="17963"/>
                    <a:pt x="6184" y="17815"/>
                  </a:cubicBezTo>
                  <a:cubicBezTo>
                    <a:pt x="6184" y="17740"/>
                    <a:pt x="6095" y="17592"/>
                    <a:pt x="6095" y="17518"/>
                  </a:cubicBezTo>
                  <a:cubicBezTo>
                    <a:pt x="6095" y="17444"/>
                    <a:pt x="6095" y="17444"/>
                    <a:pt x="6184" y="17369"/>
                  </a:cubicBezTo>
                  <a:cubicBezTo>
                    <a:pt x="6184" y="17369"/>
                    <a:pt x="6274" y="17369"/>
                    <a:pt x="6274" y="17369"/>
                  </a:cubicBezTo>
                  <a:cubicBezTo>
                    <a:pt x="6363" y="17369"/>
                    <a:pt x="6363" y="17369"/>
                    <a:pt x="6453" y="17369"/>
                  </a:cubicBezTo>
                  <a:cubicBezTo>
                    <a:pt x="6453" y="17295"/>
                    <a:pt x="6543" y="17147"/>
                    <a:pt x="6543" y="17072"/>
                  </a:cubicBezTo>
                  <a:cubicBezTo>
                    <a:pt x="6543" y="16998"/>
                    <a:pt x="6632" y="16924"/>
                    <a:pt x="6543" y="16850"/>
                  </a:cubicBezTo>
                  <a:cubicBezTo>
                    <a:pt x="6453" y="16775"/>
                    <a:pt x="6363" y="16701"/>
                    <a:pt x="6363" y="16627"/>
                  </a:cubicBezTo>
                  <a:cubicBezTo>
                    <a:pt x="6274" y="16627"/>
                    <a:pt x="6184" y="16627"/>
                    <a:pt x="6184" y="16627"/>
                  </a:cubicBezTo>
                  <a:cubicBezTo>
                    <a:pt x="6184" y="16553"/>
                    <a:pt x="6095" y="16553"/>
                    <a:pt x="6095" y="16479"/>
                  </a:cubicBezTo>
                  <a:cubicBezTo>
                    <a:pt x="6005" y="16404"/>
                    <a:pt x="6005" y="16404"/>
                    <a:pt x="6005" y="16330"/>
                  </a:cubicBezTo>
                  <a:cubicBezTo>
                    <a:pt x="6005" y="16107"/>
                    <a:pt x="6095" y="15885"/>
                    <a:pt x="6095" y="15662"/>
                  </a:cubicBezTo>
                  <a:cubicBezTo>
                    <a:pt x="6095" y="15514"/>
                    <a:pt x="6005" y="15291"/>
                    <a:pt x="5915" y="15142"/>
                  </a:cubicBezTo>
                  <a:cubicBezTo>
                    <a:pt x="5915" y="15068"/>
                    <a:pt x="5915" y="14994"/>
                    <a:pt x="6005" y="14920"/>
                  </a:cubicBezTo>
                  <a:cubicBezTo>
                    <a:pt x="6005" y="14846"/>
                    <a:pt x="5915" y="14771"/>
                    <a:pt x="5915" y="14697"/>
                  </a:cubicBezTo>
                  <a:cubicBezTo>
                    <a:pt x="5915" y="14623"/>
                    <a:pt x="6005" y="14549"/>
                    <a:pt x="6005" y="14474"/>
                  </a:cubicBezTo>
                  <a:cubicBezTo>
                    <a:pt x="6005" y="14400"/>
                    <a:pt x="5915" y="14252"/>
                    <a:pt x="5915" y="14178"/>
                  </a:cubicBezTo>
                  <a:cubicBezTo>
                    <a:pt x="5826" y="14103"/>
                    <a:pt x="5826" y="14103"/>
                    <a:pt x="5915" y="14029"/>
                  </a:cubicBezTo>
                  <a:cubicBezTo>
                    <a:pt x="5915" y="13881"/>
                    <a:pt x="6005" y="13806"/>
                    <a:pt x="6005" y="13732"/>
                  </a:cubicBezTo>
                  <a:cubicBezTo>
                    <a:pt x="6005" y="13658"/>
                    <a:pt x="6005" y="13658"/>
                    <a:pt x="6005" y="13584"/>
                  </a:cubicBezTo>
                  <a:cubicBezTo>
                    <a:pt x="6095" y="13435"/>
                    <a:pt x="6184" y="13361"/>
                    <a:pt x="6274" y="13287"/>
                  </a:cubicBezTo>
                  <a:cubicBezTo>
                    <a:pt x="6363" y="13213"/>
                    <a:pt x="6363" y="13064"/>
                    <a:pt x="6453" y="12990"/>
                  </a:cubicBezTo>
                  <a:cubicBezTo>
                    <a:pt x="6543" y="12990"/>
                    <a:pt x="6632" y="12916"/>
                    <a:pt x="6722" y="12916"/>
                  </a:cubicBezTo>
                  <a:cubicBezTo>
                    <a:pt x="6812" y="12841"/>
                    <a:pt x="6812" y="12841"/>
                    <a:pt x="6901" y="12841"/>
                  </a:cubicBezTo>
                  <a:cubicBezTo>
                    <a:pt x="7080" y="12916"/>
                    <a:pt x="7260" y="12916"/>
                    <a:pt x="7349" y="12916"/>
                  </a:cubicBezTo>
                  <a:cubicBezTo>
                    <a:pt x="7529" y="12990"/>
                    <a:pt x="7439" y="12916"/>
                    <a:pt x="7529" y="12841"/>
                  </a:cubicBezTo>
                  <a:cubicBezTo>
                    <a:pt x="7529" y="12767"/>
                    <a:pt x="7618" y="12693"/>
                    <a:pt x="7618" y="12619"/>
                  </a:cubicBezTo>
                  <a:cubicBezTo>
                    <a:pt x="7618" y="12545"/>
                    <a:pt x="7618" y="12396"/>
                    <a:pt x="7618" y="12248"/>
                  </a:cubicBezTo>
                  <a:cubicBezTo>
                    <a:pt x="7529" y="12248"/>
                    <a:pt x="7439" y="12248"/>
                    <a:pt x="7439" y="12173"/>
                  </a:cubicBezTo>
                  <a:cubicBezTo>
                    <a:pt x="7349" y="12173"/>
                    <a:pt x="7170" y="12099"/>
                    <a:pt x="7170" y="12025"/>
                  </a:cubicBezTo>
                  <a:cubicBezTo>
                    <a:pt x="7170" y="12025"/>
                    <a:pt x="7349" y="11877"/>
                    <a:pt x="7349" y="11802"/>
                  </a:cubicBezTo>
                  <a:cubicBezTo>
                    <a:pt x="7439" y="11580"/>
                    <a:pt x="7618" y="11357"/>
                    <a:pt x="7708" y="11134"/>
                  </a:cubicBezTo>
                  <a:cubicBezTo>
                    <a:pt x="7798" y="11060"/>
                    <a:pt x="7798" y="11060"/>
                    <a:pt x="7798" y="10986"/>
                  </a:cubicBezTo>
                  <a:cubicBezTo>
                    <a:pt x="7887" y="10912"/>
                    <a:pt x="7887" y="10912"/>
                    <a:pt x="7887" y="10912"/>
                  </a:cubicBezTo>
                  <a:cubicBezTo>
                    <a:pt x="7977" y="10689"/>
                    <a:pt x="7887" y="10466"/>
                    <a:pt x="7887" y="10244"/>
                  </a:cubicBezTo>
                  <a:cubicBezTo>
                    <a:pt x="7887" y="10021"/>
                    <a:pt x="7887" y="9798"/>
                    <a:pt x="7977" y="9575"/>
                  </a:cubicBezTo>
                  <a:cubicBezTo>
                    <a:pt x="7977" y="9501"/>
                    <a:pt x="7977" y="9501"/>
                    <a:pt x="8066" y="9501"/>
                  </a:cubicBezTo>
                  <a:cubicBezTo>
                    <a:pt x="8156" y="9501"/>
                    <a:pt x="8246" y="9501"/>
                    <a:pt x="8335" y="9501"/>
                  </a:cubicBezTo>
                  <a:cubicBezTo>
                    <a:pt x="8425" y="9427"/>
                    <a:pt x="8604" y="9353"/>
                    <a:pt x="8694" y="9279"/>
                  </a:cubicBezTo>
                  <a:cubicBezTo>
                    <a:pt x="8783" y="9279"/>
                    <a:pt x="8694" y="9204"/>
                    <a:pt x="8694" y="9130"/>
                  </a:cubicBezTo>
                  <a:cubicBezTo>
                    <a:pt x="8694" y="9056"/>
                    <a:pt x="8694" y="8982"/>
                    <a:pt x="8694" y="8907"/>
                  </a:cubicBezTo>
                  <a:cubicBezTo>
                    <a:pt x="8694" y="8833"/>
                    <a:pt x="8783" y="8759"/>
                    <a:pt x="8873" y="8685"/>
                  </a:cubicBezTo>
                  <a:cubicBezTo>
                    <a:pt x="9052" y="8462"/>
                    <a:pt x="9232" y="8314"/>
                    <a:pt x="9411" y="8091"/>
                  </a:cubicBezTo>
                  <a:cubicBezTo>
                    <a:pt x="9411" y="8017"/>
                    <a:pt x="9500" y="8017"/>
                    <a:pt x="9500" y="7942"/>
                  </a:cubicBezTo>
                  <a:cubicBezTo>
                    <a:pt x="9500" y="7868"/>
                    <a:pt x="9500" y="7720"/>
                    <a:pt x="9500" y="7646"/>
                  </a:cubicBezTo>
                  <a:cubicBezTo>
                    <a:pt x="9500" y="7497"/>
                    <a:pt x="9232" y="7349"/>
                    <a:pt x="9321" y="7200"/>
                  </a:cubicBezTo>
                  <a:cubicBezTo>
                    <a:pt x="9321" y="7200"/>
                    <a:pt x="9321" y="7126"/>
                    <a:pt x="9321" y="7126"/>
                  </a:cubicBezTo>
                  <a:cubicBezTo>
                    <a:pt x="9411" y="7052"/>
                    <a:pt x="9500" y="7126"/>
                    <a:pt x="9500" y="7052"/>
                  </a:cubicBezTo>
                  <a:cubicBezTo>
                    <a:pt x="9590" y="7052"/>
                    <a:pt x="9590" y="6903"/>
                    <a:pt x="9590" y="6829"/>
                  </a:cubicBezTo>
                  <a:cubicBezTo>
                    <a:pt x="9680" y="6681"/>
                    <a:pt x="9769" y="6458"/>
                    <a:pt x="9859" y="6384"/>
                  </a:cubicBezTo>
                  <a:cubicBezTo>
                    <a:pt x="9949" y="6310"/>
                    <a:pt x="10128" y="6235"/>
                    <a:pt x="10128" y="6161"/>
                  </a:cubicBezTo>
                  <a:cubicBezTo>
                    <a:pt x="10217" y="6087"/>
                    <a:pt x="10217" y="6013"/>
                    <a:pt x="10307" y="6087"/>
                  </a:cubicBezTo>
                  <a:cubicBezTo>
                    <a:pt x="10397" y="6087"/>
                    <a:pt x="10576" y="6235"/>
                    <a:pt x="10666" y="6235"/>
                  </a:cubicBezTo>
                  <a:cubicBezTo>
                    <a:pt x="10755" y="6310"/>
                    <a:pt x="10755" y="6235"/>
                    <a:pt x="10755" y="6161"/>
                  </a:cubicBezTo>
                  <a:cubicBezTo>
                    <a:pt x="10845" y="6087"/>
                    <a:pt x="10934" y="6013"/>
                    <a:pt x="10934" y="5864"/>
                  </a:cubicBezTo>
                  <a:cubicBezTo>
                    <a:pt x="10934" y="5790"/>
                    <a:pt x="10934" y="5716"/>
                    <a:pt x="10934" y="5716"/>
                  </a:cubicBezTo>
                  <a:cubicBezTo>
                    <a:pt x="10934" y="5567"/>
                    <a:pt x="10934" y="5419"/>
                    <a:pt x="10934" y="5345"/>
                  </a:cubicBezTo>
                  <a:cubicBezTo>
                    <a:pt x="10934" y="5196"/>
                    <a:pt x="10934" y="5196"/>
                    <a:pt x="11114" y="5196"/>
                  </a:cubicBezTo>
                  <a:cubicBezTo>
                    <a:pt x="11114" y="5196"/>
                    <a:pt x="11114" y="5196"/>
                    <a:pt x="11203" y="5196"/>
                  </a:cubicBezTo>
                  <a:cubicBezTo>
                    <a:pt x="11203" y="5196"/>
                    <a:pt x="11293" y="5270"/>
                    <a:pt x="11293" y="5270"/>
                  </a:cubicBezTo>
                  <a:cubicBezTo>
                    <a:pt x="11383" y="5345"/>
                    <a:pt x="11562" y="5270"/>
                    <a:pt x="11651" y="5270"/>
                  </a:cubicBezTo>
                  <a:cubicBezTo>
                    <a:pt x="11741" y="5270"/>
                    <a:pt x="11741" y="5345"/>
                    <a:pt x="11831" y="5345"/>
                  </a:cubicBezTo>
                  <a:cubicBezTo>
                    <a:pt x="12010" y="5419"/>
                    <a:pt x="12100" y="5493"/>
                    <a:pt x="12279" y="5567"/>
                  </a:cubicBezTo>
                  <a:cubicBezTo>
                    <a:pt x="12368" y="5567"/>
                    <a:pt x="12368" y="5567"/>
                    <a:pt x="12458" y="5567"/>
                  </a:cubicBezTo>
                  <a:cubicBezTo>
                    <a:pt x="12548" y="5567"/>
                    <a:pt x="12637" y="5419"/>
                    <a:pt x="12637" y="5345"/>
                  </a:cubicBezTo>
                  <a:cubicBezTo>
                    <a:pt x="12548" y="5270"/>
                    <a:pt x="12548" y="5270"/>
                    <a:pt x="12458" y="5196"/>
                  </a:cubicBezTo>
                  <a:cubicBezTo>
                    <a:pt x="12458" y="5196"/>
                    <a:pt x="12637" y="5048"/>
                    <a:pt x="12637" y="4973"/>
                  </a:cubicBezTo>
                  <a:cubicBezTo>
                    <a:pt x="12727" y="4973"/>
                    <a:pt x="12727" y="4825"/>
                    <a:pt x="12727" y="4751"/>
                  </a:cubicBezTo>
                  <a:cubicBezTo>
                    <a:pt x="12727" y="4751"/>
                    <a:pt x="12727" y="4602"/>
                    <a:pt x="12727" y="4528"/>
                  </a:cubicBezTo>
                  <a:cubicBezTo>
                    <a:pt x="12727" y="4454"/>
                    <a:pt x="12637" y="4380"/>
                    <a:pt x="12548" y="4305"/>
                  </a:cubicBezTo>
                  <a:cubicBezTo>
                    <a:pt x="12637" y="4305"/>
                    <a:pt x="12817" y="4305"/>
                    <a:pt x="12996" y="4305"/>
                  </a:cubicBezTo>
                  <a:cubicBezTo>
                    <a:pt x="13085" y="4231"/>
                    <a:pt x="12996" y="4157"/>
                    <a:pt x="13175" y="4157"/>
                  </a:cubicBezTo>
                  <a:cubicBezTo>
                    <a:pt x="13265" y="4231"/>
                    <a:pt x="13444" y="4380"/>
                    <a:pt x="13444" y="4231"/>
                  </a:cubicBezTo>
                  <a:cubicBezTo>
                    <a:pt x="13444" y="4083"/>
                    <a:pt x="13265" y="4008"/>
                    <a:pt x="13354" y="3934"/>
                  </a:cubicBezTo>
                  <a:cubicBezTo>
                    <a:pt x="13444" y="3786"/>
                    <a:pt x="13534" y="3786"/>
                    <a:pt x="13713" y="3786"/>
                  </a:cubicBezTo>
                  <a:cubicBezTo>
                    <a:pt x="13802" y="3860"/>
                    <a:pt x="13802" y="3860"/>
                    <a:pt x="13892" y="3934"/>
                  </a:cubicBezTo>
                  <a:cubicBezTo>
                    <a:pt x="14071" y="4157"/>
                    <a:pt x="14161" y="4380"/>
                    <a:pt x="14340" y="4602"/>
                  </a:cubicBezTo>
                  <a:cubicBezTo>
                    <a:pt x="14430" y="4677"/>
                    <a:pt x="14430" y="4677"/>
                    <a:pt x="14430" y="4825"/>
                  </a:cubicBezTo>
                  <a:cubicBezTo>
                    <a:pt x="14430" y="4825"/>
                    <a:pt x="14430" y="4899"/>
                    <a:pt x="14520" y="4899"/>
                  </a:cubicBezTo>
                  <a:cubicBezTo>
                    <a:pt x="14520" y="4899"/>
                    <a:pt x="14520" y="4899"/>
                    <a:pt x="14609" y="4899"/>
                  </a:cubicBezTo>
                  <a:cubicBezTo>
                    <a:pt x="14609" y="4899"/>
                    <a:pt x="14609" y="4899"/>
                    <a:pt x="14609" y="4899"/>
                  </a:cubicBezTo>
                  <a:cubicBezTo>
                    <a:pt x="14699" y="4899"/>
                    <a:pt x="14788" y="4973"/>
                    <a:pt x="14788" y="4973"/>
                  </a:cubicBezTo>
                  <a:cubicBezTo>
                    <a:pt x="14878" y="4973"/>
                    <a:pt x="14968" y="4973"/>
                    <a:pt x="14968" y="4973"/>
                  </a:cubicBezTo>
                  <a:cubicBezTo>
                    <a:pt x="15147" y="5048"/>
                    <a:pt x="15057" y="5122"/>
                    <a:pt x="15237" y="5048"/>
                  </a:cubicBezTo>
                  <a:cubicBezTo>
                    <a:pt x="15237" y="4973"/>
                    <a:pt x="15326" y="4973"/>
                    <a:pt x="15326" y="4973"/>
                  </a:cubicBezTo>
                  <a:cubicBezTo>
                    <a:pt x="15416" y="4973"/>
                    <a:pt x="15505" y="4973"/>
                    <a:pt x="15505" y="4899"/>
                  </a:cubicBezTo>
                  <a:cubicBezTo>
                    <a:pt x="15595" y="4825"/>
                    <a:pt x="15595" y="4677"/>
                    <a:pt x="15685" y="4677"/>
                  </a:cubicBezTo>
                  <a:cubicBezTo>
                    <a:pt x="15864" y="4751"/>
                    <a:pt x="15864" y="4825"/>
                    <a:pt x="15954" y="4899"/>
                  </a:cubicBezTo>
                  <a:cubicBezTo>
                    <a:pt x="16133" y="4899"/>
                    <a:pt x="16222" y="4973"/>
                    <a:pt x="16312" y="5048"/>
                  </a:cubicBezTo>
                  <a:cubicBezTo>
                    <a:pt x="16402" y="5048"/>
                    <a:pt x="16402" y="5122"/>
                    <a:pt x="16491" y="5196"/>
                  </a:cubicBezTo>
                  <a:cubicBezTo>
                    <a:pt x="16581" y="5196"/>
                    <a:pt x="16491" y="5196"/>
                    <a:pt x="16581" y="5122"/>
                  </a:cubicBezTo>
                  <a:cubicBezTo>
                    <a:pt x="16581" y="5122"/>
                    <a:pt x="16581" y="5122"/>
                    <a:pt x="16671" y="5048"/>
                  </a:cubicBezTo>
                  <a:cubicBezTo>
                    <a:pt x="16671" y="5048"/>
                    <a:pt x="16671" y="5048"/>
                    <a:pt x="16760" y="4973"/>
                  </a:cubicBezTo>
                  <a:cubicBezTo>
                    <a:pt x="16760" y="4899"/>
                    <a:pt x="16760" y="4751"/>
                    <a:pt x="16760" y="4677"/>
                  </a:cubicBezTo>
                  <a:cubicBezTo>
                    <a:pt x="16850" y="4677"/>
                    <a:pt x="16939" y="4602"/>
                    <a:pt x="16939" y="4602"/>
                  </a:cubicBezTo>
                  <a:cubicBezTo>
                    <a:pt x="17029" y="4602"/>
                    <a:pt x="17119" y="4602"/>
                    <a:pt x="17119" y="4602"/>
                  </a:cubicBezTo>
                  <a:cubicBezTo>
                    <a:pt x="17119" y="4602"/>
                    <a:pt x="17298" y="4380"/>
                    <a:pt x="17298" y="4380"/>
                  </a:cubicBezTo>
                  <a:cubicBezTo>
                    <a:pt x="17298" y="4231"/>
                    <a:pt x="17208" y="4083"/>
                    <a:pt x="17208" y="4008"/>
                  </a:cubicBezTo>
                  <a:cubicBezTo>
                    <a:pt x="17208" y="3934"/>
                    <a:pt x="17298" y="3786"/>
                    <a:pt x="17298" y="3712"/>
                  </a:cubicBezTo>
                  <a:cubicBezTo>
                    <a:pt x="17298" y="3637"/>
                    <a:pt x="17298" y="3563"/>
                    <a:pt x="17298" y="3489"/>
                  </a:cubicBezTo>
                  <a:cubicBezTo>
                    <a:pt x="17298" y="3415"/>
                    <a:pt x="17298" y="3415"/>
                    <a:pt x="17388" y="3340"/>
                  </a:cubicBezTo>
                  <a:cubicBezTo>
                    <a:pt x="17388" y="3340"/>
                    <a:pt x="17388" y="3340"/>
                    <a:pt x="17388" y="3266"/>
                  </a:cubicBezTo>
                  <a:cubicBezTo>
                    <a:pt x="17477" y="3192"/>
                    <a:pt x="17388" y="3118"/>
                    <a:pt x="17477" y="3044"/>
                  </a:cubicBezTo>
                  <a:cubicBezTo>
                    <a:pt x="17477" y="2969"/>
                    <a:pt x="17567" y="2969"/>
                    <a:pt x="17567" y="2969"/>
                  </a:cubicBezTo>
                  <a:cubicBezTo>
                    <a:pt x="17656" y="2969"/>
                    <a:pt x="17656" y="2895"/>
                    <a:pt x="17656" y="2821"/>
                  </a:cubicBezTo>
                  <a:cubicBezTo>
                    <a:pt x="17746" y="2821"/>
                    <a:pt x="17746" y="2747"/>
                    <a:pt x="17836" y="2672"/>
                  </a:cubicBezTo>
                  <a:cubicBezTo>
                    <a:pt x="17836" y="2672"/>
                    <a:pt x="17836" y="2598"/>
                    <a:pt x="17836" y="2598"/>
                  </a:cubicBezTo>
                  <a:cubicBezTo>
                    <a:pt x="17925" y="2524"/>
                    <a:pt x="17925" y="2524"/>
                    <a:pt x="18015" y="2524"/>
                  </a:cubicBezTo>
                  <a:cubicBezTo>
                    <a:pt x="18015" y="2524"/>
                    <a:pt x="18105" y="2524"/>
                    <a:pt x="18194" y="2524"/>
                  </a:cubicBezTo>
                  <a:cubicBezTo>
                    <a:pt x="18284" y="2524"/>
                    <a:pt x="18284" y="2598"/>
                    <a:pt x="18373" y="2598"/>
                  </a:cubicBezTo>
                  <a:cubicBezTo>
                    <a:pt x="18463" y="2598"/>
                    <a:pt x="18553" y="2524"/>
                    <a:pt x="18553" y="2524"/>
                  </a:cubicBezTo>
                  <a:cubicBezTo>
                    <a:pt x="18553" y="2524"/>
                    <a:pt x="18553" y="2450"/>
                    <a:pt x="18553" y="2450"/>
                  </a:cubicBezTo>
                  <a:cubicBezTo>
                    <a:pt x="18553" y="2450"/>
                    <a:pt x="18642" y="2375"/>
                    <a:pt x="18642" y="2375"/>
                  </a:cubicBezTo>
                  <a:cubicBezTo>
                    <a:pt x="18642" y="2375"/>
                    <a:pt x="18642" y="2375"/>
                    <a:pt x="18732" y="2375"/>
                  </a:cubicBezTo>
                  <a:cubicBezTo>
                    <a:pt x="18732" y="2375"/>
                    <a:pt x="18732" y="2301"/>
                    <a:pt x="18732" y="2301"/>
                  </a:cubicBezTo>
                  <a:cubicBezTo>
                    <a:pt x="18822" y="2227"/>
                    <a:pt x="18822" y="2301"/>
                    <a:pt x="18911" y="2301"/>
                  </a:cubicBezTo>
                  <a:cubicBezTo>
                    <a:pt x="18911" y="2301"/>
                    <a:pt x="19001" y="2227"/>
                    <a:pt x="19001" y="2227"/>
                  </a:cubicBezTo>
                  <a:cubicBezTo>
                    <a:pt x="19001" y="2301"/>
                    <a:pt x="19090" y="2375"/>
                    <a:pt x="19090" y="2375"/>
                  </a:cubicBezTo>
                  <a:cubicBezTo>
                    <a:pt x="19180" y="2524"/>
                    <a:pt x="19180" y="2598"/>
                    <a:pt x="19359" y="2672"/>
                  </a:cubicBezTo>
                  <a:cubicBezTo>
                    <a:pt x="19449" y="2672"/>
                    <a:pt x="19359" y="2672"/>
                    <a:pt x="19449" y="2747"/>
                  </a:cubicBezTo>
                  <a:cubicBezTo>
                    <a:pt x="19449" y="2821"/>
                    <a:pt x="19449" y="2821"/>
                    <a:pt x="19449" y="2821"/>
                  </a:cubicBezTo>
                  <a:cubicBezTo>
                    <a:pt x="19628" y="2895"/>
                    <a:pt x="19807" y="2969"/>
                    <a:pt x="19897" y="3044"/>
                  </a:cubicBezTo>
                  <a:cubicBezTo>
                    <a:pt x="20076" y="3044"/>
                    <a:pt x="20076" y="3118"/>
                    <a:pt x="20076" y="3192"/>
                  </a:cubicBezTo>
                  <a:cubicBezTo>
                    <a:pt x="20166" y="3266"/>
                    <a:pt x="20256" y="3415"/>
                    <a:pt x="20166" y="3489"/>
                  </a:cubicBezTo>
                  <a:cubicBezTo>
                    <a:pt x="20166" y="3489"/>
                    <a:pt x="20076" y="3563"/>
                    <a:pt x="20076" y="3637"/>
                  </a:cubicBezTo>
                  <a:cubicBezTo>
                    <a:pt x="20076" y="3637"/>
                    <a:pt x="19987" y="3712"/>
                    <a:pt x="19897" y="3786"/>
                  </a:cubicBezTo>
                  <a:cubicBezTo>
                    <a:pt x="19807" y="3860"/>
                    <a:pt x="19807" y="3934"/>
                    <a:pt x="19807" y="4008"/>
                  </a:cubicBezTo>
                  <a:cubicBezTo>
                    <a:pt x="19807" y="4083"/>
                    <a:pt x="19807" y="4157"/>
                    <a:pt x="19807" y="4157"/>
                  </a:cubicBezTo>
                  <a:cubicBezTo>
                    <a:pt x="19807" y="4231"/>
                    <a:pt x="19807" y="4305"/>
                    <a:pt x="19897" y="4305"/>
                  </a:cubicBezTo>
                  <a:cubicBezTo>
                    <a:pt x="19897" y="4305"/>
                    <a:pt x="19987" y="4305"/>
                    <a:pt x="19987" y="4305"/>
                  </a:cubicBezTo>
                  <a:cubicBezTo>
                    <a:pt x="20076" y="4231"/>
                    <a:pt x="20076" y="4231"/>
                    <a:pt x="20076" y="4157"/>
                  </a:cubicBezTo>
                  <a:cubicBezTo>
                    <a:pt x="20166" y="4083"/>
                    <a:pt x="20166" y="3934"/>
                    <a:pt x="20256" y="3786"/>
                  </a:cubicBezTo>
                  <a:cubicBezTo>
                    <a:pt x="20256" y="3712"/>
                    <a:pt x="20345" y="3786"/>
                    <a:pt x="20435" y="3712"/>
                  </a:cubicBezTo>
                  <a:cubicBezTo>
                    <a:pt x="20524" y="3712"/>
                    <a:pt x="20524" y="3712"/>
                    <a:pt x="20614" y="3637"/>
                  </a:cubicBezTo>
                  <a:cubicBezTo>
                    <a:pt x="20614" y="3637"/>
                    <a:pt x="20704" y="3637"/>
                    <a:pt x="20704" y="3637"/>
                  </a:cubicBezTo>
                  <a:cubicBezTo>
                    <a:pt x="20793" y="3637"/>
                    <a:pt x="20793" y="3563"/>
                    <a:pt x="20883" y="3489"/>
                  </a:cubicBezTo>
                  <a:cubicBezTo>
                    <a:pt x="20883" y="3489"/>
                    <a:pt x="20883" y="3415"/>
                    <a:pt x="20883" y="3340"/>
                  </a:cubicBezTo>
                  <a:cubicBezTo>
                    <a:pt x="20883" y="3340"/>
                    <a:pt x="20973" y="3340"/>
                    <a:pt x="20883" y="3266"/>
                  </a:cubicBezTo>
                  <a:cubicBezTo>
                    <a:pt x="20883" y="3192"/>
                    <a:pt x="20973" y="3192"/>
                    <a:pt x="20883" y="3192"/>
                  </a:cubicBezTo>
                  <a:cubicBezTo>
                    <a:pt x="20883" y="3192"/>
                    <a:pt x="20883" y="3192"/>
                    <a:pt x="20883" y="3192"/>
                  </a:cubicBezTo>
                  <a:cubicBezTo>
                    <a:pt x="20883" y="3118"/>
                    <a:pt x="20883" y="3118"/>
                    <a:pt x="20883" y="3118"/>
                  </a:cubicBezTo>
                  <a:cubicBezTo>
                    <a:pt x="20973" y="3118"/>
                    <a:pt x="20973" y="3192"/>
                    <a:pt x="21062" y="3192"/>
                  </a:cubicBezTo>
                  <a:cubicBezTo>
                    <a:pt x="21152" y="3340"/>
                    <a:pt x="21152" y="3340"/>
                    <a:pt x="21331" y="3340"/>
                  </a:cubicBezTo>
                  <a:cubicBezTo>
                    <a:pt x="21421" y="3340"/>
                    <a:pt x="21421" y="3340"/>
                    <a:pt x="21510" y="3266"/>
                  </a:cubicBezTo>
                  <a:cubicBezTo>
                    <a:pt x="21510" y="3266"/>
                    <a:pt x="21510" y="3118"/>
                    <a:pt x="21510" y="3118"/>
                  </a:cubicBezTo>
                  <a:cubicBezTo>
                    <a:pt x="21510" y="2969"/>
                    <a:pt x="21421" y="2895"/>
                    <a:pt x="21421" y="2821"/>
                  </a:cubicBezTo>
                  <a:cubicBezTo>
                    <a:pt x="21421" y="2821"/>
                    <a:pt x="21331" y="2821"/>
                    <a:pt x="21331" y="2821"/>
                  </a:cubicBezTo>
                  <a:cubicBezTo>
                    <a:pt x="21331" y="2821"/>
                    <a:pt x="21331" y="2821"/>
                    <a:pt x="21331" y="2821"/>
                  </a:cubicBezTo>
                  <a:cubicBezTo>
                    <a:pt x="21331" y="2821"/>
                    <a:pt x="21331" y="2821"/>
                    <a:pt x="21241" y="2747"/>
                  </a:cubicBezTo>
                  <a:cubicBezTo>
                    <a:pt x="21241" y="2747"/>
                    <a:pt x="21152" y="2747"/>
                    <a:pt x="21152" y="2747"/>
                  </a:cubicBezTo>
                  <a:cubicBezTo>
                    <a:pt x="21062" y="2821"/>
                    <a:pt x="21152" y="3118"/>
                    <a:pt x="21062" y="3044"/>
                  </a:cubicBezTo>
                  <a:cubicBezTo>
                    <a:pt x="21152" y="3044"/>
                    <a:pt x="21062" y="2895"/>
                    <a:pt x="21062" y="2821"/>
                  </a:cubicBezTo>
                  <a:cubicBezTo>
                    <a:pt x="21062" y="2821"/>
                    <a:pt x="21062" y="2747"/>
                    <a:pt x="21062" y="2747"/>
                  </a:cubicBezTo>
                  <a:cubicBezTo>
                    <a:pt x="21062" y="2672"/>
                    <a:pt x="20973" y="2747"/>
                    <a:pt x="20973" y="2747"/>
                  </a:cubicBezTo>
                  <a:cubicBezTo>
                    <a:pt x="21062" y="2672"/>
                    <a:pt x="20973" y="2598"/>
                    <a:pt x="20883" y="2672"/>
                  </a:cubicBezTo>
                  <a:cubicBezTo>
                    <a:pt x="20883" y="2672"/>
                    <a:pt x="20883" y="2747"/>
                    <a:pt x="20883" y="2821"/>
                  </a:cubicBezTo>
                  <a:cubicBezTo>
                    <a:pt x="20883" y="2821"/>
                    <a:pt x="20973" y="2821"/>
                    <a:pt x="20883" y="2895"/>
                  </a:cubicBezTo>
                  <a:cubicBezTo>
                    <a:pt x="20883" y="2895"/>
                    <a:pt x="20883" y="2895"/>
                    <a:pt x="20883" y="2895"/>
                  </a:cubicBezTo>
                  <a:cubicBezTo>
                    <a:pt x="20793" y="2895"/>
                    <a:pt x="20883" y="2895"/>
                    <a:pt x="20883" y="2969"/>
                  </a:cubicBezTo>
                  <a:cubicBezTo>
                    <a:pt x="20883" y="3044"/>
                    <a:pt x="20883" y="3044"/>
                    <a:pt x="20883" y="2969"/>
                  </a:cubicBezTo>
                  <a:cubicBezTo>
                    <a:pt x="20793" y="2969"/>
                    <a:pt x="20883" y="2895"/>
                    <a:pt x="20793" y="2969"/>
                  </a:cubicBezTo>
                  <a:cubicBezTo>
                    <a:pt x="20793" y="2969"/>
                    <a:pt x="20704" y="2969"/>
                    <a:pt x="20704" y="3044"/>
                  </a:cubicBezTo>
                  <a:cubicBezTo>
                    <a:pt x="20704" y="2969"/>
                    <a:pt x="20793" y="2969"/>
                    <a:pt x="20793" y="2895"/>
                  </a:cubicBezTo>
                  <a:cubicBezTo>
                    <a:pt x="20793" y="2821"/>
                    <a:pt x="20704" y="2895"/>
                    <a:pt x="20704" y="2895"/>
                  </a:cubicBezTo>
                  <a:cubicBezTo>
                    <a:pt x="20614" y="2969"/>
                    <a:pt x="20524" y="2895"/>
                    <a:pt x="20524" y="2895"/>
                  </a:cubicBezTo>
                  <a:cubicBezTo>
                    <a:pt x="20435" y="2969"/>
                    <a:pt x="20345" y="3044"/>
                    <a:pt x="20345" y="3044"/>
                  </a:cubicBezTo>
                  <a:cubicBezTo>
                    <a:pt x="20345" y="3044"/>
                    <a:pt x="20345" y="3044"/>
                    <a:pt x="20345" y="2969"/>
                  </a:cubicBezTo>
                  <a:cubicBezTo>
                    <a:pt x="20345" y="2969"/>
                    <a:pt x="20345" y="2969"/>
                    <a:pt x="20345" y="2969"/>
                  </a:cubicBezTo>
                  <a:cubicBezTo>
                    <a:pt x="20435" y="2969"/>
                    <a:pt x="20435" y="2895"/>
                    <a:pt x="20524" y="2821"/>
                  </a:cubicBezTo>
                  <a:cubicBezTo>
                    <a:pt x="20524" y="2747"/>
                    <a:pt x="20524" y="2747"/>
                    <a:pt x="20524" y="2672"/>
                  </a:cubicBezTo>
                  <a:cubicBezTo>
                    <a:pt x="20524" y="2598"/>
                    <a:pt x="20524" y="2598"/>
                    <a:pt x="20524" y="2598"/>
                  </a:cubicBezTo>
                  <a:cubicBezTo>
                    <a:pt x="20524" y="2524"/>
                    <a:pt x="20524" y="2598"/>
                    <a:pt x="20524" y="2598"/>
                  </a:cubicBezTo>
                  <a:cubicBezTo>
                    <a:pt x="20524" y="2598"/>
                    <a:pt x="20435" y="2598"/>
                    <a:pt x="20435" y="2598"/>
                  </a:cubicBezTo>
                  <a:cubicBezTo>
                    <a:pt x="20435" y="2598"/>
                    <a:pt x="20345" y="2598"/>
                    <a:pt x="20345" y="2598"/>
                  </a:cubicBezTo>
                  <a:cubicBezTo>
                    <a:pt x="20345" y="2598"/>
                    <a:pt x="20345" y="2672"/>
                    <a:pt x="20256" y="2672"/>
                  </a:cubicBezTo>
                  <a:cubicBezTo>
                    <a:pt x="20256" y="2672"/>
                    <a:pt x="20256" y="2598"/>
                    <a:pt x="20345" y="2598"/>
                  </a:cubicBezTo>
                  <a:cubicBezTo>
                    <a:pt x="20345" y="2524"/>
                    <a:pt x="20435" y="2524"/>
                    <a:pt x="20524" y="2450"/>
                  </a:cubicBezTo>
                  <a:cubicBezTo>
                    <a:pt x="20435" y="2450"/>
                    <a:pt x="20345" y="2375"/>
                    <a:pt x="20256" y="2375"/>
                  </a:cubicBezTo>
                  <a:cubicBezTo>
                    <a:pt x="20166" y="2375"/>
                    <a:pt x="20076" y="2375"/>
                    <a:pt x="19987" y="2375"/>
                  </a:cubicBezTo>
                  <a:cubicBezTo>
                    <a:pt x="20076" y="2375"/>
                    <a:pt x="20076" y="2301"/>
                    <a:pt x="19987" y="2301"/>
                  </a:cubicBezTo>
                  <a:cubicBezTo>
                    <a:pt x="19987" y="2301"/>
                    <a:pt x="19987" y="2301"/>
                    <a:pt x="20076" y="2301"/>
                  </a:cubicBezTo>
                  <a:cubicBezTo>
                    <a:pt x="19897" y="2301"/>
                    <a:pt x="19807" y="2227"/>
                    <a:pt x="19718" y="2227"/>
                  </a:cubicBezTo>
                  <a:cubicBezTo>
                    <a:pt x="19718" y="2227"/>
                    <a:pt x="19718" y="2227"/>
                    <a:pt x="19807" y="2227"/>
                  </a:cubicBezTo>
                  <a:cubicBezTo>
                    <a:pt x="19718" y="2153"/>
                    <a:pt x="19718" y="2227"/>
                    <a:pt x="19628" y="2227"/>
                  </a:cubicBezTo>
                  <a:cubicBezTo>
                    <a:pt x="19539" y="2153"/>
                    <a:pt x="19718" y="2079"/>
                    <a:pt x="19718" y="2079"/>
                  </a:cubicBezTo>
                  <a:cubicBezTo>
                    <a:pt x="19628" y="2079"/>
                    <a:pt x="19628" y="2079"/>
                    <a:pt x="19628" y="2079"/>
                  </a:cubicBezTo>
                  <a:cubicBezTo>
                    <a:pt x="19628" y="2004"/>
                    <a:pt x="20076" y="2153"/>
                    <a:pt x="20076" y="2153"/>
                  </a:cubicBezTo>
                  <a:cubicBezTo>
                    <a:pt x="20345" y="2227"/>
                    <a:pt x="20614" y="2227"/>
                    <a:pt x="20883" y="2227"/>
                  </a:cubicBezTo>
                  <a:cubicBezTo>
                    <a:pt x="20793" y="2227"/>
                    <a:pt x="20973" y="2153"/>
                    <a:pt x="21062" y="2153"/>
                  </a:cubicBezTo>
                  <a:cubicBezTo>
                    <a:pt x="21062" y="2153"/>
                    <a:pt x="21062" y="2153"/>
                    <a:pt x="21062" y="2079"/>
                  </a:cubicBezTo>
                  <a:cubicBezTo>
                    <a:pt x="21062" y="2079"/>
                    <a:pt x="21062" y="2079"/>
                    <a:pt x="21062" y="2079"/>
                  </a:cubicBezTo>
                  <a:cubicBezTo>
                    <a:pt x="21062" y="2004"/>
                    <a:pt x="21062" y="2004"/>
                    <a:pt x="21152" y="2004"/>
                  </a:cubicBezTo>
                  <a:cubicBezTo>
                    <a:pt x="21152" y="2004"/>
                    <a:pt x="21152" y="1930"/>
                    <a:pt x="21152" y="1930"/>
                  </a:cubicBezTo>
                  <a:cubicBezTo>
                    <a:pt x="21241" y="1856"/>
                    <a:pt x="21331" y="1856"/>
                    <a:pt x="21331" y="1856"/>
                  </a:cubicBezTo>
                  <a:cubicBezTo>
                    <a:pt x="21421" y="1856"/>
                    <a:pt x="21421" y="1856"/>
                    <a:pt x="21510" y="1856"/>
                  </a:cubicBezTo>
                  <a:cubicBezTo>
                    <a:pt x="21600" y="1856"/>
                    <a:pt x="21600" y="1856"/>
                    <a:pt x="21600" y="1856"/>
                  </a:cubicBezTo>
                  <a:cubicBezTo>
                    <a:pt x="21600" y="1782"/>
                    <a:pt x="21600" y="1782"/>
                    <a:pt x="21600" y="1782"/>
                  </a:cubicBezTo>
                  <a:close/>
                  <a:moveTo>
                    <a:pt x="16850" y="297"/>
                  </a:moveTo>
                  <a:cubicBezTo>
                    <a:pt x="16850" y="371"/>
                    <a:pt x="16939" y="297"/>
                    <a:pt x="16939" y="297"/>
                  </a:cubicBezTo>
                  <a:cubicBezTo>
                    <a:pt x="17029" y="297"/>
                    <a:pt x="17029" y="297"/>
                    <a:pt x="17029" y="297"/>
                  </a:cubicBezTo>
                  <a:cubicBezTo>
                    <a:pt x="17029" y="371"/>
                    <a:pt x="17029" y="371"/>
                    <a:pt x="16939" y="371"/>
                  </a:cubicBezTo>
                  <a:cubicBezTo>
                    <a:pt x="16939" y="446"/>
                    <a:pt x="17029" y="520"/>
                    <a:pt x="17029" y="520"/>
                  </a:cubicBezTo>
                  <a:cubicBezTo>
                    <a:pt x="17119" y="520"/>
                    <a:pt x="17208" y="446"/>
                    <a:pt x="17208" y="446"/>
                  </a:cubicBezTo>
                  <a:cubicBezTo>
                    <a:pt x="17208" y="446"/>
                    <a:pt x="17208" y="446"/>
                    <a:pt x="17208" y="371"/>
                  </a:cubicBezTo>
                  <a:cubicBezTo>
                    <a:pt x="17208" y="371"/>
                    <a:pt x="17298" y="446"/>
                    <a:pt x="17298" y="446"/>
                  </a:cubicBezTo>
                  <a:cubicBezTo>
                    <a:pt x="17388" y="446"/>
                    <a:pt x="17388" y="371"/>
                    <a:pt x="17388" y="371"/>
                  </a:cubicBezTo>
                  <a:cubicBezTo>
                    <a:pt x="17477" y="371"/>
                    <a:pt x="17477" y="371"/>
                    <a:pt x="17477" y="371"/>
                  </a:cubicBezTo>
                  <a:cubicBezTo>
                    <a:pt x="17477" y="371"/>
                    <a:pt x="17477" y="371"/>
                    <a:pt x="17567" y="371"/>
                  </a:cubicBezTo>
                  <a:cubicBezTo>
                    <a:pt x="17567" y="371"/>
                    <a:pt x="17656" y="223"/>
                    <a:pt x="17567" y="223"/>
                  </a:cubicBezTo>
                  <a:cubicBezTo>
                    <a:pt x="17567" y="223"/>
                    <a:pt x="17477" y="446"/>
                    <a:pt x="17388" y="297"/>
                  </a:cubicBezTo>
                  <a:cubicBezTo>
                    <a:pt x="17477" y="297"/>
                    <a:pt x="17388" y="223"/>
                    <a:pt x="17388" y="223"/>
                  </a:cubicBezTo>
                  <a:cubicBezTo>
                    <a:pt x="17388" y="223"/>
                    <a:pt x="17477" y="149"/>
                    <a:pt x="17477" y="74"/>
                  </a:cubicBezTo>
                  <a:cubicBezTo>
                    <a:pt x="17388" y="149"/>
                    <a:pt x="17388" y="149"/>
                    <a:pt x="17298" y="149"/>
                  </a:cubicBezTo>
                  <a:cubicBezTo>
                    <a:pt x="17298" y="149"/>
                    <a:pt x="17298" y="149"/>
                    <a:pt x="17298" y="74"/>
                  </a:cubicBezTo>
                  <a:cubicBezTo>
                    <a:pt x="17298" y="149"/>
                    <a:pt x="17298" y="149"/>
                    <a:pt x="17298" y="149"/>
                  </a:cubicBezTo>
                  <a:cubicBezTo>
                    <a:pt x="17208" y="149"/>
                    <a:pt x="17298" y="74"/>
                    <a:pt x="17298" y="0"/>
                  </a:cubicBezTo>
                  <a:cubicBezTo>
                    <a:pt x="17208" y="0"/>
                    <a:pt x="17208" y="0"/>
                    <a:pt x="17208" y="74"/>
                  </a:cubicBezTo>
                  <a:cubicBezTo>
                    <a:pt x="17208" y="-74"/>
                    <a:pt x="17119" y="74"/>
                    <a:pt x="17119" y="0"/>
                  </a:cubicBezTo>
                  <a:cubicBezTo>
                    <a:pt x="17029" y="74"/>
                    <a:pt x="17119" y="74"/>
                    <a:pt x="17119" y="149"/>
                  </a:cubicBezTo>
                  <a:cubicBezTo>
                    <a:pt x="17208" y="149"/>
                    <a:pt x="17208" y="149"/>
                    <a:pt x="17208" y="223"/>
                  </a:cubicBezTo>
                  <a:cubicBezTo>
                    <a:pt x="17208" y="223"/>
                    <a:pt x="17029" y="149"/>
                    <a:pt x="17029" y="149"/>
                  </a:cubicBezTo>
                  <a:cubicBezTo>
                    <a:pt x="16939" y="149"/>
                    <a:pt x="17029" y="149"/>
                    <a:pt x="17029" y="223"/>
                  </a:cubicBezTo>
                  <a:cubicBezTo>
                    <a:pt x="16939" y="223"/>
                    <a:pt x="16939" y="149"/>
                    <a:pt x="16850" y="223"/>
                  </a:cubicBezTo>
                  <a:cubicBezTo>
                    <a:pt x="16850" y="223"/>
                    <a:pt x="16850" y="223"/>
                    <a:pt x="16939" y="223"/>
                  </a:cubicBezTo>
                  <a:cubicBezTo>
                    <a:pt x="16850" y="223"/>
                    <a:pt x="16850" y="297"/>
                    <a:pt x="16850" y="297"/>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a:p>
          </p:txBody>
        </p:sp>
        <p:sp>
          <p:nvSpPr>
            <p:cNvPr id="78" name="Shape 769">
              <a:extLst>
                <a:ext uri="{FF2B5EF4-FFF2-40B4-BE49-F238E27FC236}">
                  <a16:creationId xmlns:a16="http://schemas.microsoft.com/office/drawing/2014/main" id="{A4746171-E46B-4A79-86E1-3A38FBF46CE2}"/>
                </a:ext>
              </a:extLst>
            </p:cNvPr>
            <p:cNvSpPr/>
            <p:nvPr/>
          </p:nvSpPr>
          <p:spPr>
            <a:xfrm>
              <a:off x="4581683" y="7545161"/>
              <a:ext cx="683484" cy="434508"/>
            </a:xfrm>
            <a:custGeom>
              <a:avLst/>
              <a:gdLst/>
              <a:ahLst/>
              <a:cxnLst>
                <a:cxn ang="0">
                  <a:pos x="wd2" y="hd2"/>
                </a:cxn>
                <a:cxn ang="5400000">
                  <a:pos x="wd2" y="hd2"/>
                </a:cxn>
                <a:cxn ang="10800000">
                  <a:pos x="wd2" y="hd2"/>
                </a:cxn>
                <a:cxn ang="16200000">
                  <a:pos x="wd2" y="hd2"/>
                </a:cxn>
              </a:cxnLst>
              <a:rect l="0" t="0" r="r" b="b"/>
              <a:pathLst>
                <a:path w="21600" h="21400" extrusionOk="0">
                  <a:moveTo>
                    <a:pt x="21600" y="12600"/>
                  </a:moveTo>
                  <a:cubicBezTo>
                    <a:pt x="21086" y="12600"/>
                    <a:pt x="21086" y="11800"/>
                    <a:pt x="21600" y="11000"/>
                  </a:cubicBezTo>
                  <a:cubicBezTo>
                    <a:pt x="21600" y="11000"/>
                    <a:pt x="21600" y="8600"/>
                    <a:pt x="21086" y="8600"/>
                  </a:cubicBezTo>
                  <a:cubicBezTo>
                    <a:pt x="21086" y="8600"/>
                    <a:pt x="21086" y="9400"/>
                    <a:pt x="21086" y="9400"/>
                  </a:cubicBezTo>
                  <a:cubicBezTo>
                    <a:pt x="20571" y="9400"/>
                    <a:pt x="20571" y="9400"/>
                    <a:pt x="20571" y="9400"/>
                  </a:cubicBezTo>
                  <a:cubicBezTo>
                    <a:pt x="20571" y="9400"/>
                    <a:pt x="20571" y="9400"/>
                    <a:pt x="20571" y="9400"/>
                  </a:cubicBezTo>
                  <a:cubicBezTo>
                    <a:pt x="20571" y="9400"/>
                    <a:pt x="20571" y="10200"/>
                    <a:pt x="20571" y="10200"/>
                  </a:cubicBezTo>
                  <a:cubicBezTo>
                    <a:pt x="20057" y="10200"/>
                    <a:pt x="20057" y="10200"/>
                    <a:pt x="19543" y="10200"/>
                  </a:cubicBezTo>
                  <a:cubicBezTo>
                    <a:pt x="19543" y="10200"/>
                    <a:pt x="19029" y="9400"/>
                    <a:pt x="19029" y="9400"/>
                  </a:cubicBezTo>
                  <a:cubicBezTo>
                    <a:pt x="18514" y="9400"/>
                    <a:pt x="19029" y="8600"/>
                    <a:pt x="18514" y="8600"/>
                  </a:cubicBezTo>
                  <a:cubicBezTo>
                    <a:pt x="18514" y="8600"/>
                    <a:pt x="18514" y="8600"/>
                    <a:pt x="18000" y="8600"/>
                  </a:cubicBezTo>
                  <a:cubicBezTo>
                    <a:pt x="18000" y="7800"/>
                    <a:pt x="17486" y="7800"/>
                    <a:pt x="17486" y="7800"/>
                  </a:cubicBezTo>
                  <a:cubicBezTo>
                    <a:pt x="16971" y="7800"/>
                    <a:pt x="16971" y="7800"/>
                    <a:pt x="16971" y="7800"/>
                  </a:cubicBezTo>
                  <a:cubicBezTo>
                    <a:pt x="16971" y="7000"/>
                    <a:pt x="17486" y="5400"/>
                    <a:pt x="17486" y="4600"/>
                  </a:cubicBezTo>
                  <a:cubicBezTo>
                    <a:pt x="18000" y="3800"/>
                    <a:pt x="17486" y="3000"/>
                    <a:pt x="16971" y="3000"/>
                  </a:cubicBezTo>
                  <a:cubicBezTo>
                    <a:pt x="16457" y="2200"/>
                    <a:pt x="15943" y="1400"/>
                    <a:pt x="15429" y="1400"/>
                  </a:cubicBezTo>
                  <a:cubicBezTo>
                    <a:pt x="14914" y="1400"/>
                    <a:pt x="14914" y="1400"/>
                    <a:pt x="14400" y="1400"/>
                  </a:cubicBezTo>
                  <a:cubicBezTo>
                    <a:pt x="14400" y="1400"/>
                    <a:pt x="13886" y="1400"/>
                    <a:pt x="13886" y="1400"/>
                  </a:cubicBezTo>
                  <a:cubicBezTo>
                    <a:pt x="13886" y="600"/>
                    <a:pt x="13371" y="600"/>
                    <a:pt x="13371" y="1400"/>
                  </a:cubicBezTo>
                  <a:cubicBezTo>
                    <a:pt x="13371" y="1400"/>
                    <a:pt x="13371" y="600"/>
                    <a:pt x="13371" y="600"/>
                  </a:cubicBezTo>
                  <a:cubicBezTo>
                    <a:pt x="12857" y="-200"/>
                    <a:pt x="12857" y="-200"/>
                    <a:pt x="12857" y="600"/>
                  </a:cubicBezTo>
                  <a:cubicBezTo>
                    <a:pt x="12857" y="-200"/>
                    <a:pt x="12343" y="-200"/>
                    <a:pt x="12343" y="600"/>
                  </a:cubicBezTo>
                  <a:cubicBezTo>
                    <a:pt x="12343" y="600"/>
                    <a:pt x="11829" y="600"/>
                    <a:pt x="11829" y="1400"/>
                  </a:cubicBezTo>
                  <a:cubicBezTo>
                    <a:pt x="11829" y="2200"/>
                    <a:pt x="12857" y="600"/>
                    <a:pt x="12857" y="2200"/>
                  </a:cubicBezTo>
                  <a:cubicBezTo>
                    <a:pt x="12343" y="1400"/>
                    <a:pt x="12857" y="2200"/>
                    <a:pt x="12857" y="2200"/>
                  </a:cubicBezTo>
                  <a:cubicBezTo>
                    <a:pt x="12343" y="2200"/>
                    <a:pt x="12343" y="2200"/>
                    <a:pt x="12343" y="2200"/>
                  </a:cubicBezTo>
                  <a:cubicBezTo>
                    <a:pt x="11829" y="2200"/>
                    <a:pt x="11829" y="2200"/>
                    <a:pt x="11829" y="2200"/>
                  </a:cubicBezTo>
                  <a:cubicBezTo>
                    <a:pt x="11829" y="2200"/>
                    <a:pt x="11314" y="2200"/>
                    <a:pt x="11314" y="2200"/>
                  </a:cubicBezTo>
                  <a:cubicBezTo>
                    <a:pt x="11314" y="2200"/>
                    <a:pt x="11314" y="2200"/>
                    <a:pt x="10800" y="2200"/>
                  </a:cubicBezTo>
                  <a:cubicBezTo>
                    <a:pt x="10800" y="2200"/>
                    <a:pt x="10286" y="2200"/>
                    <a:pt x="10286" y="2200"/>
                  </a:cubicBezTo>
                  <a:cubicBezTo>
                    <a:pt x="10286" y="3000"/>
                    <a:pt x="9771" y="3000"/>
                    <a:pt x="9771" y="3000"/>
                  </a:cubicBezTo>
                  <a:cubicBezTo>
                    <a:pt x="9257" y="2200"/>
                    <a:pt x="9257" y="2200"/>
                    <a:pt x="9257" y="2200"/>
                  </a:cubicBezTo>
                  <a:cubicBezTo>
                    <a:pt x="9257" y="2200"/>
                    <a:pt x="9257" y="2200"/>
                    <a:pt x="8743" y="2200"/>
                  </a:cubicBezTo>
                  <a:cubicBezTo>
                    <a:pt x="8743" y="3000"/>
                    <a:pt x="8229" y="3000"/>
                    <a:pt x="8229" y="2200"/>
                  </a:cubicBezTo>
                  <a:cubicBezTo>
                    <a:pt x="8229" y="2200"/>
                    <a:pt x="8229" y="2200"/>
                    <a:pt x="8229" y="2200"/>
                  </a:cubicBezTo>
                  <a:cubicBezTo>
                    <a:pt x="7714" y="2200"/>
                    <a:pt x="7714" y="2200"/>
                    <a:pt x="7200" y="3000"/>
                  </a:cubicBezTo>
                  <a:cubicBezTo>
                    <a:pt x="7714" y="3000"/>
                    <a:pt x="7200" y="3800"/>
                    <a:pt x="7200" y="3000"/>
                  </a:cubicBezTo>
                  <a:cubicBezTo>
                    <a:pt x="7714" y="4600"/>
                    <a:pt x="5657" y="4600"/>
                    <a:pt x="6171" y="3000"/>
                  </a:cubicBezTo>
                  <a:cubicBezTo>
                    <a:pt x="5657" y="3000"/>
                    <a:pt x="5143" y="3000"/>
                    <a:pt x="5143" y="3800"/>
                  </a:cubicBezTo>
                  <a:cubicBezTo>
                    <a:pt x="5143" y="3000"/>
                    <a:pt x="5143" y="3800"/>
                    <a:pt x="5143" y="3800"/>
                  </a:cubicBezTo>
                  <a:cubicBezTo>
                    <a:pt x="5143" y="3800"/>
                    <a:pt x="4629" y="3800"/>
                    <a:pt x="4629" y="3800"/>
                  </a:cubicBezTo>
                  <a:cubicBezTo>
                    <a:pt x="4629" y="4600"/>
                    <a:pt x="4629" y="4600"/>
                    <a:pt x="4629" y="4600"/>
                  </a:cubicBezTo>
                  <a:cubicBezTo>
                    <a:pt x="4629" y="4600"/>
                    <a:pt x="5143" y="4600"/>
                    <a:pt x="5143" y="5400"/>
                  </a:cubicBezTo>
                  <a:cubicBezTo>
                    <a:pt x="5143" y="5400"/>
                    <a:pt x="5143" y="5400"/>
                    <a:pt x="5143" y="5400"/>
                  </a:cubicBezTo>
                  <a:cubicBezTo>
                    <a:pt x="4629" y="5400"/>
                    <a:pt x="4629" y="6200"/>
                    <a:pt x="4629" y="6200"/>
                  </a:cubicBezTo>
                  <a:cubicBezTo>
                    <a:pt x="4629" y="7000"/>
                    <a:pt x="4114" y="7000"/>
                    <a:pt x="4114" y="7800"/>
                  </a:cubicBezTo>
                  <a:cubicBezTo>
                    <a:pt x="3600" y="7800"/>
                    <a:pt x="3600" y="8600"/>
                    <a:pt x="3086" y="8600"/>
                  </a:cubicBezTo>
                  <a:cubicBezTo>
                    <a:pt x="3086" y="9400"/>
                    <a:pt x="2571" y="9400"/>
                    <a:pt x="2571" y="9400"/>
                  </a:cubicBezTo>
                  <a:cubicBezTo>
                    <a:pt x="2571" y="9400"/>
                    <a:pt x="2571" y="9400"/>
                    <a:pt x="2571" y="10200"/>
                  </a:cubicBezTo>
                  <a:cubicBezTo>
                    <a:pt x="2571" y="11000"/>
                    <a:pt x="2571" y="11000"/>
                    <a:pt x="2057" y="11800"/>
                  </a:cubicBezTo>
                  <a:cubicBezTo>
                    <a:pt x="1543" y="12600"/>
                    <a:pt x="1029" y="12600"/>
                    <a:pt x="1029" y="13400"/>
                  </a:cubicBezTo>
                  <a:cubicBezTo>
                    <a:pt x="1029" y="13400"/>
                    <a:pt x="1029" y="13400"/>
                    <a:pt x="1029" y="13400"/>
                  </a:cubicBezTo>
                  <a:cubicBezTo>
                    <a:pt x="1029" y="14200"/>
                    <a:pt x="1029" y="14200"/>
                    <a:pt x="514" y="14200"/>
                  </a:cubicBezTo>
                  <a:cubicBezTo>
                    <a:pt x="514" y="14200"/>
                    <a:pt x="514" y="15000"/>
                    <a:pt x="514" y="15000"/>
                  </a:cubicBezTo>
                  <a:cubicBezTo>
                    <a:pt x="1029" y="15000"/>
                    <a:pt x="1029" y="16600"/>
                    <a:pt x="514" y="16600"/>
                  </a:cubicBezTo>
                  <a:cubicBezTo>
                    <a:pt x="514" y="16600"/>
                    <a:pt x="514" y="16600"/>
                    <a:pt x="0" y="17400"/>
                  </a:cubicBezTo>
                  <a:cubicBezTo>
                    <a:pt x="0" y="17400"/>
                    <a:pt x="514" y="17400"/>
                    <a:pt x="0" y="18200"/>
                  </a:cubicBezTo>
                  <a:cubicBezTo>
                    <a:pt x="514" y="18200"/>
                    <a:pt x="1029" y="18200"/>
                    <a:pt x="1543" y="17400"/>
                  </a:cubicBezTo>
                  <a:cubicBezTo>
                    <a:pt x="2057" y="16600"/>
                    <a:pt x="1543" y="17400"/>
                    <a:pt x="1543" y="15800"/>
                  </a:cubicBezTo>
                  <a:cubicBezTo>
                    <a:pt x="1543" y="15000"/>
                    <a:pt x="2057" y="15000"/>
                    <a:pt x="2571" y="15000"/>
                  </a:cubicBezTo>
                  <a:cubicBezTo>
                    <a:pt x="2571" y="15000"/>
                    <a:pt x="3600" y="14200"/>
                    <a:pt x="4114" y="15000"/>
                  </a:cubicBezTo>
                  <a:cubicBezTo>
                    <a:pt x="4114" y="15000"/>
                    <a:pt x="4114" y="15000"/>
                    <a:pt x="4114" y="15800"/>
                  </a:cubicBezTo>
                  <a:cubicBezTo>
                    <a:pt x="4114" y="15800"/>
                    <a:pt x="4114" y="16600"/>
                    <a:pt x="4114" y="16600"/>
                  </a:cubicBezTo>
                  <a:cubicBezTo>
                    <a:pt x="4114" y="16600"/>
                    <a:pt x="4114" y="17400"/>
                    <a:pt x="4114" y="18200"/>
                  </a:cubicBezTo>
                  <a:cubicBezTo>
                    <a:pt x="4114" y="18200"/>
                    <a:pt x="4629" y="18200"/>
                    <a:pt x="4629" y="18200"/>
                  </a:cubicBezTo>
                  <a:cubicBezTo>
                    <a:pt x="4629" y="18200"/>
                    <a:pt x="4629" y="18200"/>
                    <a:pt x="4629" y="18200"/>
                  </a:cubicBezTo>
                  <a:cubicBezTo>
                    <a:pt x="4629" y="18200"/>
                    <a:pt x="4629" y="19000"/>
                    <a:pt x="4629" y="19000"/>
                  </a:cubicBezTo>
                  <a:cubicBezTo>
                    <a:pt x="4629" y="19000"/>
                    <a:pt x="4629" y="19000"/>
                    <a:pt x="4629" y="19000"/>
                  </a:cubicBezTo>
                  <a:cubicBezTo>
                    <a:pt x="5143" y="19000"/>
                    <a:pt x="5143" y="20600"/>
                    <a:pt x="5657" y="20600"/>
                  </a:cubicBezTo>
                  <a:cubicBezTo>
                    <a:pt x="5657" y="20600"/>
                    <a:pt x="5657" y="20600"/>
                    <a:pt x="6171" y="20600"/>
                  </a:cubicBezTo>
                  <a:cubicBezTo>
                    <a:pt x="6171" y="20600"/>
                    <a:pt x="6686" y="20600"/>
                    <a:pt x="6686" y="20600"/>
                  </a:cubicBezTo>
                  <a:cubicBezTo>
                    <a:pt x="7200" y="19800"/>
                    <a:pt x="7714" y="19800"/>
                    <a:pt x="8229" y="19800"/>
                  </a:cubicBezTo>
                  <a:cubicBezTo>
                    <a:pt x="8229" y="19800"/>
                    <a:pt x="8743" y="20600"/>
                    <a:pt x="9257" y="20600"/>
                  </a:cubicBezTo>
                  <a:cubicBezTo>
                    <a:pt x="9257" y="20600"/>
                    <a:pt x="9257" y="19800"/>
                    <a:pt x="9257" y="19800"/>
                  </a:cubicBezTo>
                  <a:cubicBezTo>
                    <a:pt x="9257" y="19800"/>
                    <a:pt x="9771" y="19800"/>
                    <a:pt x="9771" y="19800"/>
                  </a:cubicBezTo>
                  <a:cubicBezTo>
                    <a:pt x="9771" y="19000"/>
                    <a:pt x="9771" y="19000"/>
                    <a:pt x="9771" y="18200"/>
                  </a:cubicBezTo>
                  <a:cubicBezTo>
                    <a:pt x="10286" y="18200"/>
                    <a:pt x="10286" y="18200"/>
                    <a:pt x="10286" y="18200"/>
                  </a:cubicBezTo>
                  <a:cubicBezTo>
                    <a:pt x="10800" y="17400"/>
                    <a:pt x="10286" y="16600"/>
                    <a:pt x="10286" y="16600"/>
                  </a:cubicBezTo>
                  <a:cubicBezTo>
                    <a:pt x="10286" y="16600"/>
                    <a:pt x="10800" y="15800"/>
                    <a:pt x="10800" y="15800"/>
                  </a:cubicBezTo>
                  <a:cubicBezTo>
                    <a:pt x="11314" y="15800"/>
                    <a:pt x="11314" y="15000"/>
                    <a:pt x="11314" y="15000"/>
                  </a:cubicBezTo>
                  <a:cubicBezTo>
                    <a:pt x="11829" y="14200"/>
                    <a:pt x="11829" y="14200"/>
                    <a:pt x="11829" y="15000"/>
                  </a:cubicBezTo>
                  <a:cubicBezTo>
                    <a:pt x="11829" y="15800"/>
                    <a:pt x="11829" y="16600"/>
                    <a:pt x="11829" y="16600"/>
                  </a:cubicBezTo>
                  <a:cubicBezTo>
                    <a:pt x="11829" y="17400"/>
                    <a:pt x="12343" y="17400"/>
                    <a:pt x="12343" y="17400"/>
                  </a:cubicBezTo>
                  <a:cubicBezTo>
                    <a:pt x="12857" y="17400"/>
                    <a:pt x="12857" y="18200"/>
                    <a:pt x="12857" y="18200"/>
                  </a:cubicBezTo>
                  <a:cubicBezTo>
                    <a:pt x="13371" y="18200"/>
                    <a:pt x="13371" y="18200"/>
                    <a:pt x="13371" y="18200"/>
                  </a:cubicBezTo>
                  <a:cubicBezTo>
                    <a:pt x="13886" y="18200"/>
                    <a:pt x="13886" y="19000"/>
                    <a:pt x="13371" y="19800"/>
                  </a:cubicBezTo>
                  <a:cubicBezTo>
                    <a:pt x="13886" y="19800"/>
                    <a:pt x="14400" y="20600"/>
                    <a:pt x="14400" y="21400"/>
                  </a:cubicBezTo>
                  <a:cubicBezTo>
                    <a:pt x="14400" y="21400"/>
                    <a:pt x="14914" y="21400"/>
                    <a:pt x="14914" y="20600"/>
                  </a:cubicBezTo>
                  <a:cubicBezTo>
                    <a:pt x="14914" y="20600"/>
                    <a:pt x="14400" y="19800"/>
                    <a:pt x="14400" y="19800"/>
                  </a:cubicBezTo>
                  <a:cubicBezTo>
                    <a:pt x="14400" y="19800"/>
                    <a:pt x="14400" y="19000"/>
                    <a:pt x="14400" y="19000"/>
                  </a:cubicBezTo>
                  <a:cubicBezTo>
                    <a:pt x="14914" y="19000"/>
                    <a:pt x="14914" y="19000"/>
                    <a:pt x="14914" y="19000"/>
                  </a:cubicBezTo>
                  <a:cubicBezTo>
                    <a:pt x="14914" y="18200"/>
                    <a:pt x="14914" y="18200"/>
                    <a:pt x="14914" y="18200"/>
                  </a:cubicBezTo>
                  <a:cubicBezTo>
                    <a:pt x="14914" y="18200"/>
                    <a:pt x="15429" y="17400"/>
                    <a:pt x="15429" y="17400"/>
                  </a:cubicBezTo>
                  <a:cubicBezTo>
                    <a:pt x="15429" y="17400"/>
                    <a:pt x="15943" y="16600"/>
                    <a:pt x="15943" y="15800"/>
                  </a:cubicBezTo>
                  <a:cubicBezTo>
                    <a:pt x="15943" y="15800"/>
                    <a:pt x="15943" y="15000"/>
                    <a:pt x="15943" y="15000"/>
                  </a:cubicBezTo>
                  <a:cubicBezTo>
                    <a:pt x="15943" y="13400"/>
                    <a:pt x="16457" y="15000"/>
                    <a:pt x="16457" y="14200"/>
                  </a:cubicBezTo>
                  <a:cubicBezTo>
                    <a:pt x="16971" y="15000"/>
                    <a:pt x="16971" y="15800"/>
                    <a:pt x="17486" y="16600"/>
                  </a:cubicBezTo>
                  <a:cubicBezTo>
                    <a:pt x="17486" y="16600"/>
                    <a:pt x="18000" y="16600"/>
                    <a:pt x="18000" y="15800"/>
                  </a:cubicBezTo>
                  <a:cubicBezTo>
                    <a:pt x="18000" y="15800"/>
                    <a:pt x="18000" y="15800"/>
                    <a:pt x="18000" y="15800"/>
                  </a:cubicBezTo>
                  <a:cubicBezTo>
                    <a:pt x="18000" y="15800"/>
                    <a:pt x="18000" y="15800"/>
                    <a:pt x="18514" y="15800"/>
                  </a:cubicBezTo>
                  <a:cubicBezTo>
                    <a:pt x="18514" y="15800"/>
                    <a:pt x="19029" y="15000"/>
                    <a:pt x="19029" y="15800"/>
                  </a:cubicBezTo>
                  <a:cubicBezTo>
                    <a:pt x="19543" y="15800"/>
                    <a:pt x="19543" y="16600"/>
                    <a:pt x="19543" y="16600"/>
                  </a:cubicBezTo>
                  <a:cubicBezTo>
                    <a:pt x="19543" y="16600"/>
                    <a:pt x="19543" y="17400"/>
                    <a:pt x="20057" y="16600"/>
                  </a:cubicBezTo>
                  <a:cubicBezTo>
                    <a:pt x="20057" y="16600"/>
                    <a:pt x="20057" y="16600"/>
                    <a:pt x="20057" y="15800"/>
                  </a:cubicBezTo>
                  <a:cubicBezTo>
                    <a:pt x="20057" y="15800"/>
                    <a:pt x="20057" y="15000"/>
                    <a:pt x="20057" y="15000"/>
                  </a:cubicBezTo>
                  <a:cubicBezTo>
                    <a:pt x="20057" y="15000"/>
                    <a:pt x="19543" y="15000"/>
                    <a:pt x="19543" y="15000"/>
                  </a:cubicBezTo>
                  <a:cubicBezTo>
                    <a:pt x="19543" y="14200"/>
                    <a:pt x="19543" y="13400"/>
                    <a:pt x="20057" y="12600"/>
                  </a:cubicBezTo>
                  <a:cubicBezTo>
                    <a:pt x="20571" y="12600"/>
                    <a:pt x="20571" y="13400"/>
                    <a:pt x="20571" y="13400"/>
                  </a:cubicBezTo>
                  <a:cubicBezTo>
                    <a:pt x="21086" y="14200"/>
                    <a:pt x="21600" y="13400"/>
                    <a:pt x="21600" y="1260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a:p>
          </p:txBody>
        </p:sp>
        <p:sp>
          <p:nvSpPr>
            <p:cNvPr id="79" name="Shape 770">
              <a:extLst>
                <a:ext uri="{FF2B5EF4-FFF2-40B4-BE49-F238E27FC236}">
                  <a16:creationId xmlns:a16="http://schemas.microsoft.com/office/drawing/2014/main" id="{50EE6ADC-A7E8-4251-A4BD-1FA4112BB12E}"/>
                </a:ext>
              </a:extLst>
            </p:cNvPr>
            <p:cNvSpPr/>
            <p:nvPr/>
          </p:nvSpPr>
          <p:spPr>
            <a:xfrm>
              <a:off x="5364025" y="1227908"/>
              <a:ext cx="1959151" cy="4493420"/>
            </a:xfrm>
            <a:custGeom>
              <a:avLst/>
              <a:gdLst/>
              <a:ahLst/>
              <a:cxnLst>
                <a:cxn ang="0">
                  <a:pos x="wd2" y="hd2"/>
                </a:cxn>
                <a:cxn ang="5400000">
                  <a:pos x="wd2" y="hd2"/>
                </a:cxn>
                <a:cxn ang="10800000">
                  <a:pos x="wd2" y="hd2"/>
                </a:cxn>
                <a:cxn ang="16200000">
                  <a:pos x="wd2" y="hd2"/>
                </a:cxn>
              </a:cxnLst>
              <a:rect l="0" t="0" r="r" b="b"/>
              <a:pathLst>
                <a:path w="21319" h="21557" extrusionOk="0">
                  <a:moveTo>
                    <a:pt x="9738" y="18984"/>
                  </a:moveTo>
                  <a:cubicBezTo>
                    <a:pt x="9738" y="18984"/>
                    <a:pt x="9738" y="18984"/>
                    <a:pt x="9738" y="18984"/>
                  </a:cubicBezTo>
                  <a:cubicBezTo>
                    <a:pt x="9738" y="18984"/>
                    <a:pt x="9738" y="18984"/>
                    <a:pt x="9738" y="18984"/>
                  </a:cubicBezTo>
                  <a:cubicBezTo>
                    <a:pt x="9738" y="18906"/>
                    <a:pt x="9561" y="19140"/>
                    <a:pt x="9561" y="19140"/>
                  </a:cubicBezTo>
                  <a:cubicBezTo>
                    <a:pt x="9561" y="19140"/>
                    <a:pt x="9561" y="19140"/>
                    <a:pt x="9384" y="19218"/>
                  </a:cubicBezTo>
                  <a:cubicBezTo>
                    <a:pt x="9384" y="19218"/>
                    <a:pt x="9384" y="19296"/>
                    <a:pt x="9384" y="19374"/>
                  </a:cubicBezTo>
                  <a:cubicBezTo>
                    <a:pt x="9207" y="19452"/>
                    <a:pt x="9207" y="19530"/>
                    <a:pt x="9207" y="19530"/>
                  </a:cubicBezTo>
                  <a:cubicBezTo>
                    <a:pt x="9207" y="19608"/>
                    <a:pt x="9030" y="19530"/>
                    <a:pt x="9030" y="19608"/>
                  </a:cubicBezTo>
                  <a:cubicBezTo>
                    <a:pt x="8853" y="19608"/>
                    <a:pt x="8853" y="19763"/>
                    <a:pt x="8853" y="19841"/>
                  </a:cubicBezTo>
                  <a:cubicBezTo>
                    <a:pt x="8853" y="19919"/>
                    <a:pt x="8675" y="20465"/>
                    <a:pt x="8675" y="20465"/>
                  </a:cubicBezTo>
                  <a:cubicBezTo>
                    <a:pt x="8853" y="20465"/>
                    <a:pt x="9030" y="20075"/>
                    <a:pt x="9030" y="19997"/>
                  </a:cubicBezTo>
                  <a:cubicBezTo>
                    <a:pt x="9207" y="19841"/>
                    <a:pt x="9207" y="19763"/>
                    <a:pt x="9384" y="19686"/>
                  </a:cubicBezTo>
                  <a:cubicBezTo>
                    <a:pt x="9384" y="19608"/>
                    <a:pt x="9384" y="19452"/>
                    <a:pt x="9561" y="19374"/>
                  </a:cubicBezTo>
                  <a:cubicBezTo>
                    <a:pt x="9384" y="19374"/>
                    <a:pt x="9561" y="19374"/>
                    <a:pt x="9561" y="19374"/>
                  </a:cubicBezTo>
                  <a:cubicBezTo>
                    <a:pt x="9561" y="19296"/>
                    <a:pt x="9561" y="19218"/>
                    <a:pt x="9738" y="19218"/>
                  </a:cubicBezTo>
                  <a:cubicBezTo>
                    <a:pt x="9738" y="19140"/>
                    <a:pt x="9738" y="19140"/>
                    <a:pt x="9738" y="19140"/>
                  </a:cubicBezTo>
                  <a:cubicBezTo>
                    <a:pt x="9738" y="19140"/>
                    <a:pt x="9738" y="19062"/>
                    <a:pt x="9738" y="19062"/>
                  </a:cubicBezTo>
                  <a:cubicBezTo>
                    <a:pt x="9738" y="19062"/>
                    <a:pt x="9738" y="18984"/>
                    <a:pt x="9738" y="18984"/>
                  </a:cubicBezTo>
                  <a:close/>
                  <a:moveTo>
                    <a:pt x="12925" y="18282"/>
                  </a:moveTo>
                  <a:cubicBezTo>
                    <a:pt x="12925" y="18282"/>
                    <a:pt x="12925" y="18204"/>
                    <a:pt x="12925" y="18204"/>
                  </a:cubicBezTo>
                  <a:cubicBezTo>
                    <a:pt x="12925" y="18204"/>
                    <a:pt x="12748" y="18282"/>
                    <a:pt x="12748" y="18204"/>
                  </a:cubicBezTo>
                  <a:cubicBezTo>
                    <a:pt x="12748" y="18204"/>
                    <a:pt x="12748" y="18204"/>
                    <a:pt x="12571" y="18204"/>
                  </a:cubicBezTo>
                  <a:cubicBezTo>
                    <a:pt x="12748" y="18282"/>
                    <a:pt x="12571" y="18282"/>
                    <a:pt x="12571" y="18282"/>
                  </a:cubicBezTo>
                  <a:cubicBezTo>
                    <a:pt x="12571" y="18282"/>
                    <a:pt x="12571" y="18204"/>
                    <a:pt x="12393" y="18204"/>
                  </a:cubicBezTo>
                  <a:cubicBezTo>
                    <a:pt x="12393" y="18204"/>
                    <a:pt x="12393" y="18204"/>
                    <a:pt x="12393" y="18282"/>
                  </a:cubicBezTo>
                  <a:cubicBezTo>
                    <a:pt x="12216" y="18282"/>
                    <a:pt x="12216" y="18282"/>
                    <a:pt x="12216" y="18282"/>
                  </a:cubicBezTo>
                  <a:cubicBezTo>
                    <a:pt x="12216" y="18282"/>
                    <a:pt x="12216" y="18282"/>
                    <a:pt x="12216" y="18282"/>
                  </a:cubicBezTo>
                  <a:cubicBezTo>
                    <a:pt x="12039" y="18360"/>
                    <a:pt x="11862" y="18360"/>
                    <a:pt x="11862" y="18438"/>
                  </a:cubicBezTo>
                  <a:cubicBezTo>
                    <a:pt x="11685" y="18516"/>
                    <a:pt x="11508" y="18594"/>
                    <a:pt x="11508" y="18672"/>
                  </a:cubicBezTo>
                  <a:cubicBezTo>
                    <a:pt x="11331" y="18750"/>
                    <a:pt x="11508" y="18828"/>
                    <a:pt x="11508" y="18906"/>
                  </a:cubicBezTo>
                  <a:cubicBezTo>
                    <a:pt x="11508" y="18984"/>
                    <a:pt x="11331" y="19062"/>
                    <a:pt x="11508" y="19062"/>
                  </a:cubicBezTo>
                  <a:cubicBezTo>
                    <a:pt x="11508" y="19062"/>
                    <a:pt x="11508" y="19140"/>
                    <a:pt x="11508" y="19140"/>
                  </a:cubicBezTo>
                  <a:cubicBezTo>
                    <a:pt x="11508" y="19140"/>
                    <a:pt x="11508" y="19140"/>
                    <a:pt x="11508" y="19218"/>
                  </a:cubicBezTo>
                  <a:cubicBezTo>
                    <a:pt x="11508" y="19218"/>
                    <a:pt x="11685" y="19218"/>
                    <a:pt x="11685" y="19296"/>
                  </a:cubicBezTo>
                  <a:cubicBezTo>
                    <a:pt x="11685" y="19296"/>
                    <a:pt x="11508" y="19374"/>
                    <a:pt x="11685" y="19296"/>
                  </a:cubicBezTo>
                  <a:cubicBezTo>
                    <a:pt x="11685" y="19374"/>
                    <a:pt x="11508" y="19452"/>
                    <a:pt x="11508" y="19530"/>
                  </a:cubicBezTo>
                  <a:cubicBezTo>
                    <a:pt x="11508" y="19608"/>
                    <a:pt x="11862" y="19452"/>
                    <a:pt x="11862" y="19452"/>
                  </a:cubicBezTo>
                  <a:cubicBezTo>
                    <a:pt x="11862" y="19452"/>
                    <a:pt x="11862" y="19452"/>
                    <a:pt x="11862" y="19452"/>
                  </a:cubicBezTo>
                  <a:cubicBezTo>
                    <a:pt x="11685" y="19374"/>
                    <a:pt x="11862" y="19296"/>
                    <a:pt x="12039" y="19218"/>
                  </a:cubicBezTo>
                  <a:cubicBezTo>
                    <a:pt x="12039" y="19218"/>
                    <a:pt x="11862" y="19218"/>
                    <a:pt x="11862" y="19218"/>
                  </a:cubicBezTo>
                  <a:cubicBezTo>
                    <a:pt x="12039" y="19218"/>
                    <a:pt x="12216" y="19218"/>
                    <a:pt x="12216" y="19140"/>
                  </a:cubicBezTo>
                  <a:cubicBezTo>
                    <a:pt x="12216" y="19140"/>
                    <a:pt x="12393" y="19140"/>
                    <a:pt x="12393" y="19140"/>
                  </a:cubicBezTo>
                  <a:cubicBezTo>
                    <a:pt x="12393" y="19062"/>
                    <a:pt x="12393" y="19062"/>
                    <a:pt x="12393" y="18984"/>
                  </a:cubicBezTo>
                  <a:cubicBezTo>
                    <a:pt x="12393" y="18984"/>
                    <a:pt x="12571" y="18906"/>
                    <a:pt x="12748" y="18906"/>
                  </a:cubicBezTo>
                  <a:cubicBezTo>
                    <a:pt x="12748" y="18906"/>
                    <a:pt x="12748" y="18906"/>
                    <a:pt x="12748" y="18906"/>
                  </a:cubicBezTo>
                  <a:cubicBezTo>
                    <a:pt x="12748" y="18906"/>
                    <a:pt x="12748" y="18828"/>
                    <a:pt x="12748" y="18828"/>
                  </a:cubicBezTo>
                  <a:cubicBezTo>
                    <a:pt x="12748" y="18828"/>
                    <a:pt x="12571" y="18828"/>
                    <a:pt x="12571" y="18828"/>
                  </a:cubicBezTo>
                  <a:cubicBezTo>
                    <a:pt x="12571" y="18828"/>
                    <a:pt x="12571" y="18828"/>
                    <a:pt x="12571" y="18828"/>
                  </a:cubicBezTo>
                  <a:cubicBezTo>
                    <a:pt x="12393" y="18828"/>
                    <a:pt x="12571" y="18672"/>
                    <a:pt x="12571" y="18594"/>
                  </a:cubicBezTo>
                  <a:cubicBezTo>
                    <a:pt x="12571" y="18594"/>
                    <a:pt x="12571" y="18594"/>
                    <a:pt x="12571" y="18594"/>
                  </a:cubicBezTo>
                  <a:cubicBezTo>
                    <a:pt x="12571" y="18516"/>
                    <a:pt x="12571" y="18516"/>
                    <a:pt x="12571" y="18438"/>
                  </a:cubicBezTo>
                  <a:cubicBezTo>
                    <a:pt x="12571" y="18438"/>
                    <a:pt x="12748" y="18438"/>
                    <a:pt x="12748" y="18438"/>
                  </a:cubicBezTo>
                  <a:cubicBezTo>
                    <a:pt x="12748" y="18438"/>
                    <a:pt x="12748" y="18360"/>
                    <a:pt x="12748" y="18360"/>
                  </a:cubicBezTo>
                  <a:cubicBezTo>
                    <a:pt x="12925" y="18360"/>
                    <a:pt x="12925" y="18360"/>
                    <a:pt x="12925" y="18360"/>
                  </a:cubicBezTo>
                  <a:cubicBezTo>
                    <a:pt x="12925" y="18360"/>
                    <a:pt x="12925" y="18282"/>
                    <a:pt x="13102" y="18282"/>
                  </a:cubicBezTo>
                  <a:cubicBezTo>
                    <a:pt x="13102" y="18282"/>
                    <a:pt x="12925" y="18282"/>
                    <a:pt x="12925" y="18282"/>
                  </a:cubicBezTo>
                  <a:close/>
                  <a:moveTo>
                    <a:pt x="13456" y="18126"/>
                  </a:moveTo>
                  <a:cubicBezTo>
                    <a:pt x="13279" y="18126"/>
                    <a:pt x="13279" y="18126"/>
                    <a:pt x="13279" y="18126"/>
                  </a:cubicBezTo>
                  <a:cubicBezTo>
                    <a:pt x="13102" y="18126"/>
                    <a:pt x="13102" y="18126"/>
                    <a:pt x="13102" y="18126"/>
                  </a:cubicBezTo>
                  <a:cubicBezTo>
                    <a:pt x="12925" y="18204"/>
                    <a:pt x="12925" y="18282"/>
                    <a:pt x="13102" y="18282"/>
                  </a:cubicBezTo>
                  <a:cubicBezTo>
                    <a:pt x="13279" y="18282"/>
                    <a:pt x="13102" y="18204"/>
                    <a:pt x="13102" y="18204"/>
                  </a:cubicBezTo>
                  <a:cubicBezTo>
                    <a:pt x="13279" y="18126"/>
                    <a:pt x="13456" y="18204"/>
                    <a:pt x="13456" y="18126"/>
                  </a:cubicBezTo>
                  <a:cubicBezTo>
                    <a:pt x="13456" y="18126"/>
                    <a:pt x="13456" y="18126"/>
                    <a:pt x="13456" y="18126"/>
                  </a:cubicBezTo>
                  <a:close/>
                  <a:moveTo>
                    <a:pt x="10800" y="16722"/>
                  </a:moveTo>
                  <a:cubicBezTo>
                    <a:pt x="10800" y="16644"/>
                    <a:pt x="10800" y="16644"/>
                    <a:pt x="10623" y="16644"/>
                  </a:cubicBezTo>
                  <a:cubicBezTo>
                    <a:pt x="10623" y="16644"/>
                    <a:pt x="10623" y="16800"/>
                    <a:pt x="10623" y="16800"/>
                  </a:cubicBezTo>
                  <a:cubicBezTo>
                    <a:pt x="10800" y="16800"/>
                    <a:pt x="10800" y="16800"/>
                    <a:pt x="10800" y="16878"/>
                  </a:cubicBezTo>
                  <a:cubicBezTo>
                    <a:pt x="10800" y="16800"/>
                    <a:pt x="10800" y="16722"/>
                    <a:pt x="10800" y="16722"/>
                  </a:cubicBezTo>
                  <a:close/>
                  <a:moveTo>
                    <a:pt x="11685" y="16176"/>
                  </a:moveTo>
                  <a:cubicBezTo>
                    <a:pt x="11685" y="16176"/>
                    <a:pt x="11508" y="16176"/>
                    <a:pt x="11508" y="16176"/>
                  </a:cubicBezTo>
                  <a:cubicBezTo>
                    <a:pt x="11331" y="16254"/>
                    <a:pt x="11685" y="16254"/>
                    <a:pt x="11508" y="16176"/>
                  </a:cubicBezTo>
                  <a:cubicBezTo>
                    <a:pt x="11685" y="16176"/>
                    <a:pt x="11685" y="16176"/>
                    <a:pt x="11685" y="16176"/>
                  </a:cubicBezTo>
                  <a:close/>
                  <a:moveTo>
                    <a:pt x="12925" y="15553"/>
                  </a:moveTo>
                  <a:cubicBezTo>
                    <a:pt x="12925" y="15397"/>
                    <a:pt x="12571" y="15553"/>
                    <a:pt x="12748" y="15631"/>
                  </a:cubicBezTo>
                  <a:cubicBezTo>
                    <a:pt x="12748" y="15631"/>
                    <a:pt x="12925" y="15553"/>
                    <a:pt x="12925" y="15553"/>
                  </a:cubicBezTo>
                  <a:cubicBezTo>
                    <a:pt x="12925" y="15553"/>
                    <a:pt x="12925" y="15553"/>
                    <a:pt x="12925" y="15553"/>
                  </a:cubicBezTo>
                  <a:close/>
                  <a:moveTo>
                    <a:pt x="11862" y="14695"/>
                  </a:moveTo>
                  <a:cubicBezTo>
                    <a:pt x="11862" y="14773"/>
                    <a:pt x="12039" y="14851"/>
                    <a:pt x="12216" y="14851"/>
                  </a:cubicBezTo>
                  <a:cubicBezTo>
                    <a:pt x="12216" y="14851"/>
                    <a:pt x="12216" y="14773"/>
                    <a:pt x="12216" y="14773"/>
                  </a:cubicBezTo>
                  <a:cubicBezTo>
                    <a:pt x="12039" y="14773"/>
                    <a:pt x="12039" y="14695"/>
                    <a:pt x="11862" y="14617"/>
                  </a:cubicBezTo>
                  <a:cubicBezTo>
                    <a:pt x="12039" y="14617"/>
                    <a:pt x="12039" y="14695"/>
                    <a:pt x="12039" y="14695"/>
                  </a:cubicBezTo>
                  <a:cubicBezTo>
                    <a:pt x="12039" y="14617"/>
                    <a:pt x="12039" y="14539"/>
                    <a:pt x="11862" y="14539"/>
                  </a:cubicBezTo>
                  <a:cubicBezTo>
                    <a:pt x="11862" y="14539"/>
                    <a:pt x="11862" y="14695"/>
                    <a:pt x="11862" y="14695"/>
                  </a:cubicBezTo>
                  <a:close/>
                  <a:moveTo>
                    <a:pt x="18236" y="6663"/>
                  </a:moveTo>
                  <a:cubicBezTo>
                    <a:pt x="18236" y="6585"/>
                    <a:pt x="18236" y="6585"/>
                    <a:pt x="18236" y="6585"/>
                  </a:cubicBezTo>
                  <a:cubicBezTo>
                    <a:pt x="18236" y="6585"/>
                    <a:pt x="18413" y="6663"/>
                    <a:pt x="18413" y="6585"/>
                  </a:cubicBezTo>
                  <a:cubicBezTo>
                    <a:pt x="18236" y="6585"/>
                    <a:pt x="18236" y="6507"/>
                    <a:pt x="18059" y="6585"/>
                  </a:cubicBezTo>
                  <a:cubicBezTo>
                    <a:pt x="18059" y="6585"/>
                    <a:pt x="18236" y="6663"/>
                    <a:pt x="18236" y="6663"/>
                  </a:cubicBezTo>
                  <a:close/>
                  <a:moveTo>
                    <a:pt x="21246" y="5961"/>
                  </a:moveTo>
                  <a:cubicBezTo>
                    <a:pt x="21246" y="5805"/>
                    <a:pt x="21069" y="5649"/>
                    <a:pt x="20892" y="5493"/>
                  </a:cubicBezTo>
                  <a:cubicBezTo>
                    <a:pt x="20892" y="5415"/>
                    <a:pt x="20715" y="5415"/>
                    <a:pt x="20715" y="5415"/>
                  </a:cubicBezTo>
                  <a:cubicBezTo>
                    <a:pt x="20538" y="5338"/>
                    <a:pt x="20538" y="5260"/>
                    <a:pt x="20538" y="5182"/>
                  </a:cubicBezTo>
                  <a:cubicBezTo>
                    <a:pt x="20538" y="5104"/>
                    <a:pt x="20538" y="5026"/>
                    <a:pt x="20538" y="4948"/>
                  </a:cubicBezTo>
                  <a:cubicBezTo>
                    <a:pt x="20538" y="4870"/>
                    <a:pt x="20715" y="4870"/>
                    <a:pt x="20715" y="4792"/>
                  </a:cubicBezTo>
                  <a:cubicBezTo>
                    <a:pt x="20892" y="4792"/>
                    <a:pt x="20892" y="4714"/>
                    <a:pt x="20892" y="4714"/>
                  </a:cubicBezTo>
                  <a:cubicBezTo>
                    <a:pt x="20892" y="4636"/>
                    <a:pt x="20892" y="4480"/>
                    <a:pt x="20892" y="4402"/>
                  </a:cubicBezTo>
                  <a:cubicBezTo>
                    <a:pt x="20892" y="4402"/>
                    <a:pt x="20892" y="4324"/>
                    <a:pt x="20892" y="4324"/>
                  </a:cubicBezTo>
                  <a:cubicBezTo>
                    <a:pt x="21069" y="4324"/>
                    <a:pt x="21069" y="4324"/>
                    <a:pt x="21069" y="4324"/>
                  </a:cubicBezTo>
                  <a:cubicBezTo>
                    <a:pt x="21069" y="4246"/>
                    <a:pt x="20892" y="4168"/>
                    <a:pt x="20892" y="4090"/>
                  </a:cubicBezTo>
                  <a:cubicBezTo>
                    <a:pt x="20715" y="3934"/>
                    <a:pt x="20538" y="3856"/>
                    <a:pt x="20538" y="3700"/>
                  </a:cubicBezTo>
                  <a:cubicBezTo>
                    <a:pt x="20361" y="3622"/>
                    <a:pt x="20361" y="3622"/>
                    <a:pt x="20361" y="3544"/>
                  </a:cubicBezTo>
                  <a:cubicBezTo>
                    <a:pt x="20538" y="3544"/>
                    <a:pt x="20361" y="3466"/>
                    <a:pt x="20361" y="3466"/>
                  </a:cubicBezTo>
                  <a:cubicBezTo>
                    <a:pt x="20538" y="3388"/>
                    <a:pt x="20538" y="3466"/>
                    <a:pt x="20538" y="3388"/>
                  </a:cubicBezTo>
                  <a:cubicBezTo>
                    <a:pt x="20715" y="3388"/>
                    <a:pt x="20715" y="3310"/>
                    <a:pt x="20715" y="3232"/>
                  </a:cubicBezTo>
                  <a:cubicBezTo>
                    <a:pt x="20715" y="3154"/>
                    <a:pt x="20715" y="3154"/>
                    <a:pt x="20538" y="3076"/>
                  </a:cubicBezTo>
                  <a:cubicBezTo>
                    <a:pt x="20361" y="3076"/>
                    <a:pt x="20184" y="3154"/>
                    <a:pt x="20184" y="3076"/>
                  </a:cubicBezTo>
                  <a:cubicBezTo>
                    <a:pt x="20184" y="2998"/>
                    <a:pt x="20184" y="2920"/>
                    <a:pt x="20361" y="2842"/>
                  </a:cubicBezTo>
                  <a:cubicBezTo>
                    <a:pt x="20361" y="2764"/>
                    <a:pt x="20361" y="2530"/>
                    <a:pt x="20184" y="2374"/>
                  </a:cubicBezTo>
                  <a:cubicBezTo>
                    <a:pt x="20184" y="2296"/>
                    <a:pt x="20184" y="2296"/>
                    <a:pt x="20361" y="2218"/>
                  </a:cubicBezTo>
                  <a:cubicBezTo>
                    <a:pt x="20538" y="2218"/>
                    <a:pt x="20538" y="2218"/>
                    <a:pt x="20538" y="2218"/>
                  </a:cubicBezTo>
                  <a:cubicBezTo>
                    <a:pt x="20538" y="2140"/>
                    <a:pt x="20538" y="2140"/>
                    <a:pt x="20361" y="2140"/>
                  </a:cubicBezTo>
                  <a:cubicBezTo>
                    <a:pt x="20361" y="2062"/>
                    <a:pt x="20184" y="1984"/>
                    <a:pt x="20007" y="1984"/>
                  </a:cubicBezTo>
                  <a:cubicBezTo>
                    <a:pt x="20007" y="1906"/>
                    <a:pt x="20007" y="1751"/>
                    <a:pt x="19830" y="1751"/>
                  </a:cubicBezTo>
                  <a:cubicBezTo>
                    <a:pt x="19653" y="1751"/>
                    <a:pt x="19830" y="1828"/>
                    <a:pt x="19653" y="1751"/>
                  </a:cubicBezTo>
                  <a:cubicBezTo>
                    <a:pt x="19653" y="1751"/>
                    <a:pt x="19653" y="1673"/>
                    <a:pt x="19653" y="1595"/>
                  </a:cubicBezTo>
                  <a:cubicBezTo>
                    <a:pt x="19653" y="1517"/>
                    <a:pt x="19475" y="1439"/>
                    <a:pt x="19298" y="1439"/>
                  </a:cubicBezTo>
                  <a:cubicBezTo>
                    <a:pt x="19298" y="1361"/>
                    <a:pt x="19298" y="1361"/>
                    <a:pt x="19121" y="1361"/>
                  </a:cubicBezTo>
                  <a:cubicBezTo>
                    <a:pt x="19121" y="1361"/>
                    <a:pt x="19121" y="1283"/>
                    <a:pt x="19121" y="1283"/>
                  </a:cubicBezTo>
                  <a:cubicBezTo>
                    <a:pt x="19121" y="1283"/>
                    <a:pt x="19121" y="1283"/>
                    <a:pt x="18944" y="1283"/>
                  </a:cubicBezTo>
                  <a:cubicBezTo>
                    <a:pt x="18944" y="1283"/>
                    <a:pt x="18944" y="1283"/>
                    <a:pt x="18944" y="1205"/>
                  </a:cubicBezTo>
                  <a:cubicBezTo>
                    <a:pt x="18944" y="1205"/>
                    <a:pt x="18767" y="1205"/>
                    <a:pt x="18767" y="1205"/>
                  </a:cubicBezTo>
                  <a:cubicBezTo>
                    <a:pt x="18590" y="1205"/>
                    <a:pt x="18590" y="1205"/>
                    <a:pt x="18590" y="1205"/>
                  </a:cubicBezTo>
                  <a:cubicBezTo>
                    <a:pt x="18590" y="1205"/>
                    <a:pt x="18413" y="1205"/>
                    <a:pt x="18413" y="1205"/>
                  </a:cubicBezTo>
                  <a:cubicBezTo>
                    <a:pt x="18413" y="1205"/>
                    <a:pt x="18413" y="1127"/>
                    <a:pt x="18413" y="1127"/>
                  </a:cubicBezTo>
                  <a:cubicBezTo>
                    <a:pt x="18236" y="1127"/>
                    <a:pt x="18059" y="1127"/>
                    <a:pt x="17882" y="1127"/>
                  </a:cubicBezTo>
                  <a:cubicBezTo>
                    <a:pt x="17882" y="1127"/>
                    <a:pt x="17882" y="971"/>
                    <a:pt x="17705" y="971"/>
                  </a:cubicBezTo>
                  <a:cubicBezTo>
                    <a:pt x="17528" y="893"/>
                    <a:pt x="17528" y="971"/>
                    <a:pt x="17351" y="893"/>
                  </a:cubicBezTo>
                  <a:cubicBezTo>
                    <a:pt x="17351" y="893"/>
                    <a:pt x="17351" y="893"/>
                    <a:pt x="17351" y="815"/>
                  </a:cubicBezTo>
                  <a:cubicBezTo>
                    <a:pt x="17174" y="737"/>
                    <a:pt x="16997" y="737"/>
                    <a:pt x="16997" y="659"/>
                  </a:cubicBezTo>
                  <a:cubicBezTo>
                    <a:pt x="16820" y="659"/>
                    <a:pt x="16820" y="581"/>
                    <a:pt x="16820" y="581"/>
                  </a:cubicBezTo>
                  <a:cubicBezTo>
                    <a:pt x="16820" y="581"/>
                    <a:pt x="16643" y="581"/>
                    <a:pt x="16643" y="581"/>
                  </a:cubicBezTo>
                  <a:cubicBezTo>
                    <a:pt x="16466" y="503"/>
                    <a:pt x="16466" y="425"/>
                    <a:pt x="16289" y="347"/>
                  </a:cubicBezTo>
                  <a:cubicBezTo>
                    <a:pt x="16289" y="347"/>
                    <a:pt x="16112" y="347"/>
                    <a:pt x="15934" y="269"/>
                  </a:cubicBezTo>
                  <a:cubicBezTo>
                    <a:pt x="15934" y="269"/>
                    <a:pt x="16112" y="269"/>
                    <a:pt x="16112" y="191"/>
                  </a:cubicBezTo>
                  <a:cubicBezTo>
                    <a:pt x="16112" y="113"/>
                    <a:pt x="15934" y="113"/>
                    <a:pt x="15757" y="35"/>
                  </a:cubicBezTo>
                  <a:cubicBezTo>
                    <a:pt x="15403" y="-43"/>
                    <a:pt x="15049" y="35"/>
                    <a:pt x="14695" y="35"/>
                  </a:cubicBezTo>
                  <a:cubicBezTo>
                    <a:pt x="14872" y="113"/>
                    <a:pt x="15049" y="191"/>
                    <a:pt x="15049" y="269"/>
                  </a:cubicBezTo>
                  <a:cubicBezTo>
                    <a:pt x="15226" y="347"/>
                    <a:pt x="15049" y="503"/>
                    <a:pt x="15049" y="581"/>
                  </a:cubicBezTo>
                  <a:cubicBezTo>
                    <a:pt x="15049" y="737"/>
                    <a:pt x="14695" y="893"/>
                    <a:pt x="14518" y="971"/>
                  </a:cubicBezTo>
                  <a:cubicBezTo>
                    <a:pt x="14695" y="1049"/>
                    <a:pt x="14695" y="1049"/>
                    <a:pt x="14872" y="1127"/>
                  </a:cubicBezTo>
                  <a:cubicBezTo>
                    <a:pt x="14872" y="1205"/>
                    <a:pt x="14695" y="1361"/>
                    <a:pt x="14518" y="1361"/>
                  </a:cubicBezTo>
                  <a:cubicBezTo>
                    <a:pt x="14341" y="1361"/>
                    <a:pt x="14164" y="1361"/>
                    <a:pt x="14164" y="1283"/>
                  </a:cubicBezTo>
                  <a:cubicBezTo>
                    <a:pt x="13810" y="1283"/>
                    <a:pt x="13633" y="1205"/>
                    <a:pt x="13279" y="1127"/>
                  </a:cubicBezTo>
                  <a:cubicBezTo>
                    <a:pt x="13102" y="1127"/>
                    <a:pt x="13102" y="1049"/>
                    <a:pt x="12925" y="1049"/>
                  </a:cubicBezTo>
                  <a:cubicBezTo>
                    <a:pt x="12571" y="1049"/>
                    <a:pt x="12393" y="1127"/>
                    <a:pt x="12216" y="1049"/>
                  </a:cubicBezTo>
                  <a:cubicBezTo>
                    <a:pt x="12216" y="1049"/>
                    <a:pt x="12039" y="971"/>
                    <a:pt x="12039" y="971"/>
                  </a:cubicBezTo>
                  <a:cubicBezTo>
                    <a:pt x="11862" y="971"/>
                    <a:pt x="11862" y="971"/>
                    <a:pt x="11685" y="971"/>
                  </a:cubicBezTo>
                  <a:cubicBezTo>
                    <a:pt x="11508" y="1049"/>
                    <a:pt x="11508" y="1049"/>
                    <a:pt x="11508" y="1127"/>
                  </a:cubicBezTo>
                  <a:cubicBezTo>
                    <a:pt x="11508" y="1283"/>
                    <a:pt x="11508" y="1361"/>
                    <a:pt x="11508" y="1517"/>
                  </a:cubicBezTo>
                  <a:cubicBezTo>
                    <a:pt x="11508" y="1595"/>
                    <a:pt x="11508" y="1673"/>
                    <a:pt x="11508" y="1673"/>
                  </a:cubicBezTo>
                  <a:cubicBezTo>
                    <a:pt x="11508" y="1828"/>
                    <a:pt x="11331" y="1906"/>
                    <a:pt x="11154" y="2062"/>
                  </a:cubicBezTo>
                  <a:cubicBezTo>
                    <a:pt x="11154" y="2140"/>
                    <a:pt x="11154" y="2140"/>
                    <a:pt x="10977" y="2062"/>
                  </a:cubicBezTo>
                  <a:cubicBezTo>
                    <a:pt x="10800" y="1984"/>
                    <a:pt x="10446" y="1906"/>
                    <a:pt x="10269" y="1906"/>
                  </a:cubicBezTo>
                  <a:cubicBezTo>
                    <a:pt x="10092" y="1828"/>
                    <a:pt x="10092" y="1906"/>
                    <a:pt x="9915" y="1984"/>
                  </a:cubicBezTo>
                  <a:cubicBezTo>
                    <a:pt x="9738" y="2062"/>
                    <a:pt x="9561" y="2140"/>
                    <a:pt x="9384" y="2218"/>
                  </a:cubicBezTo>
                  <a:cubicBezTo>
                    <a:pt x="9030" y="2296"/>
                    <a:pt x="9030" y="2608"/>
                    <a:pt x="8853" y="2764"/>
                  </a:cubicBezTo>
                  <a:cubicBezTo>
                    <a:pt x="8853" y="2764"/>
                    <a:pt x="8853" y="2920"/>
                    <a:pt x="8675" y="2920"/>
                  </a:cubicBezTo>
                  <a:cubicBezTo>
                    <a:pt x="8675" y="2998"/>
                    <a:pt x="8498" y="2920"/>
                    <a:pt x="8498" y="2998"/>
                  </a:cubicBezTo>
                  <a:cubicBezTo>
                    <a:pt x="8321" y="2998"/>
                    <a:pt x="8321" y="2998"/>
                    <a:pt x="8321" y="3076"/>
                  </a:cubicBezTo>
                  <a:cubicBezTo>
                    <a:pt x="8144" y="3232"/>
                    <a:pt x="8675" y="3388"/>
                    <a:pt x="8675" y="3544"/>
                  </a:cubicBezTo>
                  <a:cubicBezTo>
                    <a:pt x="8675" y="3622"/>
                    <a:pt x="8675" y="3778"/>
                    <a:pt x="8675" y="3856"/>
                  </a:cubicBezTo>
                  <a:cubicBezTo>
                    <a:pt x="8675" y="3934"/>
                    <a:pt x="8498" y="3934"/>
                    <a:pt x="8498" y="4012"/>
                  </a:cubicBezTo>
                  <a:cubicBezTo>
                    <a:pt x="8144" y="4246"/>
                    <a:pt x="7790" y="4402"/>
                    <a:pt x="7436" y="4636"/>
                  </a:cubicBezTo>
                  <a:cubicBezTo>
                    <a:pt x="7259" y="4714"/>
                    <a:pt x="7082" y="4792"/>
                    <a:pt x="7082" y="4870"/>
                  </a:cubicBezTo>
                  <a:cubicBezTo>
                    <a:pt x="7082" y="4948"/>
                    <a:pt x="7082" y="5026"/>
                    <a:pt x="7082" y="5104"/>
                  </a:cubicBezTo>
                  <a:cubicBezTo>
                    <a:pt x="7082" y="5182"/>
                    <a:pt x="7259" y="5260"/>
                    <a:pt x="7082" y="5260"/>
                  </a:cubicBezTo>
                  <a:cubicBezTo>
                    <a:pt x="6905" y="5338"/>
                    <a:pt x="6551" y="5415"/>
                    <a:pt x="6374" y="5493"/>
                  </a:cubicBezTo>
                  <a:cubicBezTo>
                    <a:pt x="6197" y="5493"/>
                    <a:pt x="6020" y="5493"/>
                    <a:pt x="5666" y="5493"/>
                  </a:cubicBezTo>
                  <a:cubicBezTo>
                    <a:pt x="5489" y="5493"/>
                    <a:pt x="5666" y="5493"/>
                    <a:pt x="5666" y="5571"/>
                  </a:cubicBezTo>
                  <a:cubicBezTo>
                    <a:pt x="5489" y="5805"/>
                    <a:pt x="5666" y="6039"/>
                    <a:pt x="5666" y="6351"/>
                  </a:cubicBezTo>
                  <a:cubicBezTo>
                    <a:pt x="5489" y="6507"/>
                    <a:pt x="5666" y="6741"/>
                    <a:pt x="5489" y="6897"/>
                  </a:cubicBezTo>
                  <a:cubicBezTo>
                    <a:pt x="5489" y="7053"/>
                    <a:pt x="5312" y="7209"/>
                    <a:pt x="5134" y="7287"/>
                  </a:cubicBezTo>
                  <a:cubicBezTo>
                    <a:pt x="4780" y="7521"/>
                    <a:pt x="4603" y="7755"/>
                    <a:pt x="4249" y="7989"/>
                  </a:cubicBezTo>
                  <a:cubicBezTo>
                    <a:pt x="4249" y="8067"/>
                    <a:pt x="4072" y="8145"/>
                    <a:pt x="4072" y="8145"/>
                  </a:cubicBezTo>
                  <a:cubicBezTo>
                    <a:pt x="4072" y="8223"/>
                    <a:pt x="4603" y="8301"/>
                    <a:pt x="4603" y="8301"/>
                  </a:cubicBezTo>
                  <a:cubicBezTo>
                    <a:pt x="4780" y="8379"/>
                    <a:pt x="4957" y="8379"/>
                    <a:pt x="4957" y="8457"/>
                  </a:cubicBezTo>
                  <a:cubicBezTo>
                    <a:pt x="4957" y="8613"/>
                    <a:pt x="4957" y="8691"/>
                    <a:pt x="4957" y="8847"/>
                  </a:cubicBezTo>
                  <a:cubicBezTo>
                    <a:pt x="4957" y="8925"/>
                    <a:pt x="4780" y="9002"/>
                    <a:pt x="4780" y="9080"/>
                  </a:cubicBezTo>
                  <a:cubicBezTo>
                    <a:pt x="4603" y="9158"/>
                    <a:pt x="4603" y="9158"/>
                    <a:pt x="4249" y="9080"/>
                  </a:cubicBezTo>
                  <a:cubicBezTo>
                    <a:pt x="4072" y="9080"/>
                    <a:pt x="3718" y="9002"/>
                    <a:pt x="3541" y="9002"/>
                  </a:cubicBezTo>
                  <a:cubicBezTo>
                    <a:pt x="3364" y="9002"/>
                    <a:pt x="3187" y="9080"/>
                    <a:pt x="3010" y="9080"/>
                  </a:cubicBezTo>
                  <a:cubicBezTo>
                    <a:pt x="2833" y="9158"/>
                    <a:pt x="2656" y="9158"/>
                    <a:pt x="2656" y="9236"/>
                  </a:cubicBezTo>
                  <a:cubicBezTo>
                    <a:pt x="2479" y="9314"/>
                    <a:pt x="2302" y="9392"/>
                    <a:pt x="2125" y="9548"/>
                  </a:cubicBezTo>
                  <a:cubicBezTo>
                    <a:pt x="1948" y="9626"/>
                    <a:pt x="1771" y="9704"/>
                    <a:pt x="1771" y="9782"/>
                  </a:cubicBezTo>
                  <a:cubicBezTo>
                    <a:pt x="1771" y="9860"/>
                    <a:pt x="1771" y="9938"/>
                    <a:pt x="1771" y="10016"/>
                  </a:cubicBezTo>
                  <a:cubicBezTo>
                    <a:pt x="1771" y="10094"/>
                    <a:pt x="1593" y="10172"/>
                    <a:pt x="1416" y="10250"/>
                  </a:cubicBezTo>
                  <a:cubicBezTo>
                    <a:pt x="1416" y="10328"/>
                    <a:pt x="1593" y="10406"/>
                    <a:pt x="1593" y="10484"/>
                  </a:cubicBezTo>
                  <a:cubicBezTo>
                    <a:pt x="1593" y="10562"/>
                    <a:pt x="1771" y="10718"/>
                    <a:pt x="1771" y="10796"/>
                  </a:cubicBezTo>
                  <a:cubicBezTo>
                    <a:pt x="1771" y="10796"/>
                    <a:pt x="1593" y="10874"/>
                    <a:pt x="1593" y="10874"/>
                  </a:cubicBezTo>
                  <a:cubicBezTo>
                    <a:pt x="1593" y="10952"/>
                    <a:pt x="1593" y="10952"/>
                    <a:pt x="1593" y="11030"/>
                  </a:cubicBezTo>
                  <a:cubicBezTo>
                    <a:pt x="1593" y="11108"/>
                    <a:pt x="1771" y="11186"/>
                    <a:pt x="1593" y="11264"/>
                  </a:cubicBezTo>
                  <a:cubicBezTo>
                    <a:pt x="1593" y="11342"/>
                    <a:pt x="1593" y="11342"/>
                    <a:pt x="1593" y="11420"/>
                  </a:cubicBezTo>
                  <a:cubicBezTo>
                    <a:pt x="1593" y="11420"/>
                    <a:pt x="1593" y="11498"/>
                    <a:pt x="1771" y="11498"/>
                  </a:cubicBezTo>
                  <a:cubicBezTo>
                    <a:pt x="1771" y="11654"/>
                    <a:pt x="1948" y="11732"/>
                    <a:pt x="1948" y="11888"/>
                  </a:cubicBezTo>
                  <a:cubicBezTo>
                    <a:pt x="1948" y="11888"/>
                    <a:pt x="1948" y="11966"/>
                    <a:pt x="1948" y="12044"/>
                  </a:cubicBezTo>
                  <a:cubicBezTo>
                    <a:pt x="1948" y="12200"/>
                    <a:pt x="1771" y="12278"/>
                    <a:pt x="1771" y="12434"/>
                  </a:cubicBezTo>
                  <a:cubicBezTo>
                    <a:pt x="1771" y="12512"/>
                    <a:pt x="1593" y="12667"/>
                    <a:pt x="1771" y="12745"/>
                  </a:cubicBezTo>
                  <a:cubicBezTo>
                    <a:pt x="1771" y="12823"/>
                    <a:pt x="1948" y="12901"/>
                    <a:pt x="2125" y="12901"/>
                  </a:cubicBezTo>
                  <a:cubicBezTo>
                    <a:pt x="2302" y="12979"/>
                    <a:pt x="2302" y="12979"/>
                    <a:pt x="2479" y="13057"/>
                  </a:cubicBezTo>
                  <a:cubicBezTo>
                    <a:pt x="2656" y="13057"/>
                    <a:pt x="2833" y="13213"/>
                    <a:pt x="2833" y="13291"/>
                  </a:cubicBezTo>
                  <a:cubicBezTo>
                    <a:pt x="3010" y="13369"/>
                    <a:pt x="2833" y="13525"/>
                    <a:pt x="2833" y="13525"/>
                  </a:cubicBezTo>
                  <a:cubicBezTo>
                    <a:pt x="2656" y="13603"/>
                    <a:pt x="2656" y="13603"/>
                    <a:pt x="2656" y="13681"/>
                  </a:cubicBezTo>
                  <a:cubicBezTo>
                    <a:pt x="2656" y="13681"/>
                    <a:pt x="2656" y="13759"/>
                    <a:pt x="2479" y="13759"/>
                  </a:cubicBezTo>
                  <a:cubicBezTo>
                    <a:pt x="2479" y="13837"/>
                    <a:pt x="2125" y="13759"/>
                    <a:pt x="1948" y="13837"/>
                  </a:cubicBezTo>
                  <a:cubicBezTo>
                    <a:pt x="1771" y="13837"/>
                    <a:pt x="1948" y="13915"/>
                    <a:pt x="1948" y="13993"/>
                  </a:cubicBezTo>
                  <a:cubicBezTo>
                    <a:pt x="1948" y="14071"/>
                    <a:pt x="2125" y="14227"/>
                    <a:pt x="2125" y="14383"/>
                  </a:cubicBezTo>
                  <a:cubicBezTo>
                    <a:pt x="2302" y="14461"/>
                    <a:pt x="2302" y="14539"/>
                    <a:pt x="2479" y="14695"/>
                  </a:cubicBezTo>
                  <a:cubicBezTo>
                    <a:pt x="2479" y="14773"/>
                    <a:pt x="2302" y="14773"/>
                    <a:pt x="2302" y="14851"/>
                  </a:cubicBezTo>
                  <a:cubicBezTo>
                    <a:pt x="2125" y="14929"/>
                    <a:pt x="2302" y="15007"/>
                    <a:pt x="2302" y="15163"/>
                  </a:cubicBezTo>
                  <a:cubicBezTo>
                    <a:pt x="2125" y="15241"/>
                    <a:pt x="1948" y="15319"/>
                    <a:pt x="1771" y="15319"/>
                  </a:cubicBezTo>
                  <a:cubicBezTo>
                    <a:pt x="1771" y="15397"/>
                    <a:pt x="1771" y="15397"/>
                    <a:pt x="1593" y="15397"/>
                  </a:cubicBezTo>
                  <a:cubicBezTo>
                    <a:pt x="1593" y="15475"/>
                    <a:pt x="1416" y="15397"/>
                    <a:pt x="1416" y="15397"/>
                  </a:cubicBezTo>
                  <a:cubicBezTo>
                    <a:pt x="1062" y="15475"/>
                    <a:pt x="1239" y="15553"/>
                    <a:pt x="1239" y="15631"/>
                  </a:cubicBezTo>
                  <a:cubicBezTo>
                    <a:pt x="1239" y="15631"/>
                    <a:pt x="1239" y="15709"/>
                    <a:pt x="1239" y="15709"/>
                  </a:cubicBezTo>
                  <a:cubicBezTo>
                    <a:pt x="1239" y="15787"/>
                    <a:pt x="1062" y="15787"/>
                    <a:pt x="1062" y="15787"/>
                  </a:cubicBezTo>
                  <a:cubicBezTo>
                    <a:pt x="885" y="15865"/>
                    <a:pt x="885" y="15943"/>
                    <a:pt x="1062" y="16021"/>
                  </a:cubicBezTo>
                  <a:cubicBezTo>
                    <a:pt x="1062" y="16176"/>
                    <a:pt x="1062" y="16254"/>
                    <a:pt x="1062" y="16332"/>
                  </a:cubicBezTo>
                  <a:cubicBezTo>
                    <a:pt x="1062" y="16410"/>
                    <a:pt x="1062" y="16566"/>
                    <a:pt x="1062" y="16644"/>
                  </a:cubicBezTo>
                  <a:cubicBezTo>
                    <a:pt x="885" y="16722"/>
                    <a:pt x="885" y="16800"/>
                    <a:pt x="708" y="16878"/>
                  </a:cubicBezTo>
                  <a:cubicBezTo>
                    <a:pt x="531" y="16878"/>
                    <a:pt x="531" y="16800"/>
                    <a:pt x="531" y="16722"/>
                  </a:cubicBezTo>
                  <a:cubicBezTo>
                    <a:pt x="531" y="16644"/>
                    <a:pt x="354" y="16566"/>
                    <a:pt x="177" y="16566"/>
                  </a:cubicBezTo>
                  <a:cubicBezTo>
                    <a:pt x="177" y="16566"/>
                    <a:pt x="-177" y="16722"/>
                    <a:pt x="177" y="16722"/>
                  </a:cubicBezTo>
                  <a:cubicBezTo>
                    <a:pt x="0" y="16722"/>
                    <a:pt x="0" y="16722"/>
                    <a:pt x="0" y="16800"/>
                  </a:cubicBezTo>
                  <a:cubicBezTo>
                    <a:pt x="0" y="16800"/>
                    <a:pt x="177" y="16800"/>
                    <a:pt x="177" y="16800"/>
                  </a:cubicBezTo>
                  <a:cubicBezTo>
                    <a:pt x="177" y="16800"/>
                    <a:pt x="177" y="16800"/>
                    <a:pt x="177" y="16878"/>
                  </a:cubicBezTo>
                  <a:cubicBezTo>
                    <a:pt x="177" y="16878"/>
                    <a:pt x="177" y="16956"/>
                    <a:pt x="177" y="17034"/>
                  </a:cubicBezTo>
                  <a:cubicBezTo>
                    <a:pt x="177" y="17034"/>
                    <a:pt x="177" y="17034"/>
                    <a:pt x="177" y="17112"/>
                  </a:cubicBezTo>
                  <a:cubicBezTo>
                    <a:pt x="177" y="17112"/>
                    <a:pt x="177" y="17112"/>
                    <a:pt x="177" y="17112"/>
                  </a:cubicBezTo>
                  <a:cubicBezTo>
                    <a:pt x="177" y="17112"/>
                    <a:pt x="177" y="17112"/>
                    <a:pt x="177" y="17190"/>
                  </a:cubicBezTo>
                  <a:cubicBezTo>
                    <a:pt x="177" y="17190"/>
                    <a:pt x="177" y="17268"/>
                    <a:pt x="354" y="17268"/>
                  </a:cubicBezTo>
                  <a:cubicBezTo>
                    <a:pt x="177" y="17346"/>
                    <a:pt x="177" y="17424"/>
                    <a:pt x="354" y="17424"/>
                  </a:cubicBezTo>
                  <a:cubicBezTo>
                    <a:pt x="177" y="17424"/>
                    <a:pt x="177" y="17502"/>
                    <a:pt x="177" y="17502"/>
                  </a:cubicBezTo>
                  <a:cubicBezTo>
                    <a:pt x="0" y="17502"/>
                    <a:pt x="177" y="17580"/>
                    <a:pt x="177" y="17658"/>
                  </a:cubicBezTo>
                  <a:cubicBezTo>
                    <a:pt x="177" y="17580"/>
                    <a:pt x="354" y="17580"/>
                    <a:pt x="354" y="17580"/>
                  </a:cubicBezTo>
                  <a:cubicBezTo>
                    <a:pt x="354" y="17580"/>
                    <a:pt x="531" y="17502"/>
                    <a:pt x="531" y="17502"/>
                  </a:cubicBezTo>
                  <a:cubicBezTo>
                    <a:pt x="531" y="17502"/>
                    <a:pt x="354" y="17580"/>
                    <a:pt x="354" y="17580"/>
                  </a:cubicBezTo>
                  <a:cubicBezTo>
                    <a:pt x="531" y="17580"/>
                    <a:pt x="531" y="17580"/>
                    <a:pt x="531" y="17580"/>
                  </a:cubicBezTo>
                  <a:cubicBezTo>
                    <a:pt x="531" y="17580"/>
                    <a:pt x="531" y="17580"/>
                    <a:pt x="531" y="17580"/>
                  </a:cubicBezTo>
                  <a:cubicBezTo>
                    <a:pt x="354" y="17580"/>
                    <a:pt x="354" y="17658"/>
                    <a:pt x="531" y="17658"/>
                  </a:cubicBezTo>
                  <a:cubicBezTo>
                    <a:pt x="531" y="17658"/>
                    <a:pt x="531" y="17736"/>
                    <a:pt x="531" y="17736"/>
                  </a:cubicBezTo>
                  <a:cubicBezTo>
                    <a:pt x="531" y="17658"/>
                    <a:pt x="708" y="17580"/>
                    <a:pt x="708" y="17424"/>
                  </a:cubicBezTo>
                  <a:cubicBezTo>
                    <a:pt x="708" y="17502"/>
                    <a:pt x="708" y="17502"/>
                    <a:pt x="708" y="17502"/>
                  </a:cubicBezTo>
                  <a:cubicBezTo>
                    <a:pt x="708" y="17502"/>
                    <a:pt x="885" y="17424"/>
                    <a:pt x="885" y="17502"/>
                  </a:cubicBezTo>
                  <a:cubicBezTo>
                    <a:pt x="885" y="17502"/>
                    <a:pt x="885" y="17580"/>
                    <a:pt x="885" y="17580"/>
                  </a:cubicBezTo>
                  <a:cubicBezTo>
                    <a:pt x="708" y="17580"/>
                    <a:pt x="531" y="17736"/>
                    <a:pt x="708" y="17736"/>
                  </a:cubicBezTo>
                  <a:cubicBezTo>
                    <a:pt x="708" y="17736"/>
                    <a:pt x="708" y="17736"/>
                    <a:pt x="708" y="17736"/>
                  </a:cubicBezTo>
                  <a:cubicBezTo>
                    <a:pt x="708" y="17736"/>
                    <a:pt x="885" y="17736"/>
                    <a:pt x="885" y="17658"/>
                  </a:cubicBezTo>
                  <a:cubicBezTo>
                    <a:pt x="885" y="17658"/>
                    <a:pt x="1062" y="17580"/>
                    <a:pt x="1239" y="17658"/>
                  </a:cubicBezTo>
                  <a:cubicBezTo>
                    <a:pt x="1239" y="17658"/>
                    <a:pt x="1062" y="17658"/>
                    <a:pt x="1062" y="17658"/>
                  </a:cubicBezTo>
                  <a:cubicBezTo>
                    <a:pt x="1062" y="17736"/>
                    <a:pt x="1239" y="17814"/>
                    <a:pt x="1239" y="17814"/>
                  </a:cubicBezTo>
                  <a:cubicBezTo>
                    <a:pt x="1239" y="17814"/>
                    <a:pt x="1239" y="17892"/>
                    <a:pt x="1062" y="17970"/>
                  </a:cubicBezTo>
                  <a:cubicBezTo>
                    <a:pt x="1062" y="17970"/>
                    <a:pt x="1062" y="18048"/>
                    <a:pt x="1062" y="18048"/>
                  </a:cubicBezTo>
                  <a:cubicBezTo>
                    <a:pt x="1062" y="18126"/>
                    <a:pt x="1062" y="18126"/>
                    <a:pt x="1062" y="18204"/>
                  </a:cubicBezTo>
                  <a:cubicBezTo>
                    <a:pt x="1062" y="18204"/>
                    <a:pt x="1062" y="18204"/>
                    <a:pt x="1062" y="18204"/>
                  </a:cubicBezTo>
                  <a:cubicBezTo>
                    <a:pt x="1062" y="18204"/>
                    <a:pt x="1062" y="18204"/>
                    <a:pt x="1062" y="18204"/>
                  </a:cubicBezTo>
                  <a:cubicBezTo>
                    <a:pt x="885" y="18204"/>
                    <a:pt x="1062" y="18282"/>
                    <a:pt x="885" y="18282"/>
                  </a:cubicBezTo>
                  <a:cubicBezTo>
                    <a:pt x="1062" y="18282"/>
                    <a:pt x="1062" y="18360"/>
                    <a:pt x="1062" y="18360"/>
                  </a:cubicBezTo>
                  <a:cubicBezTo>
                    <a:pt x="1062" y="18438"/>
                    <a:pt x="885" y="18438"/>
                    <a:pt x="885" y="18516"/>
                  </a:cubicBezTo>
                  <a:cubicBezTo>
                    <a:pt x="885" y="18516"/>
                    <a:pt x="1062" y="18516"/>
                    <a:pt x="1062" y="18438"/>
                  </a:cubicBezTo>
                  <a:cubicBezTo>
                    <a:pt x="1062" y="18516"/>
                    <a:pt x="1239" y="18516"/>
                    <a:pt x="1239" y="18516"/>
                  </a:cubicBezTo>
                  <a:cubicBezTo>
                    <a:pt x="1239" y="18516"/>
                    <a:pt x="1239" y="18516"/>
                    <a:pt x="1239" y="18516"/>
                  </a:cubicBezTo>
                  <a:cubicBezTo>
                    <a:pt x="1239" y="18594"/>
                    <a:pt x="1239" y="18672"/>
                    <a:pt x="1239" y="18594"/>
                  </a:cubicBezTo>
                  <a:cubicBezTo>
                    <a:pt x="1416" y="18594"/>
                    <a:pt x="1239" y="18672"/>
                    <a:pt x="1416" y="18750"/>
                  </a:cubicBezTo>
                  <a:cubicBezTo>
                    <a:pt x="1416" y="18750"/>
                    <a:pt x="1239" y="18750"/>
                    <a:pt x="1239" y="18750"/>
                  </a:cubicBezTo>
                  <a:cubicBezTo>
                    <a:pt x="1239" y="18750"/>
                    <a:pt x="1416" y="18750"/>
                    <a:pt x="1416" y="18750"/>
                  </a:cubicBezTo>
                  <a:cubicBezTo>
                    <a:pt x="1239" y="18828"/>
                    <a:pt x="1239" y="18906"/>
                    <a:pt x="1416" y="18906"/>
                  </a:cubicBezTo>
                  <a:cubicBezTo>
                    <a:pt x="1416" y="18906"/>
                    <a:pt x="1416" y="18906"/>
                    <a:pt x="1416" y="18906"/>
                  </a:cubicBezTo>
                  <a:cubicBezTo>
                    <a:pt x="1416" y="18984"/>
                    <a:pt x="1416" y="18906"/>
                    <a:pt x="1416" y="18984"/>
                  </a:cubicBezTo>
                  <a:cubicBezTo>
                    <a:pt x="1416" y="18906"/>
                    <a:pt x="1416" y="18828"/>
                    <a:pt x="1593" y="18828"/>
                  </a:cubicBezTo>
                  <a:cubicBezTo>
                    <a:pt x="1593" y="18828"/>
                    <a:pt x="1593" y="18906"/>
                    <a:pt x="1593" y="18906"/>
                  </a:cubicBezTo>
                  <a:cubicBezTo>
                    <a:pt x="1593" y="18906"/>
                    <a:pt x="1593" y="18906"/>
                    <a:pt x="1593" y="18906"/>
                  </a:cubicBezTo>
                  <a:cubicBezTo>
                    <a:pt x="1416" y="18984"/>
                    <a:pt x="1593" y="18906"/>
                    <a:pt x="1593" y="18984"/>
                  </a:cubicBezTo>
                  <a:cubicBezTo>
                    <a:pt x="1771" y="19062"/>
                    <a:pt x="1593" y="19062"/>
                    <a:pt x="1593" y="19062"/>
                  </a:cubicBezTo>
                  <a:cubicBezTo>
                    <a:pt x="1593" y="19062"/>
                    <a:pt x="1593" y="19062"/>
                    <a:pt x="1771" y="19062"/>
                  </a:cubicBezTo>
                  <a:cubicBezTo>
                    <a:pt x="1593" y="19062"/>
                    <a:pt x="1593" y="19140"/>
                    <a:pt x="1593" y="19140"/>
                  </a:cubicBezTo>
                  <a:cubicBezTo>
                    <a:pt x="1593" y="19140"/>
                    <a:pt x="1771" y="19140"/>
                    <a:pt x="1771" y="19140"/>
                  </a:cubicBezTo>
                  <a:cubicBezTo>
                    <a:pt x="1771" y="19140"/>
                    <a:pt x="1771" y="19140"/>
                    <a:pt x="1771" y="19140"/>
                  </a:cubicBezTo>
                  <a:cubicBezTo>
                    <a:pt x="1771" y="19140"/>
                    <a:pt x="1771" y="19296"/>
                    <a:pt x="1771" y="19296"/>
                  </a:cubicBezTo>
                  <a:cubicBezTo>
                    <a:pt x="1948" y="19374"/>
                    <a:pt x="1948" y="19374"/>
                    <a:pt x="1948" y="19374"/>
                  </a:cubicBezTo>
                  <a:cubicBezTo>
                    <a:pt x="1948" y="19452"/>
                    <a:pt x="1948" y="19452"/>
                    <a:pt x="1948" y="19452"/>
                  </a:cubicBezTo>
                  <a:cubicBezTo>
                    <a:pt x="2125" y="19530"/>
                    <a:pt x="2125" y="19530"/>
                    <a:pt x="2302" y="19608"/>
                  </a:cubicBezTo>
                  <a:cubicBezTo>
                    <a:pt x="2479" y="19686"/>
                    <a:pt x="2479" y="19686"/>
                    <a:pt x="2479" y="19763"/>
                  </a:cubicBezTo>
                  <a:cubicBezTo>
                    <a:pt x="2479" y="19763"/>
                    <a:pt x="2479" y="19841"/>
                    <a:pt x="2656" y="19841"/>
                  </a:cubicBezTo>
                  <a:cubicBezTo>
                    <a:pt x="2656" y="19919"/>
                    <a:pt x="2656" y="19841"/>
                    <a:pt x="2833" y="19841"/>
                  </a:cubicBezTo>
                  <a:cubicBezTo>
                    <a:pt x="2833" y="19919"/>
                    <a:pt x="2833" y="19841"/>
                    <a:pt x="2833" y="19919"/>
                  </a:cubicBezTo>
                  <a:cubicBezTo>
                    <a:pt x="3010" y="19919"/>
                    <a:pt x="3010" y="19997"/>
                    <a:pt x="3010" y="20075"/>
                  </a:cubicBezTo>
                  <a:cubicBezTo>
                    <a:pt x="3010" y="20231"/>
                    <a:pt x="2656" y="20075"/>
                    <a:pt x="2656" y="20153"/>
                  </a:cubicBezTo>
                  <a:cubicBezTo>
                    <a:pt x="2302" y="20153"/>
                    <a:pt x="2656" y="20231"/>
                    <a:pt x="2656" y="20309"/>
                  </a:cubicBezTo>
                  <a:cubicBezTo>
                    <a:pt x="2833" y="20309"/>
                    <a:pt x="2833" y="20387"/>
                    <a:pt x="2656" y="20465"/>
                  </a:cubicBezTo>
                  <a:cubicBezTo>
                    <a:pt x="2479" y="20465"/>
                    <a:pt x="2302" y="20387"/>
                    <a:pt x="2125" y="20309"/>
                  </a:cubicBezTo>
                  <a:cubicBezTo>
                    <a:pt x="2479" y="20387"/>
                    <a:pt x="2479" y="20543"/>
                    <a:pt x="2656" y="20699"/>
                  </a:cubicBezTo>
                  <a:cubicBezTo>
                    <a:pt x="2656" y="20699"/>
                    <a:pt x="2656" y="20777"/>
                    <a:pt x="2656" y="20777"/>
                  </a:cubicBezTo>
                  <a:cubicBezTo>
                    <a:pt x="2833" y="20855"/>
                    <a:pt x="2833" y="20855"/>
                    <a:pt x="3010" y="20933"/>
                  </a:cubicBezTo>
                  <a:cubicBezTo>
                    <a:pt x="3010" y="21011"/>
                    <a:pt x="3010" y="21011"/>
                    <a:pt x="3010" y="21011"/>
                  </a:cubicBezTo>
                  <a:cubicBezTo>
                    <a:pt x="3010" y="21089"/>
                    <a:pt x="3187" y="21089"/>
                    <a:pt x="3187" y="21089"/>
                  </a:cubicBezTo>
                  <a:cubicBezTo>
                    <a:pt x="3187" y="21167"/>
                    <a:pt x="3010" y="21245"/>
                    <a:pt x="3010" y="21245"/>
                  </a:cubicBezTo>
                  <a:cubicBezTo>
                    <a:pt x="2833" y="21323"/>
                    <a:pt x="3010" y="21401"/>
                    <a:pt x="3010" y="21401"/>
                  </a:cubicBezTo>
                  <a:cubicBezTo>
                    <a:pt x="3010" y="21401"/>
                    <a:pt x="3010" y="21401"/>
                    <a:pt x="3010" y="21401"/>
                  </a:cubicBezTo>
                  <a:cubicBezTo>
                    <a:pt x="3010" y="21479"/>
                    <a:pt x="2833" y="21401"/>
                    <a:pt x="2833" y="21479"/>
                  </a:cubicBezTo>
                  <a:cubicBezTo>
                    <a:pt x="2833" y="21557"/>
                    <a:pt x="3010" y="21479"/>
                    <a:pt x="3010" y="21479"/>
                  </a:cubicBezTo>
                  <a:cubicBezTo>
                    <a:pt x="3187" y="21479"/>
                    <a:pt x="3364" y="21557"/>
                    <a:pt x="3541" y="21557"/>
                  </a:cubicBezTo>
                  <a:cubicBezTo>
                    <a:pt x="3718" y="21557"/>
                    <a:pt x="3718" y="21557"/>
                    <a:pt x="3718" y="21557"/>
                  </a:cubicBezTo>
                  <a:cubicBezTo>
                    <a:pt x="3895" y="21557"/>
                    <a:pt x="3895" y="21557"/>
                    <a:pt x="3895" y="21479"/>
                  </a:cubicBezTo>
                  <a:cubicBezTo>
                    <a:pt x="3895" y="21479"/>
                    <a:pt x="4072" y="21479"/>
                    <a:pt x="4072" y="21479"/>
                  </a:cubicBezTo>
                  <a:cubicBezTo>
                    <a:pt x="4072" y="21479"/>
                    <a:pt x="4072" y="21479"/>
                    <a:pt x="4072" y="21479"/>
                  </a:cubicBezTo>
                  <a:cubicBezTo>
                    <a:pt x="4249" y="21479"/>
                    <a:pt x="4426" y="21479"/>
                    <a:pt x="4426" y="21479"/>
                  </a:cubicBezTo>
                  <a:cubicBezTo>
                    <a:pt x="4603" y="21479"/>
                    <a:pt x="4603" y="21479"/>
                    <a:pt x="4780" y="21479"/>
                  </a:cubicBezTo>
                  <a:cubicBezTo>
                    <a:pt x="4780" y="21479"/>
                    <a:pt x="4957" y="21557"/>
                    <a:pt x="4957" y="21479"/>
                  </a:cubicBezTo>
                  <a:cubicBezTo>
                    <a:pt x="5134" y="21479"/>
                    <a:pt x="5312" y="21323"/>
                    <a:pt x="5312" y="21323"/>
                  </a:cubicBezTo>
                  <a:cubicBezTo>
                    <a:pt x="5312" y="21245"/>
                    <a:pt x="5134" y="21167"/>
                    <a:pt x="5134" y="21089"/>
                  </a:cubicBezTo>
                  <a:cubicBezTo>
                    <a:pt x="4957" y="21011"/>
                    <a:pt x="5134" y="20933"/>
                    <a:pt x="5312" y="20855"/>
                  </a:cubicBezTo>
                  <a:cubicBezTo>
                    <a:pt x="5312" y="20777"/>
                    <a:pt x="5489" y="20699"/>
                    <a:pt x="5666" y="20621"/>
                  </a:cubicBezTo>
                  <a:cubicBezTo>
                    <a:pt x="5666" y="20621"/>
                    <a:pt x="5666" y="20699"/>
                    <a:pt x="5666" y="20699"/>
                  </a:cubicBezTo>
                  <a:cubicBezTo>
                    <a:pt x="5666" y="20699"/>
                    <a:pt x="5666" y="20621"/>
                    <a:pt x="5666" y="20621"/>
                  </a:cubicBezTo>
                  <a:cubicBezTo>
                    <a:pt x="5666" y="20699"/>
                    <a:pt x="5666" y="20699"/>
                    <a:pt x="5666" y="20699"/>
                  </a:cubicBezTo>
                  <a:cubicBezTo>
                    <a:pt x="5843" y="20699"/>
                    <a:pt x="5843" y="20699"/>
                    <a:pt x="5843" y="20699"/>
                  </a:cubicBezTo>
                  <a:cubicBezTo>
                    <a:pt x="6020" y="20699"/>
                    <a:pt x="5843" y="20621"/>
                    <a:pt x="5843" y="20543"/>
                  </a:cubicBezTo>
                  <a:cubicBezTo>
                    <a:pt x="5843" y="20465"/>
                    <a:pt x="6020" y="20543"/>
                    <a:pt x="6020" y="20543"/>
                  </a:cubicBezTo>
                  <a:cubicBezTo>
                    <a:pt x="6197" y="20543"/>
                    <a:pt x="6374" y="20543"/>
                    <a:pt x="6374" y="20543"/>
                  </a:cubicBezTo>
                  <a:cubicBezTo>
                    <a:pt x="6374" y="20465"/>
                    <a:pt x="6551" y="20543"/>
                    <a:pt x="6551" y="20543"/>
                  </a:cubicBezTo>
                  <a:cubicBezTo>
                    <a:pt x="6728" y="20543"/>
                    <a:pt x="6728" y="20543"/>
                    <a:pt x="6905" y="20465"/>
                  </a:cubicBezTo>
                  <a:cubicBezTo>
                    <a:pt x="6905" y="20465"/>
                    <a:pt x="6905" y="20543"/>
                    <a:pt x="6905" y="20543"/>
                  </a:cubicBezTo>
                  <a:cubicBezTo>
                    <a:pt x="6905" y="20543"/>
                    <a:pt x="6905" y="20543"/>
                    <a:pt x="6905" y="20543"/>
                  </a:cubicBezTo>
                  <a:cubicBezTo>
                    <a:pt x="6905" y="20543"/>
                    <a:pt x="7082" y="20465"/>
                    <a:pt x="7082" y="20543"/>
                  </a:cubicBezTo>
                  <a:cubicBezTo>
                    <a:pt x="7082" y="20465"/>
                    <a:pt x="7259" y="20465"/>
                    <a:pt x="7259" y="20465"/>
                  </a:cubicBezTo>
                  <a:cubicBezTo>
                    <a:pt x="7259" y="20465"/>
                    <a:pt x="7259" y="20465"/>
                    <a:pt x="7259" y="20543"/>
                  </a:cubicBezTo>
                  <a:cubicBezTo>
                    <a:pt x="7436" y="20465"/>
                    <a:pt x="7436" y="20465"/>
                    <a:pt x="7436" y="20465"/>
                  </a:cubicBezTo>
                  <a:cubicBezTo>
                    <a:pt x="7436" y="20465"/>
                    <a:pt x="7790" y="20543"/>
                    <a:pt x="7613" y="20543"/>
                  </a:cubicBezTo>
                  <a:cubicBezTo>
                    <a:pt x="7790" y="20543"/>
                    <a:pt x="7613" y="20543"/>
                    <a:pt x="7613" y="20621"/>
                  </a:cubicBezTo>
                  <a:cubicBezTo>
                    <a:pt x="7790" y="20699"/>
                    <a:pt x="8144" y="20309"/>
                    <a:pt x="8144" y="20231"/>
                  </a:cubicBezTo>
                  <a:cubicBezTo>
                    <a:pt x="8144" y="20153"/>
                    <a:pt x="8144" y="20075"/>
                    <a:pt x="8321" y="19997"/>
                  </a:cubicBezTo>
                  <a:cubicBezTo>
                    <a:pt x="8321" y="19997"/>
                    <a:pt x="8321" y="19919"/>
                    <a:pt x="8321" y="19919"/>
                  </a:cubicBezTo>
                  <a:cubicBezTo>
                    <a:pt x="8321" y="19919"/>
                    <a:pt x="8321" y="19919"/>
                    <a:pt x="8321" y="19841"/>
                  </a:cubicBezTo>
                  <a:cubicBezTo>
                    <a:pt x="8498" y="19841"/>
                    <a:pt x="8498" y="19841"/>
                    <a:pt x="8498" y="19841"/>
                  </a:cubicBezTo>
                  <a:cubicBezTo>
                    <a:pt x="8498" y="19841"/>
                    <a:pt x="8498" y="19919"/>
                    <a:pt x="8675" y="19841"/>
                  </a:cubicBezTo>
                  <a:cubicBezTo>
                    <a:pt x="8675" y="19841"/>
                    <a:pt x="8498" y="19763"/>
                    <a:pt x="8498" y="19763"/>
                  </a:cubicBezTo>
                  <a:cubicBezTo>
                    <a:pt x="8675" y="19686"/>
                    <a:pt x="8675" y="19763"/>
                    <a:pt x="8853" y="19686"/>
                  </a:cubicBezTo>
                  <a:cubicBezTo>
                    <a:pt x="8853" y="19686"/>
                    <a:pt x="8675" y="19686"/>
                    <a:pt x="8675" y="19686"/>
                  </a:cubicBezTo>
                  <a:cubicBezTo>
                    <a:pt x="8675" y="19686"/>
                    <a:pt x="8675" y="19608"/>
                    <a:pt x="8675" y="19608"/>
                  </a:cubicBezTo>
                  <a:cubicBezTo>
                    <a:pt x="8675" y="19530"/>
                    <a:pt x="8675" y="19374"/>
                    <a:pt x="8853" y="19374"/>
                  </a:cubicBezTo>
                  <a:cubicBezTo>
                    <a:pt x="8675" y="19374"/>
                    <a:pt x="8675" y="19374"/>
                    <a:pt x="8675" y="19374"/>
                  </a:cubicBezTo>
                  <a:cubicBezTo>
                    <a:pt x="8675" y="19374"/>
                    <a:pt x="8853" y="19374"/>
                    <a:pt x="8853" y="19374"/>
                  </a:cubicBezTo>
                  <a:cubicBezTo>
                    <a:pt x="8853" y="19296"/>
                    <a:pt x="8853" y="19374"/>
                    <a:pt x="9030" y="19374"/>
                  </a:cubicBezTo>
                  <a:cubicBezTo>
                    <a:pt x="8853" y="19296"/>
                    <a:pt x="8853" y="19296"/>
                    <a:pt x="8853" y="19296"/>
                  </a:cubicBezTo>
                  <a:cubicBezTo>
                    <a:pt x="8853" y="19218"/>
                    <a:pt x="8853" y="19218"/>
                    <a:pt x="8853" y="19218"/>
                  </a:cubicBezTo>
                  <a:cubicBezTo>
                    <a:pt x="8675" y="19140"/>
                    <a:pt x="8853" y="19140"/>
                    <a:pt x="8853" y="19062"/>
                  </a:cubicBezTo>
                  <a:cubicBezTo>
                    <a:pt x="8853" y="19062"/>
                    <a:pt x="8675" y="19062"/>
                    <a:pt x="8853" y="18984"/>
                  </a:cubicBezTo>
                  <a:cubicBezTo>
                    <a:pt x="8853" y="18984"/>
                    <a:pt x="8853" y="18906"/>
                    <a:pt x="9030" y="18906"/>
                  </a:cubicBezTo>
                  <a:cubicBezTo>
                    <a:pt x="9030" y="18906"/>
                    <a:pt x="9030" y="18906"/>
                    <a:pt x="9030" y="18906"/>
                  </a:cubicBezTo>
                  <a:cubicBezTo>
                    <a:pt x="9030" y="18828"/>
                    <a:pt x="9030" y="18828"/>
                    <a:pt x="9030" y="18750"/>
                  </a:cubicBezTo>
                  <a:cubicBezTo>
                    <a:pt x="9030" y="18828"/>
                    <a:pt x="9030" y="18828"/>
                    <a:pt x="9030" y="18828"/>
                  </a:cubicBezTo>
                  <a:cubicBezTo>
                    <a:pt x="9030" y="18750"/>
                    <a:pt x="9030" y="18672"/>
                    <a:pt x="9030" y="18672"/>
                  </a:cubicBezTo>
                  <a:cubicBezTo>
                    <a:pt x="9030" y="18672"/>
                    <a:pt x="8853" y="18672"/>
                    <a:pt x="8853" y="18672"/>
                  </a:cubicBezTo>
                  <a:cubicBezTo>
                    <a:pt x="8853" y="18672"/>
                    <a:pt x="8853" y="18672"/>
                    <a:pt x="8853" y="18672"/>
                  </a:cubicBezTo>
                  <a:cubicBezTo>
                    <a:pt x="8853" y="18594"/>
                    <a:pt x="8853" y="18594"/>
                    <a:pt x="8853" y="18594"/>
                  </a:cubicBezTo>
                  <a:cubicBezTo>
                    <a:pt x="8853" y="18594"/>
                    <a:pt x="8853" y="18594"/>
                    <a:pt x="8853" y="18594"/>
                  </a:cubicBezTo>
                  <a:cubicBezTo>
                    <a:pt x="8853" y="18594"/>
                    <a:pt x="8853" y="18594"/>
                    <a:pt x="8853" y="18594"/>
                  </a:cubicBezTo>
                  <a:cubicBezTo>
                    <a:pt x="9030" y="18594"/>
                    <a:pt x="9030" y="18594"/>
                    <a:pt x="9030" y="18516"/>
                  </a:cubicBezTo>
                  <a:cubicBezTo>
                    <a:pt x="9030" y="18516"/>
                    <a:pt x="9030" y="18516"/>
                    <a:pt x="8853" y="18438"/>
                  </a:cubicBezTo>
                  <a:cubicBezTo>
                    <a:pt x="9030" y="18516"/>
                    <a:pt x="9030" y="18516"/>
                    <a:pt x="9207" y="18516"/>
                  </a:cubicBezTo>
                  <a:cubicBezTo>
                    <a:pt x="9207" y="18516"/>
                    <a:pt x="9207" y="18516"/>
                    <a:pt x="9207" y="18516"/>
                  </a:cubicBezTo>
                  <a:cubicBezTo>
                    <a:pt x="9207" y="18516"/>
                    <a:pt x="9207" y="18516"/>
                    <a:pt x="9207" y="18516"/>
                  </a:cubicBezTo>
                  <a:cubicBezTo>
                    <a:pt x="9030" y="18516"/>
                    <a:pt x="9207" y="18438"/>
                    <a:pt x="9207" y="18516"/>
                  </a:cubicBezTo>
                  <a:cubicBezTo>
                    <a:pt x="9207" y="18438"/>
                    <a:pt x="9207" y="18438"/>
                    <a:pt x="9030" y="18438"/>
                  </a:cubicBezTo>
                  <a:cubicBezTo>
                    <a:pt x="9030" y="18360"/>
                    <a:pt x="8675" y="18282"/>
                    <a:pt x="8675" y="18204"/>
                  </a:cubicBezTo>
                  <a:cubicBezTo>
                    <a:pt x="8853" y="18282"/>
                    <a:pt x="9030" y="18360"/>
                    <a:pt x="9207" y="18438"/>
                  </a:cubicBezTo>
                  <a:cubicBezTo>
                    <a:pt x="9207" y="18360"/>
                    <a:pt x="8853" y="18282"/>
                    <a:pt x="8675" y="18204"/>
                  </a:cubicBezTo>
                  <a:cubicBezTo>
                    <a:pt x="8675" y="18204"/>
                    <a:pt x="8853" y="18204"/>
                    <a:pt x="8853" y="18204"/>
                  </a:cubicBezTo>
                  <a:cubicBezTo>
                    <a:pt x="8853" y="18204"/>
                    <a:pt x="8853" y="18204"/>
                    <a:pt x="8853" y="18204"/>
                  </a:cubicBezTo>
                  <a:cubicBezTo>
                    <a:pt x="8853" y="18204"/>
                    <a:pt x="8853" y="18204"/>
                    <a:pt x="8853" y="18204"/>
                  </a:cubicBezTo>
                  <a:cubicBezTo>
                    <a:pt x="8853" y="18204"/>
                    <a:pt x="8853" y="18204"/>
                    <a:pt x="9030" y="18204"/>
                  </a:cubicBezTo>
                  <a:cubicBezTo>
                    <a:pt x="8853" y="18126"/>
                    <a:pt x="8675" y="18126"/>
                    <a:pt x="8853" y="18126"/>
                  </a:cubicBezTo>
                  <a:cubicBezTo>
                    <a:pt x="8853" y="18048"/>
                    <a:pt x="9030" y="18204"/>
                    <a:pt x="9030" y="18204"/>
                  </a:cubicBezTo>
                  <a:cubicBezTo>
                    <a:pt x="9030" y="18204"/>
                    <a:pt x="9030" y="18204"/>
                    <a:pt x="9030" y="18204"/>
                  </a:cubicBezTo>
                  <a:cubicBezTo>
                    <a:pt x="9030" y="18204"/>
                    <a:pt x="9207" y="18282"/>
                    <a:pt x="9030" y="18204"/>
                  </a:cubicBezTo>
                  <a:cubicBezTo>
                    <a:pt x="9207" y="18282"/>
                    <a:pt x="9384" y="18282"/>
                    <a:pt x="9207" y="18204"/>
                  </a:cubicBezTo>
                  <a:cubicBezTo>
                    <a:pt x="9207" y="18204"/>
                    <a:pt x="9207" y="18204"/>
                    <a:pt x="9207" y="18204"/>
                  </a:cubicBezTo>
                  <a:cubicBezTo>
                    <a:pt x="9207" y="18204"/>
                    <a:pt x="9207" y="18126"/>
                    <a:pt x="9207" y="18126"/>
                  </a:cubicBezTo>
                  <a:cubicBezTo>
                    <a:pt x="9207" y="18126"/>
                    <a:pt x="9207" y="18126"/>
                    <a:pt x="9207" y="18126"/>
                  </a:cubicBezTo>
                  <a:cubicBezTo>
                    <a:pt x="9030" y="18048"/>
                    <a:pt x="8853" y="17970"/>
                    <a:pt x="9207" y="18048"/>
                  </a:cubicBezTo>
                  <a:cubicBezTo>
                    <a:pt x="9030" y="18048"/>
                    <a:pt x="9207" y="18048"/>
                    <a:pt x="9207" y="18048"/>
                  </a:cubicBezTo>
                  <a:cubicBezTo>
                    <a:pt x="9207" y="18048"/>
                    <a:pt x="9207" y="18048"/>
                    <a:pt x="9030" y="17970"/>
                  </a:cubicBezTo>
                  <a:cubicBezTo>
                    <a:pt x="9207" y="17970"/>
                    <a:pt x="9207" y="17970"/>
                    <a:pt x="9207" y="17970"/>
                  </a:cubicBezTo>
                  <a:cubicBezTo>
                    <a:pt x="9207" y="17970"/>
                    <a:pt x="9030" y="17892"/>
                    <a:pt x="9030" y="17892"/>
                  </a:cubicBezTo>
                  <a:cubicBezTo>
                    <a:pt x="9030" y="17892"/>
                    <a:pt x="9030" y="17892"/>
                    <a:pt x="9030" y="17892"/>
                  </a:cubicBezTo>
                  <a:cubicBezTo>
                    <a:pt x="9030" y="17892"/>
                    <a:pt x="9030" y="17814"/>
                    <a:pt x="9030" y="17814"/>
                  </a:cubicBezTo>
                  <a:cubicBezTo>
                    <a:pt x="9030" y="17814"/>
                    <a:pt x="9207" y="17892"/>
                    <a:pt x="9207" y="17892"/>
                  </a:cubicBezTo>
                  <a:cubicBezTo>
                    <a:pt x="9384" y="17892"/>
                    <a:pt x="9384" y="17892"/>
                    <a:pt x="9207" y="17814"/>
                  </a:cubicBezTo>
                  <a:cubicBezTo>
                    <a:pt x="9384" y="17814"/>
                    <a:pt x="9384" y="17736"/>
                    <a:pt x="9384" y="17736"/>
                  </a:cubicBezTo>
                  <a:cubicBezTo>
                    <a:pt x="9207" y="17736"/>
                    <a:pt x="9207" y="17736"/>
                    <a:pt x="9207" y="17736"/>
                  </a:cubicBezTo>
                  <a:cubicBezTo>
                    <a:pt x="9207" y="17736"/>
                    <a:pt x="9207" y="17658"/>
                    <a:pt x="9384" y="17658"/>
                  </a:cubicBezTo>
                  <a:cubicBezTo>
                    <a:pt x="9207" y="17658"/>
                    <a:pt x="9207" y="17658"/>
                    <a:pt x="9207" y="17658"/>
                  </a:cubicBezTo>
                  <a:cubicBezTo>
                    <a:pt x="9207" y="17736"/>
                    <a:pt x="9030" y="17658"/>
                    <a:pt x="9030" y="17580"/>
                  </a:cubicBezTo>
                  <a:cubicBezTo>
                    <a:pt x="9030" y="17580"/>
                    <a:pt x="9207" y="17580"/>
                    <a:pt x="9207" y="17658"/>
                  </a:cubicBezTo>
                  <a:cubicBezTo>
                    <a:pt x="9207" y="17580"/>
                    <a:pt x="9207" y="17580"/>
                    <a:pt x="9207" y="17580"/>
                  </a:cubicBezTo>
                  <a:cubicBezTo>
                    <a:pt x="9207" y="17580"/>
                    <a:pt x="9207" y="17580"/>
                    <a:pt x="9207" y="17580"/>
                  </a:cubicBezTo>
                  <a:cubicBezTo>
                    <a:pt x="9207" y="17502"/>
                    <a:pt x="8853" y="17424"/>
                    <a:pt x="8675" y="17424"/>
                  </a:cubicBezTo>
                  <a:cubicBezTo>
                    <a:pt x="8853" y="17424"/>
                    <a:pt x="9030" y="17502"/>
                    <a:pt x="9207" y="17502"/>
                  </a:cubicBezTo>
                  <a:cubicBezTo>
                    <a:pt x="9207" y="17502"/>
                    <a:pt x="9384" y="17424"/>
                    <a:pt x="9384" y="17424"/>
                  </a:cubicBezTo>
                  <a:cubicBezTo>
                    <a:pt x="9384" y="17424"/>
                    <a:pt x="9384" y="17424"/>
                    <a:pt x="9384" y="17424"/>
                  </a:cubicBezTo>
                  <a:cubicBezTo>
                    <a:pt x="9384" y="17424"/>
                    <a:pt x="9561" y="17424"/>
                    <a:pt x="9561" y="17424"/>
                  </a:cubicBezTo>
                  <a:cubicBezTo>
                    <a:pt x="9384" y="17346"/>
                    <a:pt x="9384" y="17346"/>
                    <a:pt x="9384" y="17346"/>
                  </a:cubicBezTo>
                  <a:cubicBezTo>
                    <a:pt x="9384" y="17346"/>
                    <a:pt x="9384" y="17346"/>
                    <a:pt x="9384" y="17346"/>
                  </a:cubicBezTo>
                  <a:cubicBezTo>
                    <a:pt x="9384" y="17346"/>
                    <a:pt x="9384" y="17346"/>
                    <a:pt x="9384" y="17346"/>
                  </a:cubicBezTo>
                  <a:cubicBezTo>
                    <a:pt x="9207" y="17268"/>
                    <a:pt x="9384" y="17268"/>
                    <a:pt x="9207" y="17268"/>
                  </a:cubicBezTo>
                  <a:cubicBezTo>
                    <a:pt x="9207" y="17268"/>
                    <a:pt x="9207" y="17268"/>
                    <a:pt x="9207" y="17268"/>
                  </a:cubicBezTo>
                  <a:cubicBezTo>
                    <a:pt x="9207" y="17268"/>
                    <a:pt x="9030" y="17268"/>
                    <a:pt x="9030" y="17190"/>
                  </a:cubicBezTo>
                  <a:cubicBezTo>
                    <a:pt x="9030" y="17190"/>
                    <a:pt x="8853" y="17190"/>
                    <a:pt x="8853" y="17190"/>
                  </a:cubicBezTo>
                  <a:cubicBezTo>
                    <a:pt x="8675" y="17190"/>
                    <a:pt x="8675" y="17190"/>
                    <a:pt x="8675" y="17190"/>
                  </a:cubicBezTo>
                  <a:cubicBezTo>
                    <a:pt x="8675" y="17190"/>
                    <a:pt x="8675" y="17190"/>
                    <a:pt x="8675" y="17190"/>
                  </a:cubicBezTo>
                  <a:cubicBezTo>
                    <a:pt x="8675" y="17268"/>
                    <a:pt x="8675" y="17268"/>
                    <a:pt x="8675" y="17268"/>
                  </a:cubicBezTo>
                  <a:cubicBezTo>
                    <a:pt x="8675" y="17268"/>
                    <a:pt x="8675" y="17190"/>
                    <a:pt x="8498" y="17190"/>
                  </a:cubicBezTo>
                  <a:cubicBezTo>
                    <a:pt x="8498" y="17190"/>
                    <a:pt x="8498" y="17190"/>
                    <a:pt x="8498" y="17190"/>
                  </a:cubicBezTo>
                  <a:cubicBezTo>
                    <a:pt x="8498" y="17190"/>
                    <a:pt x="8321" y="17268"/>
                    <a:pt x="8321" y="17268"/>
                  </a:cubicBezTo>
                  <a:cubicBezTo>
                    <a:pt x="8321" y="17190"/>
                    <a:pt x="8321" y="17190"/>
                    <a:pt x="8321" y="17190"/>
                  </a:cubicBezTo>
                  <a:cubicBezTo>
                    <a:pt x="8321" y="17190"/>
                    <a:pt x="8498" y="17190"/>
                    <a:pt x="8321" y="17190"/>
                  </a:cubicBezTo>
                  <a:cubicBezTo>
                    <a:pt x="8853" y="17190"/>
                    <a:pt x="9207" y="17268"/>
                    <a:pt x="9738" y="17190"/>
                  </a:cubicBezTo>
                  <a:cubicBezTo>
                    <a:pt x="9738" y="17190"/>
                    <a:pt x="9561" y="17190"/>
                    <a:pt x="9561" y="17190"/>
                  </a:cubicBezTo>
                  <a:cubicBezTo>
                    <a:pt x="9561" y="17112"/>
                    <a:pt x="9915" y="17190"/>
                    <a:pt x="9915" y="17112"/>
                  </a:cubicBezTo>
                  <a:cubicBezTo>
                    <a:pt x="9915" y="17112"/>
                    <a:pt x="9738" y="17112"/>
                    <a:pt x="9738" y="17112"/>
                  </a:cubicBezTo>
                  <a:cubicBezTo>
                    <a:pt x="9738" y="17112"/>
                    <a:pt x="9738" y="17112"/>
                    <a:pt x="9738" y="17112"/>
                  </a:cubicBezTo>
                  <a:cubicBezTo>
                    <a:pt x="9738" y="17034"/>
                    <a:pt x="9738" y="17034"/>
                    <a:pt x="9738" y="17034"/>
                  </a:cubicBezTo>
                  <a:cubicBezTo>
                    <a:pt x="9738" y="17034"/>
                    <a:pt x="9738" y="17034"/>
                    <a:pt x="9915" y="17034"/>
                  </a:cubicBezTo>
                  <a:cubicBezTo>
                    <a:pt x="9915" y="17034"/>
                    <a:pt x="9915" y="17112"/>
                    <a:pt x="10092" y="17112"/>
                  </a:cubicBezTo>
                  <a:cubicBezTo>
                    <a:pt x="10092" y="17034"/>
                    <a:pt x="10446" y="17034"/>
                    <a:pt x="10092" y="16956"/>
                  </a:cubicBezTo>
                  <a:cubicBezTo>
                    <a:pt x="10269" y="16956"/>
                    <a:pt x="10269" y="17034"/>
                    <a:pt x="10446" y="16956"/>
                  </a:cubicBezTo>
                  <a:cubicBezTo>
                    <a:pt x="10269" y="16956"/>
                    <a:pt x="10446" y="16878"/>
                    <a:pt x="10446" y="16878"/>
                  </a:cubicBezTo>
                  <a:cubicBezTo>
                    <a:pt x="10446" y="16878"/>
                    <a:pt x="10446" y="16878"/>
                    <a:pt x="10623" y="16878"/>
                  </a:cubicBezTo>
                  <a:cubicBezTo>
                    <a:pt x="10623" y="16878"/>
                    <a:pt x="10623" y="16878"/>
                    <a:pt x="10623" y="16878"/>
                  </a:cubicBezTo>
                  <a:cubicBezTo>
                    <a:pt x="10623" y="16878"/>
                    <a:pt x="10623" y="16878"/>
                    <a:pt x="10623" y="16878"/>
                  </a:cubicBezTo>
                  <a:cubicBezTo>
                    <a:pt x="10623" y="16878"/>
                    <a:pt x="10446" y="16878"/>
                    <a:pt x="10446" y="16878"/>
                  </a:cubicBezTo>
                  <a:cubicBezTo>
                    <a:pt x="10800" y="16878"/>
                    <a:pt x="10623" y="16722"/>
                    <a:pt x="10623" y="16722"/>
                  </a:cubicBezTo>
                  <a:cubicBezTo>
                    <a:pt x="10623" y="16722"/>
                    <a:pt x="10623" y="16644"/>
                    <a:pt x="10623" y="16566"/>
                  </a:cubicBezTo>
                  <a:cubicBezTo>
                    <a:pt x="10623" y="16566"/>
                    <a:pt x="10800" y="16566"/>
                    <a:pt x="10623" y="16488"/>
                  </a:cubicBezTo>
                  <a:cubicBezTo>
                    <a:pt x="10800" y="16566"/>
                    <a:pt x="10623" y="16566"/>
                    <a:pt x="10800" y="16644"/>
                  </a:cubicBezTo>
                  <a:cubicBezTo>
                    <a:pt x="10800" y="16566"/>
                    <a:pt x="10977" y="16488"/>
                    <a:pt x="10800" y="16644"/>
                  </a:cubicBezTo>
                  <a:cubicBezTo>
                    <a:pt x="10800" y="16644"/>
                    <a:pt x="10800" y="16722"/>
                    <a:pt x="10800" y="16722"/>
                  </a:cubicBezTo>
                  <a:cubicBezTo>
                    <a:pt x="10800" y="16800"/>
                    <a:pt x="10977" y="16800"/>
                    <a:pt x="10977" y="16878"/>
                  </a:cubicBezTo>
                  <a:cubicBezTo>
                    <a:pt x="10977" y="16800"/>
                    <a:pt x="10977" y="16800"/>
                    <a:pt x="10977" y="16722"/>
                  </a:cubicBezTo>
                  <a:cubicBezTo>
                    <a:pt x="10977" y="16800"/>
                    <a:pt x="10977" y="16800"/>
                    <a:pt x="10977" y="16800"/>
                  </a:cubicBezTo>
                  <a:cubicBezTo>
                    <a:pt x="10977" y="16878"/>
                    <a:pt x="10977" y="16878"/>
                    <a:pt x="11154" y="16878"/>
                  </a:cubicBezTo>
                  <a:cubicBezTo>
                    <a:pt x="11154" y="16878"/>
                    <a:pt x="11154" y="16878"/>
                    <a:pt x="11154" y="16800"/>
                  </a:cubicBezTo>
                  <a:cubicBezTo>
                    <a:pt x="11331" y="16878"/>
                    <a:pt x="11154" y="16644"/>
                    <a:pt x="11331" y="16644"/>
                  </a:cubicBezTo>
                  <a:cubicBezTo>
                    <a:pt x="11331" y="16644"/>
                    <a:pt x="11331" y="16644"/>
                    <a:pt x="11331" y="16644"/>
                  </a:cubicBezTo>
                  <a:cubicBezTo>
                    <a:pt x="11508" y="16644"/>
                    <a:pt x="11508" y="16566"/>
                    <a:pt x="11685" y="16566"/>
                  </a:cubicBezTo>
                  <a:cubicBezTo>
                    <a:pt x="11685" y="16566"/>
                    <a:pt x="11685" y="16566"/>
                    <a:pt x="11685" y="16566"/>
                  </a:cubicBezTo>
                  <a:cubicBezTo>
                    <a:pt x="11685" y="16566"/>
                    <a:pt x="11685" y="16566"/>
                    <a:pt x="11508" y="16566"/>
                  </a:cubicBezTo>
                  <a:cubicBezTo>
                    <a:pt x="11685" y="16566"/>
                    <a:pt x="11862" y="16566"/>
                    <a:pt x="11685" y="16566"/>
                  </a:cubicBezTo>
                  <a:cubicBezTo>
                    <a:pt x="11862" y="16488"/>
                    <a:pt x="11862" y="16488"/>
                    <a:pt x="11862" y="16488"/>
                  </a:cubicBezTo>
                  <a:cubicBezTo>
                    <a:pt x="12039" y="16488"/>
                    <a:pt x="12039" y="16488"/>
                    <a:pt x="11862" y="16488"/>
                  </a:cubicBezTo>
                  <a:cubicBezTo>
                    <a:pt x="11862" y="16488"/>
                    <a:pt x="11862" y="16488"/>
                    <a:pt x="11862" y="16410"/>
                  </a:cubicBezTo>
                  <a:cubicBezTo>
                    <a:pt x="11862" y="16410"/>
                    <a:pt x="11862" y="16410"/>
                    <a:pt x="11862" y="16410"/>
                  </a:cubicBezTo>
                  <a:cubicBezTo>
                    <a:pt x="11862" y="16410"/>
                    <a:pt x="11862" y="16410"/>
                    <a:pt x="12039" y="16410"/>
                  </a:cubicBezTo>
                  <a:cubicBezTo>
                    <a:pt x="11862" y="16410"/>
                    <a:pt x="11685" y="16332"/>
                    <a:pt x="11862" y="16332"/>
                  </a:cubicBezTo>
                  <a:cubicBezTo>
                    <a:pt x="11685" y="16254"/>
                    <a:pt x="11685" y="16254"/>
                    <a:pt x="11862" y="16254"/>
                  </a:cubicBezTo>
                  <a:cubicBezTo>
                    <a:pt x="11862" y="16332"/>
                    <a:pt x="12748" y="16332"/>
                    <a:pt x="12216" y="16176"/>
                  </a:cubicBezTo>
                  <a:cubicBezTo>
                    <a:pt x="12393" y="16254"/>
                    <a:pt x="12039" y="16099"/>
                    <a:pt x="12039" y="16099"/>
                  </a:cubicBezTo>
                  <a:cubicBezTo>
                    <a:pt x="12039" y="16099"/>
                    <a:pt x="12039" y="16099"/>
                    <a:pt x="12039" y="16176"/>
                  </a:cubicBezTo>
                  <a:cubicBezTo>
                    <a:pt x="12039" y="16176"/>
                    <a:pt x="12039" y="16176"/>
                    <a:pt x="12039" y="16176"/>
                  </a:cubicBezTo>
                  <a:cubicBezTo>
                    <a:pt x="12039" y="16176"/>
                    <a:pt x="12039" y="16254"/>
                    <a:pt x="12039" y="16254"/>
                  </a:cubicBezTo>
                  <a:cubicBezTo>
                    <a:pt x="12039" y="16254"/>
                    <a:pt x="12039" y="16254"/>
                    <a:pt x="12039" y="16176"/>
                  </a:cubicBezTo>
                  <a:cubicBezTo>
                    <a:pt x="11685" y="16176"/>
                    <a:pt x="11685" y="16176"/>
                    <a:pt x="11685" y="16254"/>
                  </a:cubicBezTo>
                  <a:cubicBezTo>
                    <a:pt x="11508" y="16254"/>
                    <a:pt x="11508" y="16254"/>
                    <a:pt x="11331" y="16254"/>
                  </a:cubicBezTo>
                  <a:cubicBezTo>
                    <a:pt x="11331" y="16254"/>
                    <a:pt x="11331" y="16254"/>
                    <a:pt x="11331" y="16254"/>
                  </a:cubicBezTo>
                  <a:cubicBezTo>
                    <a:pt x="11508" y="16254"/>
                    <a:pt x="11508" y="16254"/>
                    <a:pt x="11508" y="16254"/>
                  </a:cubicBezTo>
                  <a:cubicBezTo>
                    <a:pt x="11508" y="16176"/>
                    <a:pt x="11331" y="16176"/>
                    <a:pt x="11331" y="16099"/>
                  </a:cubicBezTo>
                  <a:cubicBezTo>
                    <a:pt x="11331" y="16176"/>
                    <a:pt x="11331" y="16099"/>
                    <a:pt x="11508" y="16099"/>
                  </a:cubicBezTo>
                  <a:cubicBezTo>
                    <a:pt x="11508" y="16099"/>
                    <a:pt x="11508" y="16099"/>
                    <a:pt x="11508" y="16099"/>
                  </a:cubicBezTo>
                  <a:cubicBezTo>
                    <a:pt x="11508" y="16099"/>
                    <a:pt x="11685" y="16021"/>
                    <a:pt x="11685" y="16099"/>
                  </a:cubicBezTo>
                  <a:cubicBezTo>
                    <a:pt x="11508" y="16099"/>
                    <a:pt x="11508" y="16099"/>
                    <a:pt x="11508" y="16099"/>
                  </a:cubicBezTo>
                  <a:cubicBezTo>
                    <a:pt x="11508" y="16176"/>
                    <a:pt x="11685" y="16176"/>
                    <a:pt x="11862" y="16099"/>
                  </a:cubicBezTo>
                  <a:cubicBezTo>
                    <a:pt x="11685" y="16099"/>
                    <a:pt x="11685" y="16099"/>
                    <a:pt x="11685" y="16099"/>
                  </a:cubicBezTo>
                  <a:cubicBezTo>
                    <a:pt x="11685" y="16099"/>
                    <a:pt x="11685" y="16099"/>
                    <a:pt x="11685" y="16099"/>
                  </a:cubicBezTo>
                  <a:cubicBezTo>
                    <a:pt x="11685" y="16021"/>
                    <a:pt x="11685" y="16021"/>
                    <a:pt x="11685" y="16021"/>
                  </a:cubicBezTo>
                  <a:cubicBezTo>
                    <a:pt x="11862" y="16021"/>
                    <a:pt x="11862" y="16021"/>
                    <a:pt x="12039" y="15943"/>
                  </a:cubicBezTo>
                  <a:cubicBezTo>
                    <a:pt x="12216" y="15943"/>
                    <a:pt x="12393" y="15865"/>
                    <a:pt x="12393" y="15787"/>
                  </a:cubicBezTo>
                  <a:cubicBezTo>
                    <a:pt x="12393" y="15865"/>
                    <a:pt x="12393" y="15865"/>
                    <a:pt x="12393" y="15787"/>
                  </a:cubicBezTo>
                  <a:cubicBezTo>
                    <a:pt x="12393" y="15787"/>
                    <a:pt x="12393" y="15787"/>
                    <a:pt x="12393" y="15787"/>
                  </a:cubicBezTo>
                  <a:cubicBezTo>
                    <a:pt x="12393" y="15709"/>
                    <a:pt x="12748" y="15709"/>
                    <a:pt x="12748" y="15631"/>
                  </a:cubicBezTo>
                  <a:cubicBezTo>
                    <a:pt x="12748" y="15709"/>
                    <a:pt x="13102" y="15631"/>
                    <a:pt x="12925" y="15631"/>
                  </a:cubicBezTo>
                  <a:cubicBezTo>
                    <a:pt x="12925" y="15553"/>
                    <a:pt x="12571" y="15631"/>
                    <a:pt x="12393" y="15631"/>
                  </a:cubicBezTo>
                  <a:cubicBezTo>
                    <a:pt x="12571" y="15553"/>
                    <a:pt x="12571" y="15553"/>
                    <a:pt x="12748" y="15553"/>
                  </a:cubicBezTo>
                  <a:cubicBezTo>
                    <a:pt x="12748" y="15475"/>
                    <a:pt x="12748" y="15475"/>
                    <a:pt x="12748" y="15397"/>
                  </a:cubicBezTo>
                  <a:cubicBezTo>
                    <a:pt x="12748" y="15397"/>
                    <a:pt x="12925" y="15553"/>
                    <a:pt x="12925" y="15553"/>
                  </a:cubicBezTo>
                  <a:cubicBezTo>
                    <a:pt x="12925" y="15475"/>
                    <a:pt x="13102" y="15475"/>
                    <a:pt x="12925" y="15397"/>
                  </a:cubicBezTo>
                  <a:cubicBezTo>
                    <a:pt x="12925" y="15475"/>
                    <a:pt x="12925" y="15475"/>
                    <a:pt x="12925" y="15475"/>
                  </a:cubicBezTo>
                  <a:cubicBezTo>
                    <a:pt x="12925" y="15397"/>
                    <a:pt x="12748" y="15397"/>
                    <a:pt x="12748" y="15397"/>
                  </a:cubicBezTo>
                  <a:cubicBezTo>
                    <a:pt x="12748" y="15319"/>
                    <a:pt x="12571" y="15241"/>
                    <a:pt x="12571" y="15163"/>
                  </a:cubicBezTo>
                  <a:cubicBezTo>
                    <a:pt x="12571" y="15163"/>
                    <a:pt x="12571" y="15085"/>
                    <a:pt x="12571" y="15085"/>
                  </a:cubicBezTo>
                  <a:cubicBezTo>
                    <a:pt x="12393" y="15163"/>
                    <a:pt x="12571" y="15241"/>
                    <a:pt x="12571" y="15319"/>
                  </a:cubicBezTo>
                  <a:cubicBezTo>
                    <a:pt x="12571" y="15241"/>
                    <a:pt x="12571" y="15163"/>
                    <a:pt x="12393" y="15085"/>
                  </a:cubicBezTo>
                  <a:cubicBezTo>
                    <a:pt x="12216" y="15007"/>
                    <a:pt x="12216" y="15085"/>
                    <a:pt x="12216" y="15163"/>
                  </a:cubicBezTo>
                  <a:cubicBezTo>
                    <a:pt x="12216" y="15163"/>
                    <a:pt x="12216" y="15085"/>
                    <a:pt x="12216" y="15007"/>
                  </a:cubicBezTo>
                  <a:cubicBezTo>
                    <a:pt x="12039" y="15085"/>
                    <a:pt x="11862" y="15007"/>
                    <a:pt x="11862" y="14929"/>
                  </a:cubicBezTo>
                  <a:cubicBezTo>
                    <a:pt x="11862" y="15007"/>
                    <a:pt x="12039" y="15007"/>
                    <a:pt x="12039" y="15007"/>
                  </a:cubicBezTo>
                  <a:cubicBezTo>
                    <a:pt x="11862" y="14929"/>
                    <a:pt x="11862" y="14851"/>
                    <a:pt x="11862" y="14851"/>
                  </a:cubicBezTo>
                  <a:cubicBezTo>
                    <a:pt x="11862" y="14851"/>
                    <a:pt x="12039" y="15007"/>
                    <a:pt x="12216" y="14929"/>
                  </a:cubicBezTo>
                  <a:cubicBezTo>
                    <a:pt x="12216" y="14929"/>
                    <a:pt x="12039" y="14929"/>
                    <a:pt x="12039" y="14851"/>
                  </a:cubicBezTo>
                  <a:cubicBezTo>
                    <a:pt x="12039" y="14851"/>
                    <a:pt x="12039" y="14851"/>
                    <a:pt x="12039" y="14851"/>
                  </a:cubicBezTo>
                  <a:cubicBezTo>
                    <a:pt x="12039" y="14851"/>
                    <a:pt x="12039" y="14773"/>
                    <a:pt x="11862" y="14773"/>
                  </a:cubicBezTo>
                  <a:cubicBezTo>
                    <a:pt x="11862" y="14773"/>
                    <a:pt x="11685" y="14773"/>
                    <a:pt x="11685" y="14851"/>
                  </a:cubicBezTo>
                  <a:cubicBezTo>
                    <a:pt x="11508" y="14773"/>
                    <a:pt x="11685" y="14773"/>
                    <a:pt x="11685" y="14773"/>
                  </a:cubicBezTo>
                  <a:cubicBezTo>
                    <a:pt x="11508" y="14695"/>
                    <a:pt x="11508" y="14695"/>
                    <a:pt x="11508" y="14617"/>
                  </a:cubicBezTo>
                  <a:cubicBezTo>
                    <a:pt x="11331" y="14617"/>
                    <a:pt x="11331" y="14539"/>
                    <a:pt x="11154" y="14539"/>
                  </a:cubicBezTo>
                  <a:cubicBezTo>
                    <a:pt x="11508" y="14383"/>
                    <a:pt x="10623" y="14461"/>
                    <a:pt x="10800" y="14539"/>
                  </a:cubicBezTo>
                  <a:cubicBezTo>
                    <a:pt x="10623" y="14539"/>
                    <a:pt x="10446" y="14461"/>
                    <a:pt x="10623" y="14383"/>
                  </a:cubicBezTo>
                  <a:cubicBezTo>
                    <a:pt x="10623" y="14305"/>
                    <a:pt x="10446" y="14383"/>
                    <a:pt x="10269" y="14383"/>
                  </a:cubicBezTo>
                  <a:cubicBezTo>
                    <a:pt x="10269" y="14383"/>
                    <a:pt x="10092" y="14383"/>
                    <a:pt x="10269" y="14383"/>
                  </a:cubicBezTo>
                  <a:cubicBezTo>
                    <a:pt x="10269" y="14383"/>
                    <a:pt x="9915" y="14227"/>
                    <a:pt x="9915" y="14305"/>
                  </a:cubicBezTo>
                  <a:cubicBezTo>
                    <a:pt x="9915" y="14227"/>
                    <a:pt x="10092" y="14227"/>
                    <a:pt x="10092" y="14149"/>
                  </a:cubicBezTo>
                  <a:cubicBezTo>
                    <a:pt x="9915" y="14149"/>
                    <a:pt x="10092" y="13993"/>
                    <a:pt x="9915" y="13993"/>
                  </a:cubicBezTo>
                  <a:cubicBezTo>
                    <a:pt x="9915" y="13915"/>
                    <a:pt x="9738" y="13837"/>
                    <a:pt x="10092" y="13837"/>
                  </a:cubicBezTo>
                  <a:cubicBezTo>
                    <a:pt x="9915" y="13759"/>
                    <a:pt x="9915" y="13759"/>
                    <a:pt x="9915" y="13837"/>
                  </a:cubicBezTo>
                  <a:cubicBezTo>
                    <a:pt x="9915" y="13759"/>
                    <a:pt x="10092" y="13681"/>
                    <a:pt x="9915" y="13681"/>
                  </a:cubicBezTo>
                  <a:cubicBezTo>
                    <a:pt x="9915" y="13681"/>
                    <a:pt x="9915" y="13525"/>
                    <a:pt x="9915" y="13525"/>
                  </a:cubicBezTo>
                  <a:cubicBezTo>
                    <a:pt x="9915" y="13447"/>
                    <a:pt x="9915" y="13447"/>
                    <a:pt x="9915" y="13447"/>
                  </a:cubicBezTo>
                  <a:cubicBezTo>
                    <a:pt x="9915" y="13369"/>
                    <a:pt x="9738" y="13369"/>
                    <a:pt x="9738" y="13369"/>
                  </a:cubicBezTo>
                  <a:cubicBezTo>
                    <a:pt x="9915" y="13369"/>
                    <a:pt x="9915" y="13369"/>
                    <a:pt x="10092" y="13369"/>
                  </a:cubicBezTo>
                  <a:cubicBezTo>
                    <a:pt x="9915" y="13369"/>
                    <a:pt x="9915" y="13369"/>
                    <a:pt x="9915" y="13369"/>
                  </a:cubicBezTo>
                  <a:cubicBezTo>
                    <a:pt x="9915" y="13369"/>
                    <a:pt x="10092" y="13369"/>
                    <a:pt x="10092" y="13369"/>
                  </a:cubicBezTo>
                  <a:cubicBezTo>
                    <a:pt x="9915" y="13291"/>
                    <a:pt x="9738" y="13213"/>
                    <a:pt x="9915" y="13213"/>
                  </a:cubicBezTo>
                  <a:cubicBezTo>
                    <a:pt x="9915" y="13213"/>
                    <a:pt x="9915" y="13213"/>
                    <a:pt x="9915" y="13213"/>
                  </a:cubicBezTo>
                  <a:cubicBezTo>
                    <a:pt x="9915" y="13213"/>
                    <a:pt x="9915" y="13213"/>
                    <a:pt x="9915" y="13135"/>
                  </a:cubicBezTo>
                  <a:cubicBezTo>
                    <a:pt x="9915" y="13213"/>
                    <a:pt x="9915" y="13057"/>
                    <a:pt x="9915" y="13057"/>
                  </a:cubicBezTo>
                  <a:cubicBezTo>
                    <a:pt x="9915" y="13057"/>
                    <a:pt x="9915" y="13057"/>
                    <a:pt x="9915" y="13057"/>
                  </a:cubicBezTo>
                  <a:cubicBezTo>
                    <a:pt x="9915" y="13057"/>
                    <a:pt x="9738" y="13057"/>
                    <a:pt x="9738" y="12979"/>
                  </a:cubicBezTo>
                  <a:cubicBezTo>
                    <a:pt x="9738" y="12979"/>
                    <a:pt x="9915" y="12979"/>
                    <a:pt x="9915" y="12979"/>
                  </a:cubicBezTo>
                  <a:cubicBezTo>
                    <a:pt x="9915" y="12979"/>
                    <a:pt x="9738" y="12979"/>
                    <a:pt x="9738" y="12979"/>
                  </a:cubicBezTo>
                  <a:cubicBezTo>
                    <a:pt x="9738" y="12979"/>
                    <a:pt x="9738" y="12901"/>
                    <a:pt x="9915" y="12901"/>
                  </a:cubicBezTo>
                  <a:cubicBezTo>
                    <a:pt x="9738" y="12901"/>
                    <a:pt x="9915" y="12901"/>
                    <a:pt x="9738" y="12901"/>
                  </a:cubicBezTo>
                  <a:cubicBezTo>
                    <a:pt x="9738" y="12901"/>
                    <a:pt x="9738" y="12901"/>
                    <a:pt x="9738" y="12901"/>
                  </a:cubicBezTo>
                  <a:cubicBezTo>
                    <a:pt x="9915" y="12901"/>
                    <a:pt x="9915" y="12901"/>
                    <a:pt x="10092" y="12901"/>
                  </a:cubicBezTo>
                  <a:cubicBezTo>
                    <a:pt x="9915" y="12901"/>
                    <a:pt x="9915" y="12901"/>
                    <a:pt x="9738" y="12901"/>
                  </a:cubicBezTo>
                  <a:cubicBezTo>
                    <a:pt x="9915" y="12901"/>
                    <a:pt x="9915" y="12901"/>
                    <a:pt x="9915" y="12901"/>
                  </a:cubicBezTo>
                  <a:cubicBezTo>
                    <a:pt x="9915" y="12823"/>
                    <a:pt x="9915" y="12823"/>
                    <a:pt x="9915" y="12823"/>
                  </a:cubicBezTo>
                  <a:cubicBezTo>
                    <a:pt x="9915" y="12823"/>
                    <a:pt x="10092" y="12823"/>
                    <a:pt x="10092" y="12745"/>
                  </a:cubicBezTo>
                  <a:cubicBezTo>
                    <a:pt x="9915" y="12745"/>
                    <a:pt x="9915" y="12745"/>
                    <a:pt x="9915" y="12745"/>
                  </a:cubicBezTo>
                  <a:cubicBezTo>
                    <a:pt x="9915" y="12745"/>
                    <a:pt x="10092" y="12745"/>
                    <a:pt x="10092" y="12745"/>
                  </a:cubicBezTo>
                  <a:cubicBezTo>
                    <a:pt x="10092" y="12745"/>
                    <a:pt x="10092" y="12823"/>
                    <a:pt x="10269" y="12823"/>
                  </a:cubicBezTo>
                  <a:cubicBezTo>
                    <a:pt x="10269" y="12823"/>
                    <a:pt x="10269" y="12745"/>
                    <a:pt x="10092" y="12745"/>
                  </a:cubicBezTo>
                  <a:cubicBezTo>
                    <a:pt x="10269" y="12745"/>
                    <a:pt x="10269" y="12901"/>
                    <a:pt x="10446" y="12901"/>
                  </a:cubicBezTo>
                  <a:cubicBezTo>
                    <a:pt x="10446" y="12901"/>
                    <a:pt x="10446" y="12745"/>
                    <a:pt x="10446" y="12745"/>
                  </a:cubicBezTo>
                  <a:cubicBezTo>
                    <a:pt x="10446" y="12745"/>
                    <a:pt x="10269" y="12745"/>
                    <a:pt x="10269" y="12745"/>
                  </a:cubicBezTo>
                  <a:cubicBezTo>
                    <a:pt x="10269" y="12745"/>
                    <a:pt x="10269" y="12745"/>
                    <a:pt x="10269" y="12667"/>
                  </a:cubicBezTo>
                  <a:cubicBezTo>
                    <a:pt x="10269" y="12667"/>
                    <a:pt x="10269" y="12589"/>
                    <a:pt x="10269" y="12589"/>
                  </a:cubicBezTo>
                  <a:cubicBezTo>
                    <a:pt x="10092" y="12667"/>
                    <a:pt x="10269" y="12512"/>
                    <a:pt x="10269" y="12512"/>
                  </a:cubicBezTo>
                  <a:cubicBezTo>
                    <a:pt x="10269" y="12434"/>
                    <a:pt x="10092" y="12356"/>
                    <a:pt x="10446" y="12278"/>
                  </a:cubicBezTo>
                  <a:cubicBezTo>
                    <a:pt x="10269" y="12278"/>
                    <a:pt x="10446" y="12278"/>
                    <a:pt x="10446" y="12200"/>
                  </a:cubicBezTo>
                  <a:cubicBezTo>
                    <a:pt x="10446" y="12200"/>
                    <a:pt x="10446" y="12044"/>
                    <a:pt x="10446" y="11966"/>
                  </a:cubicBezTo>
                  <a:cubicBezTo>
                    <a:pt x="10446" y="11966"/>
                    <a:pt x="10623" y="11966"/>
                    <a:pt x="10446" y="12044"/>
                  </a:cubicBezTo>
                  <a:cubicBezTo>
                    <a:pt x="10623" y="11966"/>
                    <a:pt x="10623" y="11966"/>
                    <a:pt x="10623" y="11966"/>
                  </a:cubicBezTo>
                  <a:cubicBezTo>
                    <a:pt x="10623" y="11966"/>
                    <a:pt x="10446" y="11966"/>
                    <a:pt x="10446" y="11888"/>
                  </a:cubicBezTo>
                  <a:cubicBezTo>
                    <a:pt x="10446" y="11888"/>
                    <a:pt x="10269" y="11810"/>
                    <a:pt x="10269" y="11810"/>
                  </a:cubicBezTo>
                  <a:cubicBezTo>
                    <a:pt x="10269" y="11810"/>
                    <a:pt x="10269" y="11810"/>
                    <a:pt x="10269" y="11810"/>
                  </a:cubicBezTo>
                  <a:cubicBezTo>
                    <a:pt x="10269" y="11732"/>
                    <a:pt x="10269" y="11732"/>
                    <a:pt x="10092" y="11732"/>
                  </a:cubicBezTo>
                  <a:cubicBezTo>
                    <a:pt x="10269" y="11732"/>
                    <a:pt x="10092" y="11576"/>
                    <a:pt x="10092" y="11576"/>
                  </a:cubicBezTo>
                  <a:cubicBezTo>
                    <a:pt x="10092" y="11576"/>
                    <a:pt x="10269" y="11498"/>
                    <a:pt x="10269" y="11498"/>
                  </a:cubicBezTo>
                  <a:cubicBezTo>
                    <a:pt x="10446" y="11576"/>
                    <a:pt x="10446" y="11654"/>
                    <a:pt x="10800" y="11654"/>
                  </a:cubicBezTo>
                  <a:cubicBezTo>
                    <a:pt x="10800" y="11576"/>
                    <a:pt x="10623" y="11576"/>
                    <a:pt x="10800" y="11576"/>
                  </a:cubicBezTo>
                  <a:cubicBezTo>
                    <a:pt x="10800" y="11498"/>
                    <a:pt x="10977" y="11576"/>
                    <a:pt x="10977" y="11576"/>
                  </a:cubicBezTo>
                  <a:cubicBezTo>
                    <a:pt x="11154" y="11576"/>
                    <a:pt x="10977" y="11420"/>
                    <a:pt x="11154" y="11342"/>
                  </a:cubicBezTo>
                  <a:cubicBezTo>
                    <a:pt x="11154" y="11420"/>
                    <a:pt x="11154" y="11420"/>
                    <a:pt x="11154" y="11420"/>
                  </a:cubicBezTo>
                  <a:cubicBezTo>
                    <a:pt x="11331" y="11420"/>
                    <a:pt x="11331" y="11420"/>
                    <a:pt x="11331" y="11420"/>
                  </a:cubicBezTo>
                  <a:cubicBezTo>
                    <a:pt x="11331" y="11342"/>
                    <a:pt x="11154" y="11342"/>
                    <a:pt x="10977" y="11264"/>
                  </a:cubicBezTo>
                  <a:cubicBezTo>
                    <a:pt x="11154" y="11264"/>
                    <a:pt x="11154" y="11342"/>
                    <a:pt x="11331" y="11264"/>
                  </a:cubicBezTo>
                  <a:cubicBezTo>
                    <a:pt x="11331" y="11186"/>
                    <a:pt x="11154" y="11108"/>
                    <a:pt x="11154" y="11108"/>
                  </a:cubicBezTo>
                  <a:cubicBezTo>
                    <a:pt x="11154" y="11030"/>
                    <a:pt x="11154" y="11030"/>
                    <a:pt x="11154" y="11030"/>
                  </a:cubicBezTo>
                  <a:cubicBezTo>
                    <a:pt x="10977" y="11030"/>
                    <a:pt x="10977" y="10952"/>
                    <a:pt x="10977" y="10952"/>
                  </a:cubicBezTo>
                  <a:cubicBezTo>
                    <a:pt x="10977" y="10874"/>
                    <a:pt x="10977" y="10796"/>
                    <a:pt x="10800" y="10796"/>
                  </a:cubicBezTo>
                  <a:cubicBezTo>
                    <a:pt x="10800" y="10796"/>
                    <a:pt x="10800" y="10796"/>
                    <a:pt x="10977" y="10796"/>
                  </a:cubicBezTo>
                  <a:cubicBezTo>
                    <a:pt x="10977" y="10796"/>
                    <a:pt x="10977" y="10952"/>
                    <a:pt x="11154" y="10874"/>
                  </a:cubicBezTo>
                  <a:cubicBezTo>
                    <a:pt x="11154" y="10952"/>
                    <a:pt x="11154" y="11030"/>
                    <a:pt x="11154" y="11030"/>
                  </a:cubicBezTo>
                  <a:cubicBezTo>
                    <a:pt x="11154" y="11108"/>
                    <a:pt x="11331" y="11030"/>
                    <a:pt x="11331" y="10952"/>
                  </a:cubicBezTo>
                  <a:cubicBezTo>
                    <a:pt x="11331" y="11030"/>
                    <a:pt x="11508" y="11030"/>
                    <a:pt x="11508" y="11030"/>
                  </a:cubicBezTo>
                  <a:cubicBezTo>
                    <a:pt x="11508" y="11108"/>
                    <a:pt x="11331" y="11030"/>
                    <a:pt x="11331" y="11108"/>
                  </a:cubicBezTo>
                  <a:cubicBezTo>
                    <a:pt x="11331" y="11108"/>
                    <a:pt x="11331" y="11108"/>
                    <a:pt x="11331" y="11108"/>
                  </a:cubicBezTo>
                  <a:cubicBezTo>
                    <a:pt x="11508" y="11108"/>
                    <a:pt x="11508" y="11108"/>
                    <a:pt x="11508" y="11030"/>
                  </a:cubicBezTo>
                  <a:cubicBezTo>
                    <a:pt x="11508" y="11030"/>
                    <a:pt x="11508" y="11030"/>
                    <a:pt x="11508" y="11030"/>
                  </a:cubicBezTo>
                  <a:cubicBezTo>
                    <a:pt x="11508" y="11108"/>
                    <a:pt x="11508" y="11108"/>
                    <a:pt x="11508" y="11108"/>
                  </a:cubicBezTo>
                  <a:cubicBezTo>
                    <a:pt x="11685" y="11108"/>
                    <a:pt x="11685" y="11108"/>
                    <a:pt x="11685" y="11030"/>
                  </a:cubicBezTo>
                  <a:cubicBezTo>
                    <a:pt x="11685" y="10952"/>
                    <a:pt x="11685" y="11030"/>
                    <a:pt x="11685" y="11030"/>
                  </a:cubicBezTo>
                  <a:cubicBezTo>
                    <a:pt x="11685" y="11030"/>
                    <a:pt x="11685" y="11030"/>
                    <a:pt x="11685" y="11030"/>
                  </a:cubicBezTo>
                  <a:cubicBezTo>
                    <a:pt x="11685" y="10952"/>
                    <a:pt x="11685" y="10952"/>
                    <a:pt x="11685" y="10952"/>
                  </a:cubicBezTo>
                  <a:cubicBezTo>
                    <a:pt x="11685" y="10952"/>
                    <a:pt x="11685" y="10952"/>
                    <a:pt x="11685" y="10952"/>
                  </a:cubicBezTo>
                  <a:cubicBezTo>
                    <a:pt x="11685" y="10952"/>
                    <a:pt x="11685" y="10952"/>
                    <a:pt x="11685" y="10952"/>
                  </a:cubicBezTo>
                  <a:cubicBezTo>
                    <a:pt x="11862" y="10952"/>
                    <a:pt x="11862" y="11030"/>
                    <a:pt x="12039" y="11030"/>
                  </a:cubicBezTo>
                  <a:cubicBezTo>
                    <a:pt x="12039" y="10952"/>
                    <a:pt x="12039" y="10952"/>
                    <a:pt x="11862" y="10874"/>
                  </a:cubicBezTo>
                  <a:cubicBezTo>
                    <a:pt x="11862" y="10874"/>
                    <a:pt x="12216" y="10952"/>
                    <a:pt x="12039" y="10874"/>
                  </a:cubicBezTo>
                  <a:cubicBezTo>
                    <a:pt x="12039" y="10874"/>
                    <a:pt x="12039" y="10874"/>
                    <a:pt x="12039" y="10874"/>
                  </a:cubicBezTo>
                  <a:cubicBezTo>
                    <a:pt x="11862" y="10874"/>
                    <a:pt x="11862" y="10796"/>
                    <a:pt x="12039" y="10796"/>
                  </a:cubicBezTo>
                  <a:cubicBezTo>
                    <a:pt x="12039" y="10796"/>
                    <a:pt x="12039" y="10874"/>
                    <a:pt x="12216" y="10796"/>
                  </a:cubicBezTo>
                  <a:cubicBezTo>
                    <a:pt x="12216" y="10796"/>
                    <a:pt x="12216" y="10796"/>
                    <a:pt x="12216" y="10874"/>
                  </a:cubicBezTo>
                  <a:cubicBezTo>
                    <a:pt x="12216" y="10718"/>
                    <a:pt x="11685" y="10796"/>
                    <a:pt x="11685" y="10796"/>
                  </a:cubicBezTo>
                  <a:cubicBezTo>
                    <a:pt x="11685" y="10718"/>
                    <a:pt x="11862" y="10718"/>
                    <a:pt x="11862" y="10718"/>
                  </a:cubicBezTo>
                  <a:cubicBezTo>
                    <a:pt x="11862" y="10718"/>
                    <a:pt x="11862" y="10718"/>
                    <a:pt x="12039" y="10718"/>
                  </a:cubicBezTo>
                  <a:cubicBezTo>
                    <a:pt x="11862" y="10718"/>
                    <a:pt x="11862" y="10718"/>
                    <a:pt x="11862" y="10718"/>
                  </a:cubicBezTo>
                  <a:cubicBezTo>
                    <a:pt x="11862" y="10640"/>
                    <a:pt x="12039" y="10718"/>
                    <a:pt x="12039" y="10718"/>
                  </a:cubicBezTo>
                  <a:cubicBezTo>
                    <a:pt x="12039" y="10718"/>
                    <a:pt x="12039" y="10640"/>
                    <a:pt x="12216" y="10640"/>
                  </a:cubicBezTo>
                  <a:cubicBezTo>
                    <a:pt x="12216" y="10640"/>
                    <a:pt x="12216" y="10640"/>
                    <a:pt x="12039" y="10640"/>
                  </a:cubicBezTo>
                  <a:cubicBezTo>
                    <a:pt x="12216" y="10640"/>
                    <a:pt x="12216" y="10562"/>
                    <a:pt x="12216" y="10562"/>
                  </a:cubicBezTo>
                  <a:cubicBezTo>
                    <a:pt x="12216" y="10562"/>
                    <a:pt x="12216" y="10562"/>
                    <a:pt x="12393" y="10562"/>
                  </a:cubicBezTo>
                  <a:cubicBezTo>
                    <a:pt x="12393" y="10562"/>
                    <a:pt x="12216" y="10484"/>
                    <a:pt x="12216" y="10484"/>
                  </a:cubicBezTo>
                  <a:cubicBezTo>
                    <a:pt x="12216" y="10484"/>
                    <a:pt x="12216" y="10484"/>
                    <a:pt x="12216" y="10484"/>
                  </a:cubicBezTo>
                  <a:cubicBezTo>
                    <a:pt x="12216" y="10484"/>
                    <a:pt x="12393" y="10484"/>
                    <a:pt x="12571" y="10484"/>
                  </a:cubicBezTo>
                  <a:cubicBezTo>
                    <a:pt x="12393" y="10484"/>
                    <a:pt x="12393" y="10406"/>
                    <a:pt x="12393" y="10406"/>
                  </a:cubicBezTo>
                  <a:cubicBezTo>
                    <a:pt x="12393" y="10406"/>
                    <a:pt x="12571" y="10406"/>
                    <a:pt x="12571" y="10406"/>
                  </a:cubicBezTo>
                  <a:cubicBezTo>
                    <a:pt x="12571" y="10406"/>
                    <a:pt x="12571" y="10406"/>
                    <a:pt x="12571" y="10406"/>
                  </a:cubicBezTo>
                  <a:cubicBezTo>
                    <a:pt x="12393" y="10406"/>
                    <a:pt x="12571" y="10562"/>
                    <a:pt x="12571" y="10484"/>
                  </a:cubicBezTo>
                  <a:cubicBezTo>
                    <a:pt x="12571" y="10484"/>
                    <a:pt x="12748" y="10484"/>
                    <a:pt x="12748" y="10406"/>
                  </a:cubicBezTo>
                  <a:cubicBezTo>
                    <a:pt x="12748" y="10406"/>
                    <a:pt x="12571" y="10406"/>
                    <a:pt x="12393" y="10328"/>
                  </a:cubicBezTo>
                  <a:cubicBezTo>
                    <a:pt x="12571" y="10328"/>
                    <a:pt x="12571" y="10328"/>
                    <a:pt x="12748" y="10328"/>
                  </a:cubicBezTo>
                  <a:cubicBezTo>
                    <a:pt x="12748" y="10328"/>
                    <a:pt x="12748" y="10328"/>
                    <a:pt x="12748" y="10406"/>
                  </a:cubicBezTo>
                  <a:cubicBezTo>
                    <a:pt x="12925" y="10406"/>
                    <a:pt x="12925" y="10484"/>
                    <a:pt x="12925" y="10484"/>
                  </a:cubicBezTo>
                  <a:cubicBezTo>
                    <a:pt x="12925" y="10484"/>
                    <a:pt x="13102" y="10406"/>
                    <a:pt x="13102" y="10406"/>
                  </a:cubicBezTo>
                  <a:cubicBezTo>
                    <a:pt x="12925" y="10406"/>
                    <a:pt x="12925" y="10406"/>
                    <a:pt x="12925" y="10328"/>
                  </a:cubicBezTo>
                  <a:cubicBezTo>
                    <a:pt x="13102" y="10406"/>
                    <a:pt x="13102" y="10406"/>
                    <a:pt x="13102" y="10328"/>
                  </a:cubicBezTo>
                  <a:cubicBezTo>
                    <a:pt x="13102" y="10328"/>
                    <a:pt x="13102" y="10328"/>
                    <a:pt x="13102" y="10328"/>
                  </a:cubicBezTo>
                  <a:cubicBezTo>
                    <a:pt x="13102" y="10328"/>
                    <a:pt x="13102" y="10328"/>
                    <a:pt x="13102" y="10328"/>
                  </a:cubicBezTo>
                  <a:cubicBezTo>
                    <a:pt x="13102" y="10328"/>
                    <a:pt x="13102" y="10250"/>
                    <a:pt x="13102" y="10250"/>
                  </a:cubicBezTo>
                  <a:cubicBezTo>
                    <a:pt x="13102" y="10250"/>
                    <a:pt x="13279" y="10250"/>
                    <a:pt x="13279" y="10250"/>
                  </a:cubicBezTo>
                  <a:cubicBezTo>
                    <a:pt x="13279" y="10250"/>
                    <a:pt x="13279" y="10250"/>
                    <a:pt x="13279" y="10250"/>
                  </a:cubicBezTo>
                  <a:cubicBezTo>
                    <a:pt x="13456" y="10172"/>
                    <a:pt x="13279" y="10094"/>
                    <a:pt x="13456" y="10016"/>
                  </a:cubicBezTo>
                  <a:cubicBezTo>
                    <a:pt x="13456" y="10016"/>
                    <a:pt x="13456" y="10094"/>
                    <a:pt x="13456" y="10016"/>
                  </a:cubicBezTo>
                  <a:cubicBezTo>
                    <a:pt x="13456" y="10016"/>
                    <a:pt x="13456" y="10016"/>
                    <a:pt x="13456" y="10016"/>
                  </a:cubicBezTo>
                  <a:cubicBezTo>
                    <a:pt x="13633" y="10016"/>
                    <a:pt x="13633" y="10094"/>
                    <a:pt x="13810" y="10094"/>
                  </a:cubicBezTo>
                  <a:cubicBezTo>
                    <a:pt x="13810" y="10016"/>
                    <a:pt x="13633" y="10016"/>
                    <a:pt x="13810" y="10016"/>
                  </a:cubicBezTo>
                  <a:cubicBezTo>
                    <a:pt x="13633" y="9938"/>
                    <a:pt x="13633" y="9938"/>
                    <a:pt x="13633" y="9938"/>
                  </a:cubicBezTo>
                  <a:cubicBezTo>
                    <a:pt x="13633" y="9938"/>
                    <a:pt x="13456" y="9860"/>
                    <a:pt x="13633" y="9860"/>
                  </a:cubicBezTo>
                  <a:cubicBezTo>
                    <a:pt x="13633" y="9860"/>
                    <a:pt x="13810" y="9938"/>
                    <a:pt x="13810" y="9938"/>
                  </a:cubicBezTo>
                  <a:cubicBezTo>
                    <a:pt x="13987" y="9938"/>
                    <a:pt x="13810" y="10016"/>
                    <a:pt x="13987" y="10016"/>
                  </a:cubicBezTo>
                  <a:cubicBezTo>
                    <a:pt x="13987" y="10094"/>
                    <a:pt x="14164" y="10094"/>
                    <a:pt x="14164" y="10016"/>
                  </a:cubicBezTo>
                  <a:cubicBezTo>
                    <a:pt x="14164" y="10016"/>
                    <a:pt x="14164" y="9938"/>
                    <a:pt x="14164" y="9938"/>
                  </a:cubicBezTo>
                  <a:cubicBezTo>
                    <a:pt x="14164" y="9860"/>
                    <a:pt x="14164" y="9860"/>
                    <a:pt x="14341" y="9860"/>
                  </a:cubicBezTo>
                  <a:cubicBezTo>
                    <a:pt x="14341" y="9860"/>
                    <a:pt x="14341" y="9782"/>
                    <a:pt x="14341" y="9782"/>
                  </a:cubicBezTo>
                  <a:cubicBezTo>
                    <a:pt x="14518" y="9782"/>
                    <a:pt x="14518" y="9782"/>
                    <a:pt x="14518" y="9782"/>
                  </a:cubicBezTo>
                  <a:cubicBezTo>
                    <a:pt x="14518" y="9782"/>
                    <a:pt x="14518" y="9704"/>
                    <a:pt x="14695" y="9704"/>
                  </a:cubicBezTo>
                  <a:cubicBezTo>
                    <a:pt x="14695" y="9704"/>
                    <a:pt x="14695" y="9704"/>
                    <a:pt x="14695" y="9704"/>
                  </a:cubicBezTo>
                  <a:cubicBezTo>
                    <a:pt x="14695" y="9704"/>
                    <a:pt x="14872" y="9704"/>
                    <a:pt x="14872" y="9704"/>
                  </a:cubicBezTo>
                  <a:cubicBezTo>
                    <a:pt x="15049" y="9704"/>
                    <a:pt x="14872" y="9626"/>
                    <a:pt x="15049" y="9548"/>
                  </a:cubicBezTo>
                  <a:cubicBezTo>
                    <a:pt x="15049" y="9626"/>
                    <a:pt x="14872" y="9704"/>
                    <a:pt x="15049" y="9704"/>
                  </a:cubicBezTo>
                  <a:cubicBezTo>
                    <a:pt x="15049" y="9704"/>
                    <a:pt x="15049" y="9548"/>
                    <a:pt x="15049" y="9548"/>
                  </a:cubicBezTo>
                  <a:cubicBezTo>
                    <a:pt x="15226" y="9548"/>
                    <a:pt x="15049" y="9626"/>
                    <a:pt x="15226" y="9704"/>
                  </a:cubicBezTo>
                  <a:cubicBezTo>
                    <a:pt x="15226" y="9704"/>
                    <a:pt x="15226" y="9548"/>
                    <a:pt x="15226" y="9548"/>
                  </a:cubicBezTo>
                  <a:cubicBezTo>
                    <a:pt x="15226" y="9548"/>
                    <a:pt x="15226" y="9548"/>
                    <a:pt x="15226" y="9548"/>
                  </a:cubicBezTo>
                  <a:cubicBezTo>
                    <a:pt x="15226" y="9470"/>
                    <a:pt x="15403" y="9470"/>
                    <a:pt x="15403" y="9470"/>
                  </a:cubicBezTo>
                  <a:cubicBezTo>
                    <a:pt x="15403" y="9470"/>
                    <a:pt x="15403" y="9470"/>
                    <a:pt x="15403" y="9548"/>
                  </a:cubicBezTo>
                  <a:cubicBezTo>
                    <a:pt x="15580" y="9470"/>
                    <a:pt x="15580" y="9392"/>
                    <a:pt x="15580" y="9470"/>
                  </a:cubicBezTo>
                  <a:cubicBezTo>
                    <a:pt x="15580" y="9470"/>
                    <a:pt x="15757" y="9470"/>
                    <a:pt x="15757" y="9470"/>
                  </a:cubicBezTo>
                  <a:cubicBezTo>
                    <a:pt x="15580" y="9470"/>
                    <a:pt x="15580" y="9392"/>
                    <a:pt x="15580" y="9392"/>
                  </a:cubicBezTo>
                  <a:cubicBezTo>
                    <a:pt x="15580" y="9392"/>
                    <a:pt x="15757" y="9392"/>
                    <a:pt x="15757" y="9392"/>
                  </a:cubicBezTo>
                  <a:cubicBezTo>
                    <a:pt x="15934" y="9314"/>
                    <a:pt x="15934" y="9314"/>
                    <a:pt x="15934" y="9236"/>
                  </a:cubicBezTo>
                  <a:cubicBezTo>
                    <a:pt x="15934" y="9236"/>
                    <a:pt x="15934" y="9236"/>
                    <a:pt x="15934" y="9158"/>
                  </a:cubicBezTo>
                  <a:cubicBezTo>
                    <a:pt x="16112" y="9158"/>
                    <a:pt x="16112" y="9080"/>
                    <a:pt x="16112" y="9002"/>
                  </a:cubicBezTo>
                  <a:cubicBezTo>
                    <a:pt x="16112" y="8925"/>
                    <a:pt x="16112" y="8925"/>
                    <a:pt x="16112" y="8847"/>
                  </a:cubicBezTo>
                  <a:cubicBezTo>
                    <a:pt x="16289" y="8847"/>
                    <a:pt x="16289" y="8769"/>
                    <a:pt x="16289" y="8769"/>
                  </a:cubicBezTo>
                  <a:cubicBezTo>
                    <a:pt x="16289" y="8769"/>
                    <a:pt x="16289" y="8769"/>
                    <a:pt x="16466" y="8769"/>
                  </a:cubicBezTo>
                  <a:cubicBezTo>
                    <a:pt x="16466" y="8769"/>
                    <a:pt x="16466" y="8691"/>
                    <a:pt x="16466" y="8691"/>
                  </a:cubicBezTo>
                  <a:cubicBezTo>
                    <a:pt x="16643" y="8613"/>
                    <a:pt x="16643" y="8613"/>
                    <a:pt x="16643" y="8613"/>
                  </a:cubicBezTo>
                  <a:cubicBezTo>
                    <a:pt x="16643" y="8613"/>
                    <a:pt x="16643" y="8613"/>
                    <a:pt x="16643" y="8613"/>
                  </a:cubicBezTo>
                  <a:cubicBezTo>
                    <a:pt x="16643" y="8613"/>
                    <a:pt x="16643" y="8535"/>
                    <a:pt x="16643" y="8535"/>
                  </a:cubicBezTo>
                  <a:cubicBezTo>
                    <a:pt x="16643" y="8535"/>
                    <a:pt x="16820" y="8613"/>
                    <a:pt x="16820" y="8613"/>
                  </a:cubicBezTo>
                  <a:cubicBezTo>
                    <a:pt x="16820" y="8535"/>
                    <a:pt x="17351" y="8379"/>
                    <a:pt x="17174" y="8379"/>
                  </a:cubicBezTo>
                  <a:cubicBezTo>
                    <a:pt x="17174" y="8379"/>
                    <a:pt x="17174" y="8379"/>
                    <a:pt x="17174" y="8379"/>
                  </a:cubicBezTo>
                  <a:cubicBezTo>
                    <a:pt x="16997" y="8379"/>
                    <a:pt x="16997" y="8457"/>
                    <a:pt x="16997" y="8379"/>
                  </a:cubicBezTo>
                  <a:cubicBezTo>
                    <a:pt x="16997" y="8379"/>
                    <a:pt x="16997" y="8301"/>
                    <a:pt x="16997" y="8301"/>
                  </a:cubicBezTo>
                  <a:cubicBezTo>
                    <a:pt x="16997" y="8301"/>
                    <a:pt x="16820" y="8301"/>
                    <a:pt x="16820" y="8301"/>
                  </a:cubicBezTo>
                  <a:cubicBezTo>
                    <a:pt x="16820" y="8301"/>
                    <a:pt x="16820" y="8301"/>
                    <a:pt x="16820" y="8301"/>
                  </a:cubicBezTo>
                  <a:cubicBezTo>
                    <a:pt x="16643" y="8301"/>
                    <a:pt x="16643" y="8223"/>
                    <a:pt x="16820" y="8301"/>
                  </a:cubicBezTo>
                  <a:cubicBezTo>
                    <a:pt x="16820" y="8301"/>
                    <a:pt x="16820" y="8223"/>
                    <a:pt x="16997" y="8223"/>
                  </a:cubicBezTo>
                  <a:cubicBezTo>
                    <a:pt x="16997" y="8301"/>
                    <a:pt x="16997" y="8301"/>
                    <a:pt x="16997" y="8301"/>
                  </a:cubicBezTo>
                  <a:cubicBezTo>
                    <a:pt x="16997" y="8301"/>
                    <a:pt x="16997" y="8223"/>
                    <a:pt x="16997" y="8145"/>
                  </a:cubicBezTo>
                  <a:cubicBezTo>
                    <a:pt x="16997" y="8223"/>
                    <a:pt x="16997" y="8223"/>
                    <a:pt x="16997" y="8223"/>
                  </a:cubicBezTo>
                  <a:cubicBezTo>
                    <a:pt x="16820" y="8223"/>
                    <a:pt x="16820" y="8145"/>
                    <a:pt x="16820" y="8145"/>
                  </a:cubicBezTo>
                  <a:cubicBezTo>
                    <a:pt x="16820" y="8145"/>
                    <a:pt x="16820" y="8223"/>
                    <a:pt x="16820" y="8223"/>
                  </a:cubicBezTo>
                  <a:cubicBezTo>
                    <a:pt x="16643" y="8145"/>
                    <a:pt x="16466" y="8067"/>
                    <a:pt x="16643" y="8067"/>
                  </a:cubicBezTo>
                  <a:cubicBezTo>
                    <a:pt x="16643" y="8067"/>
                    <a:pt x="16289" y="7989"/>
                    <a:pt x="16289" y="7911"/>
                  </a:cubicBezTo>
                  <a:cubicBezTo>
                    <a:pt x="16466" y="7911"/>
                    <a:pt x="16643" y="7989"/>
                    <a:pt x="16643" y="8067"/>
                  </a:cubicBezTo>
                  <a:cubicBezTo>
                    <a:pt x="16643" y="7989"/>
                    <a:pt x="16643" y="7989"/>
                    <a:pt x="16643" y="7989"/>
                  </a:cubicBezTo>
                  <a:cubicBezTo>
                    <a:pt x="16643" y="7989"/>
                    <a:pt x="16643" y="7911"/>
                    <a:pt x="16466" y="7911"/>
                  </a:cubicBezTo>
                  <a:cubicBezTo>
                    <a:pt x="16820" y="7911"/>
                    <a:pt x="16643" y="7833"/>
                    <a:pt x="16466" y="7833"/>
                  </a:cubicBezTo>
                  <a:cubicBezTo>
                    <a:pt x="16466" y="7833"/>
                    <a:pt x="16466" y="7833"/>
                    <a:pt x="16289" y="7833"/>
                  </a:cubicBezTo>
                  <a:cubicBezTo>
                    <a:pt x="16289" y="7833"/>
                    <a:pt x="16289" y="7755"/>
                    <a:pt x="16289" y="7755"/>
                  </a:cubicBezTo>
                  <a:cubicBezTo>
                    <a:pt x="16289" y="7755"/>
                    <a:pt x="16289" y="7755"/>
                    <a:pt x="16289" y="7755"/>
                  </a:cubicBezTo>
                  <a:cubicBezTo>
                    <a:pt x="16466" y="7755"/>
                    <a:pt x="16289" y="7755"/>
                    <a:pt x="16466" y="7755"/>
                  </a:cubicBezTo>
                  <a:cubicBezTo>
                    <a:pt x="16466" y="7755"/>
                    <a:pt x="16466" y="7755"/>
                    <a:pt x="16466" y="7677"/>
                  </a:cubicBezTo>
                  <a:cubicBezTo>
                    <a:pt x="16466" y="7677"/>
                    <a:pt x="16466" y="7599"/>
                    <a:pt x="16643" y="7599"/>
                  </a:cubicBezTo>
                  <a:cubicBezTo>
                    <a:pt x="16643" y="7521"/>
                    <a:pt x="16820" y="7521"/>
                    <a:pt x="16820" y="7521"/>
                  </a:cubicBezTo>
                  <a:cubicBezTo>
                    <a:pt x="16820" y="7521"/>
                    <a:pt x="16820" y="7443"/>
                    <a:pt x="16820" y="7443"/>
                  </a:cubicBezTo>
                  <a:cubicBezTo>
                    <a:pt x="16820" y="7443"/>
                    <a:pt x="16997" y="7443"/>
                    <a:pt x="16997" y="7443"/>
                  </a:cubicBezTo>
                  <a:cubicBezTo>
                    <a:pt x="16997" y="7443"/>
                    <a:pt x="16997" y="7365"/>
                    <a:pt x="16997" y="7365"/>
                  </a:cubicBezTo>
                  <a:cubicBezTo>
                    <a:pt x="16997" y="7365"/>
                    <a:pt x="17174" y="7365"/>
                    <a:pt x="17174" y="7365"/>
                  </a:cubicBezTo>
                  <a:cubicBezTo>
                    <a:pt x="16997" y="7365"/>
                    <a:pt x="17174" y="7287"/>
                    <a:pt x="16997" y="7209"/>
                  </a:cubicBezTo>
                  <a:cubicBezTo>
                    <a:pt x="17351" y="7287"/>
                    <a:pt x="16997" y="7131"/>
                    <a:pt x="16997" y="7053"/>
                  </a:cubicBezTo>
                  <a:cubicBezTo>
                    <a:pt x="16820" y="6975"/>
                    <a:pt x="16820" y="6897"/>
                    <a:pt x="16643" y="6897"/>
                  </a:cubicBezTo>
                  <a:cubicBezTo>
                    <a:pt x="16643" y="6897"/>
                    <a:pt x="16820" y="6897"/>
                    <a:pt x="16643" y="6819"/>
                  </a:cubicBezTo>
                  <a:cubicBezTo>
                    <a:pt x="16820" y="6819"/>
                    <a:pt x="16997" y="7053"/>
                    <a:pt x="16997" y="7053"/>
                  </a:cubicBezTo>
                  <a:cubicBezTo>
                    <a:pt x="17174" y="7053"/>
                    <a:pt x="17351" y="7053"/>
                    <a:pt x="17351" y="6975"/>
                  </a:cubicBezTo>
                  <a:cubicBezTo>
                    <a:pt x="17351" y="6975"/>
                    <a:pt x="17174" y="6897"/>
                    <a:pt x="17174" y="6897"/>
                  </a:cubicBezTo>
                  <a:cubicBezTo>
                    <a:pt x="17174" y="6975"/>
                    <a:pt x="16997" y="6897"/>
                    <a:pt x="16820" y="6897"/>
                  </a:cubicBezTo>
                  <a:cubicBezTo>
                    <a:pt x="16997" y="6819"/>
                    <a:pt x="16997" y="6819"/>
                    <a:pt x="16997" y="6819"/>
                  </a:cubicBezTo>
                  <a:cubicBezTo>
                    <a:pt x="16820" y="6819"/>
                    <a:pt x="16997" y="6819"/>
                    <a:pt x="17174" y="6819"/>
                  </a:cubicBezTo>
                  <a:cubicBezTo>
                    <a:pt x="17174" y="6819"/>
                    <a:pt x="17174" y="6819"/>
                    <a:pt x="17174" y="6819"/>
                  </a:cubicBezTo>
                  <a:cubicBezTo>
                    <a:pt x="17174" y="6819"/>
                    <a:pt x="16997" y="6819"/>
                    <a:pt x="17174" y="6741"/>
                  </a:cubicBezTo>
                  <a:cubicBezTo>
                    <a:pt x="17174" y="6741"/>
                    <a:pt x="17174" y="6819"/>
                    <a:pt x="17351" y="6819"/>
                  </a:cubicBezTo>
                  <a:cubicBezTo>
                    <a:pt x="17351" y="6819"/>
                    <a:pt x="17351" y="6741"/>
                    <a:pt x="17351" y="6741"/>
                  </a:cubicBezTo>
                  <a:cubicBezTo>
                    <a:pt x="17351" y="6741"/>
                    <a:pt x="17528" y="6819"/>
                    <a:pt x="17528" y="6741"/>
                  </a:cubicBezTo>
                  <a:cubicBezTo>
                    <a:pt x="17705" y="6819"/>
                    <a:pt x="17705" y="6741"/>
                    <a:pt x="17705" y="6663"/>
                  </a:cubicBezTo>
                  <a:cubicBezTo>
                    <a:pt x="17882" y="6819"/>
                    <a:pt x="18059" y="6585"/>
                    <a:pt x="17705" y="6585"/>
                  </a:cubicBezTo>
                  <a:cubicBezTo>
                    <a:pt x="17705" y="6585"/>
                    <a:pt x="17705" y="6585"/>
                    <a:pt x="17705" y="6663"/>
                  </a:cubicBezTo>
                  <a:cubicBezTo>
                    <a:pt x="17705" y="6663"/>
                    <a:pt x="17528" y="6585"/>
                    <a:pt x="17528" y="6585"/>
                  </a:cubicBezTo>
                  <a:cubicBezTo>
                    <a:pt x="17705" y="6585"/>
                    <a:pt x="17882" y="6585"/>
                    <a:pt x="17882" y="6585"/>
                  </a:cubicBezTo>
                  <a:cubicBezTo>
                    <a:pt x="17882" y="6507"/>
                    <a:pt x="18059" y="6585"/>
                    <a:pt x="18059" y="6507"/>
                  </a:cubicBezTo>
                  <a:cubicBezTo>
                    <a:pt x="18059" y="6507"/>
                    <a:pt x="17882" y="6429"/>
                    <a:pt x="17705" y="6429"/>
                  </a:cubicBezTo>
                  <a:cubicBezTo>
                    <a:pt x="17528" y="6351"/>
                    <a:pt x="17528" y="6273"/>
                    <a:pt x="17351" y="6195"/>
                  </a:cubicBezTo>
                  <a:cubicBezTo>
                    <a:pt x="17528" y="6273"/>
                    <a:pt x="17528" y="6351"/>
                    <a:pt x="17705" y="6351"/>
                  </a:cubicBezTo>
                  <a:cubicBezTo>
                    <a:pt x="17882" y="6429"/>
                    <a:pt x="18059" y="6429"/>
                    <a:pt x="18236" y="6507"/>
                  </a:cubicBezTo>
                  <a:cubicBezTo>
                    <a:pt x="18236" y="6429"/>
                    <a:pt x="18590" y="6663"/>
                    <a:pt x="18413" y="6507"/>
                  </a:cubicBezTo>
                  <a:cubicBezTo>
                    <a:pt x="18413" y="6429"/>
                    <a:pt x="18413" y="6429"/>
                    <a:pt x="18413" y="6429"/>
                  </a:cubicBezTo>
                  <a:cubicBezTo>
                    <a:pt x="18413" y="6429"/>
                    <a:pt x="18413" y="6429"/>
                    <a:pt x="18413" y="6429"/>
                  </a:cubicBezTo>
                  <a:cubicBezTo>
                    <a:pt x="18413" y="6351"/>
                    <a:pt x="18236" y="6351"/>
                    <a:pt x="18236" y="6351"/>
                  </a:cubicBezTo>
                  <a:cubicBezTo>
                    <a:pt x="18236" y="6351"/>
                    <a:pt x="18413" y="6507"/>
                    <a:pt x="18059" y="6429"/>
                  </a:cubicBezTo>
                  <a:cubicBezTo>
                    <a:pt x="18413" y="6429"/>
                    <a:pt x="18236" y="6351"/>
                    <a:pt x="18236" y="6273"/>
                  </a:cubicBezTo>
                  <a:cubicBezTo>
                    <a:pt x="18236" y="6273"/>
                    <a:pt x="18413" y="6273"/>
                    <a:pt x="18413" y="6351"/>
                  </a:cubicBezTo>
                  <a:cubicBezTo>
                    <a:pt x="18413" y="6351"/>
                    <a:pt x="18413" y="6351"/>
                    <a:pt x="18413" y="6351"/>
                  </a:cubicBezTo>
                  <a:cubicBezTo>
                    <a:pt x="18413" y="6273"/>
                    <a:pt x="18413" y="6273"/>
                    <a:pt x="18413" y="6195"/>
                  </a:cubicBezTo>
                  <a:cubicBezTo>
                    <a:pt x="18236" y="6195"/>
                    <a:pt x="18236" y="6195"/>
                    <a:pt x="18059" y="6195"/>
                  </a:cubicBezTo>
                  <a:cubicBezTo>
                    <a:pt x="18236" y="6195"/>
                    <a:pt x="18236" y="6195"/>
                    <a:pt x="18413" y="6195"/>
                  </a:cubicBezTo>
                  <a:cubicBezTo>
                    <a:pt x="18413" y="6195"/>
                    <a:pt x="18413" y="6117"/>
                    <a:pt x="18413" y="6117"/>
                  </a:cubicBezTo>
                  <a:cubicBezTo>
                    <a:pt x="18413" y="6117"/>
                    <a:pt x="18413" y="6039"/>
                    <a:pt x="18413" y="6039"/>
                  </a:cubicBezTo>
                  <a:cubicBezTo>
                    <a:pt x="18413" y="6039"/>
                    <a:pt x="18413" y="5961"/>
                    <a:pt x="18413" y="5961"/>
                  </a:cubicBezTo>
                  <a:cubicBezTo>
                    <a:pt x="18590" y="5961"/>
                    <a:pt x="18590" y="6039"/>
                    <a:pt x="18590" y="6039"/>
                  </a:cubicBezTo>
                  <a:cubicBezTo>
                    <a:pt x="18767" y="6039"/>
                    <a:pt x="18590" y="6117"/>
                    <a:pt x="18590" y="6117"/>
                  </a:cubicBezTo>
                  <a:cubicBezTo>
                    <a:pt x="18767" y="6117"/>
                    <a:pt x="18944" y="6117"/>
                    <a:pt x="18944" y="6195"/>
                  </a:cubicBezTo>
                  <a:cubicBezTo>
                    <a:pt x="18944" y="6117"/>
                    <a:pt x="18944" y="5961"/>
                    <a:pt x="18767" y="5883"/>
                  </a:cubicBezTo>
                  <a:cubicBezTo>
                    <a:pt x="18944" y="5883"/>
                    <a:pt x="19121" y="5961"/>
                    <a:pt x="19121" y="6039"/>
                  </a:cubicBezTo>
                  <a:cubicBezTo>
                    <a:pt x="19298" y="6117"/>
                    <a:pt x="19121" y="6039"/>
                    <a:pt x="19298" y="6117"/>
                  </a:cubicBezTo>
                  <a:cubicBezTo>
                    <a:pt x="19298" y="6117"/>
                    <a:pt x="19475" y="6117"/>
                    <a:pt x="19475" y="6195"/>
                  </a:cubicBezTo>
                  <a:cubicBezTo>
                    <a:pt x="19475" y="6195"/>
                    <a:pt x="19475" y="6195"/>
                    <a:pt x="19653" y="6273"/>
                  </a:cubicBezTo>
                  <a:cubicBezTo>
                    <a:pt x="19653" y="6273"/>
                    <a:pt x="19653" y="6273"/>
                    <a:pt x="19653" y="6195"/>
                  </a:cubicBezTo>
                  <a:cubicBezTo>
                    <a:pt x="19653" y="6195"/>
                    <a:pt x="19653" y="6195"/>
                    <a:pt x="19830" y="6117"/>
                  </a:cubicBezTo>
                  <a:cubicBezTo>
                    <a:pt x="19830" y="6117"/>
                    <a:pt x="19653" y="6039"/>
                    <a:pt x="19830" y="6039"/>
                  </a:cubicBezTo>
                  <a:cubicBezTo>
                    <a:pt x="19830" y="6039"/>
                    <a:pt x="19830" y="6117"/>
                    <a:pt x="20007" y="6117"/>
                  </a:cubicBezTo>
                  <a:cubicBezTo>
                    <a:pt x="20007" y="6117"/>
                    <a:pt x="20007" y="6039"/>
                    <a:pt x="20007" y="6039"/>
                  </a:cubicBezTo>
                  <a:cubicBezTo>
                    <a:pt x="20007" y="6117"/>
                    <a:pt x="20007" y="6117"/>
                    <a:pt x="20184" y="6117"/>
                  </a:cubicBezTo>
                  <a:cubicBezTo>
                    <a:pt x="20184" y="6195"/>
                    <a:pt x="20184" y="6117"/>
                    <a:pt x="20184" y="6117"/>
                  </a:cubicBezTo>
                  <a:cubicBezTo>
                    <a:pt x="20184" y="6039"/>
                    <a:pt x="20184" y="6039"/>
                    <a:pt x="20184" y="6039"/>
                  </a:cubicBezTo>
                  <a:cubicBezTo>
                    <a:pt x="20184" y="6039"/>
                    <a:pt x="20538" y="6117"/>
                    <a:pt x="20538" y="6117"/>
                  </a:cubicBezTo>
                  <a:cubicBezTo>
                    <a:pt x="20538" y="6117"/>
                    <a:pt x="20538" y="6039"/>
                    <a:pt x="20538" y="6039"/>
                  </a:cubicBezTo>
                  <a:cubicBezTo>
                    <a:pt x="20715" y="6039"/>
                    <a:pt x="20715" y="6117"/>
                    <a:pt x="20892" y="6117"/>
                  </a:cubicBezTo>
                  <a:cubicBezTo>
                    <a:pt x="20892" y="6117"/>
                    <a:pt x="20892" y="6117"/>
                    <a:pt x="20892" y="6117"/>
                  </a:cubicBezTo>
                  <a:cubicBezTo>
                    <a:pt x="21069" y="6117"/>
                    <a:pt x="20892" y="6117"/>
                    <a:pt x="21069" y="6117"/>
                  </a:cubicBezTo>
                  <a:cubicBezTo>
                    <a:pt x="20892" y="6117"/>
                    <a:pt x="21069" y="6117"/>
                    <a:pt x="21069" y="6117"/>
                  </a:cubicBezTo>
                  <a:cubicBezTo>
                    <a:pt x="21069" y="6117"/>
                    <a:pt x="21069" y="6117"/>
                    <a:pt x="21246" y="6117"/>
                  </a:cubicBezTo>
                  <a:cubicBezTo>
                    <a:pt x="21069" y="6117"/>
                    <a:pt x="21069" y="6117"/>
                    <a:pt x="21069" y="6039"/>
                  </a:cubicBezTo>
                  <a:cubicBezTo>
                    <a:pt x="21246" y="6117"/>
                    <a:pt x="21423" y="6039"/>
                    <a:pt x="21246" y="5961"/>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a:p>
          </p:txBody>
        </p:sp>
        <p:sp>
          <p:nvSpPr>
            <p:cNvPr id="80" name="Shape 771">
              <a:extLst>
                <a:ext uri="{FF2B5EF4-FFF2-40B4-BE49-F238E27FC236}">
                  <a16:creationId xmlns:a16="http://schemas.microsoft.com/office/drawing/2014/main" id="{26D26DD7-A428-4098-AD69-EFB1D67CF997}"/>
                </a:ext>
              </a:extLst>
            </p:cNvPr>
            <p:cNvSpPr/>
            <p:nvPr/>
          </p:nvSpPr>
          <p:spPr>
            <a:xfrm>
              <a:off x="2295363" y="8401150"/>
              <a:ext cx="1896166" cy="1529296"/>
            </a:xfrm>
            <a:custGeom>
              <a:avLst/>
              <a:gdLst/>
              <a:ahLst/>
              <a:cxnLst>
                <a:cxn ang="0">
                  <a:pos x="wd2" y="hd2"/>
                </a:cxn>
                <a:cxn ang="5400000">
                  <a:pos x="wd2" y="hd2"/>
                </a:cxn>
                <a:cxn ang="10800000">
                  <a:pos x="wd2" y="hd2"/>
                </a:cxn>
                <a:cxn ang="16200000">
                  <a:pos x="wd2" y="hd2"/>
                </a:cxn>
              </a:cxnLst>
              <a:rect l="0" t="0" r="r" b="b"/>
              <a:pathLst>
                <a:path w="21497" h="21600" extrusionOk="0">
                  <a:moveTo>
                    <a:pt x="14482" y="17004"/>
                  </a:moveTo>
                  <a:cubicBezTo>
                    <a:pt x="14482" y="17234"/>
                    <a:pt x="14666" y="17234"/>
                    <a:pt x="14666" y="17234"/>
                  </a:cubicBezTo>
                  <a:cubicBezTo>
                    <a:pt x="14482" y="17004"/>
                    <a:pt x="14666" y="17004"/>
                    <a:pt x="14482" y="16774"/>
                  </a:cubicBezTo>
                  <a:cubicBezTo>
                    <a:pt x="14482" y="17004"/>
                    <a:pt x="14482" y="17004"/>
                    <a:pt x="14482" y="17004"/>
                  </a:cubicBezTo>
                  <a:close/>
                  <a:moveTo>
                    <a:pt x="19097" y="3906"/>
                  </a:moveTo>
                  <a:cubicBezTo>
                    <a:pt x="19282" y="3906"/>
                    <a:pt x="19282" y="3906"/>
                    <a:pt x="19282" y="3906"/>
                  </a:cubicBezTo>
                  <a:cubicBezTo>
                    <a:pt x="19282" y="3906"/>
                    <a:pt x="19282" y="3906"/>
                    <a:pt x="19097" y="3906"/>
                  </a:cubicBezTo>
                  <a:cubicBezTo>
                    <a:pt x="19097" y="3906"/>
                    <a:pt x="19097" y="3906"/>
                    <a:pt x="19097" y="3906"/>
                  </a:cubicBezTo>
                  <a:close/>
                  <a:moveTo>
                    <a:pt x="20020" y="6664"/>
                  </a:moveTo>
                  <a:cubicBezTo>
                    <a:pt x="20205" y="6434"/>
                    <a:pt x="20574" y="6204"/>
                    <a:pt x="20759" y="5974"/>
                  </a:cubicBezTo>
                  <a:cubicBezTo>
                    <a:pt x="20943" y="5974"/>
                    <a:pt x="21128" y="5745"/>
                    <a:pt x="21128" y="5745"/>
                  </a:cubicBezTo>
                  <a:cubicBezTo>
                    <a:pt x="21128" y="5515"/>
                    <a:pt x="21312" y="5515"/>
                    <a:pt x="21312" y="5515"/>
                  </a:cubicBezTo>
                  <a:cubicBezTo>
                    <a:pt x="21312" y="5285"/>
                    <a:pt x="21312" y="5285"/>
                    <a:pt x="21312" y="5285"/>
                  </a:cubicBezTo>
                  <a:cubicBezTo>
                    <a:pt x="21312" y="5285"/>
                    <a:pt x="21312" y="5055"/>
                    <a:pt x="21312" y="5055"/>
                  </a:cubicBezTo>
                  <a:cubicBezTo>
                    <a:pt x="21312" y="5055"/>
                    <a:pt x="21128" y="4826"/>
                    <a:pt x="21128" y="4826"/>
                  </a:cubicBezTo>
                  <a:cubicBezTo>
                    <a:pt x="21128" y="4596"/>
                    <a:pt x="21128" y="4596"/>
                    <a:pt x="21312" y="4596"/>
                  </a:cubicBezTo>
                  <a:cubicBezTo>
                    <a:pt x="21312" y="4596"/>
                    <a:pt x="21312" y="4596"/>
                    <a:pt x="21312" y="4596"/>
                  </a:cubicBezTo>
                  <a:cubicBezTo>
                    <a:pt x="21497" y="4366"/>
                    <a:pt x="21497" y="4366"/>
                    <a:pt x="21497" y="4366"/>
                  </a:cubicBezTo>
                  <a:cubicBezTo>
                    <a:pt x="21312" y="4136"/>
                    <a:pt x="21128" y="4366"/>
                    <a:pt x="21312" y="3906"/>
                  </a:cubicBezTo>
                  <a:cubicBezTo>
                    <a:pt x="20943" y="3906"/>
                    <a:pt x="20943" y="3906"/>
                    <a:pt x="20759" y="3906"/>
                  </a:cubicBezTo>
                  <a:cubicBezTo>
                    <a:pt x="20574" y="3906"/>
                    <a:pt x="20574" y="3906"/>
                    <a:pt x="20389" y="4136"/>
                  </a:cubicBezTo>
                  <a:cubicBezTo>
                    <a:pt x="20389" y="4136"/>
                    <a:pt x="20389" y="4136"/>
                    <a:pt x="20389" y="4366"/>
                  </a:cubicBezTo>
                  <a:cubicBezTo>
                    <a:pt x="20205" y="4136"/>
                    <a:pt x="20205" y="4366"/>
                    <a:pt x="20020" y="4136"/>
                  </a:cubicBezTo>
                  <a:cubicBezTo>
                    <a:pt x="19835" y="4136"/>
                    <a:pt x="19651" y="3906"/>
                    <a:pt x="19466" y="4136"/>
                  </a:cubicBezTo>
                  <a:cubicBezTo>
                    <a:pt x="19282" y="4136"/>
                    <a:pt x="19282" y="4366"/>
                    <a:pt x="19097" y="4136"/>
                  </a:cubicBezTo>
                  <a:cubicBezTo>
                    <a:pt x="19097" y="3906"/>
                    <a:pt x="19097" y="3906"/>
                    <a:pt x="18912" y="3906"/>
                  </a:cubicBezTo>
                  <a:cubicBezTo>
                    <a:pt x="18912" y="3906"/>
                    <a:pt x="18728" y="3906"/>
                    <a:pt x="18728" y="3677"/>
                  </a:cubicBezTo>
                  <a:cubicBezTo>
                    <a:pt x="18543" y="3677"/>
                    <a:pt x="18359" y="4136"/>
                    <a:pt x="18174" y="3906"/>
                  </a:cubicBezTo>
                  <a:cubicBezTo>
                    <a:pt x="18359" y="3677"/>
                    <a:pt x="18359" y="3677"/>
                    <a:pt x="18174" y="3677"/>
                  </a:cubicBezTo>
                  <a:cubicBezTo>
                    <a:pt x="18359" y="3447"/>
                    <a:pt x="18174" y="3447"/>
                    <a:pt x="18174" y="3217"/>
                  </a:cubicBezTo>
                  <a:cubicBezTo>
                    <a:pt x="17989" y="3217"/>
                    <a:pt x="17805" y="3217"/>
                    <a:pt x="17805" y="3217"/>
                  </a:cubicBezTo>
                  <a:cubicBezTo>
                    <a:pt x="17805" y="3217"/>
                    <a:pt x="17620" y="2987"/>
                    <a:pt x="17620" y="2987"/>
                  </a:cubicBezTo>
                  <a:cubicBezTo>
                    <a:pt x="17620" y="2987"/>
                    <a:pt x="17435" y="2987"/>
                    <a:pt x="17435" y="2987"/>
                  </a:cubicBezTo>
                  <a:cubicBezTo>
                    <a:pt x="17435" y="2987"/>
                    <a:pt x="17066" y="2757"/>
                    <a:pt x="17066" y="2757"/>
                  </a:cubicBezTo>
                  <a:cubicBezTo>
                    <a:pt x="16882" y="2757"/>
                    <a:pt x="16882" y="2987"/>
                    <a:pt x="16882" y="2987"/>
                  </a:cubicBezTo>
                  <a:cubicBezTo>
                    <a:pt x="17066" y="3217"/>
                    <a:pt x="16697" y="3217"/>
                    <a:pt x="16697" y="3217"/>
                  </a:cubicBezTo>
                  <a:cubicBezTo>
                    <a:pt x="16697" y="3217"/>
                    <a:pt x="16512" y="3217"/>
                    <a:pt x="16512" y="3217"/>
                  </a:cubicBezTo>
                  <a:cubicBezTo>
                    <a:pt x="16512" y="3217"/>
                    <a:pt x="16512" y="3217"/>
                    <a:pt x="16512" y="3217"/>
                  </a:cubicBezTo>
                  <a:cubicBezTo>
                    <a:pt x="16512" y="3217"/>
                    <a:pt x="16328" y="3217"/>
                    <a:pt x="16328" y="3217"/>
                  </a:cubicBezTo>
                  <a:cubicBezTo>
                    <a:pt x="16328" y="3217"/>
                    <a:pt x="16328" y="3217"/>
                    <a:pt x="16328" y="3217"/>
                  </a:cubicBezTo>
                  <a:cubicBezTo>
                    <a:pt x="16328" y="3217"/>
                    <a:pt x="16143" y="3217"/>
                    <a:pt x="16143" y="3217"/>
                  </a:cubicBezTo>
                  <a:cubicBezTo>
                    <a:pt x="16143" y="3217"/>
                    <a:pt x="15959" y="3217"/>
                    <a:pt x="15774" y="3217"/>
                  </a:cubicBezTo>
                  <a:cubicBezTo>
                    <a:pt x="15774" y="3217"/>
                    <a:pt x="15589" y="3217"/>
                    <a:pt x="15589" y="2987"/>
                  </a:cubicBezTo>
                  <a:cubicBezTo>
                    <a:pt x="15405" y="2987"/>
                    <a:pt x="15405" y="2987"/>
                    <a:pt x="15220" y="2757"/>
                  </a:cubicBezTo>
                  <a:cubicBezTo>
                    <a:pt x="15220" y="2987"/>
                    <a:pt x="15220" y="2987"/>
                    <a:pt x="15035" y="2987"/>
                  </a:cubicBezTo>
                  <a:cubicBezTo>
                    <a:pt x="15035" y="2987"/>
                    <a:pt x="15035" y="2987"/>
                    <a:pt x="14851" y="2987"/>
                  </a:cubicBezTo>
                  <a:cubicBezTo>
                    <a:pt x="14851" y="2987"/>
                    <a:pt x="14851" y="2987"/>
                    <a:pt x="14851" y="2987"/>
                  </a:cubicBezTo>
                  <a:cubicBezTo>
                    <a:pt x="14851" y="2987"/>
                    <a:pt x="14666" y="2757"/>
                    <a:pt x="14482" y="2757"/>
                  </a:cubicBezTo>
                  <a:cubicBezTo>
                    <a:pt x="14482" y="2528"/>
                    <a:pt x="14482" y="2528"/>
                    <a:pt x="14297" y="2528"/>
                  </a:cubicBezTo>
                  <a:cubicBezTo>
                    <a:pt x="14297" y="2528"/>
                    <a:pt x="14112" y="2528"/>
                    <a:pt x="14112" y="2298"/>
                  </a:cubicBezTo>
                  <a:cubicBezTo>
                    <a:pt x="13928" y="2298"/>
                    <a:pt x="13374" y="2298"/>
                    <a:pt x="13559" y="2068"/>
                  </a:cubicBezTo>
                  <a:cubicBezTo>
                    <a:pt x="13374" y="2068"/>
                    <a:pt x="13559" y="2298"/>
                    <a:pt x="13374" y="2298"/>
                  </a:cubicBezTo>
                  <a:cubicBezTo>
                    <a:pt x="13189" y="2068"/>
                    <a:pt x="13559" y="1838"/>
                    <a:pt x="13374" y="1609"/>
                  </a:cubicBezTo>
                  <a:cubicBezTo>
                    <a:pt x="13374" y="1609"/>
                    <a:pt x="13189" y="1609"/>
                    <a:pt x="13189" y="1609"/>
                  </a:cubicBezTo>
                  <a:cubicBezTo>
                    <a:pt x="13189" y="1609"/>
                    <a:pt x="13189" y="1609"/>
                    <a:pt x="13189" y="1609"/>
                  </a:cubicBezTo>
                  <a:cubicBezTo>
                    <a:pt x="13005" y="1609"/>
                    <a:pt x="13005" y="1379"/>
                    <a:pt x="12820" y="1609"/>
                  </a:cubicBezTo>
                  <a:cubicBezTo>
                    <a:pt x="12820" y="1379"/>
                    <a:pt x="12820" y="1149"/>
                    <a:pt x="12820" y="1149"/>
                  </a:cubicBezTo>
                  <a:cubicBezTo>
                    <a:pt x="12635" y="1149"/>
                    <a:pt x="12635" y="1379"/>
                    <a:pt x="12635" y="1379"/>
                  </a:cubicBezTo>
                  <a:cubicBezTo>
                    <a:pt x="12635" y="1379"/>
                    <a:pt x="12635" y="1379"/>
                    <a:pt x="12635" y="1379"/>
                  </a:cubicBezTo>
                  <a:cubicBezTo>
                    <a:pt x="12635" y="1379"/>
                    <a:pt x="12635" y="1379"/>
                    <a:pt x="12635" y="1379"/>
                  </a:cubicBezTo>
                  <a:cubicBezTo>
                    <a:pt x="12451" y="1379"/>
                    <a:pt x="12451" y="1379"/>
                    <a:pt x="12266" y="1379"/>
                  </a:cubicBezTo>
                  <a:cubicBezTo>
                    <a:pt x="12082" y="1609"/>
                    <a:pt x="12082" y="1379"/>
                    <a:pt x="12082" y="1379"/>
                  </a:cubicBezTo>
                  <a:cubicBezTo>
                    <a:pt x="11897" y="1379"/>
                    <a:pt x="11897" y="1379"/>
                    <a:pt x="11712" y="1379"/>
                  </a:cubicBezTo>
                  <a:cubicBezTo>
                    <a:pt x="11712" y="1379"/>
                    <a:pt x="11712" y="1379"/>
                    <a:pt x="11528" y="1379"/>
                  </a:cubicBezTo>
                  <a:cubicBezTo>
                    <a:pt x="11528" y="1149"/>
                    <a:pt x="11159" y="1149"/>
                    <a:pt x="11159" y="1379"/>
                  </a:cubicBezTo>
                  <a:cubicBezTo>
                    <a:pt x="11159" y="919"/>
                    <a:pt x="10605" y="1149"/>
                    <a:pt x="10789" y="1379"/>
                  </a:cubicBezTo>
                  <a:cubicBezTo>
                    <a:pt x="10420" y="1149"/>
                    <a:pt x="10235" y="1379"/>
                    <a:pt x="9866" y="1149"/>
                  </a:cubicBezTo>
                  <a:cubicBezTo>
                    <a:pt x="9866" y="1149"/>
                    <a:pt x="9866" y="1149"/>
                    <a:pt x="9866" y="1149"/>
                  </a:cubicBezTo>
                  <a:cubicBezTo>
                    <a:pt x="9866" y="1149"/>
                    <a:pt x="9866" y="1149"/>
                    <a:pt x="9866" y="1149"/>
                  </a:cubicBezTo>
                  <a:cubicBezTo>
                    <a:pt x="9866" y="1149"/>
                    <a:pt x="10051" y="919"/>
                    <a:pt x="10051" y="1149"/>
                  </a:cubicBezTo>
                  <a:cubicBezTo>
                    <a:pt x="10051" y="919"/>
                    <a:pt x="9866" y="919"/>
                    <a:pt x="9866" y="919"/>
                  </a:cubicBezTo>
                  <a:cubicBezTo>
                    <a:pt x="9682" y="919"/>
                    <a:pt x="9682" y="919"/>
                    <a:pt x="9682" y="919"/>
                  </a:cubicBezTo>
                  <a:cubicBezTo>
                    <a:pt x="9497" y="919"/>
                    <a:pt x="9497" y="919"/>
                    <a:pt x="9497" y="919"/>
                  </a:cubicBezTo>
                  <a:cubicBezTo>
                    <a:pt x="9497" y="919"/>
                    <a:pt x="9497" y="1149"/>
                    <a:pt x="9497" y="1149"/>
                  </a:cubicBezTo>
                  <a:cubicBezTo>
                    <a:pt x="9312" y="919"/>
                    <a:pt x="9312" y="1149"/>
                    <a:pt x="9312" y="1149"/>
                  </a:cubicBezTo>
                  <a:cubicBezTo>
                    <a:pt x="9312" y="1149"/>
                    <a:pt x="9312" y="1149"/>
                    <a:pt x="9312" y="1149"/>
                  </a:cubicBezTo>
                  <a:cubicBezTo>
                    <a:pt x="9312" y="1149"/>
                    <a:pt x="9312" y="1149"/>
                    <a:pt x="9312" y="1149"/>
                  </a:cubicBezTo>
                  <a:cubicBezTo>
                    <a:pt x="9312" y="1149"/>
                    <a:pt x="9312" y="919"/>
                    <a:pt x="9312" y="919"/>
                  </a:cubicBezTo>
                  <a:cubicBezTo>
                    <a:pt x="9312" y="919"/>
                    <a:pt x="8943" y="919"/>
                    <a:pt x="9128" y="1149"/>
                  </a:cubicBezTo>
                  <a:cubicBezTo>
                    <a:pt x="8943" y="919"/>
                    <a:pt x="8574" y="1149"/>
                    <a:pt x="8389" y="1149"/>
                  </a:cubicBezTo>
                  <a:cubicBezTo>
                    <a:pt x="8389" y="1149"/>
                    <a:pt x="8389" y="1149"/>
                    <a:pt x="8205" y="1149"/>
                  </a:cubicBezTo>
                  <a:cubicBezTo>
                    <a:pt x="8205" y="1149"/>
                    <a:pt x="8205" y="1149"/>
                    <a:pt x="8205" y="1149"/>
                  </a:cubicBezTo>
                  <a:cubicBezTo>
                    <a:pt x="8020" y="1149"/>
                    <a:pt x="8020" y="1149"/>
                    <a:pt x="8020" y="1149"/>
                  </a:cubicBezTo>
                  <a:cubicBezTo>
                    <a:pt x="7651" y="1149"/>
                    <a:pt x="7466" y="1149"/>
                    <a:pt x="7282" y="919"/>
                  </a:cubicBezTo>
                  <a:cubicBezTo>
                    <a:pt x="7097" y="919"/>
                    <a:pt x="6728" y="689"/>
                    <a:pt x="6543" y="919"/>
                  </a:cubicBezTo>
                  <a:cubicBezTo>
                    <a:pt x="6728" y="689"/>
                    <a:pt x="6174" y="919"/>
                    <a:pt x="6174" y="689"/>
                  </a:cubicBezTo>
                  <a:cubicBezTo>
                    <a:pt x="5989" y="689"/>
                    <a:pt x="5989" y="460"/>
                    <a:pt x="5989" y="460"/>
                  </a:cubicBezTo>
                  <a:cubicBezTo>
                    <a:pt x="5805" y="460"/>
                    <a:pt x="5805" y="460"/>
                    <a:pt x="5805" y="460"/>
                  </a:cubicBezTo>
                  <a:cubicBezTo>
                    <a:pt x="5805" y="689"/>
                    <a:pt x="5620" y="689"/>
                    <a:pt x="5435" y="689"/>
                  </a:cubicBezTo>
                  <a:cubicBezTo>
                    <a:pt x="5251" y="689"/>
                    <a:pt x="5251" y="689"/>
                    <a:pt x="5251" y="689"/>
                  </a:cubicBezTo>
                  <a:cubicBezTo>
                    <a:pt x="5066" y="689"/>
                    <a:pt x="4882" y="689"/>
                    <a:pt x="4882" y="689"/>
                  </a:cubicBezTo>
                  <a:cubicBezTo>
                    <a:pt x="4882" y="689"/>
                    <a:pt x="4882" y="689"/>
                    <a:pt x="4882" y="689"/>
                  </a:cubicBezTo>
                  <a:cubicBezTo>
                    <a:pt x="4697" y="689"/>
                    <a:pt x="4697" y="689"/>
                    <a:pt x="4512" y="689"/>
                  </a:cubicBezTo>
                  <a:cubicBezTo>
                    <a:pt x="4512" y="689"/>
                    <a:pt x="4328" y="689"/>
                    <a:pt x="4328" y="689"/>
                  </a:cubicBezTo>
                  <a:cubicBezTo>
                    <a:pt x="3959" y="689"/>
                    <a:pt x="3959" y="689"/>
                    <a:pt x="3774" y="919"/>
                  </a:cubicBezTo>
                  <a:cubicBezTo>
                    <a:pt x="3774" y="919"/>
                    <a:pt x="3959" y="689"/>
                    <a:pt x="3774" y="689"/>
                  </a:cubicBezTo>
                  <a:cubicBezTo>
                    <a:pt x="3589" y="689"/>
                    <a:pt x="3589" y="689"/>
                    <a:pt x="3405" y="689"/>
                  </a:cubicBezTo>
                  <a:cubicBezTo>
                    <a:pt x="3405" y="689"/>
                    <a:pt x="3405" y="689"/>
                    <a:pt x="3405" y="689"/>
                  </a:cubicBezTo>
                  <a:cubicBezTo>
                    <a:pt x="3220" y="689"/>
                    <a:pt x="3220" y="460"/>
                    <a:pt x="3035" y="230"/>
                  </a:cubicBezTo>
                  <a:cubicBezTo>
                    <a:pt x="3035" y="230"/>
                    <a:pt x="2851" y="230"/>
                    <a:pt x="2851" y="460"/>
                  </a:cubicBezTo>
                  <a:cubicBezTo>
                    <a:pt x="2851" y="230"/>
                    <a:pt x="2851" y="230"/>
                    <a:pt x="2666" y="230"/>
                  </a:cubicBezTo>
                  <a:cubicBezTo>
                    <a:pt x="2666" y="230"/>
                    <a:pt x="2666" y="0"/>
                    <a:pt x="2666" y="0"/>
                  </a:cubicBezTo>
                  <a:cubicBezTo>
                    <a:pt x="2666" y="230"/>
                    <a:pt x="2482" y="230"/>
                    <a:pt x="2482" y="230"/>
                  </a:cubicBezTo>
                  <a:cubicBezTo>
                    <a:pt x="2482" y="230"/>
                    <a:pt x="2482" y="230"/>
                    <a:pt x="2482" y="230"/>
                  </a:cubicBezTo>
                  <a:cubicBezTo>
                    <a:pt x="2482" y="460"/>
                    <a:pt x="2482" y="460"/>
                    <a:pt x="2297" y="460"/>
                  </a:cubicBezTo>
                  <a:cubicBezTo>
                    <a:pt x="2297" y="460"/>
                    <a:pt x="2482" y="230"/>
                    <a:pt x="2482" y="230"/>
                  </a:cubicBezTo>
                  <a:cubicBezTo>
                    <a:pt x="2482" y="0"/>
                    <a:pt x="2297" y="230"/>
                    <a:pt x="2297" y="230"/>
                  </a:cubicBezTo>
                  <a:cubicBezTo>
                    <a:pt x="2112" y="230"/>
                    <a:pt x="1928" y="230"/>
                    <a:pt x="2112" y="460"/>
                  </a:cubicBezTo>
                  <a:cubicBezTo>
                    <a:pt x="2112" y="460"/>
                    <a:pt x="2112" y="460"/>
                    <a:pt x="2112" y="460"/>
                  </a:cubicBezTo>
                  <a:cubicBezTo>
                    <a:pt x="2112" y="460"/>
                    <a:pt x="2112" y="460"/>
                    <a:pt x="2112" y="460"/>
                  </a:cubicBezTo>
                  <a:cubicBezTo>
                    <a:pt x="1928" y="460"/>
                    <a:pt x="1743" y="689"/>
                    <a:pt x="1559" y="689"/>
                  </a:cubicBezTo>
                  <a:cubicBezTo>
                    <a:pt x="1743" y="919"/>
                    <a:pt x="1559" y="919"/>
                    <a:pt x="1559" y="919"/>
                  </a:cubicBezTo>
                  <a:cubicBezTo>
                    <a:pt x="1743" y="919"/>
                    <a:pt x="1743" y="919"/>
                    <a:pt x="1743" y="919"/>
                  </a:cubicBezTo>
                  <a:cubicBezTo>
                    <a:pt x="1743" y="919"/>
                    <a:pt x="1743" y="919"/>
                    <a:pt x="1743" y="919"/>
                  </a:cubicBezTo>
                  <a:cubicBezTo>
                    <a:pt x="1743" y="919"/>
                    <a:pt x="1743" y="919"/>
                    <a:pt x="1743" y="919"/>
                  </a:cubicBezTo>
                  <a:cubicBezTo>
                    <a:pt x="1743" y="919"/>
                    <a:pt x="1928" y="919"/>
                    <a:pt x="1928" y="919"/>
                  </a:cubicBezTo>
                  <a:cubicBezTo>
                    <a:pt x="1928" y="919"/>
                    <a:pt x="1743" y="919"/>
                    <a:pt x="1743" y="1149"/>
                  </a:cubicBezTo>
                  <a:cubicBezTo>
                    <a:pt x="1743" y="1149"/>
                    <a:pt x="1743" y="1149"/>
                    <a:pt x="1928" y="1149"/>
                  </a:cubicBezTo>
                  <a:cubicBezTo>
                    <a:pt x="1743" y="1149"/>
                    <a:pt x="1928" y="1379"/>
                    <a:pt x="1743" y="1379"/>
                  </a:cubicBezTo>
                  <a:cubicBezTo>
                    <a:pt x="1743" y="1379"/>
                    <a:pt x="1743" y="1149"/>
                    <a:pt x="1559" y="1149"/>
                  </a:cubicBezTo>
                  <a:cubicBezTo>
                    <a:pt x="1559" y="1149"/>
                    <a:pt x="1559" y="1379"/>
                    <a:pt x="1559" y="1379"/>
                  </a:cubicBezTo>
                  <a:cubicBezTo>
                    <a:pt x="1559" y="1149"/>
                    <a:pt x="1559" y="1149"/>
                    <a:pt x="1374" y="1379"/>
                  </a:cubicBezTo>
                  <a:cubicBezTo>
                    <a:pt x="1374" y="1379"/>
                    <a:pt x="1374" y="1379"/>
                    <a:pt x="1374" y="1379"/>
                  </a:cubicBezTo>
                  <a:cubicBezTo>
                    <a:pt x="1189" y="1379"/>
                    <a:pt x="1189" y="1379"/>
                    <a:pt x="1189" y="1379"/>
                  </a:cubicBezTo>
                  <a:cubicBezTo>
                    <a:pt x="1005" y="1379"/>
                    <a:pt x="1005" y="1379"/>
                    <a:pt x="820" y="1379"/>
                  </a:cubicBezTo>
                  <a:cubicBezTo>
                    <a:pt x="820" y="1379"/>
                    <a:pt x="820" y="1379"/>
                    <a:pt x="635" y="1379"/>
                  </a:cubicBezTo>
                  <a:cubicBezTo>
                    <a:pt x="635" y="1379"/>
                    <a:pt x="635" y="1609"/>
                    <a:pt x="451" y="1609"/>
                  </a:cubicBezTo>
                  <a:cubicBezTo>
                    <a:pt x="451" y="1609"/>
                    <a:pt x="635" y="1609"/>
                    <a:pt x="635" y="1609"/>
                  </a:cubicBezTo>
                  <a:cubicBezTo>
                    <a:pt x="635" y="1609"/>
                    <a:pt x="451" y="1609"/>
                    <a:pt x="451" y="1609"/>
                  </a:cubicBezTo>
                  <a:cubicBezTo>
                    <a:pt x="451" y="1609"/>
                    <a:pt x="451" y="1838"/>
                    <a:pt x="451" y="1838"/>
                  </a:cubicBezTo>
                  <a:cubicBezTo>
                    <a:pt x="266" y="1838"/>
                    <a:pt x="266" y="1838"/>
                    <a:pt x="266" y="1838"/>
                  </a:cubicBezTo>
                  <a:cubicBezTo>
                    <a:pt x="266" y="1838"/>
                    <a:pt x="82" y="1838"/>
                    <a:pt x="82" y="2068"/>
                  </a:cubicBezTo>
                  <a:cubicBezTo>
                    <a:pt x="82" y="2068"/>
                    <a:pt x="266" y="1838"/>
                    <a:pt x="266" y="1838"/>
                  </a:cubicBezTo>
                  <a:cubicBezTo>
                    <a:pt x="266" y="2068"/>
                    <a:pt x="266" y="2068"/>
                    <a:pt x="82" y="2068"/>
                  </a:cubicBezTo>
                  <a:cubicBezTo>
                    <a:pt x="82" y="2068"/>
                    <a:pt x="82" y="2068"/>
                    <a:pt x="82" y="2298"/>
                  </a:cubicBezTo>
                  <a:cubicBezTo>
                    <a:pt x="82" y="2298"/>
                    <a:pt x="-103" y="2528"/>
                    <a:pt x="82" y="2757"/>
                  </a:cubicBezTo>
                  <a:cubicBezTo>
                    <a:pt x="82" y="2528"/>
                    <a:pt x="82" y="2528"/>
                    <a:pt x="82" y="2528"/>
                  </a:cubicBezTo>
                  <a:cubicBezTo>
                    <a:pt x="266" y="2528"/>
                    <a:pt x="266" y="2757"/>
                    <a:pt x="266" y="2987"/>
                  </a:cubicBezTo>
                  <a:cubicBezTo>
                    <a:pt x="266" y="3217"/>
                    <a:pt x="266" y="2987"/>
                    <a:pt x="451" y="2987"/>
                  </a:cubicBezTo>
                  <a:cubicBezTo>
                    <a:pt x="451" y="2987"/>
                    <a:pt x="635" y="2987"/>
                    <a:pt x="635" y="2757"/>
                  </a:cubicBezTo>
                  <a:cubicBezTo>
                    <a:pt x="820" y="2987"/>
                    <a:pt x="451" y="2987"/>
                    <a:pt x="451" y="3217"/>
                  </a:cubicBezTo>
                  <a:cubicBezTo>
                    <a:pt x="266" y="3447"/>
                    <a:pt x="451" y="3447"/>
                    <a:pt x="451" y="3677"/>
                  </a:cubicBezTo>
                  <a:cubicBezTo>
                    <a:pt x="451" y="3677"/>
                    <a:pt x="635" y="3447"/>
                    <a:pt x="635" y="3447"/>
                  </a:cubicBezTo>
                  <a:cubicBezTo>
                    <a:pt x="635" y="3447"/>
                    <a:pt x="820" y="3447"/>
                    <a:pt x="820" y="3217"/>
                  </a:cubicBezTo>
                  <a:cubicBezTo>
                    <a:pt x="820" y="3447"/>
                    <a:pt x="820" y="3447"/>
                    <a:pt x="1005" y="3217"/>
                  </a:cubicBezTo>
                  <a:cubicBezTo>
                    <a:pt x="820" y="3447"/>
                    <a:pt x="820" y="3447"/>
                    <a:pt x="820" y="3677"/>
                  </a:cubicBezTo>
                  <a:cubicBezTo>
                    <a:pt x="820" y="3677"/>
                    <a:pt x="820" y="3906"/>
                    <a:pt x="635" y="3906"/>
                  </a:cubicBezTo>
                  <a:cubicBezTo>
                    <a:pt x="820" y="3677"/>
                    <a:pt x="635" y="3906"/>
                    <a:pt x="635" y="3906"/>
                  </a:cubicBezTo>
                  <a:cubicBezTo>
                    <a:pt x="635" y="3906"/>
                    <a:pt x="635" y="4136"/>
                    <a:pt x="820" y="4136"/>
                  </a:cubicBezTo>
                  <a:cubicBezTo>
                    <a:pt x="820" y="4136"/>
                    <a:pt x="1005" y="3906"/>
                    <a:pt x="1005" y="3906"/>
                  </a:cubicBezTo>
                  <a:cubicBezTo>
                    <a:pt x="1005" y="4136"/>
                    <a:pt x="635" y="4136"/>
                    <a:pt x="820" y="4366"/>
                  </a:cubicBezTo>
                  <a:cubicBezTo>
                    <a:pt x="820" y="4366"/>
                    <a:pt x="820" y="4366"/>
                    <a:pt x="635" y="4366"/>
                  </a:cubicBezTo>
                  <a:cubicBezTo>
                    <a:pt x="635" y="4366"/>
                    <a:pt x="635" y="4366"/>
                    <a:pt x="635" y="4596"/>
                  </a:cubicBezTo>
                  <a:cubicBezTo>
                    <a:pt x="820" y="4596"/>
                    <a:pt x="1005" y="4366"/>
                    <a:pt x="1189" y="4136"/>
                  </a:cubicBezTo>
                  <a:cubicBezTo>
                    <a:pt x="1189" y="4366"/>
                    <a:pt x="820" y="4596"/>
                    <a:pt x="820" y="4826"/>
                  </a:cubicBezTo>
                  <a:cubicBezTo>
                    <a:pt x="820" y="4826"/>
                    <a:pt x="635" y="4826"/>
                    <a:pt x="635" y="4826"/>
                  </a:cubicBezTo>
                  <a:cubicBezTo>
                    <a:pt x="635" y="4826"/>
                    <a:pt x="635" y="5055"/>
                    <a:pt x="635" y="5055"/>
                  </a:cubicBezTo>
                  <a:cubicBezTo>
                    <a:pt x="635" y="5055"/>
                    <a:pt x="635" y="5515"/>
                    <a:pt x="635" y="5515"/>
                  </a:cubicBezTo>
                  <a:cubicBezTo>
                    <a:pt x="635" y="5515"/>
                    <a:pt x="820" y="5515"/>
                    <a:pt x="820" y="5285"/>
                  </a:cubicBezTo>
                  <a:cubicBezTo>
                    <a:pt x="1005" y="5285"/>
                    <a:pt x="1005" y="5055"/>
                    <a:pt x="1189" y="5055"/>
                  </a:cubicBezTo>
                  <a:cubicBezTo>
                    <a:pt x="1374" y="5055"/>
                    <a:pt x="1559" y="4826"/>
                    <a:pt x="1743" y="4826"/>
                  </a:cubicBezTo>
                  <a:cubicBezTo>
                    <a:pt x="1743" y="4826"/>
                    <a:pt x="1743" y="5055"/>
                    <a:pt x="1743" y="5055"/>
                  </a:cubicBezTo>
                  <a:cubicBezTo>
                    <a:pt x="1928" y="5055"/>
                    <a:pt x="1928" y="5055"/>
                    <a:pt x="1928" y="5055"/>
                  </a:cubicBezTo>
                  <a:cubicBezTo>
                    <a:pt x="1928" y="5055"/>
                    <a:pt x="1928" y="5055"/>
                    <a:pt x="1928" y="5055"/>
                  </a:cubicBezTo>
                  <a:cubicBezTo>
                    <a:pt x="1928" y="5285"/>
                    <a:pt x="1743" y="5285"/>
                    <a:pt x="1743" y="5515"/>
                  </a:cubicBezTo>
                  <a:cubicBezTo>
                    <a:pt x="1743" y="5745"/>
                    <a:pt x="1928" y="5515"/>
                    <a:pt x="1928" y="5745"/>
                  </a:cubicBezTo>
                  <a:cubicBezTo>
                    <a:pt x="2112" y="5745"/>
                    <a:pt x="2297" y="5745"/>
                    <a:pt x="2297" y="5515"/>
                  </a:cubicBezTo>
                  <a:cubicBezTo>
                    <a:pt x="2297" y="5745"/>
                    <a:pt x="2482" y="5515"/>
                    <a:pt x="2482" y="5515"/>
                  </a:cubicBezTo>
                  <a:cubicBezTo>
                    <a:pt x="2666" y="5515"/>
                    <a:pt x="2666" y="5515"/>
                    <a:pt x="2851" y="5515"/>
                  </a:cubicBezTo>
                  <a:cubicBezTo>
                    <a:pt x="2666" y="5745"/>
                    <a:pt x="3035" y="5745"/>
                    <a:pt x="3035" y="5745"/>
                  </a:cubicBezTo>
                  <a:cubicBezTo>
                    <a:pt x="3035" y="5745"/>
                    <a:pt x="3035" y="5515"/>
                    <a:pt x="3220" y="5745"/>
                  </a:cubicBezTo>
                  <a:cubicBezTo>
                    <a:pt x="3220" y="5515"/>
                    <a:pt x="3405" y="5745"/>
                    <a:pt x="3405" y="5515"/>
                  </a:cubicBezTo>
                  <a:cubicBezTo>
                    <a:pt x="3589" y="5515"/>
                    <a:pt x="3589" y="5285"/>
                    <a:pt x="3589" y="5285"/>
                  </a:cubicBezTo>
                  <a:cubicBezTo>
                    <a:pt x="3589" y="5285"/>
                    <a:pt x="3774" y="5285"/>
                    <a:pt x="3774" y="5285"/>
                  </a:cubicBezTo>
                  <a:cubicBezTo>
                    <a:pt x="3774" y="5285"/>
                    <a:pt x="3959" y="5285"/>
                    <a:pt x="3959" y="5285"/>
                  </a:cubicBezTo>
                  <a:cubicBezTo>
                    <a:pt x="3959" y="5285"/>
                    <a:pt x="4143" y="5515"/>
                    <a:pt x="4143" y="5285"/>
                  </a:cubicBezTo>
                  <a:cubicBezTo>
                    <a:pt x="4328" y="5285"/>
                    <a:pt x="4328" y="5285"/>
                    <a:pt x="4328" y="5515"/>
                  </a:cubicBezTo>
                  <a:cubicBezTo>
                    <a:pt x="4328" y="5515"/>
                    <a:pt x="4512" y="5285"/>
                    <a:pt x="4512" y="5285"/>
                  </a:cubicBezTo>
                  <a:cubicBezTo>
                    <a:pt x="4512" y="5285"/>
                    <a:pt x="4512" y="5285"/>
                    <a:pt x="4697" y="5285"/>
                  </a:cubicBezTo>
                  <a:cubicBezTo>
                    <a:pt x="4697" y="5515"/>
                    <a:pt x="4512" y="5515"/>
                    <a:pt x="4697" y="5515"/>
                  </a:cubicBezTo>
                  <a:cubicBezTo>
                    <a:pt x="4697" y="5745"/>
                    <a:pt x="4512" y="5974"/>
                    <a:pt x="4697" y="6204"/>
                  </a:cubicBezTo>
                  <a:cubicBezTo>
                    <a:pt x="4697" y="6204"/>
                    <a:pt x="4882" y="6204"/>
                    <a:pt x="4882" y="6204"/>
                  </a:cubicBezTo>
                  <a:cubicBezTo>
                    <a:pt x="5066" y="6204"/>
                    <a:pt x="5251" y="6434"/>
                    <a:pt x="5251" y="6434"/>
                  </a:cubicBezTo>
                  <a:cubicBezTo>
                    <a:pt x="5251" y="6664"/>
                    <a:pt x="5066" y="6894"/>
                    <a:pt x="5066" y="6894"/>
                  </a:cubicBezTo>
                  <a:cubicBezTo>
                    <a:pt x="4882" y="6894"/>
                    <a:pt x="4882" y="6894"/>
                    <a:pt x="4882" y="7123"/>
                  </a:cubicBezTo>
                  <a:cubicBezTo>
                    <a:pt x="4882" y="7123"/>
                    <a:pt x="4882" y="7123"/>
                    <a:pt x="4697" y="7123"/>
                  </a:cubicBezTo>
                  <a:cubicBezTo>
                    <a:pt x="4697" y="7353"/>
                    <a:pt x="4512" y="7353"/>
                    <a:pt x="4512" y="7353"/>
                  </a:cubicBezTo>
                  <a:cubicBezTo>
                    <a:pt x="4328" y="7353"/>
                    <a:pt x="4328" y="7583"/>
                    <a:pt x="4328" y="7583"/>
                  </a:cubicBezTo>
                  <a:cubicBezTo>
                    <a:pt x="4328" y="7813"/>
                    <a:pt x="4328" y="7813"/>
                    <a:pt x="4143" y="7813"/>
                  </a:cubicBezTo>
                  <a:cubicBezTo>
                    <a:pt x="4143" y="7813"/>
                    <a:pt x="4143" y="7813"/>
                    <a:pt x="3959" y="7813"/>
                  </a:cubicBezTo>
                  <a:cubicBezTo>
                    <a:pt x="3959" y="8043"/>
                    <a:pt x="4143" y="8272"/>
                    <a:pt x="4143" y="8502"/>
                  </a:cubicBezTo>
                  <a:cubicBezTo>
                    <a:pt x="4143" y="8502"/>
                    <a:pt x="4143" y="8732"/>
                    <a:pt x="4143" y="8962"/>
                  </a:cubicBezTo>
                  <a:cubicBezTo>
                    <a:pt x="4143" y="8962"/>
                    <a:pt x="4143" y="9191"/>
                    <a:pt x="4143" y="9191"/>
                  </a:cubicBezTo>
                  <a:cubicBezTo>
                    <a:pt x="4143" y="9191"/>
                    <a:pt x="4143" y="9421"/>
                    <a:pt x="4143" y="9421"/>
                  </a:cubicBezTo>
                  <a:cubicBezTo>
                    <a:pt x="4143" y="9421"/>
                    <a:pt x="4143" y="9651"/>
                    <a:pt x="4143" y="9651"/>
                  </a:cubicBezTo>
                  <a:cubicBezTo>
                    <a:pt x="4143" y="9651"/>
                    <a:pt x="4328" y="9881"/>
                    <a:pt x="4328" y="9881"/>
                  </a:cubicBezTo>
                  <a:cubicBezTo>
                    <a:pt x="4143" y="9881"/>
                    <a:pt x="4143" y="10111"/>
                    <a:pt x="3959" y="10111"/>
                  </a:cubicBezTo>
                  <a:cubicBezTo>
                    <a:pt x="3589" y="10570"/>
                    <a:pt x="4143" y="10570"/>
                    <a:pt x="4143" y="10800"/>
                  </a:cubicBezTo>
                  <a:cubicBezTo>
                    <a:pt x="4143" y="11030"/>
                    <a:pt x="3959" y="11260"/>
                    <a:pt x="3959" y="11260"/>
                  </a:cubicBezTo>
                  <a:cubicBezTo>
                    <a:pt x="3959" y="11260"/>
                    <a:pt x="3959" y="11260"/>
                    <a:pt x="3959" y="11489"/>
                  </a:cubicBezTo>
                  <a:cubicBezTo>
                    <a:pt x="3959" y="11489"/>
                    <a:pt x="3959" y="11489"/>
                    <a:pt x="3959" y="11719"/>
                  </a:cubicBezTo>
                  <a:cubicBezTo>
                    <a:pt x="3774" y="11719"/>
                    <a:pt x="3035" y="11719"/>
                    <a:pt x="2851" y="11719"/>
                  </a:cubicBezTo>
                  <a:cubicBezTo>
                    <a:pt x="3035" y="11949"/>
                    <a:pt x="3035" y="11949"/>
                    <a:pt x="3220" y="12179"/>
                  </a:cubicBezTo>
                  <a:cubicBezTo>
                    <a:pt x="3220" y="12179"/>
                    <a:pt x="3405" y="12179"/>
                    <a:pt x="3405" y="12409"/>
                  </a:cubicBezTo>
                  <a:cubicBezTo>
                    <a:pt x="3405" y="12409"/>
                    <a:pt x="3405" y="12409"/>
                    <a:pt x="3405" y="12638"/>
                  </a:cubicBezTo>
                  <a:cubicBezTo>
                    <a:pt x="3405" y="12638"/>
                    <a:pt x="3405" y="12638"/>
                    <a:pt x="3405" y="12868"/>
                  </a:cubicBezTo>
                  <a:cubicBezTo>
                    <a:pt x="3405" y="12868"/>
                    <a:pt x="3405" y="12868"/>
                    <a:pt x="3405" y="13098"/>
                  </a:cubicBezTo>
                  <a:cubicBezTo>
                    <a:pt x="3405" y="13098"/>
                    <a:pt x="3589" y="13098"/>
                    <a:pt x="3589" y="13098"/>
                  </a:cubicBezTo>
                  <a:cubicBezTo>
                    <a:pt x="3589" y="13098"/>
                    <a:pt x="3589" y="13328"/>
                    <a:pt x="3589" y="13328"/>
                  </a:cubicBezTo>
                  <a:cubicBezTo>
                    <a:pt x="3774" y="13328"/>
                    <a:pt x="3774" y="13098"/>
                    <a:pt x="3774" y="13328"/>
                  </a:cubicBezTo>
                  <a:cubicBezTo>
                    <a:pt x="3959" y="13328"/>
                    <a:pt x="3959" y="13557"/>
                    <a:pt x="3959" y="13557"/>
                  </a:cubicBezTo>
                  <a:cubicBezTo>
                    <a:pt x="3774" y="13787"/>
                    <a:pt x="3774" y="14017"/>
                    <a:pt x="3774" y="14017"/>
                  </a:cubicBezTo>
                  <a:cubicBezTo>
                    <a:pt x="3589" y="14247"/>
                    <a:pt x="3405" y="14247"/>
                    <a:pt x="3405" y="14477"/>
                  </a:cubicBezTo>
                  <a:cubicBezTo>
                    <a:pt x="3405" y="14477"/>
                    <a:pt x="3405" y="14477"/>
                    <a:pt x="3405" y="14477"/>
                  </a:cubicBezTo>
                  <a:cubicBezTo>
                    <a:pt x="3405" y="14706"/>
                    <a:pt x="3405" y="14706"/>
                    <a:pt x="3405" y="14936"/>
                  </a:cubicBezTo>
                  <a:cubicBezTo>
                    <a:pt x="3220" y="14936"/>
                    <a:pt x="3220" y="14936"/>
                    <a:pt x="3405" y="15166"/>
                  </a:cubicBezTo>
                  <a:cubicBezTo>
                    <a:pt x="3405" y="15166"/>
                    <a:pt x="3589" y="15626"/>
                    <a:pt x="3774" y="15855"/>
                  </a:cubicBezTo>
                  <a:cubicBezTo>
                    <a:pt x="3774" y="15855"/>
                    <a:pt x="3959" y="15626"/>
                    <a:pt x="3959" y="15626"/>
                  </a:cubicBezTo>
                  <a:cubicBezTo>
                    <a:pt x="3959" y="15855"/>
                    <a:pt x="3959" y="16085"/>
                    <a:pt x="3774" y="16315"/>
                  </a:cubicBezTo>
                  <a:cubicBezTo>
                    <a:pt x="3774" y="16315"/>
                    <a:pt x="3774" y="16085"/>
                    <a:pt x="3589" y="16085"/>
                  </a:cubicBezTo>
                  <a:cubicBezTo>
                    <a:pt x="3774" y="16085"/>
                    <a:pt x="3405" y="16315"/>
                    <a:pt x="3589" y="16315"/>
                  </a:cubicBezTo>
                  <a:cubicBezTo>
                    <a:pt x="3405" y="16315"/>
                    <a:pt x="3405" y="16315"/>
                    <a:pt x="3405" y="16545"/>
                  </a:cubicBezTo>
                  <a:cubicBezTo>
                    <a:pt x="3405" y="16774"/>
                    <a:pt x="3220" y="17004"/>
                    <a:pt x="3035" y="17004"/>
                  </a:cubicBezTo>
                  <a:cubicBezTo>
                    <a:pt x="3035" y="17234"/>
                    <a:pt x="3035" y="17464"/>
                    <a:pt x="3035" y="17464"/>
                  </a:cubicBezTo>
                  <a:cubicBezTo>
                    <a:pt x="3035" y="17464"/>
                    <a:pt x="3035" y="17464"/>
                    <a:pt x="3035" y="17694"/>
                  </a:cubicBezTo>
                  <a:cubicBezTo>
                    <a:pt x="3035" y="17694"/>
                    <a:pt x="3035" y="17923"/>
                    <a:pt x="3220" y="17923"/>
                  </a:cubicBezTo>
                  <a:cubicBezTo>
                    <a:pt x="3220" y="18153"/>
                    <a:pt x="3220" y="18383"/>
                    <a:pt x="3220" y="18383"/>
                  </a:cubicBezTo>
                  <a:cubicBezTo>
                    <a:pt x="3220" y="18383"/>
                    <a:pt x="3405" y="18383"/>
                    <a:pt x="3405" y="18383"/>
                  </a:cubicBezTo>
                  <a:cubicBezTo>
                    <a:pt x="3589" y="18383"/>
                    <a:pt x="3589" y="18383"/>
                    <a:pt x="3774" y="18383"/>
                  </a:cubicBezTo>
                  <a:cubicBezTo>
                    <a:pt x="3774" y="18383"/>
                    <a:pt x="3774" y="18383"/>
                    <a:pt x="3589" y="18383"/>
                  </a:cubicBezTo>
                  <a:cubicBezTo>
                    <a:pt x="3774" y="18383"/>
                    <a:pt x="3959" y="18383"/>
                    <a:pt x="3959" y="18383"/>
                  </a:cubicBezTo>
                  <a:cubicBezTo>
                    <a:pt x="3959" y="18383"/>
                    <a:pt x="3959" y="18383"/>
                    <a:pt x="3959" y="18383"/>
                  </a:cubicBezTo>
                  <a:cubicBezTo>
                    <a:pt x="3959" y="18383"/>
                    <a:pt x="4143" y="18153"/>
                    <a:pt x="4143" y="18153"/>
                  </a:cubicBezTo>
                  <a:cubicBezTo>
                    <a:pt x="3959" y="18383"/>
                    <a:pt x="3959" y="18383"/>
                    <a:pt x="4143" y="18613"/>
                  </a:cubicBezTo>
                  <a:cubicBezTo>
                    <a:pt x="4328" y="18843"/>
                    <a:pt x="4697" y="18843"/>
                    <a:pt x="4697" y="19072"/>
                  </a:cubicBezTo>
                  <a:cubicBezTo>
                    <a:pt x="4882" y="19302"/>
                    <a:pt x="4882" y="19532"/>
                    <a:pt x="5066" y="19302"/>
                  </a:cubicBezTo>
                  <a:cubicBezTo>
                    <a:pt x="5066" y="19302"/>
                    <a:pt x="4882" y="19302"/>
                    <a:pt x="5066" y="19072"/>
                  </a:cubicBezTo>
                  <a:cubicBezTo>
                    <a:pt x="5066" y="19072"/>
                    <a:pt x="5251" y="19302"/>
                    <a:pt x="5251" y="19072"/>
                  </a:cubicBezTo>
                  <a:cubicBezTo>
                    <a:pt x="5251" y="19302"/>
                    <a:pt x="5066" y="19072"/>
                    <a:pt x="5066" y="19072"/>
                  </a:cubicBezTo>
                  <a:cubicBezTo>
                    <a:pt x="5066" y="19302"/>
                    <a:pt x="5066" y="19302"/>
                    <a:pt x="5066" y="19302"/>
                  </a:cubicBezTo>
                  <a:cubicBezTo>
                    <a:pt x="4882" y="19532"/>
                    <a:pt x="4882" y="19532"/>
                    <a:pt x="4882" y="19762"/>
                  </a:cubicBezTo>
                  <a:cubicBezTo>
                    <a:pt x="4882" y="19991"/>
                    <a:pt x="5066" y="19762"/>
                    <a:pt x="5251" y="19991"/>
                  </a:cubicBezTo>
                  <a:cubicBezTo>
                    <a:pt x="5251" y="20221"/>
                    <a:pt x="5251" y="20221"/>
                    <a:pt x="5251" y="20221"/>
                  </a:cubicBezTo>
                  <a:cubicBezTo>
                    <a:pt x="5251" y="20451"/>
                    <a:pt x="5251" y="20221"/>
                    <a:pt x="5066" y="20221"/>
                  </a:cubicBezTo>
                  <a:cubicBezTo>
                    <a:pt x="5251" y="20451"/>
                    <a:pt x="5251" y="20681"/>
                    <a:pt x="5435" y="20911"/>
                  </a:cubicBezTo>
                  <a:cubicBezTo>
                    <a:pt x="5620" y="21140"/>
                    <a:pt x="5620" y="21140"/>
                    <a:pt x="5805" y="21140"/>
                  </a:cubicBezTo>
                  <a:cubicBezTo>
                    <a:pt x="5805" y="21140"/>
                    <a:pt x="5989" y="21370"/>
                    <a:pt x="5989" y="21370"/>
                  </a:cubicBezTo>
                  <a:cubicBezTo>
                    <a:pt x="6174" y="21370"/>
                    <a:pt x="6174" y="21600"/>
                    <a:pt x="6359" y="21600"/>
                  </a:cubicBezTo>
                  <a:cubicBezTo>
                    <a:pt x="6359" y="21600"/>
                    <a:pt x="6543" y="21370"/>
                    <a:pt x="6543" y="21370"/>
                  </a:cubicBezTo>
                  <a:cubicBezTo>
                    <a:pt x="6543" y="21140"/>
                    <a:pt x="6543" y="20911"/>
                    <a:pt x="6728" y="21140"/>
                  </a:cubicBezTo>
                  <a:cubicBezTo>
                    <a:pt x="6728" y="20911"/>
                    <a:pt x="6728" y="20911"/>
                    <a:pt x="6912" y="20681"/>
                  </a:cubicBezTo>
                  <a:cubicBezTo>
                    <a:pt x="7097" y="20451"/>
                    <a:pt x="7097" y="20451"/>
                    <a:pt x="7282" y="20221"/>
                  </a:cubicBezTo>
                  <a:cubicBezTo>
                    <a:pt x="7466" y="20221"/>
                    <a:pt x="7651" y="20221"/>
                    <a:pt x="7835" y="20221"/>
                  </a:cubicBezTo>
                  <a:cubicBezTo>
                    <a:pt x="7835" y="20221"/>
                    <a:pt x="8020" y="20221"/>
                    <a:pt x="8020" y="19991"/>
                  </a:cubicBezTo>
                  <a:cubicBezTo>
                    <a:pt x="8020" y="19991"/>
                    <a:pt x="8020" y="19991"/>
                    <a:pt x="8205" y="19991"/>
                  </a:cubicBezTo>
                  <a:cubicBezTo>
                    <a:pt x="8205" y="19762"/>
                    <a:pt x="8205" y="19762"/>
                    <a:pt x="8389" y="19762"/>
                  </a:cubicBezTo>
                  <a:cubicBezTo>
                    <a:pt x="8389" y="19532"/>
                    <a:pt x="8574" y="19762"/>
                    <a:pt x="8574" y="19762"/>
                  </a:cubicBezTo>
                  <a:cubicBezTo>
                    <a:pt x="8759" y="19762"/>
                    <a:pt x="8759" y="19532"/>
                    <a:pt x="8759" y="19532"/>
                  </a:cubicBezTo>
                  <a:cubicBezTo>
                    <a:pt x="8943" y="19532"/>
                    <a:pt x="8943" y="19762"/>
                    <a:pt x="9128" y="19762"/>
                  </a:cubicBezTo>
                  <a:cubicBezTo>
                    <a:pt x="9128" y="19762"/>
                    <a:pt x="9312" y="19532"/>
                    <a:pt x="9312" y="19532"/>
                  </a:cubicBezTo>
                  <a:cubicBezTo>
                    <a:pt x="9312" y="19532"/>
                    <a:pt x="9497" y="19532"/>
                    <a:pt x="9497" y="19762"/>
                  </a:cubicBezTo>
                  <a:cubicBezTo>
                    <a:pt x="9497" y="19762"/>
                    <a:pt x="9682" y="19532"/>
                    <a:pt x="9682" y="19532"/>
                  </a:cubicBezTo>
                  <a:cubicBezTo>
                    <a:pt x="9682" y="19762"/>
                    <a:pt x="9866" y="19762"/>
                    <a:pt x="9866" y="19762"/>
                  </a:cubicBezTo>
                  <a:cubicBezTo>
                    <a:pt x="10051" y="19762"/>
                    <a:pt x="10235" y="19532"/>
                    <a:pt x="10235" y="19532"/>
                  </a:cubicBezTo>
                  <a:cubicBezTo>
                    <a:pt x="10605" y="19532"/>
                    <a:pt x="10789" y="19532"/>
                    <a:pt x="10974" y="19762"/>
                  </a:cubicBezTo>
                  <a:cubicBezTo>
                    <a:pt x="10974" y="19762"/>
                    <a:pt x="11159" y="19762"/>
                    <a:pt x="11159" y="19762"/>
                  </a:cubicBezTo>
                  <a:cubicBezTo>
                    <a:pt x="11343" y="19762"/>
                    <a:pt x="11343" y="19532"/>
                    <a:pt x="11528" y="19532"/>
                  </a:cubicBezTo>
                  <a:cubicBezTo>
                    <a:pt x="11528" y="19302"/>
                    <a:pt x="11712" y="19302"/>
                    <a:pt x="11897" y="19302"/>
                  </a:cubicBezTo>
                  <a:cubicBezTo>
                    <a:pt x="12082" y="19532"/>
                    <a:pt x="12082" y="19762"/>
                    <a:pt x="12266" y="19532"/>
                  </a:cubicBezTo>
                  <a:cubicBezTo>
                    <a:pt x="12266" y="19532"/>
                    <a:pt x="12266" y="19302"/>
                    <a:pt x="12451" y="19302"/>
                  </a:cubicBezTo>
                  <a:cubicBezTo>
                    <a:pt x="12451" y="19072"/>
                    <a:pt x="12635" y="19072"/>
                    <a:pt x="12635" y="19072"/>
                  </a:cubicBezTo>
                  <a:cubicBezTo>
                    <a:pt x="12635" y="19072"/>
                    <a:pt x="12635" y="18843"/>
                    <a:pt x="12635" y="18843"/>
                  </a:cubicBezTo>
                  <a:cubicBezTo>
                    <a:pt x="12635" y="18613"/>
                    <a:pt x="12820" y="18153"/>
                    <a:pt x="13005" y="17923"/>
                  </a:cubicBezTo>
                  <a:cubicBezTo>
                    <a:pt x="13005" y="17923"/>
                    <a:pt x="13189" y="17923"/>
                    <a:pt x="13189" y="17694"/>
                  </a:cubicBezTo>
                  <a:cubicBezTo>
                    <a:pt x="13374" y="17694"/>
                    <a:pt x="13374" y="17464"/>
                    <a:pt x="13559" y="17464"/>
                  </a:cubicBezTo>
                  <a:cubicBezTo>
                    <a:pt x="13743" y="17464"/>
                    <a:pt x="13743" y="17464"/>
                    <a:pt x="13928" y="17464"/>
                  </a:cubicBezTo>
                  <a:cubicBezTo>
                    <a:pt x="13928" y="17234"/>
                    <a:pt x="14666" y="17464"/>
                    <a:pt x="14666" y="17234"/>
                  </a:cubicBezTo>
                  <a:cubicBezTo>
                    <a:pt x="14666" y="17234"/>
                    <a:pt x="14482" y="17234"/>
                    <a:pt x="14482" y="17004"/>
                  </a:cubicBezTo>
                  <a:cubicBezTo>
                    <a:pt x="14297" y="17004"/>
                    <a:pt x="14482" y="17004"/>
                    <a:pt x="14482" y="16774"/>
                  </a:cubicBezTo>
                  <a:cubicBezTo>
                    <a:pt x="14482" y="16774"/>
                    <a:pt x="14482" y="16774"/>
                    <a:pt x="14482" y="16774"/>
                  </a:cubicBezTo>
                  <a:cubicBezTo>
                    <a:pt x="14482" y="16545"/>
                    <a:pt x="14666" y="16545"/>
                    <a:pt x="14666" y="16315"/>
                  </a:cubicBezTo>
                  <a:cubicBezTo>
                    <a:pt x="14666" y="16315"/>
                    <a:pt x="14666" y="16315"/>
                    <a:pt x="14666" y="16315"/>
                  </a:cubicBezTo>
                  <a:cubicBezTo>
                    <a:pt x="14666" y="16315"/>
                    <a:pt x="14666" y="16085"/>
                    <a:pt x="14666" y="16085"/>
                  </a:cubicBezTo>
                  <a:cubicBezTo>
                    <a:pt x="14666" y="15855"/>
                    <a:pt x="14666" y="15855"/>
                    <a:pt x="14851" y="15855"/>
                  </a:cubicBezTo>
                  <a:cubicBezTo>
                    <a:pt x="14851" y="15855"/>
                    <a:pt x="14851" y="15855"/>
                    <a:pt x="14851" y="15855"/>
                  </a:cubicBezTo>
                  <a:cubicBezTo>
                    <a:pt x="15035" y="15626"/>
                    <a:pt x="15035" y="15396"/>
                    <a:pt x="15035" y="15396"/>
                  </a:cubicBezTo>
                  <a:cubicBezTo>
                    <a:pt x="15035" y="15396"/>
                    <a:pt x="15035" y="15396"/>
                    <a:pt x="15220" y="15166"/>
                  </a:cubicBezTo>
                  <a:cubicBezTo>
                    <a:pt x="15220" y="14936"/>
                    <a:pt x="15220" y="14936"/>
                    <a:pt x="15589" y="14936"/>
                  </a:cubicBezTo>
                  <a:cubicBezTo>
                    <a:pt x="15589" y="14936"/>
                    <a:pt x="15589" y="14706"/>
                    <a:pt x="15774" y="14706"/>
                  </a:cubicBezTo>
                  <a:cubicBezTo>
                    <a:pt x="15774" y="14706"/>
                    <a:pt x="15774" y="14477"/>
                    <a:pt x="15959" y="14477"/>
                  </a:cubicBezTo>
                  <a:cubicBezTo>
                    <a:pt x="15959" y="14477"/>
                    <a:pt x="16512" y="14247"/>
                    <a:pt x="16143" y="14017"/>
                  </a:cubicBezTo>
                  <a:cubicBezTo>
                    <a:pt x="16143" y="14017"/>
                    <a:pt x="16143" y="14017"/>
                    <a:pt x="16143" y="14017"/>
                  </a:cubicBezTo>
                  <a:cubicBezTo>
                    <a:pt x="15959" y="14017"/>
                    <a:pt x="15959" y="14017"/>
                    <a:pt x="15774" y="14017"/>
                  </a:cubicBezTo>
                  <a:cubicBezTo>
                    <a:pt x="15774" y="13787"/>
                    <a:pt x="15774" y="13787"/>
                    <a:pt x="15774" y="13787"/>
                  </a:cubicBezTo>
                  <a:cubicBezTo>
                    <a:pt x="15589" y="13557"/>
                    <a:pt x="15589" y="13328"/>
                    <a:pt x="15405" y="13328"/>
                  </a:cubicBezTo>
                  <a:cubicBezTo>
                    <a:pt x="15405" y="13098"/>
                    <a:pt x="15405" y="13098"/>
                    <a:pt x="15405" y="13098"/>
                  </a:cubicBezTo>
                  <a:cubicBezTo>
                    <a:pt x="15405" y="12868"/>
                    <a:pt x="15220" y="12638"/>
                    <a:pt x="15220" y="12179"/>
                  </a:cubicBezTo>
                  <a:cubicBezTo>
                    <a:pt x="15220" y="11949"/>
                    <a:pt x="15405" y="11719"/>
                    <a:pt x="15589" y="11719"/>
                  </a:cubicBezTo>
                  <a:cubicBezTo>
                    <a:pt x="15774" y="11030"/>
                    <a:pt x="15959" y="10570"/>
                    <a:pt x="16328" y="10111"/>
                  </a:cubicBezTo>
                  <a:cubicBezTo>
                    <a:pt x="16512" y="9881"/>
                    <a:pt x="16697" y="8962"/>
                    <a:pt x="17066" y="8962"/>
                  </a:cubicBezTo>
                  <a:cubicBezTo>
                    <a:pt x="17066" y="9191"/>
                    <a:pt x="16882" y="9191"/>
                    <a:pt x="16882" y="9191"/>
                  </a:cubicBezTo>
                  <a:cubicBezTo>
                    <a:pt x="16882" y="9421"/>
                    <a:pt x="16882" y="9191"/>
                    <a:pt x="17066" y="9191"/>
                  </a:cubicBezTo>
                  <a:cubicBezTo>
                    <a:pt x="17066" y="9191"/>
                    <a:pt x="17251" y="8962"/>
                    <a:pt x="17251" y="8962"/>
                  </a:cubicBezTo>
                  <a:cubicBezTo>
                    <a:pt x="17251" y="8732"/>
                    <a:pt x="17251" y="8732"/>
                    <a:pt x="17066" y="8732"/>
                  </a:cubicBezTo>
                  <a:cubicBezTo>
                    <a:pt x="17066" y="8732"/>
                    <a:pt x="17066" y="8732"/>
                    <a:pt x="17066" y="8732"/>
                  </a:cubicBezTo>
                  <a:cubicBezTo>
                    <a:pt x="17066" y="8732"/>
                    <a:pt x="17066" y="8732"/>
                    <a:pt x="17066" y="8732"/>
                  </a:cubicBezTo>
                  <a:cubicBezTo>
                    <a:pt x="17251" y="8502"/>
                    <a:pt x="17435" y="8043"/>
                    <a:pt x="17620" y="7813"/>
                  </a:cubicBezTo>
                  <a:cubicBezTo>
                    <a:pt x="17620" y="7813"/>
                    <a:pt x="17805" y="7813"/>
                    <a:pt x="17805" y="7813"/>
                  </a:cubicBezTo>
                  <a:cubicBezTo>
                    <a:pt x="17805" y="7813"/>
                    <a:pt x="17805" y="7813"/>
                    <a:pt x="17989" y="7813"/>
                  </a:cubicBezTo>
                  <a:cubicBezTo>
                    <a:pt x="17989" y="7813"/>
                    <a:pt x="18174" y="7583"/>
                    <a:pt x="18174" y="7583"/>
                  </a:cubicBezTo>
                  <a:cubicBezTo>
                    <a:pt x="18543" y="7583"/>
                    <a:pt x="19097" y="7353"/>
                    <a:pt x="19466" y="7123"/>
                  </a:cubicBezTo>
                  <a:cubicBezTo>
                    <a:pt x="19466" y="7123"/>
                    <a:pt x="19466" y="7123"/>
                    <a:pt x="19651" y="6894"/>
                  </a:cubicBezTo>
                  <a:cubicBezTo>
                    <a:pt x="19651" y="6664"/>
                    <a:pt x="19835" y="6664"/>
                    <a:pt x="20020" y="6664"/>
                  </a:cubicBezTo>
                  <a:close/>
                </a:path>
              </a:pathLst>
            </a:custGeom>
            <a:solidFill>
              <a:schemeClr val="accent3"/>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a:p>
          </p:txBody>
        </p:sp>
        <p:sp>
          <p:nvSpPr>
            <p:cNvPr id="81" name="Shape 772">
              <a:extLst>
                <a:ext uri="{FF2B5EF4-FFF2-40B4-BE49-F238E27FC236}">
                  <a16:creationId xmlns:a16="http://schemas.microsoft.com/office/drawing/2014/main" id="{D89EF8FD-7DE5-4176-809F-CCA59A31DA12}"/>
                </a:ext>
              </a:extLst>
            </p:cNvPr>
            <p:cNvSpPr/>
            <p:nvPr/>
          </p:nvSpPr>
          <p:spPr>
            <a:xfrm>
              <a:off x="5553115" y="8366977"/>
              <a:ext cx="22784" cy="22784"/>
            </a:xfrm>
            <a:custGeom>
              <a:avLst/>
              <a:gdLst/>
              <a:ahLst/>
              <a:cxnLst>
                <a:cxn ang="0">
                  <a:pos x="wd2" y="hd2"/>
                </a:cxn>
                <a:cxn ang="5400000">
                  <a:pos x="wd2" y="hd2"/>
                </a:cxn>
                <a:cxn ang="10800000">
                  <a:pos x="wd2" y="hd2"/>
                </a:cxn>
                <a:cxn ang="16200000">
                  <a:pos x="wd2" y="hd2"/>
                </a:cxn>
              </a:cxnLst>
              <a:rect l="0" t="0" r="r" b="b"/>
              <a:pathLst>
                <a:path w="15274" h="21600" extrusionOk="0">
                  <a:moveTo>
                    <a:pt x="15274" y="0"/>
                  </a:moveTo>
                  <a:cubicBezTo>
                    <a:pt x="4474" y="0"/>
                    <a:pt x="-6326" y="0"/>
                    <a:pt x="4474" y="21600"/>
                  </a:cubicBezTo>
                  <a:cubicBezTo>
                    <a:pt x="4474" y="21600"/>
                    <a:pt x="15274" y="0"/>
                    <a:pt x="15274" y="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a:p>
          </p:txBody>
        </p:sp>
        <p:sp>
          <p:nvSpPr>
            <p:cNvPr id="82" name="Shape 773">
              <a:extLst>
                <a:ext uri="{FF2B5EF4-FFF2-40B4-BE49-F238E27FC236}">
                  <a16:creationId xmlns:a16="http://schemas.microsoft.com/office/drawing/2014/main" id="{67626DDC-23C8-401B-99A9-3938A0640BE8}"/>
                </a:ext>
              </a:extLst>
            </p:cNvPr>
            <p:cNvSpPr/>
            <p:nvPr/>
          </p:nvSpPr>
          <p:spPr>
            <a:xfrm>
              <a:off x="5706584" y="7751840"/>
              <a:ext cx="472744" cy="310418"/>
            </a:xfrm>
            <a:custGeom>
              <a:avLst/>
              <a:gdLst/>
              <a:ahLst/>
              <a:cxnLst>
                <a:cxn ang="0">
                  <a:pos x="wd2" y="hd2"/>
                </a:cxn>
                <a:cxn ang="5400000">
                  <a:pos x="wd2" y="hd2"/>
                </a:cxn>
                <a:cxn ang="10800000">
                  <a:pos x="wd2" y="hd2"/>
                </a:cxn>
                <a:cxn ang="16200000">
                  <a:pos x="wd2" y="hd2"/>
                </a:cxn>
              </a:cxnLst>
              <a:rect l="0" t="0" r="r" b="b"/>
              <a:pathLst>
                <a:path w="21600" h="21600" extrusionOk="0">
                  <a:moveTo>
                    <a:pt x="21600" y="4547"/>
                  </a:moveTo>
                  <a:cubicBezTo>
                    <a:pt x="20855" y="4547"/>
                    <a:pt x="20855" y="3411"/>
                    <a:pt x="20855" y="3411"/>
                  </a:cubicBezTo>
                  <a:cubicBezTo>
                    <a:pt x="20110" y="3411"/>
                    <a:pt x="20855" y="3411"/>
                    <a:pt x="20855" y="2274"/>
                  </a:cubicBezTo>
                  <a:cubicBezTo>
                    <a:pt x="20855" y="2274"/>
                    <a:pt x="20110" y="2274"/>
                    <a:pt x="20110" y="2274"/>
                  </a:cubicBezTo>
                  <a:cubicBezTo>
                    <a:pt x="20110" y="1137"/>
                    <a:pt x="20110" y="1137"/>
                    <a:pt x="20110" y="0"/>
                  </a:cubicBezTo>
                  <a:cubicBezTo>
                    <a:pt x="20110" y="0"/>
                    <a:pt x="18621" y="0"/>
                    <a:pt x="17876" y="0"/>
                  </a:cubicBezTo>
                  <a:cubicBezTo>
                    <a:pt x="17876" y="1137"/>
                    <a:pt x="17876" y="2274"/>
                    <a:pt x="17876" y="3411"/>
                  </a:cubicBezTo>
                  <a:cubicBezTo>
                    <a:pt x="17131" y="1137"/>
                    <a:pt x="16386" y="2274"/>
                    <a:pt x="15641" y="2274"/>
                  </a:cubicBezTo>
                  <a:cubicBezTo>
                    <a:pt x="15641" y="3411"/>
                    <a:pt x="14897" y="2274"/>
                    <a:pt x="14897" y="3411"/>
                  </a:cubicBezTo>
                  <a:cubicBezTo>
                    <a:pt x="14152" y="3411"/>
                    <a:pt x="14897" y="3411"/>
                    <a:pt x="14152" y="3411"/>
                  </a:cubicBezTo>
                  <a:cubicBezTo>
                    <a:pt x="13407" y="3411"/>
                    <a:pt x="11172" y="2274"/>
                    <a:pt x="11172" y="4547"/>
                  </a:cubicBezTo>
                  <a:cubicBezTo>
                    <a:pt x="10428" y="3411"/>
                    <a:pt x="10428" y="3411"/>
                    <a:pt x="10428" y="3411"/>
                  </a:cubicBezTo>
                  <a:cubicBezTo>
                    <a:pt x="9683" y="4547"/>
                    <a:pt x="9683" y="4547"/>
                    <a:pt x="9683" y="4547"/>
                  </a:cubicBezTo>
                  <a:cubicBezTo>
                    <a:pt x="9683" y="5684"/>
                    <a:pt x="9683" y="5684"/>
                    <a:pt x="9683" y="5684"/>
                  </a:cubicBezTo>
                  <a:cubicBezTo>
                    <a:pt x="8938" y="5684"/>
                    <a:pt x="8938" y="5684"/>
                    <a:pt x="8938" y="5684"/>
                  </a:cubicBezTo>
                  <a:cubicBezTo>
                    <a:pt x="8938" y="5684"/>
                    <a:pt x="8193" y="6821"/>
                    <a:pt x="8193" y="6821"/>
                  </a:cubicBezTo>
                  <a:cubicBezTo>
                    <a:pt x="8193" y="6821"/>
                    <a:pt x="8193" y="6821"/>
                    <a:pt x="8193" y="6821"/>
                  </a:cubicBezTo>
                  <a:cubicBezTo>
                    <a:pt x="8193" y="6821"/>
                    <a:pt x="7448" y="6821"/>
                    <a:pt x="6703" y="6821"/>
                  </a:cubicBezTo>
                  <a:cubicBezTo>
                    <a:pt x="6703" y="6821"/>
                    <a:pt x="5959" y="6821"/>
                    <a:pt x="5214" y="6821"/>
                  </a:cubicBezTo>
                  <a:cubicBezTo>
                    <a:pt x="4469" y="5684"/>
                    <a:pt x="4469" y="5684"/>
                    <a:pt x="3724" y="5684"/>
                  </a:cubicBezTo>
                  <a:cubicBezTo>
                    <a:pt x="3724" y="5684"/>
                    <a:pt x="2979" y="5684"/>
                    <a:pt x="2234" y="5684"/>
                  </a:cubicBezTo>
                  <a:cubicBezTo>
                    <a:pt x="2234" y="6821"/>
                    <a:pt x="1490" y="6821"/>
                    <a:pt x="745" y="6821"/>
                  </a:cubicBezTo>
                  <a:cubicBezTo>
                    <a:pt x="745" y="7958"/>
                    <a:pt x="0" y="7958"/>
                    <a:pt x="0" y="7958"/>
                  </a:cubicBezTo>
                  <a:cubicBezTo>
                    <a:pt x="0" y="9095"/>
                    <a:pt x="0" y="10232"/>
                    <a:pt x="0" y="10232"/>
                  </a:cubicBezTo>
                  <a:cubicBezTo>
                    <a:pt x="0" y="10232"/>
                    <a:pt x="0" y="10232"/>
                    <a:pt x="0" y="9095"/>
                  </a:cubicBezTo>
                  <a:cubicBezTo>
                    <a:pt x="745" y="10232"/>
                    <a:pt x="1490" y="10232"/>
                    <a:pt x="1490" y="10232"/>
                  </a:cubicBezTo>
                  <a:cubicBezTo>
                    <a:pt x="2234" y="11368"/>
                    <a:pt x="1490" y="11368"/>
                    <a:pt x="745" y="12505"/>
                  </a:cubicBezTo>
                  <a:cubicBezTo>
                    <a:pt x="745" y="12505"/>
                    <a:pt x="745" y="12505"/>
                    <a:pt x="745" y="13642"/>
                  </a:cubicBezTo>
                  <a:cubicBezTo>
                    <a:pt x="745" y="13642"/>
                    <a:pt x="1490" y="12505"/>
                    <a:pt x="1490" y="13642"/>
                  </a:cubicBezTo>
                  <a:cubicBezTo>
                    <a:pt x="1490" y="14779"/>
                    <a:pt x="745" y="14779"/>
                    <a:pt x="1490" y="15916"/>
                  </a:cubicBezTo>
                  <a:cubicBezTo>
                    <a:pt x="1490" y="15916"/>
                    <a:pt x="2234" y="17053"/>
                    <a:pt x="2979" y="17053"/>
                  </a:cubicBezTo>
                  <a:cubicBezTo>
                    <a:pt x="2979" y="17053"/>
                    <a:pt x="3724" y="18189"/>
                    <a:pt x="3724" y="18189"/>
                  </a:cubicBezTo>
                  <a:cubicBezTo>
                    <a:pt x="3724" y="19326"/>
                    <a:pt x="2234" y="19326"/>
                    <a:pt x="2234" y="19326"/>
                  </a:cubicBezTo>
                  <a:cubicBezTo>
                    <a:pt x="2234" y="19326"/>
                    <a:pt x="2234" y="19326"/>
                    <a:pt x="2234" y="19326"/>
                  </a:cubicBezTo>
                  <a:cubicBezTo>
                    <a:pt x="2234" y="19326"/>
                    <a:pt x="1490" y="20463"/>
                    <a:pt x="1490" y="20463"/>
                  </a:cubicBezTo>
                  <a:cubicBezTo>
                    <a:pt x="1490" y="20463"/>
                    <a:pt x="1490" y="20463"/>
                    <a:pt x="1490" y="20463"/>
                  </a:cubicBezTo>
                  <a:cubicBezTo>
                    <a:pt x="1490" y="21600"/>
                    <a:pt x="2234" y="20463"/>
                    <a:pt x="2234" y="21600"/>
                  </a:cubicBezTo>
                  <a:cubicBezTo>
                    <a:pt x="2979" y="21600"/>
                    <a:pt x="2979" y="21600"/>
                    <a:pt x="3724" y="21600"/>
                  </a:cubicBezTo>
                  <a:cubicBezTo>
                    <a:pt x="3724" y="21600"/>
                    <a:pt x="3724" y="20463"/>
                    <a:pt x="3724" y="20463"/>
                  </a:cubicBezTo>
                  <a:cubicBezTo>
                    <a:pt x="4469" y="20463"/>
                    <a:pt x="3724" y="20463"/>
                    <a:pt x="4469" y="20463"/>
                  </a:cubicBezTo>
                  <a:cubicBezTo>
                    <a:pt x="5214" y="20463"/>
                    <a:pt x="5214" y="20463"/>
                    <a:pt x="5959" y="20463"/>
                  </a:cubicBezTo>
                  <a:cubicBezTo>
                    <a:pt x="5959" y="20463"/>
                    <a:pt x="6703" y="20463"/>
                    <a:pt x="6703" y="20463"/>
                  </a:cubicBezTo>
                  <a:cubicBezTo>
                    <a:pt x="7448" y="20463"/>
                    <a:pt x="7448" y="20463"/>
                    <a:pt x="7448" y="19326"/>
                  </a:cubicBezTo>
                  <a:cubicBezTo>
                    <a:pt x="8193" y="18189"/>
                    <a:pt x="8193" y="18189"/>
                    <a:pt x="8938" y="19326"/>
                  </a:cubicBezTo>
                  <a:cubicBezTo>
                    <a:pt x="8938" y="19326"/>
                    <a:pt x="8938" y="20463"/>
                    <a:pt x="8938" y="20463"/>
                  </a:cubicBezTo>
                  <a:cubicBezTo>
                    <a:pt x="8938" y="20463"/>
                    <a:pt x="9683" y="20463"/>
                    <a:pt x="9683" y="20463"/>
                  </a:cubicBezTo>
                  <a:cubicBezTo>
                    <a:pt x="9683" y="20463"/>
                    <a:pt x="9683" y="21600"/>
                    <a:pt x="10428" y="21600"/>
                  </a:cubicBezTo>
                  <a:cubicBezTo>
                    <a:pt x="10428" y="20463"/>
                    <a:pt x="10428" y="20463"/>
                    <a:pt x="10428" y="20463"/>
                  </a:cubicBezTo>
                  <a:cubicBezTo>
                    <a:pt x="10428" y="20463"/>
                    <a:pt x="11172" y="20463"/>
                    <a:pt x="11172" y="20463"/>
                  </a:cubicBezTo>
                  <a:cubicBezTo>
                    <a:pt x="11917" y="21600"/>
                    <a:pt x="11917" y="21600"/>
                    <a:pt x="12662" y="21600"/>
                  </a:cubicBezTo>
                  <a:cubicBezTo>
                    <a:pt x="12662" y="21600"/>
                    <a:pt x="13407" y="21600"/>
                    <a:pt x="13407" y="20463"/>
                  </a:cubicBezTo>
                  <a:cubicBezTo>
                    <a:pt x="12662" y="20463"/>
                    <a:pt x="12662" y="18189"/>
                    <a:pt x="13407" y="18189"/>
                  </a:cubicBezTo>
                  <a:cubicBezTo>
                    <a:pt x="13407" y="17053"/>
                    <a:pt x="13407" y="18189"/>
                    <a:pt x="12662" y="17053"/>
                  </a:cubicBezTo>
                  <a:cubicBezTo>
                    <a:pt x="12662" y="17053"/>
                    <a:pt x="13407" y="17053"/>
                    <a:pt x="14152" y="15916"/>
                  </a:cubicBezTo>
                  <a:cubicBezTo>
                    <a:pt x="14152" y="15916"/>
                    <a:pt x="14152" y="15916"/>
                    <a:pt x="14897" y="15916"/>
                  </a:cubicBezTo>
                  <a:cubicBezTo>
                    <a:pt x="15641" y="15916"/>
                    <a:pt x="15641" y="15916"/>
                    <a:pt x="15641" y="14779"/>
                  </a:cubicBezTo>
                  <a:cubicBezTo>
                    <a:pt x="15641" y="13642"/>
                    <a:pt x="15641" y="13642"/>
                    <a:pt x="15641" y="12505"/>
                  </a:cubicBezTo>
                  <a:cubicBezTo>
                    <a:pt x="15641" y="12505"/>
                    <a:pt x="15641" y="12505"/>
                    <a:pt x="15641" y="12505"/>
                  </a:cubicBezTo>
                  <a:cubicBezTo>
                    <a:pt x="15641" y="11368"/>
                    <a:pt x="14897" y="11368"/>
                    <a:pt x="14897" y="11368"/>
                  </a:cubicBezTo>
                  <a:cubicBezTo>
                    <a:pt x="14897" y="10232"/>
                    <a:pt x="15641" y="10232"/>
                    <a:pt x="15641" y="10232"/>
                  </a:cubicBezTo>
                  <a:cubicBezTo>
                    <a:pt x="15641" y="10232"/>
                    <a:pt x="16386" y="10232"/>
                    <a:pt x="16386" y="10232"/>
                  </a:cubicBezTo>
                  <a:cubicBezTo>
                    <a:pt x="16386" y="10232"/>
                    <a:pt x="17131" y="9095"/>
                    <a:pt x="17131" y="9095"/>
                  </a:cubicBezTo>
                  <a:cubicBezTo>
                    <a:pt x="17876" y="9095"/>
                    <a:pt x="18621" y="7958"/>
                    <a:pt x="18621" y="6821"/>
                  </a:cubicBezTo>
                  <a:cubicBezTo>
                    <a:pt x="18621" y="7958"/>
                    <a:pt x="18621" y="6821"/>
                    <a:pt x="18621" y="6821"/>
                  </a:cubicBezTo>
                  <a:cubicBezTo>
                    <a:pt x="19366" y="6821"/>
                    <a:pt x="19366" y="7958"/>
                    <a:pt x="19366" y="7958"/>
                  </a:cubicBezTo>
                  <a:cubicBezTo>
                    <a:pt x="20110" y="6821"/>
                    <a:pt x="19366" y="6821"/>
                    <a:pt x="19366" y="5684"/>
                  </a:cubicBezTo>
                  <a:cubicBezTo>
                    <a:pt x="20110" y="4547"/>
                    <a:pt x="20855" y="4547"/>
                    <a:pt x="21600" y="5684"/>
                  </a:cubicBezTo>
                  <a:cubicBezTo>
                    <a:pt x="21600" y="5684"/>
                    <a:pt x="21600" y="4547"/>
                    <a:pt x="21600" y="4547"/>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a:p>
          </p:txBody>
        </p:sp>
        <p:sp>
          <p:nvSpPr>
            <p:cNvPr id="83" name="Shape 774">
              <a:extLst>
                <a:ext uri="{FF2B5EF4-FFF2-40B4-BE49-F238E27FC236}">
                  <a16:creationId xmlns:a16="http://schemas.microsoft.com/office/drawing/2014/main" id="{4D0F3A63-292E-4F94-B355-5D6D7E8669B8}"/>
                </a:ext>
              </a:extLst>
            </p:cNvPr>
            <p:cNvSpPr/>
            <p:nvPr/>
          </p:nvSpPr>
          <p:spPr>
            <a:xfrm>
              <a:off x="6227739" y="7142926"/>
              <a:ext cx="853854" cy="415265"/>
            </a:xfrm>
            <a:custGeom>
              <a:avLst/>
              <a:gdLst/>
              <a:ahLst/>
              <a:cxnLst>
                <a:cxn ang="0">
                  <a:pos x="wd2" y="hd2"/>
                </a:cxn>
                <a:cxn ang="5400000">
                  <a:pos x="wd2" y="hd2"/>
                </a:cxn>
                <a:cxn ang="10800000">
                  <a:pos x="wd2" y="hd2"/>
                </a:cxn>
                <a:cxn ang="16200000">
                  <a:pos x="wd2" y="hd2"/>
                </a:cxn>
              </a:cxnLst>
              <a:rect l="0" t="0" r="r" b="b"/>
              <a:pathLst>
                <a:path w="21374" h="21138" extrusionOk="0">
                  <a:moveTo>
                    <a:pt x="21192" y="5353"/>
                  </a:moveTo>
                  <a:cubicBezTo>
                    <a:pt x="20785" y="5353"/>
                    <a:pt x="20377" y="4523"/>
                    <a:pt x="19970" y="4523"/>
                  </a:cubicBezTo>
                  <a:cubicBezTo>
                    <a:pt x="19155" y="4523"/>
                    <a:pt x="19562" y="3692"/>
                    <a:pt x="19155" y="2861"/>
                  </a:cubicBezTo>
                  <a:cubicBezTo>
                    <a:pt x="19155" y="2861"/>
                    <a:pt x="18747" y="2030"/>
                    <a:pt x="18340" y="2861"/>
                  </a:cubicBezTo>
                  <a:cubicBezTo>
                    <a:pt x="18340" y="2030"/>
                    <a:pt x="18340" y="2030"/>
                    <a:pt x="17932" y="2030"/>
                  </a:cubicBezTo>
                  <a:cubicBezTo>
                    <a:pt x="17525" y="2030"/>
                    <a:pt x="17525" y="2030"/>
                    <a:pt x="17117" y="2030"/>
                  </a:cubicBezTo>
                  <a:cubicBezTo>
                    <a:pt x="17117" y="2030"/>
                    <a:pt x="16709" y="1200"/>
                    <a:pt x="16709" y="1200"/>
                  </a:cubicBezTo>
                  <a:cubicBezTo>
                    <a:pt x="16709" y="1200"/>
                    <a:pt x="16709" y="2030"/>
                    <a:pt x="16302" y="2030"/>
                  </a:cubicBezTo>
                  <a:cubicBezTo>
                    <a:pt x="16302" y="2030"/>
                    <a:pt x="15894" y="1200"/>
                    <a:pt x="15894" y="2030"/>
                  </a:cubicBezTo>
                  <a:cubicBezTo>
                    <a:pt x="15894" y="2030"/>
                    <a:pt x="15894" y="2030"/>
                    <a:pt x="15894" y="2861"/>
                  </a:cubicBezTo>
                  <a:cubicBezTo>
                    <a:pt x="15487" y="2861"/>
                    <a:pt x="15487" y="2861"/>
                    <a:pt x="15487" y="2861"/>
                  </a:cubicBezTo>
                  <a:cubicBezTo>
                    <a:pt x="15079" y="2861"/>
                    <a:pt x="14672" y="2861"/>
                    <a:pt x="14672" y="2861"/>
                  </a:cubicBezTo>
                  <a:cubicBezTo>
                    <a:pt x="14672" y="2030"/>
                    <a:pt x="14672" y="2030"/>
                    <a:pt x="14264" y="2030"/>
                  </a:cubicBezTo>
                  <a:cubicBezTo>
                    <a:pt x="14264" y="2030"/>
                    <a:pt x="13857" y="2030"/>
                    <a:pt x="13857" y="2030"/>
                  </a:cubicBezTo>
                  <a:cubicBezTo>
                    <a:pt x="13857" y="2030"/>
                    <a:pt x="13857" y="2030"/>
                    <a:pt x="13449" y="2030"/>
                  </a:cubicBezTo>
                  <a:cubicBezTo>
                    <a:pt x="13449" y="2030"/>
                    <a:pt x="13449" y="2030"/>
                    <a:pt x="13449" y="2030"/>
                  </a:cubicBezTo>
                  <a:cubicBezTo>
                    <a:pt x="13042" y="2030"/>
                    <a:pt x="13042" y="2030"/>
                    <a:pt x="13042" y="2030"/>
                  </a:cubicBezTo>
                  <a:cubicBezTo>
                    <a:pt x="13042" y="2030"/>
                    <a:pt x="13042" y="2861"/>
                    <a:pt x="13042" y="2861"/>
                  </a:cubicBezTo>
                  <a:cubicBezTo>
                    <a:pt x="13042" y="2861"/>
                    <a:pt x="12226" y="2861"/>
                    <a:pt x="12226" y="2861"/>
                  </a:cubicBezTo>
                  <a:cubicBezTo>
                    <a:pt x="12226" y="3692"/>
                    <a:pt x="12226" y="4523"/>
                    <a:pt x="12226" y="4523"/>
                  </a:cubicBezTo>
                  <a:cubicBezTo>
                    <a:pt x="11819" y="4523"/>
                    <a:pt x="11819" y="4523"/>
                    <a:pt x="11819" y="4523"/>
                  </a:cubicBezTo>
                  <a:cubicBezTo>
                    <a:pt x="11411" y="3692"/>
                    <a:pt x="11411" y="4523"/>
                    <a:pt x="11411" y="4523"/>
                  </a:cubicBezTo>
                  <a:cubicBezTo>
                    <a:pt x="11004" y="4523"/>
                    <a:pt x="11004" y="4523"/>
                    <a:pt x="11004" y="4523"/>
                  </a:cubicBezTo>
                  <a:cubicBezTo>
                    <a:pt x="11004" y="3692"/>
                    <a:pt x="11004" y="3692"/>
                    <a:pt x="11004" y="3692"/>
                  </a:cubicBezTo>
                  <a:cubicBezTo>
                    <a:pt x="11004" y="3692"/>
                    <a:pt x="11004" y="2861"/>
                    <a:pt x="11004" y="2861"/>
                  </a:cubicBezTo>
                  <a:cubicBezTo>
                    <a:pt x="11004" y="2861"/>
                    <a:pt x="11004" y="2030"/>
                    <a:pt x="11004" y="2030"/>
                  </a:cubicBezTo>
                  <a:cubicBezTo>
                    <a:pt x="11004" y="2030"/>
                    <a:pt x="11004" y="2030"/>
                    <a:pt x="10596" y="2030"/>
                  </a:cubicBezTo>
                  <a:cubicBezTo>
                    <a:pt x="10596" y="2030"/>
                    <a:pt x="10189" y="2030"/>
                    <a:pt x="10596" y="1200"/>
                  </a:cubicBezTo>
                  <a:cubicBezTo>
                    <a:pt x="10189" y="2030"/>
                    <a:pt x="10189" y="369"/>
                    <a:pt x="10189" y="369"/>
                  </a:cubicBezTo>
                  <a:cubicBezTo>
                    <a:pt x="9781" y="-462"/>
                    <a:pt x="9781" y="369"/>
                    <a:pt x="9374" y="369"/>
                  </a:cubicBezTo>
                  <a:cubicBezTo>
                    <a:pt x="9374" y="369"/>
                    <a:pt x="8966" y="369"/>
                    <a:pt x="8966" y="1200"/>
                  </a:cubicBezTo>
                  <a:cubicBezTo>
                    <a:pt x="8966" y="1200"/>
                    <a:pt x="8966" y="1200"/>
                    <a:pt x="8966" y="1200"/>
                  </a:cubicBezTo>
                  <a:cubicBezTo>
                    <a:pt x="8558" y="2030"/>
                    <a:pt x="8558" y="2030"/>
                    <a:pt x="8151" y="2030"/>
                  </a:cubicBezTo>
                  <a:cubicBezTo>
                    <a:pt x="8151" y="2030"/>
                    <a:pt x="8151" y="2030"/>
                    <a:pt x="7743" y="2030"/>
                  </a:cubicBezTo>
                  <a:cubicBezTo>
                    <a:pt x="7743" y="2030"/>
                    <a:pt x="8151" y="1200"/>
                    <a:pt x="7743" y="1200"/>
                  </a:cubicBezTo>
                  <a:cubicBezTo>
                    <a:pt x="7743" y="369"/>
                    <a:pt x="7336" y="369"/>
                    <a:pt x="7336" y="1200"/>
                  </a:cubicBezTo>
                  <a:cubicBezTo>
                    <a:pt x="6928" y="1200"/>
                    <a:pt x="6928" y="1200"/>
                    <a:pt x="6928" y="1200"/>
                  </a:cubicBezTo>
                  <a:cubicBezTo>
                    <a:pt x="6521" y="1200"/>
                    <a:pt x="6521" y="1200"/>
                    <a:pt x="6521" y="1200"/>
                  </a:cubicBezTo>
                  <a:cubicBezTo>
                    <a:pt x="6113" y="1200"/>
                    <a:pt x="6113" y="2030"/>
                    <a:pt x="5706" y="2030"/>
                  </a:cubicBezTo>
                  <a:cubicBezTo>
                    <a:pt x="5706" y="2861"/>
                    <a:pt x="5298" y="2861"/>
                    <a:pt x="4891" y="3692"/>
                  </a:cubicBezTo>
                  <a:cubicBezTo>
                    <a:pt x="4891" y="3692"/>
                    <a:pt x="4891" y="4523"/>
                    <a:pt x="4891" y="5353"/>
                  </a:cubicBezTo>
                  <a:cubicBezTo>
                    <a:pt x="4483" y="6184"/>
                    <a:pt x="4891" y="6184"/>
                    <a:pt x="4483" y="6184"/>
                  </a:cubicBezTo>
                  <a:cubicBezTo>
                    <a:pt x="4483" y="6184"/>
                    <a:pt x="4075" y="6184"/>
                    <a:pt x="4075" y="6184"/>
                  </a:cubicBezTo>
                  <a:cubicBezTo>
                    <a:pt x="4075" y="7015"/>
                    <a:pt x="4075" y="7015"/>
                    <a:pt x="4075" y="7015"/>
                  </a:cubicBezTo>
                  <a:cubicBezTo>
                    <a:pt x="3668" y="7015"/>
                    <a:pt x="4075" y="7015"/>
                    <a:pt x="3668" y="7846"/>
                  </a:cubicBezTo>
                  <a:cubicBezTo>
                    <a:pt x="3668" y="7846"/>
                    <a:pt x="3668" y="7846"/>
                    <a:pt x="3668" y="7846"/>
                  </a:cubicBezTo>
                  <a:cubicBezTo>
                    <a:pt x="3260" y="8676"/>
                    <a:pt x="2853" y="8676"/>
                    <a:pt x="2038" y="8676"/>
                  </a:cubicBezTo>
                  <a:cubicBezTo>
                    <a:pt x="2038" y="8676"/>
                    <a:pt x="2038" y="8676"/>
                    <a:pt x="1630" y="8676"/>
                  </a:cubicBezTo>
                  <a:cubicBezTo>
                    <a:pt x="1630" y="8676"/>
                    <a:pt x="1223" y="7846"/>
                    <a:pt x="1223" y="8676"/>
                  </a:cubicBezTo>
                  <a:cubicBezTo>
                    <a:pt x="815" y="8676"/>
                    <a:pt x="815" y="8676"/>
                    <a:pt x="815" y="9507"/>
                  </a:cubicBezTo>
                  <a:cubicBezTo>
                    <a:pt x="408" y="10338"/>
                    <a:pt x="408" y="10338"/>
                    <a:pt x="408" y="11169"/>
                  </a:cubicBezTo>
                  <a:cubicBezTo>
                    <a:pt x="408" y="12000"/>
                    <a:pt x="408" y="12000"/>
                    <a:pt x="408" y="12000"/>
                  </a:cubicBezTo>
                  <a:cubicBezTo>
                    <a:pt x="0" y="12830"/>
                    <a:pt x="0" y="12830"/>
                    <a:pt x="0" y="13661"/>
                  </a:cubicBezTo>
                  <a:cubicBezTo>
                    <a:pt x="0" y="14492"/>
                    <a:pt x="0" y="13661"/>
                    <a:pt x="0" y="14492"/>
                  </a:cubicBezTo>
                  <a:cubicBezTo>
                    <a:pt x="408" y="14492"/>
                    <a:pt x="408" y="15323"/>
                    <a:pt x="408" y="16153"/>
                  </a:cubicBezTo>
                  <a:cubicBezTo>
                    <a:pt x="408" y="16153"/>
                    <a:pt x="815" y="16153"/>
                    <a:pt x="815" y="16984"/>
                  </a:cubicBezTo>
                  <a:cubicBezTo>
                    <a:pt x="815" y="17815"/>
                    <a:pt x="815" y="17815"/>
                    <a:pt x="1223" y="17815"/>
                  </a:cubicBezTo>
                  <a:cubicBezTo>
                    <a:pt x="1223" y="17815"/>
                    <a:pt x="1630" y="17815"/>
                    <a:pt x="1630" y="17815"/>
                  </a:cubicBezTo>
                  <a:cubicBezTo>
                    <a:pt x="1630" y="17815"/>
                    <a:pt x="1630" y="18646"/>
                    <a:pt x="2038" y="18646"/>
                  </a:cubicBezTo>
                  <a:cubicBezTo>
                    <a:pt x="2038" y="18646"/>
                    <a:pt x="2445" y="19476"/>
                    <a:pt x="2853" y="20307"/>
                  </a:cubicBezTo>
                  <a:cubicBezTo>
                    <a:pt x="3260" y="21138"/>
                    <a:pt x="4075" y="21138"/>
                    <a:pt x="4891" y="21138"/>
                  </a:cubicBezTo>
                  <a:cubicBezTo>
                    <a:pt x="5298" y="21138"/>
                    <a:pt x="6113" y="21138"/>
                    <a:pt x="6521" y="21138"/>
                  </a:cubicBezTo>
                  <a:cubicBezTo>
                    <a:pt x="6928" y="21138"/>
                    <a:pt x="6928" y="20307"/>
                    <a:pt x="7336" y="20307"/>
                  </a:cubicBezTo>
                  <a:cubicBezTo>
                    <a:pt x="6928" y="19476"/>
                    <a:pt x="7336" y="17815"/>
                    <a:pt x="7743" y="17815"/>
                  </a:cubicBezTo>
                  <a:cubicBezTo>
                    <a:pt x="8151" y="17815"/>
                    <a:pt x="8558" y="17815"/>
                    <a:pt x="8966" y="17815"/>
                  </a:cubicBezTo>
                  <a:cubicBezTo>
                    <a:pt x="9374" y="16984"/>
                    <a:pt x="9781" y="16984"/>
                    <a:pt x="9781" y="16153"/>
                  </a:cubicBezTo>
                  <a:cubicBezTo>
                    <a:pt x="10189" y="16153"/>
                    <a:pt x="9781" y="16153"/>
                    <a:pt x="10189" y="16153"/>
                  </a:cubicBezTo>
                  <a:cubicBezTo>
                    <a:pt x="10596" y="15323"/>
                    <a:pt x="10596" y="16153"/>
                    <a:pt x="10596" y="16153"/>
                  </a:cubicBezTo>
                  <a:cubicBezTo>
                    <a:pt x="10596" y="16153"/>
                    <a:pt x="11004" y="16153"/>
                    <a:pt x="11004" y="16153"/>
                  </a:cubicBezTo>
                  <a:cubicBezTo>
                    <a:pt x="11004" y="16153"/>
                    <a:pt x="11004" y="16153"/>
                    <a:pt x="11004" y="16153"/>
                  </a:cubicBezTo>
                  <a:cubicBezTo>
                    <a:pt x="11004" y="16153"/>
                    <a:pt x="11004" y="16153"/>
                    <a:pt x="11004" y="16153"/>
                  </a:cubicBezTo>
                  <a:cubicBezTo>
                    <a:pt x="11411" y="16984"/>
                    <a:pt x="11819" y="16984"/>
                    <a:pt x="12226" y="16153"/>
                  </a:cubicBezTo>
                  <a:cubicBezTo>
                    <a:pt x="12226" y="15323"/>
                    <a:pt x="12634" y="15323"/>
                    <a:pt x="12634" y="15323"/>
                  </a:cubicBezTo>
                  <a:cubicBezTo>
                    <a:pt x="13042" y="15323"/>
                    <a:pt x="13042" y="15323"/>
                    <a:pt x="13042" y="15323"/>
                  </a:cubicBezTo>
                  <a:cubicBezTo>
                    <a:pt x="13042" y="14492"/>
                    <a:pt x="13449" y="14492"/>
                    <a:pt x="13449" y="13661"/>
                  </a:cubicBezTo>
                  <a:cubicBezTo>
                    <a:pt x="13449" y="13661"/>
                    <a:pt x="13449" y="12830"/>
                    <a:pt x="13857" y="12830"/>
                  </a:cubicBezTo>
                  <a:cubicBezTo>
                    <a:pt x="13857" y="12000"/>
                    <a:pt x="13449" y="12830"/>
                    <a:pt x="13857" y="12000"/>
                  </a:cubicBezTo>
                  <a:cubicBezTo>
                    <a:pt x="14264" y="12000"/>
                    <a:pt x="14672" y="12000"/>
                    <a:pt x="15079" y="12000"/>
                  </a:cubicBezTo>
                  <a:cubicBezTo>
                    <a:pt x="15487" y="12000"/>
                    <a:pt x="15894" y="12830"/>
                    <a:pt x="15894" y="12830"/>
                  </a:cubicBezTo>
                  <a:cubicBezTo>
                    <a:pt x="16302" y="12830"/>
                    <a:pt x="16709" y="12000"/>
                    <a:pt x="17117" y="12000"/>
                  </a:cubicBezTo>
                  <a:cubicBezTo>
                    <a:pt x="17117" y="12000"/>
                    <a:pt x="17525" y="12000"/>
                    <a:pt x="17525" y="12830"/>
                  </a:cubicBezTo>
                  <a:cubicBezTo>
                    <a:pt x="17932" y="12830"/>
                    <a:pt x="17932" y="12830"/>
                    <a:pt x="17932" y="13661"/>
                  </a:cubicBezTo>
                  <a:cubicBezTo>
                    <a:pt x="17932" y="13661"/>
                    <a:pt x="18340" y="14492"/>
                    <a:pt x="18340" y="14492"/>
                  </a:cubicBezTo>
                  <a:cubicBezTo>
                    <a:pt x="18747" y="14492"/>
                    <a:pt x="19562" y="14492"/>
                    <a:pt x="19562" y="13661"/>
                  </a:cubicBezTo>
                  <a:cubicBezTo>
                    <a:pt x="19970" y="13661"/>
                    <a:pt x="19562" y="12830"/>
                    <a:pt x="19970" y="12000"/>
                  </a:cubicBezTo>
                  <a:cubicBezTo>
                    <a:pt x="19970" y="11169"/>
                    <a:pt x="20377" y="11169"/>
                    <a:pt x="20377" y="10338"/>
                  </a:cubicBezTo>
                  <a:cubicBezTo>
                    <a:pt x="20377" y="10338"/>
                    <a:pt x="20377" y="10338"/>
                    <a:pt x="20785" y="9507"/>
                  </a:cubicBezTo>
                  <a:cubicBezTo>
                    <a:pt x="20785" y="8676"/>
                    <a:pt x="20785" y="7846"/>
                    <a:pt x="21192" y="7015"/>
                  </a:cubicBezTo>
                  <a:cubicBezTo>
                    <a:pt x="21192" y="7015"/>
                    <a:pt x="21600" y="6184"/>
                    <a:pt x="21192" y="5353"/>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a:p>
          </p:txBody>
        </p:sp>
        <p:sp>
          <p:nvSpPr>
            <p:cNvPr id="84" name="Shape 775">
              <a:extLst>
                <a:ext uri="{FF2B5EF4-FFF2-40B4-BE49-F238E27FC236}">
                  <a16:creationId xmlns:a16="http://schemas.microsoft.com/office/drawing/2014/main" id="{455F9EE1-4001-4CD2-B848-C201A95CE211}"/>
                </a:ext>
              </a:extLst>
            </p:cNvPr>
            <p:cNvSpPr/>
            <p:nvPr/>
          </p:nvSpPr>
          <p:spPr>
            <a:xfrm>
              <a:off x="6521068" y="7899929"/>
              <a:ext cx="635072" cy="904410"/>
            </a:xfrm>
            <a:custGeom>
              <a:avLst/>
              <a:gdLst/>
              <a:ahLst/>
              <a:cxnLst>
                <a:cxn ang="0">
                  <a:pos x="wd2" y="hd2"/>
                </a:cxn>
                <a:cxn ang="5400000">
                  <a:pos x="wd2" y="hd2"/>
                </a:cxn>
                <a:cxn ang="10800000">
                  <a:pos x="wd2" y="hd2"/>
                </a:cxn>
                <a:cxn ang="16200000">
                  <a:pos x="wd2" y="hd2"/>
                </a:cxn>
              </a:cxnLst>
              <a:rect l="0" t="0" r="r" b="b"/>
              <a:pathLst>
                <a:path w="21600" h="21504" extrusionOk="0">
                  <a:moveTo>
                    <a:pt x="21600" y="15043"/>
                  </a:moveTo>
                  <a:cubicBezTo>
                    <a:pt x="21046" y="14657"/>
                    <a:pt x="20492" y="14271"/>
                    <a:pt x="19938" y="13886"/>
                  </a:cubicBezTo>
                  <a:cubicBezTo>
                    <a:pt x="19385" y="13886"/>
                    <a:pt x="19385" y="13886"/>
                    <a:pt x="18831" y="13500"/>
                  </a:cubicBezTo>
                  <a:cubicBezTo>
                    <a:pt x="18831" y="13114"/>
                    <a:pt x="18831" y="13114"/>
                    <a:pt x="18831" y="12729"/>
                  </a:cubicBezTo>
                  <a:cubicBezTo>
                    <a:pt x="18831" y="12343"/>
                    <a:pt x="18277" y="12343"/>
                    <a:pt x="18277" y="11957"/>
                  </a:cubicBezTo>
                  <a:cubicBezTo>
                    <a:pt x="18277" y="11957"/>
                    <a:pt x="18277" y="11186"/>
                    <a:pt x="18277" y="11186"/>
                  </a:cubicBezTo>
                  <a:cubicBezTo>
                    <a:pt x="18831" y="10800"/>
                    <a:pt x="19385" y="10800"/>
                    <a:pt x="19385" y="10800"/>
                  </a:cubicBezTo>
                  <a:cubicBezTo>
                    <a:pt x="19385" y="10414"/>
                    <a:pt x="19385" y="10414"/>
                    <a:pt x="19385" y="10029"/>
                  </a:cubicBezTo>
                  <a:cubicBezTo>
                    <a:pt x="19938" y="10029"/>
                    <a:pt x="19938" y="9643"/>
                    <a:pt x="19938" y="9643"/>
                  </a:cubicBezTo>
                  <a:cubicBezTo>
                    <a:pt x="19938" y="9257"/>
                    <a:pt x="19385" y="9257"/>
                    <a:pt x="19385" y="9257"/>
                  </a:cubicBezTo>
                  <a:cubicBezTo>
                    <a:pt x="18831" y="9257"/>
                    <a:pt x="18831" y="8871"/>
                    <a:pt x="18831" y="8871"/>
                  </a:cubicBezTo>
                  <a:cubicBezTo>
                    <a:pt x="18831" y="8486"/>
                    <a:pt x="18831" y="8486"/>
                    <a:pt x="19385" y="8486"/>
                  </a:cubicBezTo>
                  <a:cubicBezTo>
                    <a:pt x="19385" y="8486"/>
                    <a:pt x="19385" y="8100"/>
                    <a:pt x="19385" y="8100"/>
                  </a:cubicBezTo>
                  <a:cubicBezTo>
                    <a:pt x="19938" y="8100"/>
                    <a:pt x="19938" y="8486"/>
                    <a:pt x="19938" y="8100"/>
                  </a:cubicBezTo>
                  <a:cubicBezTo>
                    <a:pt x="20492" y="8100"/>
                    <a:pt x="19938" y="7714"/>
                    <a:pt x="19385" y="7714"/>
                  </a:cubicBezTo>
                  <a:cubicBezTo>
                    <a:pt x="19385" y="7714"/>
                    <a:pt x="18831" y="7329"/>
                    <a:pt x="18831" y="7329"/>
                  </a:cubicBezTo>
                  <a:cubicBezTo>
                    <a:pt x="18277" y="7329"/>
                    <a:pt x="17723" y="7714"/>
                    <a:pt x="17723" y="8100"/>
                  </a:cubicBezTo>
                  <a:cubicBezTo>
                    <a:pt x="17723" y="8100"/>
                    <a:pt x="17169" y="8486"/>
                    <a:pt x="16615" y="8486"/>
                  </a:cubicBezTo>
                  <a:cubicBezTo>
                    <a:pt x="16615" y="8486"/>
                    <a:pt x="16615" y="8100"/>
                    <a:pt x="16615" y="7714"/>
                  </a:cubicBezTo>
                  <a:cubicBezTo>
                    <a:pt x="16062" y="7329"/>
                    <a:pt x="15508" y="7714"/>
                    <a:pt x="14954" y="7714"/>
                  </a:cubicBezTo>
                  <a:cubicBezTo>
                    <a:pt x="14400" y="7714"/>
                    <a:pt x="14400" y="7329"/>
                    <a:pt x="14400" y="7329"/>
                  </a:cubicBezTo>
                  <a:cubicBezTo>
                    <a:pt x="13846" y="6943"/>
                    <a:pt x="13292" y="7329"/>
                    <a:pt x="13292" y="6943"/>
                  </a:cubicBezTo>
                  <a:cubicBezTo>
                    <a:pt x="12738" y="6557"/>
                    <a:pt x="13846" y="6943"/>
                    <a:pt x="13846" y="6557"/>
                  </a:cubicBezTo>
                  <a:cubicBezTo>
                    <a:pt x="14400" y="6171"/>
                    <a:pt x="13292" y="6171"/>
                    <a:pt x="13292" y="6171"/>
                  </a:cubicBezTo>
                  <a:cubicBezTo>
                    <a:pt x="12738" y="5786"/>
                    <a:pt x="13292" y="6171"/>
                    <a:pt x="13292" y="5786"/>
                  </a:cubicBezTo>
                  <a:cubicBezTo>
                    <a:pt x="13292" y="5786"/>
                    <a:pt x="13846" y="5400"/>
                    <a:pt x="13846" y="5400"/>
                  </a:cubicBezTo>
                  <a:cubicBezTo>
                    <a:pt x="13846" y="5400"/>
                    <a:pt x="13846" y="5014"/>
                    <a:pt x="13292" y="5014"/>
                  </a:cubicBezTo>
                  <a:cubicBezTo>
                    <a:pt x="13292" y="5014"/>
                    <a:pt x="12738" y="5014"/>
                    <a:pt x="12738" y="5014"/>
                  </a:cubicBezTo>
                  <a:cubicBezTo>
                    <a:pt x="12185" y="4629"/>
                    <a:pt x="12185" y="4629"/>
                    <a:pt x="12185" y="4629"/>
                  </a:cubicBezTo>
                  <a:cubicBezTo>
                    <a:pt x="11631" y="4629"/>
                    <a:pt x="11631" y="4629"/>
                    <a:pt x="11631" y="4629"/>
                  </a:cubicBezTo>
                  <a:cubicBezTo>
                    <a:pt x="11631" y="4629"/>
                    <a:pt x="11631" y="4243"/>
                    <a:pt x="11077" y="4243"/>
                  </a:cubicBezTo>
                  <a:cubicBezTo>
                    <a:pt x="11077" y="4243"/>
                    <a:pt x="9969" y="3857"/>
                    <a:pt x="9969" y="3471"/>
                  </a:cubicBezTo>
                  <a:cubicBezTo>
                    <a:pt x="9969" y="3471"/>
                    <a:pt x="9969" y="3471"/>
                    <a:pt x="9969" y="3471"/>
                  </a:cubicBezTo>
                  <a:cubicBezTo>
                    <a:pt x="9969" y="3086"/>
                    <a:pt x="9969" y="3086"/>
                    <a:pt x="9969" y="3086"/>
                  </a:cubicBezTo>
                  <a:cubicBezTo>
                    <a:pt x="9969" y="2700"/>
                    <a:pt x="10523" y="2314"/>
                    <a:pt x="9969" y="2314"/>
                  </a:cubicBezTo>
                  <a:cubicBezTo>
                    <a:pt x="9969" y="2314"/>
                    <a:pt x="9969" y="2314"/>
                    <a:pt x="9415" y="1929"/>
                  </a:cubicBezTo>
                  <a:cubicBezTo>
                    <a:pt x="9415" y="1929"/>
                    <a:pt x="9415" y="1929"/>
                    <a:pt x="9415" y="1543"/>
                  </a:cubicBezTo>
                  <a:cubicBezTo>
                    <a:pt x="8862" y="1543"/>
                    <a:pt x="8862" y="1543"/>
                    <a:pt x="8862" y="1543"/>
                  </a:cubicBezTo>
                  <a:cubicBezTo>
                    <a:pt x="8308" y="1157"/>
                    <a:pt x="7754" y="1157"/>
                    <a:pt x="7754" y="771"/>
                  </a:cubicBezTo>
                  <a:cubicBezTo>
                    <a:pt x="7200" y="386"/>
                    <a:pt x="7200" y="386"/>
                    <a:pt x="6646" y="0"/>
                  </a:cubicBezTo>
                  <a:cubicBezTo>
                    <a:pt x="6092" y="0"/>
                    <a:pt x="5538" y="386"/>
                    <a:pt x="5538" y="386"/>
                  </a:cubicBezTo>
                  <a:cubicBezTo>
                    <a:pt x="4985" y="386"/>
                    <a:pt x="4431" y="0"/>
                    <a:pt x="3877" y="0"/>
                  </a:cubicBezTo>
                  <a:cubicBezTo>
                    <a:pt x="3323" y="386"/>
                    <a:pt x="3323" y="386"/>
                    <a:pt x="3323" y="771"/>
                  </a:cubicBezTo>
                  <a:cubicBezTo>
                    <a:pt x="2769" y="771"/>
                    <a:pt x="2215" y="1157"/>
                    <a:pt x="2215" y="1157"/>
                  </a:cubicBezTo>
                  <a:cubicBezTo>
                    <a:pt x="1662" y="1157"/>
                    <a:pt x="1662" y="771"/>
                    <a:pt x="1108" y="771"/>
                  </a:cubicBezTo>
                  <a:cubicBezTo>
                    <a:pt x="1662" y="771"/>
                    <a:pt x="1108" y="1157"/>
                    <a:pt x="1108" y="1157"/>
                  </a:cubicBezTo>
                  <a:cubicBezTo>
                    <a:pt x="1108" y="1157"/>
                    <a:pt x="1108" y="1157"/>
                    <a:pt x="1108" y="1543"/>
                  </a:cubicBezTo>
                  <a:cubicBezTo>
                    <a:pt x="1108" y="1157"/>
                    <a:pt x="554" y="1157"/>
                    <a:pt x="554" y="1157"/>
                  </a:cubicBezTo>
                  <a:cubicBezTo>
                    <a:pt x="554" y="1157"/>
                    <a:pt x="554" y="1543"/>
                    <a:pt x="554" y="1543"/>
                  </a:cubicBezTo>
                  <a:cubicBezTo>
                    <a:pt x="554" y="1543"/>
                    <a:pt x="0" y="1543"/>
                    <a:pt x="0" y="1929"/>
                  </a:cubicBezTo>
                  <a:cubicBezTo>
                    <a:pt x="0" y="1929"/>
                    <a:pt x="554" y="2314"/>
                    <a:pt x="554" y="2314"/>
                  </a:cubicBezTo>
                  <a:cubicBezTo>
                    <a:pt x="554" y="2700"/>
                    <a:pt x="554" y="2700"/>
                    <a:pt x="554" y="2700"/>
                  </a:cubicBezTo>
                  <a:cubicBezTo>
                    <a:pt x="554" y="2700"/>
                    <a:pt x="0" y="3086"/>
                    <a:pt x="554" y="3086"/>
                  </a:cubicBezTo>
                  <a:cubicBezTo>
                    <a:pt x="1108" y="3471"/>
                    <a:pt x="1108" y="3086"/>
                    <a:pt x="1108" y="3086"/>
                  </a:cubicBezTo>
                  <a:cubicBezTo>
                    <a:pt x="1662" y="3471"/>
                    <a:pt x="1662" y="3471"/>
                    <a:pt x="1662" y="3471"/>
                  </a:cubicBezTo>
                  <a:cubicBezTo>
                    <a:pt x="1108" y="3471"/>
                    <a:pt x="1108" y="3471"/>
                    <a:pt x="1108" y="3471"/>
                  </a:cubicBezTo>
                  <a:cubicBezTo>
                    <a:pt x="1108" y="3857"/>
                    <a:pt x="1108" y="3857"/>
                    <a:pt x="1108" y="3857"/>
                  </a:cubicBezTo>
                  <a:cubicBezTo>
                    <a:pt x="1108" y="3857"/>
                    <a:pt x="1108" y="3857"/>
                    <a:pt x="1108" y="3857"/>
                  </a:cubicBezTo>
                  <a:cubicBezTo>
                    <a:pt x="1108" y="4243"/>
                    <a:pt x="1108" y="4243"/>
                    <a:pt x="1662" y="4243"/>
                  </a:cubicBezTo>
                  <a:cubicBezTo>
                    <a:pt x="1662" y="4243"/>
                    <a:pt x="1662" y="4629"/>
                    <a:pt x="1662" y="4629"/>
                  </a:cubicBezTo>
                  <a:cubicBezTo>
                    <a:pt x="2215" y="4629"/>
                    <a:pt x="3323" y="4629"/>
                    <a:pt x="3323" y="5014"/>
                  </a:cubicBezTo>
                  <a:cubicBezTo>
                    <a:pt x="3323" y="5400"/>
                    <a:pt x="2769" y="5014"/>
                    <a:pt x="2215" y="5014"/>
                  </a:cubicBezTo>
                  <a:cubicBezTo>
                    <a:pt x="2215" y="5014"/>
                    <a:pt x="2215" y="5400"/>
                    <a:pt x="2215" y="5014"/>
                  </a:cubicBezTo>
                  <a:cubicBezTo>
                    <a:pt x="1662" y="5014"/>
                    <a:pt x="1662" y="5014"/>
                    <a:pt x="1662" y="5014"/>
                  </a:cubicBezTo>
                  <a:cubicBezTo>
                    <a:pt x="2215" y="5400"/>
                    <a:pt x="1662" y="5014"/>
                    <a:pt x="1108" y="5400"/>
                  </a:cubicBezTo>
                  <a:cubicBezTo>
                    <a:pt x="1108" y="5400"/>
                    <a:pt x="1662" y="5400"/>
                    <a:pt x="1662" y="5400"/>
                  </a:cubicBezTo>
                  <a:cubicBezTo>
                    <a:pt x="1662" y="5786"/>
                    <a:pt x="1662" y="6171"/>
                    <a:pt x="1662" y="6171"/>
                  </a:cubicBezTo>
                  <a:cubicBezTo>
                    <a:pt x="1662" y="6171"/>
                    <a:pt x="1662" y="6171"/>
                    <a:pt x="1662" y="6171"/>
                  </a:cubicBezTo>
                  <a:cubicBezTo>
                    <a:pt x="1662" y="6557"/>
                    <a:pt x="1108" y="6557"/>
                    <a:pt x="1108" y="6557"/>
                  </a:cubicBezTo>
                  <a:cubicBezTo>
                    <a:pt x="554" y="6943"/>
                    <a:pt x="2215" y="6557"/>
                    <a:pt x="2215" y="6557"/>
                  </a:cubicBezTo>
                  <a:cubicBezTo>
                    <a:pt x="2215" y="6557"/>
                    <a:pt x="2769" y="6557"/>
                    <a:pt x="2769" y="6557"/>
                  </a:cubicBezTo>
                  <a:cubicBezTo>
                    <a:pt x="3323" y="6943"/>
                    <a:pt x="2769" y="7329"/>
                    <a:pt x="2769" y="7329"/>
                  </a:cubicBezTo>
                  <a:cubicBezTo>
                    <a:pt x="2215" y="7714"/>
                    <a:pt x="2215" y="8100"/>
                    <a:pt x="1662" y="8486"/>
                  </a:cubicBezTo>
                  <a:cubicBezTo>
                    <a:pt x="1662" y="8486"/>
                    <a:pt x="1662" y="8486"/>
                    <a:pt x="1662" y="8486"/>
                  </a:cubicBezTo>
                  <a:cubicBezTo>
                    <a:pt x="1662" y="8486"/>
                    <a:pt x="1662" y="8871"/>
                    <a:pt x="1662" y="8871"/>
                  </a:cubicBezTo>
                  <a:cubicBezTo>
                    <a:pt x="1662" y="9257"/>
                    <a:pt x="1662" y="9257"/>
                    <a:pt x="1662" y="9257"/>
                  </a:cubicBezTo>
                  <a:cubicBezTo>
                    <a:pt x="1662" y="9643"/>
                    <a:pt x="2215" y="9643"/>
                    <a:pt x="2769" y="9643"/>
                  </a:cubicBezTo>
                  <a:cubicBezTo>
                    <a:pt x="2769" y="9643"/>
                    <a:pt x="2769" y="10029"/>
                    <a:pt x="3323" y="10029"/>
                  </a:cubicBezTo>
                  <a:cubicBezTo>
                    <a:pt x="3323" y="10414"/>
                    <a:pt x="3323" y="10414"/>
                    <a:pt x="3323" y="10414"/>
                  </a:cubicBezTo>
                  <a:cubicBezTo>
                    <a:pt x="3323" y="10414"/>
                    <a:pt x="3877" y="10800"/>
                    <a:pt x="3877" y="10800"/>
                  </a:cubicBezTo>
                  <a:cubicBezTo>
                    <a:pt x="3877" y="10800"/>
                    <a:pt x="4431" y="10800"/>
                    <a:pt x="4431" y="10800"/>
                  </a:cubicBezTo>
                  <a:cubicBezTo>
                    <a:pt x="3877" y="11186"/>
                    <a:pt x="3323" y="11186"/>
                    <a:pt x="3323" y="11186"/>
                  </a:cubicBezTo>
                  <a:cubicBezTo>
                    <a:pt x="2769" y="11186"/>
                    <a:pt x="2215" y="10800"/>
                    <a:pt x="2215" y="11186"/>
                  </a:cubicBezTo>
                  <a:cubicBezTo>
                    <a:pt x="2215" y="11571"/>
                    <a:pt x="3323" y="11957"/>
                    <a:pt x="3323" y="12343"/>
                  </a:cubicBezTo>
                  <a:cubicBezTo>
                    <a:pt x="3323" y="12729"/>
                    <a:pt x="3877" y="13114"/>
                    <a:pt x="3323" y="13114"/>
                  </a:cubicBezTo>
                  <a:cubicBezTo>
                    <a:pt x="3323" y="13114"/>
                    <a:pt x="3323" y="13114"/>
                    <a:pt x="3323" y="13114"/>
                  </a:cubicBezTo>
                  <a:cubicBezTo>
                    <a:pt x="2769" y="13114"/>
                    <a:pt x="2769" y="12729"/>
                    <a:pt x="2215" y="13114"/>
                  </a:cubicBezTo>
                  <a:cubicBezTo>
                    <a:pt x="2215" y="13114"/>
                    <a:pt x="2215" y="13500"/>
                    <a:pt x="1662" y="13500"/>
                  </a:cubicBezTo>
                  <a:cubicBezTo>
                    <a:pt x="1662" y="13886"/>
                    <a:pt x="2215" y="13886"/>
                    <a:pt x="2769" y="13886"/>
                  </a:cubicBezTo>
                  <a:cubicBezTo>
                    <a:pt x="2769" y="14271"/>
                    <a:pt x="3323" y="14271"/>
                    <a:pt x="3323" y="14657"/>
                  </a:cubicBezTo>
                  <a:cubicBezTo>
                    <a:pt x="3877" y="14657"/>
                    <a:pt x="3877" y="15043"/>
                    <a:pt x="4431" y="15043"/>
                  </a:cubicBezTo>
                  <a:cubicBezTo>
                    <a:pt x="4431" y="15043"/>
                    <a:pt x="4431" y="15043"/>
                    <a:pt x="4431" y="15043"/>
                  </a:cubicBezTo>
                  <a:cubicBezTo>
                    <a:pt x="4985" y="15043"/>
                    <a:pt x="4985" y="15429"/>
                    <a:pt x="4985" y="15429"/>
                  </a:cubicBezTo>
                  <a:cubicBezTo>
                    <a:pt x="5538" y="15429"/>
                    <a:pt x="5538" y="15429"/>
                    <a:pt x="5538" y="15429"/>
                  </a:cubicBezTo>
                  <a:cubicBezTo>
                    <a:pt x="6092" y="15429"/>
                    <a:pt x="6646" y="15814"/>
                    <a:pt x="6646" y="16200"/>
                  </a:cubicBezTo>
                  <a:cubicBezTo>
                    <a:pt x="7200" y="16200"/>
                    <a:pt x="7754" y="16200"/>
                    <a:pt x="7754" y="16200"/>
                  </a:cubicBezTo>
                  <a:cubicBezTo>
                    <a:pt x="8308" y="16586"/>
                    <a:pt x="7754" y="16586"/>
                    <a:pt x="7200" y="16971"/>
                  </a:cubicBezTo>
                  <a:cubicBezTo>
                    <a:pt x="7200" y="16971"/>
                    <a:pt x="7200" y="16971"/>
                    <a:pt x="7200" y="16971"/>
                  </a:cubicBezTo>
                  <a:cubicBezTo>
                    <a:pt x="7200" y="16971"/>
                    <a:pt x="7200" y="16971"/>
                    <a:pt x="6646" y="16971"/>
                  </a:cubicBezTo>
                  <a:cubicBezTo>
                    <a:pt x="6646" y="17357"/>
                    <a:pt x="6092" y="16971"/>
                    <a:pt x="6092" y="17357"/>
                  </a:cubicBezTo>
                  <a:cubicBezTo>
                    <a:pt x="6646" y="17357"/>
                    <a:pt x="6646" y="17357"/>
                    <a:pt x="6646" y="17743"/>
                  </a:cubicBezTo>
                  <a:cubicBezTo>
                    <a:pt x="6646" y="17743"/>
                    <a:pt x="6646" y="17743"/>
                    <a:pt x="6646" y="18129"/>
                  </a:cubicBezTo>
                  <a:cubicBezTo>
                    <a:pt x="6646" y="18129"/>
                    <a:pt x="6646" y="18129"/>
                    <a:pt x="6646" y="18514"/>
                  </a:cubicBezTo>
                  <a:cubicBezTo>
                    <a:pt x="7200" y="18514"/>
                    <a:pt x="7200" y="18900"/>
                    <a:pt x="7200" y="19286"/>
                  </a:cubicBezTo>
                  <a:cubicBezTo>
                    <a:pt x="7200" y="19286"/>
                    <a:pt x="7754" y="19286"/>
                    <a:pt x="7754" y="19286"/>
                  </a:cubicBezTo>
                  <a:cubicBezTo>
                    <a:pt x="8308" y="19286"/>
                    <a:pt x="8308" y="19671"/>
                    <a:pt x="8862" y="19671"/>
                  </a:cubicBezTo>
                  <a:cubicBezTo>
                    <a:pt x="8862" y="20057"/>
                    <a:pt x="8862" y="20057"/>
                    <a:pt x="8862" y="20443"/>
                  </a:cubicBezTo>
                  <a:cubicBezTo>
                    <a:pt x="8862" y="20443"/>
                    <a:pt x="9415" y="20829"/>
                    <a:pt x="9415" y="20829"/>
                  </a:cubicBezTo>
                  <a:cubicBezTo>
                    <a:pt x="9415" y="21214"/>
                    <a:pt x="8862" y="21214"/>
                    <a:pt x="8862" y="21214"/>
                  </a:cubicBezTo>
                  <a:cubicBezTo>
                    <a:pt x="8862" y="21600"/>
                    <a:pt x="9415" y="21600"/>
                    <a:pt x="9415" y="21214"/>
                  </a:cubicBezTo>
                  <a:cubicBezTo>
                    <a:pt x="9969" y="21600"/>
                    <a:pt x="9969" y="20829"/>
                    <a:pt x="9969" y="20829"/>
                  </a:cubicBezTo>
                  <a:cubicBezTo>
                    <a:pt x="9969" y="20057"/>
                    <a:pt x="10523" y="20057"/>
                    <a:pt x="11077" y="20057"/>
                  </a:cubicBezTo>
                  <a:cubicBezTo>
                    <a:pt x="11631" y="20057"/>
                    <a:pt x="11631" y="19671"/>
                    <a:pt x="11631" y="19671"/>
                  </a:cubicBezTo>
                  <a:cubicBezTo>
                    <a:pt x="12185" y="20057"/>
                    <a:pt x="12185" y="20443"/>
                    <a:pt x="12738" y="20443"/>
                  </a:cubicBezTo>
                  <a:cubicBezTo>
                    <a:pt x="12738" y="20443"/>
                    <a:pt x="12738" y="19286"/>
                    <a:pt x="13292" y="19671"/>
                  </a:cubicBezTo>
                  <a:cubicBezTo>
                    <a:pt x="13292" y="19671"/>
                    <a:pt x="13846" y="19671"/>
                    <a:pt x="13846" y="19671"/>
                  </a:cubicBezTo>
                  <a:cubicBezTo>
                    <a:pt x="13846" y="19671"/>
                    <a:pt x="14400" y="19671"/>
                    <a:pt x="14400" y="19671"/>
                  </a:cubicBezTo>
                  <a:cubicBezTo>
                    <a:pt x="14954" y="19671"/>
                    <a:pt x="14954" y="19286"/>
                    <a:pt x="15508" y="19286"/>
                  </a:cubicBezTo>
                  <a:cubicBezTo>
                    <a:pt x="15508" y="19286"/>
                    <a:pt x="16062" y="19286"/>
                    <a:pt x="16062" y="19286"/>
                  </a:cubicBezTo>
                  <a:cubicBezTo>
                    <a:pt x="16062" y="19286"/>
                    <a:pt x="16615" y="19286"/>
                    <a:pt x="16615" y="19286"/>
                  </a:cubicBezTo>
                  <a:cubicBezTo>
                    <a:pt x="17169" y="19286"/>
                    <a:pt x="17169" y="18900"/>
                    <a:pt x="17723" y="18900"/>
                  </a:cubicBezTo>
                  <a:cubicBezTo>
                    <a:pt x="17723" y="18900"/>
                    <a:pt x="17723" y="18900"/>
                    <a:pt x="17723" y="18900"/>
                  </a:cubicBezTo>
                  <a:cubicBezTo>
                    <a:pt x="17723" y="18900"/>
                    <a:pt x="17723" y="19286"/>
                    <a:pt x="17723" y="19286"/>
                  </a:cubicBezTo>
                  <a:cubicBezTo>
                    <a:pt x="18277" y="19286"/>
                    <a:pt x="18831" y="19286"/>
                    <a:pt x="18831" y="18900"/>
                  </a:cubicBezTo>
                  <a:cubicBezTo>
                    <a:pt x="19385" y="18129"/>
                    <a:pt x="18831" y="18129"/>
                    <a:pt x="18831" y="17743"/>
                  </a:cubicBezTo>
                  <a:cubicBezTo>
                    <a:pt x="18277" y="17743"/>
                    <a:pt x="18831" y="17357"/>
                    <a:pt x="18831" y="17357"/>
                  </a:cubicBezTo>
                  <a:cubicBezTo>
                    <a:pt x="18831" y="17357"/>
                    <a:pt x="18831" y="17357"/>
                    <a:pt x="18831" y="17357"/>
                  </a:cubicBezTo>
                  <a:cubicBezTo>
                    <a:pt x="18831" y="16971"/>
                    <a:pt x="18831" y="16971"/>
                    <a:pt x="18831" y="16971"/>
                  </a:cubicBezTo>
                  <a:cubicBezTo>
                    <a:pt x="18831" y="16586"/>
                    <a:pt x="18831" y="16586"/>
                    <a:pt x="19385" y="16586"/>
                  </a:cubicBezTo>
                  <a:cubicBezTo>
                    <a:pt x="19385" y="16586"/>
                    <a:pt x="19938" y="16586"/>
                    <a:pt x="19938" y="16586"/>
                  </a:cubicBezTo>
                  <a:cubicBezTo>
                    <a:pt x="20492" y="16200"/>
                    <a:pt x="20492" y="16200"/>
                    <a:pt x="20492" y="15814"/>
                  </a:cubicBezTo>
                  <a:cubicBezTo>
                    <a:pt x="21046" y="15814"/>
                    <a:pt x="21046" y="15429"/>
                    <a:pt x="21600" y="15043"/>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a:p>
          </p:txBody>
        </p:sp>
        <p:sp>
          <p:nvSpPr>
            <p:cNvPr id="85" name="Shape 776">
              <a:extLst>
                <a:ext uri="{FF2B5EF4-FFF2-40B4-BE49-F238E27FC236}">
                  <a16:creationId xmlns:a16="http://schemas.microsoft.com/office/drawing/2014/main" id="{DD894B16-0628-47D3-97BD-2317EE23473D}"/>
                </a:ext>
              </a:extLst>
            </p:cNvPr>
            <p:cNvSpPr/>
            <p:nvPr/>
          </p:nvSpPr>
          <p:spPr>
            <a:xfrm>
              <a:off x="6634983" y="0"/>
              <a:ext cx="6369818" cy="8939395"/>
            </a:xfrm>
            <a:custGeom>
              <a:avLst/>
              <a:gdLst/>
              <a:ahLst/>
              <a:cxnLst>
                <a:cxn ang="0">
                  <a:pos x="wd2" y="hd2"/>
                </a:cxn>
                <a:cxn ang="5400000">
                  <a:pos x="wd2" y="hd2"/>
                </a:cxn>
                <a:cxn ang="10800000">
                  <a:pos x="wd2" y="hd2"/>
                </a:cxn>
                <a:cxn ang="16200000">
                  <a:pos x="wd2" y="hd2"/>
                </a:cxn>
              </a:cxnLst>
              <a:rect l="0" t="0" r="r" b="b"/>
              <a:pathLst>
                <a:path w="21559" h="21600" extrusionOk="0">
                  <a:moveTo>
                    <a:pt x="14602" y="3024"/>
                  </a:moveTo>
                  <a:cubicBezTo>
                    <a:pt x="14602" y="3024"/>
                    <a:pt x="14602" y="3024"/>
                    <a:pt x="14602" y="3024"/>
                  </a:cubicBezTo>
                  <a:cubicBezTo>
                    <a:pt x="14657" y="3063"/>
                    <a:pt x="14547" y="3103"/>
                    <a:pt x="14602" y="3142"/>
                  </a:cubicBezTo>
                  <a:cubicBezTo>
                    <a:pt x="14602" y="3103"/>
                    <a:pt x="14657" y="3103"/>
                    <a:pt x="14657" y="3142"/>
                  </a:cubicBezTo>
                  <a:cubicBezTo>
                    <a:pt x="14602" y="3142"/>
                    <a:pt x="14657" y="3181"/>
                    <a:pt x="14712" y="3220"/>
                  </a:cubicBezTo>
                  <a:cubicBezTo>
                    <a:pt x="14712" y="3220"/>
                    <a:pt x="14767" y="3299"/>
                    <a:pt x="14822" y="3299"/>
                  </a:cubicBezTo>
                  <a:cubicBezTo>
                    <a:pt x="14822" y="3260"/>
                    <a:pt x="14822" y="3260"/>
                    <a:pt x="14878" y="3260"/>
                  </a:cubicBezTo>
                  <a:cubicBezTo>
                    <a:pt x="14878" y="3260"/>
                    <a:pt x="14878" y="3299"/>
                    <a:pt x="14878" y="3299"/>
                  </a:cubicBezTo>
                  <a:cubicBezTo>
                    <a:pt x="14933" y="3299"/>
                    <a:pt x="15043" y="3260"/>
                    <a:pt x="15098" y="3260"/>
                  </a:cubicBezTo>
                  <a:cubicBezTo>
                    <a:pt x="15098" y="3220"/>
                    <a:pt x="15153" y="3220"/>
                    <a:pt x="15153" y="3181"/>
                  </a:cubicBezTo>
                  <a:cubicBezTo>
                    <a:pt x="15208" y="3181"/>
                    <a:pt x="15208" y="3220"/>
                    <a:pt x="15263" y="3181"/>
                  </a:cubicBezTo>
                  <a:cubicBezTo>
                    <a:pt x="15263" y="3181"/>
                    <a:pt x="15263" y="3142"/>
                    <a:pt x="15318" y="3142"/>
                  </a:cubicBezTo>
                  <a:cubicBezTo>
                    <a:pt x="15318" y="3142"/>
                    <a:pt x="15318" y="3142"/>
                    <a:pt x="15373" y="3103"/>
                  </a:cubicBezTo>
                  <a:cubicBezTo>
                    <a:pt x="15373" y="3103"/>
                    <a:pt x="15373" y="3063"/>
                    <a:pt x="15429" y="3063"/>
                  </a:cubicBezTo>
                  <a:cubicBezTo>
                    <a:pt x="15429" y="3063"/>
                    <a:pt x="15484" y="2985"/>
                    <a:pt x="15429" y="2985"/>
                  </a:cubicBezTo>
                  <a:cubicBezTo>
                    <a:pt x="15429" y="2985"/>
                    <a:pt x="15484" y="2945"/>
                    <a:pt x="15484" y="2906"/>
                  </a:cubicBezTo>
                  <a:cubicBezTo>
                    <a:pt x="15539" y="2906"/>
                    <a:pt x="15594" y="2867"/>
                    <a:pt x="15594" y="2867"/>
                  </a:cubicBezTo>
                  <a:cubicBezTo>
                    <a:pt x="15649" y="2867"/>
                    <a:pt x="15594" y="2906"/>
                    <a:pt x="15594" y="2945"/>
                  </a:cubicBezTo>
                  <a:cubicBezTo>
                    <a:pt x="15594" y="2945"/>
                    <a:pt x="15594" y="2985"/>
                    <a:pt x="15539" y="3024"/>
                  </a:cubicBezTo>
                  <a:cubicBezTo>
                    <a:pt x="15649" y="2945"/>
                    <a:pt x="15704" y="2867"/>
                    <a:pt x="15594" y="2788"/>
                  </a:cubicBezTo>
                  <a:cubicBezTo>
                    <a:pt x="15594" y="2749"/>
                    <a:pt x="15484" y="2710"/>
                    <a:pt x="15484" y="2710"/>
                  </a:cubicBezTo>
                  <a:cubicBezTo>
                    <a:pt x="15373" y="2631"/>
                    <a:pt x="15318" y="2592"/>
                    <a:pt x="15208" y="2553"/>
                  </a:cubicBezTo>
                  <a:cubicBezTo>
                    <a:pt x="15208" y="2553"/>
                    <a:pt x="15153" y="2513"/>
                    <a:pt x="15098" y="2474"/>
                  </a:cubicBezTo>
                  <a:cubicBezTo>
                    <a:pt x="15043" y="2474"/>
                    <a:pt x="14988" y="2474"/>
                    <a:pt x="14933" y="2513"/>
                  </a:cubicBezTo>
                  <a:cubicBezTo>
                    <a:pt x="14878" y="2513"/>
                    <a:pt x="14767" y="2592"/>
                    <a:pt x="14712" y="2631"/>
                  </a:cubicBezTo>
                  <a:cubicBezTo>
                    <a:pt x="14712" y="2631"/>
                    <a:pt x="14712" y="2671"/>
                    <a:pt x="14657" y="2710"/>
                  </a:cubicBezTo>
                  <a:cubicBezTo>
                    <a:pt x="14657" y="2788"/>
                    <a:pt x="14602" y="2867"/>
                    <a:pt x="14602" y="2945"/>
                  </a:cubicBezTo>
                  <a:cubicBezTo>
                    <a:pt x="14602" y="2945"/>
                    <a:pt x="14602" y="2945"/>
                    <a:pt x="14602" y="2945"/>
                  </a:cubicBezTo>
                  <a:cubicBezTo>
                    <a:pt x="14602" y="2945"/>
                    <a:pt x="14602" y="2985"/>
                    <a:pt x="14602" y="2985"/>
                  </a:cubicBezTo>
                  <a:cubicBezTo>
                    <a:pt x="14602" y="2985"/>
                    <a:pt x="14602" y="2985"/>
                    <a:pt x="14602" y="3024"/>
                  </a:cubicBezTo>
                  <a:close/>
                  <a:moveTo>
                    <a:pt x="15924" y="3613"/>
                  </a:moveTo>
                  <a:cubicBezTo>
                    <a:pt x="15924" y="3613"/>
                    <a:pt x="15980" y="3613"/>
                    <a:pt x="15980" y="3613"/>
                  </a:cubicBezTo>
                  <a:cubicBezTo>
                    <a:pt x="15980" y="3613"/>
                    <a:pt x="15980" y="3574"/>
                    <a:pt x="16035" y="3574"/>
                  </a:cubicBezTo>
                  <a:cubicBezTo>
                    <a:pt x="16035" y="3574"/>
                    <a:pt x="16035" y="3574"/>
                    <a:pt x="16035" y="3574"/>
                  </a:cubicBezTo>
                  <a:cubicBezTo>
                    <a:pt x="16090" y="3574"/>
                    <a:pt x="16090" y="3574"/>
                    <a:pt x="16090" y="3574"/>
                  </a:cubicBezTo>
                  <a:cubicBezTo>
                    <a:pt x="16145" y="3535"/>
                    <a:pt x="16255" y="3574"/>
                    <a:pt x="16255" y="3535"/>
                  </a:cubicBezTo>
                  <a:cubicBezTo>
                    <a:pt x="16200" y="3535"/>
                    <a:pt x="16145" y="3495"/>
                    <a:pt x="16090" y="3535"/>
                  </a:cubicBezTo>
                  <a:cubicBezTo>
                    <a:pt x="16035" y="3535"/>
                    <a:pt x="15924" y="3574"/>
                    <a:pt x="15924" y="3613"/>
                  </a:cubicBezTo>
                  <a:cubicBezTo>
                    <a:pt x="15924" y="3613"/>
                    <a:pt x="15924" y="3613"/>
                    <a:pt x="15924" y="3613"/>
                  </a:cubicBezTo>
                  <a:close/>
                  <a:moveTo>
                    <a:pt x="1653" y="14138"/>
                  </a:moveTo>
                  <a:cubicBezTo>
                    <a:pt x="1653" y="14099"/>
                    <a:pt x="1653" y="14099"/>
                    <a:pt x="1653" y="14099"/>
                  </a:cubicBezTo>
                  <a:cubicBezTo>
                    <a:pt x="1598" y="14099"/>
                    <a:pt x="1653" y="14099"/>
                    <a:pt x="1598" y="14099"/>
                  </a:cubicBezTo>
                  <a:cubicBezTo>
                    <a:pt x="1598" y="14060"/>
                    <a:pt x="1598" y="14060"/>
                    <a:pt x="1543" y="14060"/>
                  </a:cubicBezTo>
                  <a:cubicBezTo>
                    <a:pt x="1543" y="14060"/>
                    <a:pt x="1543" y="14020"/>
                    <a:pt x="1543" y="14020"/>
                  </a:cubicBezTo>
                  <a:cubicBezTo>
                    <a:pt x="1488" y="13981"/>
                    <a:pt x="1488" y="14020"/>
                    <a:pt x="1488" y="14020"/>
                  </a:cubicBezTo>
                  <a:cubicBezTo>
                    <a:pt x="1433" y="14020"/>
                    <a:pt x="1378" y="13981"/>
                    <a:pt x="1378" y="13981"/>
                  </a:cubicBezTo>
                  <a:cubicBezTo>
                    <a:pt x="1322" y="14020"/>
                    <a:pt x="1322" y="14020"/>
                    <a:pt x="1267" y="14020"/>
                  </a:cubicBezTo>
                  <a:cubicBezTo>
                    <a:pt x="1267" y="14020"/>
                    <a:pt x="1267" y="13981"/>
                    <a:pt x="1212" y="13981"/>
                  </a:cubicBezTo>
                  <a:cubicBezTo>
                    <a:pt x="1212" y="13981"/>
                    <a:pt x="1212" y="13981"/>
                    <a:pt x="1212" y="13981"/>
                  </a:cubicBezTo>
                  <a:cubicBezTo>
                    <a:pt x="1212" y="13981"/>
                    <a:pt x="1212" y="13981"/>
                    <a:pt x="1157" y="13981"/>
                  </a:cubicBezTo>
                  <a:cubicBezTo>
                    <a:pt x="1157" y="13981"/>
                    <a:pt x="1102" y="13942"/>
                    <a:pt x="1102" y="13942"/>
                  </a:cubicBezTo>
                  <a:cubicBezTo>
                    <a:pt x="1047" y="13942"/>
                    <a:pt x="1047" y="13942"/>
                    <a:pt x="992" y="13903"/>
                  </a:cubicBezTo>
                  <a:cubicBezTo>
                    <a:pt x="937" y="13903"/>
                    <a:pt x="937" y="13824"/>
                    <a:pt x="882" y="13863"/>
                  </a:cubicBezTo>
                  <a:cubicBezTo>
                    <a:pt x="882" y="13903"/>
                    <a:pt x="882" y="13903"/>
                    <a:pt x="882" y="13903"/>
                  </a:cubicBezTo>
                  <a:cubicBezTo>
                    <a:pt x="882" y="13903"/>
                    <a:pt x="827" y="13903"/>
                    <a:pt x="827" y="13903"/>
                  </a:cubicBezTo>
                  <a:cubicBezTo>
                    <a:pt x="827" y="13942"/>
                    <a:pt x="827" y="14020"/>
                    <a:pt x="882" y="14060"/>
                  </a:cubicBezTo>
                  <a:cubicBezTo>
                    <a:pt x="882" y="14060"/>
                    <a:pt x="882" y="14060"/>
                    <a:pt x="827" y="14099"/>
                  </a:cubicBezTo>
                  <a:cubicBezTo>
                    <a:pt x="827" y="14099"/>
                    <a:pt x="771" y="14099"/>
                    <a:pt x="771" y="14099"/>
                  </a:cubicBezTo>
                  <a:cubicBezTo>
                    <a:pt x="716" y="14138"/>
                    <a:pt x="661" y="14099"/>
                    <a:pt x="606" y="14099"/>
                  </a:cubicBezTo>
                  <a:cubicBezTo>
                    <a:pt x="551" y="14060"/>
                    <a:pt x="496" y="14099"/>
                    <a:pt x="496" y="14060"/>
                  </a:cubicBezTo>
                  <a:cubicBezTo>
                    <a:pt x="551" y="13981"/>
                    <a:pt x="606" y="13942"/>
                    <a:pt x="661" y="13903"/>
                  </a:cubicBezTo>
                  <a:cubicBezTo>
                    <a:pt x="716" y="13903"/>
                    <a:pt x="716" y="13903"/>
                    <a:pt x="716" y="13863"/>
                  </a:cubicBezTo>
                  <a:cubicBezTo>
                    <a:pt x="661" y="13824"/>
                    <a:pt x="551" y="14020"/>
                    <a:pt x="496" y="14060"/>
                  </a:cubicBezTo>
                  <a:cubicBezTo>
                    <a:pt x="441" y="14099"/>
                    <a:pt x="331" y="14060"/>
                    <a:pt x="220" y="14060"/>
                  </a:cubicBezTo>
                  <a:cubicBezTo>
                    <a:pt x="220" y="14060"/>
                    <a:pt x="220" y="14060"/>
                    <a:pt x="220" y="14060"/>
                  </a:cubicBezTo>
                  <a:cubicBezTo>
                    <a:pt x="220" y="14060"/>
                    <a:pt x="165" y="14099"/>
                    <a:pt x="165" y="14099"/>
                  </a:cubicBezTo>
                  <a:cubicBezTo>
                    <a:pt x="165" y="14177"/>
                    <a:pt x="220" y="14177"/>
                    <a:pt x="165" y="14217"/>
                  </a:cubicBezTo>
                  <a:cubicBezTo>
                    <a:pt x="165" y="14295"/>
                    <a:pt x="55" y="14335"/>
                    <a:pt x="0" y="14374"/>
                  </a:cubicBezTo>
                  <a:cubicBezTo>
                    <a:pt x="55" y="14413"/>
                    <a:pt x="220" y="14413"/>
                    <a:pt x="276" y="14413"/>
                  </a:cubicBezTo>
                  <a:cubicBezTo>
                    <a:pt x="441" y="14413"/>
                    <a:pt x="661" y="14413"/>
                    <a:pt x="827" y="14413"/>
                  </a:cubicBezTo>
                  <a:cubicBezTo>
                    <a:pt x="992" y="14413"/>
                    <a:pt x="1212" y="14452"/>
                    <a:pt x="1378" y="14452"/>
                  </a:cubicBezTo>
                  <a:cubicBezTo>
                    <a:pt x="1433" y="14452"/>
                    <a:pt x="1543" y="14492"/>
                    <a:pt x="1653" y="14452"/>
                  </a:cubicBezTo>
                  <a:cubicBezTo>
                    <a:pt x="1598" y="14374"/>
                    <a:pt x="1598" y="14335"/>
                    <a:pt x="1598" y="14256"/>
                  </a:cubicBezTo>
                  <a:cubicBezTo>
                    <a:pt x="1598" y="14217"/>
                    <a:pt x="1598" y="14217"/>
                    <a:pt x="1653" y="14217"/>
                  </a:cubicBezTo>
                  <a:cubicBezTo>
                    <a:pt x="1653" y="14177"/>
                    <a:pt x="1653" y="14177"/>
                    <a:pt x="1653" y="14138"/>
                  </a:cubicBezTo>
                  <a:close/>
                  <a:moveTo>
                    <a:pt x="17192" y="589"/>
                  </a:moveTo>
                  <a:cubicBezTo>
                    <a:pt x="17192" y="589"/>
                    <a:pt x="17247" y="589"/>
                    <a:pt x="17247" y="589"/>
                  </a:cubicBezTo>
                  <a:cubicBezTo>
                    <a:pt x="17192" y="550"/>
                    <a:pt x="17137" y="471"/>
                    <a:pt x="17137" y="471"/>
                  </a:cubicBezTo>
                  <a:cubicBezTo>
                    <a:pt x="17082" y="511"/>
                    <a:pt x="17192" y="550"/>
                    <a:pt x="17192" y="589"/>
                  </a:cubicBezTo>
                  <a:close/>
                  <a:moveTo>
                    <a:pt x="16200" y="39"/>
                  </a:moveTo>
                  <a:cubicBezTo>
                    <a:pt x="16255" y="79"/>
                    <a:pt x="16255" y="118"/>
                    <a:pt x="16255" y="157"/>
                  </a:cubicBezTo>
                  <a:cubicBezTo>
                    <a:pt x="16310" y="196"/>
                    <a:pt x="16255" y="275"/>
                    <a:pt x="16310" y="275"/>
                  </a:cubicBezTo>
                  <a:cubicBezTo>
                    <a:pt x="16365" y="314"/>
                    <a:pt x="16365" y="314"/>
                    <a:pt x="16420" y="353"/>
                  </a:cubicBezTo>
                  <a:cubicBezTo>
                    <a:pt x="16420" y="393"/>
                    <a:pt x="16420" y="393"/>
                    <a:pt x="16476" y="353"/>
                  </a:cubicBezTo>
                  <a:cubicBezTo>
                    <a:pt x="16476" y="353"/>
                    <a:pt x="16476" y="353"/>
                    <a:pt x="16531" y="353"/>
                  </a:cubicBezTo>
                  <a:cubicBezTo>
                    <a:pt x="16531" y="353"/>
                    <a:pt x="16531" y="353"/>
                    <a:pt x="16531" y="353"/>
                  </a:cubicBezTo>
                  <a:cubicBezTo>
                    <a:pt x="16586" y="353"/>
                    <a:pt x="16641" y="353"/>
                    <a:pt x="16641" y="353"/>
                  </a:cubicBezTo>
                  <a:cubicBezTo>
                    <a:pt x="16586" y="314"/>
                    <a:pt x="16586" y="275"/>
                    <a:pt x="16641" y="236"/>
                  </a:cubicBezTo>
                  <a:cubicBezTo>
                    <a:pt x="16641" y="275"/>
                    <a:pt x="16641" y="353"/>
                    <a:pt x="16751" y="353"/>
                  </a:cubicBezTo>
                  <a:cubicBezTo>
                    <a:pt x="16696" y="353"/>
                    <a:pt x="16696" y="314"/>
                    <a:pt x="16696" y="275"/>
                  </a:cubicBezTo>
                  <a:cubicBezTo>
                    <a:pt x="16696" y="275"/>
                    <a:pt x="16696" y="275"/>
                    <a:pt x="16751" y="275"/>
                  </a:cubicBezTo>
                  <a:cubicBezTo>
                    <a:pt x="16806" y="236"/>
                    <a:pt x="16751" y="196"/>
                    <a:pt x="16806" y="157"/>
                  </a:cubicBezTo>
                  <a:cubicBezTo>
                    <a:pt x="16806" y="196"/>
                    <a:pt x="16806" y="196"/>
                    <a:pt x="16806" y="236"/>
                  </a:cubicBezTo>
                  <a:cubicBezTo>
                    <a:pt x="16806" y="236"/>
                    <a:pt x="16806" y="236"/>
                    <a:pt x="16861" y="275"/>
                  </a:cubicBezTo>
                  <a:cubicBezTo>
                    <a:pt x="16861" y="314"/>
                    <a:pt x="16806" y="353"/>
                    <a:pt x="16861" y="353"/>
                  </a:cubicBezTo>
                  <a:cubicBezTo>
                    <a:pt x="16861" y="353"/>
                    <a:pt x="16861" y="353"/>
                    <a:pt x="16861" y="353"/>
                  </a:cubicBezTo>
                  <a:cubicBezTo>
                    <a:pt x="16861" y="353"/>
                    <a:pt x="16861" y="393"/>
                    <a:pt x="16916" y="393"/>
                  </a:cubicBezTo>
                  <a:cubicBezTo>
                    <a:pt x="16916" y="393"/>
                    <a:pt x="16916" y="353"/>
                    <a:pt x="16916" y="353"/>
                  </a:cubicBezTo>
                  <a:cubicBezTo>
                    <a:pt x="16971" y="353"/>
                    <a:pt x="16971" y="432"/>
                    <a:pt x="16971" y="432"/>
                  </a:cubicBezTo>
                  <a:cubicBezTo>
                    <a:pt x="16971" y="471"/>
                    <a:pt x="16971" y="432"/>
                    <a:pt x="17027" y="432"/>
                  </a:cubicBezTo>
                  <a:cubicBezTo>
                    <a:pt x="17027" y="432"/>
                    <a:pt x="17027" y="393"/>
                    <a:pt x="17027" y="393"/>
                  </a:cubicBezTo>
                  <a:cubicBezTo>
                    <a:pt x="17027" y="393"/>
                    <a:pt x="17027" y="393"/>
                    <a:pt x="17027" y="393"/>
                  </a:cubicBezTo>
                  <a:cubicBezTo>
                    <a:pt x="17082" y="353"/>
                    <a:pt x="17027" y="353"/>
                    <a:pt x="17027" y="314"/>
                  </a:cubicBezTo>
                  <a:cubicBezTo>
                    <a:pt x="17027" y="353"/>
                    <a:pt x="17082" y="393"/>
                    <a:pt x="17082" y="432"/>
                  </a:cubicBezTo>
                  <a:cubicBezTo>
                    <a:pt x="17137" y="393"/>
                    <a:pt x="17082" y="393"/>
                    <a:pt x="17082" y="353"/>
                  </a:cubicBezTo>
                  <a:cubicBezTo>
                    <a:pt x="17137" y="353"/>
                    <a:pt x="17137" y="314"/>
                    <a:pt x="17192" y="275"/>
                  </a:cubicBezTo>
                  <a:cubicBezTo>
                    <a:pt x="17192" y="275"/>
                    <a:pt x="17192" y="236"/>
                    <a:pt x="17192" y="236"/>
                  </a:cubicBezTo>
                  <a:cubicBezTo>
                    <a:pt x="17302" y="275"/>
                    <a:pt x="17192" y="314"/>
                    <a:pt x="17192" y="314"/>
                  </a:cubicBezTo>
                  <a:cubicBezTo>
                    <a:pt x="17192" y="353"/>
                    <a:pt x="17137" y="353"/>
                    <a:pt x="17192" y="432"/>
                  </a:cubicBezTo>
                  <a:cubicBezTo>
                    <a:pt x="17192" y="432"/>
                    <a:pt x="17192" y="550"/>
                    <a:pt x="17302" y="550"/>
                  </a:cubicBezTo>
                  <a:cubicBezTo>
                    <a:pt x="17302" y="550"/>
                    <a:pt x="17302" y="511"/>
                    <a:pt x="17302" y="471"/>
                  </a:cubicBezTo>
                  <a:cubicBezTo>
                    <a:pt x="17302" y="471"/>
                    <a:pt x="17302" y="471"/>
                    <a:pt x="17357" y="432"/>
                  </a:cubicBezTo>
                  <a:cubicBezTo>
                    <a:pt x="17412" y="432"/>
                    <a:pt x="17412" y="393"/>
                    <a:pt x="17467" y="393"/>
                  </a:cubicBezTo>
                  <a:cubicBezTo>
                    <a:pt x="17467" y="393"/>
                    <a:pt x="17522" y="353"/>
                    <a:pt x="17522" y="393"/>
                  </a:cubicBezTo>
                  <a:cubicBezTo>
                    <a:pt x="17522" y="432"/>
                    <a:pt x="17412" y="432"/>
                    <a:pt x="17357" y="432"/>
                  </a:cubicBezTo>
                  <a:cubicBezTo>
                    <a:pt x="17357" y="471"/>
                    <a:pt x="17357" y="511"/>
                    <a:pt x="17357" y="511"/>
                  </a:cubicBezTo>
                  <a:cubicBezTo>
                    <a:pt x="17357" y="550"/>
                    <a:pt x="17357" y="550"/>
                    <a:pt x="17302" y="550"/>
                  </a:cubicBezTo>
                  <a:cubicBezTo>
                    <a:pt x="17302" y="550"/>
                    <a:pt x="17302" y="589"/>
                    <a:pt x="17247" y="589"/>
                  </a:cubicBezTo>
                  <a:cubicBezTo>
                    <a:pt x="17247" y="589"/>
                    <a:pt x="17302" y="628"/>
                    <a:pt x="17302" y="668"/>
                  </a:cubicBezTo>
                  <a:cubicBezTo>
                    <a:pt x="17357" y="668"/>
                    <a:pt x="17357" y="668"/>
                    <a:pt x="17357" y="668"/>
                  </a:cubicBezTo>
                  <a:cubicBezTo>
                    <a:pt x="17412" y="668"/>
                    <a:pt x="17357" y="707"/>
                    <a:pt x="17412" y="707"/>
                  </a:cubicBezTo>
                  <a:cubicBezTo>
                    <a:pt x="17467" y="707"/>
                    <a:pt x="17467" y="668"/>
                    <a:pt x="17412" y="668"/>
                  </a:cubicBezTo>
                  <a:cubicBezTo>
                    <a:pt x="17522" y="668"/>
                    <a:pt x="17467" y="746"/>
                    <a:pt x="17522" y="668"/>
                  </a:cubicBezTo>
                  <a:cubicBezTo>
                    <a:pt x="17578" y="589"/>
                    <a:pt x="17578" y="628"/>
                    <a:pt x="17633" y="668"/>
                  </a:cubicBezTo>
                  <a:cubicBezTo>
                    <a:pt x="17578" y="668"/>
                    <a:pt x="17578" y="668"/>
                    <a:pt x="17578" y="668"/>
                  </a:cubicBezTo>
                  <a:cubicBezTo>
                    <a:pt x="17578" y="668"/>
                    <a:pt x="17578" y="668"/>
                    <a:pt x="17578" y="668"/>
                  </a:cubicBezTo>
                  <a:cubicBezTo>
                    <a:pt x="17522" y="668"/>
                    <a:pt x="17578" y="707"/>
                    <a:pt x="17522" y="707"/>
                  </a:cubicBezTo>
                  <a:cubicBezTo>
                    <a:pt x="17522" y="707"/>
                    <a:pt x="17578" y="746"/>
                    <a:pt x="17578" y="746"/>
                  </a:cubicBezTo>
                  <a:cubicBezTo>
                    <a:pt x="17633" y="746"/>
                    <a:pt x="17633" y="746"/>
                    <a:pt x="17633" y="746"/>
                  </a:cubicBezTo>
                  <a:cubicBezTo>
                    <a:pt x="17688" y="746"/>
                    <a:pt x="17633" y="746"/>
                    <a:pt x="17633" y="785"/>
                  </a:cubicBezTo>
                  <a:cubicBezTo>
                    <a:pt x="17578" y="785"/>
                    <a:pt x="17522" y="785"/>
                    <a:pt x="17522" y="785"/>
                  </a:cubicBezTo>
                  <a:cubicBezTo>
                    <a:pt x="17467" y="746"/>
                    <a:pt x="17522" y="746"/>
                    <a:pt x="17578" y="746"/>
                  </a:cubicBezTo>
                  <a:cubicBezTo>
                    <a:pt x="17522" y="707"/>
                    <a:pt x="17467" y="746"/>
                    <a:pt x="17412" y="746"/>
                  </a:cubicBezTo>
                  <a:cubicBezTo>
                    <a:pt x="17467" y="785"/>
                    <a:pt x="17467" y="785"/>
                    <a:pt x="17522" y="825"/>
                  </a:cubicBezTo>
                  <a:cubicBezTo>
                    <a:pt x="17467" y="825"/>
                    <a:pt x="17357" y="746"/>
                    <a:pt x="17357" y="785"/>
                  </a:cubicBezTo>
                  <a:cubicBezTo>
                    <a:pt x="17357" y="825"/>
                    <a:pt x="17302" y="785"/>
                    <a:pt x="17302" y="785"/>
                  </a:cubicBezTo>
                  <a:cubicBezTo>
                    <a:pt x="17247" y="825"/>
                    <a:pt x="17357" y="864"/>
                    <a:pt x="17412" y="943"/>
                  </a:cubicBezTo>
                  <a:cubicBezTo>
                    <a:pt x="17412" y="943"/>
                    <a:pt x="17357" y="982"/>
                    <a:pt x="17357" y="1021"/>
                  </a:cubicBezTo>
                  <a:cubicBezTo>
                    <a:pt x="17357" y="1021"/>
                    <a:pt x="17412" y="1060"/>
                    <a:pt x="17357" y="1060"/>
                  </a:cubicBezTo>
                  <a:cubicBezTo>
                    <a:pt x="17357" y="1060"/>
                    <a:pt x="17357" y="1060"/>
                    <a:pt x="17357" y="1021"/>
                  </a:cubicBezTo>
                  <a:cubicBezTo>
                    <a:pt x="17302" y="1021"/>
                    <a:pt x="17357" y="1021"/>
                    <a:pt x="17302" y="1021"/>
                  </a:cubicBezTo>
                  <a:cubicBezTo>
                    <a:pt x="17302" y="1021"/>
                    <a:pt x="17247" y="1021"/>
                    <a:pt x="17247" y="1021"/>
                  </a:cubicBezTo>
                  <a:cubicBezTo>
                    <a:pt x="17247" y="1021"/>
                    <a:pt x="17192" y="1021"/>
                    <a:pt x="17192" y="1021"/>
                  </a:cubicBezTo>
                  <a:cubicBezTo>
                    <a:pt x="17192" y="1060"/>
                    <a:pt x="17247" y="1060"/>
                    <a:pt x="17247" y="1060"/>
                  </a:cubicBezTo>
                  <a:cubicBezTo>
                    <a:pt x="17247" y="1060"/>
                    <a:pt x="17302" y="1100"/>
                    <a:pt x="17302" y="1100"/>
                  </a:cubicBezTo>
                  <a:cubicBezTo>
                    <a:pt x="17302" y="1100"/>
                    <a:pt x="17302" y="1060"/>
                    <a:pt x="17302" y="1060"/>
                  </a:cubicBezTo>
                  <a:cubicBezTo>
                    <a:pt x="17302" y="1060"/>
                    <a:pt x="17302" y="1060"/>
                    <a:pt x="17302" y="1060"/>
                  </a:cubicBezTo>
                  <a:cubicBezTo>
                    <a:pt x="17302" y="1060"/>
                    <a:pt x="17357" y="1100"/>
                    <a:pt x="17412" y="1100"/>
                  </a:cubicBezTo>
                  <a:cubicBezTo>
                    <a:pt x="17412" y="1100"/>
                    <a:pt x="17412" y="1100"/>
                    <a:pt x="17412" y="1100"/>
                  </a:cubicBezTo>
                  <a:cubicBezTo>
                    <a:pt x="17467" y="1100"/>
                    <a:pt x="17467" y="1139"/>
                    <a:pt x="17467" y="1139"/>
                  </a:cubicBezTo>
                  <a:cubicBezTo>
                    <a:pt x="17467" y="1100"/>
                    <a:pt x="17467" y="1100"/>
                    <a:pt x="17467" y="1100"/>
                  </a:cubicBezTo>
                  <a:cubicBezTo>
                    <a:pt x="17467" y="1100"/>
                    <a:pt x="17522" y="1139"/>
                    <a:pt x="17522" y="1139"/>
                  </a:cubicBezTo>
                  <a:cubicBezTo>
                    <a:pt x="17522" y="1139"/>
                    <a:pt x="17522" y="1178"/>
                    <a:pt x="17578" y="1178"/>
                  </a:cubicBezTo>
                  <a:cubicBezTo>
                    <a:pt x="17578" y="1178"/>
                    <a:pt x="17578" y="1178"/>
                    <a:pt x="17578" y="1178"/>
                  </a:cubicBezTo>
                  <a:cubicBezTo>
                    <a:pt x="17633" y="1178"/>
                    <a:pt x="17633" y="1178"/>
                    <a:pt x="17688" y="1178"/>
                  </a:cubicBezTo>
                  <a:cubicBezTo>
                    <a:pt x="17688" y="1178"/>
                    <a:pt x="17633" y="1139"/>
                    <a:pt x="17688" y="1139"/>
                  </a:cubicBezTo>
                  <a:cubicBezTo>
                    <a:pt x="17688" y="1139"/>
                    <a:pt x="17743" y="1178"/>
                    <a:pt x="17743" y="1178"/>
                  </a:cubicBezTo>
                  <a:cubicBezTo>
                    <a:pt x="17743" y="1178"/>
                    <a:pt x="17798" y="1217"/>
                    <a:pt x="17798" y="1217"/>
                  </a:cubicBezTo>
                  <a:cubicBezTo>
                    <a:pt x="17798" y="1217"/>
                    <a:pt x="17798" y="1257"/>
                    <a:pt x="17853" y="1257"/>
                  </a:cubicBezTo>
                  <a:cubicBezTo>
                    <a:pt x="17853" y="1257"/>
                    <a:pt x="17908" y="1257"/>
                    <a:pt x="17908" y="1296"/>
                  </a:cubicBezTo>
                  <a:cubicBezTo>
                    <a:pt x="17908" y="1257"/>
                    <a:pt x="17853" y="1257"/>
                    <a:pt x="17853" y="1217"/>
                  </a:cubicBezTo>
                  <a:cubicBezTo>
                    <a:pt x="17853" y="1217"/>
                    <a:pt x="17798" y="1178"/>
                    <a:pt x="17798" y="1178"/>
                  </a:cubicBezTo>
                  <a:cubicBezTo>
                    <a:pt x="17743" y="1139"/>
                    <a:pt x="17798" y="1100"/>
                    <a:pt x="17798" y="1139"/>
                  </a:cubicBezTo>
                  <a:cubicBezTo>
                    <a:pt x="17798" y="1139"/>
                    <a:pt x="17798" y="1100"/>
                    <a:pt x="17798" y="1100"/>
                  </a:cubicBezTo>
                  <a:cubicBezTo>
                    <a:pt x="17798" y="1100"/>
                    <a:pt x="17853" y="1139"/>
                    <a:pt x="17853" y="1139"/>
                  </a:cubicBezTo>
                  <a:cubicBezTo>
                    <a:pt x="17908" y="1178"/>
                    <a:pt x="17908" y="1139"/>
                    <a:pt x="17908" y="1178"/>
                  </a:cubicBezTo>
                  <a:cubicBezTo>
                    <a:pt x="17908" y="1257"/>
                    <a:pt x="17963" y="1257"/>
                    <a:pt x="18018" y="1296"/>
                  </a:cubicBezTo>
                  <a:cubicBezTo>
                    <a:pt x="18018" y="1296"/>
                    <a:pt x="18018" y="1296"/>
                    <a:pt x="18018" y="1296"/>
                  </a:cubicBezTo>
                  <a:cubicBezTo>
                    <a:pt x="18018" y="1296"/>
                    <a:pt x="18018" y="1296"/>
                    <a:pt x="18018" y="1296"/>
                  </a:cubicBezTo>
                  <a:cubicBezTo>
                    <a:pt x="18073" y="1335"/>
                    <a:pt x="18073" y="1375"/>
                    <a:pt x="18129" y="1375"/>
                  </a:cubicBezTo>
                  <a:cubicBezTo>
                    <a:pt x="18129" y="1375"/>
                    <a:pt x="18129" y="1375"/>
                    <a:pt x="18129" y="1375"/>
                  </a:cubicBezTo>
                  <a:cubicBezTo>
                    <a:pt x="18184" y="1375"/>
                    <a:pt x="18129" y="1375"/>
                    <a:pt x="18129" y="1335"/>
                  </a:cubicBezTo>
                  <a:cubicBezTo>
                    <a:pt x="18184" y="1335"/>
                    <a:pt x="18184" y="1335"/>
                    <a:pt x="18184" y="1335"/>
                  </a:cubicBezTo>
                  <a:cubicBezTo>
                    <a:pt x="18184" y="1335"/>
                    <a:pt x="18184" y="1335"/>
                    <a:pt x="18184" y="1335"/>
                  </a:cubicBezTo>
                  <a:cubicBezTo>
                    <a:pt x="18184" y="1296"/>
                    <a:pt x="18129" y="1257"/>
                    <a:pt x="18184" y="1217"/>
                  </a:cubicBezTo>
                  <a:cubicBezTo>
                    <a:pt x="18184" y="1257"/>
                    <a:pt x="18239" y="1257"/>
                    <a:pt x="18239" y="1217"/>
                  </a:cubicBezTo>
                  <a:cubicBezTo>
                    <a:pt x="18239" y="1257"/>
                    <a:pt x="18294" y="1257"/>
                    <a:pt x="18294" y="1257"/>
                  </a:cubicBezTo>
                  <a:cubicBezTo>
                    <a:pt x="18294" y="1257"/>
                    <a:pt x="18239" y="1217"/>
                    <a:pt x="18239" y="1217"/>
                  </a:cubicBezTo>
                  <a:cubicBezTo>
                    <a:pt x="18239" y="1217"/>
                    <a:pt x="18239" y="1178"/>
                    <a:pt x="18239" y="1178"/>
                  </a:cubicBezTo>
                  <a:cubicBezTo>
                    <a:pt x="18294" y="1178"/>
                    <a:pt x="18294" y="1178"/>
                    <a:pt x="18294" y="1178"/>
                  </a:cubicBezTo>
                  <a:cubicBezTo>
                    <a:pt x="18294" y="1217"/>
                    <a:pt x="18294" y="1217"/>
                    <a:pt x="18349" y="1217"/>
                  </a:cubicBezTo>
                  <a:cubicBezTo>
                    <a:pt x="18404" y="1217"/>
                    <a:pt x="18404" y="1257"/>
                    <a:pt x="18404" y="1296"/>
                  </a:cubicBezTo>
                  <a:cubicBezTo>
                    <a:pt x="18404" y="1257"/>
                    <a:pt x="18404" y="1217"/>
                    <a:pt x="18404" y="1217"/>
                  </a:cubicBezTo>
                  <a:cubicBezTo>
                    <a:pt x="18349" y="1217"/>
                    <a:pt x="18349" y="1217"/>
                    <a:pt x="18349" y="1178"/>
                  </a:cubicBezTo>
                  <a:cubicBezTo>
                    <a:pt x="18349" y="1217"/>
                    <a:pt x="18404" y="1217"/>
                    <a:pt x="18404" y="1217"/>
                  </a:cubicBezTo>
                  <a:cubicBezTo>
                    <a:pt x="18404" y="1217"/>
                    <a:pt x="18459" y="1257"/>
                    <a:pt x="18459" y="1257"/>
                  </a:cubicBezTo>
                  <a:cubicBezTo>
                    <a:pt x="18459" y="1296"/>
                    <a:pt x="18459" y="1296"/>
                    <a:pt x="18404" y="1296"/>
                  </a:cubicBezTo>
                  <a:cubicBezTo>
                    <a:pt x="18404" y="1296"/>
                    <a:pt x="18404" y="1296"/>
                    <a:pt x="18404" y="1296"/>
                  </a:cubicBezTo>
                  <a:cubicBezTo>
                    <a:pt x="18404" y="1296"/>
                    <a:pt x="18349" y="1296"/>
                    <a:pt x="18349" y="1296"/>
                  </a:cubicBezTo>
                  <a:cubicBezTo>
                    <a:pt x="18349" y="1335"/>
                    <a:pt x="18459" y="1335"/>
                    <a:pt x="18459" y="1335"/>
                  </a:cubicBezTo>
                  <a:cubicBezTo>
                    <a:pt x="18459" y="1335"/>
                    <a:pt x="18514" y="1335"/>
                    <a:pt x="18514" y="1335"/>
                  </a:cubicBezTo>
                  <a:cubicBezTo>
                    <a:pt x="18514" y="1335"/>
                    <a:pt x="18514" y="1335"/>
                    <a:pt x="18514" y="1335"/>
                  </a:cubicBezTo>
                  <a:cubicBezTo>
                    <a:pt x="18514" y="1335"/>
                    <a:pt x="18569" y="1335"/>
                    <a:pt x="18569" y="1375"/>
                  </a:cubicBezTo>
                  <a:cubicBezTo>
                    <a:pt x="18624" y="1335"/>
                    <a:pt x="18569" y="1296"/>
                    <a:pt x="18514" y="1296"/>
                  </a:cubicBezTo>
                  <a:cubicBezTo>
                    <a:pt x="18459" y="1257"/>
                    <a:pt x="18459" y="1257"/>
                    <a:pt x="18459" y="1217"/>
                  </a:cubicBezTo>
                  <a:cubicBezTo>
                    <a:pt x="18514" y="1257"/>
                    <a:pt x="18569" y="1335"/>
                    <a:pt x="18624" y="1335"/>
                  </a:cubicBezTo>
                  <a:cubicBezTo>
                    <a:pt x="18624" y="1335"/>
                    <a:pt x="18624" y="1335"/>
                    <a:pt x="18624" y="1335"/>
                  </a:cubicBezTo>
                  <a:cubicBezTo>
                    <a:pt x="18624" y="1296"/>
                    <a:pt x="18624" y="1296"/>
                    <a:pt x="18569" y="1296"/>
                  </a:cubicBezTo>
                  <a:cubicBezTo>
                    <a:pt x="18569" y="1257"/>
                    <a:pt x="18569" y="1257"/>
                    <a:pt x="18624" y="1257"/>
                  </a:cubicBezTo>
                  <a:cubicBezTo>
                    <a:pt x="18624" y="1296"/>
                    <a:pt x="18680" y="1335"/>
                    <a:pt x="18790" y="1335"/>
                  </a:cubicBezTo>
                  <a:cubicBezTo>
                    <a:pt x="18790" y="1335"/>
                    <a:pt x="18845" y="1335"/>
                    <a:pt x="18845" y="1375"/>
                  </a:cubicBezTo>
                  <a:cubicBezTo>
                    <a:pt x="18845" y="1375"/>
                    <a:pt x="18790" y="1375"/>
                    <a:pt x="18790" y="1375"/>
                  </a:cubicBezTo>
                  <a:cubicBezTo>
                    <a:pt x="18790" y="1375"/>
                    <a:pt x="18790" y="1375"/>
                    <a:pt x="18790" y="1375"/>
                  </a:cubicBezTo>
                  <a:cubicBezTo>
                    <a:pt x="18790" y="1375"/>
                    <a:pt x="18790" y="1375"/>
                    <a:pt x="18735" y="1375"/>
                  </a:cubicBezTo>
                  <a:cubicBezTo>
                    <a:pt x="18790" y="1375"/>
                    <a:pt x="18900" y="1414"/>
                    <a:pt x="18900" y="1335"/>
                  </a:cubicBezTo>
                  <a:cubicBezTo>
                    <a:pt x="18900" y="1335"/>
                    <a:pt x="18790" y="1296"/>
                    <a:pt x="18790" y="1296"/>
                  </a:cubicBezTo>
                  <a:cubicBezTo>
                    <a:pt x="18790" y="1296"/>
                    <a:pt x="18790" y="1296"/>
                    <a:pt x="18845" y="1296"/>
                  </a:cubicBezTo>
                  <a:cubicBezTo>
                    <a:pt x="18790" y="1257"/>
                    <a:pt x="18790" y="1257"/>
                    <a:pt x="18735" y="1257"/>
                  </a:cubicBezTo>
                  <a:cubicBezTo>
                    <a:pt x="18790" y="1296"/>
                    <a:pt x="18680" y="1296"/>
                    <a:pt x="18680" y="1257"/>
                  </a:cubicBezTo>
                  <a:cubicBezTo>
                    <a:pt x="18680" y="1257"/>
                    <a:pt x="18680" y="1257"/>
                    <a:pt x="18680" y="1257"/>
                  </a:cubicBezTo>
                  <a:cubicBezTo>
                    <a:pt x="18680" y="1257"/>
                    <a:pt x="18680" y="1217"/>
                    <a:pt x="18680" y="1217"/>
                  </a:cubicBezTo>
                  <a:cubicBezTo>
                    <a:pt x="18680" y="1217"/>
                    <a:pt x="18680" y="1217"/>
                    <a:pt x="18735" y="1217"/>
                  </a:cubicBezTo>
                  <a:cubicBezTo>
                    <a:pt x="18735" y="1217"/>
                    <a:pt x="18624" y="1178"/>
                    <a:pt x="18680" y="1178"/>
                  </a:cubicBezTo>
                  <a:cubicBezTo>
                    <a:pt x="18735" y="1178"/>
                    <a:pt x="18735" y="1217"/>
                    <a:pt x="18790" y="1217"/>
                  </a:cubicBezTo>
                  <a:cubicBezTo>
                    <a:pt x="18790" y="1217"/>
                    <a:pt x="18790" y="1178"/>
                    <a:pt x="18790" y="1178"/>
                  </a:cubicBezTo>
                  <a:cubicBezTo>
                    <a:pt x="18900" y="1139"/>
                    <a:pt x="18790" y="1217"/>
                    <a:pt x="18790" y="1217"/>
                  </a:cubicBezTo>
                  <a:cubicBezTo>
                    <a:pt x="18790" y="1257"/>
                    <a:pt x="18845" y="1296"/>
                    <a:pt x="18900" y="1296"/>
                  </a:cubicBezTo>
                  <a:cubicBezTo>
                    <a:pt x="18900" y="1296"/>
                    <a:pt x="18845" y="1257"/>
                    <a:pt x="18845" y="1257"/>
                  </a:cubicBezTo>
                  <a:cubicBezTo>
                    <a:pt x="18900" y="1257"/>
                    <a:pt x="18900" y="1296"/>
                    <a:pt x="18900" y="1296"/>
                  </a:cubicBezTo>
                  <a:cubicBezTo>
                    <a:pt x="18955" y="1296"/>
                    <a:pt x="19010" y="1296"/>
                    <a:pt x="19065" y="1335"/>
                  </a:cubicBezTo>
                  <a:cubicBezTo>
                    <a:pt x="19065" y="1335"/>
                    <a:pt x="19176" y="1375"/>
                    <a:pt x="19231" y="1375"/>
                  </a:cubicBezTo>
                  <a:cubicBezTo>
                    <a:pt x="19231" y="1335"/>
                    <a:pt x="19176" y="1335"/>
                    <a:pt x="19176" y="1296"/>
                  </a:cubicBezTo>
                  <a:cubicBezTo>
                    <a:pt x="19120" y="1296"/>
                    <a:pt x="19176" y="1296"/>
                    <a:pt x="19120" y="1296"/>
                  </a:cubicBezTo>
                  <a:cubicBezTo>
                    <a:pt x="19120" y="1296"/>
                    <a:pt x="19065" y="1296"/>
                    <a:pt x="19065" y="1296"/>
                  </a:cubicBezTo>
                  <a:cubicBezTo>
                    <a:pt x="19065" y="1296"/>
                    <a:pt x="19010" y="1296"/>
                    <a:pt x="19010" y="1296"/>
                  </a:cubicBezTo>
                  <a:cubicBezTo>
                    <a:pt x="19010" y="1257"/>
                    <a:pt x="18955" y="1257"/>
                    <a:pt x="18955" y="1217"/>
                  </a:cubicBezTo>
                  <a:cubicBezTo>
                    <a:pt x="18955" y="1178"/>
                    <a:pt x="19010" y="1257"/>
                    <a:pt x="19010" y="1257"/>
                  </a:cubicBezTo>
                  <a:cubicBezTo>
                    <a:pt x="19065" y="1296"/>
                    <a:pt x="19065" y="1257"/>
                    <a:pt x="19065" y="1257"/>
                  </a:cubicBezTo>
                  <a:cubicBezTo>
                    <a:pt x="19120" y="1257"/>
                    <a:pt x="19231" y="1296"/>
                    <a:pt x="19286" y="1335"/>
                  </a:cubicBezTo>
                  <a:cubicBezTo>
                    <a:pt x="19286" y="1335"/>
                    <a:pt x="19286" y="1296"/>
                    <a:pt x="19286" y="1296"/>
                  </a:cubicBezTo>
                  <a:cubicBezTo>
                    <a:pt x="19286" y="1296"/>
                    <a:pt x="19286" y="1296"/>
                    <a:pt x="19286" y="1257"/>
                  </a:cubicBezTo>
                  <a:cubicBezTo>
                    <a:pt x="19341" y="1217"/>
                    <a:pt x="19341" y="1217"/>
                    <a:pt x="19341" y="1217"/>
                  </a:cubicBezTo>
                  <a:cubicBezTo>
                    <a:pt x="19286" y="1178"/>
                    <a:pt x="19286" y="1178"/>
                    <a:pt x="19286" y="1178"/>
                  </a:cubicBezTo>
                  <a:cubicBezTo>
                    <a:pt x="19341" y="1178"/>
                    <a:pt x="19341" y="1178"/>
                    <a:pt x="19396" y="1178"/>
                  </a:cubicBezTo>
                  <a:cubicBezTo>
                    <a:pt x="19341" y="1178"/>
                    <a:pt x="19286" y="1139"/>
                    <a:pt x="19286" y="1100"/>
                  </a:cubicBezTo>
                  <a:cubicBezTo>
                    <a:pt x="19286" y="1100"/>
                    <a:pt x="19231" y="1100"/>
                    <a:pt x="19231" y="1100"/>
                  </a:cubicBezTo>
                  <a:cubicBezTo>
                    <a:pt x="19176" y="1100"/>
                    <a:pt x="19176" y="1060"/>
                    <a:pt x="19120" y="1060"/>
                  </a:cubicBezTo>
                  <a:cubicBezTo>
                    <a:pt x="19065" y="1021"/>
                    <a:pt x="19065" y="982"/>
                    <a:pt x="19010" y="943"/>
                  </a:cubicBezTo>
                  <a:cubicBezTo>
                    <a:pt x="18955" y="903"/>
                    <a:pt x="18900" y="864"/>
                    <a:pt x="18900" y="825"/>
                  </a:cubicBezTo>
                  <a:cubicBezTo>
                    <a:pt x="18735" y="589"/>
                    <a:pt x="18569" y="353"/>
                    <a:pt x="18404" y="157"/>
                  </a:cubicBezTo>
                  <a:cubicBezTo>
                    <a:pt x="18404" y="118"/>
                    <a:pt x="18349" y="39"/>
                    <a:pt x="18294" y="0"/>
                  </a:cubicBezTo>
                  <a:cubicBezTo>
                    <a:pt x="18294" y="0"/>
                    <a:pt x="18129" y="0"/>
                    <a:pt x="18073" y="0"/>
                  </a:cubicBezTo>
                  <a:cubicBezTo>
                    <a:pt x="17743" y="0"/>
                    <a:pt x="17357" y="0"/>
                    <a:pt x="17027" y="0"/>
                  </a:cubicBezTo>
                  <a:cubicBezTo>
                    <a:pt x="16751" y="0"/>
                    <a:pt x="16476" y="0"/>
                    <a:pt x="16200" y="0"/>
                  </a:cubicBezTo>
                  <a:cubicBezTo>
                    <a:pt x="16200" y="39"/>
                    <a:pt x="16200" y="39"/>
                    <a:pt x="16200" y="39"/>
                  </a:cubicBezTo>
                  <a:close/>
                  <a:moveTo>
                    <a:pt x="19782" y="1728"/>
                  </a:moveTo>
                  <a:cubicBezTo>
                    <a:pt x="19837" y="1728"/>
                    <a:pt x="19837" y="1767"/>
                    <a:pt x="19782" y="1767"/>
                  </a:cubicBezTo>
                  <a:cubicBezTo>
                    <a:pt x="19837" y="1767"/>
                    <a:pt x="19837" y="1767"/>
                    <a:pt x="19837" y="1807"/>
                  </a:cubicBezTo>
                  <a:cubicBezTo>
                    <a:pt x="19892" y="1767"/>
                    <a:pt x="19837" y="1807"/>
                    <a:pt x="19892" y="1846"/>
                  </a:cubicBezTo>
                  <a:cubicBezTo>
                    <a:pt x="19892" y="1846"/>
                    <a:pt x="19837" y="1846"/>
                    <a:pt x="19837" y="1846"/>
                  </a:cubicBezTo>
                  <a:cubicBezTo>
                    <a:pt x="19892" y="1846"/>
                    <a:pt x="19837" y="1846"/>
                    <a:pt x="19837" y="1885"/>
                  </a:cubicBezTo>
                  <a:cubicBezTo>
                    <a:pt x="19892" y="1924"/>
                    <a:pt x="19947" y="1964"/>
                    <a:pt x="19947" y="2003"/>
                  </a:cubicBezTo>
                  <a:cubicBezTo>
                    <a:pt x="20002" y="2003"/>
                    <a:pt x="20112" y="2121"/>
                    <a:pt x="20112" y="2121"/>
                  </a:cubicBezTo>
                  <a:cubicBezTo>
                    <a:pt x="20112" y="2121"/>
                    <a:pt x="20167" y="2121"/>
                    <a:pt x="20112" y="2121"/>
                  </a:cubicBezTo>
                  <a:cubicBezTo>
                    <a:pt x="20112" y="2081"/>
                    <a:pt x="20057" y="2042"/>
                    <a:pt x="20057" y="2042"/>
                  </a:cubicBezTo>
                  <a:cubicBezTo>
                    <a:pt x="20057" y="2042"/>
                    <a:pt x="20112" y="2042"/>
                    <a:pt x="20112" y="2081"/>
                  </a:cubicBezTo>
                  <a:cubicBezTo>
                    <a:pt x="20167" y="2081"/>
                    <a:pt x="20167" y="2081"/>
                    <a:pt x="20222" y="2081"/>
                  </a:cubicBezTo>
                  <a:cubicBezTo>
                    <a:pt x="20222" y="2121"/>
                    <a:pt x="20278" y="2081"/>
                    <a:pt x="20333" y="2121"/>
                  </a:cubicBezTo>
                  <a:cubicBezTo>
                    <a:pt x="20333" y="2121"/>
                    <a:pt x="20388" y="2160"/>
                    <a:pt x="20388" y="2199"/>
                  </a:cubicBezTo>
                  <a:cubicBezTo>
                    <a:pt x="20388" y="2199"/>
                    <a:pt x="20388" y="2199"/>
                    <a:pt x="20333" y="2239"/>
                  </a:cubicBezTo>
                  <a:cubicBezTo>
                    <a:pt x="20333" y="2239"/>
                    <a:pt x="20388" y="2239"/>
                    <a:pt x="20388" y="2278"/>
                  </a:cubicBezTo>
                  <a:cubicBezTo>
                    <a:pt x="20388" y="2278"/>
                    <a:pt x="20443" y="2278"/>
                    <a:pt x="20498" y="2317"/>
                  </a:cubicBezTo>
                  <a:cubicBezTo>
                    <a:pt x="20498" y="2317"/>
                    <a:pt x="20498" y="2278"/>
                    <a:pt x="20553" y="2317"/>
                  </a:cubicBezTo>
                  <a:cubicBezTo>
                    <a:pt x="20553" y="2317"/>
                    <a:pt x="20553" y="2317"/>
                    <a:pt x="20553" y="2317"/>
                  </a:cubicBezTo>
                  <a:cubicBezTo>
                    <a:pt x="20553" y="2317"/>
                    <a:pt x="20553" y="2278"/>
                    <a:pt x="20608" y="2278"/>
                  </a:cubicBezTo>
                  <a:cubicBezTo>
                    <a:pt x="20663" y="2278"/>
                    <a:pt x="20663" y="2278"/>
                    <a:pt x="20663" y="2317"/>
                  </a:cubicBezTo>
                  <a:cubicBezTo>
                    <a:pt x="20718" y="2317"/>
                    <a:pt x="20718" y="2278"/>
                    <a:pt x="20773" y="2278"/>
                  </a:cubicBezTo>
                  <a:cubicBezTo>
                    <a:pt x="20773" y="2278"/>
                    <a:pt x="20773" y="2278"/>
                    <a:pt x="20829" y="2278"/>
                  </a:cubicBezTo>
                  <a:cubicBezTo>
                    <a:pt x="20773" y="2199"/>
                    <a:pt x="20884" y="2199"/>
                    <a:pt x="20829" y="2121"/>
                  </a:cubicBezTo>
                  <a:cubicBezTo>
                    <a:pt x="20829" y="2121"/>
                    <a:pt x="20829" y="2121"/>
                    <a:pt x="20829" y="2081"/>
                  </a:cubicBezTo>
                  <a:cubicBezTo>
                    <a:pt x="20829" y="2042"/>
                    <a:pt x="20829" y="2003"/>
                    <a:pt x="20773" y="2042"/>
                  </a:cubicBezTo>
                  <a:cubicBezTo>
                    <a:pt x="20773" y="2003"/>
                    <a:pt x="20718" y="1964"/>
                    <a:pt x="20663" y="1924"/>
                  </a:cubicBezTo>
                  <a:cubicBezTo>
                    <a:pt x="20663" y="1924"/>
                    <a:pt x="20608" y="1885"/>
                    <a:pt x="20608" y="1885"/>
                  </a:cubicBezTo>
                  <a:cubicBezTo>
                    <a:pt x="20608" y="1885"/>
                    <a:pt x="20608" y="1885"/>
                    <a:pt x="20553" y="1885"/>
                  </a:cubicBezTo>
                  <a:cubicBezTo>
                    <a:pt x="20553" y="1846"/>
                    <a:pt x="20498" y="1846"/>
                    <a:pt x="20498" y="1846"/>
                  </a:cubicBezTo>
                  <a:cubicBezTo>
                    <a:pt x="20443" y="1807"/>
                    <a:pt x="20498" y="1807"/>
                    <a:pt x="20443" y="1807"/>
                  </a:cubicBezTo>
                  <a:cubicBezTo>
                    <a:pt x="20443" y="1807"/>
                    <a:pt x="20388" y="1767"/>
                    <a:pt x="20388" y="1767"/>
                  </a:cubicBezTo>
                  <a:cubicBezTo>
                    <a:pt x="20388" y="1767"/>
                    <a:pt x="20388" y="1767"/>
                    <a:pt x="20333" y="1767"/>
                  </a:cubicBezTo>
                  <a:cubicBezTo>
                    <a:pt x="20333" y="1767"/>
                    <a:pt x="20333" y="1728"/>
                    <a:pt x="20333" y="1689"/>
                  </a:cubicBezTo>
                  <a:cubicBezTo>
                    <a:pt x="20333" y="1689"/>
                    <a:pt x="20333" y="1689"/>
                    <a:pt x="20278" y="1649"/>
                  </a:cubicBezTo>
                  <a:cubicBezTo>
                    <a:pt x="20222" y="1610"/>
                    <a:pt x="20112" y="1532"/>
                    <a:pt x="20112" y="1453"/>
                  </a:cubicBezTo>
                  <a:cubicBezTo>
                    <a:pt x="20057" y="1492"/>
                    <a:pt x="20057" y="1492"/>
                    <a:pt x="20002" y="1492"/>
                  </a:cubicBezTo>
                  <a:cubicBezTo>
                    <a:pt x="20002" y="1532"/>
                    <a:pt x="19947" y="1492"/>
                    <a:pt x="19947" y="1532"/>
                  </a:cubicBezTo>
                  <a:cubicBezTo>
                    <a:pt x="19947" y="1532"/>
                    <a:pt x="19947" y="1571"/>
                    <a:pt x="19947" y="1571"/>
                  </a:cubicBezTo>
                  <a:cubicBezTo>
                    <a:pt x="19947" y="1610"/>
                    <a:pt x="19892" y="1610"/>
                    <a:pt x="19892" y="1610"/>
                  </a:cubicBezTo>
                  <a:cubicBezTo>
                    <a:pt x="19892" y="1610"/>
                    <a:pt x="19837" y="1610"/>
                    <a:pt x="19837" y="1610"/>
                  </a:cubicBezTo>
                  <a:cubicBezTo>
                    <a:pt x="19892" y="1610"/>
                    <a:pt x="19947" y="1689"/>
                    <a:pt x="20002" y="1728"/>
                  </a:cubicBezTo>
                  <a:cubicBezTo>
                    <a:pt x="19947" y="1728"/>
                    <a:pt x="19892" y="1689"/>
                    <a:pt x="19837" y="1689"/>
                  </a:cubicBezTo>
                  <a:cubicBezTo>
                    <a:pt x="19782" y="1689"/>
                    <a:pt x="19782" y="1689"/>
                    <a:pt x="19782" y="1728"/>
                  </a:cubicBezTo>
                  <a:close/>
                  <a:moveTo>
                    <a:pt x="17137" y="668"/>
                  </a:moveTo>
                  <a:cubicBezTo>
                    <a:pt x="17082" y="628"/>
                    <a:pt x="17137" y="628"/>
                    <a:pt x="17137" y="589"/>
                  </a:cubicBezTo>
                  <a:cubicBezTo>
                    <a:pt x="17082" y="589"/>
                    <a:pt x="17082" y="589"/>
                    <a:pt x="17082" y="628"/>
                  </a:cubicBezTo>
                  <a:cubicBezTo>
                    <a:pt x="17082" y="589"/>
                    <a:pt x="17082" y="628"/>
                    <a:pt x="17082" y="628"/>
                  </a:cubicBezTo>
                  <a:cubicBezTo>
                    <a:pt x="17082" y="668"/>
                    <a:pt x="16916" y="550"/>
                    <a:pt x="16916" y="511"/>
                  </a:cubicBezTo>
                  <a:cubicBezTo>
                    <a:pt x="16971" y="550"/>
                    <a:pt x="16916" y="471"/>
                    <a:pt x="16916" y="471"/>
                  </a:cubicBezTo>
                  <a:cubicBezTo>
                    <a:pt x="16971" y="432"/>
                    <a:pt x="16971" y="589"/>
                    <a:pt x="17027" y="589"/>
                  </a:cubicBezTo>
                  <a:cubicBezTo>
                    <a:pt x="17027" y="511"/>
                    <a:pt x="16971" y="471"/>
                    <a:pt x="16916" y="471"/>
                  </a:cubicBezTo>
                  <a:cubicBezTo>
                    <a:pt x="16861" y="432"/>
                    <a:pt x="16861" y="432"/>
                    <a:pt x="16916" y="511"/>
                  </a:cubicBezTo>
                  <a:cubicBezTo>
                    <a:pt x="16916" y="511"/>
                    <a:pt x="16861" y="511"/>
                    <a:pt x="16861" y="511"/>
                  </a:cubicBezTo>
                  <a:cubicBezTo>
                    <a:pt x="16861" y="471"/>
                    <a:pt x="16861" y="471"/>
                    <a:pt x="16806" y="471"/>
                  </a:cubicBezTo>
                  <a:cubicBezTo>
                    <a:pt x="16806" y="432"/>
                    <a:pt x="16806" y="471"/>
                    <a:pt x="16751" y="471"/>
                  </a:cubicBezTo>
                  <a:cubicBezTo>
                    <a:pt x="16751" y="471"/>
                    <a:pt x="16696" y="471"/>
                    <a:pt x="16696" y="471"/>
                  </a:cubicBezTo>
                  <a:cubicBezTo>
                    <a:pt x="16641" y="511"/>
                    <a:pt x="16641" y="511"/>
                    <a:pt x="16641" y="511"/>
                  </a:cubicBezTo>
                  <a:cubicBezTo>
                    <a:pt x="16641" y="550"/>
                    <a:pt x="16696" y="628"/>
                    <a:pt x="16751" y="628"/>
                  </a:cubicBezTo>
                  <a:cubicBezTo>
                    <a:pt x="16751" y="628"/>
                    <a:pt x="16751" y="589"/>
                    <a:pt x="16806" y="628"/>
                  </a:cubicBezTo>
                  <a:cubicBezTo>
                    <a:pt x="16806" y="628"/>
                    <a:pt x="16861" y="628"/>
                    <a:pt x="16861" y="668"/>
                  </a:cubicBezTo>
                  <a:cubicBezTo>
                    <a:pt x="16916" y="707"/>
                    <a:pt x="16916" y="707"/>
                    <a:pt x="16916" y="746"/>
                  </a:cubicBezTo>
                  <a:cubicBezTo>
                    <a:pt x="16916" y="785"/>
                    <a:pt x="16971" y="785"/>
                    <a:pt x="17027" y="825"/>
                  </a:cubicBezTo>
                  <a:cubicBezTo>
                    <a:pt x="17027" y="864"/>
                    <a:pt x="17027" y="943"/>
                    <a:pt x="17082" y="943"/>
                  </a:cubicBezTo>
                  <a:cubicBezTo>
                    <a:pt x="17137" y="903"/>
                    <a:pt x="17027" y="864"/>
                    <a:pt x="17027" y="825"/>
                  </a:cubicBezTo>
                  <a:cubicBezTo>
                    <a:pt x="17027" y="785"/>
                    <a:pt x="17082" y="825"/>
                    <a:pt x="17082" y="785"/>
                  </a:cubicBezTo>
                  <a:cubicBezTo>
                    <a:pt x="17137" y="746"/>
                    <a:pt x="17082" y="746"/>
                    <a:pt x="17082" y="746"/>
                  </a:cubicBezTo>
                  <a:cubicBezTo>
                    <a:pt x="17137" y="746"/>
                    <a:pt x="17137" y="746"/>
                    <a:pt x="17137" y="707"/>
                  </a:cubicBezTo>
                  <a:cubicBezTo>
                    <a:pt x="17137" y="707"/>
                    <a:pt x="17137" y="668"/>
                    <a:pt x="17137" y="668"/>
                  </a:cubicBezTo>
                  <a:close/>
                  <a:moveTo>
                    <a:pt x="10359" y="6991"/>
                  </a:moveTo>
                  <a:cubicBezTo>
                    <a:pt x="10304" y="6991"/>
                    <a:pt x="10304" y="6991"/>
                    <a:pt x="10304" y="6991"/>
                  </a:cubicBezTo>
                  <a:cubicBezTo>
                    <a:pt x="10359" y="6991"/>
                    <a:pt x="10414" y="7030"/>
                    <a:pt x="10414" y="7030"/>
                  </a:cubicBezTo>
                  <a:cubicBezTo>
                    <a:pt x="10469" y="7030"/>
                    <a:pt x="10469" y="7069"/>
                    <a:pt x="10469" y="7069"/>
                  </a:cubicBezTo>
                  <a:cubicBezTo>
                    <a:pt x="10524" y="7108"/>
                    <a:pt x="10635" y="7108"/>
                    <a:pt x="10635" y="7069"/>
                  </a:cubicBezTo>
                  <a:cubicBezTo>
                    <a:pt x="10635" y="7069"/>
                    <a:pt x="10580" y="7069"/>
                    <a:pt x="10580" y="7030"/>
                  </a:cubicBezTo>
                  <a:cubicBezTo>
                    <a:pt x="10524" y="7030"/>
                    <a:pt x="10524" y="6991"/>
                    <a:pt x="10524" y="6991"/>
                  </a:cubicBezTo>
                  <a:cubicBezTo>
                    <a:pt x="10469" y="6991"/>
                    <a:pt x="10469" y="6991"/>
                    <a:pt x="10469" y="6991"/>
                  </a:cubicBezTo>
                  <a:cubicBezTo>
                    <a:pt x="10469" y="6991"/>
                    <a:pt x="10414" y="6991"/>
                    <a:pt x="10414" y="6991"/>
                  </a:cubicBezTo>
                  <a:cubicBezTo>
                    <a:pt x="10414" y="6991"/>
                    <a:pt x="10359" y="6991"/>
                    <a:pt x="10359" y="6991"/>
                  </a:cubicBezTo>
                  <a:close/>
                  <a:moveTo>
                    <a:pt x="6502" y="4831"/>
                  </a:moveTo>
                  <a:cubicBezTo>
                    <a:pt x="6502" y="4831"/>
                    <a:pt x="6502" y="4831"/>
                    <a:pt x="6557" y="4870"/>
                  </a:cubicBezTo>
                  <a:cubicBezTo>
                    <a:pt x="6557" y="4831"/>
                    <a:pt x="6557" y="4831"/>
                    <a:pt x="6502" y="4831"/>
                  </a:cubicBezTo>
                  <a:close/>
                  <a:moveTo>
                    <a:pt x="21214" y="14649"/>
                  </a:moveTo>
                  <a:cubicBezTo>
                    <a:pt x="21269" y="14649"/>
                    <a:pt x="21269" y="14609"/>
                    <a:pt x="21269" y="14649"/>
                  </a:cubicBezTo>
                  <a:cubicBezTo>
                    <a:pt x="21324" y="14649"/>
                    <a:pt x="21324" y="14649"/>
                    <a:pt x="21324" y="14649"/>
                  </a:cubicBezTo>
                  <a:cubicBezTo>
                    <a:pt x="21324" y="14649"/>
                    <a:pt x="21380" y="14688"/>
                    <a:pt x="21380" y="14688"/>
                  </a:cubicBezTo>
                  <a:cubicBezTo>
                    <a:pt x="21380" y="14688"/>
                    <a:pt x="21380" y="14688"/>
                    <a:pt x="21380" y="14688"/>
                  </a:cubicBezTo>
                  <a:cubicBezTo>
                    <a:pt x="21435" y="14688"/>
                    <a:pt x="21435" y="14688"/>
                    <a:pt x="21435" y="14688"/>
                  </a:cubicBezTo>
                  <a:cubicBezTo>
                    <a:pt x="21435" y="14649"/>
                    <a:pt x="21490" y="14688"/>
                    <a:pt x="21490" y="14688"/>
                  </a:cubicBezTo>
                  <a:cubicBezTo>
                    <a:pt x="21490" y="14688"/>
                    <a:pt x="21490" y="14649"/>
                    <a:pt x="21545" y="14688"/>
                  </a:cubicBezTo>
                  <a:cubicBezTo>
                    <a:pt x="21545" y="14688"/>
                    <a:pt x="21545" y="14688"/>
                    <a:pt x="21545" y="14688"/>
                  </a:cubicBezTo>
                  <a:cubicBezTo>
                    <a:pt x="21545" y="14570"/>
                    <a:pt x="21545" y="14452"/>
                    <a:pt x="21545" y="14335"/>
                  </a:cubicBezTo>
                  <a:cubicBezTo>
                    <a:pt x="21545" y="14020"/>
                    <a:pt x="21545" y="13706"/>
                    <a:pt x="21545" y="13392"/>
                  </a:cubicBezTo>
                  <a:cubicBezTo>
                    <a:pt x="21545" y="12921"/>
                    <a:pt x="21545" y="12449"/>
                    <a:pt x="21545" y="11978"/>
                  </a:cubicBezTo>
                  <a:cubicBezTo>
                    <a:pt x="21545" y="11428"/>
                    <a:pt x="21545" y="10839"/>
                    <a:pt x="21545" y="10289"/>
                  </a:cubicBezTo>
                  <a:cubicBezTo>
                    <a:pt x="21545" y="9661"/>
                    <a:pt x="21545" y="9033"/>
                    <a:pt x="21545" y="8404"/>
                  </a:cubicBezTo>
                  <a:cubicBezTo>
                    <a:pt x="21545" y="7815"/>
                    <a:pt x="21545" y="7187"/>
                    <a:pt x="21545" y="6559"/>
                  </a:cubicBezTo>
                  <a:cubicBezTo>
                    <a:pt x="21545" y="6009"/>
                    <a:pt x="21545" y="5420"/>
                    <a:pt x="21545" y="4870"/>
                  </a:cubicBezTo>
                  <a:cubicBezTo>
                    <a:pt x="21545" y="4399"/>
                    <a:pt x="21545" y="3927"/>
                    <a:pt x="21545" y="3495"/>
                  </a:cubicBezTo>
                  <a:cubicBezTo>
                    <a:pt x="21545" y="3181"/>
                    <a:pt x="21545" y="2867"/>
                    <a:pt x="21545" y="2553"/>
                  </a:cubicBezTo>
                  <a:cubicBezTo>
                    <a:pt x="21545" y="2474"/>
                    <a:pt x="21545" y="2396"/>
                    <a:pt x="21545" y="2317"/>
                  </a:cubicBezTo>
                  <a:cubicBezTo>
                    <a:pt x="21545" y="2239"/>
                    <a:pt x="21600" y="2239"/>
                    <a:pt x="21490" y="2239"/>
                  </a:cubicBezTo>
                  <a:cubicBezTo>
                    <a:pt x="21435" y="2199"/>
                    <a:pt x="21324" y="2199"/>
                    <a:pt x="21269" y="2199"/>
                  </a:cubicBezTo>
                  <a:cubicBezTo>
                    <a:pt x="21269" y="2199"/>
                    <a:pt x="21269" y="2160"/>
                    <a:pt x="21269" y="2160"/>
                  </a:cubicBezTo>
                  <a:cubicBezTo>
                    <a:pt x="21214" y="2160"/>
                    <a:pt x="21214" y="2160"/>
                    <a:pt x="21214" y="2160"/>
                  </a:cubicBezTo>
                  <a:cubicBezTo>
                    <a:pt x="21159" y="2160"/>
                    <a:pt x="21159" y="2160"/>
                    <a:pt x="21159" y="2121"/>
                  </a:cubicBezTo>
                  <a:cubicBezTo>
                    <a:pt x="21104" y="2160"/>
                    <a:pt x="21104" y="2121"/>
                    <a:pt x="21104" y="2121"/>
                  </a:cubicBezTo>
                  <a:cubicBezTo>
                    <a:pt x="21104" y="2121"/>
                    <a:pt x="21049" y="2121"/>
                    <a:pt x="21049" y="2121"/>
                  </a:cubicBezTo>
                  <a:cubicBezTo>
                    <a:pt x="21049" y="2121"/>
                    <a:pt x="20994" y="2121"/>
                    <a:pt x="20994" y="2121"/>
                  </a:cubicBezTo>
                  <a:cubicBezTo>
                    <a:pt x="20884" y="2160"/>
                    <a:pt x="20994" y="2239"/>
                    <a:pt x="20939" y="2278"/>
                  </a:cubicBezTo>
                  <a:cubicBezTo>
                    <a:pt x="20939" y="2278"/>
                    <a:pt x="20939" y="2239"/>
                    <a:pt x="20939" y="2278"/>
                  </a:cubicBezTo>
                  <a:cubicBezTo>
                    <a:pt x="20884" y="2317"/>
                    <a:pt x="20939" y="2317"/>
                    <a:pt x="20884" y="2317"/>
                  </a:cubicBezTo>
                  <a:cubicBezTo>
                    <a:pt x="20829" y="2356"/>
                    <a:pt x="20718" y="2278"/>
                    <a:pt x="20663" y="2356"/>
                  </a:cubicBezTo>
                  <a:cubicBezTo>
                    <a:pt x="20663" y="2356"/>
                    <a:pt x="20663" y="2396"/>
                    <a:pt x="20663" y="2435"/>
                  </a:cubicBezTo>
                  <a:cubicBezTo>
                    <a:pt x="20663" y="2435"/>
                    <a:pt x="20663" y="2435"/>
                    <a:pt x="20718" y="2435"/>
                  </a:cubicBezTo>
                  <a:cubicBezTo>
                    <a:pt x="20718" y="2474"/>
                    <a:pt x="20718" y="2474"/>
                    <a:pt x="20718" y="2474"/>
                  </a:cubicBezTo>
                  <a:cubicBezTo>
                    <a:pt x="20773" y="2553"/>
                    <a:pt x="20773" y="2592"/>
                    <a:pt x="20829" y="2671"/>
                  </a:cubicBezTo>
                  <a:cubicBezTo>
                    <a:pt x="20829" y="2671"/>
                    <a:pt x="20829" y="2671"/>
                    <a:pt x="20884" y="2710"/>
                  </a:cubicBezTo>
                  <a:cubicBezTo>
                    <a:pt x="20884" y="2749"/>
                    <a:pt x="20884" y="2788"/>
                    <a:pt x="20884" y="2828"/>
                  </a:cubicBezTo>
                  <a:cubicBezTo>
                    <a:pt x="20884" y="2867"/>
                    <a:pt x="20884" y="2867"/>
                    <a:pt x="20884" y="2906"/>
                  </a:cubicBezTo>
                  <a:cubicBezTo>
                    <a:pt x="20939" y="2906"/>
                    <a:pt x="20939" y="2906"/>
                    <a:pt x="20939" y="2906"/>
                  </a:cubicBezTo>
                  <a:cubicBezTo>
                    <a:pt x="20994" y="2906"/>
                    <a:pt x="20939" y="2906"/>
                    <a:pt x="20939" y="2867"/>
                  </a:cubicBezTo>
                  <a:cubicBezTo>
                    <a:pt x="20939" y="2828"/>
                    <a:pt x="20939" y="2828"/>
                    <a:pt x="20994" y="2867"/>
                  </a:cubicBezTo>
                  <a:cubicBezTo>
                    <a:pt x="21049" y="2867"/>
                    <a:pt x="21049" y="2906"/>
                    <a:pt x="21049" y="2906"/>
                  </a:cubicBezTo>
                  <a:cubicBezTo>
                    <a:pt x="21049" y="2945"/>
                    <a:pt x="21049" y="3103"/>
                    <a:pt x="21104" y="3103"/>
                  </a:cubicBezTo>
                  <a:cubicBezTo>
                    <a:pt x="20994" y="3103"/>
                    <a:pt x="20939" y="3181"/>
                    <a:pt x="20884" y="3260"/>
                  </a:cubicBezTo>
                  <a:cubicBezTo>
                    <a:pt x="20829" y="3299"/>
                    <a:pt x="20773" y="3299"/>
                    <a:pt x="20663" y="3338"/>
                  </a:cubicBezTo>
                  <a:cubicBezTo>
                    <a:pt x="20608" y="3338"/>
                    <a:pt x="20553" y="3260"/>
                    <a:pt x="20498" y="3338"/>
                  </a:cubicBezTo>
                  <a:cubicBezTo>
                    <a:pt x="20443" y="3377"/>
                    <a:pt x="20553" y="3456"/>
                    <a:pt x="20553" y="3495"/>
                  </a:cubicBezTo>
                  <a:cubicBezTo>
                    <a:pt x="20553" y="3574"/>
                    <a:pt x="20553" y="3652"/>
                    <a:pt x="20443" y="3652"/>
                  </a:cubicBezTo>
                  <a:cubicBezTo>
                    <a:pt x="20388" y="3692"/>
                    <a:pt x="20278" y="3652"/>
                    <a:pt x="20167" y="3613"/>
                  </a:cubicBezTo>
                  <a:cubicBezTo>
                    <a:pt x="20057" y="3613"/>
                    <a:pt x="20167" y="3535"/>
                    <a:pt x="20112" y="3495"/>
                  </a:cubicBezTo>
                  <a:cubicBezTo>
                    <a:pt x="20112" y="3456"/>
                    <a:pt x="20112" y="3417"/>
                    <a:pt x="20112" y="3417"/>
                  </a:cubicBezTo>
                  <a:cubicBezTo>
                    <a:pt x="20112" y="3377"/>
                    <a:pt x="20167" y="3338"/>
                    <a:pt x="20167" y="3299"/>
                  </a:cubicBezTo>
                  <a:cubicBezTo>
                    <a:pt x="20222" y="3299"/>
                    <a:pt x="20278" y="3338"/>
                    <a:pt x="20278" y="3299"/>
                  </a:cubicBezTo>
                  <a:cubicBezTo>
                    <a:pt x="20333" y="3299"/>
                    <a:pt x="20278" y="3260"/>
                    <a:pt x="20278" y="3220"/>
                  </a:cubicBezTo>
                  <a:cubicBezTo>
                    <a:pt x="20222" y="3181"/>
                    <a:pt x="20112" y="3063"/>
                    <a:pt x="20002" y="3063"/>
                  </a:cubicBezTo>
                  <a:cubicBezTo>
                    <a:pt x="20057" y="3063"/>
                    <a:pt x="20112" y="3024"/>
                    <a:pt x="20167" y="3024"/>
                  </a:cubicBezTo>
                  <a:cubicBezTo>
                    <a:pt x="20167" y="3024"/>
                    <a:pt x="20222" y="3024"/>
                    <a:pt x="20222" y="3024"/>
                  </a:cubicBezTo>
                  <a:cubicBezTo>
                    <a:pt x="20167" y="3024"/>
                    <a:pt x="20167" y="3024"/>
                    <a:pt x="20167" y="3024"/>
                  </a:cubicBezTo>
                  <a:cubicBezTo>
                    <a:pt x="20057" y="2985"/>
                    <a:pt x="19947" y="3024"/>
                    <a:pt x="19837" y="3063"/>
                  </a:cubicBezTo>
                  <a:cubicBezTo>
                    <a:pt x="19727" y="3103"/>
                    <a:pt x="19671" y="3103"/>
                    <a:pt x="19727" y="3181"/>
                  </a:cubicBezTo>
                  <a:cubicBezTo>
                    <a:pt x="19727" y="3181"/>
                    <a:pt x="19727" y="3220"/>
                    <a:pt x="19727" y="3220"/>
                  </a:cubicBezTo>
                  <a:cubicBezTo>
                    <a:pt x="19727" y="3220"/>
                    <a:pt x="19727" y="3220"/>
                    <a:pt x="19782" y="3220"/>
                  </a:cubicBezTo>
                  <a:cubicBezTo>
                    <a:pt x="19782" y="3260"/>
                    <a:pt x="19782" y="3260"/>
                    <a:pt x="19782" y="3260"/>
                  </a:cubicBezTo>
                  <a:cubicBezTo>
                    <a:pt x="19782" y="3260"/>
                    <a:pt x="19782" y="3299"/>
                    <a:pt x="19727" y="3260"/>
                  </a:cubicBezTo>
                  <a:cubicBezTo>
                    <a:pt x="19782" y="3260"/>
                    <a:pt x="19727" y="3260"/>
                    <a:pt x="19727" y="3220"/>
                  </a:cubicBezTo>
                  <a:cubicBezTo>
                    <a:pt x="19671" y="3220"/>
                    <a:pt x="19671" y="3181"/>
                    <a:pt x="19671" y="3181"/>
                  </a:cubicBezTo>
                  <a:cubicBezTo>
                    <a:pt x="19671" y="3181"/>
                    <a:pt x="19727" y="3142"/>
                    <a:pt x="19671" y="3142"/>
                  </a:cubicBezTo>
                  <a:cubicBezTo>
                    <a:pt x="19671" y="3103"/>
                    <a:pt x="19616" y="3142"/>
                    <a:pt x="19616" y="3142"/>
                  </a:cubicBezTo>
                  <a:cubicBezTo>
                    <a:pt x="19561" y="3181"/>
                    <a:pt x="19561" y="3181"/>
                    <a:pt x="19561" y="3181"/>
                  </a:cubicBezTo>
                  <a:cubicBezTo>
                    <a:pt x="19561" y="3220"/>
                    <a:pt x="19561" y="3220"/>
                    <a:pt x="19561" y="3260"/>
                  </a:cubicBezTo>
                  <a:cubicBezTo>
                    <a:pt x="19506" y="3299"/>
                    <a:pt x="19396" y="3260"/>
                    <a:pt x="19341" y="3260"/>
                  </a:cubicBezTo>
                  <a:cubicBezTo>
                    <a:pt x="19286" y="3299"/>
                    <a:pt x="19286" y="3377"/>
                    <a:pt x="19286" y="3417"/>
                  </a:cubicBezTo>
                  <a:cubicBezTo>
                    <a:pt x="19231" y="3456"/>
                    <a:pt x="19176" y="3456"/>
                    <a:pt x="19120" y="3456"/>
                  </a:cubicBezTo>
                  <a:cubicBezTo>
                    <a:pt x="19010" y="3456"/>
                    <a:pt x="18955" y="3417"/>
                    <a:pt x="18900" y="3417"/>
                  </a:cubicBezTo>
                  <a:cubicBezTo>
                    <a:pt x="18845" y="3338"/>
                    <a:pt x="18845" y="3377"/>
                    <a:pt x="18790" y="3417"/>
                  </a:cubicBezTo>
                  <a:cubicBezTo>
                    <a:pt x="18845" y="3377"/>
                    <a:pt x="18790" y="3377"/>
                    <a:pt x="18735" y="3377"/>
                  </a:cubicBezTo>
                  <a:cubicBezTo>
                    <a:pt x="18735" y="3377"/>
                    <a:pt x="18680" y="3417"/>
                    <a:pt x="18680" y="3377"/>
                  </a:cubicBezTo>
                  <a:cubicBezTo>
                    <a:pt x="18624" y="3377"/>
                    <a:pt x="18624" y="3377"/>
                    <a:pt x="18569" y="3377"/>
                  </a:cubicBezTo>
                  <a:cubicBezTo>
                    <a:pt x="18514" y="3338"/>
                    <a:pt x="18569" y="3338"/>
                    <a:pt x="18514" y="3377"/>
                  </a:cubicBezTo>
                  <a:cubicBezTo>
                    <a:pt x="18514" y="3377"/>
                    <a:pt x="18459" y="3417"/>
                    <a:pt x="18459" y="3417"/>
                  </a:cubicBezTo>
                  <a:cubicBezTo>
                    <a:pt x="18404" y="3456"/>
                    <a:pt x="18349" y="3417"/>
                    <a:pt x="18294" y="3456"/>
                  </a:cubicBezTo>
                  <a:cubicBezTo>
                    <a:pt x="18239" y="3456"/>
                    <a:pt x="18184" y="3456"/>
                    <a:pt x="18184" y="3495"/>
                  </a:cubicBezTo>
                  <a:cubicBezTo>
                    <a:pt x="18129" y="3495"/>
                    <a:pt x="18129" y="3495"/>
                    <a:pt x="18129" y="3535"/>
                  </a:cubicBezTo>
                  <a:cubicBezTo>
                    <a:pt x="18129" y="3535"/>
                    <a:pt x="18129" y="3535"/>
                    <a:pt x="18073" y="3535"/>
                  </a:cubicBezTo>
                  <a:cubicBezTo>
                    <a:pt x="18073" y="3535"/>
                    <a:pt x="18073" y="3574"/>
                    <a:pt x="18073" y="3574"/>
                  </a:cubicBezTo>
                  <a:cubicBezTo>
                    <a:pt x="18073" y="3574"/>
                    <a:pt x="18073" y="3574"/>
                    <a:pt x="18073" y="3574"/>
                  </a:cubicBezTo>
                  <a:cubicBezTo>
                    <a:pt x="18018" y="3574"/>
                    <a:pt x="18018" y="3574"/>
                    <a:pt x="18018" y="3613"/>
                  </a:cubicBezTo>
                  <a:cubicBezTo>
                    <a:pt x="18018" y="3613"/>
                    <a:pt x="18018" y="3692"/>
                    <a:pt x="17963" y="3692"/>
                  </a:cubicBezTo>
                  <a:cubicBezTo>
                    <a:pt x="18018" y="3731"/>
                    <a:pt x="18018" y="3809"/>
                    <a:pt x="17963" y="3849"/>
                  </a:cubicBezTo>
                  <a:cubicBezTo>
                    <a:pt x="17853" y="3888"/>
                    <a:pt x="17853" y="3770"/>
                    <a:pt x="17798" y="3731"/>
                  </a:cubicBezTo>
                  <a:cubicBezTo>
                    <a:pt x="17798" y="3731"/>
                    <a:pt x="17798" y="3692"/>
                    <a:pt x="17798" y="3692"/>
                  </a:cubicBezTo>
                  <a:cubicBezTo>
                    <a:pt x="17743" y="3692"/>
                    <a:pt x="17688" y="3770"/>
                    <a:pt x="17688" y="3770"/>
                  </a:cubicBezTo>
                  <a:cubicBezTo>
                    <a:pt x="17578" y="3809"/>
                    <a:pt x="17633" y="3731"/>
                    <a:pt x="17633" y="3692"/>
                  </a:cubicBezTo>
                  <a:cubicBezTo>
                    <a:pt x="17578" y="3692"/>
                    <a:pt x="17578" y="3770"/>
                    <a:pt x="17522" y="3770"/>
                  </a:cubicBezTo>
                  <a:cubicBezTo>
                    <a:pt x="17467" y="3809"/>
                    <a:pt x="17467" y="3770"/>
                    <a:pt x="17467" y="3770"/>
                  </a:cubicBezTo>
                  <a:cubicBezTo>
                    <a:pt x="17412" y="3770"/>
                    <a:pt x="17412" y="3770"/>
                    <a:pt x="17357" y="3770"/>
                  </a:cubicBezTo>
                  <a:cubicBezTo>
                    <a:pt x="17357" y="3770"/>
                    <a:pt x="17302" y="3731"/>
                    <a:pt x="17247" y="3731"/>
                  </a:cubicBezTo>
                  <a:cubicBezTo>
                    <a:pt x="17247" y="3770"/>
                    <a:pt x="17247" y="3770"/>
                    <a:pt x="17192" y="3770"/>
                  </a:cubicBezTo>
                  <a:cubicBezTo>
                    <a:pt x="17082" y="3770"/>
                    <a:pt x="17192" y="3692"/>
                    <a:pt x="17192" y="3652"/>
                  </a:cubicBezTo>
                  <a:cubicBezTo>
                    <a:pt x="17247" y="3692"/>
                    <a:pt x="17192" y="3652"/>
                    <a:pt x="17247" y="3652"/>
                  </a:cubicBezTo>
                  <a:cubicBezTo>
                    <a:pt x="17247" y="3652"/>
                    <a:pt x="17302" y="3652"/>
                    <a:pt x="17302" y="3652"/>
                  </a:cubicBezTo>
                  <a:cubicBezTo>
                    <a:pt x="17302" y="3652"/>
                    <a:pt x="17357" y="3692"/>
                    <a:pt x="17357" y="3652"/>
                  </a:cubicBezTo>
                  <a:cubicBezTo>
                    <a:pt x="17412" y="3652"/>
                    <a:pt x="17357" y="3613"/>
                    <a:pt x="17302" y="3613"/>
                  </a:cubicBezTo>
                  <a:cubicBezTo>
                    <a:pt x="17357" y="3574"/>
                    <a:pt x="17412" y="3652"/>
                    <a:pt x="17412" y="3652"/>
                  </a:cubicBezTo>
                  <a:cubicBezTo>
                    <a:pt x="17467" y="3652"/>
                    <a:pt x="17467" y="3652"/>
                    <a:pt x="17467" y="3613"/>
                  </a:cubicBezTo>
                  <a:cubicBezTo>
                    <a:pt x="17467" y="3613"/>
                    <a:pt x="17467" y="3613"/>
                    <a:pt x="17522" y="3613"/>
                  </a:cubicBezTo>
                  <a:cubicBezTo>
                    <a:pt x="17522" y="3613"/>
                    <a:pt x="17467" y="3574"/>
                    <a:pt x="17467" y="3535"/>
                  </a:cubicBezTo>
                  <a:cubicBezTo>
                    <a:pt x="17467" y="3495"/>
                    <a:pt x="17412" y="3456"/>
                    <a:pt x="17412" y="3417"/>
                  </a:cubicBezTo>
                  <a:cubicBezTo>
                    <a:pt x="17412" y="3338"/>
                    <a:pt x="17412" y="3377"/>
                    <a:pt x="17412" y="3338"/>
                  </a:cubicBezTo>
                  <a:cubicBezTo>
                    <a:pt x="17467" y="3299"/>
                    <a:pt x="17467" y="3299"/>
                    <a:pt x="17467" y="3260"/>
                  </a:cubicBezTo>
                  <a:cubicBezTo>
                    <a:pt x="17467" y="3220"/>
                    <a:pt x="17522" y="3220"/>
                    <a:pt x="17522" y="3181"/>
                  </a:cubicBezTo>
                  <a:cubicBezTo>
                    <a:pt x="17578" y="3142"/>
                    <a:pt x="17522" y="3142"/>
                    <a:pt x="17467" y="3142"/>
                  </a:cubicBezTo>
                  <a:cubicBezTo>
                    <a:pt x="17467" y="3142"/>
                    <a:pt x="17302" y="3103"/>
                    <a:pt x="17412" y="3142"/>
                  </a:cubicBezTo>
                  <a:cubicBezTo>
                    <a:pt x="17357" y="3181"/>
                    <a:pt x="17302" y="3103"/>
                    <a:pt x="17357" y="3103"/>
                  </a:cubicBezTo>
                  <a:cubicBezTo>
                    <a:pt x="17357" y="3063"/>
                    <a:pt x="17522" y="3063"/>
                    <a:pt x="17522" y="3063"/>
                  </a:cubicBezTo>
                  <a:cubicBezTo>
                    <a:pt x="17578" y="3063"/>
                    <a:pt x="17633" y="3063"/>
                    <a:pt x="17688" y="3063"/>
                  </a:cubicBezTo>
                  <a:cubicBezTo>
                    <a:pt x="17743" y="3063"/>
                    <a:pt x="17798" y="3024"/>
                    <a:pt x="17798" y="3024"/>
                  </a:cubicBezTo>
                  <a:cubicBezTo>
                    <a:pt x="17853" y="2985"/>
                    <a:pt x="17688" y="3024"/>
                    <a:pt x="17633" y="3024"/>
                  </a:cubicBezTo>
                  <a:cubicBezTo>
                    <a:pt x="17522" y="3063"/>
                    <a:pt x="17357" y="3142"/>
                    <a:pt x="17247" y="3181"/>
                  </a:cubicBezTo>
                  <a:cubicBezTo>
                    <a:pt x="17082" y="3220"/>
                    <a:pt x="16971" y="3299"/>
                    <a:pt x="16806" y="3338"/>
                  </a:cubicBezTo>
                  <a:cubicBezTo>
                    <a:pt x="16806" y="3338"/>
                    <a:pt x="16586" y="3417"/>
                    <a:pt x="16696" y="3417"/>
                  </a:cubicBezTo>
                  <a:cubicBezTo>
                    <a:pt x="16751" y="3456"/>
                    <a:pt x="16751" y="3377"/>
                    <a:pt x="16806" y="3377"/>
                  </a:cubicBezTo>
                  <a:cubicBezTo>
                    <a:pt x="16806" y="3377"/>
                    <a:pt x="16861" y="3338"/>
                    <a:pt x="16861" y="3377"/>
                  </a:cubicBezTo>
                  <a:cubicBezTo>
                    <a:pt x="16861" y="3377"/>
                    <a:pt x="16806" y="3377"/>
                    <a:pt x="16806" y="3377"/>
                  </a:cubicBezTo>
                  <a:cubicBezTo>
                    <a:pt x="16751" y="3417"/>
                    <a:pt x="16751" y="3417"/>
                    <a:pt x="16751" y="3417"/>
                  </a:cubicBezTo>
                  <a:cubicBezTo>
                    <a:pt x="16806" y="3456"/>
                    <a:pt x="16806" y="3456"/>
                    <a:pt x="16806" y="3495"/>
                  </a:cubicBezTo>
                  <a:cubicBezTo>
                    <a:pt x="16861" y="3495"/>
                    <a:pt x="16916" y="3495"/>
                    <a:pt x="16861" y="3574"/>
                  </a:cubicBezTo>
                  <a:cubicBezTo>
                    <a:pt x="16861" y="3574"/>
                    <a:pt x="16861" y="3574"/>
                    <a:pt x="16806" y="3574"/>
                  </a:cubicBezTo>
                  <a:cubicBezTo>
                    <a:pt x="16806" y="3613"/>
                    <a:pt x="16751" y="3613"/>
                    <a:pt x="16751" y="3652"/>
                  </a:cubicBezTo>
                  <a:cubicBezTo>
                    <a:pt x="16751" y="3652"/>
                    <a:pt x="16696" y="3692"/>
                    <a:pt x="16641" y="3692"/>
                  </a:cubicBezTo>
                  <a:cubicBezTo>
                    <a:pt x="16641" y="3692"/>
                    <a:pt x="16586" y="3652"/>
                    <a:pt x="16586" y="3613"/>
                  </a:cubicBezTo>
                  <a:cubicBezTo>
                    <a:pt x="16586" y="3613"/>
                    <a:pt x="16641" y="3613"/>
                    <a:pt x="16641" y="3613"/>
                  </a:cubicBezTo>
                  <a:cubicBezTo>
                    <a:pt x="16696" y="3574"/>
                    <a:pt x="16641" y="3535"/>
                    <a:pt x="16696" y="3535"/>
                  </a:cubicBezTo>
                  <a:cubicBezTo>
                    <a:pt x="16696" y="3495"/>
                    <a:pt x="16586" y="3535"/>
                    <a:pt x="16531" y="3535"/>
                  </a:cubicBezTo>
                  <a:cubicBezTo>
                    <a:pt x="16531" y="3495"/>
                    <a:pt x="16641" y="3456"/>
                    <a:pt x="16641" y="3417"/>
                  </a:cubicBezTo>
                  <a:cubicBezTo>
                    <a:pt x="16531" y="3456"/>
                    <a:pt x="16476" y="3495"/>
                    <a:pt x="16365" y="3535"/>
                  </a:cubicBezTo>
                  <a:cubicBezTo>
                    <a:pt x="16365" y="3535"/>
                    <a:pt x="16310" y="3535"/>
                    <a:pt x="16310" y="3535"/>
                  </a:cubicBezTo>
                  <a:cubicBezTo>
                    <a:pt x="16310" y="3535"/>
                    <a:pt x="16255" y="3574"/>
                    <a:pt x="16310" y="3574"/>
                  </a:cubicBezTo>
                  <a:cubicBezTo>
                    <a:pt x="16255" y="3613"/>
                    <a:pt x="16255" y="3574"/>
                    <a:pt x="16200" y="3574"/>
                  </a:cubicBezTo>
                  <a:cubicBezTo>
                    <a:pt x="16200" y="3574"/>
                    <a:pt x="16200" y="3613"/>
                    <a:pt x="16145" y="3613"/>
                  </a:cubicBezTo>
                  <a:cubicBezTo>
                    <a:pt x="16145" y="3613"/>
                    <a:pt x="16090" y="3613"/>
                    <a:pt x="16090" y="3652"/>
                  </a:cubicBezTo>
                  <a:cubicBezTo>
                    <a:pt x="16035" y="3652"/>
                    <a:pt x="15980" y="3692"/>
                    <a:pt x="15980" y="3652"/>
                  </a:cubicBezTo>
                  <a:cubicBezTo>
                    <a:pt x="15924" y="3652"/>
                    <a:pt x="15924" y="3613"/>
                    <a:pt x="15869" y="3652"/>
                  </a:cubicBezTo>
                  <a:cubicBezTo>
                    <a:pt x="15814" y="3652"/>
                    <a:pt x="15759" y="3731"/>
                    <a:pt x="15759" y="3770"/>
                  </a:cubicBezTo>
                  <a:cubicBezTo>
                    <a:pt x="15704" y="3770"/>
                    <a:pt x="15649" y="3809"/>
                    <a:pt x="15649" y="3809"/>
                  </a:cubicBezTo>
                  <a:cubicBezTo>
                    <a:pt x="15594" y="3849"/>
                    <a:pt x="15539" y="3888"/>
                    <a:pt x="15539" y="3927"/>
                  </a:cubicBezTo>
                  <a:cubicBezTo>
                    <a:pt x="15484" y="3967"/>
                    <a:pt x="15484" y="3967"/>
                    <a:pt x="15429" y="4006"/>
                  </a:cubicBezTo>
                  <a:cubicBezTo>
                    <a:pt x="15429" y="3967"/>
                    <a:pt x="15484" y="3967"/>
                    <a:pt x="15484" y="3927"/>
                  </a:cubicBezTo>
                  <a:cubicBezTo>
                    <a:pt x="15484" y="3927"/>
                    <a:pt x="15429" y="3967"/>
                    <a:pt x="15373" y="3967"/>
                  </a:cubicBezTo>
                  <a:cubicBezTo>
                    <a:pt x="15263" y="4006"/>
                    <a:pt x="15153" y="4045"/>
                    <a:pt x="15098" y="4084"/>
                  </a:cubicBezTo>
                  <a:cubicBezTo>
                    <a:pt x="15043" y="4124"/>
                    <a:pt x="14988" y="4163"/>
                    <a:pt x="14933" y="4124"/>
                  </a:cubicBezTo>
                  <a:cubicBezTo>
                    <a:pt x="14878" y="4124"/>
                    <a:pt x="14822" y="4045"/>
                    <a:pt x="14767" y="4084"/>
                  </a:cubicBezTo>
                  <a:cubicBezTo>
                    <a:pt x="14822" y="4084"/>
                    <a:pt x="14878" y="4124"/>
                    <a:pt x="14878" y="4163"/>
                  </a:cubicBezTo>
                  <a:cubicBezTo>
                    <a:pt x="14878" y="4202"/>
                    <a:pt x="14878" y="4202"/>
                    <a:pt x="14878" y="4241"/>
                  </a:cubicBezTo>
                  <a:cubicBezTo>
                    <a:pt x="14878" y="4281"/>
                    <a:pt x="14878" y="4241"/>
                    <a:pt x="14933" y="4281"/>
                  </a:cubicBezTo>
                  <a:cubicBezTo>
                    <a:pt x="14933" y="4281"/>
                    <a:pt x="15043" y="4320"/>
                    <a:pt x="14988" y="4320"/>
                  </a:cubicBezTo>
                  <a:cubicBezTo>
                    <a:pt x="15043" y="4320"/>
                    <a:pt x="15043" y="4359"/>
                    <a:pt x="15043" y="4359"/>
                  </a:cubicBezTo>
                  <a:cubicBezTo>
                    <a:pt x="15043" y="4359"/>
                    <a:pt x="14988" y="4359"/>
                    <a:pt x="14988" y="4320"/>
                  </a:cubicBezTo>
                  <a:cubicBezTo>
                    <a:pt x="14988" y="4320"/>
                    <a:pt x="14988" y="4320"/>
                    <a:pt x="14988" y="4320"/>
                  </a:cubicBezTo>
                  <a:cubicBezTo>
                    <a:pt x="14933" y="4281"/>
                    <a:pt x="14878" y="4281"/>
                    <a:pt x="14822" y="4281"/>
                  </a:cubicBezTo>
                  <a:cubicBezTo>
                    <a:pt x="14822" y="4281"/>
                    <a:pt x="14878" y="4281"/>
                    <a:pt x="14878" y="4281"/>
                  </a:cubicBezTo>
                  <a:cubicBezTo>
                    <a:pt x="14822" y="4241"/>
                    <a:pt x="14822" y="4281"/>
                    <a:pt x="14767" y="4320"/>
                  </a:cubicBezTo>
                  <a:cubicBezTo>
                    <a:pt x="14712" y="4320"/>
                    <a:pt x="14712" y="4320"/>
                    <a:pt x="14657" y="4320"/>
                  </a:cubicBezTo>
                  <a:cubicBezTo>
                    <a:pt x="14602" y="4281"/>
                    <a:pt x="14602" y="4359"/>
                    <a:pt x="14492" y="4399"/>
                  </a:cubicBezTo>
                  <a:cubicBezTo>
                    <a:pt x="14547" y="4359"/>
                    <a:pt x="14547" y="4320"/>
                    <a:pt x="14437" y="4359"/>
                  </a:cubicBezTo>
                  <a:cubicBezTo>
                    <a:pt x="14382" y="4399"/>
                    <a:pt x="14382" y="4399"/>
                    <a:pt x="14437" y="4438"/>
                  </a:cubicBezTo>
                  <a:cubicBezTo>
                    <a:pt x="14437" y="4477"/>
                    <a:pt x="14492" y="4516"/>
                    <a:pt x="14437" y="4556"/>
                  </a:cubicBezTo>
                  <a:cubicBezTo>
                    <a:pt x="14437" y="4595"/>
                    <a:pt x="14382" y="4595"/>
                    <a:pt x="14382" y="4634"/>
                  </a:cubicBezTo>
                  <a:cubicBezTo>
                    <a:pt x="14382" y="4673"/>
                    <a:pt x="14382" y="4673"/>
                    <a:pt x="14382" y="4713"/>
                  </a:cubicBezTo>
                  <a:cubicBezTo>
                    <a:pt x="14382" y="4713"/>
                    <a:pt x="14327" y="4752"/>
                    <a:pt x="14327" y="4752"/>
                  </a:cubicBezTo>
                  <a:cubicBezTo>
                    <a:pt x="14327" y="4791"/>
                    <a:pt x="14327" y="4831"/>
                    <a:pt x="14327" y="4831"/>
                  </a:cubicBezTo>
                  <a:cubicBezTo>
                    <a:pt x="14327" y="4870"/>
                    <a:pt x="14327" y="4948"/>
                    <a:pt x="14327" y="4988"/>
                  </a:cubicBezTo>
                  <a:cubicBezTo>
                    <a:pt x="14271" y="4988"/>
                    <a:pt x="14271" y="4988"/>
                    <a:pt x="14271" y="5027"/>
                  </a:cubicBezTo>
                  <a:cubicBezTo>
                    <a:pt x="14271" y="5027"/>
                    <a:pt x="14271" y="5066"/>
                    <a:pt x="14271" y="5066"/>
                  </a:cubicBezTo>
                  <a:cubicBezTo>
                    <a:pt x="14327" y="4948"/>
                    <a:pt x="13996" y="5066"/>
                    <a:pt x="13941" y="5066"/>
                  </a:cubicBezTo>
                  <a:cubicBezTo>
                    <a:pt x="13886" y="5105"/>
                    <a:pt x="13831" y="5105"/>
                    <a:pt x="13776" y="5105"/>
                  </a:cubicBezTo>
                  <a:cubicBezTo>
                    <a:pt x="13720" y="5145"/>
                    <a:pt x="13720" y="5184"/>
                    <a:pt x="13665" y="5184"/>
                  </a:cubicBezTo>
                  <a:cubicBezTo>
                    <a:pt x="13720" y="5145"/>
                    <a:pt x="13720" y="5145"/>
                    <a:pt x="13720" y="5105"/>
                  </a:cubicBezTo>
                  <a:cubicBezTo>
                    <a:pt x="13776" y="5105"/>
                    <a:pt x="13776" y="5105"/>
                    <a:pt x="13776" y="5066"/>
                  </a:cubicBezTo>
                  <a:cubicBezTo>
                    <a:pt x="13776" y="5066"/>
                    <a:pt x="13720" y="5066"/>
                    <a:pt x="13720" y="5066"/>
                  </a:cubicBezTo>
                  <a:cubicBezTo>
                    <a:pt x="13665" y="5066"/>
                    <a:pt x="13610" y="5105"/>
                    <a:pt x="13555" y="5105"/>
                  </a:cubicBezTo>
                  <a:cubicBezTo>
                    <a:pt x="13500" y="5105"/>
                    <a:pt x="13500" y="5105"/>
                    <a:pt x="13445" y="5066"/>
                  </a:cubicBezTo>
                  <a:cubicBezTo>
                    <a:pt x="13390" y="5066"/>
                    <a:pt x="13390" y="5066"/>
                    <a:pt x="13335" y="5027"/>
                  </a:cubicBezTo>
                  <a:cubicBezTo>
                    <a:pt x="13335" y="4948"/>
                    <a:pt x="13280" y="4909"/>
                    <a:pt x="13280" y="4870"/>
                  </a:cubicBezTo>
                  <a:cubicBezTo>
                    <a:pt x="13280" y="4831"/>
                    <a:pt x="13280" y="4831"/>
                    <a:pt x="13224" y="4791"/>
                  </a:cubicBezTo>
                  <a:cubicBezTo>
                    <a:pt x="13169" y="4752"/>
                    <a:pt x="13114" y="4713"/>
                    <a:pt x="13059" y="4713"/>
                  </a:cubicBezTo>
                  <a:cubicBezTo>
                    <a:pt x="13004" y="4673"/>
                    <a:pt x="12949" y="4673"/>
                    <a:pt x="12949" y="4634"/>
                  </a:cubicBezTo>
                  <a:cubicBezTo>
                    <a:pt x="12894" y="4634"/>
                    <a:pt x="12894" y="4556"/>
                    <a:pt x="12894" y="4516"/>
                  </a:cubicBezTo>
                  <a:cubicBezTo>
                    <a:pt x="12949" y="4477"/>
                    <a:pt x="12949" y="4438"/>
                    <a:pt x="13004" y="4438"/>
                  </a:cubicBezTo>
                  <a:cubicBezTo>
                    <a:pt x="13059" y="4399"/>
                    <a:pt x="13059" y="4399"/>
                    <a:pt x="13059" y="4399"/>
                  </a:cubicBezTo>
                  <a:cubicBezTo>
                    <a:pt x="13114" y="4399"/>
                    <a:pt x="13114" y="4399"/>
                    <a:pt x="13114" y="4359"/>
                  </a:cubicBezTo>
                  <a:cubicBezTo>
                    <a:pt x="13169" y="4320"/>
                    <a:pt x="13059" y="4281"/>
                    <a:pt x="13169" y="4241"/>
                  </a:cubicBezTo>
                  <a:cubicBezTo>
                    <a:pt x="13335" y="4241"/>
                    <a:pt x="13445" y="4202"/>
                    <a:pt x="13610" y="4202"/>
                  </a:cubicBezTo>
                  <a:cubicBezTo>
                    <a:pt x="13665" y="4202"/>
                    <a:pt x="13720" y="4163"/>
                    <a:pt x="13720" y="4163"/>
                  </a:cubicBezTo>
                  <a:cubicBezTo>
                    <a:pt x="13831" y="4202"/>
                    <a:pt x="13831" y="4163"/>
                    <a:pt x="13831" y="4124"/>
                  </a:cubicBezTo>
                  <a:cubicBezTo>
                    <a:pt x="13776" y="4084"/>
                    <a:pt x="13776" y="4045"/>
                    <a:pt x="13776" y="4006"/>
                  </a:cubicBezTo>
                  <a:cubicBezTo>
                    <a:pt x="13720" y="3967"/>
                    <a:pt x="13776" y="3888"/>
                    <a:pt x="13720" y="3888"/>
                  </a:cubicBezTo>
                  <a:cubicBezTo>
                    <a:pt x="13776" y="3888"/>
                    <a:pt x="13720" y="3849"/>
                    <a:pt x="13665" y="3809"/>
                  </a:cubicBezTo>
                  <a:cubicBezTo>
                    <a:pt x="13665" y="3809"/>
                    <a:pt x="13610" y="3809"/>
                    <a:pt x="13610" y="3770"/>
                  </a:cubicBezTo>
                  <a:cubicBezTo>
                    <a:pt x="13555" y="3770"/>
                    <a:pt x="13500" y="3731"/>
                    <a:pt x="13500" y="3692"/>
                  </a:cubicBezTo>
                  <a:cubicBezTo>
                    <a:pt x="13445" y="3652"/>
                    <a:pt x="13445" y="3652"/>
                    <a:pt x="13445" y="3613"/>
                  </a:cubicBezTo>
                  <a:cubicBezTo>
                    <a:pt x="13445" y="3574"/>
                    <a:pt x="13445" y="3574"/>
                    <a:pt x="13390" y="3574"/>
                  </a:cubicBezTo>
                  <a:cubicBezTo>
                    <a:pt x="13390" y="3535"/>
                    <a:pt x="13335" y="3535"/>
                    <a:pt x="13280" y="3535"/>
                  </a:cubicBezTo>
                  <a:cubicBezTo>
                    <a:pt x="13114" y="3535"/>
                    <a:pt x="13004" y="3535"/>
                    <a:pt x="12839" y="3495"/>
                  </a:cubicBezTo>
                  <a:cubicBezTo>
                    <a:pt x="12729" y="3495"/>
                    <a:pt x="12618" y="3495"/>
                    <a:pt x="12453" y="3456"/>
                  </a:cubicBezTo>
                  <a:cubicBezTo>
                    <a:pt x="12398" y="3456"/>
                    <a:pt x="12398" y="3417"/>
                    <a:pt x="12343" y="3417"/>
                  </a:cubicBezTo>
                  <a:cubicBezTo>
                    <a:pt x="12288" y="3377"/>
                    <a:pt x="12233" y="3338"/>
                    <a:pt x="12178" y="3338"/>
                  </a:cubicBezTo>
                  <a:cubicBezTo>
                    <a:pt x="12122" y="3338"/>
                    <a:pt x="12067" y="3338"/>
                    <a:pt x="12122" y="3377"/>
                  </a:cubicBezTo>
                  <a:cubicBezTo>
                    <a:pt x="12178" y="3456"/>
                    <a:pt x="12233" y="3495"/>
                    <a:pt x="12343" y="3535"/>
                  </a:cubicBezTo>
                  <a:cubicBezTo>
                    <a:pt x="12398" y="3613"/>
                    <a:pt x="12563" y="3652"/>
                    <a:pt x="12563" y="3731"/>
                  </a:cubicBezTo>
                  <a:cubicBezTo>
                    <a:pt x="12563" y="3809"/>
                    <a:pt x="12563" y="3888"/>
                    <a:pt x="12563" y="3967"/>
                  </a:cubicBezTo>
                  <a:cubicBezTo>
                    <a:pt x="12563" y="3967"/>
                    <a:pt x="12618" y="3927"/>
                    <a:pt x="12673" y="3927"/>
                  </a:cubicBezTo>
                  <a:cubicBezTo>
                    <a:pt x="12618" y="3927"/>
                    <a:pt x="12508" y="3967"/>
                    <a:pt x="12508" y="4006"/>
                  </a:cubicBezTo>
                  <a:cubicBezTo>
                    <a:pt x="12508" y="4006"/>
                    <a:pt x="12563" y="4006"/>
                    <a:pt x="12563" y="4006"/>
                  </a:cubicBezTo>
                  <a:cubicBezTo>
                    <a:pt x="12563" y="4006"/>
                    <a:pt x="12508" y="4006"/>
                    <a:pt x="12508" y="4045"/>
                  </a:cubicBezTo>
                  <a:cubicBezTo>
                    <a:pt x="12508" y="4045"/>
                    <a:pt x="12508" y="4084"/>
                    <a:pt x="12508" y="4084"/>
                  </a:cubicBezTo>
                  <a:cubicBezTo>
                    <a:pt x="12563" y="4084"/>
                    <a:pt x="12618" y="4045"/>
                    <a:pt x="12563" y="4084"/>
                  </a:cubicBezTo>
                  <a:cubicBezTo>
                    <a:pt x="12563" y="4124"/>
                    <a:pt x="12508" y="4084"/>
                    <a:pt x="12508" y="4124"/>
                  </a:cubicBezTo>
                  <a:cubicBezTo>
                    <a:pt x="12453" y="4124"/>
                    <a:pt x="12508" y="4202"/>
                    <a:pt x="12508" y="4202"/>
                  </a:cubicBezTo>
                  <a:cubicBezTo>
                    <a:pt x="12508" y="4241"/>
                    <a:pt x="12453" y="4281"/>
                    <a:pt x="12453" y="4281"/>
                  </a:cubicBezTo>
                  <a:cubicBezTo>
                    <a:pt x="12508" y="4281"/>
                    <a:pt x="12508" y="4281"/>
                    <a:pt x="12508" y="4281"/>
                  </a:cubicBezTo>
                  <a:cubicBezTo>
                    <a:pt x="12508" y="4320"/>
                    <a:pt x="12508" y="4320"/>
                    <a:pt x="12508" y="4320"/>
                  </a:cubicBezTo>
                  <a:cubicBezTo>
                    <a:pt x="12508" y="4320"/>
                    <a:pt x="12508" y="4281"/>
                    <a:pt x="12453" y="4320"/>
                  </a:cubicBezTo>
                  <a:cubicBezTo>
                    <a:pt x="12453" y="4320"/>
                    <a:pt x="12453" y="4399"/>
                    <a:pt x="12453" y="4399"/>
                  </a:cubicBezTo>
                  <a:cubicBezTo>
                    <a:pt x="12398" y="4477"/>
                    <a:pt x="12398" y="4556"/>
                    <a:pt x="12343" y="4595"/>
                  </a:cubicBezTo>
                  <a:cubicBezTo>
                    <a:pt x="12343" y="4634"/>
                    <a:pt x="12343" y="4713"/>
                    <a:pt x="12343" y="4752"/>
                  </a:cubicBezTo>
                  <a:cubicBezTo>
                    <a:pt x="12343" y="4791"/>
                    <a:pt x="12398" y="4791"/>
                    <a:pt x="12453" y="4791"/>
                  </a:cubicBezTo>
                  <a:cubicBezTo>
                    <a:pt x="12508" y="4791"/>
                    <a:pt x="12508" y="4831"/>
                    <a:pt x="12563" y="4831"/>
                  </a:cubicBezTo>
                  <a:cubicBezTo>
                    <a:pt x="12563" y="4870"/>
                    <a:pt x="12563" y="4870"/>
                    <a:pt x="12618" y="4870"/>
                  </a:cubicBezTo>
                  <a:cubicBezTo>
                    <a:pt x="12563" y="4909"/>
                    <a:pt x="12618" y="4909"/>
                    <a:pt x="12618" y="4948"/>
                  </a:cubicBezTo>
                  <a:cubicBezTo>
                    <a:pt x="12673" y="4948"/>
                    <a:pt x="12673" y="5027"/>
                    <a:pt x="12729" y="5027"/>
                  </a:cubicBezTo>
                  <a:cubicBezTo>
                    <a:pt x="12673" y="5027"/>
                    <a:pt x="12673" y="5066"/>
                    <a:pt x="12673" y="5105"/>
                  </a:cubicBezTo>
                  <a:cubicBezTo>
                    <a:pt x="12673" y="5105"/>
                    <a:pt x="12673" y="5105"/>
                    <a:pt x="12618" y="5145"/>
                  </a:cubicBezTo>
                  <a:cubicBezTo>
                    <a:pt x="12618" y="5145"/>
                    <a:pt x="12673" y="5223"/>
                    <a:pt x="12673" y="5263"/>
                  </a:cubicBezTo>
                  <a:cubicBezTo>
                    <a:pt x="12729" y="5263"/>
                    <a:pt x="12729" y="5223"/>
                    <a:pt x="12729" y="5263"/>
                  </a:cubicBezTo>
                  <a:cubicBezTo>
                    <a:pt x="12729" y="5263"/>
                    <a:pt x="12673" y="5263"/>
                    <a:pt x="12673" y="5302"/>
                  </a:cubicBezTo>
                  <a:cubicBezTo>
                    <a:pt x="12618" y="5302"/>
                    <a:pt x="12618" y="5380"/>
                    <a:pt x="12618" y="5420"/>
                  </a:cubicBezTo>
                  <a:cubicBezTo>
                    <a:pt x="12563" y="5498"/>
                    <a:pt x="12453" y="5616"/>
                    <a:pt x="12508" y="5695"/>
                  </a:cubicBezTo>
                  <a:cubicBezTo>
                    <a:pt x="12508" y="5734"/>
                    <a:pt x="12508" y="5773"/>
                    <a:pt x="12508" y="5773"/>
                  </a:cubicBezTo>
                  <a:cubicBezTo>
                    <a:pt x="12508" y="5812"/>
                    <a:pt x="12508" y="5812"/>
                    <a:pt x="12508" y="5852"/>
                  </a:cubicBezTo>
                  <a:cubicBezTo>
                    <a:pt x="12508" y="5891"/>
                    <a:pt x="12563" y="5930"/>
                    <a:pt x="12508" y="5969"/>
                  </a:cubicBezTo>
                  <a:cubicBezTo>
                    <a:pt x="12508" y="5930"/>
                    <a:pt x="12453" y="5891"/>
                    <a:pt x="12453" y="5812"/>
                  </a:cubicBezTo>
                  <a:cubicBezTo>
                    <a:pt x="12453" y="5773"/>
                    <a:pt x="12453" y="5773"/>
                    <a:pt x="12453" y="5773"/>
                  </a:cubicBezTo>
                  <a:cubicBezTo>
                    <a:pt x="12398" y="5734"/>
                    <a:pt x="12398" y="5695"/>
                    <a:pt x="12343" y="5695"/>
                  </a:cubicBezTo>
                  <a:cubicBezTo>
                    <a:pt x="12288" y="5695"/>
                    <a:pt x="12288" y="5695"/>
                    <a:pt x="12288" y="5734"/>
                  </a:cubicBezTo>
                  <a:cubicBezTo>
                    <a:pt x="12233" y="5734"/>
                    <a:pt x="12178" y="5734"/>
                    <a:pt x="12178" y="5773"/>
                  </a:cubicBezTo>
                  <a:cubicBezTo>
                    <a:pt x="12122" y="5773"/>
                    <a:pt x="12122" y="5773"/>
                    <a:pt x="12178" y="5812"/>
                  </a:cubicBezTo>
                  <a:cubicBezTo>
                    <a:pt x="12233" y="5812"/>
                    <a:pt x="12178" y="5852"/>
                    <a:pt x="12178" y="5891"/>
                  </a:cubicBezTo>
                  <a:cubicBezTo>
                    <a:pt x="12178" y="5852"/>
                    <a:pt x="12178" y="5852"/>
                    <a:pt x="12178" y="5812"/>
                  </a:cubicBezTo>
                  <a:cubicBezTo>
                    <a:pt x="12122" y="5812"/>
                    <a:pt x="12122" y="5812"/>
                    <a:pt x="12122" y="5812"/>
                  </a:cubicBezTo>
                  <a:cubicBezTo>
                    <a:pt x="12122" y="5812"/>
                    <a:pt x="12067" y="5773"/>
                    <a:pt x="12067" y="5773"/>
                  </a:cubicBezTo>
                  <a:cubicBezTo>
                    <a:pt x="12067" y="5773"/>
                    <a:pt x="12122" y="5773"/>
                    <a:pt x="12122" y="5773"/>
                  </a:cubicBezTo>
                  <a:cubicBezTo>
                    <a:pt x="12122" y="5734"/>
                    <a:pt x="12178" y="5734"/>
                    <a:pt x="12178" y="5695"/>
                  </a:cubicBezTo>
                  <a:cubicBezTo>
                    <a:pt x="12178" y="5695"/>
                    <a:pt x="12233" y="5695"/>
                    <a:pt x="12233" y="5655"/>
                  </a:cubicBezTo>
                  <a:cubicBezTo>
                    <a:pt x="12288" y="5655"/>
                    <a:pt x="12288" y="5616"/>
                    <a:pt x="12233" y="5577"/>
                  </a:cubicBezTo>
                  <a:cubicBezTo>
                    <a:pt x="12233" y="5577"/>
                    <a:pt x="12233" y="5577"/>
                    <a:pt x="12178" y="5577"/>
                  </a:cubicBezTo>
                  <a:cubicBezTo>
                    <a:pt x="12178" y="5577"/>
                    <a:pt x="12122" y="5577"/>
                    <a:pt x="12122" y="5537"/>
                  </a:cubicBezTo>
                  <a:cubicBezTo>
                    <a:pt x="12067" y="5537"/>
                    <a:pt x="12122" y="5459"/>
                    <a:pt x="12067" y="5459"/>
                  </a:cubicBezTo>
                  <a:cubicBezTo>
                    <a:pt x="12012" y="5459"/>
                    <a:pt x="11902" y="5498"/>
                    <a:pt x="11847" y="5498"/>
                  </a:cubicBezTo>
                  <a:cubicBezTo>
                    <a:pt x="11792" y="5498"/>
                    <a:pt x="11737" y="5498"/>
                    <a:pt x="11682" y="5498"/>
                  </a:cubicBezTo>
                  <a:cubicBezTo>
                    <a:pt x="11737" y="5498"/>
                    <a:pt x="11792" y="5498"/>
                    <a:pt x="11737" y="5459"/>
                  </a:cubicBezTo>
                  <a:cubicBezTo>
                    <a:pt x="11737" y="5420"/>
                    <a:pt x="11571" y="5380"/>
                    <a:pt x="11571" y="5380"/>
                  </a:cubicBezTo>
                  <a:cubicBezTo>
                    <a:pt x="11461" y="5380"/>
                    <a:pt x="11406" y="5498"/>
                    <a:pt x="11406" y="5537"/>
                  </a:cubicBezTo>
                  <a:cubicBezTo>
                    <a:pt x="11351" y="5577"/>
                    <a:pt x="11296" y="5655"/>
                    <a:pt x="11241" y="5695"/>
                  </a:cubicBezTo>
                  <a:cubicBezTo>
                    <a:pt x="11186" y="5734"/>
                    <a:pt x="11186" y="5773"/>
                    <a:pt x="11131" y="5773"/>
                  </a:cubicBezTo>
                  <a:cubicBezTo>
                    <a:pt x="11076" y="5812"/>
                    <a:pt x="11076" y="5812"/>
                    <a:pt x="11020" y="5812"/>
                  </a:cubicBezTo>
                  <a:cubicBezTo>
                    <a:pt x="10910" y="5852"/>
                    <a:pt x="10800" y="5852"/>
                    <a:pt x="10745" y="5891"/>
                  </a:cubicBezTo>
                  <a:cubicBezTo>
                    <a:pt x="10635" y="5969"/>
                    <a:pt x="10524" y="6048"/>
                    <a:pt x="10414" y="6127"/>
                  </a:cubicBezTo>
                  <a:cubicBezTo>
                    <a:pt x="10359" y="6166"/>
                    <a:pt x="10304" y="6205"/>
                    <a:pt x="10249" y="6284"/>
                  </a:cubicBezTo>
                  <a:cubicBezTo>
                    <a:pt x="10249" y="6362"/>
                    <a:pt x="10249" y="6401"/>
                    <a:pt x="10304" y="6480"/>
                  </a:cubicBezTo>
                  <a:cubicBezTo>
                    <a:pt x="10359" y="6519"/>
                    <a:pt x="10414" y="6598"/>
                    <a:pt x="10469" y="6637"/>
                  </a:cubicBezTo>
                  <a:cubicBezTo>
                    <a:pt x="10469" y="6676"/>
                    <a:pt x="10524" y="6676"/>
                    <a:pt x="10524" y="6716"/>
                  </a:cubicBezTo>
                  <a:cubicBezTo>
                    <a:pt x="10580" y="6755"/>
                    <a:pt x="10580" y="6794"/>
                    <a:pt x="10580" y="6833"/>
                  </a:cubicBezTo>
                  <a:cubicBezTo>
                    <a:pt x="10635" y="6873"/>
                    <a:pt x="10635" y="6873"/>
                    <a:pt x="10635" y="6912"/>
                  </a:cubicBezTo>
                  <a:cubicBezTo>
                    <a:pt x="10635" y="6912"/>
                    <a:pt x="10690" y="6912"/>
                    <a:pt x="10690" y="6951"/>
                  </a:cubicBezTo>
                  <a:cubicBezTo>
                    <a:pt x="10635" y="6912"/>
                    <a:pt x="10635" y="6912"/>
                    <a:pt x="10635" y="6951"/>
                  </a:cubicBezTo>
                  <a:cubicBezTo>
                    <a:pt x="10635" y="6951"/>
                    <a:pt x="10635" y="6991"/>
                    <a:pt x="10635" y="6991"/>
                  </a:cubicBezTo>
                  <a:cubicBezTo>
                    <a:pt x="10635" y="7030"/>
                    <a:pt x="10690" y="7069"/>
                    <a:pt x="10690" y="7108"/>
                  </a:cubicBezTo>
                  <a:cubicBezTo>
                    <a:pt x="10690" y="7148"/>
                    <a:pt x="10635" y="7108"/>
                    <a:pt x="10635" y="7108"/>
                  </a:cubicBezTo>
                  <a:cubicBezTo>
                    <a:pt x="10580" y="7108"/>
                    <a:pt x="10524" y="7108"/>
                    <a:pt x="10524" y="7108"/>
                  </a:cubicBezTo>
                  <a:cubicBezTo>
                    <a:pt x="10469" y="7108"/>
                    <a:pt x="10469" y="7069"/>
                    <a:pt x="10414" y="7069"/>
                  </a:cubicBezTo>
                  <a:cubicBezTo>
                    <a:pt x="10414" y="7069"/>
                    <a:pt x="10359" y="6991"/>
                    <a:pt x="10359" y="7030"/>
                  </a:cubicBezTo>
                  <a:cubicBezTo>
                    <a:pt x="10304" y="7030"/>
                    <a:pt x="10304" y="7069"/>
                    <a:pt x="10304" y="7069"/>
                  </a:cubicBezTo>
                  <a:cubicBezTo>
                    <a:pt x="10304" y="7069"/>
                    <a:pt x="10359" y="7069"/>
                    <a:pt x="10359" y="7069"/>
                  </a:cubicBezTo>
                  <a:cubicBezTo>
                    <a:pt x="10359" y="7069"/>
                    <a:pt x="10359" y="7069"/>
                    <a:pt x="10359" y="7069"/>
                  </a:cubicBezTo>
                  <a:cubicBezTo>
                    <a:pt x="10359" y="7069"/>
                    <a:pt x="10304" y="7108"/>
                    <a:pt x="10304" y="7108"/>
                  </a:cubicBezTo>
                  <a:cubicBezTo>
                    <a:pt x="10304" y="7108"/>
                    <a:pt x="10194" y="7108"/>
                    <a:pt x="10139" y="7108"/>
                  </a:cubicBezTo>
                  <a:cubicBezTo>
                    <a:pt x="10139" y="7108"/>
                    <a:pt x="10084" y="7069"/>
                    <a:pt x="10084" y="7069"/>
                  </a:cubicBezTo>
                  <a:cubicBezTo>
                    <a:pt x="10029" y="7030"/>
                    <a:pt x="10084" y="7030"/>
                    <a:pt x="10029" y="7030"/>
                  </a:cubicBezTo>
                  <a:cubicBezTo>
                    <a:pt x="9918" y="6991"/>
                    <a:pt x="9753" y="6951"/>
                    <a:pt x="9643" y="6912"/>
                  </a:cubicBezTo>
                  <a:cubicBezTo>
                    <a:pt x="9643" y="6912"/>
                    <a:pt x="9588" y="6873"/>
                    <a:pt x="9588" y="6912"/>
                  </a:cubicBezTo>
                  <a:cubicBezTo>
                    <a:pt x="9588" y="6912"/>
                    <a:pt x="9643" y="6951"/>
                    <a:pt x="9643" y="6951"/>
                  </a:cubicBezTo>
                  <a:cubicBezTo>
                    <a:pt x="9588" y="6951"/>
                    <a:pt x="9588" y="6951"/>
                    <a:pt x="9588" y="6951"/>
                  </a:cubicBezTo>
                  <a:cubicBezTo>
                    <a:pt x="9588" y="6951"/>
                    <a:pt x="9478" y="6951"/>
                    <a:pt x="9478" y="6951"/>
                  </a:cubicBezTo>
                  <a:cubicBezTo>
                    <a:pt x="9478" y="6991"/>
                    <a:pt x="9478" y="6991"/>
                    <a:pt x="9478" y="7030"/>
                  </a:cubicBezTo>
                  <a:cubicBezTo>
                    <a:pt x="9478" y="7030"/>
                    <a:pt x="9422" y="7030"/>
                    <a:pt x="9422" y="7030"/>
                  </a:cubicBezTo>
                  <a:cubicBezTo>
                    <a:pt x="9422" y="7030"/>
                    <a:pt x="9422" y="7030"/>
                    <a:pt x="9422" y="6991"/>
                  </a:cubicBezTo>
                  <a:cubicBezTo>
                    <a:pt x="9478" y="6951"/>
                    <a:pt x="9367" y="6951"/>
                    <a:pt x="9422" y="6912"/>
                  </a:cubicBezTo>
                  <a:cubicBezTo>
                    <a:pt x="9478" y="6912"/>
                    <a:pt x="9478" y="6912"/>
                    <a:pt x="9533" y="6912"/>
                  </a:cubicBezTo>
                  <a:cubicBezTo>
                    <a:pt x="9533" y="6912"/>
                    <a:pt x="9533" y="6912"/>
                    <a:pt x="9533" y="6912"/>
                  </a:cubicBezTo>
                  <a:cubicBezTo>
                    <a:pt x="9533" y="6912"/>
                    <a:pt x="9588" y="6912"/>
                    <a:pt x="9588" y="6912"/>
                  </a:cubicBezTo>
                  <a:cubicBezTo>
                    <a:pt x="9588" y="6912"/>
                    <a:pt x="9588" y="6873"/>
                    <a:pt x="9588" y="6873"/>
                  </a:cubicBezTo>
                  <a:cubicBezTo>
                    <a:pt x="9533" y="6833"/>
                    <a:pt x="9478" y="6873"/>
                    <a:pt x="9478" y="6873"/>
                  </a:cubicBezTo>
                  <a:cubicBezTo>
                    <a:pt x="9422" y="6873"/>
                    <a:pt x="9422" y="6833"/>
                    <a:pt x="9367" y="6833"/>
                  </a:cubicBezTo>
                  <a:cubicBezTo>
                    <a:pt x="9367" y="6833"/>
                    <a:pt x="9257" y="6794"/>
                    <a:pt x="9257" y="6755"/>
                  </a:cubicBezTo>
                  <a:cubicBezTo>
                    <a:pt x="9202" y="6716"/>
                    <a:pt x="9257" y="6716"/>
                    <a:pt x="9202" y="6676"/>
                  </a:cubicBezTo>
                  <a:cubicBezTo>
                    <a:pt x="9147" y="6676"/>
                    <a:pt x="9037" y="6637"/>
                    <a:pt x="8982" y="6637"/>
                  </a:cubicBezTo>
                  <a:cubicBezTo>
                    <a:pt x="8927" y="6598"/>
                    <a:pt x="8927" y="6598"/>
                    <a:pt x="8871" y="6598"/>
                  </a:cubicBezTo>
                  <a:cubicBezTo>
                    <a:pt x="8761" y="6598"/>
                    <a:pt x="8816" y="6637"/>
                    <a:pt x="8816" y="6676"/>
                  </a:cubicBezTo>
                  <a:cubicBezTo>
                    <a:pt x="8816" y="6676"/>
                    <a:pt x="8816" y="6755"/>
                    <a:pt x="8761" y="6755"/>
                  </a:cubicBezTo>
                  <a:cubicBezTo>
                    <a:pt x="8761" y="6794"/>
                    <a:pt x="8706" y="6794"/>
                    <a:pt x="8706" y="6794"/>
                  </a:cubicBezTo>
                  <a:cubicBezTo>
                    <a:pt x="8706" y="6794"/>
                    <a:pt x="8706" y="6794"/>
                    <a:pt x="8706" y="6794"/>
                  </a:cubicBezTo>
                  <a:cubicBezTo>
                    <a:pt x="8651" y="6833"/>
                    <a:pt x="8651" y="6794"/>
                    <a:pt x="8651" y="6794"/>
                  </a:cubicBezTo>
                  <a:cubicBezTo>
                    <a:pt x="8541" y="6794"/>
                    <a:pt x="8596" y="6873"/>
                    <a:pt x="8651" y="6873"/>
                  </a:cubicBezTo>
                  <a:cubicBezTo>
                    <a:pt x="8651" y="6873"/>
                    <a:pt x="8651" y="6873"/>
                    <a:pt x="8651" y="6873"/>
                  </a:cubicBezTo>
                  <a:cubicBezTo>
                    <a:pt x="8651" y="6912"/>
                    <a:pt x="8651" y="6951"/>
                    <a:pt x="8651" y="6991"/>
                  </a:cubicBezTo>
                  <a:cubicBezTo>
                    <a:pt x="8651" y="6991"/>
                    <a:pt x="8706" y="6991"/>
                    <a:pt x="8706" y="6991"/>
                  </a:cubicBezTo>
                  <a:cubicBezTo>
                    <a:pt x="8761" y="6991"/>
                    <a:pt x="8761" y="6991"/>
                    <a:pt x="8761" y="7030"/>
                  </a:cubicBezTo>
                  <a:cubicBezTo>
                    <a:pt x="8761" y="7069"/>
                    <a:pt x="8816" y="7108"/>
                    <a:pt x="8871" y="7148"/>
                  </a:cubicBezTo>
                  <a:cubicBezTo>
                    <a:pt x="8871" y="7187"/>
                    <a:pt x="8927" y="7226"/>
                    <a:pt x="8927" y="7265"/>
                  </a:cubicBezTo>
                  <a:cubicBezTo>
                    <a:pt x="8982" y="7265"/>
                    <a:pt x="9037" y="7305"/>
                    <a:pt x="9092" y="7265"/>
                  </a:cubicBezTo>
                  <a:cubicBezTo>
                    <a:pt x="9092" y="7265"/>
                    <a:pt x="9092" y="7265"/>
                    <a:pt x="9147" y="7265"/>
                  </a:cubicBezTo>
                  <a:cubicBezTo>
                    <a:pt x="9147" y="7265"/>
                    <a:pt x="9202" y="7265"/>
                    <a:pt x="9202" y="7265"/>
                  </a:cubicBezTo>
                  <a:cubicBezTo>
                    <a:pt x="9202" y="7226"/>
                    <a:pt x="9202" y="7226"/>
                    <a:pt x="9257" y="7226"/>
                  </a:cubicBezTo>
                  <a:cubicBezTo>
                    <a:pt x="9257" y="7187"/>
                    <a:pt x="9257" y="7226"/>
                    <a:pt x="9312" y="7226"/>
                  </a:cubicBezTo>
                  <a:cubicBezTo>
                    <a:pt x="9312" y="7226"/>
                    <a:pt x="9257" y="7265"/>
                    <a:pt x="9312" y="7265"/>
                  </a:cubicBezTo>
                  <a:cubicBezTo>
                    <a:pt x="9312" y="7265"/>
                    <a:pt x="9312" y="7265"/>
                    <a:pt x="9367" y="7265"/>
                  </a:cubicBezTo>
                  <a:cubicBezTo>
                    <a:pt x="9312" y="7305"/>
                    <a:pt x="9422" y="7305"/>
                    <a:pt x="9367" y="7344"/>
                  </a:cubicBezTo>
                  <a:cubicBezTo>
                    <a:pt x="9367" y="7383"/>
                    <a:pt x="9312" y="7344"/>
                    <a:pt x="9367" y="7383"/>
                  </a:cubicBezTo>
                  <a:cubicBezTo>
                    <a:pt x="9367" y="7423"/>
                    <a:pt x="9422" y="7423"/>
                    <a:pt x="9422" y="7462"/>
                  </a:cubicBezTo>
                  <a:cubicBezTo>
                    <a:pt x="9422" y="7501"/>
                    <a:pt x="9422" y="7580"/>
                    <a:pt x="9367" y="7619"/>
                  </a:cubicBezTo>
                  <a:cubicBezTo>
                    <a:pt x="9367" y="7619"/>
                    <a:pt x="9367" y="7658"/>
                    <a:pt x="9312" y="7658"/>
                  </a:cubicBezTo>
                  <a:cubicBezTo>
                    <a:pt x="9312" y="7658"/>
                    <a:pt x="9257" y="7658"/>
                    <a:pt x="9202" y="7658"/>
                  </a:cubicBezTo>
                  <a:cubicBezTo>
                    <a:pt x="9202" y="7658"/>
                    <a:pt x="9202" y="7697"/>
                    <a:pt x="9202" y="7737"/>
                  </a:cubicBezTo>
                  <a:cubicBezTo>
                    <a:pt x="9202" y="7737"/>
                    <a:pt x="9147" y="7737"/>
                    <a:pt x="9092" y="7737"/>
                  </a:cubicBezTo>
                  <a:cubicBezTo>
                    <a:pt x="9037" y="7737"/>
                    <a:pt x="9037" y="7697"/>
                    <a:pt x="8982" y="7658"/>
                  </a:cubicBezTo>
                  <a:cubicBezTo>
                    <a:pt x="8927" y="7658"/>
                    <a:pt x="8927" y="7658"/>
                    <a:pt x="8871" y="7658"/>
                  </a:cubicBezTo>
                  <a:cubicBezTo>
                    <a:pt x="8871" y="7658"/>
                    <a:pt x="8871" y="7658"/>
                    <a:pt x="8871" y="7658"/>
                  </a:cubicBezTo>
                  <a:cubicBezTo>
                    <a:pt x="8871" y="7619"/>
                    <a:pt x="8871" y="7619"/>
                    <a:pt x="8816" y="7619"/>
                  </a:cubicBezTo>
                  <a:cubicBezTo>
                    <a:pt x="8816" y="7619"/>
                    <a:pt x="8816" y="7658"/>
                    <a:pt x="8816" y="7658"/>
                  </a:cubicBezTo>
                  <a:cubicBezTo>
                    <a:pt x="8816" y="7658"/>
                    <a:pt x="8761" y="7619"/>
                    <a:pt x="8761" y="7619"/>
                  </a:cubicBezTo>
                  <a:cubicBezTo>
                    <a:pt x="8761" y="7619"/>
                    <a:pt x="8761" y="7658"/>
                    <a:pt x="8706" y="7619"/>
                  </a:cubicBezTo>
                  <a:cubicBezTo>
                    <a:pt x="8706" y="7619"/>
                    <a:pt x="8651" y="7619"/>
                    <a:pt x="8651" y="7580"/>
                  </a:cubicBezTo>
                  <a:cubicBezTo>
                    <a:pt x="8596" y="7580"/>
                    <a:pt x="8541" y="7580"/>
                    <a:pt x="8541" y="7580"/>
                  </a:cubicBezTo>
                  <a:cubicBezTo>
                    <a:pt x="8486" y="7540"/>
                    <a:pt x="8541" y="7540"/>
                    <a:pt x="8541" y="7540"/>
                  </a:cubicBezTo>
                  <a:cubicBezTo>
                    <a:pt x="8541" y="7540"/>
                    <a:pt x="8486" y="7501"/>
                    <a:pt x="8486" y="7501"/>
                  </a:cubicBezTo>
                  <a:cubicBezTo>
                    <a:pt x="8486" y="7501"/>
                    <a:pt x="8486" y="7462"/>
                    <a:pt x="8486" y="7462"/>
                  </a:cubicBezTo>
                  <a:cubicBezTo>
                    <a:pt x="8486" y="7423"/>
                    <a:pt x="8431" y="7423"/>
                    <a:pt x="8376" y="7383"/>
                  </a:cubicBezTo>
                  <a:cubicBezTo>
                    <a:pt x="8376" y="7423"/>
                    <a:pt x="8376" y="7423"/>
                    <a:pt x="8376" y="7383"/>
                  </a:cubicBezTo>
                  <a:cubicBezTo>
                    <a:pt x="8320" y="7383"/>
                    <a:pt x="8320" y="7344"/>
                    <a:pt x="8320" y="7344"/>
                  </a:cubicBezTo>
                  <a:cubicBezTo>
                    <a:pt x="8320" y="7344"/>
                    <a:pt x="8320" y="7344"/>
                    <a:pt x="8320" y="7305"/>
                  </a:cubicBezTo>
                  <a:cubicBezTo>
                    <a:pt x="8265" y="7305"/>
                    <a:pt x="8210" y="7265"/>
                    <a:pt x="8210" y="7265"/>
                  </a:cubicBezTo>
                  <a:cubicBezTo>
                    <a:pt x="8100" y="7226"/>
                    <a:pt x="8210" y="7265"/>
                    <a:pt x="8155" y="7305"/>
                  </a:cubicBezTo>
                  <a:cubicBezTo>
                    <a:pt x="8155" y="7305"/>
                    <a:pt x="8100" y="7344"/>
                    <a:pt x="8045" y="7344"/>
                  </a:cubicBezTo>
                  <a:cubicBezTo>
                    <a:pt x="7990" y="7305"/>
                    <a:pt x="8045" y="7265"/>
                    <a:pt x="7990" y="7265"/>
                  </a:cubicBezTo>
                  <a:cubicBezTo>
                    <a:pt x="7990" y="7265"/>
                    <a:pt x="7935" y="7265"/>
                    <a:pt x="7935" y="7226"/>
                  </a:cubicBezTo>
                  <a:cubicBezTo>
                    <a:pt x="7935" y="7226"/>
                    <a:pt x="7880" y="7226"/>
                    <a:pt x="7880" y="7226"/>
                  </a:cubicBezTo>
                  <a:cubicBezTo>
                    <a:pt x="7824" y="7187"/>
                    <a:pt x="7880" y="7187"/>
                    <a:pt x="7824" y="7148"/>
                  </a:cubicBezTo>
                  <a:cubicBezTo>
                    <a:pt x="7824" y="7148"/>
                    <a:pt x="7769" y="7148"/>
                    <a:pt x="7769" y="7108"/>
                  </a:cubicBezTo>
                  <a:cubicBezTo>
                    <a:pt x="7769" y="7108"/>
                    <a:pt x="7769" y="7108"/>
                    <a:pt x="7714" y="7108"/>
                  </a:cubicBezTo>
                  <a:cubicBezTo>
                    <a:pt x="7769" y="7108"/>
                    <a:pt x="7824" y="7108"/>
                    <a:pt x="7824" y="7069"/>
                  </a:cubicBezTo>
                  <a:cubicBezTo>
                    <a:pt x="7880" y="7030"/>
                    <a:pt x="7769" y="6991"/>
                    <a:pt x="7769" y="6991"/>
                  </a:cubicBezTo>
                  <a:cubicBezTo>
                    <a:pt x="7769" y="6991"/>
                    <a:pt x="7935" y="6951"/>
                    <a:pt x="7824" y="6912"/>
                  </a:cubicBezTo>
                  <a:cubicBezTo>
                    <a:pt x="7824" y="6912"/>
                    <a:pt x="7769" y="6951"/>
                    <a:pt x="7714" y="6912"/>
                  </a:cubicBezTo>
                  <a:cubicBezTo>
                    <a:pt x="7769" y="6912"/>
                    <a:pt x="7824" y="6873"/>
                    <a:pt x="7824" y="6873"/>
                  </a:cubicBezTo>
                  <a:cubicBezTo>
                    <a:pt x="7769" y="6833"/>
                    <a:pt x="7769" y="6755"/>
                    <a:pt x="7714" y="6755"/>
                  </a:cubicBezTo>
                  <a:cubicBezTo>
                    <a:pt x="7714" y="6716"/>
                    <a:pt x="7769" y="6716"/>
                    <a:pt x="7769" y="6716"/>
                  </a:cubicBezTo>
                  <a:cubicBezTo>
                    <a:pt x="7769" y="6676"/>
                    <a:pt x="7769" y="6716"/>
                    <a:pt x="7714" y="6676"/>
                  </a:cubicBezTo>
                  <a:cubicBezTo>
                    <a:pt x="7714" y="6676"/>
                    <a:pt x="7769" y="6637"/>
                    <a:pt x="7769" y="6637"/>
                  </a:cubicBezTo>
                  <a:cubicBezTo>
                    <a:pt x="7714" y="6637"/>
                    <a:pt x="7714" y="6637"/>
                    <a:pt x="7714" y="6637"/>
                  </a:cubicBezTo>
                  <a:cubicBezTo>
                    <a:pt x="7714" y="6637"/>
                    <a:pt x="7659" y="6598"/>
                    <a:pt x="7659" y="6598"/>
                  </a:cubicBezTo>
                  <a:cubicBezTo>
                    <a:pt x="7659" y="6598"/>
                    <a:pt x="7659" y="6598"/>
                    <a:pt x="7659" y="6598"/>
                  </a:cubicBezTo>
                  <a:cubicBezTo>
                    <a:pt x="7659" y="6598"/>
                    <a:pt x="7714" y="6598"/>
                    <a:pt x="7714" y="6598"/>
                  </a:cubicBezTo>
                  <a:cubicBezTo>
                    <a:pt x="7714" y="6559"/>
                    <a:pt x="7714" y="6519"/>
                    <a:pt x="7659" y="6519"/>
                  </a:cubicBezTo>
                  <a:cubicBezTo>
                    <a:pt x="7714" y="6519"/>
                    <a:pt x="7604" y="6519"/>
                    <a:pt x="7604" y="6480"/>
                  </a:cubicBezTo>
                  <a:cubicBezTo>
                    <a:pt x="7604" y="6480"/>
                    <a:pt x="7604" y="6441"/>
                    <a:pt x="7604" y="6441"/>
                  </a:cubicBezTo>
                  <a:cubicBezTo>
                    <a:pt x="7549" y="6401"/>
                    <a:pt x="7549" y="6401"/>
                    <a:pt x="7494" y="6401"/>
                  </a:cubicBezTo>
                  <a:cubicBezTo>
                    <a:pt x="7494" y="6401"/>
                    <a:pt x="7549" y="6401"/>
                    <a:pt x="7549" y="6362"/>
                  </a:cubicBezTo>
                  <a:cubicBezTo>
                    <a:pt x="7549" y="6362"/>
                    <a:pt x="7604" y="6401"/>
                    <a:pt x="7604" y="6362"/>
                  </a:cubicBezTo>
                  <a:cubicBezTo>
                    <a:pt x="7604" y="6362"/>
                    <a:pt x="7604" y="6362"/>
                    <a:pt x="7604" y="6323"/>
                  </a:cubicBezTo>
                  <a:cubicBezTo>
                    <a:pt x="7659" y="6323"/>
                    <a:pt x="7659" y="6362"/>
                    <a:pt x="7714" y="6362"/>
                  </a:cubicBezTo>
                  <a:cubicBezTo>
                    <a:pt x="7714" y="6323"/>
                    <a:pt x="7714" y="6323"/>
                    <a:pt x="7659" y="6323"/>
                  </a:cubicBezTo>
                  <a:cubicBezTo>
                    <a:pt x="7714" y="6244"/>
                    <a:pt x="7769" y="6205"/>
                    <a:pt x="7714" y="6127"/>
                  </a:cubicBezTo>
                  <a:cubicBezTo>
                    <a:pt x="7714" y="6127"/>
                    <a:pt x="7714" y="6127"/>
                    <a:pt x="7714" y="6127"/>
                  </a:cubicBezTo>
                  <a:cubicBezTo>
                    <a:pt x="7714" y="6087"/>
                    <a:pt x="7714" y="6127"/>
                    <a:pt x="7714" y="6087"/>
                  </a:cubicBezTo>
                  <a:cubicBezTo>
                    <a:pt x="7714" y="6087"/>
                    <a:pt x="7714" y="6048"/>
                    <a:pt x="7714" y="6009"/>
                  </a:cubicBezTo>
                  <a:cubicBezTo>
                    <a:pt x="7714" y="6048"/>
                    <a:pt x="7824" y="6166"/>
                    <a:pt x="7824" y="6087"/>
                  </a:cubicBezTo>
                  <a:cubicBezTo>
                    <a:pt x="7824" y="6087"/>
                    <a:pt x="7824" y="6087"/>
                    <a:pt x="7769" y="6048"/>
                  </a:cubicBezTo>
                  <a:cubicBezTo>
                    <a:pt x="7769" y="6048"/>
                    <a:pt x="7824" y="6009"/>
                    <a:pt x="7824" y="6009"/>
                  </a:cubicBezTo>
                  <a:cubicBezTo>
                    <a:pt x="7769" y="6048"/>
                    <a:pt x="7824" y="5969"/>
                    <a:pt x="7769" y="5930"/>
                  </a:cubicBezTo>
                  <a:cubicBezTo>
                    <a:pt x="7769" y="5930"/>
                    <a:pt x="7659" y="5969"/>
                    <a:pt x="7714" y="5930"/>
                  </a:cubicBezTo>
                  <a:cubicBezTo>
                    <a:pt x="7659" y="5891"/>
                    <a:pt x="7714" y="5891"/>
                    <a:pt x="7714" y="5891"/>
                  </a:cubicBezTo>
                  <a:cubicBezTo>
                    <a:pt x="7714" y="5852"/>
                    <a:pt x="7714" y="5891"/>
                    <a:pt x="7714" y="5852"/>
                  </a:cubicBezTo>
                  <a:cubicBezTo>
                    <a:pt x="7714" y="5812"/>
                    <a:pt x="7659" y="5812"/>
                    <a:pt x="7659" y="5812"/>
                  </a:cubicBezTo>
                  <a:cubicBezTo>
                    <a:pt x="7659" y="5773"/>
                    <a:pt x="7659" y="5773"/>
                    <a:pt x="7604" y="5773"/>
                  </a:cubicBezTo>
                  <a:cubicBezTo>
                    <a:pt x="7604" y="5773"/>
                    <a:pt x="7604" y="5773"/>
                    <a:pt x="7604" y="5773"/>
                  </a:cubicBezTo>
                  <a:cubicBezTo>
                    <a:pt x="7604" y="5734"/>
                    <a:pt x="7549" y="5734"/>
                    <a:pt x="7549" y="5734"/>
                  </a:cubicBezTo>
                  <a:cubicBezTo>
                    <a:pt x="7494" y="5695"/>
                    <a:pt x="7439" y="5695"/>
                    <a:pt x="7439" y="5695"/>
                  </a:cubicBezTo>
                  <a:cubicBezTo>
                    <a:pt x="7439" y="5655"/>
                    <a:pt x="7439" y="5655"/>
                    <a:pt x="7439" y="5655"/>
                  </a:cubicBezTo>
                  <a:cubicBezTo>
                    <a:pt x="7384" y="5616"/>
                    <a:pt x="7329" y="5616"/>
                    <a:pt x="7329" y="5655"/>
                  </a:cubicBezTo>
                  <a:cubicBezTo>
                    <a:pt x="7273" y="5616"/>
                    <a:pt x="7273" y="5616"/>
                    <a:pt x="7273" y="5616"/>
                  </a:cubicBezTo>
                  <a:cubicBezTo>
                    <a:pt x="7218" y="5616"/>
                    <a:pt x="7218" y="5577"/>
                    <a:pt x="7163" y="5577"/>
                  </a:cubicBezTo>
                  <a:cubicBezTo>
                    <a:pt x="7218" y="5537"/>
                    <a:pt x="6998" y="5577"/>
                    <a:pt x="6998" y="5577"/>
                  </a:cubicBezTo>
                  <a:cubicBezTo>
                    <a:pt x="7053" y="5537"/>
                    <a:pt x="7108" y="5577"/>
                    <a:pt x="7163" y="5537"/>
                  </a:cubicBezTo>
                  <a:cubicBezTo>
                    <a:pt x="7218" y="5537"/>
                    <a:pt x="7163" y="5498"/>
                    <a:pt x="7108" y="5498"/>
                  </a:cubicBezTo>
                  <a:cubicBezTo>
                    <a:pt x="7163" y="5459"/>
                    <a:pt x="7163" y="5498"/>
                    <a:pt x="7218" y="5459"/>
                  </a:cubicBezTo>
                  <a:cubicBezTo>
                    <a:pt x="7218" y="5459"/>
                    <a:pt x="7163" y="5459"/>
                    <a:pt x="7163" y="5459"/>
                  </a:cubicBezTo>
                  <a:cubicBezTo>
                    <a:pt x="7163" y="5420"/>
                    <a:pt x="7163" y="5420"/>
                    <a:pt x="7163" y="5420"/>
                  </a:cubicBezTo>
                  <a:cubicBezTo>
                    <a:pt x="7108" y="5420"/>
                    <a:pt x="7108" y="5420"/>
                    <a:pt x="7108" y="5459"/>
                  </a:cubicBezTo>
                  <a:cubicBezTo>
                    <a:pt x="7108" y="5459"/>
                    <a:pt x="6998" y="5420"/>
                    <a:pt x="6998" y="5420"/>
                  </a:cubicBezTo>
                  <a:cubicBezTo>
                    <a:pt x="6998" y="5380"/>
                    <a:pt x="6998" y="5380"/>
                    <a:pt x="6943" y="5380"/>
                  </a:cubicBezTo>
                  <a:cubicBezTo>
                    <a:pt x="6888" y="5380"/>
                    <a:pt x="6833" y="5420"/>
                    <a:pt x="6833" y="5380"/>
                  </a:cubicBezTo>
                  <a:cubicBezTo>
                    <a:pt x="6833" y="5341"/>
                    <a:pt x="6888" y="5380"/>
                    <a:pt x="6943" y="5341"/>
                  </a:cubicBezTo>
                  <a:cubicBezTo>
                    <a:pt x="6943" y="5341"/>
                    <a:pt x="6943" y="5341"/>
                    <a:pt x="6943" y="5341"/>
                  </a:cubicBezTo>
                  <a:cubicBezTo>
                    <a:pt x="6998" y="5302"/>
                    <a:pt x="7053" y="5420"/>
                    <a:pt x="7108" y="5380"/>
                  </a:cubicBezTo>
                  <a:cubicBezTo>
                    <a:pt x="7053" y="5341"/>
                    <a:pt x="7053" y="5302"/>
                    <a:pt x="6943" y="5302"/>
                  </a:cubicBezTo>
                  <a:cubicBezTo>
                    <a:pt x="6943" y="5302"/>
                    <a:pt x="6943" y="5302"/>
                    <a:pt x="6943" y="5302"/>
                  </a:cubicBezTo>
                  <a:cubicBezTo>
                    <a:pt x="6943" y="5341"/>
                    <a:pt x="6888" y="5302"/>
                    <a:pt x="6888" y="5341"/>
                  </a:cubicBezTo>
                  <a:cubicBezTo>
                    <a:pt x="6833" y="5341"/>
                    <a:pt x="6778" y="5341"/>
                    <a:pt x="6778" y="5302"/>
                  </a:cubicBezTo>
                  <a:cubicBezTo>
                    <a:pt x="6833" y="5302"/>
                    <a:pt x="6888" y="5341"/>
                    <a:pt x="6888" y="5302"/>
                  </a:cubicBezTo>
                  <a:cubicBezTo>
                    <a:pt x="6888" y="5302"/>
                    <a:pt x="6888" y="5263"/>
                    <a:pt x="6943" y="5263"/>
                  </a:cubicBezTo>
                  <a:cubicBezTo>
                    <a:pt x="6943" y="5263"/>
                    <a:pt x="6998" y="5302"/>
                    <a:pt x="6998" y="5302"/>
                  </a:cubicBezTo>
                  <a:cubicBezTo>
                    <a:pt x="6998" y="5263"/>
                    <a:pt x="6943" y="5223"/>
                    <a:pt x="6888" y="5223"/>
                  </a:cubicBezTo>
                  <a:cubicBezTo>
                    <a:pt x="6833" y="5223"/>
                    <a:pt x="6778" y="5223"/>
                    <a:pt x="6722" y="5184"/>
                  </a:cubicBezTo>
                  <a:cubicBezTo>
                    <a:pt x="6778" y="5184"/>
                    <a:pt x="6833" y="5184"/>
                    <a:pt x="6778" y="5184"/>
                  </a:cubicBezTo>
                  <a:cubicBezTo>
                    <a:pt x="6778" y="5145"/>
                    <a:pt x="6722" y="5145"/>
                    <a:pt x="6722" y="5145"/>
                  </a:cubicBezTo>
                  <a:cubicBezTo>
                    <a:pt x="6667" y="5145"/>
                    <a:pt x="6667" y="5105"/>
                    <a:pt x="6667" y="5105"/>
                  </a:cubicBezTo>
                  <a:cubicBezTo>
                    <a:pt x="6612" y="5066"/>
                    <a:pt x="6612" y="5066"/>
                    <a:pt x="6557" y="5066"/>
                  </a:cubicBezTo>
                  <a:cubicBezTo>
                    <a:pt x="6612" y="5027"/>
                    <a:pt x="6612" y="5027"/>
                    <a:pt x="6557" y="4988"/>
                  </a:cubicBezTo>
                  <a:cubicBezTo>
                    <a:pt x="6557" y="4988"/>
                    <a:pt x="6612" y="4988"/>
                    <a:pt x="6612" y="4948"/>
                  </a:cubicBezTo>
                  <a:cubicBezTo>
                    <a:pt x="6612" y="4948"/>
                    <a:pt x="6557" y="4909"/>
                    <a:pt x="6557" y="4909"/>
                  </a:cubicBezTo>
                  <a:cubicBezTo>
                    <a:pt x="6502" y="4909"/>
                    <a:pt x="6502" y="4909"/>
                    <a:pt x="6502" y="4870"/>
                  </a:cubicBezTo>
                  <a:cubicBezTo>
                    <a:pt x="6502" y="4870"/>
                    <a:pt x="6502" y="4870"/>
                    <a:pt x="6502" y="4870"/>
                  </a:cubicBezTo>
                  <a:cubicBezTo>
                    <a:pt x="6502" y="4870"/>
                    <a:pt x="6447" y="4831"/>
                    <a:pt x="6447" y="4831"/>
                  </a:cubicBezTo>
                  <a:cubicBezTo>
                    <a:pt x="6392" y="4831"/>
                    <a:pt x="6392" y="4831"/>
                    <a:pt x="6392" y="4831"/>
                  </a:cubicBezTo>
                  <a:cubicBezTo>
                    <a:pt x="6337" y="4831"/>
                    <a:pt x="6337" y="4831"/>
                    <a:pt x="6282" y="4831"/>
                  </a:cubicBezTo>
                  <a:cubicBezTo>
                    <a:pt x="6282" y="4831"/>
                    <a:pt x="6282" y="4831"/>
                    <a:pt x="6282" y="4791"/>
                  </a:cubicBezTo>
                  <a:cubicBezTo>
                    <a:pt x="6282" y="4791"/>
                    <a:pt x="6282" y="4791"/>
                    <a:pt x="6282" y="4791"/>
                  </a:cubicBezTo>
                  <a:cubicBezTo>
                    <a:pt x="6282" y="4791"/>
                    <a:pt x="6337" y="4831"/>
                    <a:pt x="6392" y="4831"/>
                  </a:cubicBezTo>
                  <a:cubicBezTo>
                    <a:pt x="6392" y="4831"/>
                    <a:pt x="6447" y="4831"/>
                    <a:pt x="6447" y="4831"/>
                  </a:cubicBezTo>
                  <a:cubicBezTo>
                    <a:pt x="6502" y="4791"/>
                    <a:pt x="6502" y="4791"/>
                    <a:pt x="6557" y="4791"/>
                  </a:cubicBezTo>
                  <a:cubicBezTo>
                    <a:pt x="6557" y="4791"/>
                    <a:pt x="6557" y="4831"/>
                    <a:pt x="6612" y="4831"/>
                  </a:cubicBezTo>
                  <a:cubicBezTo>
                    <a:pt x="6612" y="4831"/>
                    <a:pt x="6667" y="4831"/>
                    <a:pt x="6667" y="4831"/>
                  </a:cubicBezTo>
                  <a:cubicBezTo>
                    <a:pt x="6722" y="4831"/>
                    <a:pt x="6722" y="4870"/>
                    <a:pt x="6722" y="4870"/>
                  </a:cubicBezTo>
                  <a:cubicBezTo>
                    <a:pt x="6778" y="4870"/>
                    <a:pt x="6778" y="4831"/>
                    <a:pt x="6833" y="4870"/>
                  </a:cubicBezTo>
                  <a:cubicBezTo>
                    <a:pt x="6833" y="4870"/>
                    <a:pt x="6778" y="4870"/>
                    <a:pt x="6778" y="4909"/>
                  </a:cubicBezTo>
                  <a:cubicBezTo>
                    <a:pt x="6722" y="4909"/>
                    <a:pt x="6722" y="4948"/>
                    <a:pt x="6778" y="4948"/>
                  </a:cubicBezTo>
                  <a:cubicBezTo>
                    <a:pt x="6778" y="4988"/>
                    <a:pt x="6833" y="4988"/>
                    <a:pt x="6833" y="5027"/>
                  </a:cubicBezTo>
                  <a:cubicBezTo>
                    <a:pt x="6888" y="5066"/>
                    <a:pt x="6943" y="5105"/>
                    <a:pt x="6998" y="5145"/>
                  </a:cubicBezTo>
                  <a:cubicBezTo>
                    <a:pt x="7053" y="5145"/>
                    <a:pt x="7108" y="5223"/>
                    <a:pt x="7108" y="5184"/>
                  </a:cubicBezTo>
                  <a:cubicBezTo>
                    <a:pt x="7108" y="5184"/>
                    <a:pt x="7108" y="5184"/>
                    <a:pt x="7108" y="5145"/>
                  </a:cubicBezTo>
                  <a:cubicBezTo>
                    <a:pt x="7108" y="5184"/>
                    <a:pt x="7108" y="5184"/>
                    <a:pt x="7108" y="5184"/>
                  </a:cubicBezTo>
                  <a:cubicBezTo>
                    <a:pt x="7108" y="5184"/>
                    <a:pt x="7108" y="5145"/>
                    <a:pt x="7108" y="5145"/>
                  </a:cubicBezTo>
                  <a:cubicBezTo>
                    <a:pt x="7108" y="5145"/>
                    <a:pt x="7163" y="5184"/>
                    <a:pt x="7163" y="5184"/>
                  </a:cubicBezTo>
                  <a:cubicBezTo>
                    <a:pt x="7163" y="5145"/>
                    <a:pt x="7108" y="5145"/>
                    <a:pt x="7108" y="5105"/>
                  </a:cubicBezTo>
                  <a:cubicBezTo>
                    <a:pt x="7108" y="5105"/>
                    <a:pt x="7163" y="5145"/>
                    <a:pt x="7163" y="5145"/>
                  </a:cubicBezTo>
                  <a:cubicBezTo>
                    <a:pt x="7163" y="5145"/>
                    <a:pt x="7163" y="5105"/>
                    <a:pt x="7163" y="5105"/>
                  </a:cubicBezTo>
                  <a:cubicBezTo>
                    <a:pt x="7163" y="5145"/>
                    <a:pt x="7218" y="5145"/>
                    <a:pt x="7218" y="5184"/>
                  </a:cubicBezTo>
                  <a:cubicBezTo>
                    <a:pt x="7273" y="5184"/>
                    <a:pt x="7273" y="5263"/>
                    <a:pt x="7273" y="5223"/>
                  </a:cubicBezTo>
                  <a:cubicBezTo>
                    <a:pt x="7329" y="5223"/>
                    <a:pt x="7329" y="5263"/>
                    <a:pt x="7384" y="5223"/>
                  </a:cubicBezTo>
                  <a:cubicBezTo>
                    <a:pt x="7384" y="5263"/>
                    <a:pt x="7439" y="5184"/>
                    <a:pt x="7439" y="5145"/>
                  </a:cubicBezTo>
                  <a:cubicBezTo>
                    <a:pt x="7439" y="5184"/>
                    <a:pt x="7439" y="5223"/>
                    <a:pt x="7384" y="5263"/>
                  </a:cubicBezTo>
                  <a:cubicBezTo>
                    <a:pt x="7439" y="5263"/>
                    <a:pt x="7439" y="5223"/>
                    <a:pt x="7439" y="5223"/>
                  </a:cubicBezTo>
                  <a:cubicBezTo>
                    <a:pt x="7439" y="5223"/>
                    <a:pt x="7494" y="5263"/>
                    <a:pt x="7494" y="5263"/>
                  </a:cubicBezTo>
                  <a:cubicBezTo>
                    <a:pt x="7549" y="5263"/>
                    <a:pt x="7549" y="5263"/>
                    <a:pt x="7604" y="5263"/>
                  </a:cubicBezTo>
                  <a:cubicBezTo>
                    <a:pt x="7604" y="5263"/>
                    <a:pt x="7604" y="5263"/>
                    <a:pt x="7604" y="5263"/>
                  </a:cubicBezTo>
                  <a:cubicBezTo>
                    <a:pt x="7659" y="5302"/>
                    <a:pt x="7549" y="5263"/>
                    <a:pt x="7549" y="5263"/>
                  </a:cubicBezTo>
                  <a:cubicBezTo>
                    <a:pt x="7494" y="5302"/>
                    <a:pt x="7549" y="5341"/>
                    <a:pt x="7604" y="5380"/>
                  </a:cubicBezTo>
                  <a:cubicBezTo>
                    <a:pt x="7659" y="5380"/>
                    <a:pt x="7714" y="5341"/>
                    <a:pt x="7714" y="5341"/>
                  </a:cubicBezTo>
                  <a:cubicBezTo>
                    <a:pt x="7769" y="5302"/>
                    <a:pt x="7769" y="5302"/>
                    <a:pt x="7824" y="5341"/>
                  </a:cubicBezTo>
                  <a:cubicBezTo>
                    <a:pt x="7880" y="5380"/>
                    <a:pt x="7935" y="5420"/>
                    <a:pt x="7990" y="5420"/>
                  </a:cubicBezTo>
                  <a:cubicBezTo>
                    <a:pt x="7990" y="5459"/>
                    <a:pt x="7990" y="5459"/>
                    <a:pt x="8045" y="5459"/>
                  </a:cubicBezTo>
                  <a:cubicBezTo>
                    <a:pt x="8045" y="5459"/>
                    <a:pt x="8045" y="5498"/>
                    <a:pt x="8045" y="5498"/>
                  </a:cubicBezTo>
                  <a:cubicBezTo>
                    <a:pt x="8100" y="5498"/>
                    <a:pt x="8210" y="5498"/>
                    <a:pt x="8265" y="5537"/>
                  </a:cubicBezTo>
                  <a:cubicBezTo>
                    <a:pt x="8320" y="5537"/>
                    <a:pt x="8431" y="5577"/>
                    <a:pt x="8486" y="5577"/>
                  </a:cubicBezTo>
                  <a:cubicBezTo>
                    <a:pt x="8596" y="5616"/>
                    <a:pt x="8651" y="5577"/>
                    <a:pt x="8761" y="5577"/>
                  </a:cubicBezTo>
                  <a:cubicBezTo>
                    <a:pt x="8871" y="5616"/>
                    <a:pt x="8982" y="5655"/>
                    <a:pt x="9092" y="5695"/>
                  </a:cubicBezTo>
                  <a:cubicBezTo>
                    <a:pt x="9147" y="5695"/>
                    <a:pt x="9147" y="5734"/>
                    <a:pt x="9147" y="5734"/>
                  </a:cubicBezTo>
                  <a:cubicBezTo>
                    <a:pt x="9202" y="5734"/>
                    <a:pt x="9312" y="5734"/>
                    <a:pt x="9367" y="5773"/>
                  </a:cubicBezTo>
                  <a:cubicBezTo>
                    <a:pt x="9478" y="5773"/>
                    <a:pt x="9588" y="5812"/>
                    <a:pt x="9698" y="5812"/>
                  </a:cubicBezTo>
                  <a:cubicBezTo>
                    <a:pt x="9753" y="5812"/>
                    <a:pt x="9808" y="5773"/>
                    <a:pt x="9863" y="5773"/>
                  </a:cubicBezTo>
                  <a:cubicBezTo>
                    <a:pt x="9918" y="5773"/>
                    <a:pt x="9918" y="5773"/>
                    <a:pt x="9973" y="5734"/>
                  </a:cubicBezTo>
                  <a:cubicBezTo>
                    <a:pt x="10084" y="5695"/>
                    <a:pt x="10249" y="5655"/>
                    <a:pt x="10359" y="5577"/>
                  </a:cubicBezTo>
                  <a:cubicBezTo>
                    <a:pt x="10469" y="5577"/>
                    <a:pt x="10580" y="5537"/>
                    <a:pt x="10635" y="5498"/>
                  </a:cubicBezTo>
                  <a:cubicBezTo>
                    <a:pt x="10690" y="5459"/>
                    <a:pt x="10690" y="5459"/>
                    <a:pt x="10690" y="5459"/>
                  </a:cubicBezTo>
                  <a:cubicBezTo>
                    <a:pt x="10690" y="5420"/>
                    <a:pt x="10690" y="5420"/>
                    <a:pt x="10690" y="5420"/>
                  </a:cubicBezTo>
                  <a:cubicBezTo>
                    <a:pt x="10745" y="5420"/>
                    <a:pt x="10745" y="5420"/>
                    <a:pt x="10745" y="5380"/>
                  </a:cubicBezTo>
                  <a:cubicBezTo>
                    <a:pt x="10800" y="5380"/>
                    <a:pt x="10800" y="5341"/>
                    <a:pt x="10800" y="5302"/>
                  </a:cubicBezTo>
                  <a:cubicBezTo>
                    <a:pt x="10855" y="5223"/>
                    <a:pt x="10965" y="5184"/>
                    <a:pt x="11020" y="5105"/>
                  </a:cubicBezTo>
                  <a:cubicBezTo>
                    <a:pt x="11020" y="5066"/>
                    <a:pt x="11076" y="5027"/>
                    <a:pt x="11076" y="4988"/>
                  </a:cubicBezTo>
                  <a:cubicBezTo>
                    <a:pt x="11076" y="4988"/>
                    <a:pt x="11076" y="4948"/>
                    <a:pt x="11076" y="4948"/>
                  </a:cubicBezTo>
                  <a:cubicBezTo>
                    <a:pt x="11076" y="4948"/>
                    <a:pt x="11076" y="4948"/>
                    <a:pt x="11076" y="4948"/>
                  </a:cubicBezTo>
                  <a:cubicBezTo>
                    <a:pt x="11076" y="4948"/>
                    <a:pt x="11076" y="4948"/>
                    <a:pt x="11076" y="4909"/>
                  </a:cubicBezTo>
                  <a:cubicBezTo>
                    <a:pt x="11076" y="4909"/>
                    <a:pt x="11076" y="4870"/>
                    <a:pt x="11076" y="4870"/>
                  </a:cubicBezTo>
                  <a:cubicBezTo>
                    <a:pt x="11076" y="4831"/>
                    <a:pt x="11131" y="4831"/>
                    <a:pt x="11131" y="4831"/>
                  </a:cubicBezTo>
                  <a:cubicBezTo>
                    <a:pt x="11131" y="4831"/>
                    <a:pt x="11076" y="4831"/>
                    <a:pt x="11076" y="4791"/>
                  </a:cubicBezTo>
                  <a:cubicBezTo>
                    <a:pt x="11076" y="4791"/>
                    <a:pt x="11076" y="4791"/>
                    <a:pt x="11076" y="4791"/>
                  </a:cubicBezTo>
                  <a:cubicBezTo>
                    <a:pt x="11076" y="4752"/>
                    <a:pt x="11131" y="4752"/>
                    <a:pt x="11076" y="4752"/>
                  </a:cubicBezTo>
                  <a:cubicBezTo>
                    <a:pt x="11076" y="4713"/>
                    <a:pt x="11076" y="4752"/>
                    <a:pt x="11020" y="4752"/>
                  </a:cubicBezTo>
                  <a:cubicBezTo>
                    <a:pt x="11020" y="4752"/>
                    <a:pt x="10965" y="4713"/>
                    <a:pt x="10965" y="4713"/>
                  </a:cubicBezTo>
                  <a:cubicBezTo>
                    <a:pt x="10965" y="4673"/>
                    <a:pt x="10965" y="4595"/>
                    <a:pt x="10965" y="4595"/>
                  </a:cubicBezTo>
                  <a:cubicBezTo>
                    <a:pt x="10965" y="4556"/>
                    <a:pt x="10965" y="4516"/>
                    <a:pt x="10965" y="4516"/>
                  </a:cubicBezTo>
                  <a:cubicBezTo>
                    <a:pt x="10910" y="4516"/>
                    <a:pt x="10910" y="4516"/>
                    <a:pt x="10910" y="4516"/>
                  </a:cubicBezTo>
                  <a:cubicBezTo>
                    <a:pt x="10910" y="4516"/>
                    <a:pt x="10910" y="4477"/>
                    <a:pt x="10910" y="4477"/>
                  </a:cubicBezTo>
                  <a:cubicBezTo>
                    <a:pt x="10910" y="4438"/>
                    <a:pt x="10910" y="4438"/>
                    <a:pt x="10910" y="4438"/>
                  </a:cubicBezTo>
                  <a:cubicBezTo>
                    <a:pt x="10910" y="4359"/>
                    <a:pt x="10965" y="4359"/>
                    <a:pt x="10910" y="4320"/>
                  </a:cubicBezTo>
                  <a:cubicBezTo>
                    <a:pt x="10910" y="4281"/>
                    <a:pt x="10910" y="4281"/>
                    <a:pt x="10855" y="4241"/>
                  </a:cubicBezTo>
                  <a:cubicBezTo>
                    <a:pt x="10855" y="4241"/>
                    <a:pt x="10855" y="4281"/>
                    <a:pt x="10800" y="4241"/>
                  </a:cubicBezTo>
                  <a:cubicBezTo>
                    <a:pt x="10745" y="4241"/>
                    <a:pt x="10745" y="4163"/>
                    <a:pt x="10745" y="4202"/>
                  </a:cubicBezTo>
                  <a:cubicBezTo>
                    <a:pt x="10690" y="4202"/>
                    <a:pt x="10690" y="4241"/>
                    <a:pt x="10635" y="4241"/>
                  </a:cubicBezTo>
                  <a:cubicBezTo>
                    <a:pt x="10635" y="4241"/>
                    <a:pt x="10580" y="4163"/>
                    <a:pt x="10580" y="4163"/>
                  </a:cubicBezTo>
                  <a:cubicBezTo>
                    <a:pt x="10635" y="4163"/>
                    <a:pt x="10580" y="4084"/>
                    <a:pt x="10580" y="4084"/>
                  </a:cubicBezTo>
                  <a:cubicBezTo>
                    <a:pt x="10524" y="4045"/>
                    <a:pt x="10469" y="4006"/>
                    <a:pt x="10414" y="4006"/>
                  </a:cubicBezTo>
                  <a:cubicBezTo>
                    <a:pt x="10414" y="3967"/>
                    <a:pt x="10414" y="3967"/>
                    <a:pt x="10414" y="3967"/>
                  </a:cubicBezTo>
                  <a:cubicBezTo>
                    <a:pt x="10359" y="3927"/>
                    <a:pt x="10359" y="3888"/>
                    <a:pt x="10359" y="3888"/>
                  </a:cubicBezTo>
                  <a:cubicBezTo>
                    <a:pt x="10304" y="3849"/>
                    <a:pt x="10249" y="3809"/>
                    <a:pt x="10304" y="3849"/>
                  </a:cubicBezTo>
                  <a:cubicBezTo>
                    <a:pt x="10304" y="3888"/>
                    <a:pt x="10359" y="3927"/>
                    <a:pt x="10304" y="3967"/>
                  </a:cubicBezTo>
                  <a:cubicBezTo>
                    <a:pt x="10304" y="3967"/>
                    <a:pt x="10194" y="3927"/>
                    <a:pt x="10139" y="3927"/>
                  </a:cubicBezTo>
                  <a:cubicBezTo>
                    <a:pt x="10084" y="3927"/>
                    <a:pt x="10084" y="3849"/>
                    <a:pt x="10029" y="3849"/>
                  </a:cubicBezTo>
                  <a:cubicBezTo>
                    <a:pt x="9973" y="3809"/>
                    <a:pt x="9863" y="3770"/>
                    <a:pt x="9863" y="3731"/>
                  </a:cubicBezTo>
                  <a:cubicBezTo>
                    <a:pt x="9863" y="3731"/>
                    <a:pt x="9863" y="3692"/>
                    <a:pt x="9863" y="3692"/>
                  </a:cubicBezTo>
                  <a:cubicBezTo>
                    <a:pt x="9808" y="3692"/>
                    <a:pt x="9808" y="3692"/>
                    <a:pt x="9753" y="3652"/>
                  </a:cubicBezTo>
                  <a:cubicBezTo>
                    <a:pt x="9753" y="3652"/>
                    <a:pt x="9753" y="3613"/>
                    <a:pt x="9698" y="3613"/>
                  </a:cubicBezTo>
                  <a:cubicBezTo>
                    <a:pt x="9698" y="3613"/>
                    <a:pt x="9698" y="3652"/>
                    <a:pt x="9698" y="3652"/>
                  </a:cubicBezTo>
                  <a:cubicBezTo>
                    <a:pt x="9698" y="3652"/>
                    <a:pt x="9643" y="3652"/>
                    <a:pt x="9643" y="3652"/>
                  </a:cubicBezTo>
                  <a:cubicBezTo>
                    <a:pt x="9643" y="3652"/>
                    <a:pt x="9753" y="3692"/>
                    <a:pt x="9753" y="3731"/>
                  </a:cubicBezTo>
                  <a:cubicBezTo>
                    <a:pt x="9753" y="3731"/>
                    <a:pt x="9643" y="3692"/>
                    <a:pt x="9588" y="3652"/>
                  </a:cubicBezTo>
                  <a:cubicBezTo>
                    <a:pt x="9588" y="3652"/>
                    <a:pt x="9588" y="3652"/>
                    <a:pt x="9588" y="3692"/>
                  </a:cubicBezTo>
                  <a:cubicBezTo>
                    <a:pt x="9588" y="3652"/>
                    <a:pt x="9588" y="3613"/>
                    <a:pt x="9588" y="3613"/>
                  </a:cubicBezTo>
                  <a:cubicBezTo>
                    <a:pt x="9588" y="3574"/>
                    <a:pt x="9533" y="3574"/>
                    <a:pt x="9533" y="3535"/>
                  </a:cubicBezTo>
                  <a:cubicBezTo>
                    <a:pt x="9478" y="3535"/>
                    <a:pt x="9478" y="3535"/>
                    <a:pt x="9478" y="3495"/>
                  </a:cubicBezTo>
                  <a:cubicBezTo>
                    <a:pt x="9478" y="3495"/>
                    <a:pt x="9422" y="3495"/>
                    <a:pt x="9422" y="3495"/>
                  </a:cubicBezTo>
                  <a:cubicBezTo>
                    <a:pt x="9422" y="3495"/>
                    <a:pt x="9422" y="3495"/>
                    <a:pt x="9422" y="3495"/>
                  </a:cubicBezTo>
                  <a:cubicBezTo>
                    <a:pt x="9367" y="3417"/>
                    <a:pt x="9312" y="3338"/>
                    <a:pt x="9202" y="3299"/>
                  </a:cubicBezTo>
                  <a:cubicBezTo>
                    <a:pt x="9202" y="3260"/>
                    <a:pt x="9147" y="3260"/>
                    <a:pt x="9092" y="3260"/>
                  </a:cubicBezTo>
                  <a:cubicBezTo>
                    <a:pt x="9037" y="3220"/>
                    <a:pt x="9037" y="3220"/>
                    <a:pt x="8982" y="3181"/>
                  </a:cubicBezTo>
                  <a:cubicBezTo>
                    <a:pt x="8982" y="3181"/>
                    <a:pt x="8982" y="3181"/>
                    <a:pt x="8982" y="3181"/>
                  </a:cubicBezTo>
                  <a:cubicBezTo>
                    <a:pt x="8927" y="3142"/>
                    <a:pt x="8927" y="3142"/>
                    <a:pt x="8927" y="3142"/>
                  </a:cubicBezTo>
                  <a:cubicBezTo>
                    <a:pt x="8871" y="3142"/>
                    <a:pt x="8871" y="3103"/>
                    <a:pt x="8816" y="3063"/>
                  </a:cubicBezTo>
                  <a:cubicBezTo>
                    <a:pt x="8816" y="3063"/>
                    <a:pt x="8816" y="3063"/>
                    <a:pt x="8761" y="3063"/>
                  </a:cubicBezTo>
                  <a:cubicBezTo>
                    <a:pt x="8761" y="3063"/>
                    <a:pt x="8761" y="3024"/>
                    <a:pt x="8761" y="3024"/>
                  </a:cubicBezTo>
                  <a:cubicBezTo>
                    <a:pt x="8706" y="2985"/>
                    <a:pt x="8596" y="2985"/>
                    <a:pt x="8541" y="2945"/>
                  </a:cubicBezTo>
                  <a:cubicBezTo>
                    <a:pt x="8486" y="2945"/>
                    <a:pt x="8541" y="2906"/>
                    <a:pt x="8486" y="2906"/>
                  </a:cubicBezTo>
                  <a:cubicBezTo>
                    <a:pt x="8486" y="2867"/>
                    <a:pt x="8431" y="2906"/>
                    <a:pt x="8376" y="2867"/>
                  </a:cubicBezTo>
                  <a:cubicBezTo>
                    <a:pt x="8376" y="2867"/>
                    <a:pt x="8376" y="2828"/>
                    <a:pt x="8320" y="2828"/>
                  </a:cubicBezTo>
                  <a:cubicBezTo>
                    <a:pt x="8265" y="2788"/>
                    <a:pt x="8210" y="2788"/>
                    <a:pt x="8210" y="2788"/>
                  </a:cubicBezTo>
                  <a:cubicBezTo>
                    <a:pt x="8155" y="2788"/>
                    <a:pt x="7990" y="2710"/>
                    <a:pt x="7935" y="2749"/>
                  </a:cubicBezTo>
                  <a:cubicBezTo>
                    <a:pt x="7935" y="2749"/>
                    <a:pt x="7990" y="2788"/>
                    <a:pt x="7990" y="2788"/>
                  </a:cubicBezTo>
                  <a:cubicBezTo>
                    <a:pt x="7990" y="2788"/>
                    <a:pt x="7935" y="2828"/>
                    <a:pt x="7935" y="2828"/>
                  </a:cubicBezTo>
                  <a:cubicBezTo>
                    <a:pt x="7935" y="2828"/>
                    <a:pt x="7935" y="2788"/>
                    <a:pt x="7935" y="2788"/>
                  </a:cubicBezTo>
                  <a:cubicBezTo>
                    <a:pt x="7880" y="2788"/>
                    <a:pt x="7880" y="2828"/>
                    <a:pt x="7824" y="2828"/>
                  </a:cubicBezTo>
                  <a:cubicBezTo>
                    <a:pt x="7824" y="2788"/>
                    <a:pt x="7824" y="2788"/>
                    <a:pt x="7880" y="2788"/>
                  </a:cubicBezTo>
                  <a:cubicBezTo>
                    <a:pt x="7824" y="2788"/>
                    <a:pt x="7714" y="2788"/>
                    <a:pt x="7659" y="2749"/>
                  </a:cubicBezTo>
                  <a:cubicBezTo>
                    <a:pt x="7659" y="2749"/>
                    <a:pt x="7659" y="2749"/>
                    <a:pt x="7659" y="2749"/>
                  </a:cubicBezTo>
                  <a:cubicBezTo>
                    <a:pt x="7604" y="2749"/>
                    <a:pt x="7604" y="2710"/>
                    <a:pt x="7549" y="2710"/>
                  </a:cubicBezTo>
                  <a:cubicBezTo>
                    <a:pt x="7549" y="2710"/>
                    <a:pt x="7549" y="2710"/>
                    <a:pt x="7549" y="2710"/>
                  </a:cubicBezTo>
                  <a:cubicBezTo>
                    <a:pt x="7549" y="2671"/>
                    <a:pt x="7494" y="2671"/>
                    <a:pt x="7439" y="2671"/>
                  </a:cubicBezTo>
                  <a:cubicBezTo>
                    <a:pt x="7384" y="2671"/>
                    <a:pt x="7329" y="2671"/>
                    <a:pt x="7273" y="2671"/>
                  </a:cubicBezTo>
                  <a:cubicBezTo>
                    <a:pt x="7329" y="2710"/>
                    <a:pt x="7218" y="2671"/>
                    <a:pt x="7218" y="2710"/>
                  </a:cubicBezTo>
                  <a:cubicBezTo>
                    <a:pt x="7218" y="2671"/>
                    <a:pt x="7218" y="2671"/>
                    <a:pt x="7163" y="2671"/>
                  </a:cubicBezTo>
                  <a:cubicBezTo>
                    <a:pt x="7163" y="2671"/>
                    <a:pt x="7108" y="2710"/>
                    <a:pt x="7108" y="2749"/>
                  </a:cubicBezTo>
                  <a:cubicBezTo>
                    <a:pt x="7163" y="2749"/>
                    <a:pt x="7163" y="2828"/>
                    <a:pt x="7108" y="2828"/>
                  </a:cubicBezTo>
                  <a:cubicBezTo>
                    <a:pt x="7108" y="2828"/>
                    <a:pt x="7108" y="2867"/>
                    <a:pt x="7053" y="2867"/>
                  </a:cubicBezTo>
                  <a:cubicBezTo>
                    <a:pt x="7053" y="2906"/>
                    <a:pt x="7053" y="2906"/>
                    <a:pt x="7053" y="2906"/>
                  </a:cubicBezTo>
                  <a:cubicBezTo>
                    <a:pt x="6998" y="2945"/>
                    <a:pt x="6943" y="2906"/>
                    <a:pt x="6888" y="2945"/>
                  </a:cubicBezTo>
                  <a:cubicBezTo>
                    <a:pt x="6833" y="2945"/>
                    <a:pt x="6888" y="3024"/>
                    <a:pt x="6833" y="3063"/>
                  </a:cubicBezTo>
                  <a:cubicBezTo>
                    <a:pt x="6833" y="3024"/>
                    <a:pt x="6833" y="2985"/>
                    <a:pt x="6888" y="2945"/>
                  </a:cubicBezTo>
                  <a:cubicBezTo>
                    <a:pt x="6888" y="2906"/>
                    <a:pt x="6943" y="2906"/>
                    <a:pt x="6998" y="2906"/>
                  </a:cubicBezTo>
                  <a:cubicBezTo>
                    <a:pt x="6998" y="2867"/>
                    <a:pt x="7108" y="2867"/>
                    <a:pt x="7108" y="2828"/>
                  </a:cubicBezTo>
                  <a:cubicBezTo>
                    <a:pt x="7163" y="2788"/>
                    <a:pt x="7108" y="2788"/>
                    <a:pt x="7053" y="2788"/>
                  </a:cubicBezTo>
                  <a:cubicBezTo>
                    <a:pt x="7053" y="2788"/>
                    <a:pt x="6998" y="2788"/>
                    <a:pt x="6998" y="2788"/>
                  </a:cubicBezTo>
                  <a:cubicBezTo>
                    <a:pt x="6998" y="2749"/>
                    <a:pt x="7108" y="2749"/>
                    <a:pt x="7053" y="2710"/>
                  </a:cubicBezTo>
                  <a:cubicBezTo>
                    <a:pt x="7053" y="2710"/>
                    <a:pt x="6998" y="2749"/>
                    <a:pt x="6943" y="2749"/>
                  </a:cubicBezTo>
                  <a:cubicBezTo>
                    <a:pt x="6943" y="2710"/>
                    <a:pt x="6998" y="2710"/>
                    <a:pt x="7053" y="2710"/>
                  </a:cubicBezTo>
                  <a:cubicBezTo>
                    <a:pt x="7053" y="2671"/>
                    <a:pt x="7053" y="2631"/>
                    <a:pt x="7108" y="2631"/>
                  </a:cubicBezTo>
                  <a:cubicBezTo>
                    <a:pt x="7108" y="2631"/>
                    <a:pt x="7053" y="2631"/>
                    <a:pt x="7053" y="2631"/>
                  </a:cubicBezTo>
                  <a:cubicBezTo>
                    <a:pt x="7053" y="2592"/>
                    <a:pt x="7163" y="2553"/>
                    <a:pt x="7053" y="2553"/>
                  </a:cubicBezTo>
                  <a:cubicBezTo>
                    <a:pt x="7053" y="2553"/>
                    <a:pt x="6998" y="2553"/>
                    <a:pt x="6998" y="2553"/>
                  </a:cubicBezTo>
                  <a:cubicBezTo>
                    <a:pt x="6998" y="2553"/>
                    <a:pt x="6998" y="2553"/>
                    <a:pt x="6998" y="2553"/>
                  </a:cubicBezTo>
                  <a:cubicBezTo>
                    <a:pt x="6998" y="2553"/>
                    <a:pt x="6998" y="2553"/>
                    <a:pt x="6943" y="2553"/>
                  </a:cubicBezTo>
                  <a:cubicBezTo>
                    <a:pt x="6888" y="2592"/>
                    <a:pt x="6833" y="2592"/>
                    <a:pt x="6833" y="2631"/>
                  </a:cubicBezTo>
                  <a:cubicBezTo>
                    <a:pt x="6778" y="2671"/>
                    <a:pt x="6778" y="2710"/>
                    <a:pt x="6722" y="2710"/>
                  </a:cubicBezTo>
                  <a:cubicBezTo>
                    <a:pt x="6778" y="2631"/>
                    <a:pt x="6833" y="2592"/>
                    <a:pt x="6888" y="2513"/>
                  </a:cubicBezTo>
                  <a:cubicBezTo>
                    <a:pt x="6778" y="2553"/>
                    <a:pt x="6778" y="2553"/>
                    <a:pt x="6722" y="2592"/>
                  </a:cubicBezTo>
                  <a:cubicBezTo>
                    <a:pt x="6722" y="2553"/>
                    <a:pt x="6778" y="2553"/>
                    <a:pt x="6778" y="2513"/>
                  </a:cubicBezTo>
                  <a:cubicBezTo>
                    <a:pt x="6778" y="2513"/>
                    <a:pt x="6778" y="2513"/>
                    <a:pt x="6722" y="2513"/>
                  </a:cubicBezTo>
                  <a:cubicBezTo>
                    <a:pt x="6722" y="2513"/>
                    <a:pt x="6722" y="2513"/>
                    <a:pt x="6667" y="2513"/>
                  </a:cubicBezTo>
                  <a:cubicBezTo>
                    <a:pt x="6667" y="2513"/>
                    <a:pt x="6667" y="2513"/>
                    <a:pt x="6667" y="2513"/>
                  </a:cubicBezTo>
                  <a:cubicBezTo>
                    <a:pt x="6667" y="2513"/>
                    <a:pt x="6612" y="2513"/>
                    <a:pt x="6612" y="2513"/>
                  </a:cubicBezTo>
                  <a:cubicBezTo>
                    <a:pt x="6612" y="2513"/>
                    <a:pt x="6612" y="2474"/>
                    <a:pt x="6612" y="2474"/>
                  </a:cubicBezTo>
                  <a:cubicBezTo>
                    <a:pt x="6612" y="2513"/>
                    <a:pt x="6612" y="2513"/>
                    <a:pt x="6557" y="2513"/>
                  </a:cubicBezTo>
                  <a:cubicBezTo>
                    <a:pt x="6557" y="2513"/>
                    <a:pt x="6557" y="2513"/>
                    <a:pt x="6557" y="2553"/>
                  </a:cubicBezTo>
                  <a:cubicBezTo>
                    <a:pt x="6502" y="2553"/>
                    <a:pt x="6447" y="2592"/>
                    <a:pt x="6447" y="2553"/>
                  </a:cubicBezTo>
                  <a:cubicBezTo>
                    <a:pt x="6502" y="2553"/>
                    <a:pt x="6502" y="2513"/>
                    <a:pt x="6557" y="2513"/>
                  </a:cubicBezTo>
                  <a:cubicBezTo>
                    <a:pt x="6557" y="2474"/>
                    <a:pt x="6557" y="2513"/>
                    <a:pt x="6612" y="2474"/>
                  </a:cubicBezTo>
                  <a:cubicBezTo>
                    <a:pt x="6612" y="2474"/>
                    <a:pt x="6557" y="2474"/>
                    <a:pt x="6557" y="2474"/>
                  </a:cubicBezTo>
                  <a:cubicBezTo>
                    <a:pt x="6557" y="2435"/>
                    <a:pt x="6557" y="2435"/>
                    <a:pt x="6557" y="2435"/>
                  </a:cubicBezTo>
                  <a:cubicBezTo>
                    <a:pt x="6557" y="2396"/>
                    <a:pt x="6502" y="2435"/>
                    <a:pt x="6502" y="2435"/>
                  </a:cubicBezTo>
                  <a:cubicBezTo>
                    <a:pt x="6392" y="2435"/>
                    <a:pt x="6392" y="2356"/>
                    <a:pt x="6337" y="2435"/>
                  </a:cubicBezTo>
                  <a:cubicBezTo>
                    <a:pt x="6337" y="2396"/>
                    <a:pt x="6392" y="2396"/>
                    <a:pt x="6392" y="2396"/>
                  </a:cubicBezTo>
                  <a:cubicBezTo>
                    <a:pt x="6337" y="2356"/>
                    <a:pt x="6337" y="2356"/>
                    <a:pt x="6337" y="2356"/>
                  </a:cubicBezTo>
                  <a:cubicBezTo>
                    <a:pt x="6392" y="2356"/>
                    <a:pt x="6392" y="2317"/>
                    <a:pt x="6392" y="2278"/>
                  </a:cubicBezTo>
                  <a:cubicBezTo>
                    <a:pt x="6392" y="2239"/>
                    <a:pt x="6392" y="2199"/>
                    <a:pt x="6392" y="2278"/>
                  </a:cubicBezTo>
                  <a:cubicBezTo>
                    <a:pt x="6447" y="2278"/>
                    <a:pt x="6392" y="2317"/>
                    <a:pt x="6447" y="2356"/>
                  </a:cubicBezTo>
                  <a:cubicBezTo>
                    <a:pt x="6447" y="2356"/>
                    <a:pt x="6502" y="2356"/>
                    <a:pt x="6557" y="2356"/>
                  </a:cubicBezTo>
                  <a:cubicBezTo>
                    <a:pt x="6612" y="2356"/>
                    <a:pt x="6667" y="2356"/>
                    <a:pt x="6667" y="2396"/>
                  </a:cubicBezTo>
                  <a:cubicBezTo>
                    <a:pt x="6722" y="2396"/>
                    <a:pt x="6778" y="2435"/>
                    <a:pt x="6833" y="2396"/>
                  </a:cubicBezTo>
                  <a:cubicBezTo>
                    <a:pt x="6888" y="2396"/>
                    <a:pt x="6943" y="2278"/>
                    <a:pt x="6888" y="2239"/>
                  </a:cubicBezTo>
                  <a:cubicBezTo>
                    <a:pt x="6888" y="2239"/>
                    <a:pt x="6888" y="2239"/>
                    <a:pt x="6888" y="2239"/>
                  </a:cubicBezTo>
                  <a:cubicBezTo>
                    <a:pt x="6833" y="2239"/>
                    <a:pt x="6833" y="2239"/>
                    <a:pt x="6833" y="2199"/>
                  </a:cubicBezTo>
                  <a:cubicBezTo>
                    <a:pt x="6778" y="2199"/>
                    <a:pt x="6722" y="2199"/>
                    <a:pt x="6722" y="2199"/>
                  </a:cubicBezTo>
                  <a:cubicBezTo>
                    <a:pt x="6667" y="2199"/>
                    <a:pt x="6612" y="2199"/>
                    <a:pt x="6612" y="2160"/>
                  </a:cubicBezTo>
                  <a:cubicBezTo>
                    <a:pt x="6612" y="2160"/>
                    <a:pt x="6612" y="2160"/>
                    <a:pt x="6612" y="2160"/>
                  </a:cubicBezTo>
                  <a:cubicBezTo>
                    <a:pt x="6557" y="2121"/>
                    <a:pt x="6557" y="2121"/>
                    <a:pt x="6502" y="2121"/>
                  </a:cubicBezTo>
                  <a:cubicBezTo>
                    <a:pt x="6502" y="2121"/>
                    <a:pt x="6502" y="2121"/>
                    <a:pt x="6447" y="2121"/>
                  </a:cubicBezTo>
                  <a:cubicBezTo>
                    <a:pt x="6447" y="2081"/>
                    <a:pt x="6447" y="2081"/>
                    <a:pt x="6447" y="2081"/>
                  </a:cubicBezTo>
                  <a:cubicBezTo>
                    <a:pt x="6392" y="2042"/>
                    <a:pt x="6337" y="2003"/>
                    <a:pt x="6337" y="2003"/>
                  </a:cubicBezTo>
                  <a:cubicBezTo>
                    <a:pt x="6282" y="2042"/>
                    <a:pt x="6337" y="2081"/>
                    <a:pt x="6337" y="2081"/>
                  </a:cubicBezTo>
                  <a:cubicBezTo>
                    <a:pt x="6337" y="2081"/>
                    <a:pt x="6337" y="2121"/>
                    <a:pt x="6337" y="2121"/>
                  </a:cubicBezTo>
                  <a:cubicBezTo>
                    <a:pt x="6337" y="2121"/>
                    <a:pt x="6392" y="2160"/>
                    <a:pt x="6392" y="2160"/>
                  </a:cubicBezTo>
                  <a:cubicBezTo>
                    <a:pt x="6392" y="2239"/>
                    <a:pt x="6337" y="2199"/>
                    <a:pt x="6337" y="2199"/>
                  </a:cubicBezTo>
                  <a:cubicBezTo>
                    <a:pt x="6282" y="2160"/>
                    <a:pt x="6282" y="2121"/>
                    <a:pt x="6227" y="2121"/>
                  </a:cubicBezTo>
                  <a:cubicBezTo>
                    <a:pt x="6171" y="2121"/>
                    <a:pt x="6171" y="2199"/>
                    <a:pt x="6171" y="2199"/>
                  </a:cubicBezTo>
                  <a:cubicBezTo>
                    <a:pt x="6171" y="2239"/>
                    <a:pt x="6171" y="2239"/>
                    <a:pt x="6171" y="2239"/>
                  </a:cubicBezTo>
                  <a:cubicBezTo>
                    <a:pt x="6171" y="2278"/>
                    <a:pt x="6227" y="2278"/>
                    <a:pt x="6227" y="2317"/>
                  </a:cubicBezTo>
                  <a:cubicBezTo>
                    <a:pt x="6227" y="2317"/>
                    <a:pt x="6171" y="2278"/>
                    <a:pt x="6116" y="2278"/>
                  </a:cubicBezTo>
                  <a:cubicBezTo>
                    <a:pt x="6116" y="2278"/>
                    <a:pt x="6116" y="2278"/>
                    <a:pt x="6116" y="2278"/>
                  </a:cubicBezTo>
                  <a:cubicBezTo>
                    <a:pt x="6116" y="2278"/>
                    <a:pt x="6061" y="2317"/>
                    <a:pt x="6061" y="2317"/>
                  </a:cubicBezTo>
                  <a:cubicBezTo>
                    <a:pt x="6061" y="2317"/>
                    <a:pt x="6006" y="2356"/>
                    <a:pt x="5951" y="2396"/>
                  </a:cubicBezTo>
                  <a:cubicBezTo>
                    <a:pt x="6006" y="2356"/>
                    <a:pt x="6061" y="2278"/>
                    <a:pt x="5951" y="2239"/>
                  </a:cubicBezTo>
                  <a:cubicBezTo>
                    <a:pt x="5951" y="2239"/>
                    <a:pt x="5951" y="2239"/>
                    <a:pt x="5951" y="2239"/>
                  </a:cubicBezTo>
                  <a:cubicBezTo>
                    <a:pt x="5896" y="2239"/>
                    <a:pt x="5896" y="2199"/>
                    <a:pt x="5896" y="2199"/>
                  </a:cubicBezTo>
                  <a:cubicBezTo>
                    <a:pt x="5896" y="2199"/>
                    <a:pt x="5841" y="2199"/>
                    <a:pt x="5841" y="2199"/>
                  </a:cubicBezTo>
                  <a:cubicBezTo>
                    <a:pt x="5786" y="2199"/>
                    <a:pt x="5786" y="2199"/>
                    <a:pt x="5731" y="2199"/>
                  </a:cubicBezTo>
                  <a:cubicBezTo>
                    <a:pt x="5731" y="2239"/>
                    <a:pt x="5731" y="2278"/>
                    <a:pt x="5731" y="2317"/>
                  </a:cubicBezTo>
                  <a:cubicBezTo>
                    <a:pt x="5786" y="2356"/>
                    <a:pt x="5786" y="2435"/>
                    <a:pt x="5786" y="2435"/>
                  </a:cubicBezTo>
                  <a:cubicBezTo>
                    <a:pt x="5731" y="2474"/>
                    <a:pt x="5620" y="2474"/>
                    <a:pt x="5620" y="2474"/>
                  </a:cubicBezTo>
                  <a:cubicBezTo>
                    <a:pt x="5510" y="2435"/>
                    <a:pt x="5510" y="2396"/>
                    <a:pt x="5455" y="2356"/>
                  </a:cubicBezTo>
                  <a:cubicBezTo>
                    <a:pt x="5455" y="2356"/>
                    <a:pt x="5400" y="2356"/>
                    <a:pt x="5400" y="2356"/>
                  </a:cubicBezTo>
                  <a:cubicBezTo>
                    <a:pt x="5345" y="2356"/>
                    <a:pt x="5400" y="2356"/>
                    <a:pt x="5400" y="2396"/>
                  </a:cubicBezTo>
                  <a:cubicBezTo>
                    <a:pt x="5400" y="2396"/>
                    <a:pt x="5400" y="2396"/>
                    <a:pt x="5400" y="2396"/>
                  </a:cubicBezTo>
                  <a:cubicBezTo>
                    <a:pt x="5455" y="2396"/>
                    <a:pt x="5455" y="2435"/>
                    <a:pt x="5455" y="2435"/>
                  </a:cubicBezTo>
                  <a:cubicBezTo>
                    <a:pt x="5400" y="2474"/>
                    <a:pt x="5400" y="2474"/>
                    <a:pt x="5400" y="2474"/>
                  </a:cubicBezTo>
                  <a:cubicBezTo>
                    <a:pt x="5400" y="2513"/>
                    <a:pt x="5400" y="2553"/>
                    <a:pt x="5345" y="2592"/>
                  </a:cubicBezTo>
                  <a:cubicBezTo>
                    <a:pt x="5290" y="2631"/>
                    <a:pt x="5290" y="2631"/>
                    <a:pt x="5290" y="2631"/>
                  </a:cubicBezTo>
                  <a:cubicBezTo>
                    <a:pt x="5235" y="2671"/>
                    <a:pt x="5235" y="2631"/>
                    <a:pt x="5180" y="2631"/>
                  </a:cubicBezTo>
                  <a:cubicBezTo>
                    <a:pt x="5180" y="2671"/>
                    <a:pt x="5124" y="2671"/>
                    <a:pt x="5124" y="2710"/>
                  </a:cubicBezTo>
                  <a:cubicBezTo>
                    <a:pt x="5069" y="2710"/>
                    <a:pt x="5069" y="2671"/>
                    <a:pt x="5014" y="2710"/>
                  </a:cubicBezTo>
                  <a:cubicBezTo>
                    <a:pt x="4959" y="2710"/>
                    <a:pt x="4959" y="2749"/>
                    <a:pt x="4959" y="2788"/>
                  </a:cubicBezTo>
                  <a:cubicBezTo>
                    <a:pt x="4904" y="2867"/>
                    <a:pt x="4904" y="2906"/>
                    <a:pt x="4849" y="2945"/>
                  </a:cubicBezTo>
                  <a:cubicBezTo>
                    <a:pt x="4849" y="2985"/>
                    <a:pt x="4794" y="2985"/>
                    <a:pt x="4794" y="2985"/>
                  </a:cubicBezTo>
                  <a:cubicBezTo>
                    <a:pt x="4684" y="3024"/>
                    <a:pt x="4629" y="3063"/>
                    <a:pt x="4573" y="3103"/>
                  </a:cubicBezTo>
                  <a:cubicBezTo>
                    <a:pt x="4518" y="3103"/>
                    <a:pt x="4463" y="3142"/>
                    <a:pt x="4518" y="3142"/>
                  </a:cubicBezTo>
                  <a:cubicBezTo>
                    <a:pt x="4573" y="3181"/>
                    <a:pt x="4684" y="3103"/>
                    <a:pt x="4684" y="3181"/>
                  </a:cubicBezTo>
                  <a:cubicBezTo>
                    <a:pt x="4739" y="3220"/>
                    <a:pt x="4629" y="3260"/>
                    <a:pt x="4629" y="3299"/>
                  </a:cubicBezTo>
                  <a:cubicBezTo>
                    <a:pt x="4573" y="3377"/>
                    <a:pt x="4518" y="3456"/>
                    <a:pt x="4518" y="3535"/>
                  </a:cubicBezTo>
                  <a:cubicBezTo>
                    <a:pt x="4573" y="3613"/>
                    <a:pt x="4573" y="3652"/>
                    <a:pt x="4629" y="3731"/>
                  </a:cubicBezTo>
                  <a:cubicBezTo>
                    <a:pt x="4629" y="3731"/>
                    <a:pt x="4629" y="3809"/>
                    <a:pt x="4629" y="3809"/>
                  </a:cubicBezTo>
                  <a:cubicBezTo>
                    <a:pt x="4684" y="3849"/>
                    <a:pt x="4794" y="3888"/>
                    <a:pt x="4849" y="3888"/>
                  </a:cubicBezTo>
                  <a:cubicBezTo>
                    <a:pt x="4904" y="3927"/>
                    <a:pt x="4959" y="3927"/>
                    <a:pt x="5014" y="3967"/>
                  </a:cubicBezTo>
                  <a:cubicBezTo>
                    <a:pt x="5014" y="3967"/>
                    <a:pt x="5014" y="4006"/>
                    <a:pt x="5069" y="4045"/>
                  </a:cubicBezTo>
                  <a:cubicBezTo>
                    <a:pt x="5124" y="4084"/>
                    <a:pt x="5180" y="4124"/>
                    <a:pt x="5180" y="4202"/>
                  </a:cubicBezTo>
                  <a:cubicBezTo>
                    <a:pt x="5235" y="4202"/>
                    <a:pt x="5290" y="4281"/>
                    <a:pt x="5345" y="4320"/>
                  </a:cubicBezTo>
                  <a:cubicBezTo>
                    <a:pt x="5345" y="4320"/>
                    <a:pt x="5290" y="4399"/>
                    <a:pt x="5290" y="4438"/>
                  </a:cubicBezTo>
                  <a:cubicBezTo>
                    <a:pt x="5235" y="4516"/>
                    <a:pt x="5180" y="4595"/>
                    <a:pt x="5124" y="4634"/>
                  </a:cubicBezTo>
                  <a:cubicBezTo>
                    <a:pt x="5014" y="4752"/>
                    <a:pt x="4959" y="4831"/>
                    <a:pt x="4849" y="4948"/>
                  </a:cubicBezTo>
                  <a:cubicBezTo>
                    <a:pt x="4849" y="4988"/>
                    <a:pt x="4849" y="5027"/>
                    <a:pt x="4849" y="5066"/>
                  </a:cubicBezTo>
                  <a:cubicBezTo>
                    <a:pt x="4959" y="5263"/>
                    <a:pt x="5069" y="5498"/>
                    <a:pt x="5180" y="5695"/>
                  </a:cubicBezTo>
                  <a:cubicBezTo>
                    <a:pt x="5235" y="5812"/>
                    <a:pt x="5290" y="5930"/>
                    <a:pt x="5345" y="6048"/>
                  </a:cubicBezTo>
                  <a:cubicBezTo>
                    <a:pt x="5345" y="6087"/>
                    <a:pt x="5345" y="6087"/>
                    <a:pt x="5345" y="6127"/>
                  </a:cubicBezTo>
                  <a:cubicBezTo>
                    <a:pt x="5345" y="6166"/>
                    <a:pt x="5400" y="6166"/>
                    <a:pt x="5345" y="6166"/>
                  </a:cubicBezTo>
                  <a:cubicBezTo>
                    <a:pt x="5345" y="6166"/>
                    <a:pt x="5345" y="6127"/>
                    <a:pt x="5290" y="6127"/>
                  </a:cubicBezTo>
                  <a:cubicBezTo>
                    <a:pt x="5290" y="6127"/>
                    <a:pt x="5290" y="6166"/>
                    <a:pt x="5290" y="6166"/>
                  </a:cubicBezTo>
                  <a:cubicBezTo>
                    <a:pt x="5235" y="6166"/>
                    <a:pt x="5180" y="6166"/>
                    <a:pt x="5180" y="6205"/>
                  </a:cubicBezTo>
                  <a:cubicBezTo>
                    <a:pt x="5235" y="6244"/>
                    <a:pt x="5235" y="6244"/>
                    <a:pt x="5180" y="6284"/>
                  </a:cubicBezTo>
                  <a:cubicBezTo>
                    <a:pt x="5180" y="6323"/>
                    <a:pt x="5180" y="6362"/>
                    <a:pt x="5180" y="6401"/>
                  </a:cubicBezTo>
                  <a:cubicBezTo>
                    <a:pt x="5180" y="6441"/>
                    <a:pt x="5180" y="6441"/>
                    <a:pt x="5124" y="6519"/>
                  </a:cubicBezTo>
                  <a:cubicBezTo>
                    <a:pt x="5069" y="6559"/>
                    <a:pt x="5124" y="6519"/>
                    <a:pt x="5180" y="6559"/>
                  </a:cubicBezTo>
                  <a:cubicBezTo>
                    <a:pt x="5290" y="6559"/>
                    <a:pt x="5235" y="6598"/>
                    <a:pt x="5235" y="6598"/>
                  </a:cubicBezTo>
                  <a:cubicBezTo>
                    <a:pt x="5235" y="6637"/>
                    <a:pt x="5235" y="6637"/>
                    <a:pt x="5180" y="6637"/>
                  </a:cubicBezTo>
                  <a:cubicBezTo>
                    <a:pt x="5124" y="6676"/>
                    <a:pt x="5124" y="6676"/>
                    <a:pt x="5124" y="6716"/>
                  </a:cubicBezTo>
                  <a:cubicBezTo>
                    <a:pt x="5124" y="6755"/>
                    <a:pt x="5124" y="6794"/>
                    <a:pt x="5124" y="6833"/>
                  </a:cubicBezTo>
                  <a:cubicBezTo>
                    <a:pt x="5180" y="6873"/>
                    <a:pt x="5180" y="6912"/>
                    <a:pt x="5235" y="6912"/>
                  </a:cubicBezTo>
                  <a:cubicBezTo>
                    <a:pt x="5290" y="6912"/>
                    <a:pt x="5290" y="6912"/>
                    <a:pt x="5345" y="6912"/>
                  </a:cubicBezTo>
                  <a:cubicBezTo>
                    <a:pt x="5400" y="6912"/>
                    <a:pt x="5345" y="6912"/>
                    <a:pt x="5400" y="6951"/>
                  </a:cubicBezTo>
                  <a:cubicBezTo>
                    <a:pt x="5400" y="6951"/>
                    <a:pt x="5400" y="6991"/>
                    <a:pt x="5400" y="6991"/>
                  </a:cubicBezTo>
                  <a:cubicBezTo>
                    <a:pt x="5400" y="6991"/>
                    <a:pt x="5400" y="7030"/>
                    <a:pt x="5400" y="7030"/>
                  </a:cubicBezTo>
                  <a:cubicBezTo>
                    <a:pt x="5400" y="7069"/>
                    <a:pt x="5290" y="7069"/>
                    <a:pt x="5290" y="7108"/>
                  </a:cubicBezTo>
                  <a:cubicBezTo>
                    <a:pt x="5290" y="7108"/>
                    <a:pt x="5290" y="7148"/>
                    <a:pt x="5290" y="7148"/>
                  </a:cubicBezTo>
                  <a:cubicBezTo>
                    <a:pt x="5345" y="7148"/>
                    <a:pt x="5345" y="7187"/>
                    <a:pt x="5345" y="7187"/>
                  </a:cubicBezTo>
                  <a:cubicBezTo>
                    <a:pt x="5345" y="7187"/>
                    <a:pt x="5345" y="7226"/>
                    <a:pt x="5345" y="7226"/>
                  </a:cubicBezTo>
                  <a:cubicBezTo>
                    <a:pt x="5345" y="7265"/>
                    <a:pt x="5455" y="7305"/>
                    <a:pt x="5455" y="7305"/>
                  </a:cubicBezTo>
                  <a:cubicBezTo>
                    <a:pt x="5510" y="7305"/>
                    <a:pt x="5510" y="7305"/>
                    <a:pt x="5510" y="7344"/>
                  </a:cubicBezTo>
                  <a:cubicBezTo>
                    <a:pt x="5510" y="7344"/>
                    <a:pt x="5510" y="7344"/>
                    <a:pt x="5565" y="7344"/>
                  </a:cubicBezTo>
                  <a:cubicBezTo>
                    <a:pt x="5565" y="7383"/>
                    <a:pt x="5565" y="7383"/>
                    <a:pt x="5565" y="7383"/>
                  </a:cubicBezTo>
                  <a:cubicBezTo>
                    <a:pt x="5620" y="7383"/>
                    <a:pt x="5565" y="7383"/>
                    <a:pt x="5565" y="7423"/>
                  </a:cubicBezTo>
                  <a:cubicBezTo>
                    <a:pt x="5565" y="7462"/>
                    <a:pt x="5620" y="7462"/>
                    <a:pt x="5620" y="7501"/>
                  </a:cubicBezTo>
                  <a:cubicBezTo>
                    <a:pt x="5620" y="7540"/>
                    <a:pt x="5565" y="7540"/>
                    <a:pt x="5565" y="7580"/>
                  </a:cubicBezTo>
                  <a:cubicBezTo>
                    <a:pt x="5510" y="7619"/>
                    <a:pt x="5455" y="7697"/>
                    <a:pt x="5455" y="7737"/>
                  </a:cubicBezTo>
                  <a:cubicBezTo>
                    <a:pt x="5400" y="7776"/>
                    <a:pt x="5345" y="7776"/>
                    <a:pt x="5290" y="7776"/>
                  </a:cubicBezTo>
                  <a:cubicBezTo>
                    <a:pt x="5400" y="7855"/>
                    <a:pt x="5510" y="7933"/>
                    <a:pt x="5620" y="8012"/>
                  </a:cubicBezTo>
                  <a:cubicBezTo>
                    <a:pt x="5731" y="8090"/>
                    <a:pt x="5786" y="8129"/>
                    <a:pt x="5841" y="8169"/>
                  </a:cubicBezTo>
                  <a:cubicBezTo>
                    <a:pt x="5896" y="8208"/>
                    <a:pt x="5951" y="8208"/>
                    <a:pt x="5951" y="8247"/>
                  </a:cubicBezTo>
                  <a:cubicBezTo>
                    <a:pt x="5951" y="8287"/>
                    <a:pt x="5951" y="8287"/>
                    <a:pt x="5951" y="8326"/>
                  </a:cubicBezTo>
                  <a:cubicBezTo>
                    <a:pt x="6006" y="8326"/>
                    <a:pt x="6061" y="8365"/>
                    <a:pt x="6061" y="8404"/>
                  </a:cubicBezTo>
                  <a:cubicBezTo>
                    <a:pt x="6116" y="8444"/>
                    <a:pt x="6116" y="8444"/>
                    <a:pt x="6116" y="8483"/>
                  </a:cubicBezTo>
                  <a:cubicBezTo>
                    <a:pt x="6061" y="8561"/>
                    <a:pt x="6006" y="8640"/>
                    <a:pt x="6006" y="8679"/>
                  </a:cubicBezTo>
                  <a:cubicBezTo>
                    <a:pt x="5951" y="8719"/>
                    <a:pt x="5951" y="8758"/>
                    <a:pt x="5951" y="8797"/>
                  </a:cubicBezTo>
                  <a:cubicBezTo>
                    <a:pt x="5786" y="8954"/>
                    <a:pt x="5620" y="9072"/>
                    <a:pt x="5455" y="9229"/>
                  </a:cubicBezTo>
                  <a:cubicBezTo>
                    <a:pt x="5180" y="9465"/>
                    <a:pt x="4959" y="9661"/>
                    <a:pt x="4684" y="9897"/>
                  </a:cubicBezTo>
                  <a:cubicBezTo>
                    <a:pt x="4684" y="9897"/>
                    <a:pt x="4629" y="9936"/>
                    <a:pt x="4629" y="9936"/>
                  </a:cubicBezTo>
                  <a:cubicBezTo>
                    <a:pt x="4573" y="9975"/>
                    <a:pt x="4518" y="9975"/>
                    <a:pt x="4518" y="10015"/>
                  </a:cubicBezTo>
                  <a:cubicBezTo>
                    <a:pt x="4408" y="10093"/>
                    <a:pt x="4353" y="10132"/>
                    <a:pt x="4243" y="10211"/>
                  </a:cubicBezTo>
                  <a:cubicBezTo>
                    <a:pt x="4243" y="10211"/>
                    <a:pt x="4188" y="10250"/>
                    <a:pt x="4188" y="10250"/>
                  </a:cubicBezTo>
                  <a:cubicBezTo>
                    <a:pt x="4188" y="10289"/>
                    <a:pt x="4243" y="10289"/>
                    <a:pt x="4243" y="10250"/>
                  </a:cubicBezTo>
                  <a:cubicBezTo>
                    <a:pt x="4243" y="10289"/>
                    <a:pt x="4353" y="10289"/>
                    <a:pt x="4353" y="10289"/>
                  </a:cubicBezTo>
                  <a:cubicBezTo>
                    <a:pt x="4353" y="10289"/>
                    <a:pt x="4353" y="10250"/>
                    <a:pt x="4353" y="10250"/>
                  </a:cubicBezTo>
                  <a:cubicBezTo>
                    <a:pt x="4408" y="10250"/>
                    <a:pt x="4408" y="10289"/>
                    <a:pt x="4408" y="10250"/>
                  </a:cubicBezTo>
                  <a:cubicBezTo>
                    <a:pt x="4408" y="10250"/>
                    <a:pt x="4463" y="10211"/>
                    <a:pt x="4463" y="10250"/>
                  </a:cubicBezTo>
                  <a:cubicBezTo>
                    <a:pt x="4463" y="10211"/>
                    <a:pt x="4463" y="10211"/>
                    <a:pt x="4463" y="10211"/>
                  </a:cubicBezTo>
                  <a:cubicBezTo>
                    <a:pt x="4463" y="10211"/>
                    <a:pt x="4463" y="10211"/>
                    <a:pt x="4518" y="10211"/>
                  </a:cubicBezTo>
                  <a:cubicBezTo>
                    <a:pt x="4518" y="10172"/>
                    <a:pt x="4463" y="10211"/>
                    <a:pt x="4518" y="10172"/>
                  </a:cubicBezTo>
                  <a:cubicBezTo>
                    <a:pt x="4573" y="10172"/>
                    <a:pt x="4629" y="10172"/>
                    <a:pt x="4629" y="10132"/>
                  </a:cubicBezTo>
                  <a:cubicBezTo>
                    <a:pt x="4684" y="10132"/>
                    <a:pt x="4684" y="10211"/>
                    <a:pt x="4629" y="10172"/>
                  </a:cubicBezTo>
                  <a:cubicBezTo>
                    <a:pt x="4629" y="10172"/>
                    <a:pt x="4629" y="10211"/>
                    <a:pt x="4629" y="10211"/>
                  </a:cubicBezTo>
                  <a:cubicBezTo>
                    <a:pt x="4573" y="10250"/>
                    <a:pt x="4684" y="10329"/>
                    <a:pt x="4629" y="10329"/>
                  </a:cubicBezTo>
                  <a:cubicBezTo>
                    <a:pt x="4629" y="10329"/>
                    <a:pt x="4573" y="10250"/>
                    <a:pt x="4518" y="10250"/>
                  </a:cubicBezTo>
                  <a:cubicBezTo>
                    <a:pt x="4518" y="10250"/>
                    <a:pt x="4573" y="10368"/>
                    <a:pt x="4629" y="10368"/>
                  </a:cubicBezTo>
                  <a:cubicBezTo>
                    <a:pt x="4629" y="10407"/>
                    <a:pt x="4739" y="10447"/>
                    <a:pt x="4684" y="10407"/>
                  </a:cubicBezTo>
                  <a:cubicBezTo>
                    <a:pt x="4739" y="10407"/>
                    <a:pt x="4739" y="10447"/>
                    <a:pt x="4739" y="10447"/>
                  </a:cubicBezTo>
                  <a:cubicBezTo>
                    <a:pt x="4739" y="10447"/>
                    <a:pt x="4794" y="10486"/>
                    <a:pt x="4794" y="10486"/>
                  </a:cubicBezTo>
                  <a:cubicBezTo>
                    <a:pt x="4849" y="10525"/>
                    <a:pt x="4849" y="10525"/>
                    <a:pt x="4904" y="10525"/>
                  </a:cubicBezTo>
                  <a:cubicBezTo>
                    <a:pt x="4959" y="10525"/>
                    <a:pt x="5014" y="10564"/>
                    <a:pt x="5014" y="10525"/>
                  </a:cubicBezTo>
                  <a:cubicBezTo>
                    <a:pt x="5069" y="10525"/>
                    <a:pt x="5069" y="10525"/>
                    <a:pt x="5069" y="10525"/>
                  </a:cubicBezTo>
                  <a:cubicBezTo>
                    <a:pt x="5124" y="10525"/>
                    <a:pt x="5235" y="10525"/>
                    <a:pt x="5235" y="10564"/>
                  </a:cubicBezTo>
                  <a:cubicBezTo>
                    <a:pt x="5290" y="10604"/>
                    <a:pt x="5235" y="10643"/>
                    <a:pt x="5290" y="10643"/>
                  </a:cubicBezTo>
                  <a:cubicBezTo>
                    <a:pt x="5345" y="10682"/>
                    <a:pt x="5400" y="10643"/>
                    <a:pt x="5400" y="10682"/>
                  </a:cubicBezTo>
                  <a:cubicBezTo>
                    <a:pt x="5455" y="10682"/>
                    <a:pt x="5455" y="10682"/>
                    <a:pt x="5400" y="10721"/>
                  </a:cubicBezTo>
                  <a:cubicBezTo>
                    <a:pt x="5400" y="10721"/>
                    <a:pt x="5455" y="10761"/>
                    <a:pt x="5400" y="10761"/>
                  </a:cubicBezTo>
                  <a:cubicBezTo>
                    <a:pt x="5345" y="10761"/>
                    <a:pt x="5235" y="10721"/>
                    <a:pt x="5180" y="10721"/>
                  </a:cubicBezTo>
                  <a:cubicBezTo>
                    <a:pt x="5069" y="10721"/>
                    <a:pt x="5014" y="10682"/>
                    <a:pt x="4904" y="10682"/>
                  </a:cubicBezTo>
                  <a:cubicBezTo>
                    <a:pt x="4849" y="10682"/>
                    <a:pt x="4849" y="10721"/>
                    <a:pt x="4794" y="10721"/>
                  </a:cubicBezTo>
                  <a:cubicBezTo>
                    <a:pt x="4904" y="10761"/>
                    <a:pt x="4684" y="10839"/>
                    <a:pt x="4684" y="10800"/>
                  </a:cubicBezTo>
                  <a:cubicBezTo>
                    <a:pt x="4629" y="10800"/>
                    <a:pt x="4629" y="10800"/>
                    <a:pt x="4573" y="10800"/>
                  </a:cubicBezTo>
                  <a:cubicBezTo>
                    <a:pt x="4573" y="10761"/>
                    <a:pt x="4573" y="10761"/>
                    <a:pt x="4573" y="10761"/>
                  </a:cubicBezTo>
                  <a:cubicBezTo>
                    <a:pt x="4463" y="10800"/>
                    <a:pt x="4518" y="10879"/>
                    <a:pt x="4518" y="10918"/>
                  </a:cubicBezTo>
                  <a:cubicBezTo>
                    <a:pt x="4463" y="10918"/>
                    <a:pt x="4408" y="10879"/>
                    <a:pt x="4408" y="10879"/>
                  </a:cubicBezTo>
                  <a:cubicBezTo>
                    <a:pt x="4408" y="10879"/>
                    <a:pt x="4408" y="10839"/>
                    <a:pt x="4353" y="10839"/>
                  </a:cubicBezTo>
                  <a:cubicBezTo>
                    <a:pt x="4298" y="10800"/>
                    <a:pt x="4298" y="10879"/>
                    <a:pt x="4298" y="10918"/>
                  </a:cubicBezTo>
                  <a:cubicBezTo>
                    <a:pt x="4298" y="10918"/>
                    <a:pt x="4353" y="10957"/>
                    <a:pt x="4353" y="10957"/>
                  </a:cubicBezTo>
                  <a:cubicBezTo>
                    <a:pt x="4353" y="10996"/>
                    <a:pt x="4298" y="11036"/>
                    <a:pt x="4298" y="11036"/>
                  </a:cubicBezTo>
                  <a:cubicBezTo>
                    <a:pt x="4298" y="11075"/>
                    <a:pt x="4408" y="11075"/>
                    <a:pt x="4408" y="11114"/>
                  </a:cubicBezTo>
                  <a:cubicBezTo>
                    <a:pt x="4353" y="11114"/>
                    <a:pt x="4298" y="11153"/>
                    <a:pt x="4298" y="11153"/>
                  </a:cubicBezTo>
                  <a:cubicBezTo>
                    <a:pt x="4298" y="11153"/>
                    <a:pt x="4353" y="11153"/>
                    <a:pt x="4353" y="11153"/>
                  </a:cubicBezTo>
                  <a:cubicBezTo>
                    <a:pt x="4353" y="11193"/>
                    <a:pt x="4298" y="11153"/>
                    <a:pt x="4298" y="11153"/>
                  </a:cubicBezTo>
                  <a:cubicBezTo>
                    <a:pt x="4243" y="11153"/>
                    <a:pt x="4243" y="11193"/>
                    <a:pt x="4243" y="11193"/>
                  </a:cubicBezTo>
                  <a:cubicBezTo>
                    <a:pt x="4188" y="11232"/>
                    <a:pt x="4188" y="11311"/>
                    <a:pt x="4188" y="11350"/>
                  </a:cubicBezTo>
                  <a:cubicBezTo>
                    <a:pt x="4133" y="11389"/>
                    <a:pt x="4133" y="11389"/>
                    <a:pt x="4078" y="11428"/>
                  </a:cubicBezTo>
                  <a:cubicBezTo>
                    <a:pt x="4022" y="11468"/>
                    <a:pt x="4022" y="11507"/>
                    <a:pt x="4022" y="11546"/>
                  </a:cubicBezTo>
                  <a:cubicBezTo>
                    <a:pt x="3967" y="11625"/>
                    <a:pt x="4078" y="11703"/>
                    <a:pt x="4078" y="11821"/>
                  </a:cubicBezTo>
                  <a:cubicBezTo>
                    <a:pt x="4078" y="11860"/>
                    <a:pt x="4022" y="11860"/>
                    <a:pt x="4078" y="11939"/>
                  </a:cubicBezTo>
                  <a:cubicBezTo>
                    <a:pt x="4078" y="11939"/>
                    <a:pt x="4078" y="11978"/>
                    <a:pt x="4133" y="12017"/>
                  </a:cubicBezTo>
                  <a:cubicBezTo>
                    <a:pt x="4133" y="12017"/>
                    <a:pt x="4133" y="12057"/>
                    <a:pt x="4133" y="12057"/>
                  </a:cubicBezTo>
                  <a:cubicBezTo>
                    <a:pt x="4133" y="12057"/>
                    <a:pt x="4133" y="12057"/>
                    <a:pt x="4133" y="12096"/>
                  </a:cubicBezTo>
                  <a:cubicBezTo>
                    <a:pt x="4133" y="12096"/>
                    <a:pt x="4133" y="12135"/>
                    <a:pt x="4133" y="12135"/>
                  </a:cubicBezTo>
                  <a:cubicBezTo>
                    <a:pt x="4133" y="12135"/>
                    <a:pt x="4188" y="12135"/>
                    <a:pt x="4188" y="12135"/>
                  </a:cubicBezTo>
                  <a:cubicBezTo>
                    <a:pt x="4243" y="12175"/>
                    <a:pt x="4078" y="12214"/>
                    <a:pt x="4078" y="12214"/>
                  </a:cubicBezTo>
                  <a:cubicBezTo>
                    <a:pt x="4078" y="12214"/>
                    <a:pt x="4078" y="12214"/>
                    <a:pt x="4078" y="12214"/>
                  </a:cubicBezTo>
                  <a:cubicBezTo>
                    <a:pt x="4022" y="12214"/>
                    <a:pt x="4078" y="12253"/>
                    <a:pt x="4022" y="12253"/>
                  </a:cubicBezTo>
                  <a:cubicBezTo>
                    <a:pt x="4022" y="12292"/>
                    <a:pt x="4022" y="12292"/>
                    <a:pt x="4022" y="12292"/>
                  </a:cubicBezTo>
                  <a:cubicBezTo>
                    <a:pt x="3967" y="12292"/>
                    <a:pt x="3967" y="12292"/>
                    <a:pt x="3967" y="12332"/>
                  </a:cubicBezTo>
                  <a:cubicBezTo>
                    <a:pt x="3967" y="12332"/>
                    <a:pt x="3967" y="12332"/>
                    <a:pt x="3967" y="12332"/>
                  </a:cubicBezTo>
                  <a:cubicBezTo>
                    <a:pt x="3967" y="12371"/>
                    <a:pt x="3967" y="12332"/>
                    <a:pt x="3967" y="12371"/>
                  </a:cubicBezTo>
                  <a:cubicBezTo>
                    <a:pt x="3967" y="12410"/>
                    <a:pt x="4022" y="12410"/>
                    <a:pt x="4078" y="12410"/>
                  </a:cubicBezTo>
                  <a:cubicBezTo>
                    <a:pt x="4078" y="12410"/>
                    <a:pt x="4022" y="12449"/>
                    <a:pt x="4078" y="12449"/>
                  </a:cubicBezTo>
                  <a:cubicBezTo>
                    <a:pt x="4078" y="12489"/>
                    <a:pt x="4133" y="12489"/>
                    <a:pt x="4133" y="12528"/>
                  </a:cubicBezTo>
                  <a:cubicBezTo>
                    <a:pt x="4188" y="12528"/>
                    <a:pt x="4188" y="12528"/>
                    <a:pt x="4188" y="12528"/>
                  </a:cubicBezTo>
                  <a:cubicBezTo>
                    <a:pt x="4243" y="12567"/>
                    <a:pt x="4243" y="12646"/>
                    <a:pt x="4188" y="12646"/>
                  </a:cubicBezTo>
                  <a:cubicBezTo>
                    <a:pt x="4188" y="12646"/>
                    <a:pt x="4133" y="12646"/>
                    <a:pt x="4133" y="12685"/>
                  </a:cubicBezTo>
                  <a:cubicBezTo>
                    <a:pt x="4133" y="12685"/>
                    <a:pt x="4188" y="12685"/>
                    <a:pt x="4188" y="12724"/>
                  </a:cubicBezTo>
                  <a:cubicBezTo>
                    <a:pt x="4188" y="12764"/>
                    <a:pt x="4133" y="12803"/>
                    <a:pt x="4133" y="12842"/>
                  </a:cubicBezTo>
                  <a:cubicBezTo>
                    <a:pt x="4133" y="12842"/>
                    <a:pt x="4188" y="12842"/>
                    <a:pt x="4243" y="12842"/>
                  </a:cubicBezTo>
                  <a:cubicBezTo>
                    <a:pt x="4298" y="12881"/>
                    <a:pt x="4243" y="12881"/>
                    <a:pt x="4243" y="12921"/>
                  </a:cubicBezTo>
                  <a:cubicBezTo>
                    <a:pt x="4243" y="12921"/>
                    <a:pt x="4298" y="12960"/>
                    <a:pt x="4298" y="12960"/>
                  </a:cubicBezTo>
                  <a:cubicBezTo>
                    <a:pt x="4298" y="12960"/>
                    <a:pt x="4298" y="12999"/>
                    <a:pt x="4298" y="12999"/>
                  </a:cubicBezTo>
                  <a:cubicBezTo>
                    <a:pt x="4298" y="13039"/>
                    <a:pt x="4353" y="13039"/>
                    <a:pt x="4353" y="13039"/>
                  </a:cubicBezTo>
                  <a:cubicBezTo>
                    <a:pt x="4353" y="13078"/>
                    <a:pt x="4353" y="13078"/>
                    <a:pt x="4353" y="13078"/>
                  </a:cubicBezTo>
                  <a:cubicBezTo>
                    <a:pt x="4353" y="13078"/>
                    <a:pt x="4353" y="13117"/>
                    <a:pt x="4408" y="13117"/>
                  </a:cubicBezTo>
                  <a:cubicBezTo>
                    <a:pt x="4408" y="13156"/>
                    <a:pt x="4408" y="13196"/>
                    <a:pt x="4408" y="13235"/>
                  </a:cubicBezTo>
                  <a:cubicBezTo>
                    <a:pt x="4408" y="13274"/>
                    <a:pt x="4353" y="13274"/>
                    <a:pt x="4408" y="13313"/>
                  </a:cubicBezTo>
                  <a:cubicBezTo>
                    <a:pt x="4408" y="13353"/>
                    <a:pt x="4463" y="13392"/>
                    <a:pt x="4463" y="13353"/>
                  </a:cubicBezTo>
                  <a:cubicBezTo>
                    <a:pt x="4463" y="13353"/>
                    <a:pt x="4518" y="13353"/>
                    <a:pt x="4518" y="13353"/>
                  </a:cubicBezTo>
                  <a:cubicBezTo>
                    <a:pt x="4518" y="13353"/>
                    <a:pt x="4573" y="13353"/>
                    <a:pt x="4573" y="13353"/>
                  </a:cubicBezTo>
                  <a:cubicBezTo>
                    <a:pt x="4629" y="13353"/>
                    <a:pt x="4629" y="13392"/>
                    <a:pt x="4629" y="13431"/>
                  </a:cubicBezTo>
                  <a:cubicBezTo>
                    <a:pt x="4684" y="13471"/>
                    <a:pt x="4739" y="13392"/>
                    <a:pt x="4849" y="13392"/>
                  </a:cubicBezTo>
                  <a:cubicBezTo>
                    <a:pt x="4849" y="13392"/>
                    <a:pt x="4959" y="13431"/>
                    <a:pt x="4959" y="13431"/>
                  </a:cubicBezTo>
                  <a:cubicBezTo>
                    <a:pt x="5014" y="13431"/>
                    <a:pt x="5014" y="13431"/>
                    <a:pt x="5014" y="13471"/>
                  </a:cubicBezTo>
                  <a:cubicBezTo>
                    <a:pt x="5014" y="13471"/>
                    <a:pt x="5014" y="13471"/>
                    <a:pt x="5014" y="13471"/>
                  </a:cubicBezTo>
                  <a:cubicBezTo>
                    <a:pt x="5014" y="13510"/>
                    <a:pt x="4959" y="13549"/>
                    <a:pt x="5014" y="13549"/>
                  </a:cubicBezTo>
                  <a:cubicBezTo>
                    <a:pt x="5014" y="13588"/>
                    <a:pt x="5014" y="13628"/>
                    <a:pt x="5069" y="13588"/>
                  </a:cubicBezTo>
                  <a:cubicBezTo>
                    <a:pt x="5124" y="13588"/>
                    <a:pt x="5124" y="13549"/>
                    <a:pt x="5180" y="13549"/>
                  </a:cubicBezTo>
                  <a:cubicBezTo>
                    <a:pt x="5180" y="13549"/>
                    <a:pt x="5180" y="13549"/>
                    <a:pt x="5235" y="13549"/>
                  </a:cubicBezTo>
                  <a:cubicBezTo>
                    <a:pt x="5235" y="13549"/>
                    <a:pt x="5235" y="13549"/>
                    <a:pt x="5235" y="13549"/>
                  </a:cubicBezTo>
                  <a:cubicBezTo>
                    <a:pt x="5235" y="13510"/>
                    <a:pt x="5235" y="13510"/>
                    <a:pt x="5290" y="13510"/>
                  </a:cubicBezTo>
                  <a:cubicBezTo>
                    <a:pt x="5290" y="13510"/>
                    <a:pt x="5345" y="13510"/>
                    <a:pt x="5400" y="13510"/>
                  </a:cubicBezTo>
                  <a:cubicBezTo>
                    <a:pt x="5400" y="13510"/>
                    <a:pt x="5400" y="13510"/>
                    <a:pt x="5400" y="13510"/>
                  </a:cubicBezTo>
                  <a:cubicBezTo>
                    <a:pt x="5455" y="13510"/>
                    <a:pt x="5510" y="13510"/>
                    <a:pt x="5510" y="13510"/>
                  </a:cubicBezTo>
                  <a:cubicBezTo>
                    <a:pt x="5510" y="13510"/>
                    <a:pt x="5565" y="13549"/>
                    <a:pt x="5565" y="13549"/>
                  </a:cubicBezTo>
                  <a:cubicBezTo>
                    <a:pt x="5565" y="13549"/>
                    <a:pt x="5565" y="13549"/>
                    <a:pt x="5565" y="13549"/>
                  </a:cubicBezTo>
                  <a:cubicBezTo>
                    <a:pt x="5565" y="13588"/>
                    <a:pt x="5620" y="13588"/>
                    <a:pt x="5620" y="13588"/>
                  </a:cubicBezTo>
                  <a:cubicBezTo>
                    <a:pt x="5620" y="13588"/>
                    <a:pt x="5620" y="13628"/>
                    <a:pt x="5620" y="13628"/>
                  </a:cubicBezTo>
                  <a:cubicBezTo>
                    <a:pt x="5620" y="13628"/>
                    <a:pt x="5676" y="13628"/>
                    <a:pt x="5676" y="13628"/>
                  </a:cubicBezTo>
                  <a:cubicBezTo>
                    <a:pt x="5676" y="13628"/>
                    <a:pt x="5676" y="13667"/>
                    <a:pt x="5676" y="13667"/>
                  </a:cubicBezTo>
                  <a:cubicBezTo>
                    <a:pt x="5731" y="13667"/>
                    <a:pt x="5786" y="13628"/>
                    <a:pt x="5786" y="13667"/>
                  </a:cubicBezTo>
                  <a:cubicBezTo>
                    <a:pt x="5786" y="13706"/>
                    <a:pt x="5786" y="13745"/>
                    <a:pt x="5786" y="13745"/>
                  </a:cubicBezTo>
                  <a:cubicBezTo>
                    <a:pt x="5786" y="13745"/>
                    <a:pt x="5786" y="13745"/>
                    <a:pt x="5786" y="13745"/>
                  </a:cubicBezTo>
                  <a:cubicBezTo>
                    <a:pt x="5786" y="13745"/>
                    <a:pt x="5786" y="13785"/>
                    <a:pt x="5786" y="13785"/>
                  </a:cubicBezTo>
                  <a:cubicBezTo>
                    <a:pt x="5786" y="13785"/>
                    <a:pt x="5786" y="13785"/>
                    <a:pt x="5731" y="13824"/>
                  </a:cubicBezTo>
                  <a:cubicBezTo>
                    <a:pt x="5731" y="13824"/>
                    <a:pt x="5731" y="13824"/>
                    <a:pt x="5731" y="13863"/>
                  </a:cubicBezTo>
                  <a:cubicBezTo>
                    <a:pt x="5731" y="13863"/>
                    <a:pt x="5731" y="13863"/>
                    <a:pt x="5731" y="13903"/>
                  </a:cubicBezTo>
                  <a:cubicBezTo>
                    <a:pt x="5786" y="13903"/>
                    <a:pt x="5786" y="13942"/>
                    <a:pt x="5786" y="13942"/>
                  </a:cubicBezTo>
                  <a:cubicBezTo>
                    <a:pt x="5786" y="13981"/>
                    <a:pt x="5841" y="13981"/>
                    <a:pt x="5841" y="14020"/>
                  </a:cubicBezTo>
                  <a:cubicBezTo>
                    <a:pt x="5841" y="14020"/>
                    <a:pt x="5841" y="14020"/>
                    <a:pt x="5841" y="14020"/>
                  </a:cubicBezTo>
                  <a:cubicBezTo>
                    <a:pt x="5786" y="14020"/>
                    <a:pt x="5786" y="14020"/>
                    <a:pt x="5786" y="14020"/>
                  </a:cubicBezTo>
                  <a:cubicBezTo>
                    <a:pt x="5786" y="14020"/>
                    <a:pt x="5786" y="14020"/>
                    <a:pt x="5786" y="14060"/>
                  </a:cubicBezTo>
                  <a:cubicBezTo>
                    <a:pt x="5786" y="14060"/>
                    <a:pt x="5786" y="14060"/>
                    <a:pt x="5786" y="14060"/>
                  </a:cubicBezTo>
                  <a:cubicBezTo>
                    <a:pt x="5786" y="14099"/>
                    <a:pt x="5731" y="14060"/>
                    <a:pt x="5731" y="14099"/>
                  </a:cubicBezTo>
                  <a:cubicBezTo>
                    <a:pt x="5731" y="14099"/>
                    <a:pt x="5731" y="14099"/>
                    <a:pt x="5731" y="14138"/>
                  </a:cubicBezTo>
                  <a:cubicBezTo>
                    <a:pt x="5731" y="14138"/>
                    <a:pt x="5676" y="14138"/>
                    <a:pt x="5731" y="14177"/>
                  </a:cubicBezTo>
                  <a:cubicBezTo>
                    <a:pt x="5731" y="14177"/>
                    <a:pt x="5786" y="14217"/>
                    <a:pt x="5841" y="14256"/>
                  </a:cubicBezTo>
                  <a:cubicBezTo>
                    <a:pt x="5841" y="14256"/>
                    <a:pt x="5841" y="14256"/>
                    <a:pt x="5841" y="14256"/>
                  </a:cubicBezTo>
                  <a:cubicBezTo>
                    <a:pt x="5841" y="14256"/>
                    <a:pt x="5896" y="14256"/>
                    <a:pt x="5896" y="14256"/>
                  </a:cubicBezTo>
                  <a:cubicBezTo>
                    <a:pt x="5896" y="14256"/>
                    <a:pt x="5896" y="14295"/>
                    <a:pt x="5896" y="14295"/>
                  </a:cubicBezTo>
                  <a:cubicBezTo>
                    <a:pt x="5896" y="14295"/>
                    <a:pt x="5841" y="14335"/>
                    <a:pt x="5841" y="14374"/>
                  </a:cubicBezTo>
                  <a:cubicBezTo>
                    <a:pt x="5841" y="14374"/>
                    <a:pt x="5896" y="14374"/>
                    <a:pt x="5896" y="14374"/>
                  </a:cubicBezTo>
                  <a:cubicBezTo>
                    <a:pt x="5951" y="14413"/>
                    <a:pt x="5951" y="14452"/>
                    <a:pt x="5951" y="14492"/>
                  </a:cubicBezTo>
                  <a:cubicBezTo>
                    <a:pt x="6006" y="14531"/>
                    <a:pt x="6006" y="14531"/>
                    <a:pt x="6061" y="14570"/>
                  </a:cubicBezTo>
                  <a:cubicBezTo>
                    <a:pt x="6116" y="14570"/>
                    <a:pt x="6171" y="14570"/>
                    <a:pt x="6171" y="14609"/>
                  </a:cubicBezTo>
                  <a:cubicBezTo>
                    <a:pt x="6227" y="14609"/>
                    <a:pt x="6227" y="14649"/>
                    <a:pt x="6227" y="14649"/>
                  </a:cubicBezTo>
                  <a:cubicBezTo>
                    <a:pt x="6227" y="14649"/>
                    <a:pt x="6282" y="14649"/>
                    <a:pt x="6282" y="14688"/>
                  </a:cubicBezTo>
                  <a:cubicBezTo>
                    <a:pt x="6282" y="14727"/>
                    <a:pt x="6227" y="14767"/>
                    <a:pt x="6227" y="14806"/>
                  </a:cubicBezTo>
                  <a:cubicBezTo>
                    <a:pt x="6282" y="14806"/>
                    <a:pt x="6282" y="14806"/>
                    <a:pt x="6337" y="14806"/>
                  </a:cubicBezTo>
                  <a:cubicBezTo>
                    <a:pt x="6392" y="14806"/>
                    <a:pt x="6447" y="14806"/>
                    <a:pt x="6502" y="14806"/>
                  </a:cubicBezTo>
                  <a:cubicBezTo>
                    <a:pt x="6502" y="14806"/>
                    <a:pt x="6502" y="14845"/>
                    <a:pt x="6502" y="14845"/>
                  </a:cubicBezTo>
                  <a:cubicBezTo>
                    <a:pt x="6557" y="14845"/>
                    <a:pt x="6557" y="14845"/>
                    <a:pt x="6557" y="14845"/>
                  </a:cubicBezTo>
                  <a:cubicBezTo>
                    <a:pt x="6612" y="14884"/>
                    <a:pt x="6557" y="14884"/>
                    <a:pt x="6557" y="14884"/>
                  </a:cubicBezTo>
                  <a:cubicBezTo>
                    <a:pt x="6557" y="14924"/>
                    <a:pt x="6612" y="14963"/>
                    <a:pt x="6612" y="14963"/>
                  </a:cubicBezTo>
                  <a:cubicBezTo>
                    <a:pt x="6612" y="14963"/>
                    <a:pt x="6667" y="15002"/>
                    <a:pt x="6667" y="14963"/>
                  </a:cubicBezTo>
                  <a:cubicBezTo>
                    <a:pt x="6612" y="14963"/>
                    <a:pt x="6667" y="15002"/>
                    <a:pt x="6667" y="15002"/>
                  </a:cubicBezTo>
                  <a:cubicBezTo>
                    <a:pt x="6722" y="15002"/>
                    <a:pt x="6667" y="15002"/>
                    <a:pt x="6722" y="15041"/>
                  </a:cubicBezTo>
                  <a:cubicBezTo>
                    <a:pt x="6722" y="15081"/>
                    <a:pt x="6667" y="15081"/>
                    <a:pt x="6612" y="15081"/>
                  </a:cubicBezTo>
                  <a:cubicBezTo>
                    <a:pt x="6612" y="15081"/>
                    <a:pt x="6612" y="15081"/>
                    <a:pt x="6612" y="15081"/>
                  </a:cubicBezTo>
                  <a:cubicBezTo>
                    <a:pt x="6612" y="15081"/>
                    <a:pt x="6557" y="15081"/>
                    <a:pt x="6557" y="15120"/>
                  </a:cubicBezTo>
                  <a:cubicBezTo>
                    <a:pt x="6557" y="15120"/>
                    <a:pt x="6557" y="15159"/>
                    <a:pt x="6502" y="15159"/>
                  </a:cubicBezTo>
                  <a:cubicBezTo>
                    <a:pt x="6502" y="15159"/>
                    <a:pt x="6502" y="15199"/>
                    <a:pt x="6502" y="15199"/>
                  </a:cubicBezTo>
                  <a:cubicBezTo>
                    <a:pt x="6447" y="15199"/>
                    <a:pt x="6447" y="15199"/>
                    <a:pt x="6447" y="15199"/>
                  </a:cubicBezTo>
                  <a:cubicBezTo>
                    <a:pt x="6447" y="15199"/>
                    <a:pt x="6447" y="15199"/>
                    <a:pt x="6392" y="15238"/>
                  </a:cubicBezTo>
                  <a:cubicBezTo>
                    <a:pt x="6392" y="15238"/>
                    <a:pt x="6337" y="15238"/>
                    <a:pt x="6337" y="15199"/>
                  </a:cubicBezTo>
                  <a:cubicBezTo>
                    <a:pt x="6282" y="15199"/>
                    <a:pt x="6282" y="15238"/>
                    <a:pt x="6282" y="15199"/>
                  </a:cubicBezTo>
                  <a:cubicBezTo>
                    <a:pt x="6227" y="15199"/>
                    <a:pt x="6227" y="15199"/>
                    <a:pt x="6227" y="15199"/>
                  </a:cubicBezTo>
                  <a:cubicBezTo>
                    <a:pt x="6227" y="15199"/>
                    <a:pt x="6227" y="15159"/>
                    <a:pt x="6227" y="15159"/>
                  </a:cubicBezTo>
                  <a:cubicBezTo>
                    <a:pt x="6171" y="15159"/>
                    <a:pt x="6061" y="15159"/>
                    <a:pt x="6006" y="15159"/>
                  </a:cubicBezTo>
                  <a:cubicBezTo>
                    <a:pt x="6006" y="15159"/>
                    <a:pt x="6006" y="15199"/>
                    <a:pt x="6006" y="15238"/>
                  </a:cubicBezTo>
                  <a:cubicBezTo>
                    <a:pt x="6006" y="15238"/>
                    <a:pt x="5951" y="15238"/>
                    <a:pt x="5951" y="15277"/>
                  </a:cubicBezTo>
                  <a:cubicBezTo>
                    <a:pt x="5951" y="15277"/>
                    <a:pt x="6006" y="15316"/>
                    <a:pt x="6006" y="15316"/>
                  </a:cubicBezTo>
                  <a:cubicBezTo>
                    <a:pt x="6061" y="15356"/>
                    <a:pt x="6061" y="15356"/>
                    <a:pt x="6061" y="15356"/>
                  </a:cubicBezTo>
                  <a:cubicBezTo>
                    <a:pt x="6116" y="15356"/>
                    <a:pt x="6116" y="15395"/>
                    <a:pt x="6116" y="15434"/>
                  </a:cubicBezTo>
                  <a:cubicBezTo>
                    <a:pt x="6116" y="15473"/>
                    <a:pt x="6061" y="15434"/>
                    <a:pt x="6061" y="15473"/>
                  </a:cubicBezTo>
                  <a:cubicBezTo>
                    <a:pt x="6061" y="15473"/>
                    <a:pt x="6227" y="15552"/>
                    <a:pt x="6116" y="15552"/>
                  </a:cubicBezTo>
                  <a:cubicBezTo>
                    <a:pt x="6116" y="15552"/>
                    <a:pt x="6116" y="15552"/>
                    <a:pt x="6116" y="15552"/>
                  </a:cubicBezTo>
                  <a:cubicBezTo>
                    <a:pt x="6116" y="15552"/>
                    <a:pt x="6116" y="15552"/>
                    <a:pt x="6116" y="15591"/>
                  </a:cubicBezTo>
                  <a:cubicBezTo>
                    <a:pt x="6116" y="15591"/>
                    <a:pt x="6116" y="15631"/>
                    <a:pt x="6116" y="15631"/>
                  </a:cubicBezTo>
                  <a:cubicBezTo>
                    <a:pt x="6116" y="15670"/>
                    <a:pt x="6116" y="15709"/>
                    <a:pt x="6171" y="15709"/>
                  </a:cubicBezTo>
                  <a:cubicBezTo>
                    <a:pt x="6171" y="15748"/>
                    <a:pt x="6171" y="15748"/>
                    <a:pt x="6227" y="15788"/>
                  </a:cubicBezTo>
                  <a:cubicBezTo>
                    <a:pt x="6227" y="15788"/>
                    <a:pt x="6227" y="15788"/>
                    <a:pt x="6227" y="15827"/>
                  </a:cubicBezTo>
                  <a:cubicBezTo>
                    <a:pt x="6227" y="15827"/>
                    <a:pt x="6282" y="15788"/>
                    <a:pt x="6282" y="15827"/>
                  </a:cubicBezTo>
                  <a:cubicBezTo>
                    <a:pt x="6282" y="15827"/>
                    <a:pt x="6282" y="15827"/>
                    <a:pt x="6282" y="15827"/>
                  </a:cubicBezTo>
                  <a:cubicBezTo>
                    <a:pt x="6282" y="15866"/>
                    <a:pt x="6282" y="15827"/>
                    <a:pt x="6337" y="15827"/>
                  </a:cubicBezTo>
                  <a:cubicBezTo>
                    <a:pt x="6392" y="15827"/>
                    <a:pt x="6447" y="15827"/>
                    <a:pt x="6502" y="15788"/>
                  </a:cubicBezTo>
                  <a:cubicBezTo>
                    <a:pt x="6502" y="15788"/>
                    <a:pt x="6502" y="15748"/>
                    <a:pt x="6502" y="15748"/>
                  </a:cubicBezTo>
                  <a:cubicBezTo>
                    <a:pt x="6502" y="15709"/>
                    <a:pt x="6502" y="15709"/>
                    <a:pt x="6502" y="15670"/>
                  </a:cubicBezTo>
                  <a:cubicBezTo>
                    <a:pt x="6557" y="15670"/>
                    <a:pt x="6667" y="15709"/>
                    <a:pt x="6667" y="15709"/>
                  </a:cubicBezTo>
                  <a:cubicBezTo>
                    <a:pt x="6722" y="15709"/>
                    <a:pt x="6778" y="15709"/>
                    <a:pt x="6833" y="15709"/>
                  </a:cubicBezTo>
                  <a:cubicBezTo>
                    <a:pt x="6888" y="15709"/>
                    <a:pt x="6888" y="15670"/>
                    <a:pt x="6943" y="15670"/>
                  </a:cubicBezTo>
                  <a:cubicBezTo>
                    <a:pt x="6998" y="15631"/>
                    <a:pt x="7053" y="15670"/>
                    <a:pt x="7108" y="15670"/>
                  </a:cubicBezTo>
                  <a:cubicBezTo>
                    <a:pt x="7108" y="15709"/>
                    <a:pt x="7108" y="15709"/>
                    <a:pt x="7163" y="15670"/>
                  </a:cubicBezTo>
                  <a:cubicBezTo>
                    <a:pt x="7218" y="15670"/>
                    <a:pt x="7218" y="15670"/>
                    <a:pt x="7273" y="15670"/>
                  </a:cubicBezTo>
                  <a:cubicBezTo>
                    <a:pt x="7329" y="15709"/>
                    <a:pt x="7384" y="15748"/>
                    <a:pt x="7384" y="15788"/>
                  </a:cubicBezTo>
                  <a:cubicBezTo>
                    <a:pt x="7384" y="15788"/>
                    <a:pt x="7384" y="15827"/>
                    <a:pt x="7384" y="15866"/>
                  </a:cubicBezTo>
                  <a:cubicBezTo>
                    <a:pt x="7384" y="15866"/>
                    <a:pt x="7384" y="15866"/>
                    <a:pt x="7384" y="15905"/>
                  </a:cubicBezTo>
                  <a:cubicBezTo>
                    <a:pt x="7439" y="15905"/>
                    <a:pt x="7439" y="15945"/>
                    <a:pt x="7494" y="15945"/>
                  </a:cubicBezTo>
                  <a:cubicBezTo>
                    <a:pt x="7494" y="15945"/>
                    <a:pt x="7494" y="15945"/>
                    <a:pt x="7494" y="15945"/>
                  </a:cubicBezTo>
                  <a:cubicBezTo>
                    <a:pt x="7494" y="15945"/>
                    <a:pt x="7549" y="15945"/>
                    <a:pt x="7549" y="15984"/>
                  </a:cubicBezTo>
                  <a:cubicBezTo>
                    <a:pt x="7604" y="16063"/>
                    <a:pt x="7494" y="16023"/>
                    <a:pt x="7439" y="16063"/>
                  </a:cubicBezTo>
                  <a:cubicBezTo>
                    <a:pt x="7384" y="16063"/>
                    <a:pt x="7384" y="16063"/>
                    <a:pt x="7439" y="16102"/>
                  </a:cubicBezTo>
                  <a:cubicBezTo>
                    <a:pt x="7439" y="16102"/>
                    <a:pt x="7439" y="16141"/>
                    <a:pt x="7439" y="16141"/>
                  </a:cubicBezTo>
                  <a:cubicBezTo>
                    <a:pt x="7494" y="16180"/>
                    <a:pt x="7439" y="16259"/>
                    <a:pt x="7494" y="16220"/>
                  </a:cubicBezTo>
                  <a:cubicBezTo>
                    <a:pt x="7494" y="16259"/>
                    <a:pt x="7494" y="16298"/>
                    <a:pt x="7439" y="16298"/>
                  </a:cubicBezTo>
                  <a:cubicBezTo>
                    <a:pt x="7439" y="16298"/>
                    <a:pt x="7494" y="16337"/>
                    <a:pt x="7494" y="16337"/>
                  </a:cubicBezTo>
                  <a:cubicBezTo>
                    <a:pt x="7494" y="16337"/>
                    <a:pt x="7494" y="16298"/>
                    <a:pt x="7549" y="16298"/>
                  </a:cubicBezTo>
                  <a:cubicBezTo>
                    <a:pt x="7549" y="16298"/>
                    <a:pt x="7604" y="16298"/>
                    <a:pt x="7604" y="16337"/>
                  </a:cubicBezTo>
                  <a:cubicBezTo>
                    <a:pt x="7604" y="16337"/>
                    <a:pt x="7659" y="16298"/>
                    <a:pt x="7659" y="16337"/>
                  </a:cubicBezTo>
                  <a:cubicBezTo>
                    <a:pt x="7659" y="16337"/>
                    <a:pt x="7659" y="16337"/>
                    <a:pt x="7714" y="16337"/>
                  </a:cubicBezTo>
                  <a:cubicBezTo>
                    <a:pt x="7714" y="16377"/>
                    <a:pt x="7824" y="16337"/>
                    <a:pt x="7880" y="16337"/>
                  </a:cubicBezTo>
                  <a:cubicBezTo>
                    <a:pt x="7935" y="16337"/>
                    <a:pt x="7880" y="16377"/>
                    <a:pt x="7935" y="16416"/>
                  </a:cubicBezTo>
                  <a:cubicBezTo>
                    <a:pt x="7935" y="16416"/>
                    <a:pt x="7935" y="16416"/>
                    <a:pt x="7990" y="16416"/>
                  </a:cubicBezTo>
                  <a:cubicBezTo>
                    <a:pt x="7990" y="16416"/>
                    <a:pt x="8045" y="16416"/>
                    <a:pt x="8045" y="16416"/>
                  </a:cubicBezTo>
                  <a:cubicBezTo>
                    <a:pt x="8045" y="16455"/>
                    <a:pt x="8045" y="16455"/>
                    <a:pt x="8045" y="16455"/>
                  </a:cubicBezTo>
                  <a:cubicBezTo>
                    <a:pt x="7990" y="16455"/>
                    <a:pt x="7990" y="16455"/>
                    <a:pt x="7990" y="16495"/>
                  </a:cubicBezTo>
                  <a:cubicBezTo>
                    <a:pt x="7990" y="16495"/>
                    <a:pt x="7990" y="16495"/>
                    <a:pt x="7990" y="16495"/>
                  </a:cubicBezTo>
                  <a:cubicBezTo>
                    <a:pt x="7990" y="16495"/>
                    <a:pt x="8045" y="16495"/>
                    <a:pt x="8045" y="16495"/>
                  </a:cubicBezTo>
                  <a:cubicBezTo>
                    <a:pt x="8045" y="16534"/>
                    <a:pt x="8045" y="16534"/>
                    <a:pt x="8045" y="16534"/>
                  </a:cubicBezTo>
                  <a:cubicBezTo>
                    <a:pt x="8045" y="16573"/>
                    <a:pt x="8045" y="16573"/>
                    <a:pt x="8045" y="16573"/>
                  </a:cubicBezTo>
                  <a:cubicBezTo>
                    <a:pt x="8045" y="16573"/>
                    <a:pt x="8100" y="16573"/>
                    <a:pt x="8100" y="16573"/>
                  </a:cubicBezTo>
                  <a:cubicBezTo>
                    <a:pt x="8100" y="16612"/>
                    <a:pt x="8100" y="16612"/>
                    <a:pt x="8100" y="16652"/>
                  </a:cubicBezTo>
                  <a:cubicBezTo>
                    <a:pt x="8045" y="16652"/>
                    <a:pt x="8045" y="16730"/>
                    <a:pt x="8100" y="16769"/>
                  </a:cubicBezTo>
                  <a:cubicBezTo>
                    <a:pt x="8100" y="16769"/>
                    <a:pt x="8155" y="16769"/>
                    <a:pt x="8155" y="16769"/>
                  </a:cubicBezTo>
                  <a:cubicBezTo>
                    <a:pt x="8155" y="16769"/>
                    <a:pt x="8155" y="16809"/>
                    <a:pt x="8155" y="16809"/>
                  </a:cubicBezTo>
                  <a:cubicBezTo>
                    <a:pt x="8155" y="16809"/>
                    <a:pt x="8210" y="16848"/>
                    <a:pt x="8210" y="16809"/>
                  </a:cubicBezTo>
                  <a:cubicBezTo>
                    <a:pt x="8265" y="16809"/>
                    <a:pt x="8265" y="16769"/>
                    <a:pt x="8265" y="16769"/>
                  </a:cubicBezTo>
                  <a:cubicBezTo>
                    <a:pt x="8320" y="16769"/>
                    <a:pt x="8376" y="16769"/>
                    <a:pt x="8431" y="16769"/>
                  </a:cubicBezTo>
                  <a:cubicBezTo>
                    <a:pt x="8486" y="16809"/>
                    <a:pt x="8486" y="16848"/>
                    <a:pt x="8541" y="16848"/>
                  </a:cubicBezTo>
                  <a:cubicBezTo>
                    <a:pt x="8541" y="16887"/>
                    <a:pt x="8541" y="16848"/>
                    <a:pt x="8596" y="16848"/>
                  </a:cubicBezTo>
                  <a:cubicBezTo>
                    <a:pt x="8651" y="16848"/>
                    <a:pt x="8596" y="16887"/>
                    <a:pt x="8651" y="16887"/>
                  </a:cubicBezTo>
                  <a:cubicBezTo>
                    <a:pt x="8651" y="16927"/>
                    <a:pt x="8706" y="16887"/>
                    <a:pt x="8706" y="16887"/>
                  </a:cubicBezTo>
                  <a:cubicBezTo>
                    <a:pt x="8761" y="16887"/>
                    <a:pt x="8761" y="16848"/>
                    <a:pt x="8816" y="16848"/>
                  </a:cubicBezTo>
                  <a:cubicBezTo>
                    <a:pt x="8871" y="16809"/>
                    <a:pt x="8927" y="16809"/>
                    <a:pt x="8982" y="16809"/>
                  </a:cubicBezTo>
                  <a:cubicBezTo>
                    <a:pt x="9037" y="16809"/>
                    <a:pt x="9037" y="16769"/>
                    <a:pt x="9092" y="16769"/>
                  </a:cubicBezTo>
                  <a:cubicBezTo>
                    <a:pt x="9092" y="16769"/>
                    <a:pt x="9092" y="16809"/>
                    <a:pt x="9147" y="16848"/>
                  </a:cubicBezTo>
                  <a:cubicBezTo>
                    <a:pt x="9147" y="16848"/>
                    <a:pt x="9202" y="16848"/>
                    <a:pt x="9202" y="16848"/>
                  </a:cubicBezTo>
                  <a:cubicBezTo>
                    <a:pt x="9202" y="16848"/>
                    <a:pt x="9202" y="16887"/>
                    <a:pt x="9202" y="16887"/>
                  </a:cubicBezTo>
                  <a:cubicBezTo>
                    <a:pt x="9202" y="16927"/>
                    <a:pt x="9202" y="16966"/>
                    <a:pt x="9257" y="16966"/>
                  </a:cubicBezTo>
                  <a:cubicBezTo>
                    <a:pt x="9312" y="17005"/>
                    <a:pt x="9367" y="17005"/>
                    <a:pt x="9367" y="17084"/>
                  </a:cubicBezTo>
                  <a:cubicBezTo>
                    <a:pt x="9422" y="17044"/>
                    <a:pt x="9478" y="17084"/>
                    <a:pt x="9478" y="17044"/>
                  </a:cubicBezTo>
                  <a:cubicBezTo>
                    <a:pt x="9478" y="17044"/>
                    <a:pt x="9422" y="16966"/>
                    <a:pt x="9533" y="17005"/>
                  </a:cubicBezTo>
                  <a:cubicBezTo>
                    <a:pt x="9588" y="17005"/>
                    <a:pt x="9588" y="17044"/>
                    <a:pt x="9588" y="17044"/>
                  </a:cubicBezTo>
                  <a:cubicBezTo>
                    <a:pt x="9643" y="17044"/>
                    <a:pt x="9698" y="17044"/>
                    <a:pt x="9753" y="17044"/>
                  </a:cubicBezTo>
                  <a:cubicBezTo>
                    <a:pt x="9753" y="17084"/>
                    <a:pt x="9753" y="17084"/>
                    <a:pt x="9808" y="17084"/>
                  </a:cubicBezTo>
                  <a:cubicBezTo>
                    <a:pt x="9808" y="17123"/>
                    <a:pt x="9863" y="17123"/>
                    <a:pt x="9918" y="17123"/>
                  </a:cubicBezTo>
                  <a:cubicBezTo>
                    <a:pt x="9918" y="17123"/>
                    <a:pt x="9973" y="17084"/>
                    <a:pt x="9973" y="17084"/>
                  </a:cubicBezTo>
                  <a:cubicBezTo>
                    <a:pt x="10029" y="17123"/>
                    <a:pt x="10029" y="17162"/>
                    <a:pt x="10029" y="17162"/>
                  </a:cubicBezTo>
                  <a:cubicBezTo>
                    <a:pt x="10084" y="17162"/>
                    <a:pt x="10084" y="17162"/>
                    <a:pt x="10139" y="17162"/>
                  </a:cubicBezTo>
                  <a:cubicBezTo>
                    <a:pt x="10194" y="17162"/>
                    <a:pt x="10194" y="17201"/>
                    <a:pt x="10194" y="17241"/>
                  </a:cubicBezTo>
                  <a:cubicBezTo>
                    <a:pt x="10249" y="17241"/>
                    <a:pt x="10249" y="17280"/>
                    <a:pt x="10304" y="17280"/>
                  </a:cubicBezTo>
                  <a:cubicBezTo>
                    <a:pt x="10359" y="17280"/>
                    <a:pt x="10359" y="17241"/>
                    <a:pt x="10414" y="17241"/>
                  </a:cubicBezTo>
                  <a:cubicBezTo>
                    <a:pt x="10414" y="17241"/>
                    <a:pt x="10469" y="17241"/>
                    <a:pt x="10469" y="17280"/>
                  </a:cubicBezTo>
                  <a:cubicBezTo>
                    <a:pt x="10469" y="17280"/>
                    <a:pt x="10414" y="17280"/>
                    <a:pt x="10414" y="17280"/>
                  </a:cubicBezTo>
                  <a:cubicBezTo>
                    <a:pt x="10414" y="17319"/>
                    <a:pt x="10414" y="17319"/>
                    <a:pt x="10469" y="17319"/>
                  </a:cubicBezTo>
                  <a:cubicBezTo>
                    <a:pt x="10469" y="17359"/>
                    <a:pt x="10469" y="17398"/>
                    <a:pt x="10469" y="17437"/>
                  </a:cubicBezTo>
                  <a:cubicBezTo>
                    <a:pt x="10469" y="17476"/>
                    <a:pt x="10414" y="17476"/>
                    <a:pt x="10414" y="17516"/>
                  </a:cubicBezTo>
                  <a:cubicBezTo>
                    <a:pt x="10359" y="17516"/>
                    <a:pt x="10359" y="17555"/>
                    <a:pt x="10359" y="17555"/>
                  </a:cubicBezTo>
                  <a:cubicBezTo>
                    <a:pt x="10359" y="17555"/>
                    <a:pt x="10249" y="17555"/>
                    <a:pt x="10249" y="17555"/>
                  </a:cubicBezTo>
                  <a:cubicBezTo>
                    <a:pt x="10249" y="17594"/>
                    <a:pt x="10249" y="17633"/>
                    <a:pt x="10304" y="17633"/>
                  </a:cubicBezTo>
                  <a:cubicBezTo>
                    <a:pt x="10304" y="17633"/>
                    <a:pt x="10359" y="17633"/>
                    <a:pt x="10359" y="17633"/>
                  </a:cubicBezTo>
                  <a:cubicBezTo>
                    <a:pt x="10359" y="17633"/>
                    <a:pt x="10359" y="17673"/>
                    <a:pt x="10359" y="17673"/>
                  </a:cubicBezTo>
                  <a:cubicBezTo>
                    <a:pt x="10414" y="17673"/>
                    <a:pt x="10414" y="17633"/>
                    <a:pt x="10414" y="17673"/>
                  </a:cubicBezTo>
                  <a:cubicBezTo>
                    <a:pt x="10414" y="17712"/>
                    <a:pt x="10359" y="17673"/>
                    <a:pt x="10359" y="17673"/>
                  </a:cubicBezTo>
                  <a:cubicBezTo>
                    <a:pt x="10249" y="17673"/>
                    <a:pt x="10249" y="17751"/>
                    <a:pt x="10194" y="17791"/>
                  </a:cubicBezTo>
                  <a:cubicBezTo>
                    <a:pt x="10249" y="17791"/>
                    <a:pt x="10304" y="17791"/>
                    <a:pt x="10304" y="17791"/>
                  </a:cubicBezTo>
                  <a:cubicBezTo>
                    <a:pt x="10359" y="17830"/>
                    <a:pt x="10304" y="17830"/>
                    <a:pt x="10304" y="17869"/>
                  </a:cubicBezTo>
                  <a:cubicBezTo>
                    <a:pt x="10359" y="17869"/>
                    <a:pt x="10359" y="17869"/>
                    <a:pt x="10359" y="17908"/>
                  </a:cubicBezTo>
                  <a:cubicBezTo>
                    <a:pt x="10359" y="17948"/>
                    <a:pt x="10359" y="17948"/>
                    <a:pt x="10304" y="17948"/>
                  </a:cubicBezTo>
                  <a:cubicBezTo>
                    <a:pt x="10359" y="17987"/>
                    <a:pt x="10414" y="17948"/>
                    <a:pt x="10414" y="17987"/>
                  </a:cubicBezTo>
                  <a:cubicBezTo>
                    <a:pt x="10359" y="18026"/>
                    <a:pt x="10304" y="18026"/>
                    <a:pt x="10304" y="18065"/>
                  </a:cubicBezTo>
                  <a:cubicBezTo>
                    <a:pt x="10304" y="18065"/>
                    <a:pt x="10304" y="18105"/>
                    <a:pt x="10304" y="18105"/>
                  </a:cubicBezTo>
                  <a:cubicBezTo>
                    <a:pt x="10304" y="18105"/>
                    <a:pt x="10304" y="18105"/>
                    <a:pt x="10304" y="18105"/>
                  </a:cubicBezTo>
                  <a:cubicBezTo>
                    <a:pt x="10304" y="18105"/>
                    <a:pt x="10304" y="18105"/>
                    <a:pt x="10304" y="18144"/>
                  </a:cubicBezTo>
                  <a:cubicBezTo>
                    <a:pt x="10304" y="18144"/>
                    <a:pt x="10304" y="18183"/>
                    <a:pt x="10304" y="18223"/>
                  </a:cubicBezTo>
                  <a:cubicBezTo>
                    <a:pt x="10249" y="18223"/>
                    <a:pt x="10194" y="18223"/>
                    <a:pt x="10139" y="18223"/>
                  </a:cubicBezTo>
                  <a:cubicBezTo>
                    <a:pt x="10084" y="18223"/>
                    <a:pt x="9973" y="18223"/>
                    <a:pt x="9918" y="18223"/>
                  </a:cubicBezTo>
                  <a:cubicBezTo>
                    <a:pt x="9863" y="18183"/>
                    <a:pt x="9808" y="18183"/>
                    <a:pt x="9808" y="18262"/>
                  </a:cubicBezTo>
                  <a:cubicBezTo>
                    <a:pt x="9753" y="18262"/>
                    <a:pt x="9753" y="18301"/>
                    <a:pt x="9753" y="18301"/>
                  </a:cubicBezTo>
                  <a:cubicBezTo>
                    <a:pt x="9753" y="18301"/>
                    <a:pt x="9753" y="18301"/>
                    <a:pt x="9753" y="18301"/>
                  </a:cubicBezTo>
                  <a:cubicBezTo>
                    <a:pt x="9698" y="18301"/>
                    <a:pt x="9698" y="18301"/>
                    <a:pt x="9698" y="18340"/>
                  </a:cubicBezTo>
                  <a:cubicBezTo>
                    <a:pt x="9588" y="18340"/>
                    <a:pt x="9533" y="18301"/>
                    <a:pt x="9533" y="18380"/>
                  </a:cubicBezTo>
                  <a:cubicBezTo>
                    <a:pt x="9533" y="18419"/>
                    <a:pt x="9533" y="18458"/>
                    <a:pt x="9478" y="18458"/>
                  </a:cubicBezTo>
                  <a:cubicBezTo>
                    <a:pt x="9478" y="18458"/>
                    <a:pt x="9478" y="18497"/>
                    <a:pt x="9478" y="18497"/>
                  </a:cubicBezTo>
                  <a:cubicBezTo>
                    <a:pt x="9478" y="18497"/>
                    <a:pt x="9533" y="18497"/>
                    <a:pt x="9533" y="18497"/>
                  </a:cubicBezTo>
                  <a:cubicBezTo>
                    <a:pt x="9533" y="18537"/>
                    <a:pt x="9533" y="18497"/>
                    <a:pt x="9533" y="18537"/>
                  </a:cubicBezTo>
                  <a:cubicBezTo>
                    <a:pt x="9478" y="18576"/>
                    <a:pt x="9478" y="18576"/>
                    <a:pt x="9478" y="18615"/>
                  </a:cubicBezTo>
                  <a:cubicBezTo>
                    <a:pt x="9533" y="18576"/>
                    <a:pt x="9588" y="18615"/>
                    <a:pt x="9588" y="18576"/>
                  </a:cubicBezTo>
                  <a:cubicBezTo>
                    <a:pt x="9643" y="18576"/>
                    <a:pt x="9643" y="18576"/>
                    <a:pt x="9643" y="18537"/>
                  </a:cubicBezTo>
                  <a:cubicBezTo>
                    <a:pt x="9698" y="18537"/>
                    <a:pt x="9753" y="18537"/>
                    <a:pt x="9808" y="18497"/>
                  </a:cubicBezTo>
                  <a:cubicBezTo>
                    <a:pt x="9808" y="18537"/>
                    <a:pt x="9698" y="18537"/>
                    <a:pt x="9643" y="18537"/>
                  </a:cubicBezTo>
                  <a:cubicBezTo>
                    <a:pt x="9643" y="18576"/>
                    <a:pt x="9643" y="18615"/>
                    <a:pt x="9698" y="18615"/>
                  </a:cubicBezTo>
                  <a:cubicBezTo>
                    <a:pt x="9698" y="18576"/>
                    <a:pt x="9698" y="18576"/>
                    <a:pt x="9698" y="18576"/>
                  </a:cubicBezTo>
                  <a:cubicBezTo>
                    <a:pt x="9698" y="18576"/>
                    <a:pt x="9808" y="18576"/>
                    <a:pt x="9863" y="18576"/>
                  </a:cubicBezTo>
                  <a:cubicBezTo>
                    <a:pt x="9863" y="18537"/>
                    <a:pt x="9863" y="18537"/>
                    <a:pt x="9863" y="18537"/>
                  </a:cubicBezTo>
                  <a:cubicBezTo>
                    <a:pt x="9863" y="18537"/>
                    <a:pt x="9973" y="18497"/>
                    <a:pt x="9973" y="18497"/>
                  </a:cubicBezTo>
                  <a:cubicBezTo>
                    <a:pt x="9973" y="18497"/>
                    <a:pt x="10029" y="18537"/>
                    <a:pt x="10029" y="18537"/>
                  </a:cubicBezTo>
                  <a:cubicBezTo>
                    <a:pt x="10029" y="18576"/>
                    <a:pt x="10029" y="18576"/>
                    <a:pt x="10029" y="18576"/>
                  </a:cubicBezTo>
                  <a:cubicBezTo>
                    <a:pt x="10029" y="18576"/>
                    <a:pt x="10029" y="18615"/>
                    <a:pt x="10029" y="18615"/>
                  </a:cubicBezTo>
                  <a:cubicBezTo>
                    <a:pt x="10029" y="18576"/>
                    <a:pt x="10084" y="18576"/>
                    <a:pt x="10084" y="18615"/>
                  </a:cubicBezTo>
                  <a:cubicBezTo>
                    <a:pt x="10029" y="18615"/>
                    <a:pt x="10084" y="18615"/>
                    <a:pt x="10029" y="18655"/>
                  </a:cubicBezTo>
                  <a:cubicBezTo>
                    <a:pt x="10029" y="18655"/>
                    <a:pt x="9973" y="18655"/>
                    <a:pt x="9973" y="18655"/>
                  </a:cubicBezTo>
                  <a:cubicBezTo>
                    <a:pt x="9918" y="18655"/>
                    <a:pt x="9918" y="18655"/>
                    <a:pt x="9863" y="18694"/>
                  </a:cubicBezTo>
                  <a:cubicBezTo>
                    <a:pt x="9863" y="18694"/>
                    <a:pt x="9863" y="18694"/>
                    <a:pt x="9808" y="18694"/>
                  </a:cubicBezTo>
                  <a:cubicBezTo>
                    <a:pt x="9808" y="18694"/>
                    <a:pt x="9808" y="18694"/>
                    <a:pt x="9808" y="18733"/>
                  </a:cubicBezTo>
                  <a:cubicBezTo>
                    <a:pt x="9753" y="18733"/>
                    <a:pt x="9698" y="18733"/>
                    <a:pt x="9698" y="18733"/>
                  </a:cubicBezTo>
                  <a:cubicBezTo>
                    <a:pt x="9643" y="18733"/>
                    <a:pt x="9643" y="18733"/>
                    <a:pt x="9588" y="18733"/>
                  </a:cubicBezTo>
                  <a:cubicBezTo>
                    <a:pt x="9588" y="18772"/>
                    <a:pt x="9588" y="18812"/>
                    <a:pt x="9588" y="18812"/>
                  </a:cubicBezTo>
                  <a:cubicBezTo>
                    <a:pt x="9588" y="18772"/>
                    <a:pt x="9698" y="18812"/>
                    <a:pt x="9698" y="18851"/>
                  </a:cubicBezTo>
                  <a:cubicBezTo>
                    <a:pt x="9643" y="18890"/>
                    <a:pt x="9533" y="18812"/>
                    <a:pt x="9533" y="18812"/>
                  </a:cubicBezTo>
                  <a:cubicBezTo>
                    <a:pt x="9478" y="18812"/>
                    <a:pt x="9478" y="18812"/>
                    <a:pt x="9478" y="18812"/>
                  </a:cubicBezTo>
                  <a:cubicBezTo>
                    <a:pt x="9422" y="18851"/>
                    <a:pt x="9422" y="18851"/>
                    <a:pt x="9367" y="18851"/>
                  </a:cubicBezTo>
                  <a:cubicBezTo>
                    <a:pt x="9312" y="18851"/>
                    <a:pt x="9312" y="18851"/>
                    <a:pt x="9257" y="18812"/>
                  </a:cubicBezTo>
                  <a:cubicBezTo>
                    <a:pt x="9257" y="18851"/>
                    <a:pt x="9312" y="19008"/>
                    <a:pt x="9422" y="19008"/>
                  </a:cubicBezTo>
                  <a:cubicBezTo>
                    <a:pt x="9367" y="18969"/>
                    <a:pt x="9367" y="18969"/>
                    <a:pt x="9422" y="18969"/>
                  </a:cubicBezTo>
                  <a:cubicBezTo>
                    <a:pt x="9422" y="18969"/>
                    <a:pt x="9422" y="19008"/>
                    <a:pt x="9478" y="19008"/>
                  </a:cubicBezTo>
                  <a:cubicBezTo>
                    <a:pt x="9533" y="19047"/>
                    <a:pt x="9533" y="19047"/>
                    <a:pt x="9588" y="19087"/>
                  </a:cubicBezTo>
                  <a:cubicBezTo>
                    <a:pt x="9588" y="19087"/>
                    <a:pt x="9753" y="19126"/>
                    <a:pt x="9643" y="19165"/>
                  </a:cubicBezTo>
                  <a:cubicBezTo>
                    <a:pt x="9643" y="19204"/>
                    <a:pt x="9588" y="19126"/>
                    <a:pt x="9533" y="19126"/>
                  </a:cubicBezTo>
                  <a:cubicBezTo>
                    <a:pt x="9478" y="19087"/>
                    <a:pt x="9478" y="19165"/>
                    <a:pt x="9422" y="19204"/>
                  </a:cubicBezTo>
                  <a:cubicBezTo>
                    <a:pt x="9422" y="19204"/>
                    <a:pt x="9422" y="19283"/>
                    <a:pt x="9422" y="19283"/>
                  </a:cubicBezTo>
                  <a:cubicBezTo>
                    <a:pt x="9367" y="19283"/>
                    <a:pt x="9422" y="19204"/>
                    <a:pt x="9422" y="19204"/>
                  </a:cubicBezTo>
                  <a:cubicBezTo>
                    <a:pt x="9422" y="19204"/>
                    <a:pt x="9422" y="19165"/>
                    <a:pt x="9422" y="19204"/>
                  </a:cubicBezTo>
                  <a:cubicBezTo>
                    <a:pt x="9422" y="19165"/>
                    <a:pt x="9422" y="19165"/>
                    <a:pt x="9422" y="19165"/>
                  </a:cubicBezTo>
                  <a:cubicBezTo>
                    <a:pt x="9422" y="19165"/>
                    <a:pt x="9422" y="19165"/>
                    <a:pt x="9422" y="19165"/>
                  </a:cubicBezTo>
                  <a:cubicBezTo>
                    <a:pt x="9312" y="19165"/>
                    <a:pt x="9367" y="19244"/>
                    <a:pt x="9312" y="19283"/>
                  </a:cubicBezTo>
                  <a:cubicBezTo>
                    <a:pt x="9312" y="19322"/>
                    <a:pt x="9202" y="19361"/>
                    <a:pt x="9257" y="19401"/>
                  </a:cubicBezTo>
                  <a:cubicBezTo>
                    <a:pt x="9257" y="19361"/>
                    <a:pt x="9257" y="19361"/>
                    <a:pt x="9202" y="19361"/>
                  </a:cubicBezTo>
                  <a:cubicBezTo>
                    <a:pt x="9202" y="19401"/>
                    <a:pt x="9202" y="19401"/>
                    <a:pt x="9202" y="19401"/>
                  </a:cubicBezTo>
                  <a:cubicBezTo>
                    <a:pt x="9202" y="19401"/>
                    <a:pt x="9202" y="19361"/>
                    <a:pt x="9202" y="19361"/>
                  </a:cubicBezTo>
                  <a:cubicBezTo>
                    <a:pt x="9202" y="19361"/>
                    <a:pt x="9202" y="19361"/>
                    <a:pt x="9202" y="19361"/>
                  </a:cubicBezTo>
                  <a:cubicBezTo>
                    <a:pt x="9202" y="19361"/>
                    <a:pt x="9147" y="19479"/>
                    <a:pt x="9202" y="19479"/>
                  </a:cubicBezTo>
                  <a:cubicBezTo>
                    <a:pt x="9202" y="19479"/>
                    <a:pt x="9202" y="19440"/>
                    <a:pt x="9202" y="19440"/>
                  </a:cubicBezTo>
                  <a:cubicBezTo>
                    <a:pt x="9202" y="19440"/>
                    <a:pt x="9202" y="19401"/>
                    <a:pt x="9202" y="19401"/>
                  </a:cubicBezTo>
                  <a:cubicBezTo>
                    <a:pt x="9202" y="19401"/>
                    <a:pt x="9202" y="19401"/>
                    <a:pt x="9202" y="19401"/>
                  </a:cubicBezTo>
                  <a:cubicBezTo>
                    <a:pt x="9202" y="19401"/>
                    <a:pt x="9202" y="19401"/>
                    <a:pt x="9257" y="19440"/>
                  </a:cubicBezTo>
                  <a:cubicBezTo>
                    <a:pt x="9257" y="19440"/>
                    <a:pt x="9202" y="19440"/>
                    <a:pt x="9257" y="19479"/>
                  </a:cubicBezTo>
                  <a:cubicBezTo>
                    <a:pt x="9257" y="19479"/>
                    <a:pt x="9257" y="19479"/>
                    <a:pt x="9257" y="19479"/>
                  </a:cubicBezTo>
                  <a:cubicBezTo>
                    <a:pt x="9257" y="19479"/>
                    <a:pt x="9257" y="19479"/>
                    <a:pt x="9257" y="19519"/>
                  </a:cubicBezTo>
                  <a:cubicBezTo>
                    <a:pt x="9257" y="19519"/>
                    <a:pt x="9257" y="19479"/>
                    <a:pt x="9257" y="19479"/>
                  </a:cubicBezTo>
                  <a:cubicBezTo>
                    <a:pt x="9257" y="19519"/>
                    <a:pt x="9257" y="19519"/>
                    <a:pt x="9257" y="19519"/>
                  </a:cubicBezTo>
                  <a:cubicBezTo>
                    <a:pt x="9257" y="19519"/>
                    <a:pt x="9257" y="19558"/>
                    <a:pt x="9257" y="19558"/>
                  </a:cubicBezTo>
                  <a:cubicBezTo>
                    <a:pt x="9257" y="19558"/>
                    <a:pt x="9202" y="19558"/>
                    <a:pt x="9202" y="19519"/>
                  </a:cubicBezTo>
                  <a:cubicBezTo>
                    <a:pt x="9202" y="19558"/>
                    <a:pt x="9202" y="19558"/>
                    <a:pt x="9147" y="19558"/>
                  </a:cubicBezTo>
                  <a:cubicBezTo>
                    <a:pt x="9202" y="19519"/>
                    <a:pt x="9147" y="19519"/>
                    <a:pt x="9147" y="19519"/>
                  </a:cubicBezTo>
                  <a:cubicBezTo>
                    <a:pt x="9147" y="19519"/>
                    <a:pt x="9147" y="19519"/>
                    <a:pt x="9147" y="19519"/>
                  </a:cubicBezTo>
                  <a:cubicBezTo>
                    <a:pt x="9147" y="19519"/>
                    <a:pt x="9092" y="19519"/>
                    <a:pt x="9092" y="19558"/>
                  </a:cubicBezTo>
                  <a:cubicBezTo>
                    <a:pt x="9037" y="19519"/>
                    <a:pt x="8982" y="19519"/>
                    <a:pt x="8982" y="19519"/>
                  </a:cubicBezTo>
                  <a:cubicBezTo>
                    <a:pt x="8982" y="19558"/>
                    <a:pt x="9037" y="19558"/>
                    <a:pt x="9037" y="19558"/>
                  </a:cubicBezTo>
                  <a:cubicBezTo>
                    <a:pt x="8982" y="19558"/>
                    <a:pt x="8982" y="19597"/>
                    <a:pt x="8927" y="19597"/>
                  </a:cubicBezTo>
                  <a:cubicBezTo>
                    <a:pt x="8927" y="19558"/>
                    <a:pt x="8927" y="19519"/>
                    <a:pt x="8927" y="19519"/>
                  </a:cubicBezTo>
                  <a:cubicBezTo>
                    <a:pt x="8871" y="19519"/>
                    <a:pt x="8706" y="19440"/>
                    <a:pt x="8706" y="19519"/>
                  </a:cubicBezTo>
                  <a:cubicBezTo>
                    <a:pt x="8761" y="19519"/>
                    <a:pt x="8761" y="19519"/>
                    <a:pt x="8816" y="19519"/>
                  </a:cubicBezTo>
                  <a:cubicBezTo>
                    <a:pt x="8816" y="19519"/>
                    <a:pt x="8761" y="19519"/>
                    <a:pt x="8761" y="19558"/>
                  </a:cubicBezTo>
                  <a:cubicBezTo>
                    <a:pt x="8761" y="19519"/>
                    <a:pt x="8761" y="19519"/>
                    <a:pt x="8761" y="19519"/>
                  </a:cubicBezTo>
                  <a:cubicBezTo>
                    <a:pt x="8706" y="19558"/>
                    <a:pt x="8871" y="19519"/>
                    <a:pt x="8871" y="19558"/>
                  </a:cubicBezTo>
                  <a:cubicBezTo>
                    <a:pt x="8871" y="19558"/>
                    <a:pt x="8761" y="19597"/>
                    <a:pt x="8761" y="19597"/>
                  </a:cubicBezTo>
                  <a:cubicBezTo>
                    <a:pt x="8706" y="19597"/>
                    <a:pt x="8596" y="19597"/>
                    <a:pt x="8706" y="19636"/>
                  </a:cubicBezTo>
                  <a:cubicBezTo>
                    <a:pt x="8761" y="19636"/>
                    <a:pt x="8761" y="19636"/>
                    <a:pt x="8816" y="19636"/>
                  </a:cubicBezTo>
                  <a:cubicBezTo>
                    <a:pt x="8816" y="19636"/>
                    <a:pt x="8816" y="19676"/>
                    <a:pt x="8871" y="19676"/>
                  </a:cubicBezTo>
                  <a:cubicBezTo>
                    <a:pt x="8871" y="19676"/>
                    <a:pt x="8982" y="19715"/>
                    <a:pt x="9037" y="19754"/>
                  </a:cubicBezTo>
                  <a:cubicBezTo>
                    <a:pt x="9037" y="19754"/>
                    <a:pt x="9037" y="19754"/>
                    <a:pt x="9037" y="19793"/>
                  </a:cubicBezTo>
                  <a:cubicBezTo>
                    <a:pt x="9037" y="19793"/>
                    <a:pt x="9037" y="19833"/>
                    <a:pt x="9092" y="19833"/>
                  </a:cubicBezTo>
                  <a:cubicBezTo>
                    <a:pt x="9147" y="19872"/>
                    <a:pt x="9147" y="19872"/>
                    <a:pt x="9202" y="19872"/>
                  </a:cubicBezTo>
                  <a:cubicBezTo>
                    <a:pt x="9257" y="19872"/>
                    <a:pt x="9312" y="19911"/>
                    <a:pt x="9257" y="19833"/>
                  </a:cubicBezTo>
                  <a:cubicBezTo>
                    <a:pt x="9312" y="19833"/>
                    <a:pt x="9312" y="19872"/>
                    <a:pt x="9367" y="19872"/>
                  </a:cubicBezTo>
                  <a:cubicBezTo>
                    <a:pt x="9367" y="19911"/>
                    <a:pt x="9367" y="19911"/>
                    <a:pt x="9367" y="19911"/>
                  </a:cubicBezTo>
                  <a:cubicBezTo>
                    <a:pt x="9367" y="19911"/>
                    <a:pt x="9422" y="19911"/>
                    <a:pt x="9422" y="19911"/>
                  </a:cubicBezTo>
                  <a:cubicBezTo>
                    <a:pt x="9422" y="19951"/>
                    <a:pt x="9422" y="19951"/>
                    <a:pt x="9478" y="19951"/>
                  </a:cubicBezTo>
                  <a:cubicBezTo>
                    <a:pt x="9478" y="19990"/>
                    <a:pt x="9478" y="19990"/>
                    <a:pt x="9533" y="20029"/>
                  </a:cubicBezTo>
                  <a:cubicBezTo>
                    <a:pt x="9588" y="20029"/>
                    <a:pt x="9698" y="20029"/>
                    <a:pt x="9753" y="20068"/>
                  </a:cubicBezTo>
                  <a:cubicBezTo>
                    <a:pt x="9808" y="20068"/>
                    <a:pt x="9808" y="20108"/>
                    <a:pt x="9863" y="20108"/>
                  </a:cubicBezTo>
                  <a:cubicBezTo>
                    <a:pt x="9863" y="20147"/>
                    <a:pt x="9863" y="20108"/>
                    <a:pt x="9863" y="20147"/>
                  </a:cubicBezTo>
                  <a:cubicBezTo>
                    <a:pt x="9918" y="20147"/>
                    <a:pt x="9918" y="20147"/>
                    <a:pt x="9918" y="20147"/>
                  </a:cubicBezTo>
                  <a:cubicBezTo>
                    <a:pt x="10029" y="20225"/>
                    <a:pt x="10139" y="20304"/>
                    <a:pt x="10249" y="20383"/>
                  </a:cubicBezTo>
                  <a:cubicBezTo>
                    <a:pt x="10249" y="20422"/>
                    <a:pt x="10304" y="20422"/>
                    <a:pt x="10304" y="20461"/>
                  </a:cubicBezTo>
                  <a:cubicBezTo>
                    <a:pt x="10359" y="20461"/>
                    <a:pt x="10359" y="20500"/>
                    <a:pt x="10359" y="20500"/>
                  </a:cubicBezTo>
                  <a:cubicBezTo>
                    <a:pt x="10414" y="20500"/>
                    <a:pt x="10414" y="20461"/>
                    <a:pt x="10414" y="20461"/>
                  </a:cubicBezTo>
                  <a:cubicBezTo>
                    <a:pt x="10469" y="20422"/>
                    <a:pt x="10469" y="20422"/>
                    <a:pt x="10524" y="20422"/>
                  </a:cubicBezTo>
                  <a:cubicBezTo>
                    <a:pt x="10580" y="20422"/>
                    <a:pt x="10635" y="20461"/>
                    <a:pt x="10635" y="20461"/>
                  </a:cubicBezTo>
                  <a:cubicBezTo>
                    <a:pt x="10690" y="20461"/>
                    <a:pt x="10690" y="20422"/>
                    <a:pt x="10745" y="20422"/>
                  </a:cubicBezTo>
                  <a:cubicBezTo>
                    <a:pt x="10800" y="20461"/>
                    <a:pt x="10855" y="20500"/>
                    <a:pt x="10965" y="20540"/>
                  </a:cubicBezTo>
                  <a:cubicBezTo>
                    <a:pt x="11020" y="20540"/>
                    <a:pt x="11020" y="20540"/>
                    <a:pt x="11076" y="20540"/>
                  </a:cubicBezTo>
                  <a:cubicBezTo>
                    <a:pt x="11076" y="20540"/>
                    <a:pt x="11076" y="20540"/>
                    <a:pt x="11076" y="20540"/>
                  </a:cubicBezTo>
                  <a:cubicBezTo>
                    <a:pt x="11131" y="20540"/>
                    <a:pt x="11131" y="20540"/>
                    <a:pt x="11131" y="20579"/>
                  </a:cubicBezTo>
                  <a:cubicBezTo>
                    <a:pt x="11186" y="20618"/>
                    <a:pt x="11296" y="20618"/>
                    <a:pt x="11351" y="20618"/>
                  </a:cubicBezTo>
                  <a:cubicBezTo>
                    <a:pt x="11406" y="20618"/>
                    <a:pt x="11461" y="20618"/>
                    <a:pt x="11461" y="20618"/>
                  </a:cubicBezTo>
                  <a:cubicBezTo>
                    <a:pt x="11516" y="20618"/>
                    <a:pt x="11571" y="20579"/>
                    <a:pt x="11627" y="20579"/>
                  </a:cubicBezTo>
                  <a:cubicBezTo>
                    <a:pt x="11627" y="20579"/>
                    <a:pt x="11627" y="20618"/>
                    <a:pt x="11682" y="20618"/>
                  </a:cubicBezTo>
                  <a:cubicBezTo>
                    <a:pt x="11737" y="20657"/>
                    <a:pt x="11737" y="20618"/>
                    <a:pt x="11792" y="20618"/>
                  </a:cubicBezTo>
                  <a:cubicBezTo>
                    <a:pt x="11847" y="20618"/>
                    <a:pt x="11847" y="20618"/>
                    <a:pt x="11902" y="20657"/>
                  </a:cubicBezTo>
                  <a:cubicBezTo>
                    <a:pt x="11957" y="20657"/>
                    <a:pt x="11902" y="20657"/>
                    <a:pt x="11957" y="20697"/>
                  </a:cubicBezTo>
                  <a:cubicBezTo>
                    <a:pt x="12012" y="20736"/>
                    <a:pt x="12122" y="20736"/>
                    <a:pt x="12178" y="20775"/>
                  </a:cubicBezTo>
                  <a:cubicBezTo>
                    <a:pt x="12233" y="20775"/>
                    <a:pt x="12233" y="20815"/>
                    <a:pt x="12288" y="20815"/>
                  </a:cubicBezTo>
                  <a:cubicBezTo>
                    <a:pt x="12288" y="20815"/>
                    <a:pt x="12343" y="20815"/>
                    <a:pt x="12343" y="20815"/>
                  </a:cubicBezTo>
                  <a:cubicBezTo>
                    <a:pt x="12343" y="20854"/>
                    <a:pt x="12343" y="20854"/>
                    <a:pt x="12343" y="20854"/>
                  </a:cubicBezTo>
                  <a:cubicBezTo>
                    <a:pt x="12288" y="20893"/>
                    <a:pt x="12288" y="20893"/>
                    <a:pt x="12343" y="20893"/>
                  </a:cubicBezTo>
                  <a:cubicBezTo>
                    <a:pt x="12343" y="20893"/>
                    <a:pt x="12398" y="20932"/>
                    <a:pt x="12398" y="20932"/>
                  </a:cubicBezTo>
                  <a:cubicBezTo>
                    <a:pt x="12453" y="20932"/>
                    <a:pt x="12453" y="20893"/>
                    <a:pt x="12453" y="20893"/>
                  </a:cubicBezTo>
                  <a:cubicBezTo>
                    <a:pt x="12453" y="20893"/>
                    <a:pt x="12508" y="20893"/>
                    <a:pt x="12563" y="20893"/>
                  </a:cubicBezTo>
                  <a:cubicBezTo>
                    <a:pt x="12563" y="20893"/>
                    <a:pt x="12563" y="20854"/>
                    <a:pt x="12563" y="20854"/>
                  </a:cubicBezTo>
                  <a:cubicBezTo>
                    <a:pt x="12618" y="20854"/>
                    <a:pt x="12618" y="20854"/>
                    <a:pt x="12673" y="20854"/>
                  </a:cubicBezTo>
                  <a:cubicBezTo>
                    <a:pt x="12784" y="20815"/>
                    <a:pt x="12784" y="20854"/>
                    <a:pt x="12839" y="20893"/>
                  </a:cubicBezTo>
                  <a:cubicBezTo>
                    <a:pt x="12839" y="20854"/>
                    <a:pt x="12839" y="20815"/>
                    <a:pt x="12894" y="20815"/>
                  </a:cubicBezTo>
                  <a:cubicBezTo>
                    <a:pt x="12949" y="20815"/>
                    <a:pt x="12949" y="20854"/>
                    <a:pt x="12949" y="20854"/>
                  </a:cubicBezTo>
                  <a:cubicBezTo>
                    <a:pt x="13004" y="20854"/>
                    <a:pt x="13004" y="20854"/>
                    <a:pt x="13004" y="20854"/>
                  </a:cubicBezTo>
                  <a:cubicBezTo>
                    <a:pt x="13059" y="20854"/>
                    <a:pt x="13059" y="20932"/>
                    <a:pt x="13114" y="20932"/>
                  </a:cubicBezTo>
                  <a:cubicBezTo>
                    <a:pt x="13169" y="20932"/>
                    <a:pt x="13169" y="20932"/>
                    <a:pt x="13224" y="20932"/>
                  </a:cubicBezTo>
                  <a:cubicBezTo>
                    <a:pt x="13224" y="20932"/>
                    <a:pt x="13335" y="20932"/>
                    <a:pt x="13335" y="20972"/>
                  </a:cubicBezTo>
                  <a:cubicBezTo>
                    <a:pt x="13335" y="21011"/>
                    <a:pt x="13280" y="21050"/>
                    <a:pt x="13280" y="21089"/>
                  </a:cubicBezTo>
                  <a:cubicBezTo>
                    <a:pt x="13280" y="21129"/>
                    <a:pt x="13335" y="21129"/>
                    <a:pt x="13335" y="21129"/>
                  </a:cubicBezTo>
                  <a:cubicBezTo>
                    <a:pt x="13390" y="21129"/>
                    <a:pt x="13390" y="21129"/>
                    <a:pt x="13390" y="21168"/>
                  </a:cubicBezTo>
                  <a:cubicBezTo>
                    <a:pt x="13445" y="21168"/>
                    <a:pt x="13445" y="21168"/>
                    <a:pt x="13445" y="21168"/>
                  </a:cubicBezTo>
                  <a:cubicBezTo>
                    <a:pt x="13445" y="21207"/>
                    <a:pt x="13445" y="21168"/>
                    <a:pt x="13445" y="21168"/>
                  </a:cubicBezTo>
                  <a:cubicBezTo>
                    <a:pt x="13500" y="21168"/>
                    <a:pt x="13500" y="21207"/>
                    <a:pt x="13500" y="21207"/>
                  </a:cubicBezTo>
                  <a:cubicBezTo>
                    <a:pt x="13500" y="21207"/>
                    <a:pt x="13555" y="21207"/>
                    <a:pt x="13555" y="21207"/>
                  </a:cubicBezTo>
                  <a:cubicBezTo>
                    <a:pt x="13610" y="21207"/>
                    <a:pt x="13610" y="21207"/>
                    <a:pt x="13610" y="21207"/>
                  </a:cubicBezTo>
                  <a:cubicBezTo>
                    <a:pt x="13665" y="21247"/>
                    <a:pt x="13720" y="21247"/>
                    <a:pt x="13720" y="21247"/>
                  </a:cubicBezTo>
                  <a:cubicBezTo>
                    <a:pt x="13776" y="21286"/>
                    <a:pt x="13720" y="21286"/>
                    <a:pt x="13776" y="21286"/>
                  </a:cubicBezTo>
                  <a:cubicBezTo>
                    <a:pt x="13776" y="21286"/>
                    <a:pt x="13831" y="21286"/>
                    <a:pt x="13831" y="21286"/>
                  </a:cubicBezTo>
                  <a:cubicBezTo>
                    <a:pt x="13886" y="21286"/>
                    <a:pt x="13831" y="21247"/>
                    <a:pt x="13831" y="21286"/>
                  </a:cubicBezTo>
                  <a:cubicBezTo>
                    <a:pt x="13886" y="21286"/>
                    <a:pt x="13886" y="21325"/>
                    <a:pt x="13886" y="21325"/>
                  </a:cubicBezTo>
                  <a:cubicBezTo>
                    <a:pt x="13886" y="21325"/>
                    <a:pt x="13941" y="21325"/>
                    <a:pt x="13941" y="21364"/>
                  </a:cubicBezTo>
                  <a:cubicBezTo>
                    <a:pt x="13941" y="21364"/>
                    <a:pt x="13941" y="21404"/>
                    <a:pt x="13996" y="21404"/>
                  </a:cubicBezTo>
                  <a:cubicBezTo>
                    <a:pt x="13996" y="21404"/>
                    <a:pt x="13996" y="21404"/>
                    <a:pt x="14051" y="21404"/>
                  </a:cubicBezTo>
                  <a:cubicBezTo>
                    <a:pt x="14051" y="21404"/>
                    <a:pt x="14051" y="21443"/>
                    <a:pt x="14106" y="21482"/>
                  </a:cubicBezTo>
                  <a:cubicBezTo>
                    <a:pt x="14106" y="21521"/>
                    <a:pt x="14106" y="21521"/>
                    <a:pt x="14161" y="21561"/>
                  </a:cubicBezTo>
                  <a:cubicBezTo>
                    <a:pt x="14161" y="21561"/>
                    <a:pt x="14161" y="21561"/>
                    <a:pt x="14216" y="21561"/>
                  </a:cubicBezTo>
                  <a:cubicBezTo>
                    <a:pt x="14216" y="21561"/>
                    <a:pt x="14216" y="21561"/>
                    <a:pt x="14271" y="21600"/>
                  </a:cubicBezTo>
                  <a:cubicBezTo>
                    <a:pt x="14271" y="21600"/>
                    <a:pt x="14271" y="21561"/>
                    <a:pt x="14271" y="21561"/>
                  </a:cubicBezTo>
                  <a:cubicBezTo>
                    <a:pt x="14327" y="21561"/>
                    <a:pt x="14327" y="21600"/>
                    <a:pt x="14327" y="21600"/>
                  </a:cubicBezTo>
                  <a:cubicBezTo>
                    <a:pt x="14382" y="21600"/>
                    <a:pt x="14382" y="21600"/>
                    <a:pt x="14437" y="21561"/>
                  </a:cubicBezTo>
                  <a:cubicBezTo>
                    <a:pt x="14437" y="21561"/>
                    <a:pt x="14437" y="21561"/>
                    <a:pt x="14437" y="21561"/>
                  </a:cubicBezTo>
                  <a:cubicBezTo>
                    <a:pt x="14437" y="21561"/>
                    <a:pt x="14437" y="21521"/>
                    <a:pt x="14437" y="21521"/>
                  </a:cubicBezTo>
                  <a:cubicBezTo>
                    <a:pt x="14437" y="21521"/>
                    <a:pt x="14492" y="21521"/>
                    <a:pt x="14492" y="21521"/>
                  </a:cubicBezTo>
                  <a:cubicBezTo>
                    <a:pt x="14492" y="21482"/>
                    <a:pt x="14492" y="21482"/>
                    <a:pt x="14547" y="21443"/>
                  </a:cubicBezTo>
                  <a:cubicBezTo>
                    <a:pt x="14602" y="21443"/>
                    <a:pt x="14657" y="21404"/>
                    <a:pt x="14657" y="21404"/>
                  </a:cubicBezTo>
                  <a:cubicBezTo>
                    <a:pt x="14712" y="21364"/>
                    <a:pt x="14767" y="21325"/>
                    <a:pt x="14767" y="21286"/>
                  </a:cubicBezTo>
                  <a:cubicBezTo>
                    <a:pt x="14767" y="21247"/>
                    <a:pt x="14767" y="21286"/>
                    <a:pt x="14712" y="21247"/>
                  </a:cubicBezTo>
                  <a:cubicBezTo>
                    <a:pt x="14657" y="21247"/>
                    <a:pt x="14657" y="21207"/>
                    <a:pt x="14657" y="21168"/>
                  </a:cubicBezTo>
                  <a:cubicBezTo>
                    <a:pt x="14602" y="21089"/>
                    <a:pt x="14492" y="21011"/>
                    <a:pt x="14437" y="20932"/>
                  </a:cubicBezTo>
                  <a:cubicBezTo>
                    <a:pt x="14437" y="20932"/>
                    <a:pt x="14437" y="20932"/>
                    <a:pt x="14382" y="20893"/>
                  </a:cubicBezTo>
                  <a:cubicBezTo>
                    <a:pt x="14327" y="20854"/>
                    <a:pt x="14327" y="20893"/>
                    <a:pt x="14327" y="20815"/>
                  </a:cubicBezTo>
                  <a:cubicBezTo>
                    <a:pt x="14327" y="20775"/>
                    <a:pt x="14327" y="20775"/>
                    <a:pt x="14271" y="20736"/>
                  </a:cubicBezTo>
                  <a:cubicBezTo>
                    <a:pt x="14271" y="20736"/>
                    <a:pt x="14216" y="20697"/>
                    <a:pt x="14216" y="20697"/>
                  </a:cubicBezTo>
                  <a:cubicBezTo>
                    <a:pt x="14216" y="20657"/>
                    <a:pt x="14216" y="20618"/>
                    <a:pt x="14216" y="20579"/>
                  </a:cubicBezTo>
                  <a:cubicBezTo>
                    <a:pt x="14216" y="20579"/>
                    <a:pt x="14271" y="20579"/>
                    <a:pt x="14271" y="20540"/>
                  </a:cubicBezTo>
                  <a:cubicBezTo>
                    <a:pt x="14271" y="20540"/>
                    <a:pt x="14216" y="20540"/>
                    <a:pt x="14216" y="20540"/>
                  </a:cubicBezTo>
                  <a:cubicBezTo>
                    <a:pt x="14216" y="20540"/>
                    <a:pt x="14216" y="20579"/>
                    <a:pt x="14216" y="20540"/>
                  </a:cubicBezTo>
                  <a:cubicBezTo>
                    <a:pt x="14216" y="20540"/>
                    <a:pt x="14216" y="20500"/>
                    <a:pt x="14216" y="20500"/>
                  </a:cubicBezTo>
                  <a:cubicBezTo>
                    <a:pt x="14216" y="20461"/>
                    <a:pt x="14271" y="20383"/>
                    <a:pt x="14271" y="20343"/>
                  </a:cubicBezTo>
                  <a:cubicBezTo>
                    <a:pt x="14271" y="20343"/>
                    <a:pt x="14327" y="20265"/>
                    <a:pt x="14327" y="20265"/>
                  </a:cubicBezTo>
                  <a:cubicBezTo>
                    <a:pt x="14271" y="20225"/>
                    <a:pt x="14271" y="20304"/>
                    <a:pt x="14216" y="20304"/>
                  </a:cubicBezTo>
                  <a:cubicBezTo>
                    <a:pt x="14216" y="20343"/>
                    <a:pt x="14216" y="20422"/>
                    <a:pt x="14216" y="20461"/>
                  </a:cubicBezTo>
                  <a:cubicBezTo>
                    <a:pt x="14161" y="20461"/>
                    <a:pt x="14161" y="20422"/>
                    <a:pt x="14161" y="20383"/>
                  </a:cubicBezTo>
                  <a:cubicBezTo>
                    <a:pt x="14161" y="20383"/>
                    <a:pt x="14161" y="20383"/>
                    <a:pt x="14161" y="20422"/>
                  </a:cubicBezTo>
                  <a:cubicBezTo>
                    <a:pt x="14161" y="20383"/>
                    <a:pt x="14216" y="20383"/>
                    <a:pt x="14216" y="20383"/>
                  </a:cubicBezTo>
                  <a:cubicBezTo>
                    <a:pt x="14216" y="20343"/>
                    <a:pt x="14216" y="20343"/>
                    <a:pt x="14216" y="20343"/>
                  </a:cubicBezTo>
                  <a:cubicBezTo>
                    <a:pt x="14216" y="20304"/>
                    <a:pt x="14216" y="20343"/>
                    <a:pt x="14216" y="20304"/>
                  </a:cubicBezTo>
                  <a:cubicBezTo>
                    <a:pt x="14216" y="20304"/>
                    <a:pt x="14216" y="20304"/>
                    <a:pt x="14216" y="20304"/>
                  </a:cubicBezTo>
                  <a:cubicBezTo>
                    <a:pt x="14216" y="20265"/>
                    <a:pt x="14106" y="20147"/>
                    <a:pt x="14106" y="20147"/>
                  </a:cubicBezTo>
                  <a:cubicBezTo>
                    <a:pt x="14106" y="20068"/>
                    <a:pt x="14106" y="20108"/>
                    <a:pt x="14051" y="20108"/>
                  </a:cubicBezTo>
                  <a:cubicBezTo>
                    <a:pt x="13996" y="20068"/>
                    <a:pt x="13996" y="20029"/>
                    <a:pt x="13941" y="20029"/>
                  </a:cubicBezTo>
                  <a:cubicBezTo>
                    <a:pt x="13886" y="19990"/>
                    <a:pt x="13831" y="20029"/>
                    <a:pt x="13831" y="19990"/>
                  </a:cubicBezTo>
                  <a:cubicBezTo>
                    <a:pt x="13776" y="19951"/>
                    <a:pt x="13831" y="19951"/>
                    <a:pt x="13831" y="19911"/>
                  </a:cubicBezTo>
                  <a:cubicBezTo>
                    <a:pt x="13831" y="19911"/>
                    <a:pt x="13831" y="19872"/>
                    <a:pt x="13886" y="19833"/>
                  </a:cubicBezTo>
                  <a:cubicBezTo>
                    <a:pt x="13886" y="19833"/>
                    <a:pt x="13886" y="19872"/>
                    <a:pt x="13886" y="19872"/>
                  </a:cubicBezTo>
                  <a:cubicBezTo>
                    <a:pt x="13886" y="19833"/>
                    <a:pt x="13886" y="19833"/>
                    <a:pt x="13941" y="19833"/>
                  </a:cubicBezTo>
                  <a:cubicBezTo>
                    <a:pt x="13941" y="19833"/>
                    <a:pt x="13941" y="19833"/>
                    <a:pt x="13941" y="19833"/>
                  </a:cubicBezTo>
                  <a:cubicBezTo>
                    <a:pt x="13941" y="19793"/>
                    <a:pt x="13941" y="19793"/>
                    <a:pt x="13996" y="19754"/>
                  </a:cubicBezTo>
                  <a:cubicBezTo>
                    <a:pt x="13996" y="19754"/>
                    <a:pt x="13941" y="19754"/>
                    <a:pt x="13996" y="19754"/>
                  </a:cubicBezTo>
                  <a:cubicBezTo>
                    <a:pt x="13996" y="19754"/>
                    <a:pt x="13996" y="19793"/>
                    <a:pt x="13996" y="19793"/>
                  </a:cubicBezTo>
                  <a:cubicBezTo>
                    <a:pt x="14051" y="19793"/>
                    <a:pt x="14051" y="19754"/>
                    <a:pt x="13996" y="19715"/>
                  </a:cubicBezTo>
                  <a:cubicBezTo>
                    <a:pt x="14051" y="19715"/>
                    <a:pt x="14051" y="19715"/>
                    <a:pt x="14051" y="19754"/>
                  </a:cubicBezTo>
                  <a:cubicBezTo>
                    <a:pt x="14051" y="19715"/>
                    <a:pt x="14051" y="19715"/>
                    <a:pt x="14051" y="19715"/>
                  </a:cubicBezTo>
                  <a:cubicBezTo>
                    <a:pt x="14106" y="19676"/>
                    <a:pt x="14106" y="19676"/>
                    <a:pt x="14106" y="19636"/>
                  </a:cubicBezTo>
                  <a:cubicBezTo>
                    <a:pt x="14106" y="19636"/>
                    <a:pt x="14106" y="19597"/>
                    <a:pt x="14106" y="19597"/>
                  </a:cubicBezTo>
                  <a:cubicBezTo>
                    <a:pt x="14106" y="19597"/>
                    <a:pt x="14161" y="19597"/>
                    <a:pt x="14161" y="19597"/>
                  </a:cubicBezTo>
                  <a:cubicBezTo>
                    <a:pt x="14161" y="19597"/>
                    <a:pt x="14161" y="19519"/>
                    <a:pt x="14216" y="19479"/>
                  </a:cubicBezTo>
                  <a:cubicBezTo>
                    <a:pt x="14216" y="19479"/>
                    <a:pt x="14161" y="19479"/>
                    <a:pt x="14161" y="19479"/>
                  </a:cubicBezTo>
                  <a:cubicBezTo>
                    <a:pt x="14161" y="19479"/>
                    <a:pt x="14216" y="19479"/>
                    <a:pt x="14216" y="19479"/>
                  </a:cubicBezTo>
                  <a:cubicBezTo>
                    <a:pt x="14216" y="19479"/>
                    <a:pt x="14216" y="19440"/>
                    <a:pt x="14271" y="19440"/>
                  </a:cubicBezTo>
                  <a:cubicBezTo>
                    <a:pt x="14216" y="19440"/>
                    <a:pt x="14216" y="19401"/>
                    <a:pt x="14216" y="19401"/>
                  </a:cubicBezTo>
                  <a:cubicBezTo>
                    <a:pt x="14216" y="19401"/>
                    <a:pt x="14216" y="19401"/>
                    <a:pt x="14271" y="19440"/>
                  </a:cubicBezTo>
                  <a:cubicBezTo>
                    <a:pt x="14327" y="19401"/>
                    <a:pt x="14216" y="19361"/>
                    <a:pt x="14161" y="19361"/>
                  </a:cubicBezTo>
                  <a:cubicBezTo>
                    <a:pt x="14161" y="19322"/>
                    <a:pt x="14161" y="19322"/>
                    <a:pt x="14216" y="19322"/>
                  </a:cubicBezTo>
                  <a:cubicBezTo>
                    <a:pt x="14216" y="19322"/>
                    <a:pt x="14216" y="19322"/>
                    <a:pt x="14216" y="19361"/>
                  </a:cubicBezTo>
                  <a:cubicBezTo>
                    <a:pt x="14216" y="19361"/>
                    <a:pt x="14216" y="19361"/>
                    <a:pt x="14271" y="19361"/>
                  </a:cubicBezTo>
                  <a:cubicBezTo>
                    <a:pt x="14271" y="19361"/>
                    <a:pt x="14271" y="19401"/>
                    <a:pt x="14327" y="19401"/>
                  </a:cubicBezTo>
                  <a:cubicBezTo>
                    <a:pt x="14327" y="19401"/>
                    <a:pt x="14327" y="19401"/>
                    <a:pt x="14327" y="19401"/>
                  </a:cubicBezTo>
                  <a:cubicBezTo>
                    <a:pt x="14327" y="19361"/>
                    <a:pt x="14271" y="19361"/>
                    <a:pt x="14271" y="19361"/>
                  </a:cubicBezTo>
                  <a:cubicBezTo>
                    <a:pt x="14271" y="19361"/>
                    <a:pt x="14271" y="19361"/>
                    <a:pt x="14271" y="19361"/>
                  </a:cubicBezTo>
                  <a:cubicBezTo>
                    <a:pt x="14271" y="19361"/>
                    <a:pt x="14271" y="19322"/>
                    <a:pt x="14271" y="19322"/>
                  </a:cubicBezTo>
                  <a:cubicBezTo>
                    <a:pt x="14271" y="19322"/>
                    <a:pt x="14271" y="19322"/>
                    <a:pt x="14271" y="19322"/>
                  </a:cubicBezTo>
                  <a:cubicBezTo>
                    <a:pt x="14216" y="19283"/>
                    <a:pt x="14327" y="19322"/>
                    <a:pt x="14327" y="19322"/>
                  </a:cubicBezTo>
                  <a:cubicBezTo>
                    <a:pt x="14327" y="19361"/>
                    <a:pt x="14382" y="19361"/>
                    <a:pt x="14382" y="19401"/>
                  </a:cubicBezTo>
                  <a:cubicBezTo>
                    <a:pt x="14382" y="19361"/>
                    <a:pt x="14382" y="19283"/>
                    <a:pt x="14437" y="19361"/>
                  </a:cubicBezTo>
                  <a:cubicBezTo>
                    <a:pt x="14437" y="19322"/>
                    <a:pt x="14492" y="19322"/>
                    <a:pt x="14492" y="19322"/>
                  </a:cubicBezTo>
                  <a:cubicBezTo>
                    <a:pt x="14492" y="19322"/>
                    <a:pt x="14547" y="19322"/>
                    <a:pt x="14547" y="19322"/>
                  </a:cubicBezTo>
                  <a:cubicBezTo>
                    <a:pt x="14547" y="19322"/>
                    <a:pt x="14602" y="19322"/>
                    <a:pt x="14602" y="19322"/>
                  </a:cubicBezTo>
                  <a:cubicBezTo>
                    <a:pt x="14602" y="19322"/>
                    <a:pt x="14602" y="19322"/>
                    <a:pt x="14602" y="19283"/>
                  </a:cubicBezTo>
                  <a:cubicBezTo>
                    <a:pt x="14657" y="19283"/>
                    <a:pt x="14602" y="19283"/>
                    <a:pt x="14657" y="19283"/>
                  </a:cubicBezTo>
                  <a:cubicBezTo>
                    <a:pt x="14657" y="19244"/>
                    <a:pt x="14657" y="19283"/>
                    <a:pt x="14712" y="19283"/>
                  </a:cubicBezTo>
                  <a:cubicBezTo>
                    <a:pt x="14657" y="19244"/>
                    <a:pt x="14657" y="19244"/>
                    <a:pt x="14657" y="19244"/>
                  </a:cubicBezTo>
                  <a:cubicBezTo>
                    <a:pt x="14712" y="19244"/>
                    <a:pt x="14712" y="19204"/>
                    <a:pt x="14767" y="19204"/>
                  </a:cubicBezTo>
                  <a:cubicBezTo>
                    <a:pt x="14822" y="19204"/>
                    <a:pt x="14822" y="19244"/>
                    <a:pt x="14822" y="19244"/>
                  </a:cubicBezTo>
                  <a:cubicBezTo>
                    <a:pt x="14822" y="19244"/>
                    <a:pt x="14822" y="19283"/>
                    <a:pt x="14822" y="19283"/>
                  </a:cubicBezTo>
                  <a:cubicBezTo>
                    <a:pt x="14822" y="19283"/>
                    <a:pt x="14878" y="19244"/>
                    <a:pt x="14878" y="19283"/>
                  </a:cubicBezTo>
                  <a:cubicBezTo>
                    <a:pt x="14878" y="19244"/>
                    <a:pt x="14878" y="19165"/>
                    <a:pt x="14822" y="19204"/>
                  </a:cubicBezTo>
                  <a:cubicBezTo>
                    <a:pt x="14822" y="19204"/>
                    <a:pt x="14822" y="19204"/>
                    <a:pt x="14822" y="19165"/>
                  </a:cubicBezTo>
                  <a:cubicBezTo>
                    <a:pt x="14878" y="19165"/>
                    <a:pt x="14822" y="19126"/>
                    <a:pt x="14822" y="19126"/>
                  </a:cubicBezTo>
                  <a:cubicBezTo>
                    <a:pt x="14822" y="19126"/>
                    <a:pt x="14822" y="19126"/>
                    <a:pt x="14822" y="19126"/>
                  </a:cubicBezTo>
                  <a:cubicBezTo>
                    <a:pt x="14878" y="19126"/>
                    <a:pt x="14878" y="19126"/>
                    <a:pt x="14878" y="19165"/>
                  </a:cubicBezTo>
                  <a:cubicBezTo>
                    <a:pt x="14933" y="19126"/>
                    <a:pt x="14878" y="19126"/>
                    <a:pt x="14878" y="19126"/>
                  </a:cubicBezTo>
                  <a:cubicBezTo>
                    <a:pt x="14878" y="19126"/>
                    <a:pt x="14933" y="19126"/>
                    <a:pt x="14933" y="19165"/>
                  </a:cubicBezTo>
                  <a:cubicBezTo>
                    <a:pt x="14933" y="19165"/>
                    <a:pt x="14933" y="19126"/>
                    <a:pt x="14933" y="19126"/>
                  </a:cubicBezTo>
                  <a:cubicBezTo>
                    <a:pt x="14933" y="19126"/>
                    <a:pt x="14933" y="19126"/>
                    <a:pt x="14933" y="19126"/>
                  </a:cubicBezTo>
                  <a:cubicBezTo>
                    <a:pt x="14933" y="19126"/>
                    <a:pt x="14933" y="19126"/>
                    <a:pt x="14933" y="19126"/>
                  </a:cubicBezTo>
                  <a:cubicBezTo>
                    <a:pt x="14933" y="19126"/>
                    <a:pt x="14933" y="19126"/>
                    <a:pt x="14933" y="19087"/>
                  </a:cubicBezTo>
                  <a:cubicBezTo>
                    <a:pt x="14933" y="19126"/>
                    <a:pt x="14933" y="19126"/>
                    <a:pt x="14933" y="19126"/>
                  </a:cubicBezTo>
                  <a:cubicBezTo>
                    <a:pt x="14988" y="19126"/>
                    <a:pt x="14933" y="19126"/>
                    <a:pt x="14988" y="19087"/>
                  </a:cubicBezTo>
                  <a:cubicBezTo>
                    <a:pt x="15043" y="19087"/>
                    <a:pt x="15043" y="19087"/>
                    <a:pt x="15043" y="19087"/>
                  </a:cubicBezTo>
                  <a:cubicBezTo>
                    <a:pt x="15043" y="19087"/>
                    <a:pt x="15043" y="19047"/>
                    <a:pt x="15043" y="19047"/>
                  </a:cubicBezTo>
                  <a:cubicBezTo>
                    <a:pt x="15043" y="19047"/>
                    <a:pt x="15043" y="19008"/>
                    <a:pt x="15098" y="19008"/>
                  </a:cubicBezTo>
                  <a:cubicBezTo>
                    <a:pt x="15043" y="19047"/>
                    <a:pt x="15153" y="19047"/>
                    <a:pt x="15153" y="19047"/>
                  </a:cubicBezTo>
                  <a:cubicBezTo>
                    <a:pt x="15153" y="19047"/>
                    <a:pt x="15043" y="19008"/>
                    <a:pt x="15043" y="18969"/>
                  </a:cubicBezTo>
                  <a:cubicBezTo>
                    <a:pt x="14988" y="18969"/>
                    <a:pt x="14988" y="18929"/>
                    <a:pt x="14933" y="18929"/>
                  </a:cubicBezTo>
                  <a:cubicBezTo>
                    <a:pt x="14933" y="18929"/>
                    <a:pt x="14933" y="18929"/>
                    <a:pt x="14878" y="18929"/>
                  </a:cubicBezTo>
                  <a:cubicBezTo>
                    <a:pt x="14878" y="18929"/>
                    <a:pt x="14878" y="18890"/>
                    <a:pt x="14822" y="18890"/>
                  </a:cubicBezTo>
                  <a:cubicBezTo>
                    <a:pt x="14822" y="18890"/>
                    <a:pt x="14767" y="18890"/>
                    <a:pt x="14767" y="18890"/>
                  </a:cubicBezTo>
                  <a:cubicBezTo>
                    <a:pt x="14767" y="18851"/>
                    <a:pt x="14767" y="18851"/>
                    <a:pt x="14712" y="18851"/>
                  </a:cubicBezTo>
                  <a:cubicBezTo>
                    <a:pt x="14712" y="18812"/>
                    <a:pt x="14767" y="18772"/>
                    <a:pt x="14822" y="18812"/>
                  </a:cubicBezTo>
                  <a:cubicBezTo>
                    <a:pt x="14878" y="18812"/>
                    <a:pt x="14822" y="18812"/>
                    <a:pt x="14878" y="18812"/>
                  </a:cubicBezTo>
                  <a:cubicBezTo>
                    <a:pt x="14933" y="18812"/>
                    <a:pt x="14988" y="18812"/>
                    <a:pt x="14988" y="18772"/>
                  </a:cubicBezTo>
                  <a:cubicBezTo>
                    <a:pt x="14988" y="18772"/>
                    <a:pt x="14933" y="18694"/>
                    <a:pt x="14933" y="18694"/>
                  </a:cubicBezTo>
                  <a:cubicBezTo>
                    <a:pt x="14878" y="18615"/>
                    <a:pt x="14822" y="18537"/>
                    <a:pt x="14767" y="18497"/>
                  </a:cubicBezTo>
                  <a:cubicBezTo>
                    <a:pt x="14767" y="18497"/>
                    <a:pt x="14767" y="18458"/>
                    <a:pt x="14767" y="18458"/>
                  </a:cubicBezTo>
                  <a:cubicBezTo>
                    <a:pt x="14712" y="18419"/>
                    <a:pt x="14712" y="18458"/>
                    <a:pt x="14712" y="18419"/>
                  </a:cubicBezTo>
                  <a:cubicBezTo>
                    <a:pt x="14657" y="18419"/>
                    <a:pt x="14602" y="18340"/>
                    <a:pt x="14547" y="18301"/>
                  </a:cubicBezTo>
                  <a:cubicBezTo>
                    <a:pt x="14547" y="18262"/>
                    <a:pt x="14492" y="18262"/>
                    <a:pt x="14437" y="18262"/>
                  </a:cubicBezTo>
                  <a:cubicBezTo>
                    <a:pt x="14382" y="18262"/>
                    <a:pt x="14327" y="18262"/>
                    <a:pt x="14327" y="18262"/>
                  </a:cubicBezTo>
                  <a:cubicBezTo>
                    <a:pt x="14271" y="18262"/>
                    <a:pt x="14271" y="18223"/>
                    <a:pt x="14216" y="18223"/>
                  </a:cubicBezTo>
                  <a:cubicBezTo>
                    <a:pt x="14161" y="18223"/>
                    <a:pt x="14216" y="18223"/>
                    <a:pt x="14161" y="18223"/>
                  </a:cubicBezTo>
                  <a:cubicBezTo>
                    <a:pt x="14161" y="18223"/>
                    <a:pt x="14161" y="18301"/>
                    <a:pt x="14161" y="18301"/>
                  </a:cubicBezTo>
                  <a:cubicBezTo>
                    <a:pt x="14161" y="18301"/>
                    <a:pt x="14051" y="18223"/>
                    <a:pt x="14051" y="18223"/>
                  </a:cubicBezTo>
                  <a:cubicBezTo>
                    <a:pt x="14051" y="18223"/>
                    <a:pt x="14051" y="18183"/>
                    <a:pt x="14051" y="18183"/>
                  </a:cubicBezTo>
                  <a:cubicBezTo>
                    <a:pt x="14051" y="18183"/>
                    <a:pt x="14051" y="18183"/>
                    <a:pt x="13996" y="18144"/>
                  </a:cubicBezTo>
                  <a:cubicBezTo>
                    <a:pt x="13996" y="18144"/>
                    <a:pt x="13996" y="18144"/>
                    <a:pt x="14051" y="18105"/>
                  </a:cubicBezTo>
                  <a:cubicBezTo>
                    <a:pt x="14051" y="18105"/>
                    <a:pt x="14051" y="18105"/>
                    <a:pt x="14051" y="18065"/>
                  </a:cubicBezTo>
                  <a:cubicBezTo>
                    <a:pt x="14051" y="18065"/>
                    <a:pt x="14051" y="18065"/>
                    <a:pt x="14051" y="18065"/>
                  </a:cubicBezTo>
                  <a:cubicBezTo>
                    <a:pt x="13996" y="18065"/>
                    <a:pt x="14051" y="18065"/>
                    <a:pt x="14051" y="18026"/>
                  </a:cubicBezTo>
                  <a:cubicBezTo>
                    <a:pt x="14051" y="18026"/>
                    <a:pt x="13996" y="18026"/>
                    <a:pt x="13996" y="18026"/>
                  </a:cubicBezTo>
                  <a:cubicBezTo>
                    <a:pt x="13996" y="18026"/>
                    <a:pt x="13996" y="17987"/>
                    <a:pt x="14051" y="17987"/>
                  </a:cubicBezTo>
                  <a:cubicBezTo>
                    <a:pt x="13996" y="17987"/>
                    <a:pt x="14051" y="17987"/>
                    <a:pt x="13996" y="17987"/>
                  </a:cubicBezTo>
                  <a:cubicBezTo>
                    <a:pt x="13996" y="17948"/>
                    <a:pt x="13941" y="17948"/>
                    <a:pt x="13886" y="17948"/>
                  </a:cubicBezTo>
                  <a:cubicBezTo>
                    <a:pt x="13886" y="17948"/>
                    <a:pt x="13831" y="17948"/>
                    <a:pt x="13776" y="17908"/>
                  </a:cubicBezTo>
                  <a:cubicBezTo>
                    <a:pt x="13720" y="17908"/>
                    <a:pt x="13720" y="17908"/>
                    <a:pt x="13720" y="17869"/>
                  </a:cubicBezTo>
                  <a:cubicBezTo>
                    <a:pt x="13776" y="17791"/>
                    <a:pt x="13776" y="17751"/>
                    <a:pt x="13831" y="17673"/>
                  </a:cubicBezTo>
                  <a:cubicBezTo>
                    <a:pt x="13831" y="17673"/>
                    <a:pt x="13831" y="17633"/>
                    <a:pt x="13831" y="17633"/>
                  </a:cubicBezTo>
                  <a:cubicBezTo>
                    <a:pt x="13886" y="17594"/>
                    <a:pt x="13886" y="17594"/>
                    <a:pt x="13941" y="17594"/>
                  </a:cubicBezTo>
                  <a:cubicBezTo>
                    <a:pt x="13941" y="17555"/>
                    <a:pt x="13996" y="17516"/>
                    <a:pt x="13996" y="17476"/>
                  </a:cubicBezTo>
                  <a:cubicBezTo>
                    <a:pt x="13941" y="17437"/>
                    <a:pt x="13886" y="17398"/>
                    <a:pt x="13886" y="17398"/>
                  </a:cubicBezTo>
                  <a:cubicBezTo>
                    <a:pt x="13831" y="17359"/>
                    <a:pt x="13886" y="17319"/>
                    <a:pt x="13886" y="17319"/>
                  </a:cubicBezTo>
                  <a:cubicBezTo>
                    <a:pt x="13886" y="17280"/>
                    <a:pt x="13886" y="17241"/>
                    <a:pt x="13886" y="17201"/>
                  </a:cubicBezTo>
                  <a:cubicBezTo>
                    <a:pt x="13941" y="17162"/>
                    <a:pt x="13886" y="17123"/>
                    <a:pt x="13941" y="17084"/>
                  </a:cubicBezTo>
                  <a:cubicBezTo>
                    <a:pt x="13996" y="17044"/>
                    <a:pt x="14106" y="17044"/>
                    <a:pt x="14106" y="17005"/>
                  </a:cubicBezTo>
                  <a:cubicBezTo>
                    <a:pt x="14161" y="16966"/>
                    <a:pt x="14106" y="16966"/>
                    <a:pt x="14106" y="16927"/>
                  </a:cubicBezTo>
                  <a:cubicBezTo>
                    <a:pt x="14106" y="16927"/>
                    <a:pt x="14106" y="16927"/>
                    <a:pt x="14161" y="16887"/>
                  </a:cubicBezTo>
                  <a:cubicBezTo>
                    <a:pt x="14161" y="16887"/>
                    <a:pt x="14106" y="16887"/>
                    <a:pt x="14106" y="16848"/>
                  </a:cubicBezTo>
                  <a:cubicBezTo>
                    <a:pt x="14106" y="16848"/>
                    <a:pt x="14161" y="16848"/>
                    <a:pt x="14161" y="16848"/>
                  </a:cubicBezTo>
                  <a:cubicBezTo>
                    <a:pt x="14161" y="16809"/>
                    <a:pt x="14216" y="16809"/>
                    <a:pt x="14216" y="16769"/>
                  </a:cubicBezTo>
                  <a:cubicBezTo>
                    <a:pt x="14327" y="16730"/>
                    <a:pt x="14437" y="16887"/>
                    <a:pt x="14437" y="16927"/>
                  </a:cubicBezTo>
                  <a:cubicBezTo>
                    <a:pt x="14492" y="16966"/>
                    <a:pt x="14547" y="17044"/>
                    <a:pt x="14602" y="17084"/>
                  </a:cubicBezTo>
                  <a:cubicBezTo>
                    <a:pt x="14602" y="17084"/>
                    <a:pt x="14602" y="17084"/>
                    <a:pt x="14657" y="17084"/>
                  </a:cubicBezTo>
                  <a:cubicBezTo>
                    <a:pt x="14657" y="17123"/>
                    <a:pt x="14657" y="17123"/>
                    <a:pt x="14712" y="17123"/>
                  </a:cubicBezTo>
                  <a:cubicBezTo>
                    <a:pt x="14712" y="17123"/>
                    <a:pt x="14712" y="17123"/>
                    <a:pt x="14712" y="17123"/>
                  </a:cubicBezTo>
                  <a:cubicBezTo>
                    <a:pt x="14767" y="17084"/>
                    <a:pt x="14878" y="17084"/>
                    <a:pt x="14878" y="17044"/>
                  </a:cubicBezTo>
                  <a:cubicBezTo>
                    <a:pt x="14933" y="17005"/>
                    <a:pt x="14933" y="17005"/>
                    <a:pt x="14933" y="16966"/>
                  </a:cubicBezTo>
                  <a:cubicBezTo>
                    <a:pt x="14933" y="16966"/>
                    <a:pt x="14878" y="16966"/>
                    <a:pt x="14878" y="16966"/>
                  </a:cubicBezTo>
                  <a:cubicBezTo>
                    <a:pt x="14878" y="16927"/>
                    <a:pt x="14878" y="16887"/>
                    <a:pt x="14878" y="16848"/>
                  </a:cubicBezTo>
                  <a:cubicBezTo>
                    <a:pt x="14878" y="16848"/>
                    <a:pt x="14822" y="16809"/>
                    <a:pt x="14822" y="16769"/>
                  </a:cubicBezTo>
                  <a:cubicBezTo>
                    <a:pt x="14822" y="16730"/>
                    <a:pt x="14822" y="16730"/>
                    <a:pt x="14822" y="16691"/>
                  </a:cubicBezTo>
                  <a:cubicBezTo>
                    <a:pt x="14822" y="16691"/>
                    <a:pt x="14767" y="16691"/>
                    <a:pt x="14767" y="16652"/>
                  </a:cubicBezTo>
                  <a:cubicBezTo>
                    <a:pt x="14767" y="16652"/>
                    <a:pt x="14878" y="16691"/>
                    <a:pt x="14878" y="16691"/>
                  </a:cubicBezTo>
                  <a:cubicBezTo>
                    <a:pt x="14988" y="16652"/>
                    <a:pt x="14988" y="16612"/>
                    <a:pt x="15043" y="16573"/>
                  </a:cubicBezTo>
                  <a:cubicBezTo>
                    <a:pt x="15098" y="16573"/>
                    <a:pt x="15208" y="16573"/>
                    <a:pt x="15208" y="16495"/>
                  </a:cubicBezTo>
                  <a:cubicBezTo>
                    <a:pt x="15208" y="16495"/>
                    <a:pt x="15153" y="16495"/>
                    <a:pt x="15153" y="16455"/>
                  </a:cubicBezTo>
                  <a:cubicBezTo>
                    <a:pt x="15153" y="16455"/>
                    <a:pt x="15208" y="16377"/>
                    <a:pt x="15208" y="16377"/>
                  </a:cubicBezTo>
                  <a:cubicBezTo>
                    <a:pt x="15263" y="16377"/>
                    <a:pt x="15373" y="16416"/>
                    <a:pt x="15429" y="16377"/>
                  </a:cubicBezTo>
                  <a:cubicBezTo>
                    <a:pt x="15484" y="16337"/>
                    <a:pt x="15484" y="16298"/>
                    <a:pt x="15594" y="16298"/>
                  </a:cubicBezTo>
                  <a:cubicBezTo>
                    <a:pt x="15704" y="16259"/>
                    <a:pt x="15649" y="16259"/>
                    <a:pt x="15704" y="16220"/>
                  </a:cubicBezTo>
                  <a:cubicBezTo>
                    <a:pt x="15704" y="16220"/>
                    <a:pt x="15704" y="16220"/>
                    <a:pt x="15704" y="16220"/>
                  </a:cubicBezTo>
                  <a:cubicBezTo>
                    <a:pt x="15759" y="16220"/>
                    <a:pt x="15759" y="16180"/>
                    <a:pt x="15759" y="16180"/>
                  </a:cubicBezTo>
                  <a:cubicBezTo>
                    <a:pt x="15759" y="16180"/>
                    <a:pt x="15759" y="16141"/>
                    <a:pt x="15759" y="16102"/>
                  </a:cubicBezTo>
                  <a:cubicBezTo>
                    <a:pt x="15759" y="16102"/>
                    <a:pt x="15814" y="16102"/>
                    <a:pt x="15814" y="16102"/>
                  </a:cubicBezTo>
                  <a:cubicBezTo>
                    <a:pt x="15814" y="16102"/>
                    <a:pt x="15814" y="16102"/>
                    <a:pt x="15869" y="16102"/>
                  </a:cubicBezTo>
                  <a:cubicBezTo>
                    <a:pt x="15814" y="16141"/>
                    <a:pt x="15869" y="16141"/>
                    <a:pt x="15869" y="16102"/>
                  </a:cubicBezTo>
                  <a:cubicBezTo>
                    <a:pt x="15924" y="16102"/>
                    <a:pt x="15869" y="16063"/>
                    <a:pt x="15869" y="16023"/>
                  </a:cubicBezTo>
                  <a:cubicBezTo>
                    <a:pt x="15924" y="15984"/>
                    <a:pt x="15924" y="16063"/>
                    <a:pt x="15980" y="16063"/>
                  </a:cubicBezTo>
                  <a:cubicBezTo>
                    <a:pt x="16035" y="16063"/>
                    <a:pt x="16090" y="16063"/>
                    <a:pt x="16090" y="16063"/>
                  </a:cubicBezTo>
                  <a:cubicBezTo>
                    <a:pt x="16145" y="16063"/>
                    <a:pt x="16145" y="16063"/>
                    <a:pt x="16145" y="16102"/>
                  </a:cubicBezTo>
                  <a:cubicBezTo>
                    <a:pt x="16200" y="16102"/>
                    <a:pt x="16200" y="16102"/>
                    <a:pt x="16200" y="16102"/>
                  </a:cubicBezTo>
                  <a:cubicBezTo>
                    <a:pt x="16200" y="16141"/>
                    <a:pt x="16145" y="16141"/>
                    <a:pt x="16145" y="16141"/>
                  </a:cubicBezTo>
                  <a:cubicBezTo>
                    <a:pt x="16145" y="16180"/>
                    <a:pt x="16145" y="16180"/>
                    <a:pt x="16200" y="16180"/>
                  </a:cubicBezTo>
                  <a:cubicBezTo>
                    <a:pt x="16200" y="16180"/>
                    <a:pt x="16255" y="16180"/>
                    <a:pt x="16255" y="16180"/>
                  </a:cubicBezTo>
                  <a:cubicBezTo>
                    <a:pt x="16255" y="16180"/>
                    <a:pt x="16255" y="16141"/>
                    <a:pt x="16310" y="16141"/>
                  </a:cubicBezTo>
                  <a:cubicBezTo>
                    <a:pt x="16310" y="16141"/>
                    <a:pt x="16310" y="16141"/>
                    <a:pt x="16310" y="16180"/>
                  </a:cubicBezTo>
                  <a:cubicBezTo>
                    <a:pt x="16365" y="16180"/>
                    <a:pt x="16310" y="16180"/>
                    <a:pt x="16365" y="16180"/>
                  </a:cubicBezTo>
                  <a:cubicBezTo>
                    <a:pt x="16365" y="16180"/>
                    <a:pt x="16420" y="16180"/>
                    <a:pt x="16420" y="16180"/>
                  </a:cubicBezTo>
                  <a:cubicBezTo>
                    <a:pt x="16420" y="16141"/>
                    <a:pt x="16365" y="16141"/>
                    <a:pt x="16420" y="16102"/>
                  </a:cubicBezTo>
                  <a:cubicBezTo>
                    <a:pt x="16420" y="16102"/>
                    <a:pt x="16420" y="16063"/>
                    <a:pt x="16476" y="16063"/>
                  </a:cubicBezTo>
                  <a:cubicBezTo>
                    <a:pt x="16476" y="16063"/>
                    <a:pt x="16531" y="16063"/>
                    <a:pt x="16586" y="16063"/>
                  </a:cubicBezTo>
                  <a:cubicBezTo>
                    <a:pt x="16586" y="16063"/>
                    <a:pt x="16586" y="16063"/>
                    <a:pt x="16586" y="16023"/>
                  </a:cubicBezTo>
                  <a:cubicBezTo>
                    <a:pt x="16586" y="16023"/>
                    <a:pt x="16641" y="16023"/>
                    <a:pt x="16641" y="16023"/>
                  </a:cubicBezTo>
                  <a:cubicBezTo>
                    <a:pt x="16641" y="16023"/>
                    <a:pt x="16696" y="16023"/>
                    <a:pt x="16641" y="16023"/>
                  </a:cubicBezTo>
                  <a:cubicBezTo>
                    <a:pt x="16696" y="16023"/>
                    <a:pt x="16641" y="15984"/>
                    <a:pt x="16696" y="16023"/>
                  </a:cubicBezTo>
                  <a:cubicBezTo>
                    <a:pt x="16696" y="16023"/>
                    <a:pt x="16751" y="16102"/>
                    <a:pt x="16751" y="16102"/>
                  </a:cubicBezTo>
                  <a:cubicBezTo>
                    <a:pt x="16751" y="16102"/>
                    <a:pt x="16751" y="16180"/>
                    <a:pt x="16806" y="16180"/>
                  </a:cubicBezTo>
                  <a:cubicBezTo>
                    <a:pt x="16806" y="16180"/>
                    <a:pt x="16861" y="16180"/>
                    <a:pt x="16861" y="16180"/>
                  </a:cubicBezTo>
                  <a:cubicBezTo>
                    <a:pt x="16916" y="16141"/>
                    <a:pt x="16916" y="16180"/>
                    <a:pt x="16971" y="16180"/>
                  </a:cubicBezTo>
                  <a:cubicBezTo>
                    <a:pt x="16971" y="16180"/>
                    <a:pt x="16971" y="16180"/>
                    <a:pt x="16971" y="16180"/>
                  </a:cubicBezTo>
                  <a:cubicBezTo>
                    <a:pt x="17027" y="16220"/>
                    <a:pt x="16971" y="16180"/>
                    <a:pt x="17027" y="16180"/>
                  </a:cubicBezTo>
                  <a:cubicBezTo>
                    <a:pt x="17027" y="16180"/>
                    <a:pt x="17082" y="16180"/>
                    <a:pt x="17082" y="16180"/>
                  </a:cubicBezTo>
                  <a:cubicBezTo>
                    <a:pt x="17082" y="16141"/>
                    <a:pt x="17137" y="16180"/>
                    <a:pt x="17137" y="16180"/>
                  </a:cubicBezTo>
                  <a:cubicBezTo>
                    <a:pt x="17137" y="16180"/>
                    <a:pt x="17192" y="16141"/>
                    <a:pt x="17192" y="16180"/>
                  </a:cubicBezTo>
                  <a:cubicBezTo>
                    <a:pt x="17247" y="16180"/>
                    <a:pt x="17247" y="16180"/>
                    <a:pt x="17302" y="16220"/>
                  </a:cubicBezTo>
                  <a:cubicBezTo>
                    <a:pt x="17302" y="16220"/>
                    <a:pt x="17357" y="16220"/>
                    <a:pt x="17302" y="16259"/>
                  </a:cubicBezTo>
                  <a:cubicBezTo>
                    <a:pt x="17357" y="16259"/>
                    <a:pt x="17357" y="16298"/>
                    <a:pt x="17357" y="16298"/>
                  </a:cubicBezTo>
                  <a:cubicBezTo>
                    <a:pt x="17357" y="16337"/>
                    <a:pt x="17357" y="16337"/>
                    <a:pt x="17412" y="16337"/>
                  </a:cubicBezTo>
                  <a:cubicBezTo>
                    <a:pt x="17467" y="16337"/>
                    <a:pt x="17467" y="16337"/>
                    <a:pt x="17522" y="16337"/>
                  </a:cubicBezTo>
                  <a:cubicBezTo>
                    <a:pt x="17522" y="16337"/>
                    <a:pt x="17522" y="16377"/>
                    <a:pt x="17522" y="16377"/>
                  </a:cubicBezTo>
                  <a:cubicBezTo>
                    <a:pt x="17578" y="16416"/>
                    <a:pt x="17578" y="16377"/>
                    <a:pt x="17578" y="16416"/>
                  </a:cubicBezTo>
                  <a:cubicBezTo>
                    <a:pt x="17633" y="16455"/>
                    <a:pt x="17633" y="16455"/>
                    <a:pt x="17633" y="16455"/>
                  </a:cubicBezTo>
                  <a:cubicBezTo>
                    <a:pt x="17633" y="16495"/>
                    <a:pt x="17688" y="16495"/>
                    <a:pt x="17688" y="16534"/>
                  </a:cubicBezTo>
                  <a:cubicBezTo>
                    <a:pt x="17743" y="16534"/>
                    <a:pt x="17798" y="16534"/>
                    <a:pt x="17798" y="16534"/>
                  </a:cubicBezTo>
                  <a:cubicBezTo>
                    <a:pt x="17798" y="16573"/>
                    <a:pt x="17743" y="16573"/>
                    <a:pt x="17743" y="16573"/>
                  </a:cubicBezTo>
                  <a:cubicBezTo>
                    <a:pt x="17743" y="16612"/>
                    <a:pt x="17743" y="16652"/>
                    <a:pt x="17743" y="16652"/>
                  </a:cubicBezTo>
                  <a:cubicBezTo>
                    <a:pt x="17743" y="16691"/>
                    <a:pt x="17798" y="16730"/>
                    <a:pt x="17853" y="16691"/>
                  </a:cubicBezTo>
                  <a:cubicBezTo>
                    <a:pt x="17908" y="16691"/>
                    <a:pt x="17853" y="16612"/>
                    <a:pt x="17853" y="16573"/>
                  </a:cubicBezTo>
                  <a:cubicBezTo>
                    <a:pt x="17853" y="16573"/>
                    <a:pt x="17853" y="16573"/>
                    <a:pt x="17853" y="16573"/>
                  </a:cubicBezTo>
                  <a:cubicBezTo>
                    <a:pt x="17853" y="16534"/>
                    <a:pt x="17853" y="16534"/>
                    <a:pt x="17853" y="16534"/>
                  </a:cubicBezTo>
                  <a:cubicBezTo>
                    <a:pt x="17853" y="16495"/>
                    <a:pt x="17853" y="16495"/>
                    <a:pt x="17798" y="16495"/>
                  </a:cubicBezTo>
                  <a:cubicBezTo>
                    <a:pt x="17853" y="16495"/>
                    <a:pt x="17798" y="16455"/>
                    <a:pt x="17853" y="16455"/>
                  </a:cubicBezTo>
                  <a:cubicBezTo>
                    <a:pt x="17908" y="16455"/>
                    <a:pt x="17963" y="16495"/>
                    <a:pt x="17963" y="16495"/>
                  </a:cubicBezTo>
                  <a:cubicBezTo>
                    <a:pt x="18018" y="16495"/>
                    <a:pt x="18018" y="16495"/>
                    <a:pt x="18073" y="16495"/>
                  </a:cubicBezTo>
                  <a:cubicBezTo>
                    <a:pt x="18073" y="16534"/>
                    <a:pt x="18073" y="16534"/>
                    <a:pt x="18073" y="16534"/>
                  </a:cubicBezTo>
                  <a:cubicBezTo>
                    <a:pt x="18129" y="16573"/>
                    <a:pt x="18129" y="16612"/>
                    <a:pt x="18184" y="16652"/>
                  </a:cubicBezTo>
                  <a:cubicBezTo>
                    <a:pt x="18239" y="16652"/>
                    <a:pt x="18239" y="16652"/>
                    <a:pt x="18294" y="16652"/>
                  </a:cubicBezTo>
                  <a:cubicBezTo>
                    <a:pt x="18349" y="16691"/>
                    <a:pt x="18349" y="16730"/>
                    <a:pt x="18404" y="16730"/>
                  </a:cubicBezTo>
                  <a:cubicBezTo>
                    <a:pt x="18459" y="16691"/>
                    <a:pt x="18514" y="16652"/>
                    <a:pt x="18569" y="16612"/>
                  </a:cubicBezTo>
                  <a:cubicBezTo>
                    <a:pt x="18624" y="16573"/>
                    <a:pt x="18624" y="16573"/>
                    <a:pt x="18624" y="16534"/>
                  </a:cubicBezTo>
                  <a:cubicBezTo>
                    <a:pt x="18624" y="16455"/>
                    <a:pt x="18624" y="16534"/>
                    <a:pt x="18735" y="16534"/>
                  </a:cubicBezTo>
                  <a:cubicBezTo>
                    <a:pt x="18735" y="16495"/>
                    <a:pt x="18735" y="16495"/>
                    <a:pt x="18735" y="16495"/>
                  </a:cubicBezTo>
                  <a:cubicBezTo>
                    <a:pt x="18735" y="16495"/>
                    <a:pt x="18735" y="16495"/>
                    <a:pt x="18735" y="16495"/>
                  </a:cubicBezTo>
                  <a:cubicBezTo>
                    <a:pt x="18735" y="16455"/>
                    <a:pt x="18735" y="16495"/>
                    <a:pt x="18790" y="16455"/>
                  </a:cubicBezTo>
                  <a:cubicBezTo>
                    <a:pt x="18790" y="16455"/>
                    <a:pt x="18735" y="16416"/>
                    <a:pt x="18790" y="16416"/>
                  </a:cubicBezTo>
                  <a:cubicBezTo>
                    <a:pt x="18845" y="16416"/>
                    <a:pt x="18900" y="16495"/>
                    <a:pt x="18900" y="16455"/>
                  </a:cubicBezTo>
                  <a:cubicBezTo>
                    <a:pt x="18955" y="16455"/>
                    <a:pt x="18845" y="16416"/>
                    <a:pt x="18955" y="16416"/>
                  </a:cubicBezTo>
                  <a:cubicBezTo>
                    <a:pt x="18955" y="16416"/>
                    <a:pt x="18955" y="16416"/>
                    <a:pt x="19010" y="16416"/>
                  </a:cubicBezTo>
                  <a:cubicBezTo>
                    <a:pt x="19010" y="16416"/>
                    <a:pt x="19065" y="16416"/>
                    <a:pt x="19120" y="16416"/>
                  </a:cubicBezTo>
                  <a:cubicBezTo>
                    <a:pt x="19176" y="16377"/>
                    <a:pt x="19120" y="16416"/>
                    <a:pt x="19176" y="16455"/>
                  </a:cubicBezTo>
                  <a:cubicBezTo>
                    <a:pt x="19176" y="16455"/>
                    <a:pt x="19176" y="16455"/>
                    <a:pt x="19231" y="16455"/>
                  </a:cubicBezTo>
                  <a:cubicBezTo>
                    <a:pt x="19231" y="16495"/>
                    <a:pt x="19231" y="16495"/>
                    <a:pt x="19231" y="16495"/>
                  </a:cubicBezTo>
                  <a:cubicBezTo>
                    <a:pt x="19286" y="16573"/>
                    <a:pt x="19286" y="16495"/>
                    <a:pt x="19341" y="16495"/>
                  </a:cubicBezTo>
                  <a:cubicBezTo>
                    <a:pt x="19396" y="16495"/>
                    <a:pt x="19396" y="16534"/>
                    <a:pt x="19451" y="16455"/>
                  </a:cubicBezTo>
                  <a:cubicBezTo>
                    <a:pt x="19451" y="16455"/>
                    <a:pt x="19396" y="16377"/>
                    <a:pt x="19451" y="16377"/>
                  </a:cubicBezTo>
                  <a:cubicBezTo>
                    <a:pt x="19451" y="16377"/>
                    <a:pt x="19506" y="16377"/>
                    <a:pt x="19506" y="16377"/>
                  </a:cubicBezTo>
                  <a:cubicBezTo>
                    <a:pt x="19561" y="16416"/>
                    <a:pt x="19561" y="16416"/>
                    <a:pt x="19561" y="16416"/>
                  </a:cubicBezTo>
                  <a:cubicBezTo>
                    <a:pt x="19616" y="16416"/>
                    <a:pt x="19616" y="16416"/>
                    <a:pt x="19616" y="16416"/>
                  </a:cubicBezTo>
                  <a:cubicBezTo>
                    <a:pt x="19616" y="16416"/>
                    <a:pt x="19616" y="16416"/>
                    <a:pt x="19671" y="16416"/>
                  </a:cubicBezTo>
                  <a:cubicBezTo>
                    <a:pt x="19671" y="16416"/>
                    <a:pt x="19671" y="16337"/>
                    <a:pt x="19727" y="16377"/>
                  </a:cubicBezTo>
                  <a:cubicBezTo>
                    <a:pt x="19782" y="16377"/>
                    <a:pt x="19782" y="16416"/>
                    <a:pt x="19782" y="16416"/>
                  </a:cubicBezTo>
                  <a:cubicBezTo>
                    <a:pt x="19782" y="16416"/>
                    <a:pt x="19837" y="16416"/>
                    <a:pt x="19837" y="16416"/>
                  </a:cubicBezTo>
                  <a:cubicBezTo>
                    <a:pt x="19837" y="16416"/>
                    <a:pt x="19892" y="16416"/>
                    <a:pt x="19892" y="16455"/>
                  </a:cubicBezTo>
                  <a:cubicBezTo>
                    <a:pt x="19892" y="16455"/>
                    <a:pt x="19837" y="16495"/>
                    <a:pt x="19837" y="16495"/>
                  </a:cubicBezTo>
                  <a:cubicBezTo>
                    <a:pt x="19837" y="16534"/>
                    <a:pt x="19892" y="16534"/>
                    <a:pt x="19892" y="16534"/>
                  </a:cubicBezTo>
                  <a:cubicBezTo>
                    <a:pt x="19892" y="16534"/>
                    <a:pt x="19892" y="16573"/>
                    <a:pt x="19892" y="16573"/>
                  </a:cubicBezTo>
                  <a:cubicBezTo>
                    <a:pt x="19892" y="16573"/>
                    <a:pt x="19947" y="16573"/>
                    <a:pt x="19947" y="16573"/>
                  </a:cubicBezTo>
                  <a:cubicBezTo>
                    <a:pt x="19947" y="16573"/>
                    <a:pt x="19947" y="16573"/>
                    <a:pt x="20002" y="16612"/>
                  </a:cubicBezTo>
                  <a:cubicBezTo>
                    <a:pt x="20002" y="16652"/>
                    <a:pt x="20057" y="16652"/>
                    <a:pt x="20112" y="16652"/>
                  </a:cubicBezTo>
                  <a:cubicBezTo>
                    <a:pt x="20167" y="16652"/>
                    <a:pt x="20167" y="16652"/>
                    <a:pt x="20167" y="16652"/>
                  </a:cubicBezTo>
                  <a:cubicBezTo>
                    <a:pt x="20222" y="16652"/>
                    <a:pt x="20222" y="16652"/>
                    <a:pt x="20222" y="16652"/>
                  </a:cubicBezTo>
                  <a:cubicBezTo>
                    <a:pt x="20222" y="16691"/>
                    <a:pt x="20278" y="16652"/>
                    <a:pt x="20278" y="16652"/>
                  </a:cubicBezTo>
                  <a:cubicBezTo>
                    <a:pt x="20333" y="16652"/>
                    <a:pt x="20388" y="16691"/>
                    <a:pt x="20388" y="16691"/>
                  </a:cubicBezTo>
                  <a:cubicBezTo>
                    <a:pt x="20388" y="16730"/>
                    <a:pt x="20278" y="16691"/>
                    <a:pt x="20333" y="16730"/>
                  </a:cubicBezTo>
                  <a:cubicBezTo>
                    <a:pt x="20333" y="16769"/>
                    <a:pt x="20333" y="16730"/>
                    <a:pt x="20388" y="16730"/>
                  </a:cubicBezTo>
                  <a:cubicBezTo>
                    <a:pt x="20388" y="16730"/>
                    <a:pt x="20443" y="16730"/>
                    <a:pt x="20443" y="16730"/>
                  </a:cubicBezTo>
                  <a:cubicBezTo>
                    <a:pt x="20498" y="16691"/>
                    <a:pt x="20553" y="16652"/>
                    <a:pt x="20553" y="16612"/>
                  </a:cubicBezTo>
                  <a:cubicBezTo>
                    <a:pt x="20553" y="16612"/>
                    <a:pt x="20553" y="16534"/>
                    <a:pt x="20608" y="16534"/>
                  </a:cubicBezTo>
                  <a:cubicBezTo>
                    <a:pt x="20663" y="16534"/>
                    <a:pt x="20663" y="16573"/>
                    <a:pt x="20718" y="16612"/>
                  </a:cubicBezTo>
                  <a:cubicBezTo>
                    <a:pt x="20773" y="16652"/>
                    <a:pt x="20939" y="16652"/>
                    <a:pt x="20994" y="16652"/>
                  </a:cubicBezTo>
                  <a:cubicBezTo>
                    <a:pt x="21104" y="16652"/>
                    <a:pt x="21159" y="16612"/>
                    <a:pt x="21214" y="16612"/>
                  </a:cubicBezTo>
                  <a:cubicBezTo>
                    <a:pt x="21269" y="16573"/>
                    <a:pt x="21324" y="16573"/>
                    <a:pt x="21324" y="16534"/>
                  </a:cubicBezTo>
                  <a:cubicBezTo>
                    <a:pt x="21380" y="16455"/>
                    <a:pt x="21324" y="16337"/>
                    <a:pt x="21435" y="16298"/>
                  </a:cubicBezTo>
                  <a:cubicBezTo>
                    <a:pt x="21380" y="16298"/>
                    <a:pt x="21380" y="16259"/>
                    <a:pt x="21324" y="16220"/>
                  </a:cubicBezTo>
                  <a:cubicBezTo>
                    <a:pt x="21324" y="16180"/>
                    <a:pt x="21324" y="16180"/>
                    <a:pt x="21269" y="16180"/>
                  </a:cubicBezTo>
                  <a:cubicBezTo>
                    <a:pt x="21159" y="16180"/>
                    <a:pt x="21049" y="16180"/>
                    <a:pt x="21049" y="16102"/>
                  </a:cubicBezTo>
                  <a:cubicBezTo>
                    <a:pt x="21049" y="16102"/>
                    <a:pt x="20994" y="16102"/>
                    <a:pt x="20939" y="16102"/>
                  </a:cubicBezTo>
                  <a:cubicBezTo>
                    <a:pt x="20939" y="16102"/>
                    <a:pt x="20884" y="16102"/>
                    <a:pt x="20884" y="16102"/>
                  </a:cubicBezTo>
                  <a:cubicBezTo>
                    <a:pt x="20829" y="16102"/>
                    <a:pt x="20829" y="16102"/>
                    <a:pt x="20829" y="16063"/>
                  </a:cubicBezTo>
                  <a:cubicBezTo>
                    <a:pt x="20829" y="16063"/>
                    <a:pt x="20773" y="16063"/>
                    <a:pt x="20773" y="16063"/>
                  </a:cubicBezTo>
                  <a:cubicBezTo>
                    <a:pt x="20773" y="16063"/>
                    <a:pt x="20829" y="16023"/>
                    <a:pt x="20829" y="16023"/>
                  </a:cubicBezTo>
                  <a:cubicBezTo>
                    <a:pt x="20829" y="15984"/>
                    <a:pt x="20829" y="15984"/>
                    <a:pt x="20773" y="15984"/>
                  </a:cubicBezTo>
                  <a:cubicBezTo>
                    <a:pt x="20773" y="15984"/>
                    <a:pt x="20718" y="15945"/>
                    <a:pt x="20663" y="15945"/>
                  </a:cubicBezTo>
                  <a:cubicBezTo>
                    <a:pt x="20608" y="15945"/>
                    <a:pt x="20663" y="15984"/>
                    <a:pt x="20608" y="15945"/>
                  </a:cubicBezTo>
                  <a:cubicBezTo>
                    <a:pt x="20608" y="15945"/>
                    <a:pt x="20553" y="15905"/>
                    <a:pt x="20608" y="15866"/>
                  </a:cubicBezTo>
                  <a:cubicBezTo>
                    <a:pt x="20608" y="15866"/>
                    <a:pt x="20663" y="15866"/>
                    <a:pt x="20718" y="15866"/>
                  </a:cubicBezTo>
                  <a:cubicBezTo>
                    <a:pt x="20718" y="15866"/>
                    <a:pt x="20773" y="15827"/>
                    <a:pt x="20829" y="15788"/>
                  </a:cubicBezTo>
                  <a:cubicBezTo>
                    <a:pt x="20829" y="15788"/>
                    <a:pt x="20884" y="15788"/>
                    <a:pt x="20884" y="15788"/>
                  </a:cubicBezTo>
                  <a:cubicBezTo>
                    <a:pt x="20939" y="15788"/>
                    <a:pt x="20939" y="15788"/>
                    <a:pt x="20994" y="15748"/>
                  </a:cubicBezTo>
                  <a:cubicBezTo>
                    <a:pt x="20994" y="15748"/>
                    <a:pt x="21104" y="15709"/>
                    <a:pt x="21104" y="15670"/>
                  </a:cubicBezTo>
                  <a:cubicBezTo>
                    <a:pt x="21104" y="15670"/>
                    <a:pt x="21104" y="15670"/>
                    <a:pt x="21104" y="15631"/>
                  </a:cubicBezTo>
                  <a:cubicBezTo>
                    <a:pt x="21049" y="15631"/>
                    <a:pt x="21104" y="15591"/>
                    <a:pt x="21049" y="15591"/>
                  </a:cubicBezTo>
                  <a:cubicBezTo>
                    <a:pt x="21049" y="15591"/>
                    <a:pt x="21049" y="15591"/>
                    <a:pt x="21049" y="15591"/>
                  </a:cubicBezTo>
                  <a:cubicBezTo>
                    <a:pt x="21049" y="15552"/>
                    <a:pt x="20994" y="15552"/>
                    <a:pt x="20994" y="15552"/>
                  </a:cubicBezTo>
                  <a:cubicBezTo>
                    <a:pt x="20994" y="15552"/>
                    <a:pt x="20994" y="15513"/>
                    <a:pt x="20994" y="15513"/>
                  </a:cubicBezTo>
                  <a:cubicBezTo>
                    <a:pt x="20994" y="15473"/>
                    <a:pt x="20939" y="15513"/>
                    <a:pt x="20939" y="15473"/>
                  </a:cubicBezTo>
                  <a:cubicBezTo>
                    <a:pt x="20939" y="15434"/>
                    <a:pt x="20939" y="15434"/>
                    <a:pt x="20994" y="15434"/>
                  </a:cubicBezTo>
                  <a:cubicBezTo>
                    <a:pt x="20994" y="15395"/>
                    <a:pt x="21049" y="15395"/>
                    <a:pt x="21104" y="15356"/>
                  </a:cubicBezTo>
                  <a:cubicBezTo>
                    <a:pt x="21104" y="15316"/>
                    <a:pt x="21159" y="15316"/>
                    <a:pt x="21104" y="15277"/>
                  </a:cubicBezTo>
                  <a:cubicBezTo>
                    <a:pt x="21104" y="15277"/>
                    <a:pt x="21104" y="15277"/>
                    <a:pt x="21159" y="15277"/>
                  </a:cubicBezTo>
                  <a:cubicBezTo>
                    <a:pt x="21159" y="15277"/>
                    <a:pt x="21159" y="15277"/>
                    <a:pt x="21159" y="15277"/>
                  </a:cubicBezTo>
                  <a:cubicBezTo>
                    <a:pt x="21214" y="15277"/>
                    <a:pt x="21214" y="15277"/>
                    <a:pt x="21269" y="15277"/>
                  </a:cubicBezTo>
                  <a:cubicBezTo>
                    <a:pt x="21269" y="15277"/>
                    <a:pt x="21269" y="15277"/>
                    <a:pt x="21324" y="15277"/>
                  </a:cubicBezTo>
                  <a:cubicBezTo>
                    <a:pt x="21324" y="15277"/>
                    <a:pt x="21324" y="15277"/>
                    <a:pt x="21380" y="15277"/>
                  </a:cubicBezTo>
                  <a:cubicBezTo>
                    <a:pt x="21380" y="15277"/>
                    <a:pt x="21380" y="15316"/>
                    <a:pt x="21380" y="15316"/>
                  </a:cubicBezTo>
                  <a:cubicBezTo>
                    <a:pt x="21435" y="15316"/>
                    <a:pt x="21380" y="15316"/>
                    <a:pt x="21435" y="15316"/>
                  </a:cubicBezTo>
                  <a:cubicBezTo>
                    <a:pt x="21490" y="15277"/>
                    <a:pt x="21490" y="15277"/>
                    <a:pt x="21545" y="15316"/>
                  </a:cubicBezTo>
                  <a:cubicBezTo>
                    <a:pt x="21545" y="15277"/>
                    <a:pt x="21545" y="15238"/>
                    <a:pt x="21545" y="15199"/>
                  </a:cubicBezTo>
                  <a:cubicBezTo>
                    <a:pt x="21545" y="15159"/>
                    <a:pt x="21545" y="15199"/>
                    <a:pt x="21490" y="15159"/>
                  </a:cubicBezTo>
                  <a:cubicBezTo>
                    <a:pt x="21490" y="15159"/>
                    <a:pt x="21435" y="15120"/>
                    <a:pt x="21435" y="15120"/>
                  </a:cubicBezTo>
                  <a:cubicBezTo>
                    <a:pt x="21380" y="15120"/>
                    <a:pt x="21380" y="15159"/>
                    <a:pt x="21324" y="15120"/>
                  </a:cubicBezTo>
                  <a:cubicBezTo>
                    <a:pt x="21324" y="15120"/>
                    <a:pt x="21269" y="15120"/>
                    <a:pt x="21269" y="15120"/>
                  </a:cubicBezTo>
                  <a:cubicBezTo>
                    <a:pt x="21269" y="15120"/>
                    <a:pt x="21214" y="15120"/>
                    <a:pt x="21214" y="15120"/>
                  </a:cubicBezTo>
                  <a:cubicBezTo>
                    <a:pt x="21214" y="15120"/>
                    <a:pt x="21159" y="15081"/>
                    <a:pt x="21159" y="15041"/>
                  </a:cubicBezTo>
                  <a:cubicBezTo>
                    <a:pt x="21159" y="15041"/>
                    <a:pt x="21214" y="15002"/>
                    <a:pt x="21214" y="15002"/>
                  </a:cubicBezTo>
                  <a:cubicBezTo>
                    <a:pt x="21214" y="14963"/>
                    <a:pt x="21214" y="14963"/>
                    <a:pt x="21269" y="14963"/>
                  </a:cubicBezTo>
                  <a:cubicBezTo>
                    <a:pt x="21324" y="15002"/>
                    <a:pt x="21269" y="15002"/>
                    <a:pt x="21324" y="15002"/>
                  </a:cubicBezTo>
                  <a:cubicBezTo>
                    <a:pt x="21380" y="14963"/>
                    <a:pt x="21435" y="14963"/>
                    <a:pt x="21380" y="14924"/>
                  </a:cubicBezTo>
                  <a:cubicBezTo>
                    <a:pt x="21324" y="14924"/>
                    <a:pt x="21269" y="14924"/>
                    <a:pt x="21269" y="14924"/>
                  </a:cubicBezTo>
                  <a:cubicBezTo>
                    <a:pt x="21269" y="14924"/>
                    <a:pt x="21269" y="14963"/>
                    <a:pt x="21269" y="14963"/>
                  </a:cubicBezTo>
                  <a:cubicBezTo>
                    <a:pt x="21214" y="14963"/>
                    <a:pt x="21214" y="14924"/>
                    <a:pt x="21159" y="14924"/>
                  </a:cubicBezTo>
                  <a:cubicBezTo>
                    <a:pt x="21159" y="14924"/>
                    <a:pt x="21159" y="14924"/>
                    <a:pt x="21104" y="14924"/>
                  </a:cubicBezTo>
                  <a:cubicBezTo>
                    <a:pt x="21049" y="14884"/>
                    <a:pt x="20994" y="14884"/>
                    <a:pt x="21049" y="14884"/>
                  </a:cubicBezTo>
                  <a:cubicBezTo>
                    <a:pt x="21104" y="14884"/>
                    <a:pt x="21104" y="14884"/>
                    <a:pt x="21104" y="14884"/>
                  </a:cubicBezTo>
                  <a:cubicBezTo>
                    <a:pt x="21104" y="14884"/>
                    <a:pt x="21104" y="14845"/>
                    <a:pt x="21104" y="14845"/>
                  </a:cubicBezTo>
                  <a:cubicBezTo>
                    <a:pt x="21159" y="14845"/>
                    <a:pt x="21159" y="14845"/>
                    <a:pt x="21159" y="14845"/>
                  </a:cubicBezTo>
                  <a:cubicBezTo>
                    <a:pt x="21159" y="14845"/>
                    <a:pt x="21159" y="14806"/>
                    <a:pt x="21159" y="14806"/>
                  </a:cubicBezTo>
                  <a:cubicBezTo>
                    <a:pt x="21214" y="14767"/>
                    <a:pt x="21214" y="14767"/>
                    <a:pt x="21159" y="14727"/>
                  </a:cubicBezTo>
                  <a:cubicBezTo>
                    <a:pt x="21104" y="14727"/>
                    <a:pt x="21049" y="14727"/>
                    <a:pt x="21104" y="14688"/>
                  </a:cubicBezTo>
                  <a:cubicBezTo>
                    <a:pt x="21104" y="14688"/>
                    <a:pt x="21159" y="14688"/>
                    <a:pt x="21159" y="14688"/>
                  </a:cubicBezTo>
                  <a:cubicBezTo>
                    <a:pt x="21159" y="14688"/>
                    <a:pt x="21214" y="14727"/>
                    <a:pt x="21214" y="14727"/>
                  </a:cubicBezTo>
                  <a:cubicBezTo>
                    <a:pt x="21214" y="14727"/>
                    <a:pt x="21214" y="14688"/>
                    <a:pt x="21214" y="14649"/>
                  </a:cubicBezTo>
                  <a:cubicBezTo>
                    <a:pt x="21214" y="14649"/>
                    <a:pt x="21214" y="14649"/>
                    <a:pt x="21214" y="14649"/>
                  </a:cubicBezTo>
                  <a:close/>
                  <a:moveTo>
                    <a:pt x="10414" y="6951"/>
                  </a:moveTo>
                  <a:cubicBezTo>
                    <a:pt x="10359" y="6951"/>
                    <a:pt x="10359" y="6951"/>
                    <a:pt x="10359" y="6951"/>
                  </a:cubicBezTo>
                  <a:cubicBezTo>
                    <a:pt x="10414" y="6951"/>
                    <a:pt x="10414" y="6951"/>
                    <a:pt x="10414" y="6951"/>
                  </a:cubicBezTo>
                  <a:close/>
                  <a:moveTo>
                    <a:pt x="10469" y="6951"/>
                  </a:moveTo>
                  <a:cubicBezTo>
                    <a:pt x="10524" y="6991"/>
                    <a:pt x="10635" y="7108"/>
                    <a:pt x="10635" y="6991"/>
                  </a:cubicBezTo>
                  <a:cubicBezTo>
                    <a:pt x="10580" y="6951"/>
                    <a:pt x="10580" y="6951"/>
                    <a:pt x="10580" y="6912"/>
                  </a:cubicBezTo>
                  <a:cubicBezTo>
                    <a:pt x="10524" y="6912"/>
                    <a:pt x="10469" y="6912"/>
                    <a:pt x="10414" y="6951"/>
                  </a:cubicBezTo>
                  <a:cubicBezTo>
                    <a:pt x="10469" y="6951"/>
                    <a:pt x="10469" y="6951"/>
                    <a:pt x="10469" y="6951"/>
                  </a:cubicBezTo>
                  <a:close/>
                  <a:moveTo>
                    <a:pt x="14437" y="19401"/>
                  </a:moveTo>
                  <a:cubicBezTo>
                    <a:pt x="14437" y="19440"/>
                    <a:pt x="14437" y="19440"/>
                    <a:pt x="14492" y="19479"/>
                  </a:cubicBezTo>
                  <a:cubicBezTo>
                    <a:pt x="14492" y="19440"/>
                    <a:pt x="14492" y="19401"/>
                    <a:pt x="14437" y="19361"/>
                  </a:cubicBezTo>
                  <a:cubicBezTo>
                    <a:pt x="14437" y="19361"/>
                    <a:pt x="14437" y="19401"/>
                    <a:pt x="14437" y="19401"/>
                  </a:cubicBezTo>
                  <a:close/>
                  <a:moveTo>
                    <a:pt x="4629" y="10250"/>
                  </a:moveTo>
                  <a:cubicBezTo>
                    <a:pt x="4629" y="10250"/>
                    <a:pt x="4629" y="10172"/>
                    <a:pt x="4573" y="10211"/>
                  </a:cubicBezTo>
                  <a:cubicBezTo>
                    <a:pt x="4573" y="10211"/>
                    <a:pt x="4573" y="10250"/>
                    <a:pt x="4629" y="1025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a:p>
          </p:txBody>
        </p:sp>
        <p:sp>
          <p:nvSpPr>
            <p:cNvPr id="86" name="Shape 777">
              <a:extLst>
                <a:ext uri="{FF2B5EF4-FFF2-40B4-BE49-F238E27FC236}">
                  <a16:creationId xmlns:a16="http://schemas.microsoft.com/office/drawing/2014/main" id="{2F3CEE10-6F6A-4E25-AC64-B983A844F89E}"/>
                </a:ext>
              </a:extLst>
            </p:cNvPr>
            <p:cNvSpPr/>
            <p:nvPr/>
          </p:nvSpPr>
          <p:spPr>
            <a:xfrm>
              <a:off x="6741345" y="7444273"/>
              <a:ext cx="1422933" cy="991052"/>
            </a:xfrm>
            <a:custGeom>
              <a:avLst/>
              <a:gdLst/>
              <a:ahLst/>
              <a:cxnLst>
                <a:cxn ang="0">
                  <a:pos x="wd2" y="hd2"/>
                </a:cxn>
                <a:cxn ang="5400000">
                  <a:pos x="wd2" y="hd2"/>
                </a:cxn>
                <a:cxn ang="10800000">
                  <a:pos x="wd2" y="hd2"/>
                </a:cxn>
                <a:cxn ang="16200000">
                  <a:pos x="wd2" y="hd2"/>
                </a:cxn>
              </a:cxnLst>
              <a:rect l="0" t="0" r="r" b="b"/>
              <a:pathLst>
                <a:path w="21456" h="21600" extrusionOk="0">
                  <a:moveTo>
                    <a:pt x="21211" y="14872"/>
                  </a:moveTo>
                  <a:cubicBezTo>
                    <a:pt x="21211" y="14518"/>
                    <a:pt x="21211" y="14518"/>
                    <a:pt x="21211" y="14518"/>
                  </a:cubicBezTo>
                  <a:cubicBezTo>
                    <a:pt x="21456" y="14518"/>
                    <a:pt x="21211" y="13810"/>
                    <a:pt x="20965" y="13456"/>
                  </a:cubicBezTo>
                  <a:cubicBezTo>
                    <a:pt x="20720" y="13456"/>
                    <a:pt x="20474" y="13456"/>
                    <a:pt x="20229" y="13456"/>
                  </a:cubicBezTo>
                  <a:cubicBezTo>
                    <a:pt x="20229" y="13810"/>
                    <a:pt x="19983" y="13810"/>
                    <a:pt x="19983" y="13810"/>
                  </a:cubicBezTo>
                  <a:cubicBezTo>
                    <a:pt x="19983" y="13810"/>
                    <a:pt x="19738" y="13810"/>
                    <a:pt x="19738" y="13810"/>
                  </a:cubicBezTo>
                  <a:cubicBezTo>
                    <a:pt x="19738" y="14164"/>
                    <a:pt x="19738" y="14164"/>
                    <a:pt x="19738" y="14164"/>
                  </a:cubicBezTo>
                  <a:cubicBezTo>
                    <a:pt x="19492" y="14164"/>
                    <a:pt x="19492" y="13810"/>
                    <a:pt x="19247" y="13810"/>
                  </a:cubicBezTo>
                  <a:cubicBezTo>
                    <a:pt x="19247" y="14164"/>
                    <a:pt x="19247" y="14164"/>
                    <a:pt x="19247" y="14164"/>
                  </a:cubicBezTo>
                  <a:cubicBezTo>
                    <a:pt x="19001" y="14518"/>
                    <a:pt x="18511" y="14164"/>
                    <a:pt x="18265" y="13810"/>
                  </a:cubicBezTo>
                  <a:cubicBezTo>
                    <a:pt x="18265" y="13810"/>
                    <a:pt x="18265" y="13456"/>
                    <a:pt x="18265" y="13456"/>
                  </a:cubicBezTo>
                  <a:cubicBezTo>
                    <a:pt x="18020" y="13456"/>
                    <a:pt x="18020" y="13456"/>
                    <a:pt x="18020" y="13456"/>
                  </a:cubicBezTo>
                  <a:cubicBezTo>
                    <a:pt x="17774" y="13102"/>
                    <a:pt x="18020" y="12748"/>
                    <a:pt x="17774" y="12748"/>
                  </a:cubicBezTo>
                  <a:cubicBezTo>
                    <a:pt x="17774" y="12393"/>
                    <a:pt x="18020" y="12748"/>
                    <a:pt x="17774" y="12039"/>
                  </a:cubicBezTo>
                  <a:cubicBezTo>
                    <a:pt x="17774" y="11685"/>
                    <a:pt x="17774" y="11685"/>
                    <a:pt x="17774" y="11331"/>
                  </a:cubicBezTo>
                  <a:cubicBezTo>
                    <a:pt x="17774" y="10977"/>
                    <a:pt x="17774" y="10623"/>
                    <a:pt x="17774" y="10623"/>
                  </a:cubicBezTo>
                  <a:cubicBezTo>
                    <a:pt x="17774" y="10269"/>
                    <a:pt x="18020" y="9915"/>
                    <a:pt x="17774" y="9561"/>
                  </a:cubicBezTo>
                  <a:cubicBezTo>
                    <a:pt x="17774" y="9561"/>
                    <a:pt x="18020" y="9207"/>
                    <a:pt x="18020" y="8852"/>
                  </a:cubicBezTo>
                  <a:cubicBezTo>
                    <a:pt x="18020" y="8498"/>
                    <a:pt x="18020" y="8498"/>
                    <a:pt x="18020" y="8144"/>
                  </a:cubicBezTo>
                  <a:cubicBezTo>
                    <a:pt x="18020" y="8144"/>
                    <a:pt x="18020" y="8144"/>
                    <a:pt x="18020" y="7790"/>
                  </a:cubicBezTo>
                  <a:cubicBezTo>
                    <a:pt x="18020" y="7082"/>
                    <a:pt x="17774" y="6728"/>
                    <a:pt x="17774" y="6374"/>
                  </a:cubicBezTo>
                  <a:cubicBezTo>
                    <a:pt x="17529" y="6020"/>
                    <a:pt x="17529" y="6020"/>
                    <a:pt x="17283" y="5666"/>
                  </a:cubicBezTo>
                  <a:cubicBezTo>
                    <a:pt x="17283" y="5666"/>
                    <a:pt x="17283" y="5311"/>
                    <a:pt x="17038" y="5311"/>
                  </a:cubicBezTo>
                  <a:cubicBezTo>
                    <a:pt x="17038" y="4957"/>
                    <a:pt x="16792" y="4957"/>
                    <a:pt x="16792" y="4603"/>
                  </a:cubicBezTo>
                  <a:cubicBezTo>
                    <a:pt x="16792" y="4603"/>
                    <a:pt x="16547" y="4249"/>
                    <a:pt x="16547" y="4249"/>
                  </a:cubicBezTo>
                  <a:cubicBezTo>
                    <a:pt x="16547" y="4249"/>
                    <a:pt x="16547" y="3895"/>
                    <a:pt x="16547" y="3895"/>
                  </a:cubicBezTo>
                  <a:cubicBezTo>
                    <a:pt x="16547" y="3895"/>
                    <a:pt x="16547" y="3895"/>
                    <a:pt x="16301" y="3895"/>
                  </a:cubicBezTo>
                  <a:cubicBezTo>
                    <a:pt x="16301" y="3541"/>
                    <a:pt x="16301" y="3541"/>
                    <a:pt x="16301" y="3541"/>
                  </a:cubicBezTo>
                  <a:cubicBezTo>
                    <a:pt x="16056" y="3187"/>
                    <a:pt x="16056" y="2833"/>
                    <a:pt x="15811" y="2479"/>
                  </a:cubicBezTo>
                  <a:cubicBezTo>
                    <a:pt x="16056" y="2479"/>
                    <a:pt x="15811" y="2125"/>
                    <a:pt x="15811" y="2125"/>
                  </a:cubicBezTo>
                  <a:cubicBezTo>
                    <a:pt x="15811" y="2125"/>
                    <a:pt x="15811" y="2125"/>
                    <a:pt x="15811" y="2125"/>
                  </a:cubicBezTo>
                  <a:cubicBezTo>
                    <a:pt x="15811" y="2125"/>
                    <a:pt x="15565" y="1416"/>
                    <a:pt x="15565" y="1416"/>
                  </a:cubicBezTo>
                  <a:cubicBezTo>
                    <a:pt x="15811" y="1416"/>
                    <a:pt x="15565" y="1062"/>
                    <a:pt x="15565" y="1062"/>
                  </a:cubicBezTo>
                  <a:cubicBezTo>
                    <a:pt x="15565" y="1062"/>
                    <a:pt x="15320" y="708"/>
                    <a:pt x="15320" y="708"/>
                  </a:cubicBezTo>
                  <a:cubicBezTo>
                    <a:pt x="15320" y="708"/>
                    <a:pt x="15320" y="708"/>
                    <a:pt x="15320" y="708"/>
                  </a:cubicBezTo>
                  <a:cubicBezTo>
                    <a:pt x="15320" y="708"/>
                    <a:pt x="15074" y="354"/>
                    <a:pt x="15074" y="354"/>
                  </a:cubicBezTo>
                  <a:cubicBezTo>
                    <a:pt x="15320" y="354"/>
                    <a:pt x="15074" y="354"/>
                    <a:pt x="15074" y="354"/>
                  </a:cubicBezTo>
                  <a:cubicBezTo>
                    <a:pt x="15074" y="354"/>
                    <a:pt x="15074" y="354"/>
                    <a:pt x="15074" y="354"/>
                  </a:cubicBezTo>
                  <a:cubicBezTo>
                    <a:pt x="15074" y="0"/>
                    <a:pt x="14829" y="0"/>
                    <a:pt x="14583" y="0"/>
                  </a:cubicBezTo>
                  <a:cubicBezTo>
                    <a:pt x="14338" y="0"/>
                    <a:pt x="13847" y="354"/>
                    <a:pt x="13601" y="354"/>
                  </a:cubicBezTo>
                  <a:cubicBezTo>
                    <a:pt x="13601" y="354"/>
                    <a:pt x="13601" y="1062"/>
                    <a:pt x="13356" y="1062"/>
                  </a:cubicBezTo>
                  <a:cubicBezTo>
                    <a:pt x="13356" y="1416"/>
                    <a:pt x="13111" y="1416"/>
                    <a:pt x="12865" y="1416"/>
                  </a:cubicBezTo>
                  <a:cubicBezTo>
                    <a:pt x="12620" y="1416"/>
                    <a:pt x="12129" y="1416"/>
                    <a:pt x="11883" y="1770"/>
                  </a:cubicBezTo>
                  <a:cubicBezTo>
                    <a:pt x="11638" y="1770"/>
                    <a:pt x="11392" y="1770"/>
                    <a:pt x="11392" y="1770"/>
                  </a:cubicBezTo>
                  <a:cubicBezTo>
                    <a:pt x="10901" y="2125"/>
                    <a:pt x="10901" y="3187"/>
                    <a:pt x="10411" y="2479"/>
                  </a:cubicBezTo>
                  <a:cubicBezTo>
                    <a:pt x="10411" y="2479"/>
                    <a:pt x="10165" y="2125"/>
                    <a:pt x="10165" y="2125"/>
                  </a:cubicBezTo>
                  <a:cubicBezTo>
                    <a:pt x="10165" y="2125"/>
                    <a:pt x="9920" y="2125"/>
                    <a:pt x="9920" y="1770"/>
                  </a:cubicBezTo>
                  <a:cubicBezTo>
                    <a:pt x="9920" y="1770"/>
                    <a:pt x="9674" y="1416"/>
                    <a:pt x="9429" y="1416"/>
                  </a:cubicBezTo>
                  <a:cubicBezTo>
                    <a:pt x="9183" y="1416"/>
                    <a:pt x="8938" y="1770"/>
                    <a:pt x="8692" y="1770"/>
                  </a:cubicBezTo>
                  <a:cubicBezTo>
                    <a:pt x="8692" y="1416"/>
                    <a:pt x="8447" y="1416"/>
                    <a:pt x="8447" y="1416"/>
                  </a:cubicBezTo>
                  <a:cubicBezTo>
                    <a:pt x="8201" y="1416"/>
                    <a:pt x="8201" y="1416"/>
                    <a:pt x="8201" y="1416"/>
                  </a:cubicBezTo>
                  <a:cubicBezTo>
                    <a:pt x="8201" y="1416"/>
                    <a:pt x="7956" y="1416"/>
                    <a:pt x="7956" y="1416"/>
                  </a:cubicBezTo>
                  <a:cubicBezTo>
                    <a:pt x="7956" y="1062"/>
                    <a:pt x="7711" y="1062"/>
                    <a:pt x="7465" y="1416"/>
                  </a:cubicBezTo>
                  <a:cubicBezTo>
                    <a:pt x="7465" y="1416"/>
                    <a:pt x="7220" y="1416"/>
                    <a:pt x="7220" y="1416"/>
                  </a:cubicBezTo>
                  <a:cubicBezTo>
                    <a:pt x="6974" y="1416"/>
                    <a:pt x="6974" y="1062"/>
                    <a:pt x="6729" y="1062"/>
                  </a:cubicBezTo>
                  <a:cubicBezTo>
                    <a:pt x="6729" y="1062"/>
                    <a:pt x="6729" y="708"/>
                    <a:pt x="6483" y="708"/>
                  </a:cubicBezTo>
                  <a:cubicBezTo>
                    <a:pt x="6483" y="708"/>
                    <a:pt x="6483" y="1062"/>
                    <a:pt x="6483" y="1062"/>
                  </a:cubicBezTo>
                  <a:cubicBezTo>
                    <a:pt x="6238" y="1062"/>
                    <a:pt x="6238" y="1416"/>
                    <a:pt x="6238" y="1416"/>
                  </a:cubicBezTo>
                  <a:cubicBezTo>
                    <a:pt x="6238" y="1416"/>
                    <a:pt x="5992" y="1062"/>
                    <a:pt x="5992" y="1062"/>
                  </a:cubicBezTo>
                  <a:cubicBezTo>
                    <a:pt x="5992" y="1062"/>
                    <a:pt x="5992" y="1416"/>
                    <a:pt x="5992" y="1416"/>
                  </a:cubicBezTo>
                  <a:cubicBezTo>
                    <a:pt x="5992" y="1416"/>
                    <a:pt x="5747" y="1770"/>
                    <a:pt x="5747" y="1770"/>
                  </a:cubicBezTo>
                  <a:cubicBezTo>
                    <a:pt x="5747" y="1770"/>
                    <a:pt x="5747" y="1770"/>
                    <a:pt x="5747" y="1770"/>
                  </a:cubicBezTo>
                  <a:cubicBezTo>
                    <a:pt x="5747" y="1770"/>
                    <a:pt x="5747" y="2125"/>
                    <a:pt x="5747" y="2125"/>
                  </a:cubicBezTo>
                  <a:cubicBezTo>
                    <a:pt x="5501" y="2125"/>
                    <a:pt x="5501" y="2125"/>
                    <a:pt x="5501" y="2125"/>
                  </a:cubicBezTo>
                  <a:cubicBezTo>
                    <a:pt x="5256" y="2479"/>
                    <a:pt x="5256" y="2479"/>
                    <a:pt x="5011" y="2479"/>
                  </a:cubicBezTo>
                  <a:cubicBezTo>
                    <a:pt x="5011" y="2479"/>
                    <a:pt x="5011" y="2125"/>
                    <a:pt x="4765" y="2479"/>
                  </a:cubicBezTo>
                  <a:cubicBezTo>
                    <a:pt x="5011" y="2479"/>
                    <a:pt x="4765" y="2479"/>
                    <a:pt x="4765" y="2479"/>
                  </a:cubicBezTo>
                  <a:cubicBezTo>
                    <a:pt x="4765" y="2479"/>
                    <a:pt x="4520" y="2479"/>
                    <a:pt x="4520" y="2833"/>
                  </a:cubicBezTo>
                  <a:cubicBezTo>
                    <a:pt x="4520" y="2833"/>
                    <a:pt x="4520" y="3187"/>
                    <a:pt x="4274" y="3187"/>
                  </a:cubicBezTo>
                  <a:cubicBezTo>
                    <a:pt x="4274" y="3187"/>
                    <a:pt x="4274" y="3187"/>
                    <a:pt x="4029" y="3541"/>
                  </a:cubicBezTo>
                  <a:cubicBezTo>
                    <a:pt x="3783" y="3541"/>
                    <a:pt x="4029" y="3895"/>
                    <a:pt x="3783" y="4249"/>
                  </a:cubicBezTo>
                  <a:cubicBezTo>
                    <a:pt x="3783" y="4249"/>
                    <a:pt x="3783" y="4249"/>
                    <a:pt x="3783" y="4603"/>
                  </a:cubicBezTo>
                  <a:cubicBezTo>
                    <a:pt x="3538" y="4603"/>
                    <a:pt x="3538" y="4957"/>
                    <a:pt x="3538" y="4957"/>
                  </a:cubicBezTo>
                  <a:cubicBezTo>
                    <a:pt x="3538" y="5311"/>
                    <a:pt x="3538" y="5311"/>
                    <a:pt x="3538" y="5311"/>
                  </a:cubicBezTo>
                  <a:cubicBezTo>
                    <a:pt x="3292" y="5666"/>
                    <a:pt x="3292" y="5666"/>
                    <a:pt x="3292" y="5666"/>
                  </a:cubicBezTo>
                  <a:cubicBezTo>
                    <a:pt x="3047" y="6020"/>
                    <a:pt x="3292" y="6020"/>
                    <a:pt x="3047" y="6374"/>
                  </a:cubicBezTo>
                  <a:cubicBezTo>
                    <a:pt x="3047" y="6374"/>
                    <a:pt x="3047" y="6728"/>
                    <a:pt x="3047" y="6728"/>
                  </a:cubicBezTo>
                  <a:cubicBezTo>
                    <a:pt x="3047" y="6728"/>
                    <a:pt x="2801" y="6728"/>
                    <a:pt x="2801" y="6728"/>
                  </a:cubicBezTo>
                  <a:cubicBezTo>
                    <a:pt x="2801" y="7082"/>
                    <a:pt x="2801" y="7082"/>
                    <a:pt x="2801" y="7436"/>
                  </a:cubicBezTo>
                  <a:cubicBezTo>
                    <a:pt x="2801" y="7436"/>
                    <a:pt x="2801" y="7436"/>
                    <a:pt x="2801" y="7436"/>
                  </a:cubicBezTo>
                  <a:cubicBezTo>
                    <a:pt x="2801" y="7436"/>
                    <a:pt x="2556" y="7790"/>
                    <a:pt x="2556" y="7790"/>
                  </a:cubicBezTo>
                  <a:cubicBezTo>
                    <a:pt x="2556" y="7790"/>
                    <a:pt x="2311" y="7790"/>
                    <a:pt x="2311" y="7790"/>
                  </a:cubicBezTo>
                  <a:cubicBezTo>
                    <a:pt x="2311" y="8144"/>
                    <a:pt x="2311" y="8498"/>
                    <a:pt x="2311" y="8852"/>
                  </a:cubicBezTo>
                  <a:cubicBezTo>
                    <a:pt x="2311" y="8852"/>
                    <a:pt x="2311" y="8852"/>
                    <a:pt x="2311" y="8852"/>
                  </a:cubicBezTo>
                  <a:cubicBezTo>
                    <a:pt x="2311" y="8852"/>
                    <a:pt x="2065" y="8852"/>
                    <a:pt x="2065" y="8852"/>
                  </a:cubicBezTo>
                  <a:cubicBezTo>
                    <a:pt x="2065" y="9207"/>
                    <a:pt x="2065" y="9207"/>
                    <a:pt x="2065" y="9207"/>
                  </a:cubicBezTo>
                  <a:cubicBezTo>
                    <a:pt x="1820" y="9561"/>
                    <a:pt x="1820" y="9561"/>
                    <a:pt x="1574" y="9561"/>
                  </a:cubicBezTo>
                  <a:cubicBezTo>
                    <a:pt x="1574" y="9561"/>
                    <a:pt x="1329" y="9561"/>
                    <a:pt x="1329" y="9561"/>
                  </a:cubicBezTo>
                  <a:cubicBezTo>
                    <a:pt x="1083" y="9561"/>
                    <a:pt x="1083" y="9915"/>
                    <a:pt x="1083" y="9915"/>
                  </a:cubicBezTo>
                  <a:cubicBezTo>
                    <a:pt x="838" y="10269"/>
                    <a:pt x="838" y="10269"/>
                    <a:pt x="592" y="9915"/>
                  </a:cubicBezTo>
                  <a:cubicBezTo>
                    <a:pt x="592" y="9915"/>
                    <a:pt x="101" y="9915"/>
                    <a:pt x="101" y="10269"/>
                  </a:cubicBezTo>
                  <a:cubicBezTo>
                    <a:pt x="-144" y="10269"/>
                    <a:pt x="101" y="10623"/>
                    <a:pt x="347" y="10977"/>
                  </a:cubicBezTo>
                  <a:cubicBezTo>
                    <a:pt x="347" y="11331"/>
                    <a:pt x="592" y="11331"/>
                    <a:pt x="838" y="11685"/>
                  </a:cubicBezTo>
                  <a:cubicBezTo>
                    <a:pt x="838" y="11685"/>
                    <a:pt x="838" y="12039"/>
                    <a:pt x="1083" y="12039"/>
                  </a:cubicBezTo>
                  <a:cubicBezTo>
                    <a:pt x="1083" y="12039"/>
                    <a:pt x="1083" y="11685"/>
                    <a:pt x="1083" y="12039"/>
                  </a:cubicBezTo>
                  <a:cubicBezTo>
                    <a:pt x="1329" y="12039"/>
                    <a:pt x="1083" y="12393"/>
                    <a:pt x="1083" y="12393"/>
                  </a:cubicBezTo>
                  <a:cubicBezTo>
                    <a:pt x="1083" y="12748"/>
                    <a:pt x="1083" y="12748"/>
                    <a:pt x="1083" y="12748"/>
                  </a:cubicBezTo>
                  <a:cubicBezTo>
                    <a:pt x="1083" y="12748"/>
                    <a:pt x="1083" y="13102"/>
                    <a:pt x="1083" y="13102"/>
                  </a:cubicBezTo>
                  <a:cubicBezTo>
                    <a:pt x="1083" y="13456"/>
                    <a:pt x="1574" y="13810"/>
                    <a:pt x="1574" y="13810"/>
                  </a:cubicBezTo>
                  <a:cubicBezTo>
                    <a:pt x="1820" y="14164"/>
                    <a:pt x="1820" y="14164"/>
                    <a:pt x="1820" y="14164"/>
                  </a:cubicBezTo>
                  <a:cubicBezTo>
                    <a:pt x="1820" y="14164"/>
                    <a:pt x="1820" y="14164"/>
                    <a:pt x="2065" y="14164"/>
                  </a:cubicBezTo>
                  <a:cubicBezTo>
                    <a:pt x="2065" y="14164"/>
                    <a:pt x="2065" y="14164"/>
                    <a:pt x="2065" y="14164"/>
                  </a:cubicBezTo>
                  <a:cubicBezTo>
                    <a:pt x="2311" y="14164"/>
                    <a:pt x="2311" y="14518"/>
                    <a:pt x="2311" y="14518"/>
                  </a:cubicBezTo>
                  <a:cubicBezTo>
                    <a:pt x="2556" y="14518"/>
                    <a:pt x="2556" y="14518"/>
                    <a:pt x="2556" y="14518"/>
                  </a:cubicBezTo>
                  <a:cubicBezTo>
                    <a:pt x="2801" y="14872"/>
                    <a:pt x="2801" y="14872"/>
                    <a:pt x="2556" y="14872"/>
                  </a:cubicBezTo>
                  <a:cubicBezTo>
                    <a:pt x="2556" y="15226"/>
                    <a:pt x="2556" y="15226"/>
                    <a:pt x="2556" y="15226"/>
                  </a:cubicBezTo>
                  <a:cubicBezTo>
                    <a:pt x="2556" y="15580"/>
                    <a:pt x="2556" y="15226"/>
                    <a:pt x="2556" y="15580"/>
                  </a:cubicBezTo>
                  <a:cubicBezTo>
                    <a:pt x="2556" y="15580"/>
                    <a:pt x="2801" y="15580"/>
                    <a:pt x="2801" y="15934"/>
                  </a:cubicBezTo>
                  <a:cubicBezTo>
                    <a:pt x="3047" y="16289"/>
                    <a:pt x="2556" y="15934"/>
                    <a:pt x="2556" y="15934"/>
                  </a:cubicBezTo>
                  <a:cubicBezTo>
                    <a:pt x="2311" y="16289"/>
                    <a:pt x="2556" y="16289"/>
                    <a:pt x="2801" y="16289"/>
                  </a:cubicBezTo>
                  <a:cubicBezTo>
                    <a:pt x="3047" y="16643"/>
                    <a:pt x="3047" y="16997"/>
                    <a:pt x="3292" y="16997"/>
                  </a:cubicBezTo>
                  <a:cubicBezTo>
                    <a:pt x="3538" y="16997"/>
                    <a:pt x="3783" y="16643"/>
                    <a:pt x="4029" y="16997"/>
                  </a:cubicBezTo>
                  <a:cubicBezTo>
                    <a:pt x="4029" y="17351"/>
                    <a:pt x="4029" y="17705"/>
                    <a:pt x="4274" y="17705"/>
                  </a:cubicBezTo>
                  <a:cubicBezTo>
                    <a:pt x="4520" y="17705"/>
                    <a:pt x="4520" y="16643"/>
                    <a:pt x="5011" y="16643"/>
                  </a:cubicBezTo>
                  <a:cubicBezTo>
                    <a:pt x="5256" y="16643"/>
                    <a:pt x="5256" y="16997"/>
                    <a:pt x="5256" y="16997"/>
                  </a:cubicBezTo>
                  <a:cubicBezTo>
                    <a:pt x="5501" y="17351"/>
                    <a:pt x="5501" y="16997"/>
                    <a:pt x="5747" y="17351"/>
                  </a:cubicBezTo>
                  <a:cubicBezTo>
                    <a:pt x="5747" y="17705"/>
                    <a:pt x="5256" y="17351"/>
                    <a:pt x="5256" y="17351"/>
                  </a:cubicBezTo>
                  <a:cubicBezTo>
                    <a:pt x="5256" y="17351"/>
                    <a:pt x="5256" y="17705"/>
                    <a:pt x="5256" y="17705"/>
                  </a:cubicBezTo>
                  <a:cubicBezTo>
                    <a:pt x="5011" y="17705"/>
                    <a:pt x="5011" y="17705"/>
                    <a:pt x="5011" y="18059"/>
                  </a:cubicBezTo>
                  <a:cubicBezTo>
                    <a:pt x="5011" y="18059"/>
                    <a:pt x="5256" y="18413"/>
                    <a:pt x="5256" y="18413"/>
                  </a:cubicBezTo>
                  <a:cubicBezTo>
                    <a:pt x="5501" y="18767"/>
                    <a:pt x="5501" y="18767"/>
                    <a:pt x="5501" y="19121"/>
                  </a:cubicBezTo>
                  <a:cubicBezTo>
                    <a:pt x="5747" y="19121"/>
                    <a:pt x="6238" y="19475"/>
                    <a:pt x="6238" y="19830"/>
                  </a:cubicBezTo>
                  <a:cubicBezTo>
                    <a:pt x="6238" y="19830"/>
                    <a:pt x="5992" y="19830"/>
                    <a:pt x="5992" y="20184"/>
                  </a:cubicBezTo>
                  <a:cubicBezTo>
                    <a:pt x="5992" y="20184"/>
                    <a:pt x="5992" y="20184"/>
                    <a:pt x="5992" y="20538"/>
                  </a:cubicBezTo>
                  <a:cubicBezTo>
                    <a:pt x="5992" y="20892"/>
                    <a:pt x="5992" y="20892"/>
                    <a:pt x="6238" y="20892"/>
                  </a:cubicBezTo>
                  <a:cubicBezTo>
                    <a:pt x="6483" y="20538"/>
                    <a:pt x="6729" y="20538"/>
                    <a:pt x="7220" y="20538"/>
                  </a:cubicBezTo>
                  <a:cubicBezTo>
                    <a:pt x="7465" y="20538"/>
                    <a:pt x="7465" y="20892"/>
                    <a:pt x="7711" y="20892"/>
                  </a:cubicBezTo>
                  <a:cubicBezTo>
                    <a:pt x="7956" y="20892"/>
                    <a:pt x="7956" y="20892"/>
                    <a:pt x="8201" y="20892"/>
                  </a:cubicBezTo>
                  <a:cubicBezTo>
                    <a:pt x="8692" y="20892"/>
                    <a:pt x="8938" y="21246"/>
                    <a:pt x="9183" y="21246"/>
                  </a:cubicBezTo>
                  <a:cubicBezTo>
                    <a:pt x="9429" y="21246"/>
                    <a:pt x="9429" y="20892"/>
                    <a:pt x="9674" y="20892"/>
                  </a:cubicBezTo>
                  <a:cubicBezTo>
                    <a:pt x="9920" y="20892"/>
                    <a:pt x="10165" y="21246"/>
                    <a:pt x="10411" y="21246"/>
                  </a:cubicBezTo>
                  <a:cubicBezTo>
                    <a:pt x="10656" y="21246"/>
                    <a:pt x="11147" y="21246"/>
                    <a:pt x="11392" y="21246"/>
                  </a:cubicBezTo>
                  <a:cubicBezTo>
                    <a:pt x="11638" y="21600"/>
                    <a:pt x="11883" y="21600"/>
                    <a:pt x="11883" y="21600"/>
                  </a:cubicBezTo>
                  <a:cubicBezTo>
                    <a:pt x="12129" y="21600"/>
                    <a:pt x="12129" y="21246"/>
                    <a:pt x="12374" y="21246"/>
                  </a:cubicBezTo>
                  <a:cubicBezTo>
                    <a:pt x="12374" y="21246"/>
                    <a:pt x="12374" y="21246"/>
                    <a:pt x="12620" y="21246"/>
                  </a:cubicBezTo>
                  <a:cubicBezTo>
                    <a:pt x="12865" y="20892"/>
                    <a:pt x="12865" y="20538"/>
                    <a:pt x="13111" y="20184"/>
                  </a:cubicBezTo>
                  <a:cubicBezTo>
                    <a:pt x="13601" y="19830"/>
                    <a:pt x="14092" y="19830"/>
                    <a:pt x="14583" y="19475"/>
                  </a:cubicBezTo>
                  <a:cubicBezTo>
                    <a:pt x="15074" y="19475"/>
                    <a:pt x="15320" y="19121"/>
                    <a:pt x="15811" y="19475"/>
                  </a:cubicBezTo>
                  <a:cubicBezTo>
                    <a:pt x="15811" y="19475"/>
                    <a:pt x="16056" y="19830"/>
                    <a:pt x="16056" y="19830"/>
                  </a:cubicBezTo>
                  <a:cubicBezTo>
                    <a:pt x="16056" y="19830"/>
                    <a:pt x="16056" y="19830"/>
                    <a:pt x="16301" y="19830"/>
                  </a:cubicBezTo>
                  <a:cubicBezTo>
                    <a:pt x="16301" y="19830"/>
                    <a:pt x="16547" y="19830"/>
                    <a:pt x="16547" y="19830"/>
                  </a:cubicBezTo>
                  <a:cubicBezTo>
                    <a:pt x="16792" y="19830"/>
                    <a:pt x="16792" y="19830"/>
                    <a:pt x="16792" y="20184"/>
                  </a:cubicBezTo>
                  <a:cubicBezTo>
                    <a:pt x="17038" y="20184"/>
                    <a:pt x="16792" y="20184"/>
                    <a:pt x="17038" y="20184"/>
                  </a:cubicBezTo>
                  <a:cubicBezTo>
                    <a:pt x="17283" y="20184"/>
                    <a:pt x="17283" y="20184"/>
                    <a:pt x="17283" y="20184"/>
                  </a:cubicBezTo>
                  <a:cubicBezTo>
                    <a:pt x="17529" y="20184"/>
                    <a:pt x="17529" y="20538"/>
                    <a:pt x="17529" y="20538"/>
                  </a:cubicBezTo>
                  <a:cubicBezTo>
                    <a:pt x="17529" y="20892"/>
                    <a:pt x="17774" y="20892"/>
                    <a:pt x="17774" y="20892"/>
                  </a:cubicBezTo>
                  <a:cubicBezTo>
                    <a:pt x="18020" y="21246"/>
                    <a:pt x="18265" y="21246"/>
                    <a:pt x="18511" y="21246"/>
                  </a:cubicBezTo>
                  <a:cubicBezTo>
                    <a:pt x="19001" y="21246"/>
                    <a:pt x="18756" y="21246"/>
                    <a:pt x="19001" y="20892"/>
                  </a:cubicBezTo>
                  <a:cubicBezTo>
                    <a:pt x="19001" y="20538"/>
                    <a:pt x="19001" y="20184"/>
                    <a:pt x="19001" y="19830"/>
                  </a:cubicBezTo>
                  <a:cubicBezTo>
                    <a:pt x="19001" y="19830"/>
                    <a:pt x="18756" y="19121"/>
                    <a:pt x="19001" y="19121"/>
                  </a:cubicBezTo>
                  <a:cubicBezTo>
                    <a:pt x="19001" y="19121"/>
                    <a:pt x="19001" y="18767"/>
                    <a:pt x="19001" y="18767"/>
                  </a:cubicBezTo>
                  <a:cubicBezTo>
                    <a:pt x="19001" y="18413"/>
                    <a:pt x="19001" y="18413"/>
                    <a:pt x="19001" y="18413"/>
                  </a:cubicBezTo>
                  <a:cubicBezTo>
                    <a:pt x="19247" y="18059"/>
                    <a:pt x="19492" y="17705"/>
                    <a:pt x="19738" y="17351"/>
                  </a:cubicBezTo>
                  <a:cubicBezTo>
                    <a:pt x="19492" y="17351"/>
                    <a:pt x="19247" y="17705"/>
                    <a:pt x="19247" y="18059"/>
                  </a:cubicBezTo>
                  <a:cubicBezTo>
                    <a:pt x="19247" y="17705"/>
                    <a:pt x="19247" y="17351"/>
                    <a:pt x="19247" y="17351"/>
                  </a:cubicBezTo>
                  <a:cubicBezTo>
                    <a:pt x="19247" y="17351"/>
                    <a:pt x="19247" y="17351"/>
                    <a:pt x="19247" y="17351"/>
                  </a:cubicBezTo>
                  <a:cubicBezTo>
                    <a:pt x="19247" y="17351"/>
                    <a:pt x="19247" y="16997"/>
                    <a:pt x="19247" y="16997"/>
                  </a:cubicBezTo>
                  <a:cubicBezTo>
                    <a:pt x="19247" y="17351"/>
                    <a:pt x="19247" y="17351"/>
                    <a:pt x="19247" y="17351"/>
                  </a:cubicBezTo>
                  <a:cubicBezTo>
                    <a:pt x="19492" y="16997"/>
                    <a:pt x="19738" y="16997"/>
                    <a:pt x="19738" y="16997"/>
                  </a:cubicBezTo>
                  <a:cubicBezTo>
                    <a:pt x="19738" y="16997"/>
                    <a:pt x="19738" y="16997"/>
                    <a:pt x="19738" y="16997"/>
                  </a:cubicBezTo>
                  <a:cubicBezTo>
                    <a:pt x="19983" y="16997"/>
                    <a:pt x="19738" y="16643"/>
                    <a:pt x="19492" y="16643"/>
                  </a:cubicBezTo>
                  <a:cubicBezTo>
                    <a:pt x="19738" y="16997"/>
                    <a:pt x="19247" y="17351"/>
                    <a:pt x="19247" y="16997"/>
                  </a:cubicBezTo>
                  <a:cubicBezTo>
                    <a:pt x="19247" y="16997"/>
                    <a:pt x="19247" y="16997"/>
                    <a:pt x="19247" y="16997"/>
                  </a:cubicBezTo>
                  <a:cubicBezTo>
                    <a:pt x="19247" y="16643"/>
                    <a:pt x="19492" y="16643"/>
                    <a:pt x="19738" y="16643"/>
                  </a:cubicBezTo>
                  <a:cubicBezTo>
                    <a:pt x="19738" y="16289"/>
                    <a:pt x="19738" y="16289"/>
                    <a:pt x="19738" y="16289"/>
                  </a:cubicBezTo>
                  <a:cubicBezTo>
                    <a:pt x="19738" y="16289"/>
                    <a:pt x="19738" y="16289"/>
                    <a:pt x="19738" y="16289"/>
                  </a:cubicBezTo>
                  <a:cubicBezTo>
                    <a:pt x="19492" y="15934"/>
                    <a:pt x="19492" y="15934"/>
                    <a:pt x="19492" y="15934"/>
                  </a:cubicBezTo>
                  <a:cubicBezTo>
                    <a:pt x="19492" y="15580"/>
                    <a:pt x="19492" y="15580"/>
                    <a:pt x="19492" y="15580"/>
                  </a:cubicBezTo>
                  <a:cubicBezTo>
                    <a:pt x="19492" y="15580"/>
                    <a:pt x="19738" y="15226"/>
                    <a:pt x="19738" y="15580"/>
                  </a:cubicBezTo>
                  <a:cubicBezTo>
                    <a:pt x="19983" y="15226"/>
                    <a:pt x="19983" y="15580"/>
                    <a:pt x="19983" y="15580"/>
                  </a:cubicBezTo>
                  <a:cubicBezTo>
                    <a:pt x="19983" y="15580"/>
                    <a:pt x="19983" y="15934"/>
                    <a:pt x="19983" y="15934"/>
                  </a:cubicBezTo>
                  <a:cubicBezTo>
                    <a:pt x="19983" y="15934"/>
                    <a:pt x="19983" y="16289"/>
                    <a:pt x="19983" y="16289"/>
                  </a:cubicBezTo>
                  <a:cubicBezTo>
                    <a:pt x="19983" y="16289"/>
                    <a:pt x="19983" y="16289"/>
                    <a:pt x="19983" y="16289"/>
                  </a:cubicBezTo>
                  <a:cubicBezTo>
                    <a:pt x="19983" y="16289"/>
                    <a:pt x="19983" y="15934"/>
                    <a:pt x="19983" y="15934"/>
                  </a:cubicBezTo>
                  <a:cubicBezTo>
                    <a:pt x="20229" y="16289"/>
                    <a:pt x="19983" y="16643"/>
                    <a:pt x="19738" y="16643"/>
                  </a:cubicBezTo>
                  <a:cubicBezTo>
                    <a:pt x="19738" y="16643"/>
                    <a:pt x="19738" y="16643"/>
                    <a:pt x="19738" y="16997"/>
                  </a:cubicBezTo>
                  <a:cubicBezTo>
                    <a:pt x="19983" y="16643"/>
                    <a:pt x="20229" y="16289"/>
                    <a:pt x="20474" y="16289"/>
                  </a:cubicBezTo>
                  <a:cubicBezTo>
                    <a:pt x="20474" y="16289"/>
                    <a:pt x="20965" y="16289"/>
                    <a:pt x="20965" y="16289"/>
                  </a:cubicBezTo>
                  <a:cubicBezTo>
                    <a:pt x="21456" y="15934"/>
                    <a:pt x="21211" y="15226"/>
                    <a:pt x="21456" y="14872"/>
                  </a:cubicBezTo>
                  <a:cubicBezTo>
                    <a:pt x="21456" y="14872"/>
                    <a:pt x="21456" y="14872"/>
                    <a:pt x="21211" y="14872"/>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a:p>
          </p:txBody>
        </p:sp>
        <p:sp>
          <p:nvSpPr>
            <p:cNvPr id="87" name="Shape 778">
              <a:extLst>
                <a:ext uri="{FF2B5EF4-FFF2-40B4-BE49-F238E27FC236}">
                  <a16:creationId xmlns:a16="http://schemas.microsoft.com/office/drawing/2014/main" id="{5CD2D13D-8D98-453C-AFDE-D3E51714040C}"/>
                </a:ext>
              </a:extLst>
            </p:cNvPr>
            <p:cNvSpPr/>
            <p:nvPr/>
          </p:nvSpPr>
          <p:spPr>
            <a:xfrm>
              <a:off x="2264026" y="8742891"/>
              <a:ext cx="495037" cy="1008140"/>
            </a:xfrm>
            <a:custGeom>
              <a:avLst/>
              <a:gdLst/>
              <a:ahLst/>
              <a:cxnLst>
                <a:cxn ang="0">
                  <a:pos x="wd2" y="hd2"/>
                </a:cxn>
                <a:cxn ang="5400000">
                  <a:pos x="wd2" y="hd2"/>
                </a:cxn>
                <a:cxn ang="10800000">
                  <a:pos x="wd2" y="hd2"/>
                </a:cxn>
                <a:cxn ang="16200000">
                  <a:pos x="wd2" y="hd2"/>
                </a:cxn>
              </a:cxnLst>
              <a:rect l="0" t="0" r="r" b="b"/>
              <a:pathLst>
                <a:path w="21213" h="21600" extrusionOk="0">
                  <a:moveTo>
                    <a:pt x="10761" y="21252"/>
                  </a:moveTo>
                  <a:cubicBezTo>
                    <a:pt x="10761" y="21600"/>
                    <a:pt x="10065" y="21600"/>
                    <a:pt x="10065" y="21600"/>
                  </a:cubicBezTo>
                  <a:cubicBezTo>
                    <a:pt x="10065" y="21600"/>
                    <a:pt x="10761" y="21600"/>
                    <a:pt x="10761" y="21252"/>
                  </a:cubicBezTo>
                  <a:close/>
                  <a:moveTo>
                    <a:pt x="3097" y="13935"/>
                  </a:moveTo>
                  <a:cubicBezTo>
                    <a:pt x="3097" y="13935"/>
                    <a:pt x="3097" y="13935"/>
                    <a:pt x="3097" y="13935"/>
                  </a:cubicBezTo>
                  <a:cubicBezTo>
                    <a:pt x="3097" y="13935"/>
                    <a:pt x="3097" y="13935"/>
                    <a:pt x="2400" y="13935"/>
                  </a:cubicBezTo>
                  <a:cubicBezTo>
                    <a:pt x="3097" y="13935"/>
                    <a:pt x="3097" y="13935"/>
                    <a:pt x="3097" y="13935"/>
                  </a:cubicBezTo>
                  <a:close/>
                  <a:moveTo>
                    <a:pt x="21213" y="2439"/>
                  </a:moveTo>
                  <a:cubicBezTo>
                    <a:pt x="21213" y="2090"/>
                    <a:pt x="20516" y="2090"/>
                    <a:pt x="20516" y="2090"/>
                  </a:cubicBezTo>
                  <a:cubicBezTo>
                    <a:pt x="20516" y="2090"/>
                    <a:pt x="19819" y="2090"/>
                    <a:pt x="19819" y="2090"/>
                  </a:cubicBezTo>
                  <a:cubicBezTo>
                    <a:pt x="19819" y="2090"/>
                    <a:pt x="19123" y="2090"/>
                    <a:pt x="19123" y="2090"/>
                  </a:cubicBezTo>
                  <a:cubicBezTo>
                    <a:pt x="18426" y="2090"/>
                    <a:pt x="19123" y="1394"/>
                    <a:pt x="19123" y="1045"/>
                  </a:cubicBezTo>
                  <a:cubicBezTo>
                    <a:pt x="18426" y="1045"/>
                    <a:pt x="19123" y="1045"/>
                    <a:pt x="19123" y="697"/>
                  </a:cubicBezTo>
                  <a:cubicBezTo>
                    <a:pt x="18426" y="697"/>
                    <a:pt x="18426" y="697"/>
                    <a:pt x="18426" y="697"/>
                  </a:cubicBezTo>
                  <a:cubicBezTo>
                    <a:pt x="18426" y="697"/>
                    <a:pt x="17729" y="1045"/>
                    <a:pt x="17729" y="1045"/>
                  </a:cubicBezTo>
                  <a:cubicBezTo>
                    <a:pt x="17729" y="697"/>
                    <a:pt x="17729" y="697"/>
                    <a:pt x="17032" y="697"/>
                  </a:cubicBezTo>
                  <a:cubicBezTo>
                    <a:pt x="17032" y="1045"/>
                    <a:pt x="16336" y="697"/>
                    <a:pt x="16336" y="697"/>
                  </a:cubicBezTo>
                  <a:cubicBezTo>
                    <a:pt x="16336" y="697"/>
                    <a:pt x="15639" y="697"/>
                    <a:pt x="15639" y="697"/>
                  </a:cubicBezTo>
                  <a:cubicBezTo>
                    <a:pt x="15639" y="697"/>
                    <a:pt x="14942" y="697"/>
                    <a:pt x="14942" y="697"/>
                  </a:cubicBezTo>
                  <a:cubicBezTo>
                    <a:pt x="14245" y="697"/>
                    <a:pt x="14942" y="1045"/>
                    <a:pt x="14942" y="1045"/>
                  </a:cubicBezTo>
                  <a:cubicBezTo>
                    <a:pt x="14245" y="1394"/>
                    <a:pt x="13548" y="1045"/>
                    <a:pt x="13548" y="1394"/>
                  </a:cubicBezTo>
                  <a:cubicBezTo>
                    <a:pt x="12852" y="1045"/>
                    <a:pt x="12852" y="1394"/>
                    <a:pt x="12852" y="1394"/>
                  </a:cubicBezTo>
                  <a:cubicBezTo>
                    <a:pt x="12852" y="1394"/>
                    <a:pt x="11458" y="1394"/>
                    <a:pt x="12155" y="1045"/>
                  </a:cubicBezTo>
                  <a:cubicBezTo>
                    <a:pt x="12155" y="1045"/>
                    <a:pt x="11458" y="1045"/>
                    <a:pt x="11458" y="1045"/>
                  </a:cubicBezTo>
                  <a:cubicBezTo>
                    <a:pt x="11458" y="1045"/>
                    <a:pt x="10761" y="1045"/>
                    <a:pt x="10761" y="1045"/>
                  </a:cubicBezTo>
                  <a:cubicBezTo>
                    <a:pt x="10761" y="1045"/>
                    <a:pt x="10065" y="1394"/>
                    <a:pt x="10065" y="1045"/>
                  </a:cubicBezTo>
                  <a:cubicBezTo>
                    <a:pt x="10065" y="1394"/>
                    <a:pt x="9368" y="1394"/>
                    <a:pt x="8671" y="1394"/>
                  </a:cubicBezTo>
                  <a:cubicBezTo>
                    <a:pt x="8671" y="1045"/>
                    <a:pt x="7974" y="1045"/>
                    <a:pt x="7974" y="1045"/>
                  </a:cubicBezTo>
                  <a:cubicBezTo>
                    <a:pt x="7974" y="697"/>
                    <a:pt x="9368" y="697"/>
                    <a:pt x="8671" y="348"/>
                  </a:cubicBezTo>
                  <a:cubicBezTo>
                    <a:pt x="8671" y="348"/>
                    <a:pt x="8671" y="348"/>
                    <a:pt x="8671" y="348"/>
                  </a:cubicBezTo>
                  <a:cubicBezTo>
                    <a:pt x="8671" y="348"/>
                    <a:pt x="8671" y="348"/>
                    <a:pt x="7974" y="348"/>
                  </a:cubicBezTo>
                  <a:cubicBezTo>
                    <a:pt x="7974" y="348"/>
                    <a:pt x="7974" y="0"/>
                    <a:pt x="7974" y="0"/>
                  </a:cubicBezTo>
                  <a:cubicBezTo>
                    <a:pt x="7278" y="348"/>
                    <a:pt x="5884" y="348"/>
                    <a:pt x="5187" y="697"/>
                  </a:cubicBezTo>
                  <a:cubicBezTo>
                    <a:pt x="4490" y="1045"/>
                    <a:pt x="3794" y="1045"/>
                    <a:pt x="3794" y="1394"/>
                  </a:cubicBezTo>
                  <a:cubicBezTo>
                    <a:pt x="3794" y="2090"/>
                    <a:pt x="4490" y="1742"/>
                    <a:pt x="5187" y="1742"/>
                  </a:cubicBezTo>
                  <a:cubicBezTo>
                    <a:pt x="5187" y="1742"/>
                    <a:pt x="4490" y="1742"/>
                    <a:pt x="4490" y="2090"/>
                  </a:cubicBezTo>
                  <a:cubicBezTo>
                    <a:pt x="4490" y="2090"/>
                    <a:pt x="4490" y="2090"/>
                    <a:pt x="4490" y="2090"/>
                  </a:cubicBezTo>
                  <a:cubicBezTo>
                    <a:pt x="4490" y="2439"/>
                    <a:pt x="4490" y="2787"/>
                    <a:pt x="4490" y="3135"/>
                  </a:cubicBezTo>
                  <a:cubicBezTo>
                    <a:pt x="4490" y="3484"/>
                    <a:pt x="4490" y="4181"/>
                    <a:pt x="5187" y="4181"/>
                  </a:cubicBezTo>
                  <a:cubicBezTo>
                    <a:pt x="5187" y="4529"/>
                    <a:pt x="5187" y="4877"/>
                    <a:pt x="5187" y="5226"/>
                  </a:cubicBezTo>
                  <a:cubicBezTo>
                    <a:pt x="5187" y="5574"/>
                    <a:pt x="5187" y="5923"/>
                    <a:pt x="4490" y="6271"/>
                  </a:cubicBezTo>
                  <a:cubicBezTo>
                    <a:pt x="5187" y="6271"/>
                    <a:pt x="5187" y="5923"/>
                    <a:pt x="5187" y="5574"/>
                  </a:cubicBezTo>
                  <a:cubicBezTo>
                    <a:pt x="5187" y="5574"/>
                    <a:pt x="5187" y="5574"/>
                    <a:pt x="5187" y="5574"/>
                  </a:cubicBezTo>
                  <a:cubicBezTo>
                    <a:pt x="5187" y="5574"/>
                    <a:pt x="5187" y="5574"/>
                    <a:pt x="5187" y="5574"/>
                  </a:cubicBezTo>
                  <a:cubicBezTo>
                    <a:pt x="5187" y="5574"/>
                    <a:pt x="5187" y="6271"/>
                    <a:pt x="5884" y="5923"/>
                  </a:cubicBezTo>
                  <a:cubicBezTo>
                    <a:pt x="5884" y="5923"/>
                    <a:pt x="5187" y="5923"/>
                    <a:pt x="5187" y="5923"/>
                  </a:cubicBezTo>
                  <a:cubicBezTo>
                    <a:pt x="5187" y="6271"/>
                    <a:pt x="5187" y="6271"/>
                    <a:pt x="5187" y="6271"/>
                  </a:cubicBezTo>
                  <a:cubicBezTo>
                    <a:pt x="5187" y="6271"/>
                    <a:pt x="5187" y="6271"/>
                    <a:pt x="5187" y="6271"/>
                  </a:cubicBezTo>
                  <a:cubicBezTo>
                    <a:pt x="5187" y="6271"/>
                    <a:pt x="5187" y="6271"/>
                    <a:pt x="4490" y="6619"/>
                  </a:cubicBezTo>
                  <a:cubicBezTo>
                    <a:pt x="4490" y="6619"/>
                    <a:pt x="4490" y="6271"/>
                    <a:pt x="4490" y="6271"/>
                  </a:cubicBezTo>
                  <a:cubicBezTo>
                    <a:pt x="4490" y="6968"/>
                    <a:pt x="4490" y="7316"/>
                    <a:pt x="3794" y="8013"/>
                  </a:cubicBezTo>
                  <a:cubicBezTo>
                    <a:pt x="3794" y="8013"/>
                    <a:pt x="3794" y="8361"/>
                    <a:pt x="3794" y="8361"/>
                  </a:cubicBezTo>
                  <a:cubicBezTo>
                    <a:pt x="3794" y="8361"/>
                    <a:pt x="4490" y="8361"/>
                    <a:pt x="4490" y="8710"/>
                  </a:cubicBezTo>
                  <a:cubicBezTo>
                    <a:pt x="4490" y="8710"/>
                    <a:pt x="4490" y="8710"/>
                    <a:pt x="3794" y="8361"/>
                  </a:cubicBezTo>
                  <a:cubicBezTo>
                    <a:pt x="3794" y="9406"/>
                    <a:pt x="3097" y="10452"/>
                    <a:pt x="2400" y="11148"/>
                  </a:cubicBezTo>
                  <a:cubicBezTo>
                    <a:pt x="2400" y="11148"/>
                    <a:pt x="2400" y="11148"/>
                    <a:pt x="1703" y="11148"/>
                  </a:cubicBezTo>
                  <a:cubicBezTo>
                    <a:pt x="1703" y="11148"/>
                    <a:pt x="1703" y="11497"/>
                    <a:pt x="1703" y="11497"/>
                  </a:cubicBezTo>
                  <a:cubicBezTo>
                    <a:pt x="1703" y="11497"/>
                    <a:pt x="1703" y="11497"/>
                    <a:pt x="1703" y="11497"/>
                  </a:cubicBezTo>
                  <a:cubicBezTo>
                    <a:pt x="1703" y="11497"/>
                    <a:pt x="1703" y="11497"/>
                    <a:pt x="1703" y="11497"/>
                  </a:cubicBezTo>
                  <a:cubicBezTo>
                    <a:pt x="1007" y="11497"/>
                    <a:pt x="1007" y="11845"/>
                    <a:pt x="310" y="11845"/>
                  </a:cubicBezTo>
                  <a:cubicBezTo>
                    <a:pt x="1703" y="12194"/>
                    <a:pt x="310" y="12890"/>
                    <a:pt x="310" y="13239"/>
                  </a:cubicBezTo>
                  <a:cubicBezTo>
                    <a:pt x="310" y="13587"/>
                    <a:pt x="310" y="13587"/>
                    <a:pt x="310" y="13935"/>
                  </a:cubicBezTo>
                  <a:cubicBezTo>
                    <a:pt x="310" y="13935"/>
                    <a:pt x="-387" y="14284"/>
                    <a:pt x="310" y="14284"/>
                  </a:cubicBezTo>
                  <a:cubicBezTo>
                    <a:pt x="310" y="14632"/>
                    <a:pt x="310" y="14284"/>
                    <a:pt x="310" y="14632"/>
                  </a:cubicBezTo>
                  <a:cubicBezTo>
                    <a:pt x="1007" y="14632"/>
                    <a:pt x="1007" y="14632"/>
                    <a:pt x="1007" y="14632"/>
                  </a:cubicBezTo>
                  <a:cubicBezTo>
                    <a:pt x="1703" y="14632"/>
                    <a:pt x="1703" y="14632"/>
                    <a:pt x="1703" y="14632"/>
                  </a:cubicBezTo>
                  <a:cubicBezTo>
                    <a:pt x="3097" y="14284"/>
                    <a:pt x="2400" y="14284"/>
                    <a:pt x="2400" y="13935"/>
                  </a:cubicBezTo>
                  <a:cubicBezTo>
                    <a:pt x="2400" y="13935"/>
                    <a:pt x="3097" y="13239"/>
                    <a:pt x="3794" y="13239"/>
                  </a:cubicBezTo>
                  <a:cubicBezTo>
                    <a:pt x="3794" y="12890"/>
                    <a:pt x="4490" y="12890"/>
                    <a:pt x="4490" y="12890"/>
                  </a:cubicBezTo>
                  <a:cubicBezTo>
                    <a:pt x="4490" y="13239"/>
                    <a:pt x="3794" y="13239"/>
                    <a:pt x="3794" y="13239"/>
                  </a:cubicBezTo>
                  <a:cubicBezTo>
                    <a:pt x="3097" y="13239"/>
                    <a:pt x="3097" y="13935"/>
                    <a:pt x="3097" y="13935"/>
                  </a:cubicBezTo>
                  <a:cubicBezTo>
                    <a:pt x="3097" y="14284"/>
                    <a:pt x="3794" y="13935"/>
                    <a:pt x="3097" y="14284"/>
                  </a:cubicBezTo>
                  <a:cubicBezTo>
                    <a:pt x="3097" y="14632"/>
                    <a:pt x="2400" y="14632"/>
                    <a:pt x="2400" y="14632"/>
                  </a:cubicBezTo>
                  <a:cubicBezTo>
                    <a:pt x="2400" y="14632"/>
                    <a:pt x="1703" y="14632"/>
                    <a:pt x="1703" y="14632"/>
                  </a:cubicBezTo>
                  <a:cubicBezTo>
                    <a:pt x="1703" y="14632"/>
                    <a:pt x="1703" y="14981"/>
                    <a:pt x="1703" y="15329"/>
                  </a:cubicBezTo>
                  <a:cubicBezTo>
                    <a:pt x="1703" y="15329"/>
                    <a:pt x="1703" y="15677"/>
                    <a:pt x="1703" y="15677"/>
                  </a:cubicBezTo>
                  <a:cubicBezTo>
                    <a:pt x="1703" y="15677"/>
                    <a:pt x="3097" y="15677"/>
                    <a:pt x="3097" y="15329"/>
                  </a:cubicBezTo>
                  <a:cubicBezTo>
                    <a:pt x="3097" y="14981"/>
                    <a:pt x="3794" y="15329"/>
                    <a:pt x="4490" y="15329"/>
                  </a:cubicBezTo>
                  <a:cubicBezTo>
                    <a:pt x="4490" y="15329"/>
                    <a:pt x="4490" y="15329"/>
                    <a:pt x="4490" y="15329"/>
                  </a:cubicBezTo>
                  <a:cubicBezTo>
                    <a:pt x="4490" y="15329"/>
                    <a:pt x="4490" y="14981"/>
                    <a:pt x="4490" y="14981"/>
                  </a:cubicBezTo>
                  <a:cubicBezTo>
                    <a:pt x="4490" y="14981"/>
                    <a:pt x="4490" y="14981"/>
                    <a:pt x="4490" y="14981"/>
                  </a:cubicBezTo>
                  <a:cubicBezTo>
                    <a:pt x="5187" y="15329"/>
                    <a:pt x="4490" y="15329"/>
                    <a:pt x="5884" y="15677"/>
                  </a:cubicBezTo>
                  <a:cubicBezTo>
                    <a:pt x="5187" y="15677"/>
                    <a:pt x="4490" y="15677"/>
                    <a:pt x="4490" y="15677"/>
                  </a:cubicBezTo>
                  <a:cubicBezTo>
                    <a:pt x="4490" y="15677"/>
                    <a:pt x="3794" y="15329"/>
                    <a:pt x="3794" y="15329"/>
                  </a:cubicBezTo>
                  <a:cubicBezTo>
                    <a:pt x="4490" y="15677"/>
                    <a:pt x="4490" y="16026"/>
                    <a:pt x="4490" y="16374"/>
                  </a:cubicBezTo>
                  <a:cubicBezTo>
                    <a:pt x="4490" y="16723"/>
                    <a:pt x="4490" y="17419"/>
                    <a:pt x="3794" y="17419"/>
                  </a:cubicBezTo>
                  <a:cubicBezTo>
                    <a:pt x="4490" y="17768"/>
                    <a:pt x="4490" y="17768"/>
                    <a:pt x="4490" y="18116"/>
                  </a:cubicBezTo>
                  <a:cubicBezTo>
                    <a:pt x="4490" y="18116"/>
                    <a:pt x="3794" y="18465"/>
                    <a:pt x="4490" y="18465"/>
                  </a:cubicBezTo>
                  <a:cubicBezTo>
                    <a:pt x="4490" y="18465"/>
                    <a:pt x="4490" y="18813"/>
                    <a:pt x="4490" y="19161"/>
                  </a:cubicBezTo>
                  <a:cubicBezTo>
                    <a:pt x="4490" y="19161"/>
                    <a:pt x="4490" y="19510"/>
                    <a:pt x="4490" y="19858"/>
                  </a:cubicBezTo>
                  <a:cubicBezTo>
                    <a:pt x="3794" y="20206"/>
                    <a:pt x="3794" y="20903"/>
                    <a:pt x="3097" y="21252"/>
                  </a:cubicBezTo>
                  <a:cubicBezTo>
                    <a:pt x="3794" y="21252"/>
                    <a:pt x="3794" y="21252"/>
                    <a:pt x="4490" y="21252"/>
                  </a:cubicBezTo>
                  <a:cubicBezTo>
                    <a:pt x="5187" y="20903"/>
                    <a:pt x="5884" y="20903"/>
                    <a:pt x="5884" y="20903"/>
                  </a:cubicBezTo>
                  <a:cubicBezTo>
                    <a:pt x="7278" y="20903"/>
                    <a:pt x="9368" y="20903"/>
                    <a:pt x="10065" y="21600"/>
                  </a:cubicBezTo>
                  <a:cubicBezTo>
                    <a:pt x="10065" y="21252"/>
                    <a:pt x="10065" y="21252"/>
                    <a:pt x="9368" y="21252"/>
                  </a:cubicBezTo>
                  <a:cubicBezTo>
                    <a:pt x="10065" y="21600"/>
                    <a:pt x="10761" y="21252"/>
                    <a:pt x="11458" y="21252"/>
                  </a:cubicBezTo>
                  <a:cubicBezTo>
                    <a:pt x="12155" y="20903"/>
                    <a:pt x="12852" y="20555"/>
                    <a:pt x="13548" y="20903"/>
                  </a:cubicBezTo>
                  <a:cubicBezTo>
                    <a:pt x="13548" y="20555"/>
                    <a:pt x="13548" y="20206"/>
                    <a:pt x="12852" y="19858"/>
                  </a:cubicBezTo>
                  <a:cubicBezTo>
                    <a:pt x="12852" y="19858"/>
                    <a:pt x="12852" y="19510"/>
                    <a:pt x="12852" y="19510"/>
                  </a:cubicBezTo>
                  <a:cubicBezTo>
                    <a:pt x="12852" y="19161"/>
                    <a:pt x="12852" y="19161"/>
                    <a:pt x="12852" y="19161"/>
                  </a:cubicBezTo>
                  <a:cubicBezTo>
                    <a:pt x="12852" y="19161"/>
                    <a:pt x="12852" y="18813"/>
                    <a:pt x="12852" y="18813"/>
                  </a:cubicBezTo>
                  <a:cubicBezTo>
                    <a:pt x="12852" y="18813"/>
                    <a:pt x="12852" y="18465"/>
                    <a:pt x="13548" y="18465"/>
                  </a:cubicBezTo>
                  <a:cubicBezTo>
                    <a:pt x="13548" y="18116"/>
                    <a:pt x="13548" y="18116"/>
                    <a:pt x="14245" y="18116"/>
                  </a:cubicBezTo>
                  <a:cubicBezTo>
                    <a:pt x="14245" y="17768"/>
                    <a:pt x="14245" y="17419"/>
                    <a:pt x="14245" y="17419"/>
                  </a:cubicBezTo>
                  <a:cubicBezTo>
                    <a:pt x="14245" y="17419"/>
                    <a:pt x="14942" y="17419"/>
                    <a:pt x="14942" y="17419"/>
                  </a:cubicBezTo>
                  <a:cubicBezTo>
                    <a:pt x="14942" y="17419"/>
                    <a:pt x="14942" y="17419"/>
                    <a:pt x="14942" y="17419"/>
                  </a:cubicBezTo>
                  <a:cubicBezTo>
                    <a:pt x="14942" y="17419"/>
                    <a:pt x="15639" y="17071"/>
                    <a:pt x="15639" y="17419"/>
                  </a:cubicBezTo>
                  <a:cubicBezTo>
                    <a:pt x="15639" y="17071"/>
                    <a:pt x="15639" y="17419"/>
                    <a:pt x="16336" y="17071"/>
                  </a:cubicBezTo>
                  <a:cubicBezTo>
                    <a:pt x="16336" y="16723"/>
                    <a:pt x="16336" y="16723"/>
                    <a:pt x="16336" y="16374"/>
                  </a:cubicBezTo>
                  <a:cubicBezTo>
                    <a:pt x="16336" y="16374"/>
                    <a:pt x="15639" y="16723"/>
                    <a:pt x="15639" y="16723"/>
                  </a:cubicBezTo>
                  <a:cubicBezTo>
                    <a:pt x="14942" y="16723"/>
                    <a:pt x="15639" y="16723"/>
                    <a:pt x="14942" y="16374"/>
                  </a:cubicBezTo>
                  <a:cubicBezTo>
                    <a:pt x="14942" y="16374"/>
                    <a:pt x="14245" y="15677"/>
                    <a:pt x="13548" y="15677"/>
                  </a:cubicBezTo>
                  <a:cubicBezTo>
                    <a:pt x="14245" y="15329"/>
                    <a:pt x="14245" y="14981"/>
                    <a:pt x="14245" y="14632"/>
                  </a:cubicBezTo>
                  <a:cubicBezTo>
                    <a:pt x="14245" y="14284"/>
                    <a:pt x="14245" y="14284"/>
                    <a:pt x="14942" y="13935"/>
                  </a:cubicBezTo>
                  <a:cubicBezTo>
                    <a:pt x="15639" y="13935"/>
                    <a:pt x="15639" y="13935"/>
                    <a:pt x="15639" y="13935"/>
                  </a:cubicBezTo>
                  <a:cubicBezTo>
                    <a:pt x="15639" y="13587"/>
                    <a:pt x="15639" y="13587"/>
                    <a:pt x="15639" y="13587"/>
                  </a:cubicBezTo>
                  <a:cubicBezTo>
                    <a:pt x="15639" y="13587"/>
                    <a:pt x="15639" y="13587"/>
                    <a:pt x="15639" y="13587"/>
                  </a:cubicBezTo>
                  <a:cubicBezTo>
                    <a:pt x="16336" y="13239"/>
                    <a:pt x="16336" y="12890"/>
                    <a:pt x="15639" y="12890"/>
                  </a:cubicBezTo>
                  <a:cubicBezTo>
                    <a:pt x="15639" y="12890"/>
                    <a:pt x="15639" y="12890"/>
                    <a:pt x="14942" y="12890"/>
                  </a:cubicBezTo>
                  <a:cubicBezTo>
                    <a:pt x="14942" y="12890"/>
                    <a:pt x="14942" y="12542"/>
                    <a:pt x="14942" y="12542"/>
                  </a:cubicBezTo>
                  <a:cubicBezTo>
                    <a:pt x="14942" y="12542"/>
                    <a:pt x="14245" y="12542"/>
                    <a:pt x="14245" y="12194"/>
                  </a:cubicBezTo>
                  <a:cubicBezTo>
                    <a:pt x="14245" y="12194"/>
                    <a:pt x="14245" y="12194"/>
                    <a:pt x="14245" y="12194"/>
                  </a:cubicBezTo>
                  <a:cubicBezTo>
                    <a:pt x="14245" y="12194"/>
                    <a:pt x="14245" y="11845"/>
                    <a:pt x="14245" y="11845"/>
                  </a:cubicBezTo>
                  <a:cubicBezTo>
                    <a:pt x="14245" y="11845"/>
                    <a:pt x="14245" y="11497"/>
                    <a:pt x="14245" y="11497"/>
                  </a:cubicBezTo>
                  <a:cubicBezTo>
                    <a:pt x="13548" y="11148"/>
                    <a:pt x="14245" y="11497"/>
                    <a:pt x="13548" y="11148"/>
                  </a:cubicBezTo>
                  <a:cubicBezTo>
                    <a:pt x="12852" y="11148"/>
                    <a:pt x="12852" y="10800"/>
                    <a:pt x="12155" y="10452"/>
                  </a:cubicBezTo>
                  <a:cubicBezTo>
                    <a:pt x="13548" y="10452"/>
                    <a:pt x="14245" y="10452"/>
                    <a:pt x="15639" y="10452"/>
                  </a:cubicBezTo>
                  <a:cubicBezTo>
                    <a:pt x="16336" y="10452"/>
                    <a:pt x="15639" y="10452"/>
                    <a:pt x="16336" y="10103"/>
                  </a:cubicBezTo>
                  <a:cubicBezTo>
                    <a:pt x="16336" y="10103"/>
                    <a:pt x="16336" y="10103"/>
                    <a:pt x="16336" y="9755"/>
                  </a:cubicBezTo>
                  <a:cubicBezTo>
                    <a:pt x="16336" y="9755"/>
                    <a:pt x="16336" y="9755"/>
                    <a:pt x="16336" y="9755"/>
                  </a:cubicBezTo>
                  <a:cubicBezTo>
                    <a:pt x="16336" y="9755"/>
                    <a:pt x="17032" y="9406"/>
                    <a:pt x="17032" y="9058"/>
                  </a:cubicBezTo>
                  <a:cubicBezTo>
                    <a:pt x="17032" y="9058"/>
                    <a:pt x="17032" y="9058"/>
                    <a:pt x="17032" y="9058"/>
                  </a:cubicBezTo>
                  <a:cubicBezTo>
                    <a:pt x="17032" y="9058"/>
                    <a:pt x="16336" y="8710"/>
                    <a:pt x="16336" y="8710"/>
                  </a:cubicBezTo>
                  <a:cubicBezTo>
                    <a:pt x="16336" y="8361"/>
                    <a:pt x="15639" y="8361"/>
                    <a:pt x="15639" y="8361"/>
                  </a:cubicBezTo>
                  <a:cubicBezTo>
                    <a:pt x="16336" y="8013"/>
                    <a:pt x="16336" y="8013"/>
                    <a:pt x="17032" y="8013"/>
                  </a:cubicBezTo>
                  <a:cubicBezTo>
                    <a:pt x="17032" y="8013"/>
                    <a:pt x="17032" y="7665"/>
                    <a:pt x="17032" y="7665"/>
                  </a:cubicBezTo>
                  <a:cubicBezTo>
                    <a:pt x="17032" y="7316"/>
                    <a:pt x="17032" y="7665"/>
                    <a:pt x="17032" y="7316"/>
                  </a:cubicBezTo>
                  <a:cubicBezTo>
                    <a:pt x="17032" y="7316"/>
                    <a:pt x="17032" y="7316"/>
                    <a:pt x="17032" y="7316"/>
                  </a:cubicBezTo>
                  <a:cubicBezTo>
                    <a:pt x="17032" y="6968"/>
                    <a:pt x="17032" y="6968"/>
                    <a:pt x="17032" y="6968"/>
                  </a:cubicBezTo>
                  <a:cubicBezTo>
                    <a:pt x="17032" y="6968"/>
                    <a:pt x="17032" y="6968"/>
                    <a:pt x="17032" y="6619"/>
                  </a:cubicBezTo>
                  <a:cubicBezTo>
                    <a:pt x="17032" y="6271"/>
                    <a:pt x="17729" y="5923"/>
                    <a:pt x="17032" y="5574"/>
                  </a:cubicBezTo>
                  <a:cubicBezTo>
                    <a:pt x="17032" y="5226"/>
                    <a:pt x="16336" y="4877"/>
                    <a:pt x="16336" y="4877"/>
                  </a:cubicBezTo>
                  <a:cubicBezTo>
                    <a:pt x="17032" y="4529"/>
                    <a:pt x="17032" y="4877"/>
                    <a:pt x="17032" y="4529"/>
                  </a:cubicBezTo>
                  <a:cubicBezTo>
                    <a:pt x="17729" y="4529"/>
                    <a:pt x="17729" y="4181"/>
                    <a:pt x="17729" y="4181"/>
                  </a:cubicBezTo>
                  <a:cubicBezTo>
                    <a:pt x="18426" y="3832"/>
                    <a:pt x="18426" y="3832"/>
                    <a:pt x="19123" y="3832"/>
                  </a:cubicBezTo>
                  <a:cubicBezTo>
                    <a:pt x="19123" y="3484"/>
                    <a:pt x="19819" y="3484"/>
                    <a:pt x="19819" y="3135"/>
                  </a:cubicBezTo>
                  <a:cubicBezTo>
                    <a:pt x="20516" y="3135"/>
                    <a:pt x="21213" y="2787"/>
                    <a:pt x="21213" y="2439"/>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a:p>
          </p:txBody>
        </p:sp>
        <p:sp>
          <p:nvSpPr>
            <p:cNvPr id="88" name="Shape 779">
              <a:extLst>
                <a:ext uri="{FF2B5EF4-FFF2-40B4-BE49-F238E27FC236}">
                  <a16:creationId xmlns:a16="http://schemas.microsoft.com/office/drawing/2014/main" id="{B410F02A-85F5-4600-BFE5-514B500B84DA}"/>
                </a:ext>
              </a:extLst>
            </p:cNvPr>
            <p:cNvSpPr/>
            <p:nvPr/>
          </p:nvSpPr>
          <p:spPr>
            <a:xfrm>
              <a:off x="5820498" y="5849478"/>
              <a:ext cx="1497969" cy="1432469"/>
            </a:xfrm>
            <a:custGeom>
              <a:avLst/>
              <a:gdLst/>
              <a:ahLst/>
              <a:cxnLst>
                <a:cxn ang="0">
                  <a:pos x="wd2" y="hd2"/>
                </a:cxn>
                <a:cxn ang="5400000">
                  <a:pos x="wd2" y="hd2"/>
                </a:cxn>
                <a:cxn ang="10800000">
                  <a:pos x="wd2" y="hd2"/>
                </a:cxn>
                <a:cxn ang="16200000">
                  <a:pos x="wd2" y="hd2"/>
                </a:cxn>
              </a:cxnLst>
              <a:rect l="0" t="0" r="r" b="b"/>
              <a:pathLst>
                <a:path w="21600" h="21600" extrusionOk="0">
                  <a:moveTo>
                    <a:pt x="21365" y="14973"/>
                  </a:moveTo>
                  <a:cubicBezTo>
                    <a:pt x="21365" y="14973"/>
                    <a:pt x="21600" y="15218"/>
                    <a:pt x="21600" y="14973"/>
                  </a:cubicBezTo>
                  <a:cubicBezTo>
                    <a:pt x="21600" y="14973"/>
                    <a:pt x="21365" y="14727"/>
                    <a:pt x="21365" y="14727"/>
                  </a:cubicBezTo>
                  <a:cubicBezTo>
                    <a:pt x="21365" y="14482"/>
                    <a:pt x="20896" y="13991"/>
                    <a:pt x="21130" y="13991"/>
                  </a:cubicBezTo>
                  <a:cubicBezTo>
                    <a:pt x="20896" y="13745"/>
                    <a:pt x="20896" y="13745"/>
                    <a:pt x="20661" y="13500"/>
                  </a:cubicBezTo>
                  <a:cubicBezTo>
                    <a:pt x="20661" y="13255"/>
                    <a:pt x="20661" y="13500"/>
                    <a:pt x="20661" y="13255"/>
                  </a:cubicBezTo>
                  <a:cubicBezTo>
                    <a:pt x="20661" y="13255"/>
                    <a:pt x="20661" y="13255"/>
                    <a:pt x="20661" y="13255"/>
                  </a:cubicBezTo>
                  <a:cubicBezTo>
                    <a:pt x="20661" y="13009"/>
                    <a:pt x="20661" y="12518"/>
                    <a:pt x="20426" y="12518"/>
                  </a:cubicBezTo>
                  <a:cubicBezTo>
                    <a:pt x="20426" y="12518"/>
                    <a:pt x="20426" y="12518"/>
                    <a:pt x="20426" y="12518"/>
                  </a:cubicBezTo>
                  <a:cubicBezTo>
                    <a:pt x="20426" y="12273"/>
                    <a:pt x="20426" y="12027"/>
                    <a:pt x="20426" y="12027"/>
                  </a:cubicBezTo>
                  <a:cubicBezTo>
                    <a:pt x="20426" y="11782"/>
                    <a:pt x="20426" y="11782"/>
                    <a:pt x="20426" y="11782"/>
                  </a:cubicBezTo>
                  <a:cubicBezTo>
                    <a:pt x="20426" y="11782"/>
                    <a:pt x="20426" y="11536"/>
                    <a:pt x="20661" y="11536"/>
                  </a:cubicBezTo>
                  <a:cubicBezTo>
                    <a:pt x="20661" y="11536"/>
                    <a:pt x="20426" y="11291"/>
                    <a:pt x="20426" y="11291"/>
                  </a:cubicBezTo>
                  <a:cubicBezTo>
                    <a:pt x="20661" y="11045"/>
                    <a:pt x="20661" y="10800"/>
                    <a:pt x="20661" y="10555"/>
                  </a:cubicBezTo>
                  <a:cubicBezTo>
                    <a:pt x="20426" y="10309"/>
                    <a:pt x="20191" y="10309"/>
                    <a:pt x="20191" y="10064"/>
                  </a:cubicBezTo>
                  <a:cubicBezTo>
                    <a:pt x="20191" y="10309"/>
                    <a:pt x="20191" y="10064"/>
                    <a:pt x="20191" y="10064"/>
                  </a:cubicBezTo>
                  <a:cubicBezTo>
                    <a:pt x="20191" y="10064"/>
                    <a:pt x="20191" y="10064"/>
                    <a:pt x="19957" y="10064"/>
                  </a:cubicBezTo>
                  <a:cubicBezTo>
                    <a:pt x="20191" y="10064"/>
                    <a:pt x="19957" y="10064"/>
                    <a:pt x="19957" y="10064"/>
                  </a:cubicBezTo>
                  <a:cubicBezTo>
                    <a:pt x="19722" y="10064"/>
                    <a:pt x="19722" y="10064"/>
                    <a:pt x="19487" y="9818"/>
                  </a:cubicBezTo>
                  <a:cubicBezTo>
                    <a:pt x="19487" y="9573"/>
                    <a:pt x="19957" y="9082"/>
                    <a:pt x="19957" y="8836"/>
                  </a:cubicBezTo>
                  <a:cubicBezTo>
                    <a:pt x="20426" y="8591"/>
                    <a:pt x="20896" y="8591"/>
                    <a:pt x="21130" y="8345"/>
                  </a:cubicBezTo>
                  <a:cubicBezTo>
                    <a:pt x="21365" y="8100"/>
                    <a:pt x="21130" y="7609"/>
                    <a:pt x="21130" y="7364"/>
                  </a:cubicBezTo>
                  <a:cubicBezTo>
                    <a:pt x="21130" y="7364"/>
                    <a:pt x="21130" y="7118"/>
                    <a:pt x="21130" y="7118"/>
                  </a:cubicBezTo>
                  <a:cubicBezTo>
                    <a:pt x="21130" y="7118"/>
                    <a:pt x="21130" y="6873"/>
                    <a:pt x="21130" y="6873"/>
                  </a:cubicBezTo>
                  <a:cubicBezTo>
                    <a:pt x="21130" y="6873"/>
                    <a:pt x="21130" y="6627"/>
                    <a:pt x="21130" y="6627"/>
                  </a:cubicBezTo>
                  <a:cubicBezTo>
                    <a:pt x="21130" y="6136"/>
                    <a:pt x="20896" y="5645"/>
                    <a:pt x="20661" y="5400"/>
                  </a:cubicBezTo>
                  <a:cubicBezTo>
                    <a:pt x="20661" y="4664"/>
                    <a:pt x="20191" y="3927"/>
                    <a:pt x="20191" y="3191"/>
                  </a:cubicBezTo>
                  <a:cubicBezTo>
                    <a:pt x="20191" y="3191"/>
                    <a:pt x="20191" y="3191"/>
                    <a:pt x="20191" y="3191"/>
                  </a:cubicBezTo>
                  <a:cubicBezTo>
                    <a:pt x="20191" y="2945"/>
                    <a:pt x="20191" y="2945"/>
                    <a:pt x="20191" y="2700"/>
                  </a:cubicBezTo>
                  <a:cubicBezTo>
                    <a:pt x="20191" y="2700"/>
                    <a:pt x="19957" y="2455"/>
                    <a:pt x="19957" y="2455"/>
                  </a:cubicBezTo>
                  <a:cubicBezTo>
                    <a:pt x="19722" y="2209"/>
                    <a:pt x="19487" y="2209"/>
                    <a:pt x="19487" y="2209"/>
                  </a:cubicBezTo>
                  <a:cubicBezTo>
                    <a:pt x="19487" y="2209"/>
                    <a:pt x="19252" y="2209"/>
                    <a:pt x="19252" y="2209"/>
                  </a:cubicBezTo>
                  <a:cubicBezTo>
                    <a:pt x="19252" y="2209"/>
                    <a:pt x="19252" y="1964"/>
                    <a:pt x="19252" y="1964"/>
                  </a:cubicBezTo>
                  <a:cubicBezTo>
                    <a:pt x="19252" y="1964"/>
                    <a:pt x="19252" y="1964"/>
                    <a:pt x="19252" y="1964"/>
                  </a:cubicBezTo>
                  <a:cubicBezTo>
                    <a:pt x="19017" y="1718"/>
                    <a:pt x="19252" y="1964"/>
                    <a:pt x="19017" y="1718"/>
                  </a:cubicBezTo>
                  <a:cubicBezTo>
                    <a:pt x="18783" y="1718"/>
                    <a:pt x="18783" y="1718"/>
                    <a:pt x="18783" y="1964"/>
                  </a:cubicBezTo>
                  <a:cubicBezTo>
                    <a:pt x="18548" y="1964"/>
                    <a:pt x="18313" y="1964"/>
                    <a:pt x="18078" y="1964"/>
                  </a:cubicBezTo>
                  <a:cubicBezTo>
                    <a:pt x="16200" y="1964"/>
                    <a:pt x="14322" y="1718"/>
                    <a:pt x="12443" y="1718"/>
                  </a:cubicBezTo>
                  <a:cubicBezTo>
                    <a:pt x="12209" y="1718"/>
                    <a:pt x="11974" y="1473"/>
                    <a:pt x="11974" y="1473"/>
                  </a:cubicBezTo>
                  <a:cubicBezTo>
                    <a:pt x="11739" y="1473"/>
                    <a:pt x="11739" y="1718"/>
                    <a:pt x="11504" y="1718"/>
                  </a:cubicBezTo>
                  <a:cubicBezTo>
                    <a:pt x="11504" y="1718"/>
                    <a:pt x="11035" y="1964"/>
                    <a:pt x="10800" y="1964"/>
                  </a:cubicBezTo>
                  <a:cubicBezTo>
                    <a:pt x="10565" y="1964"/>
                    <a:pt x="10565" y="1964"/>
                    <a:pt x="10330" y="1964"/>
                  </a:cubicBezTo>
                  <a:cubicBezTo>
                    <a:pt x="10330" y="1964"/>
                    <a:pt x="10096" y="1964"/>
                    <a:pt x="10096" y="1964"/>
                  </a:cubicBezTo>
                  <a:cubicBezTo>
                    <a:pt x="9861" y="1718"/>
                    <a:pt x="9861" y="1718"/>
                    <a:pt x="9861" y="1718"/>
                  </a:cubicBezTo>
                  <a:cubicBezTo>
                    <a:pt x="9626" y="1473"/>
                    <a:pt x="9626" y="1718"/>
                    <a:pt x="9626" y="1227"/>
                  </a:cubicBezTo>
                  <a:cubicBezTo>
                    <a:pt x="9626" y="1227"/>
                    <a:pt x="9391" y="982"/>
                    <a:pt x="9391" y="736"/>
                  </a:cubicBezTo>
                  <a:cubicBezTo>
                    <a:pt x="9391" y="982"/>
                    <a:pt x="9391" y="736"/>
                    <a:pt x="9391" y="736"/>
                  </a:cubicBezTo>
                  <a:cubicBezTo>
                    <a:pt x="9391" y="491"/>
                    <a:pt x="9157" y="245"/>
                    <a:pt x="9391" y="245"/>
                  </a:cubicBezTo>
                  <a:cubicBezTo>
                    <a:pt x="9391" y="245"/>
                    <a:pt x="9626" y="491"/>
                    <a:pt x="9861" y="491"/>
                  </a:cubicBezTo>
                  <a:cubicBezTo>
                    <a:pt x="9861" y="736"/>
                    <a:pt x="10096" y="736"/>
                    <a:pt x="10096" y="982"/>
                  </a:cubicBezTo>
                  <a:cubicBezTo>
                    <a:pt x="10096" y="982"/>
                    <a:pt x="10096" y="982"/>
                    <a:pt x="10096" y="982"/>
                  </a:cubicBezTo>
                  <a:cubicBezTo>
                    <a:pt x="10096" y="736"/>
                    <a:pt x="9861" y="491"/>
                    <a:pt x="9861" y="491"/>
                  </a:cubicBezTo>
                  <a:cubicBezTo>
                    <a:pt x="9626" y="491"/>
                    <a:pt x="9157" y="0"/>
                    <a:pt x="9157" y="0"/>
                  </a:cubicBezTo>
                  <a:cubicBezTo>
                    <a:pt x="8922" y="0"/>
                    <a:pt x="8687" y="245"/>
                    <a:pt x="8452" y="245"/>
                  </a:cubicBezTo>
                  <a:cubicBezTo>
                    <a:pt x="8217" y="245"/>
                    <a:pt x="7983" y="245"/>
                    <a:pt x="7513" y="491"/>
                  </a:cubicBezTo>
                  <a:cubicBezTo>
                    <a:pt x="7278" y="491"/>
                    <a:pt x="6574" y="491"/>
                    <a:pt x="6104" y="736"/>
                  </a:cubicBezTo>
                  <a:cubicBezTo>
                    <a:pt x="6104" y="736"/>
                    <a:pt x="6104" y="982"/>
                    <a:pt x="6104" y="982"/>
                  </a:cubicBezTo>
                  <a:cubicBezTo>
                    <a:pt x="5870" y="982"/>
                    <a:pt x="5635" y="982"/>
                    <a:pt x="5635" y="982"/>
                  </a:cubicBezTo>
                  <a:cubicBezTo>
                    <a:pt x="5400" y="1227"/>
                    <a:pt x="5165" y="1227"/>
                    <a:pt x="4930" y="1473"/>
                  </a:cubicBezTo>
                  <a:cubicBezTo>
                    <a:pt x="4930" y="1473"/>
                    <a:pt x="4930" y="1473"/>
                    <a:pt x="5165" y="1473"/>
                  </a:cubicBezTo>
                  <a:cubicBezTo>
                    <a:pt x="4930" y="1473"/>
                    <a:pt x="4930" y="1473"/>
                    <a:pt x="4930" y="1473"/>
                  </a:cubicBezTo>
                  <a:cubicBezTo>
                    <a:pt x="4930" y="1473"/>
                    <a:pt x="4930" y="1473"/>
                    <a:pt x="4930" y="1473"/>
                  </a:cubicBezTo>
                  <a:cubicBezTo>
                    <a:pt x="4930" y="1473"/>
                    <a:pt x="4696" y="1718"/>
                    <a:pt x="4696" y="1964"/>
                  </a:cubicBezTo>
                  <a:cubicBezTo>
                    <a:pt x="4696" y="1718"/>
                    <a:pt x="4696" y="1964"/>
                    <a:pt x="4461" y="1964"/>
                  </a:cubicBezTo>
                  <a:cubicBezTo>
                    <a:pt x="4461" y="1964"/>
                    <a:pt x="4696" y="1964"/>
                    <a:pt x="4696" y="1964"/>
                  </a:cubicBezTo>
                  <a:cubicBezTo>
                    <a:pt x="4461" y="1964"/>
                    <a:pt x="4461" y="2209"/>
                    <a:pt x="4226" y="2209"/>
                  </a:cubicBezTo>
                  <a:cubicBezTo>
                    <a:pt x="4461" y="2209"/>
                    <a:pt x="4461" y="2209"/>
                    <a:pt x="4461" y="2209"/>
                  </a:cubicBezTo>
                  <a:cubicBezTo>
                    <a:pt x="4461" y="2209"/>
                    <a:pt x="4461" y="2209"/>
                    <a:pt x="4461" y="2209"/>
                  </a:cubicBezTo>
                  <a:cubicBezTo>
                    <a:pt x="4461" y="2209"/>
                    <a:pt x="4461" y="2209"/>
                    <a:pt x="4461" y="2209"/>
                  </a:cubicBezTo>
                  <a:cubicBezTo>
                    <a:pt x="4461" y="2209"/>
                    <a:pt x="4461" y="2209"/>
                    <a:pt x="4461" y="2209"/>
                  </a:cubicBezTo>
                  <a:cubicBezTo>
                    <a:pt x="4226" y="2209"/>
                    <a:pt x="4226" y="2455"/>
                    <a:pt x="4226" y="2209"/>
                  </a:cubicBezTo>
                  <a:cubicBezTo>
                    <a:pt x="4226" y="2209"/>
                    <a:pt x="4226" y="2209"/>
                    <a:pt x="4226" y="2209"/>
                  </a:cubicBezTo>
                  <a:cubicBezTo>
                    <a:pt x="3522" y="2455"/>
                    <a:pt x="2817" y="2700"/>
                    <a:pt x="2113" y="2945"/>
                  </a:cubicBezTo>
                  <a:cubicBezTo>
                    <a:pt x="1643" y="3191"/>
                    <a:pt x="1174" y="3191"/>
                    <a:pt x="704" y="3436"/>
                  </a:cubicBezTo>
                  <a:cubicBezTo>
                    <a:pt x="704" y="3436"/>
                    <a:pt x="235" y="3682"/>
                    <a:pt x="235" y="3436"/>
                  </a:cubicBezTo>
                  <a:cubicBezTo>
                    <a:pt x="235" y="3682"/>
                    <a:pt x="0" y="3682"/>
                    <a:pt x="0" y="3682"/>
                  </a:cubicBezTo>
                  <a:cubicBezTo>
                    <a:pt x="235" y="3682"/>
                    <a:pt x="235" y="3927"/>
                    <a:pt x="470" y="3927"/>
                  </a:cubicBezTo>
                  <a:cubicBezTo>
                    <a:pt x="470" y="3927"/>
                    <a:pt x="470" y="3927"/>
                    <a:pt x="470" y="3927"/>
                  </a:cubicBezTo>
                  <a:cubicBezTo>
                    <a:pt x="470" y="3927"/>
                    <a:pt x="704" y="3682"/>
                    <a:pt x="470" y="3682"/>
                  </a:cubicBezTo>
                  <a:cubicBezTo>
                    <a:pt x="470" y="3682"/>
                    <a:pt x="470" y="3682"/>
                    <a:pt x="704" y="3682"/>
                  </a:cubicBezTo>
                  <a:cubicBezTo>
                    <a:pt x="470" y="3927"/>
                    <a:pt x="704" y="3682"/>
                    <a:pt x="939" y="3927"/>
                  </a:cubicBezTo>
                  <a:cubicBezTo>
                    <a:pt x="939" y="3927"/>
                    <a:pt x="939" y="3927"/>
                    <a:pt x="939" y="3927"/>
                  </a:cubicBezTo>
                  <a:cubicBezTo>
                    <a:pt x="939" y="3927"/>
                    <a:pt x="939" y="3927"/>
                    <a:pt x="939" y="3927"/>
                  </a:cubicBezTo>
                  <a:cubicBezTo>
                    <a:pt x="939" y="3927"/>
                    <a:pt x="1174" y="4173"/>
                    <a:pt x="939" y="4173"/>
                  </a:cubicBezTo>
                  <a:cubicBezTo>
                    <a:pt x="939" y="4418"/>
                    <a:pt x="939" y="4418"/>
                    <a:pt x="939" y="4664"/>
                  </a:cubicBezTo>
                  <a:cubicBezTo>
                    <a:pt x="939" y="4664"/>
                    <a:pt x="939" y="4664"/>
                    <a:pt x="939" y="4664"/>
                  </a:cubicBezTo>
                  <a:cubicBezTo>
                    <a:pt x="939" y="4664"/>
                    <a:pt x="939" y="4909"/>
                    <a:pt x="939" y="4909"/>
                  </a:cubicBezTo>
                  <a:cubicBezTo>
                    <a:pt x="704" y="4664"/>
                    <a:pt x="470" y="4418"/>
                    <a:pt x="235" y="4173"/>
                  </a:cubicBezTo>
                  <a:cubicBezTo>
                    <a:pt x="235" y="4173"/>
                    <a:pt x="235" y="4173"/>
                    <a:pt x="235" y="4418"/>
                  </a:cubicBezTo>
                  <a:cubicBezTo>
                    <a:pt x="470" y="4418"/>
                    <a:pt x="235" y="4418"/>
                    <a:pt x="235" y="4418"/>
                  </a:cubicBezTo>
                  <a:cubicBezTo>
                    <a:pt x="235" y="4418"/>
                    <a:pt x="235" y="4418"/>
                    <a:pt x="235" y="4664"/>
                  </a:cubicBezTo>
                  <a:cubicBezTo>
                    <a:pt x="235" y="4909"/>
                    <a:pt x="470" y="5155"/>
                    <a:pt x="470" y="5645"/>
                  </a:cubicBezTo>
                  <a:cubicBezTo>
                    <a:pt x="470" y="5645"/>
                    <a:pt x="470" y="5891"/>
                    <a:pt x="470" y="5891"/>
                  </a:cubicBezTo>
                  <a:cubicBezTo>
                    <a:pt x="470" y="5891"/>
                    <a:pt x="704" y="6136"/>
                    <a:pt x="704" y="6136"/>
                  </a:cubicBezTo>
                  <a:cubicBezTo>
                    <a:pt x="704" y="6136"/>
                    <a:pt x="470" y="6136"/>
                    <a:pt x="470" y="6382"/>
                  </a:cubicBezTo>
                  <a:cubicBezTo>
                    <a:pt x="470" y="6382"/>
                    <a:pt x="470" y="6627"/>
                    <a:pt x="470" y="6627"/>
                  </a:cubicBezTo>
                  <a:cubicBezTo>
                    <a:pt x="470" y="7118"/>
                    <a:pt x="235" y="6873"/>
                    <a:pt x="0" y="7118"/>
                  </a:cubicBezTo>
                  <a:cubicBezTo>
                    <a:pt x="0" y="7364"/>
                    <a:pt x="0" y="7609"/>
                    <a:pt x="0" y="7609"/>
                  </a:cubicBezTo>
                  <a:cubicBezTo>
                    <a:pt x="0" y="7855"/>
                    <a:pt x="235" y="7855"/>
                    <a:pt x="235" y="7855"/>
                  </a:cubicBezTo>
                  <a:cubicBezTo>
                    <a:pt x="235" y="7855"/>
                    <a:pt x="470" y="7855"/>
                    <a:pt x="470" y="8100"/>
                  </a:cubicBezTo>
                  <a:cubicBezTo>
                    <a:pt x="704" y="8100"/>
                    <a:pt x="704" y="8345"/>
                    <a:pt x="939" y="8591"/>
                  </a:cubicBezTo>
                  <a:cubicBezTo>
                    <a:pt x="939" y="8591"/>
                    <a:pt x="1174" y="8836"/>
                    <a:pt x="939" y="8836"/>
                  </a:cubicBezTo>
                  <a:cubicBezTo>
                    <a:pt x="939" y="9082"/>
                    <a:pt x="939" y="9082"/>
                    <a:pt x="939" y="9082"/>
                  </a:cubicBezTo>
                  <a:cubicBezTo>
                    <a:pt x="939" y="9327"/>
                    <a:pt x="939" y="9327"/>
                    <a:pt x="939" y="9573"/>
                  </a:cubicBezTo>
                  <a:cubicBezTo>
                    <a:pt x="939" y="9573"/>
                    <a:pt x="939" y="9573"/>
                    <a:pt x="939" y="9818"/>
                  </a:cubicBezTo>
                  <a:cubicBezTo>
                    <a:pt x="939" y="9818"/>
                    <a:pt x="1174" y="9818"/>
                    <a:pt x="1174" y="9818"/>
                  </a:cubicBezTo>
                  <a:cubicBezTo>
                    <a:pt x="1409" y="10064"/>
                    <a:pt x="1174" y="10064"/>
                    <a:pt x="1174" y="10309"/>
                  </a:cubicBezTo>
                  <a:cubicBezTo>
                    <a:pt x="1174" y="10309"/>
                    <a:pt x="1409" y="10555"/>
                    <a:pt x="1409" y="10555"/>
                  </a:cubicBezTo>
                  <a:cubicBezTo>
                    <a:pt x="1409" y="10555"/>
                    <a:pt x="1174" y="10800"/>
                    <a:pt x="1174" y="10800"/>
                  </a:cubicBezTo>
                  <a:cubicBezTo>
                    <a:pt x="1174" y="11045"/>
                    <a:pt x="1174" y="11045"/>
                    <a:pt x="1174" y="11291"/>
                  </a:cubicBezTo>
                  <a:cubicBezTo>
                    <a:pt x="1174" y="11291"/>
                    <a:pt x="939" y="11291"/>
                    <a:pt x="939" y="11536"/>
                  </a:cubicBezTo>
                  <a:cubicBezTo>
                    <a:pt x="939" y="11536"/>
                    <a:pt x="1174" y="11782"/>
                    <a:pt x="1174" y="12027"/>
                  </a:cubicBezTo>
                  <a:cubicBezTo>
                    <a:pt x="1174" y="12027"/>
                    <a:pt x="1409" y="12027"/>
                    <a:pt x="1174" y="12273"/>
                  </a:cubicBezTo>
                  <a:cubicBezTo>
                    <a:pt x="1174" y="12273"/>
                    <a:pt x="1174" y="12518"/>
                    <a:pt x="1174" y="12518"/>
                  </a:cubicBezTo>
                  <a:cubicBezTo>
                    <a:pt x="1409" y="12764"/>
                    <a:pt x="1643" y="12764"/>
                    <a:pt x="1643" y="12764"/>
                  </a:cubicBezTo>
                  <a:cubicBezTo>
                    <a:pt x="1878" y="13009"/>
                    <a:pt x="1643" y="13009"/>
                    <a:pt x="1643" y="13255"/>
                  </a:cubicBezTo>
                  <a:cubicBezTo>
                    <a:pt x="1878" y="13255"/>
                    <a:pt x="1878" y="13255"/>
                    <a:pt x="1878" y="13500"/>
                  </a:cubicBezTo>
                  <a:cubicBezTo>
                    <a:pt x="1878" y="13991"/>
                    <a:pt x="1409" y="14482"/>
                    <a:pt x="1409" y="14973"/>
                  </a:cubicBezTo>
                  <a:cubicBezTo>
                    <a:pt x="1643" y="14973"/>
                    <a:pt x="1878" y="14973"/>
                    <a:pt x="1878" y="14727"/>
                  </a:cubicBezTo>
                  <a:cubicBezTo>
                    <a:pt x="1878" y="14482"/>
                    <a:pt x="1643" y="14482"/>
                    <a:pt x="1878" y="14482"/>
                  </a:cubicBezTo>
                  <a:cubicBezTo>
                    <a:pt x="1878" y="14482"/>
                    <a:pt x="2113" y="14482"/>
                    <a:pt x="2113" y="14482"/>
                  </a:cubicBezTo>
                  <a:cubicBezTo>
                    <a:pt x="2113" y="14482"/>
                    <a:pt x="2113" y="14482"/>
                    <a:pt x="2113" y="14482"/>
                  </a:cubicBezTo>
                  <a:cubicBezTo>
                    <a:pt x="2113" y="14482"/>
                    <a:pt x="2348" y="14482"/>
                    <a:pt x="2348" y="14482"/>
                  </a:cubicBezTo>
                  <a:cubicBezTo>
                    <a:pt x="2348" y="14727"/>
                    <a:pt x="2348" y="14727"/>
                    <a:pt x="2348" y="14727"/>
                  </a:cubicBezTo>
                  <a:cubicBezTo>
                    <a:pt x="2348" y="14973"/>
                    <a:pt x="2583" y="14973"/>
                    <a:pt x="2583" y="14973"/>
                  </a:cubicBezTo>
                  <a:cubicBezTo>
                    <a:pt x="2583" y="14973"/>
                    <a:pt x="2583" y="15218"/>
                    <a:pt x="2583" y="15218"/>
                  </a:cubicBezTo>
                  <a:cubicBezTo>
                    <a:pt x="2583" y="15218"/>
                    <a:pt x="2583" y="15218"/>
                    <a:pt x="2583" y="15218"/>
                  </a:cubicBezTo>
                  <a:cubicBezTo>
                    <a:pt x="2583" y="15218"/>
                    <a:pt x="2817" y="15218"/>
                    <a:pt x="2817" y="15218"/>
                  </a:cubicBezTo>
                  <a:cubicBezTo>
                    <a:pt x="3052" y="15218"/>
                    <a:pt x="3052" y="15218"/>
                    <a:pt x="3287" y="15218"/>
                  </a:cubicBezTo>
                  <a:cubicBezTo>
                    <a:pt x="3287" y="15464"/>
                    <a:pt x="3287" y="15464"/>
                    <a:pt x="3287" y="15464"/>
                  </a:cubicBezTo>
                  <a:cubicBezTo>
                    <a:pt x="3522" y="15464"/>
                    <a:pt x="3522" y="15464"/>
                    <a:pt x="3522" y="15464"/>
                  </a:cubicBezTo>
                  <a:cubicBezTo>
                    <a:pt x="3757" y="15464"/>
                    <a:pt x="3522" y="15709"/>
                    <a:pt x="3757" y="15709"/>
                  </a:cubicBezTo>
                  <a:cubicBezTo>
                    <a:pt x="3757" y="15709"/>
                    <a:pt x="3757" y="15464"/>
                    <a:pt x="3991" y="15464"/>
                  </a:cubicBezTo>
                  <a:cubicBezTo>
                    <a:pt x="3991" y="15709"/>
                    <a:pt x="3991" y="15709"/>
                    <a:pt x="3991" y="15955"/>
                  </a:cubicBezTo>
                  <a:cubicBezTo>
                    <a:pt x="3991" y="15955"/>
                    <a:pt x="3991" y="15709"/>
                    <a:pt x="4226" y="15709"/>
                  </a:cubicBezTo>
                  <a:cubicBezTo>
                    <a:pt x="4226" y="15709"/>
                    <a:pt x="4226" y="15709"/>
                    <a:pt x="4226" y="15709"/>
                  </a:cubicBezTo>
                  <a:cubicBezTo>
                    <a:pt x="4226" y="15709"/>
                    <a:pt x="4461" y="15709"/>
                    <a:pt x="4461" y="15709"/>
                  </a:cubicBezTo>
                  <a:cubicBezTo>
                    <a:pt x="4461" y="15709"/>
                    <a:pt x="4461" y="15709"/>
                    <a:pt x="4461" y="15709"/>
                  </a:cubicBezTo>
                  <a:cubicBezTo>
                    <a:pt x="4696" y="15709"/>
                    <a:pt x="4930" y="15955"/>
                    <a:pt x="4930" y="15955"/>
                  </a:cubicBezTo>
                  <a:cubicBezTo>
                    <a:pt x="4930" y="15955"/>
                    <a:pt x="4930" y="15955"/>
                    <a:pt x="4930" y="16200"/>
                  </a:cubicBezTo>
                  <a:cubicBezTo>
                    <a:pt x="4696" y="16445"/>
                    <a:pt x="4461" y="16200"/>
                    <a:pt x="4461" y="16445"/>
                  </a:cubicBezTo>
                  <a:cubicBezTo>
                    <a:pt x="4461" y="16445"/>
                    <a:pt x="4461" y="16691"/>
                    <a:pt x="4461" y="16691"/>
                  </a:cubicBezTo>
                  <a:cubicBezTo>
                    <a:pt x="4461" y="16691"/>
                    <a:pt x="4696" y="16691"/>
                    <a:pt x="4696" y="16691"/>
                  </a:cubicBezTo>
                  <a:cubicBezTo>
                    <a:pt x="4696" y="16691"/>
                    <a:pt x="4696" y="16691"/>
                    <a:pt x="4696" y="16691"/>
                  </a:cubicBezTo>
                  <a:cubicBezTo>
                    <a:pt x="4696" y="16691"/>
                    <a:pt x="4696" y="16936"/>
                    <a:pt x="4696" y="16936"/>
                  </a:cubicBezTo>
                  <a:cubicBezTo>
                    <a:pt x="4930" y="16936"/>
                    <a:pt x="4930" y="16936"/>
                    <a:pt x="4930" y="16936"/>
                  </a:cubicBezTo>
                  <a:cubicBezTo>
                    <a:pt x="5165" y="17182"/>
                    <a:pt x="5165" y="17427"/>
                    <a:pt x="5165" y="17427"/>
                  </a:cubicBezTo>
                  <a:cubicBezTo>
                    <a:pt x="5400" y="17918"/>
                    <a:pt x="5635" y="17427"/>
                    <a:pt x="5870" y="17427"/>
                  </a:cubicBezTo>
                  <a:cubicBezTo>
                    <a:pt x="5870" y="17182"/>
                    <a:pt x="6104" y="17182"/>
                    <a:pt x="6104" y="17182"/>
                  </a:cubicBezTo>
                  <a:cubicBezTo>
                    <a:pt x="6339" y="17182"/>
                    <a:pt x="5635" y="16445"/>
                    <a:pt x="6104" y="16445"/>
                  </a:cubicBezTo>
                  <a:cubicBezTo>
                    <a:pt x="6104" y="16445"/>
                    <a:pt x="6574" y="16691"/>
                    <a:pt x="6574" y="16691"/>
                  </a:cubicBezTo>
                  <a:cubicBezTo>
                    <a:pt x="6574" y="16691"/>
                    <a:pt x="6809" y="16936"/>
                    <a:pt x="6809" y="16936"/>
                  </a:cubicBezTo>
                  <a:cubicBezTo>
                    <a:pt x="6809" y="16936"/>
                    <a:pt x="6809" y="16936"/>
                    <a:pt x="6809" y="16936"/>
                  </a:cubicBezTo>
                  <a:cubicBezTo>
                    <a:pt x="6809" y="16936"/>
                    <a:pt x="6809" y="17182"/>
                    <a:pt x="7043" y="17182"/>
                  </a:cubicBezTo>
                  <a:cubicBezTo>
                    <a:pt x="7043" y="16936"/>
                    <a:pt x="7043" y="17182"/>
                    <a:pt x="7043" y="17182"/>
                  </a:cubicBezTo>
                  <a:cubicBezTo>
                    <a:pt x="7043" y="17182"/>
                    <a:pt x="7278" y="17182"/>
                    <a:pt x="7278" y="17182"/>
                  </a:cubicBezTo>
                  <a:cubicBezTo>
                    <a:pt x="7278" y="17182"/>
                    <a:pt x="7278" y="17182"/>
                    <a:pt x="7513" y="17182"/>
                  </a:cubicBezTo>
                  <a:cubicBezTo>
                    <a:pt x="7513" y="17182"/>
                    <a:pt x="7513" y="17182"/>
                    <a:pt x="7513" y="17182"/>
                  </a:cubicBezTo>
                  <a:cubicBezTo>
                    <a:pt x="7513" y="17182"/>
                    <a:pt x="7513" y="16936"/>
                    <a:pt x="7748" y="16936"/>
                  </a:cubicBezTo>
                  <a:cubicBezTo>
                    <a:pt x="7748" y="16936"/>
                    <a:pt x="7748" y="16936"/>
                    <a:pt x="7748" y="16936"/>
                  </a:cubicBezTo>
                  <a:cubicBezTo>
                    <a:pt x="7748" y="16936"/>
                    <a:pt x="7748" y="17182"/>
                    <a:pt x="7748" y="17182"/>
                  </a:cubicBezTo>
                  <a:cubicBezTo>
                    <a:pt x="7748" y="17427"/>
                    <a:pt x="7748" y="17182"/>
                    <a:pt x="7748" y="17427"/>
                  </a:cubicBezTo>
                  <a:cubicBezTo>
                    <a:pt x="7748" y="17427"/>
                    <a:pt x="7513" y="17427"/>
                    <a:pt x="7513" y="17427"/>
                  </a:cubicBezTo>
                  <a:cubicBezTo>
                    <a:pt x="7278" y="17673"/>
                    <a:pt x="7748" y="17673"/>
                    <a:pt x="7748" y="17673"/>
                  </a:cubicBezTo>
                  <a:cubicBezTo>
                    <a:pt x="7748" y="17673"/>
                    <a:pt x="7748" y="17918"/>
                    <a:pt x="7983" y="17918"/>
                  </a:cubicBezTo>
                  <a:cubicBezTo>
                    <a:pt x="7983" y="18164"/>
                    <a:pt x="8217" y="18164"/>
                    <a:pt x="8217" y="17918"/>
                  </a:cubicBezTo>
                  <a:cubicBezTo>
                    <a:pt x="8452" y="17918"/>
                    <a:pt x="8452" y="17918"/>
                    <a:pt x="8452" y="17918"/>
                  </a:cubicBezTo>
                  <a:cubicBezTo>
                    <a:pt x="8452" y="17918"/>
                    <a:pt x="8452" y="17918"/>
                    <a:pt x="8452" y="17918"/>
                  </a:cubicBezTo>
                  <a:cubicBezTo>
                    <a:pt x="8452" y="17918"/>
                    <a:pt x="8452" y="17918"/>
                    <a:pt x="8687" y="18164"/>
                  </a:cubicBezTo>
                  <a:cubicBezTo>
                    <a:pt x="8687" y="18164"/>
                    <a:pt x="8687" y="18164"/>
                    <a:pt x="8922" y="18164"/>
                  </a:cubicBezTo>
                  <a:cubicBezTo>
                    <a:pt x="8922" y="18164"/>
                    <a:pt x="8922" y="18409"/>
                    <a:pt x="9157" y="18164"/>
                  </a:cubicBezTo>
                  <a:cubicBezTo>
                    <a:pt x="9157" y="18164"/>
                    <a:pt x="9391" y="18409"/>
                    <a:pt x="9391" y="18409"/>
                  </a:cubicBezTo>
                  <a:cubicBezTo>
                    <a:pt x="9391" y="18409"/>
                    <a:pt x="9626" y="18409"/>
                    <a:pt x="9626" y="18409"/>
                  </a:cubicBezTo>
                  <a:cubicBezTo>
                    <a:pt x="9626" y="18409"/>
                    <a:pt x="9626" y="18409"/>
                    <a:pt x="9626" y="18655"/>
                  </a:cubicBezTo>
                  <a:cubicBezTo>
                    <a:pt x="9626" y="18655"/>
                    <a:pt x="9626" y="18900"/>
                    <a:pt x="9626" y="19145"/>
                  </a:cubicBezTo>
                  <a:cubicBezTo>
                    <a:pt x="9861" y="19145"/>
                    <a:pt x="10096" y="19145"/>
                    <a:pt x="10096" y="19391"/>
                  </a:cubicBezTo>
                  <a:cubicBezTo>
                    <a:pt x="10096" y="19391"/>
                    <a:pt x="10096" y="19636"/>
                    <a:pt x="10096" y="19636"/>
                  </a:cubicBezTo>
                  <a:cubicBezTo>
                    <a:pt x="10330" y="19882"/>
                    <a:pt x="10330" y="19636"/>
                    <a:pt x="10330" y="19882"/>
                  </a:cubicBezTo>
                  <a:cubicBezTo>
                    <a:pt x="10565" y="19882"/>
                    <a:pt x="10330" y="19882"/>
                    <a:pt x="10330" y="20127"/>
                  </a:cubicBezTo>
                  <a:cubicBezTo>
                    <a:pt x="10565" y="20127"/>
                    <a:pt x="10565" y="20127"/>
                    <a:pt x="10565" y="20127"/>
                  </a:cubicBezTo>
                  <a:cubicBezTo>
                    <a:pt x="10800" y="20127"/>
                    <a:pt x="10800" y="20127"/>
                    <a:pt x="11035" y="19882"/>
                  </a:cubicBezTo>
                  <a:cubicBezTo>
                    <a:pt x="11035" y="19882"/>
                    <a:pt x="11035" y="19882"/>
                    <a:pt x="11035" y="19636"/>
                  </a:cubicBezTo>
                  <a:cubicBezTo>
                    <a:pt x="11035" y="19636"/>
                    <a:pt x="11270" y="19636"/>
                    <a:pt x="11270" y="19636"/>
                  </a:cubicBezTo>
                  <a:cubicBezTo>
                    <a:pt x="11504" y="19636"/>
                    <a:pt x="11504" y="19391"/>
                    <a:pt x="11504" y="19636"/>
                  </a:cubicBezTo>
                  <a:cubicBezTo>
                    <a:pt x="11739" y="19636"/>
                    <a:pt x="11739" y="20127"/>
                    <a:pt x="11974" y="19882"/>
                  </a:cubicBezTo>
                  <a:cubicBezTo>
                    <a:pt x="11739" y="20127"/>
                    <a:pt x="11974" y="20127"/>
                    <a:pt x="11974" y="20127"/>
                  </a:cubicBezTo>
                  <a:cubicBezTo>
                    <a:pt x="12209" y="20127"/>
                    <a:pt x="12209" y="20127"/>
                    <a:pt x="12209" y="20127"/>
                  </a:cubicBezTo>
                  <a:cubicBezTo>
                    <a:pt x="12209" y="20127"/>
                    <a:pt x="12209" y="20373"/>
                    <a:pt x="12209" y="20373"/>
                  </a:cubicBezTo>
                  <a:cubicBezTo>
                    <a:pt x="12209" y="20373"/>
                    <a:pt x="12209" y="20618"/>
                    <a:pt x="12209" y="20618"/>
                  </a:cubicBezTo>
                  <a:cubicBezTo>
                    <a:pt x="12209" y="20618"/>
                    <a:pt x="12209" y="20618"/>
                    <a:pt x="12209" y="20864"/>
                  </a:cubicBezTo>
                  <a:cubicBezTo>
                    <a:pt x="12209" y="21109"/>
                    <a:pt x="12443" y="20618"/>
                    <a:pt x="12678" y="20618"/>
                  </a:cubicBezTo>
                  <a:cubicBezTo>
                    <a:pt x="12678" y="20864"/>
                    <a:pt x="12678" y="20864"/>
                    <a:pt x="12913" y="20864"/>
                  </a:cubicBezTo>
                  <a:cubicBezTo>
                    <a:pt x="12913" y="20864"/>
                    <a:pt x="12913" y="20618"/>
                    <a:pt x="12913" y="20373"/>
                  </a:cubicBezTo>
                  <a:cubicBezTo>
                    <a:pt x="12913" y="20373"/>
                    <a:pt x="13148" y="20373"/>
                    <a:pt x="13383" y="20373"/>
                  </a:cubicBezTo>
                  <a:cubicBezTo>
                    <a:pt x="13383" y="20373"/>
                    <a:pt x="13383" y="20127"/>
                    <a:pt x="13383" y="20127"/>
                  </a:cubicBezTo>
                  <a:cubicBezTo>
                    <a:pt x="13383" y="20127"/>
                    <a:pt x="13383" y="20127"/>
                    <a:pt x="13617" y="20127"/>
                  </a:cubicBezTo>
                  <a:cubicBezTo>
                    <a:pt x="13617" y="20127"/>
                    <a:pt x="13617" y="20127"/>
                    <a:pt x="13617" y="20127"/>
                  </a:cubicBezTo>
                  <a:cubicBezTo>
                    <a:pt x="13852" y="20127"/>
                    <a:pt x="13852" y="20127"/>
                    <a:pt x="13852" y="20127"/>
                  </a:cubicBezTo>
                  <a:cubicBezTo>
                    <a:pt x="13852" y="20127"/>
                    <a:pt x="14087" y="20127"/>
                    <a:pt x="14087" y="20127"/>
                  </a:cubicBezTo>
                  <a:cubicBezTo>
                    <a:pt x="14322" y="20127"/>
                    <a:pt x="14322" y="20373"/>
                    <a:pt x="14322" y="20373"/>
                  </a:cubicBezTo>
                  <a:cubicBezTo>
                    <a:pt x="14322" y="20373"/>
                    <a:pt x="14557" y="20373"/>
                    <a:pt x="14791" y="20373"/>
                  </a:cubicBezTo>
                  <a:cubicBezTo>
                    <a:pt x="14791" y="20373"/>
                    <a:pt x="14791" y="20373"/>
                    <a:pt x="15026" y="20373"/>
                  </a:cubicBezTo>
                  <a:cubicBezTo>
                    <a:pt x="15026" y="20127"/>
                    <a:pt x="15261" y="20127"/>
                    <a:pt x="15026" y="20127"/>
                  </a:cubicBezTo>
                  <a:cubicBezTo>
                    <a:pt x="15026" y="19882"/>
                    <a:pt x="15026" y="20127"/>
                    <a:pt x="15261" y="20127"/>
                  </a:cubicBezTo>
                  <a:cubicBezTo>
                    <a:pt x="15261" y="20127"/>
                    <a:pt x="15261" y="19882"/>
                    <a:pt x="15496" y="19882"/>
                  </a:cubicBezTo>
                  <a:cubicBezTo>
                    <a:pt x="15496" y="19882"/>
                    <a:pt x="15730" y="20127"/>
                    <a:pt x="15730" y="20127"/>
                  </a:cubicBezTo>
                  <a:cubicBezTo>
                    <a:pt x="15965" y="20127"/>
                    <a:pt x="15965" y="20127"/>
                    <a:pt x="16200" y="20127"/>
                  </a:cubicBezTo>
                  <a:cubicBezTo>
                    <a:pt x="16200" y="20127"/>
                    <a:pt x="16435" y="20127"/>
                    <a:pt x="16435" y="20373"/>
                  </a:cubicBezTo>
                  <a:cubicBezTo>
                    <a:pt x="16670" y="19882"/>
                    <a:pt x="16904" y="20618"/>
                    <a:pt x="17139" y="20618"/>
                  </a:cubicBezTo>
                  <a:cubicBezTo>
                    <a:pt x="17139" y="20864"/>
                    <a:pt x="17139" y="20864"/>
                    <a:pt x="17374" y="20864"/>
                  </a:cubicBezTo>
                  <a:cubicBezTo>
                    <a:pt x="17374" y="20864"/>
                    <a:pt x="17374" y="20864"/>
                    <a:pt x="17374" y="20864"/>
                  </a:cubicBezTo>
                  <a:cubicBezTo>
                    <a:pt x="17609" y="20864"/>
                    <a:pt x="17374" y="21109"/>
                    <a:pt x="17609" y="21109"/>
                  </a:cubicBezTo>
                  <a:cubicBezTo>
                    <a:pt x="17609" y="21109"/>
                    <a:pt x="17609" y="21109"/>
                    <a:pt x="17843" y="21109"/>
                  </a:cubicBezTo>
                  <a:cubicBezTo>
                    <a:pt x="17843" y="21109"/>
                    <a:pt x="17843" y="21109"/>
                    <a:pt x="17843" y="21109"/>
                  </a:cubicBezTo>
                  <a:cubicBezTo>
                    <a:pt x="18078" y="21109"/>
                    <a:pt x="18313" y="21109"/>
                    <a:pt x="18313" y="21109"/>
                  </a:cubicBezTo>
                  <a:cubicBezTo>
                    <a:pt x="18313" y="21355"/>
                    <a:pt x="18548" y="21355"/>
                    <a:pt x="18548" y="21355"/>
                  </a:cubicBezTo>
                  <a:cubicBezTo>
                    <a:pt x="18548" y="21355"/>
                    <a:pt x="18783" y="21355"/>
                    <a:pt x="18783" y="21355"/>
                  </a:cubicBezTo>
                  <a:cubicBezTo>
                    <a:pt x="18783" y="21355"/>
                    <a:pt x="18783" y="21600"/>
                    <a:pt x="18783" y="21600"/>
                  </a:cubicBezTo>
                  <a:cubicBezTo>
                    <a:pt x="19017" y="21355"/>
                    <a:pt x="18783" y="20864"/>
                    <a:pt x="18548" y="20864"/>
                  </a:cubicBezTo>
                  <a:cubicBezTo>
                    <a:pt x="18548" y="20618"/>
                    <a:pt x="18783" y="20373"/>
                    <a:pt x="18548" y="20127"/>
                  </a:cubicBezTo>
                  <a:cubicBezTo>
                    <a:pt x="18548" y="19882"/>
                    <a:pt x="18313" y="19636"/>
                    <a:pt x="18548" y="19391"/>
                  </a:cubicBezTo>
                  <a:cubicBezTo>
                    <a:pt x="18783" y="19145"/>
                    <a:pt x="19017" y="18655"/>
                    <a:pt x="19252" y="18409"/>
                  </a:cubicBezTo>
                  <a:cubicBezTo>
                    <a:pt x="19722" y="17918"/>
                    <a:pt x="19957" y="17427"/>
                    <a:pt x="20426" y="17182"/>
                  </a:cubicBezTo>
                  <a:cubicBezTo>
                    <a:pt x="20661" y="16936"/>
                    <a:pt x="20661" y="16691"/>
                    <a:pt x="20896" y="16691"/>
                  </a:cubicBezTo>
                  <a:cubicBezTo>
                    <a:pt x="21130" y="16691"/>
                    <a:pt x="21365" y="16691"/>
                    <a:pt x="21365" y="16445"/>
                  </a:cubicBezTo>
                  <a:cubicBezTo>
                    <a:pt x="21365" y="16445"/>
                    <a:pt x="21365" y="16445"/>
                    <a:pt x="21365" y="16200"/>
                  </a:cubicBezTo>
                  <a:cubicBezTo>
                    <a:pt x="21365" y="16200"/>
                    <a:pt x="21600" y="16200"/>
                    <a:pt x="21600" y="16200"/>
                  </a:cubicBezTo>
                  <a:cubicBezTo>
                    <a:pt x="21600" y="15955"/>
                    <a:pt x="21600" y="15709"/>
                    <a:pt x="21600" y="15464"/>
                  </a:cubicBezTo>
                  <a:cubicBezTo>
                    <a:pt x="21600" y="15464"/>
                    <a:pt x="21365" y="15218"/>
                    <a:pt x="21365" y="15218"/>
                  </a:cubicBezTo>
                  <a:cubicBezTo>
                    <a:pt x="21365" y="15218"/>
                    <a:pt x="21130" y="15218"/>
                    <a:pt x="21365" y="14973"/>
                  </a:cubicBezTo>
                  <a:close/>
                </a:path>
              </a:pathLst>
            </a:custGeom>
            <a:solidFill>
              <a:schemeClr val="accent3"/>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a:p>
          </p:txBody>
        </p:sp>
        <p:sp>
          <p:nvSpPr>
            <p:cNvPr id="89" name="Shape 780">
              <a:extLst>
                <a:ext uri="{FF2B5EF4-FFF2-40B4-BE49-F238E27FC236}">
                  <a16:creationId xmlns:a16="http://schemas.microsoft.com/office/drawing/2014/main" id="{1F3F865B-F2B5-4EEC-8A87-CBD4A12EE298}"/>
                </a:ext>
              </a:extLst>
            </p:cNvPr>
            <p:cNvSpPr/>
            <p:nvPr/>
          </p:nvSpPr>
          <p:spPr>
            <a:xfrm>
              <a:off x="4191529" y="6208307"/>
              <a:ext cx="586658" cy="666397"/>
            </a:xfrm>
            <a:custGeom>
              <a:avLst/>
              <a:gdLst/>
              <a:ahLst/>
              <a:cxnLst>
                <a:cxn ang="0">
                  <a:pos x="wd2" y="hd2"/>
                </a:cxn>
                <a:cxn ang="5400000">
                  <a:pos x="wd2" y="hd2"/>
                </a:cxn>
                <a:cxn ang="10800000">
                  <a:pos x="wd2" y="hd2"/>
                </a:cxn>
                <a:cxn ang="16200000">
                  <a:pos x="wd2" y="hd2"/>
                </a:cxn>
              </a:cxnLst>
              <a:rect l="0" t="0" r="r" b="b"/>
              <a:pathLst>
                <a:path w="21600" h="21600" extrusionOk="0">
                  <a:moveTo>
                    <a:pt x="4800" y="16332"/>
                  </a:moveTo>
                  <a:cubicBezTo>
                    <a:pt x="4200" y="16859"/>
                    <a:pt x="4200" y="16332"/>
                    <a:pt x="3600" y="16332"/>
                  </a:cubicBezTo>
                  <a:cubicBezTo>
                    <a:pt x="3600" y="16332"/>
                    <a:pt x="3600" y="16859"/>
                    <a:pt x="3600" y="16859"/>
                  </a:cubicBezTo>
                  <a:cubicBezTo>
                    <a:pt x="3000" y="16859"/>
                    <a:pt x="3000" y="16859"/>
                    <a:pt x="2400" y="16859"/>
                  </a:cubicBezTo>
                  <a:cubicBezTo>
                    <a:pt x="1800" y="16859"/>
                    <a:pt x="1800" y="16332"/>
                    <a:pt x="1200" y="16332"/>
                  </a:cubicBezTo>
                  <a:cubicBezTo>
                    <a:pt x="600" y="16332"/>
                    <a:pt x="0" y="16332"/>
                    <a:pt x="0" y="16332"/>
                  </a:cubicBezTo>
                  <a:cubicBezTo>
                    <a:pt x="0" y="16859"/>
                    <a:pt x="0" y="17385"/>
                    <a:pt x="0" y="17385"/>
                  </a:cubicBezTo>
                  <a:cubicBezTo>
                    <a:pt x="600" y="17385"/>
                    <a:pt x="600" y="17912"/>
                    <a:pt x="1200" y="17385"/>
                  </a:cubicBezTo>
                  <a:cubicBezTo>
                    <a:pt x="1200" y="17385"/>
                    <a:pt x="1200" y="17385"/>
                    <a:pt x="1200" y="17385"/>
                  </a:cubicBezTo>
                  <a:cubicBezTo>
                    <a:pt x="1800" y="17385"/>
                    <a:pt x="2400" y="17385"/>
                    <a:pt x="2400" y="17385"/>
                  </a:cubicBezTo>
                  <a:cubicBezTo>
                    <a:pt x="2400" y="17385"/>
                    <a:pt x="2400" y="17912"/>
                    <a:pt x="2400" y="17912"/>
                  </a:cubicBezTo>
                  <a:cubicBezTo>
                    <a:pt x="3000" y="17912"/>
                    <a:pt x="3600" y="17912"/>
                    <a:pt x="4200" y="17385"/>
                  </a:cubicBezTo>
                  <a:cubicBezTo>
                    <a:pt x="4200" y="17385"/>
                    <a:pt x="5400" y="16859"/>
                    <a:pt x="4800" y="16332"/>
                  </a:cubicBezTo>
                  <a:close/>
                  <a:moveTo>
                    <a:pt x="21600" y="2107"/>
                  </a:moveTo>
                  <a:cubicBezTo>
                    <a:pt x="21600" y="2107"/>
                    <a:pt x="21600" y="2107"/>
                    <a:pt x="21600" y="1580"/>
                  </a:cubicBezTo>
                  <a:cubicBezTo>
                    <a:pt x="21600" y="1580"/>
                    <a:pt x="21000" y="1580"/>
                    <a:pt x="21000" y="1580"/>
                  </a:cubicBezTo>
                  <a:cubicBezTo>
                    <a:pt x="21000" y="1580"/>
                    <a:pt x="20400" y="1580"/>
                    <a:pt x="21000" y="1054"/>
                  </a:cubicBezTo>
                  <a:cubicBezTo>
                    <a:pt x="20400" y="1580"/>
                    <a:pt x="19800" y="1054"/>
                    <a:pt x="19800" y="527"/>
                  </a:cubicBezTo>
                  <a:cubicBezTo>
                    <a:pt x="19800" y="0"/>
                    <a:pt x="19800" y="0"/>
                    <a:pt x="19200" y="0"/>
                  </a:cubicBezTo>
                  <a:cubicBezTo>
                    <a:pt x="18600" y="0"/>
                    <a:pt x="18600" y="0"/>
                    <a:pt x="18600" y="0"/>
                  </a:cubicBezTo>
                  <a:cubicBezTo>
                    <a:pt x="18000" y="0"/>
                    <a:pt x="17400" y="0"/>
                    <a:pt x="16800" y="527"/>
                  </a:cubicBezTo>
                  <a:cubicBezTo>
                    <a:pt x="16800" y="527"/>
                    <a:pt x="16800" y="527"/>
                    <a:pt x="16200" y="527"/>
                  </a:cubicBezTo>
                  <a:cubicBezTo>
                    <a:pt x="15600" y="527"/>
                    <a:pt x="15000" y="527"/>
                    <a:pt x="14400" y="527"/>
                  </a:cubicBezTo>
                  <a:cubicBezTo>
                    <a:pt x="13800" y="527"/>
                    <a:pt x="12600" y="1054"/>
                    <a:pt x="12000" y="1580"/>
                  </a:cubicBezTo>
                  <a:cubicBezTo>
                    <a:pt x="12000" y="1580"/>
                    <a:pt x="12000" y="2107"/>
                    <a:pt x="11400" y="2107"/>
                  </a:cubicBezTo>
                  <a:cubicBezTo>
                    <a:pt x="11400" y="2634"/>
                    <a:pt x="11400" y="2634"/>
                    <a:pt x="10800" y="3161"/>
                  </a:cubicBezTo>
                  <a:cubicBezTo>
                    <a:pt x="10200" y="3161"/>
                    <a:pt x="10200" y="3688"/>
                    <a:pt x="9600" y="4215"/>
                  </a:cubicBezTo>
                  <a:cubicBezTo>
                    <a:pt x="9000" y="4215"/>
                    <a:pt x="7800" y="4741"/>
                    <a:pt x="8400" y="3688"/>
                  </a:cubicBezTo>
                  <a:cubicBezTo>
                    <a:pt x="7800" y="3688"/>
                    <a:pt x="7200" y="4741"/>
                    <a:pt x="7200" y="5268"/>
                  </a:cubicBezTo>
                  <a:cubicBezTo>
                    <a:pt x="6600" y="6322"/>
                    <a:pt x="6000" y="7902"/>
                    <a:pt x="5400" y="8956"/>
                  </a:cubicBezTo>
                  <a:cubicBezTo>
                    <a:pt x="5400" y="9483"/>
                    <a:pt x="5400" y="10010"/>
                    <a:pt x="4800" y="10537"/>
                  </a:cubicBezTo>
                  <a:cubicBezTo>
                    <a:pt x="4800" y="11063"/>
                    <a:pt x="4800" y="11590"/>
                    <a:pt x="4800" y="11590"/>
                  </a:cubicBezTo>
                  <a:cubicBezTo>
                    <a:pt x="4200" y="11590"/>
                    <a:pt x="4200" y="11590"/>
                    <a:pt x="3600" y="11590"/>
                  </a:cubicBezTo>
                  <a:cubicBezTo>
                    <a:pt x="3600" y="12117"/>
                    <a:pt x="4200" y="12644"/>
                    <a:pt x="4200" y="12644"/>
                  </a:cubicBezTo>
                  <a:cubicBezTo>
                    <a:pt x="4200" y="13171"/>
                    <a:pt x="3600" y="12644"/>
                    <a:pt x="3600" y="12644"/>
                  </a:cubicBezTo>
                  <a:cubicBezTo>
                    <a:pt x="3000" y="12644"/>
                    <a:pt x="3000" y="13171"/>
                    <a:pt x="3000" y="13171"/>
                  </a:cubicBezTo>
                  <a:cubicBezTo>
                    <a:pt x="3600" y="13171"/>
                    <a:pt x="3600" y="13171"/>
                    <a:pt x="4200" y="13698"/>
                  </a:cubicBezTo>
                  <a:cubicBezTo>
                    <a:pt x="4200" y="13698"/>
                    <a:pt x="4200" y="13698"/>
                    <a:pt x="4200" y="13698"/>
                  </a:cubicBezTo>
                  <a:cubicBezTo>
                    <a:pt x="4200" y="14224"/>
                    <a:pt x="4800" y="14224"/>
                    <a:pt x="4800" y="14224"/>
                  </a:cubicBezTo>
                  <a:cubicBezTo>
                    <a:pt x="3600" y="14224"/>
                    <a:pt x="4800" y="14751"/>
                    <a:pt x="4800" y="14751"/>
                  </a:cubicBezTo>
                  <a:cubicBezTo>
                    <a:pt x="4800" y="14751"/>
                    <a:pt x="4200" y="14751"/>
                    <a:pt x="3600" y="14751"/>
                  </a:cubicBezTo>
                  <a:cubicBezTo>
                    <a:pt x="3600" y="14751"/>
                    <a:pt x="4200" y="15278"/>
                    <a:pt x="4200" y="15278"/>
                  </a:cubicBezTo>
                  <a:cubicBezTo>
                    <a:pt x="4200" y="15278"/>
                    <a:pt x="4800" y="15278"/>
                    <a:pt x="4800" y="15278"/>
                  </a:cubicBezTo>
                  <a:cubicBezTo>
                    <a:pt x="5400" y="15805"/>
                    <a:pt x="5400" y="15805"/>
                    <a:pt x="5400" y="15805"/>
                  </a:cubicBezTo>
                  <a:cubicBezTo>
                    <a:pt x="4800" y="16332"/>
                    <a:pt x="4200" y="15805"/>
                    <a:pt x="4200" y="15805"/>
                  </a:cubicBezTo>
                  <a:cubicBezTo>
                    <a:pt x="4200" y="15805"/>
                    <a:pt x="4200" y="15278"/>
                    <a:pt x="3600" y="15278"/>
                  </a:cubicBezTo>
                  <a:cubicBezTo>
                    <a:pt x="3600" y="15278"/>
                    <a:pt x="3600" y="15278"/>
                    <a:pt x="3000" y="15278"/>
                  </a:cubicBezTo>
                  <a:cubicBezTo>
                    <a:pt x="3600" y="14751"/>
                    <a:pt x="3000" y="14751"/>
                    <a:pt x="3000" y="14751"/>
                  </a:cubicBezTo>
                  <a:cubicBezTo>
                    <a:pt x="2400" y="14751"/>
                    <a:pt x="1800" y="14751"/>
                    <a:pt x="1200" y="14751"/>
                  </a:cubicBezTo>
                  <a:cubicBezTo>
                    <a:pt x="600" y="15278"/>
                    <a:pt x="600" y="15278"/>
                    <a:pt x="600" y="15278"/>
                  </a:cubicBezTo>
                  <a:cubicBezTo>
                    <a:pt x="1200" y="15805"/>
                    <a:pt x="1200" y="15805"/>
                    <a:pt x="1800" y="15805"/>
                  </a:cubicBezTo>
                  <a:cubicBezTo>
                    <a:pt x="2400" y="15805"/>
                    <a:pt x="2400" y="16332"/>
                    <a:pt x="3000" y="16332"/>
                  </a:cubicBezTo>
                  <a:cubicBezTo>
                    <a:pt x="3000" y="16332"/>
                    <a:pt x="3000" y="16332"/>
                    <a:pt x="3600" y="16332"/>
                  </a:cubicBezTo>
                  <a:cubicBezTo>
                    <a:pt x="3600" y="15805"/>
                    <a:pt x="3600" y="15805"/>
                    <a:pt x="4200" y="16332"/>
                  </a:cubicBezTo>
                  <a:cubicBezTo>
                    <a:pt x="4200" y="16332"/>
                    <a:pt x="4800" y="16332"/>
                    <a:pt x="4800" y="16332"/>
                  </a:cubicBezTo>
                  <a:cubicBezTo>
                    <a:pt x="5400" y="16332"/>
                    <a:pt x="5400" y="16859"/>
                    <a:pt x="6000" y="16859"/>
                  </a:cubicBezTo>
                  <a:cubicBezTo>
                    <a:pt x="6000" y="16859"/>
                    <a:pt x="6000" y="16332"/>
                    <a:pt x="6000" y="15805"/>
                  </a:cubicBezTo>
                  <a:cubicBezTo>
                    <a:pt x="6000" y="15805"/>
                    <a:pt x="6600" y="15805"/>
                    <a:pt x="6600" y="15805"/>
                  </a:cubicBezTo>
                  <a:cubicBezTo>
                    <a:pt x="6600" y="15805"/>
                    <a:pt x="6600" y="16332"/>
                    <a:pt x="7200" y="16332"/>
                  </a:cubicBezTo>
                  <a:cubicBezTo>
                    <a:pt x="7800" y="16332"/>
                    <a:pt x="7800" y="15805"/>
                    <a:pt x="7800" y="15805"/>
                  </a:cubicBezTo>
                  <a:cubicBezTo>
                    <a:pt x="8400" y="15805"/>
                    <a:pt x="8400" y="15805"/>
                    <a:pt x="8400" y="16332"/>
                  </a:cubicBezTo>
                  <a:cubicBezTo>
                    <a:pt x="7800" y="16332"/>
                    <a:pt x="8400" y="16332"/>
                    <a:pt x="7800" y="16332"/>
                  </a:cubicBezTo>
                  <a:cubicBezTo>
                    <a:pt x="8400" y="16332"/>
                    <a:pt x="8400" y="16332"/>
                    <a:pt x="9000" y="16332"/>
                  </a:cubicBezTo>
                  <a:cubicBezTo>
                    <a:pt x="9000" y="15805"/>
                    <a:pt x="9600" y="15278"/>
                    <a:pt x="9600" y="15805"/>
                  </a:cubicBezTo>
                  <a:cubicBezTo>
                    <a:pt x="9600" y="16332"/>
                    <a:pt x="9600" y="16859"/>
                    <a:pt x="10200" y="16859"/>
                  </a:cubicBezTo>
                  <a:cubicBezTo>
                    <a:pt x="10200" y="16859"/>
                    <a:pt x="10200" y="16859"/>
                    <a:pt x="10200" y="16859"/>
                  </a:cubicBezTo>
                  <a:cubicBezTo>
                    <a:pt x="10800" y="17385"/>
                    <a:pt x="10200" y="17385"/>
                    <a:pt x="10800" y="17385"/>
                  </a:cubicBezTo>
                  <a:cubicBezTo>
                    <a:pt x="10800" y="17912"/>
                    <a:pt x="11400" y="17385"/>
                    <a:pt x="12000" y="17385"/>
                  </a:cubicBezTo>
                  <a:cubicBezTo>
                    <a:pt x="12600" y="17385"/>
                    <a:pt x="12000" y="17385"/>
                    <a:pt x="12600" y="17912"/>
                  </a:cubicBezTo>
                  <a:cubicBezTo>
                    <a:pt x="12600" y="17912"/>
                    <a:pt x="12600" y="17912"/>
                    <a:pt x="13200" y="17912"/>
                  </a:cubicBezTo>
                  <a:cubicBezTo>
                    <a:pt x="13200" y="17912"/>
                    <a:pt x="13200" y="17912"/>
                    <a:pt x="13200" y="17912"/>
                  </a:cubicBezTo>
                  <a:cubicBezTo>
                    <a:pt x="13200" y="17912"/>
                    <a:pt x="13800" y="18439"/>
                    <a:pt x="13800" y="18439"/>
                  </a:cubicBezTo>
                  <a:cubicBezTo>
                    <a:pt x="13800" y="18439"/>
                    <a:pt x="13800" y="17912"/>
                    <a:pt x="13800" y="18439"/>
                  </a:cubicBezTo>
                  <a:cubicBezTo>
                    <a:pt x="13800" y="18439"/>
                    <a:pt x="13800" y="18439"/>
                    <a:pt x="13800" y="18439"/>
                  </a:cubicBezTo>
                  <a:cubicBezTo>
                    <a:pt x="13800" y="18439"/>
                    <a:pt x="13800" y="18439"/>
                    <a:pt x="13800" y="18439"/>
                  </a:cubicBezTo>
                  <a:cubicBezTo>
                    <a:pt x="13800" y="18966"/>
                    <a:pt x="13800" y="18966"/>
                    <a:pt x="13800" y="18966"/>
                  </a:cubicBezTo>
                  <a:cubicBezTo>
                    <a:pt x="13800" y="18966"/>
                    <a:pt x="13200" y="19493"/>
                    <a:pt x="13200" y="20020"/>
                  </a:cubicBezTo>
                  <a:cubicBezTo>
                    <a:pt x="13200" y="19493"/>
                    <a:pt x="13200" y="20020"/>
                    <a:pt x="13800" y="20020"/>
                  </a:cubicBezTo>
                  <a:cubicBezTo>
                    <a:pt x="13200" y="20020"/>
                    <a:pt x="12600" y="20546"/>
                    <a:pt x="12600" y="20546"/>
                  </a:cubicBezTo>
                  <a:cubicBezTo>
                    <a:pt x="12600" y="20546"/>
                    <a:pt x="12600" y="20546"/>
                    <a:pt x="13200" y="21073"/>
                  </a:cubicBezTo>
                  <a:cubicBezTo>
                    <a:pt x="12600" y="20546"/>
                    <a:pt x="13200" y="21600"/>
                    <a:pt x="13200" y="21073"/>
                  </a:cubicBezTo>
                  <a:cubicBezTo>
                    <a:pt x="13200" y="21600"/>
                    <a:pt x="13200" y="21073"/>
                    <a:pt x="13200" y="21073"/>
                  </a:cubicBezTo>
                  <a:cubicBezTo>
                    <a:pt x="13800" y="21073"/>
                    <a:pt x="13800" y="21073"/>
                    <a:pt x="13800" y="21600"/>
                  </a:cubicBezTo>
                  <a:cubicBezTo>
                    <a:pt x="14400" y="21600"/>
                    <a:pt x="15000" y="21600"/>
                    <a:pt x="14400" y="21073"/>
                  </a:cubicBezTo>
                  <a:cubicBezTo>
                    <a:pt x="15000" y="21073"/>
                    <a:pt x="15000" y="20546"/>
                    <a:pt x="15000" y="20546"/>
                  </a:cubicBezTo>
                  <a:cubicBezTo>
                    <a:pt x="15600" y="20020"/>
                    <a:pt x="14400" y="20020"/>
                    <a:pt x="15000" y="19493"/>
                  </a:cubicBezTo>
                  <a:cubicBezTo>
                    <a:pt x="14400" y="19493"/>
                    <a:pt x="14400" y="19493"/>
                    <a:pt x="14400" y="19493"/>
                  </a:cubicBezTo>
                  <a:cubicBezTo>
                    <a:pt x="14400" y="19493"/>
                    <a:pt x="13800" y="18966"/>
                    <a:pt x="13800" y="18966"/>
                  </a:cubicBezTo>
                  <a:cubicBezTo>
                    <a:pt x="14400" y="18966"/>
                    <a:pt x="14400" y="19493"/>
                    <a:pt x="14400" y="18966"/>
                  </a:cubicBezTo>
                  <a:cubicBezTo>
                    <a:pt x="15000" y="18966"/>
                    <a:pt x="15600" y="18439"/>
                    <a:pt x="15600" y="18439"/>
                  </a:cubicBezTo>
                  <a:cubicBezTo>
                    <a:pt x="15600" y="18439"/>
                    <a:pt x="15600" y="18439"/>
                    <a:pt x="15600" y="17912"/>
                  </a:cubicBezTo>
                  <a:cubicBezTo>
                    <a:pt x="15600" y="17912"/>
                    <a:pt x="15600" y="17912"/>
                    <a:pt x="15600" y="17912"/>
                  </a:cubicBezTo>
                  <a:cubicBezTo>
                    <a:pt x="15600" y="17912"/>
                    <a:pt x="15000" y="18439"/>
                    <a:pt x="15000" y="17912"/>
                  </a:cubicBezTo>
                  <a:cubicBezTo>
                    <a:pt x="15000" y="17385"/>
                    <a:pt x="15600" y="17385"/>
                    <a:pt x="16200" y="16859"/>
                  </a:cubicBezTo>
                  <a:cubicBezTo>
                    <a:pt x="16200" y="16332"/>
                    <a:pt x="16200" y="15805"/>
                    <a:pt x="16200" y="15805"/>
                  </a:cubicBezTo>
                  <a:cubicBezTo>
                    <a:pt x="15600" y="15278"/>
                    <a:pt x="15600" y="15278"/>
                    <a:pt x="15600" y="14751"/>
                  </a:cubicBezTo>
                  <a:cubicBezTo>
                    <a:pt x="15000" y="14751"/>
                    <a:pt x="15600" y="14751"/>
                    <a:pt x="15600" y="14224"/>
                  </a:cubicBezTo>
                  <a:cubicBezTo>
                    <a:pt x="15600" y="14224"/>
                    <a:pt x="15000" y="14224"/>
                    <a:pt x="15000" y="14224"/>
                  </a:cubicBezTo>
                  <a:cubicBezTo>
                    <a:pt x="15000" y="14224"/>
                    <a:pt x="15000" y="14224"/>
                    <a:pt x="15000" y="13698"/>
                  </a:cubicBezTo>
                  <a:cubicBezTo>
                    <a:pt x="15000" y="13698"/>
                    <a:pt x="15000" y="13698"/>
                    <a:pt x="15000" y="13698"/>
                  </a:cubicBezTo>
                  <a:cubicBezTo>
                    <a:pt x="15000" y="13698"/>
                    <a:pt x="14400" y="13698"/>
                    <a:pt x="14400" y="13698"/>
                  </a:cubicBezTo>
                  <a:cubicBezTo>
                    <a:pt x="14400" y="13698"/>
                    <a:pt x="14400" y="13171"/>
                    <a:pt x="14400" y="13171"/>
                  </a:cubicBezTo>
                  <a:cubicBezTo>
                    <a:pt x="14400" y="12644"/>
                    <a:pt x="15600" y="12644"/>
                    <a:pt x="15600" y="12644"/>
                  </a:cubicBezTo>
                  <a:cubicBezTo>
                    <a:pt x="15600" y="12644"/>
                    <a:pt x="15600" y="12644"/>
                    <a:pt x="15600" y="12644"/>
                  </a:cubicBezTo>
                  <a:cubicBezTo>
                    <a:pt x="15600" y="12644"/>
                    <a:pt x="16800" y="12644"/>
                    <a:pt x="16800" y="13171"/>
                  </a:cubicBezTo>
                  <a:cubicBezTo>
                    <a:pt x="16800" y="13171"/>
                    <a:pt x="16800" y="13171"/>
                    <a:pt x="16800" y="12644"/>
                  </a:cubicBezTo>
                  <a:cubicBezTo>
                    <a:pt x="17400" y="13171"/>
                    <a:pt x="19200" y="12644"/>
                    <a:pt x="19200" y="12117"/>
                  </a:cubicBezTo>
                  <a:cubicBezTo>
                    <a:pt x="19200" y="11590"/>
                    <a:pt x="19200" y="11590"/>
                    <a:pt x="18600" y="11590"/>
                  </a:cubicBezTo>
                  <a:cubicBezTo>
                    <a:pt x="18600" y="11063"/>
                    <a:pt x="18600" y="11590"/>
                    <a:pt x="18600" y="11063"/>
                  </a:cubicBezTo>
                  <a:cubicBezTo>
                    <a:pt x="19200" y="10537"/>
                    <a:pt x="19200" y="11063"/>
                    <a:pt x="19200" y="10537"/>
                  </a:cubicBezTo>
                  <a:cubicBezTo>
                    <a:pt x="19800" y="10537"/>
                    <a:pt x="20400" y="10010"/>
                    <a:pt x="20400" y="10010"/>
                  </a:cubicBezTo>
                  <a:cubicBezTo>
                    <a:pt x="20400" y="9483"/>
                    <a:pt x="20400" y="9483"/>
                    <a:pt x="20400" y="9483"/>
                  </a:cubicBezTo>
                  <a:cubicBezTo>
                    <a:pt x="20400" y="8429"/>
                    <a:pt x="20400" y="8429"/>
                    <a:pt x="20400" y="7902"/>
                  </a:cubicBezTo>
                  <a:cubicBezTo>
                    <a:pt x="19800" y="8429"/>
                    <a:pt x="19200" y="8429"/>
                    <a:pt x="19200" y="7902"/>
                  </a:cubicBezTo>
                  <a:cubicBezTo>
                    <a:pt x="18600" y="7902"/>
                    <a:pt x="18600" y="7902"/>
                    <a:pt x="18600" y="7376"/>
                  </a:cubicBezTo>
                  <a:cubicBezTo>
                    <a:pt x="18600" y="7376"/>
                    <a:pt x="18600" y="7376"/>
                    <a:pt x="19200" y="7376"/>
                  </a:cubicBezTo>
                  <a:cubicBezTo>
                    <a:pt x="18600" y="6849"/>
                    <a:pt x="18600" y="6849"/>
                    <a:pt x="19200" y="6849"/>
                  </a:cubicBezTo>
                  <a:cubicBezTo>
                    <a:pt x="19200" y="6322"/>
                    <a:pt x="20400" y="6322"/>
                    <a:pt x="20400" y="6849"/>
                  </a:cubicBezTo>
                  <a:cubicBezTo>
                    <a:pt x="21000" y="5795"/>
                    <a:pt x="21000" y="5268"/>
                    <a:pt x="21000" y="4215"/>
                  </a:cubicBezTo>
                  <a:cubicBezTo>
                    <a:pt x="21600" y="3688"/>
                    <a:pt x="21000" y="2634"/>
                    <a:pt x="21600" y="2107"/>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a:p>
          </p:txBody>
        </p:sp>
        <p:sp>
          <p:nvSpPr>
            <p:cNvPr id="90" name="Shape 781">
              <a:extLst>
                <a:ext uri="{FF2B5EF4-FFF2-40B4-BE49-F238E27FC236}">
                  <a16:creationId xmlns:a16="http://schemas.microsoft.com/office/drawing/2014/main" id="{944A9173-A20E-420E-88D7-4C97DDA7A024}"/>
                </a:ext>
              </a:extLst>
            </p:cNvPr>
            <p:cNvSpPr/>
            <p:nvPr/>
          </p:nvSpPr>
          <p:spPr>
            <a:xfrm>
              <a:off x="6464620" y="8452411"/>
              <a:ext cx="284277" cy="355983"/>
            </a:xfrm>
            <a:custGeom>
              <a:avLst/>
              <a:gdLst/>
              <a:ahLst/>
              <a:cxnLst>
                <a:cxn ang="0">
                  <a:pos x="wd2" y="hd2"/>
                </a:cxn>
                <a:cxn ang="5400000">
                  <a:pos x="wd2" y="hd2"/>
                </a:cxn>
                <a:cxn ang="10800000">
                  <a:pos x="wd2" y="hd2"/>
                </a:cxn>
                <a:cxn ang="16200000">
                  <a:pos x="wd2" y="hd2"/>
                </a:cxn>
              </a:cxnLst>
              <a:rect l="0" t="0" r="r" b="b"/>
              <a:pathLst>
                <a:path w="20933" h="21600" extrusionOk="0">
                  <a:moveTo>
                    <a:pt x="20933" y="8836"/>
                  </a:moveTo>
                  <a:cubicBezTo>
                    <a:pt x="20933" y="7855"/>
                    <a:pt x="19733" y="7855"/>
                    <a:pt x="19733" y="7855"/>
                  </a:cubicBezTo>
                  <a:cubicBezTo>
                    <a:pt x="18533" y="6873"/>
                    <a:pt x="18533" y="6873"/>
                    <a:pt x="17333" y="5891"/>
                  </a:cubicBezTo>
                  <a:cubicBezTo>
                    <a:pt x="16133" y="5891"/>
                    <a:pt x="17333" y="5891"/>
                    <a:pt x="16133" y="5891"/>
                  </a:cubicBezTo>
                  <a:cubicBezTo>
                    <a:pt x="14933" y="5891"/>
                    <a:pt x="14933" y="5891"/>
                    <a:pt x="13733" y="4909"/>
                  </a:cubicBezTo>
                  <a:cubicBezTo>
                    <a:pt x="13733" y="4909"/>
                    <a:pt x="13733" y="4909"/>
                    <a:pt x="12533" y="4909"/>
                  </a:cubicBezTo>
                  <a:cubicBezTo>
                    <a:pt x="12533" y="3927"/>
                    <a:pt x="11333" y="2945"/>
                    <a:pt x="11333" y="2945"/>
                  </a:cubicBezTo>
                  <a:cubicBezTo>
                    <a:pt x="10133" y="1964"/>
                    <a:pt x="7733" y="1964"/>
                    <a:pt x="8933" y="982"/>
                  </a:cubicBezTo>
                  <a:cubicBezTo>
                    <a:pt x="7733" y="0"/>
                    <a:pt x="7733" y="982"/>
                    <a:pt x="6533" y="982"/>
                  </a:cubicBezTo>
                  <a:cubicBezTo>
                    <a:pt x="6533" y="982"/>
                    <a:pt x="6533" y="0"/>
                    <a:pt x="6533" y="0"/>
                  </a:cubicBezTo>
                  <a:cubicBezTo>
                    <a:pt x="5333" y="0"/>
                    <a:pt x="5333" y="982"/>
                    <a:pt x="5333" y="1964"/>
                  </a:cubicBezTo>
                  <a:cubicBezTo>
                    <a:pt x="6533" y="1964"/>
                    <a:pt x="6533" y="2945"/>
                    <a:pt x="6533" y="2945"/>
                  </a:cubicBezTo>
                  <a:cubicBezTo>
                    <a:pt x="6533" y="2945"/>
                    <a:pt x="6533" y="3927"/>
                    <a:pt x="6533" y="3927"/>
                  </a:cubicBezTo>
                  <a:cubicBezTo>
                    <a:pt x="5333" y="2945"/>
                    <a:pt x="5333" y="1964"/>
                    <a:pt x="4133" y="2945"/>
                  </a:cubicBezTo>
                  <a:cubicBezTo>
                    <a:pt x="4133" y="2945"/>
                    <a:pt x="2933" y="3927"/>
                    <a:pt x="2933" y="3927"/>
                  </a:cubicBezTo>
                  <a:cubicBezTo>
                    <a:pt x="2933" y="3927"/>
                    <a:pt x="2933" y="3927"/>
                    <a:pt x="2933" y="3927"/>
                  </a:cubicBezTo>
                  <a:cubicBezTo>
                    <a:pt x="1733" y="4909"/>
                    <a:pt x="1733" y="5891"/>
                    <a:pt x="2933" y="6873"/>
                  </a:cubicBezTo>
                  <a:cubicBezTo>
                    <a:pt x="1733" y="6873"/>
                    <a:pt x="533" y="6873"/>
                    <a:pt x="533" y="6873"/>
                  </a:cubicBezTo>
                  <a:cubicBezTo>
                    <a:pt x="-667" y="7855"/>
                    <a:pt x="533" y="7855"/>
                    <a:pt x="533" y="8836"/>
                  </a:cubicBezTo>
                  <a:cubicBezTo>
                    <a:pt x="533" y="8836"/>
                    <a:pt x="533" y="8836"/>
                    <a:pt x="533" y="8836"/>
                  </a:cubicBezTo>
                  <a:cubicBezTo>
                    <a:pt x="533" y="9818"/>
                    <a:pt x="1733" y="10800"/>
                    <a:pt x="1733" y="11782"/>
                  </a:cubicBezTo>
                  <a:cubicBezTo>
                    <a:pt x="1733" y="11782"/>
                    <a:pt x="533" y="11782"/>
                    <a:pt x="533" y="12764"/>
                  </a:cubicBezTo>
                  <a:cubicBezTo>
                    <a:pt x="-667" y="11782"/>
                    <a:pt x="533" y="13745"/>
                    <a:pt x="1733" y="14727"/>
                  </a:cubicBezTo>
                  <a:cubicBezTo>
                    <a:pt x="533" y="14727"/>
                    <a:pt x="533" y="13745"/>
                    <a:pt x="533" y="13745"/>
                  </a:cubicBezTo>
                  <a:cubicBezTo>
                    <a:pt x="1733" y="13745"/>
                    <a:pt x="2933" y="13745"/>
                    <a:pt x="2933" y="13745"/>
                  </a:cubicBezTo>
                  <a:cubicBezTo>
                    <a:pt x="2933" y="13745"/>
                    <a:pt x="2933" y="13745"/>
                    <a:pt x="2933" y="14727"/>
                  </a:cubicBezTo>
                  <a:cubicBezTo>
                    <a:pt x="2933" y="14727"/>
                    <a:pt x="1733" y="13745"/>
                    <a:pt x="1733" y="14727"/>
                  </a:cubicBezTo>
                  <a:cubicBezTo>
                    <a:pt x="1733" y="14727"/>
                    <a:pt x="2933" y="14727"/>
                    <a:pt x="2933" y="14727"/>
                  </a:cubicBezTo>
                  <a:cubicBezTo>
                    <a:pt x="2933" y="14727"/>
                    <a:pt x="2933" y="14727"/>
                    <a:pt x="2933" y="14727"/>
                  </a:cubicBezTo>
                  <a:cubicBezTo>
                    <a:pt x="2933" y="14727"/>
                    <a:pt x="2933" y="15709"/>
                    <a:pt x="4133" y="15709"/>
                  </a:cubicBezTo>
                  <a:cubicBezTo>
                    <a:pt x="4133" y="15709"/>
                    <a:pt x="4133" y="15709"/>
                    <a:pt x="5333" y="15709"/>
                  </a:cubicBezTo>
                  <a:cubicBezTo>
                    <a:pt x="5333" y="15709"/>
                    <a:pt x="5333" y="16691"/>
                    <a:pt x="5333" y="16691"/>
                  </a:cubicBezTo>
                  <a:cubicBezTo>
                    <a:pt x="6533" y="16691"/>
                    <a:pt x="6533" y="17673"/>
                    <a:pt x="6533" y="17673"/>
                  </a:cubicBezTo>
                  <a:cubicBezTo>
                    <a:pt x="6533" y="17673"/>
                    <a:pt x="6533" y="17673"/>
                    <a:pt x="7733" y="18655"/>
                  </a:cubicBezTo>
                  <a:cubicBezTo>
                    <a:pt x="7733" y="18655"/>
                    <a:pt x="7733" y="19636"/>
                    <a:pt x="7733" y="19636"/>
                  </a:cubicBezTo>
                  <a:cubicBezTo>
                    <a:pt x="8933" y="20618"/>
                    <a:pt x="10133" y="20618"/>
                    <a:pt x="10133" y="21600"/>
                  </a:cubicBezTo>
                  <a:cubicBezTo>
                    <a:pt x="10133" y="20618"/>
                    <a:pt x="10133" y="18655"/>
                    <a:pt x="10133" y="17673"/>
                  </a:cubicBezTo>
                  <a:cubicBezTo>
                    <a:pt x="8933" y="16691"/>
                    <a:pt x="8933" y="17673"/>
                    <a:pt x="10133" y="15709"/>
                  </a:cubicBezTo>
                  <a:cubicBezTo>
                    <a:pt x="10133" y="15709"/>
                    <a:pt x="11333" y="14727"/>
                    <a:pt x="11333" y="14727"/>
                  </a:cubicBezTo>
                  <a:cubicBezTo>
                    <a:pt x="11333" y="13745"/>
                    <a:pt x="13733" y="11782"/>
                    <a:pt x="13733" y="11782"/>
                  </a:cubicBezTo>
                  <a:cubicBezTo>
                    <a:pt x="14933" y="11782"/>
                    <a:pt x="14933" y="11782"/>
                    <a:pt x="14933" y="12764"/>
                  </a:cubicBezTo>
                  <a:cubicBezTo>
                    <a:pt x="14933" y="13745"/>
                    <a:pt x="14933" y="13745"/>
                    <a:pt x="16133" y="13745"/>
                  </a:cubicBezTo>
                  <a:cubicBezTo>
                    <a:pt x="16133" y="12764"/>
                    <a:pt x="17333" y="12764"/>
                    <a:pt x="18533" y="12764"/>
                  </a:cubicBezTo>
                  <a:cubicBezTo>
                    <a:pt x="18533" y="12764"/>
                    <a:pt x="18533" y="11782"/>
                    <a:pt x="18533" y="10800"/>
                  </a:cubicBezTo>
                  <a:cubicBezTo>
                    <a:pt x="18533" y="10800"/>
                    <a:pt x="17333" y="9818"/>
                    <a:pt x="18533" y="9818"/>
                  </a:cubicBezTo>
                  <a:cubicBezTo>
                    <a:pt x="18533" y="9818"/>
                    <a:pt x="19733" y="10800"/>
                    <a:pt x="19733" y="9818"/>
                  </a:cubicBezTo>
                  <a:cubicBezTo>
                    <a:pt x="19733" y="9818"/>
                    <a:pt x="19733" y="9818"/>
                    <a:pt x="19733" y="9818"/>
                  </a:cubicBezTo>
                  <a:cubicBezTo>
                    <a:pt x="20933" y="8836"/>
                    <a:pt x="20933" y="9818"/>
                    <a:pt x="20933" y="8836"/>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a:p>
          </p:txBody>
        </p:sp>
        <p:sp>
          <p:nvSpPr>
            <p:cNvPr id="91" name="Shape 782">
              <a:extLst>
                <a:ext uri="{FF2B5EF4-FFF2-40B4-BE49-F238E27FC236}">
                  <a16:creationId xmlns:a16="http://schemas.microsoft.com/office/drawing/2014/main" id="{88D68680-6A93-4A2D-9E32-D7332FE8B3EA}"/>
                </a:ext>
              </a:extLst>
            </p:cNvPr>
            <p:cNvSpPr/>
            <p:nvPr/>
          </p:nvSpPr>
          <p:spPr>
            <a:xfrm>
              <a:off x="4791002" y="8403049"/>
              <a:ext cx="22783" cy="22783"/>
            </a:xfrm>
            <a:custGeom>
              <a:avLst/>
              <a:gdLst/>
              <a:ahLst/>
              <a:cxnLst>
                <a:cxn ang="0">
                  <a:pos x="wd2" y="hd2"/>
                </a:cxn>
                <a:cxn ang="5400000">
                  <a:pos x="wd2" y="hd2"/>
                </a:cxn>
                <a:cxn ang="10800000">
                  <a:pos x="wd2" y="hd2"/>
                </a:cxn>
                <a:cxn ang="16200000">
                  <a:pos x="wd2" y="hd2"/>
                </a:cxn>
              </a:cxnLst>
              <a:rect l="0" t="0" r="r" b="b"/>
              <a:pathLst>
                <a:path w="21600" h="9600" extrusionOk="0">
                  <a:moveTo>
                    <a:pt x="21600" y="9600"/>
                  </a:moveTo>
                  <a:cubicBezTo>
                    <a:pt x="21600" y="9600"/>
                    <a:pt x="21600" y="9600"/>
                    <a:pt x="0" y="9600"/>
                  </a:cubicBezTo>
                  <a:cubicBezTo>
                    <a:pt x="0" y="9600"/>
                    <a:pt x="21600" y="-12000"/>
                    <a:pt x="21600" y="960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a:p>
          </p:txBody>
        </p:sp>
        <p:sp>
          <p:nvSpPr>
            <p:cNvPr id="92" name="Shape 783">
              <a:extLst>
                <a:ext uri="{FF2B5EF4-FFF2-40B4-BE49-F238E27FC236}">
                  <a16:creationId xmlns:a16="http://schemas.microsoft.com/office/drawing/2014/main" id="{247160B4-AB78-420F-B3F9-CE8771642DA6}"/>
                </a:ext>
              </a:extLst>
            </p:cNvPr>
            <p:cNvSpPr/>
            <p:nvPr/>
          </p:nvSpPr>
          <p:spPr>
            <a:xfrm>
              <a:off x="7691533" y="7395861"/>
              <a:ext cx="538245" cy="666398"/>
            </a:xfrm>
            <a:custGeom>
              <a:avLst/>
              <a:gdLst/>
              <a:ahLst/>
              <a:cxnLst>
                <a:cxn ang="0">
                  <a:pos x="wd2" y="hd2"/>
                </a:cxn>
                <a:cxn ang="5400000">
                  <a:pos x="wd2" y="hd2"/>
                </a:cxn>
                <a:cxn ang="10800000">
                  <a:pos x="wd2" y="hd2"/>
                </a:cxn>
                <a:cxn ang="16200000">
                  <a:pos x="wd2" y="hd2"/>
                </a:cxn>
              </a:cxnLst>
              <a:rect l="0" t="0" r="r" b="b"/>
              <a:pathLst>
                <a:path w="21600" h="21600" extrusionOk="0">
                  <a:moveTo>
                    <a:pt x="5891" y="0"/>
                  </a:moveTo>
                  <a:cubicBezTo>
                    <a:pt x="6545" y="0"/>
                    <a:pt x="6545" y="0"/>
                    <a:pt x="7200" y="0"/>
                  </a:cubicBezTo>
                  <a:cubicBezTo>
                    <a:pt x="7855" y="527"/>
                    <a:pt x="7855" y="1054"/>
                    <a:pt x="8509" y="1054"/>
                  </a:cubicBezTo>
                  <a:cubicBezTo>
                    <a:pt x="8509" y="1054"/>
                    <a:pt x="9164" y="1054"/>
                    <a:pt x="9164" y="1054"/>
                  </a:cubicBezTo>
                  <a:cubicBezTo>
                    <a:pt x="9164" y="1054"/>
                    <a:pt x="9164" y="1580"/>
                    <a:pt x="9164" y="1580"/>
                  </a:cubicBezTo>
                  <a:cubicBezTo>
                    <a:pt x="9164" y="1580"/>
                    <a:pt x="9164" y="1580"/>
                    <a:pt x="9164" y="1580"/>
                  </a:cubicBezTo>
                  <a:cubicBezTo>
                    <a:pt x="9164" y="1580"/>
                    <a:pt x="9818" y="1580"/>
                    <a:pt x="9818" y="1580"/>
                  </a:cubicBezTo>
                  <a:cubicBezTo>
                    <a:pt x="9818" y="2107"/>
                    <a:pt x="10473" y="1580"/>
                    <a:pt x="10473" y="1580"/>
                  </a:cubicBezTo>
                  <a:cubicBezTo>
                    <a:pt x="11127" y="2107"/>
                    <a:pt x="9818" y="2107"/>
                    <a:pt x="10473" y="2634"/>
                  </a:cubicBezTo>
                  <a:cubicBezTo>
                    <a:pt x="11127" y="2634"/>
                    <a:pt x="10473" y="2107"/>
                    <a:pt x="11127" y="2634"/>
                  </a:cubicBezTo>
                  <a:cubicBezTo>
                    <a:pt x="11127" y="2634"/>
                    <a:pt x="11127" y="2634"/>
                    <a:pt x="11127" y="2634"/>
                  </a:cubicBezTo>
                  <a:cubicBezTo>
                    <a:pt x="11782" y="3161"/>
                    <a:pt x="11127" y="2634"/>
                    <a:pt x="11782" y="2107"/>
                  </a:cubicBezTo>
                  <a:cubicBezTo>
                    <a:pt x="11782" y="2107"/>
                    <a:pt x="13091" y="2634"/>
                    <a:pt x="13091" y="2634"/>
                  </a:cubicBezTo>
                  <a:cubicBezTo>
                    <a:pt x="13745" y="3161"/>
                    <a:pt x="13745" y="4215"/>
                    <a:pt x="14400" y="3688"/>
                  </a:cubicBezTo>
                  <a:cubicBezTo>
                    <a:pt x="15055" y="3688"/>
                    <a:pt x="15055" y="3688"/>
                    <a:pt x="15055" y="3688"/>
                  </a:cubicBezTo>
                  <a:cubicBezTo>
                    <a:pt x="15709" y="3688"/>
                    <a:pt x="15709" y="4215"/>
                    <a:pt x="15709" y="4215"/>
                  </a:cubicBezTo>
                  <a:cubicBezTo>
                    <a:pt x="15709" y="4215"/>
                    <a:pt x="15709" y="4215"/>
                    <a:pt x="15709" y="4741"/>
                  </a:cubicBezTo>
                  <a:cubicBezTo>
                    <a:pt x="15709" y="4741"/>
                    <a:pt x="15709" y="4741"/>
                    <a:pt x="15709" y="4741"/>
                  </a:cubicBezTo>
                  <a:cubicBezTo>
                    <a:pt x="15709" y="4741"/>
                    <a:pt x="15709" y="5268"/>
                    <a:pt x="15709" y="5268"/>
                  </a:cubicBezTo>
                  <a:cubicBezTo>
                    <a:pt x="15709" y="5268"/>
                    <a:pt x="15709" y="6322"/>
                    <a:pt x="15709" y="6322"/>
                  </a:cubicBezTo>
                  <a:cubicBezTo>
                    <a:pt x="15055" y="6849"/>
                    <a:pt x="15055" y="7376"/>
                    <a:pt x="15709" y="7376"/>
                  </a:cubicBezTo>
                  <a:cubicBezTo>
                    <a:pt x="15709" y="7376"/>
                    <a:pt x="15709" y="7376"/>
                    <a:pt x="16364" y="7376"/>
                  </a:cubicBezTo>
                  <a:cubicBezTo>
                    <a:pt x="16364" y="7376"/>
                    <a:pt x="16364" y="7902"/>
                    <a:pt x="16364" y="7902"/>
                  </a:cubicBezTo>
                  <a:cubicBezTo>
                    <a:pt x="17018" y="8429"/>
                    <a:pt x="17018" y="8429"/>
                    <a:pt x="17018" y="8429"/>
                  </a:cubicBezTo>
                  <a:cubicBezTo>
                    <a:pt x="17018" y="8429"/>
                    <a:pt x="17018" y="8429"/>
                    <a:pt x="17673" y="8429"/>
                  </a:cubicBezTo>
                  <a:cubicBezTo>
                    <a:pt x="17673" y="8429"/>
                    <a:pt x="17673" y="7902"/>
                    <a:pt x="17673" y="8429"/>
                  </a:cubicBezTo>
                  <a:cubicBezTo>
                    <a:pt x="18327" y="8429"/>
                    <a:pt x="17673" y="8956"/>
                    <a:pt x="17673" y="8956"/>
                  </a:cubicBezTo>
                  <a:cubicBezTo>
                    <a:pt x="17673" y="8956"/>
                    <a:pt x="17673" y="9483"/>
                    <a:pt x="17673" y="9483"/>
                  </a:cubicBezTo>
                  <a:cubicBezTo>
                    <a:pt x="17673" y="10010"/>
                    <a:pt x="17018" y="9483"/>
                    <a:pt x="17673" y="10010"/>
                  </a:cubicBezTo>
                  <a:cubicBezTo>
                    <a:pt x="17673" y="10010"/>
                    <a:pt x="18327" y="10010"/>
                    <a:pt x="18327" y="10537"/>
                  </a:cubicBezTo>
                  <a:cubicBezTo>
                    <a:pt x="18327" y="10537"/>
                    <a:pt x="17673" y="11063"/>
                    <a:pt x="18327" y="11063"/>
                  </a:cubicBezTo>
                  <a:cubicBezTo>
                    <a:pt x="18327" y="11063"/>
                    <a:pt x="18982" y="11590"/>
                    <a:pt x="19636" y="11590"/>
                  </a:cubicBezTo>
                  <a:cubicBezTo>
                    <a:pt x="19636" y="11590"/>
                    <a:pt x="20291" y="12117"/>
                    <a:pt x="20291" y="12117"/>
                  </a:cubicBezTo>
                  <a:cubicBezTo>
                    <a:pt x="20291" y="12117"/>
                    <a:pt x="20291" y="13171"/>
                    <a:pt x="20291" y="13698"/>
                  </a:cubicBezTo>
                  <a:cubicBezTo>
                    <a:pt x="20291" y="13698"/>
                    <a:pt x="19636" y="13698"/>
                    <a:pt x="20291" y="14224"/>
                  </a:cubicBezTo>
                  <a:cubicBezTo>
                    <a:pt x="20291" y="14224"/>
                    <a:pt x="20291" y="14224"/>
                    <a:pt x="20291" y="14224"/>
                  </a:cubicBezTo>
                  <a:cubicBezTo>
                    <a:pt x="20291" y="14224"/>
                    <a:pt x="20945" y="14224"/>
                    <a:pt x="20945" y="14224"/>
                  </a:cubicBezTo>
                  <a:cubicBezTo>
                    <a:pt x="20945" y="14751"/>
                    <a:pt x="20945" y="14751"/>
                    <a:pt x="21600" y="14751"/>
                  </a:cubicBezTo>
                  <a:cubicBezTo>
                    <a:pt x="20945" y="15278"/>
                    <a:pt x="20945" y="14751"/>
                    <a:pt x="20945" y="15278"/>
                  </a:cubicBezTo>
                  <a:cubicBezTo>
                    <a:pt x="20945" y="15278"/>
                    <a:pt x="19636" y="15278"/>
                    <a:pt x="19636" y="15278"/>
                  </a:cubicBezTo>
                  <a:cubicBezTo>
                    <a:pt x="19636" y="15278"/>
                    <a:pt x="18982" y="14751"/>
                    <a:pt x="18982" y="14224"/>
                  </a:cubicBezTo>
                  <a:cubicBezTo>
                    <a:pt x="18982" y="14751"/>
                    <a:pt x="18327" y="14751"/>
                    <a:pt x="18327" y="14751"/>
                  </a:cubicBezTo>
                  <a:cubicBezTo>
                    <a:pt x="18327" y="14751"/>
                    <a:pt x="18327" y="15278"/>
                    <a:pt x="18327" y="15278"/>
                  </a:cubicBezTo>
                  <a:cubicBezTo>
                    <a:pt x="18327" y="15278"/>
                    <a:pt x="17673" y="14751"/>
                    <a:pt x="17673" y="14751"/>
                  </a:cubicBezTo>
                  <a:cubicBezTo>
                    <a:pt x="17673" y="14751"/>
                    <a:pt x="17673" y="14751"/>
                    <a:pt x="17673" y="14751"/>
                  </a:cubicBezTo>
                  <a:cubicBezTo>
                    <a:pt x="17673" y="14751"/>
                    <a:pt x="17673" y="14224"/>
                    <a:pt x="17673" y="14224"/>
                  </a:cubicBezTo>
                  <a:cubicBezTo>
                    <a:pt x="17018" y="14224"/>
                    <a:pt x="17673" y="14224"/>
                    <a:pt x="17018" y="14751"/>
                  </a:cubicBezTo>
                  <a:cubicBezTo>
                    <a:pt x="17018" y="14751"/>
                    <a:pt x="17018" y="14751"/>
                    <a:pt x="17018" y="14751"/>
                  </a:cubicBezTo>
                  <a:cubicBezTo>
                    <a:pt x="16364" y="14751"/>
                    <a:pt x="16364" y="14224"/>
                    <a:pt x="16364" y="14224"/>
                  </a:cubicBezTo>
                  <a:cubicBezTo>
                    <a:pt x="16364" y="14224"/>
                    <a:pt x="15709" y="15278"/>
                    <a:pt x="15709" y="14751"/>
                  </a:cubicBezTo>
                  <a:cubicBezTo>
                    <a:pt x="15709" y="14751"/>
                    <a:pt x="15709" y="14224"/>
                    <a:pt x="15709" y="14224"/>
                  </a:cubicBezTo>
                  <a:cubicBezTo>
                    <a:pt x="15709" y="13698"/>
                    <a:pt x="15709" y="13698"/>
                    <a:pt x="15055" y="14224"/>
                  </a:cubicBezTo>
                  <a:cubicBezTo>
                    <a:pt x="14400" y="14224"/>
                    <a:pt x="13745" y="14751"/>
                    <a:pt x="14400" y="15805"/>
                  </a:cubicBezTo>
                  <a:cubicBezTo>
                    <a:pt x="14400" y="15805"/>
                    <a:pt x="14400" y="15805"/>
                    <a:pt x="14400" y="16332"/>
                  </a:cubicBezTo>
                  <a:cubicBezTo>
                    <a:pt x="14400" y="16332"/>
                    <a:pt x="14400" y="16859"/>
                    <a:pt x="14400" y="16859"/>
                  </a:cubicBezTo>
                  <a:cubicBezTo>
                    <a:pt x="14400" y="17385"/>
                    <a:pt x="14400" y="17385"/>
                    <a:pt x="13745" y="17912"/>
                  </a:cubicBezTo>
                  <a:cubicBezTo>
                    <a:pt x="13745" y="17912"/>
                    <a:pt x="13091" y="17912"/>
                    <a:pt x="13091" y="17912"/>
                  </a:cubicBezTo>
                  <a:cubicBezTo>
                    <a:pt x="13091" y="18439"/>
                    <a:pt x="13091" y="18439"/>
                    <a:pt x="13091" y="18439"/>
                  </a:cubicBezTo>
                  <a:cubicBezTo>
                    <a:pt x="13091" y="18966"/>
                    <a:pt x="13091" y="18966"/>
                    <a:pt x="13091" y="18966"/>
                  </a:cubicBezTo>
                  <a:cubicBezTo>
                    <a:pt x="12436" y="18966"/>
                    <a:pt x="12436" y="18966"/>
                    <a:pt x="12436" y="19493"/>
                  </a:cubicBezTo>
                  <a:cubicBezTo>
                    <a:pt x="11782" y="19493"/>
                    <a:pt x="11782" y="19493"/>
                    <a:pt x="11782" y="20020"/>
                  </a:cubicBezTo>
                  <a:cubicBezTo>
                    <a:pt x="11127" y="20020"/>
                    <a:pt x="11782" y="20020"/>
                    <a:pt x="11782" y="20546"/>
                  </a:cubicBezTo>
                  <a:cubicBezTo>
                    <a:pt x="11127" y="20546"/>
                    <a:pt x="11782" y="21073"/>
                    <a:pt x="11127" y="21073"/>
                  </a:cubicBezTo>
                  <a:cubicBezTo>
                    <a:pt x="11127" y="21073"/>
                    <a:pt x="9818" y="20546"/>
                    <a:pt x="9818" y="21600"/>
                  </a:cubicBezTo>
                  <a:cubicBezTo>
                    <a:pt x="9164" y="21073"/>
                    <a:pt x="9818" y="20546"/>
                    <a:pt x="9164" y="20546"/>
                  </a:cubicBezTo>
                  <a:cubicBezTo>
                    <a:pt x="9164" y="20020"/>
                    <a:pt x="9818" y="20546"/>
                    <a:pt x="9164" y="19493"/>
                  </a:cubicBezTo>
                  <a:cubicBezTo>
                    <a:pt x="9164" y="18966"/>
                    <a:pt x="9164" y="18966"/>
                    <a:pt x="9164" y="18439"/>
                  </a:cubicBezTo>
                  <a:cubicBezTo>
                    <a:pt x="9164" y="17912"/>
                    <a:pt x="9164" y="17385"/>
                    <a:pt x="9164" y="17385"/>
                  </a:cubicBezTo>
                  <a:cubicBezTo>
                    <a:pt x="9164" y="16859"/>
                    <a:pt x="9818" y="16332"/>
                    <a:pt x="9164" y="15805"/>
                  </a:cubicBezTo>
                  <a:cubicBezTo>
                    <a:pt x="9164" y="15805"/>
                    <a:pt x="9818" y="15278"/>
                    <a:pt x="9818" y="14751"/>
                  </a:cubicBezTo>
                  <a:cubicBezTo>
                    <a:pt x="9818" y="14224"/>
                    <a:pt x="9818" y="14224"/>
                    <a:pt x="9818" y="13698"/>
                  </a:cubicBezTo>
                  <a:cubicBezTo>
                    <a:pt x="9818" y="13698"/>
                    <a:pt x="9818" y="13698"/>
                    <a:pt x="9818" y="13171"/>
                  </a:cubicBezTo>
                  <a:cubicBezTo>
                    <a:pt x="9818" y="12117"/>
                    <a:pt x="9164" y="11590"/>
                    <a:pt x="9164" y="11063"/>
                  </a:cubicBezTo>
                  <a:cubicBezTo>
                    <a:pt x="8509" y="10537"/>
                    <a:pt x="8509" y="10537"/>
                    <a:pt x="7855" y="10010"/>
                  </a:cubicBezTo>
                  <a:cubicBezTo>
                    <a:pt x="7855" y="10010"/>
                    <a:pt x="7855" y="9483"/>
                    <a:pt x="7200" y="9483"/>
                  </a:cubicBezTo>
                  <a:cubicBezTo>
                    <a:pt x="7200" y="8956"/>
                    <a:pt x="6545" y="8956"/>
                    <a:pt x="6545" y="8429"/>
                  </a:cubicBezTo>
                  <a:cubicBezTo>
                    <a:pt x="6545" y="8429"/>
                    <a:pt x="5891" y="7902"/>
                    <a:pt x="5891" y="7902"/>
                  </a:cubicBezTo>
                  <a:cubicBezTo>
                    <a:pt x="5891" y="7902"/>
                    <a:pt x="5891" y="7376"/>
                    <a:pt x="5891" y="7376"/>
                  </a:cubicBezTo>
                  <a:cubicBezTo>
                    <a:pt x="5891" y="7376"/>
                    <a:pt x="5891" y="7376"/>
                    <a:pt x="5236" y="7376"/>
                  </a:cubicBezTo>
                  <a:cubicBezTo>
                    <a:pt x="5236" y="6849"/>
                    <a:pt x="5236" y="6849"/>
                    <a:pt x="5236" y="6849"/>
                  </a:cubicBezTo>
                  <a:cubicBezTo>
                    <a:pt x="4582" y="6322"/>
                    <a:pt x="4582" y="5795"/>
                    <a:pt x="3927" y="5268"/>
                  </a:cubicBezTo>
                  <a:cubicBezTo>
                    <a:pt x="4582" y="5268"/>
                    <a:pt x="3927" y="4741"/>
                    <a:pt x="3927" y="4741"/>
                  </a:cubicBezTo>
                  <a:cubicBezTo>
                    <a:pt x="3927" y="4741"/>
                    <a:pt x="3927" y="4741"/>
                    <a:pt x="3927" y="4741"/>
                  </a:cubicBezTo>
                  <a:cubicBezTo>
                    <a:pt x="3927" y="4741"/>
                    <a:pt x="3273" y="3688"/>
                    <a:pt x="3273" y="3688"/>
                  </a:cubicBezTo>
                  <a:cubicBezTo>
                    <a:pt x="3927" y="3688"/>
                    <a:pt x="3273" y="3161"/>
                    <a:pt x="3273" y="3161"/>
                  </a:cubicBezTo>
                  <a:cubicBezTo>
                    <a:pt x="3273" y="3161"/>
                    <a:pt x="2618" y="2634"/>
                    <a:pt x="2618" y="2634"/>
                  </a:cubicBezTo>
                  <a:cubicBezTo>
                    <a:pt x="2618" y="2634"/>
                    <a:pt x="2618" y="2634"/>
                    <a:pt x="2618" y="2634"/>
                  </a:cubicBezTo>
                  <a:cubicBezTo>
                    <a:pt x="2618" y="2634"/>
                    <a:pt x="1964" y="2107"/>
                    <a:pt x="1964" y="2107"/>
                  </a:cubicBezTo>
                  <a:cubicBezTo>
                    <a:pt x="2618" y="2107"/>
                    <a:pt x="1964" y="2107"/>
                    <a:pt x="1964" y="2107"/>
                  </a:cubicBezTo>
                  <a:cubicBezTo>
                    <a:pt x="1964" y="2107"/>
                    <a:pt x="1964" y="2107"/>
                    <a:pt x="1964" y="2107"/>
                  </a:cubicBezTo>
                  <a:cubicBezTo>
                    <a:pt x="1964" y="1580"/>
                    <a:pt x="1309" y="1580"/>
                    <a:pt x="655" y="1580"/>
                  </a:cubicBezTo>
                  <a:cubicBezTo>
                    <a:pt x="655" y="1580"/>
                    <a:pt x="655" y="1580"/>
                    <a:pt x="0" y="1580"/>
                  </a:cubicBezTo>
                  <a:cubicBezTo>
                    <a:pt x="0" y="1580"/>
                    <a:pt x="655" y="1054"/>
                    <a:pt x="655" y="1054"/>
                  </a:cubicBezTo>
                  <a:cubicBezTo>
                    <a:pt x="1309" y="1580"/>
                    <a:pt x="655" y="1054"/>
                    <a:pt x="1309" y="527"/>
                  </a:cubicBezTo>
                  <a:cubicBezTo>
                    <a:pt x="1964" y="527"/>
                    <a:pt x="1964" y="1054"/>
                    <a:pt x="1964" y="1054"/>
                  </a:cubicBezTo>
                  <a:cubicBezTo>
                    <a:pt x="2618" y="1054"/>
                    <a:pt x="2618" y="1054"/>
                    <a:pt x="2618" y="527"/>
                  </a:cubicBezTo>
                  <a:cubicBezTo>
                    <a:pt x="3273" y="527"/>
                    <a:pt x="3273" y="1054"/>
                    <a:pt x="3927" y="527"/>
                  </a:cubicBezTo>
                  <a:cubicBezTo>
                    <a:pt x="3927" y="527"/>
                    <a:pt x="4582" y="527"/>
                    <a:pt x="4582" y="527"/>
                  </a:cubicBezTo>
                  <a:cubicBezTo>
                    <a:pt x="4582" y="0"/>
                    <a:pt x="4582" y="527"/>
                    <a:pt x="4582" y="527"/>
                  </a:cubicBezTo>
                  <a:cubicBezTo>
                    <a:pt x="5236" y="527"/>
                    <a:pt x="5236" y="0"/>
                    <a:pt x="5236" y="0"/>
                  </a:cubicBezTo>
                  <a:cubicBezTo>
                    <a:pt x="5891" y="0"/>
                    <a:pt x="5891" y="0"/>
                    <a:pt x="5891" y="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a:p>
          </p:txBody>
        </p:sp>
        <p:sp>
          <p:nvSpPr>
            <p:cNvPr id="93" name="Shape 784">
              <a:extLst>
                <a:ext uri="{FF2B5EF4-FFF2-40B4-BE49-F238E27FC236}">
                  <a16:creationId xmlns:a16="http://schemas.microsoft.com/office/drawing/2014/main" id="{2C865B88-A6A4-414A-B199-A1A09B0C988A}"/>
                </a:ext>
              </a:extLst>
            </p:cNvPr>
            <p:cNvSpPr/>
            <p:nvPr/>
          </p:nvSpPr>
          <p:spPr>
            <a:xfrm>
              <a:off x="6763134" y="8698565"/>
              <a:ext cx="393004" cy="306333"/>
            </a:xfrm>
            <a:custGeom>
              <a:avLst/>
              <a:gdLst/>
              <a:ahLst/>
              <a:cxnLst>
                <a:cxn ang="0">
                  <a:pos x="wd2" y="hd2"/>
                </a:cxn>
                <a:cxn ang="5400000">
                  <a:pos x="wd2" y="hd2"/>
                </a:cxn>
                <a:cxn ang="10800000">
                  <a:pos x="wd2" y="hd2"/>
                </a:cxn>
                <a:cxn ang="16200000">
                  <a:pos x="wd2" y="hd2"/>
                </a:cxn>
              </a:cxnLst>
              <a:rect l="0" t="0" r="r" b="b"/>
              <a:pathLst>
                <a:path w="21600" h="21316" extrusionOk="0">
                  <a:moveTo>
                    <a:pt x="21600" y="8811"/>
                  </a:moveTo>
                  <a:cubicBezTo>
                    <a:pt x="20700" y="7674"/>
                    <a:pt x="20700" y="5400"/>
                    <a:pt x="19800" y="4263"/>
                  </a:cubicBezTo>
                  <a:cubicBezTo>
                    <a:pt x="18900" y="4263"/>
                    <a:pt x="18000" y="4263"/>
                    <a:pt x="18000" y="3127"/>
                  </a:cubicBezTo>
                  <a:cubicBezTo>
                    <a:pt x="17100" y="3127"/>
                    <a:pt x="16200" y="1990"/>
                    <a:pt x="16200" y="853"/>
                  </a:cubicBezTo>
                  <a:cubicBezTo>
                    <a:pt x="15300" y="-284"/>
                    <a:pt x="15300" y="-284"/>
                    <a:pt x="14400" y="853"/>
                  </a:cubicBezTo>
                  <a:cubicBezTo>
                    <a:pt x="13500" y="853"/>
                    <a:pt x="12600" y="-284"/>
                    <a:pt x="11700" y="853"/>
                  </a:cubicBezTo>
                  <a:cubicBezTo>
                    <a:pt x="11700" y="853"/>
                    <a:pt x="10800" y="1990"/>
                    <a:pt x="10800" y="1990"/>
                  </a:cubicBezTo>
                  <a:cubicBezTo>
                    <a:pt x="9900" y="1990"/>
                    <a:pt x="9900" y="1990"/>
                    <a:pt x="9000" y="1990"/>
                  </a:cubicBezTo>
                  <a:cubicBezTo>
                    <a:pt x="9000" y="1990"/>
                    <a:pt x="8100" y="1990"/>
                    <a:pt x="8100" y="1990"/>
                  </a:cubicBezTo>
                  <a:cubicBezTo>
                    <a:pt x="7200" y="853"/>
                    <a:pt x="7200" y="3127"/>
                    <a:pt x="7200" y="4263"/>
                  </a:cubicBezTo>
                  <a:cubicBezTo>
                    <a:pt x="6300" y="4263"/>
                    <a:pt x="6300" y="3127"/>
                    <a:pt x="6300" y="3127"/>
                  </a:cubicBezTo>
                  <a:cubicBezTo>
                    <a:pt x="5400" y="1990"/>
                    <a:pt x="5400" y="1990"/>
                    <a:pt x="5400" y="3127"/>
                  </a:cubicBezTo>
                  <a:cubicBezTo>
                    <a:pt x="3600" y="3127"/>
                    <a:pt x="2700" y="3127"/>
                    <a:pt x="2700" y="4263"/>
                  </a:cubicBezTo>
                  <a:cubicBezTo>
                    <a:pt x="2700" y="5400"/>
                    <a:pt x="2700" y="8811"/>
                    <a:pt x="1800" y="6537"/>
                  </a:cubicBezTo>
                  <a:cubicBezTo>
                    <a:pt x="1800" y="7674"/>
                    <a:pt x="1800" y="6537"/>
                    <a:pt x="900" y="6537"/>
                  </a:cubicBezTo>
                  <a:cubicBezTo>
                    <a:pt x="900" y="7674"/>
                    <a:pt x="900" y="6537"/>
                    <a:pt x="900" y="7674"/>
                  </a:cubicBezTo>
                  <a:cubicBezTo>
                    <a:pt x="900" y="8811"/>
                    <a:pt x="900" y="8811"/>
                    <a:pt x="900" y="9948"/>
                  </a:cubicBezTo>
                  <a:cubicBezTo>
                    <a:pt x="900" y="9948"/>
                    <a:pt x="900" y="11084"/>
                    <a:pt x="900" y="11084"/>
                  </a:cubicBezTo>
                  <a:cubicBezTo>
                    <a:pt x="900" y="11084"/>
                    <a:pt x="0" y="11084"/>
                    <a:pt x="0" y="11084"/>
                  </a:cubicBezTo>
                  <a:cubicBezTo>
                    <a:pt x="0" y="12221"/>
                    <a:pt x="0" y="12221"/>
                    <a:pt x="900" y="13358"/>
                  </a:cubicBezTo>
                  <a:cubicBezTo>
                    <a:pt x="900" y="13358"/>
                    <a:pt x="900" y="14495"/>
                    <a:pt x="900" y="14495"/>
                  </a:cubicBezTo>
                  <a:cubicBezTo>
                    <a:pt x="900" y="15632"/>
                    <a:pt x="900" y="16769"/>
                    <a:pt x="900" y="16769"/>
                  </a:cubicBezTo>
                  <a:cubicBezTo>
                    <a:pt x="1800" y="17905"/>
                    <a:pt x="1800" y="17905"/>
                    <a:pt x="1800" y="17905"/>
                  </a:cubicBezTo>
                  <a:cubicBezTo>
                    <a:pt x="2700" y="19042"/>
                    <a:pt x="1800" y="20179"/>
                    <a:pt x="2700" y="20179"/>
                  </a:cubicBezTo>
                  <a:cubicBezTo>
                    <a:pt x="2700" y="20179"/>
                    <a:pt x="3600" y="20179"/>
                    <a:pt x="3600" y="20179"/>
                  </a:cubicBezTo>
                  <a:cubicBezTo>
                    <a:pt x="4500" y="20179"/>
                    <a:pt x="4500" y="21316"/>
                    <a:pt x="4500" y="21316"/>
                  </a:cubicBezTo>
                  <a:cubicBezTo>
                    <a:pt x="5400" y="21316"/>
                    <a:pt x="7200" y="21316"/>
                    <a:pt x="7200" y="21316"/>
                  </a:cubicBezTo>
                  <a:cubicBezTo>
                    <a:pt x="8100" y="20179"/>
                    <a:pt x="8100" y="20179"/>
                    <a:pt x="9000" y="20179"/>
                  </a:cubicBezTo>
                  <a:cubicBezTo>
                    <a:pt x="9000" y="20179"/>
                    <a:pt x="9000" y="21316"/>
                    <a:pt x="9000" y="21316"/>
                  </a:cubicBezTo>
                  <a:cubicBezTo>
                    <a:pt x="9900" y="21316"/>
                    <a:pt x="9900" y="20179"/>
                    <a:pt x="9900" y="20179"/>
                  </a:cubicBezTo>
                  <a:cubicBezTo>
                    <a:pt x="10800" y="20179"/>
                    <a:pt x="10800" y="20179"/>
                    <a:pt x="11700" y="19042"/>
                  </a:cubicBezTo>
                  <a:cubicBezTo>
                    <a:pt x="11700" y="17905"/>
                    <a:pt x="12600" y="17905"/>
                    <a:pt x="12600" y="17905"/>
                  </a:cubicBezTo>
                  <a:cubicBezTo>
                    <a:pt x="13500" y="16769"/>
                    <a:pt x="13500" y="17905"/>
                    <a:pt x="14400" y="16769"/>
                  </a:cubicBezTo>
                  <a:cubicBezTo>
                    <a:pt x="14400" y="16769"/>
                    <a:pt x="14400" y="16769"/>
                    <a:pt x="15300" y="16769"/>
                  </a:cubicBezTo>
                  <a:cubicBezTo>
                    <a:pt x="15300" y="16769"/>
                    <a:pt x="15300" y="16769"/>
                    <a:pt x="15300" y="16769"/>
                  </a:cubicBezTo>
                  <a:cubicBezTo>
                    <a:pt x="16200" y="17905"/>
                    <a:pt x="16200" y="17905"/>
                    <a:pt x="17100" y="17905"/>
                  </a:cubicBezTo>
                  <a:cubicBezTo>
                    <a:pt x="17100" y="17905"/>
                    <a:pt x="18000" y="17905"/>
                    <a:pt x="18000" y="17905"/>
                  </a:cubicBezTo>
                  <a:cubicBezTo>
                    <a:pt x="18000" y="16769"/>
                    <a:pt x="18000" y="16769"/>
                    <a:pt x="18000" y="16769"/>
                  </a:cubicBezTo>
                  <a:cubicBezTo>
                    <a:pt x="18900" y="16769"/>
                    <a:pt x="18900" y="16769"/>
                    <a:pt x="18900" y="16769"/>
                  </a:cubicBezTo>
                  <a:cubicBezTo>
                    <a:pt x="19800" y="16769"/>
                    <a:pt x="18900" y="14495"/>
                    <a:pt x="19800" y="14495"/>
                  </a:cubicBezTo>
                  <a:cubicBezTo>
                    <a:pt x="20700" y="13358"/>
                    <a:pt x="20700" y="14495"/>
                    <a:pt x="20700" y="13358"/>
                  </a:cubicBezTo>
                  <a:cubicBezTo>
                    <a:pt x="20700" y="12221"/>
                    <a:pt x="20700" y="11084"/>
                    <a:pt x="20700" y="9948"/>
                  </a:cubicBezTo>
                  <a:cubicBezTo>
                    <a:pt x="20700" y="9948"/>
                    <a:pt x="21600" y="9948"/>
                    <a:pt x="21600" y="8811"/>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a:p>
          </p:txBody>
        </p:sp>
        <p:sp>
          <p:nvSpPr>
            <p:cNvPr id="94" name="Shape 785">
              <a:extLst>
                <a:ext uri="{FF2B5EF4-FFF2-40B4-BE49-F238E27FC236}">
                  <a16:creationId xmlns:a16="http://schemas.microsoft.com/office/drawing/2014/main" id="{97497698-B8C0-4E4B-AF5E-05B9E6C9B640}"/>
                </a:ext>
              </a:extLst>
            </p:cNvPr>
            <p:cNvSpPr/>
            <p:nvPr/>
          </p:nvSpPr>
          <p:spPr>
            <a:xfrm>
              <a:off x="4550358" y="7005704"/>
              <a:ext cx="113915" cy="16233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18514" y="10800"/>
                    <a:pt x="15429" y="8640"/>
                    <a:pt x="12343" y="6480"/>
                  </a:cubicBezTo>
                  <a:cubicBezTo>
                    <a:pt x="12343" y="6480"/>
                    <a:pt x="12343" y="6480"/>
                    <a:pt x="12343" y="6480"/>
                  </a:cubicBezTo>
                  <a:cubicBezTo>
                    <a:pt x="12343" y="6480"/>
                    <a:pt x="12343" y="4320"/>
                    <a:pt x="12343" y="2160"/>
                  </a:cubicBezTo>
                  <a:cubicBezTo>
                    <a:pt x="12343" y="2160"/>
                    <a:pt x="12343" y="2160"/>
                    <a:pt x="12343" y="0"/>
                  </a:cubicBezTo>
                  <a:cubicBezTo>
                    <a:pt x="9257" y="0"/>
                    <a:pt x="9257" y="2160"/>
                    <a:pt x="9257" y="0"/>
                  </a:cubicBezTo>
                  <a:cubicBezTo>
                    <a:pt x="6171" y="0"/>
                    <a:pt x="3086" y="4320"/>
                    <a:pt x="3086" y="4320"/>
                  </a:cubicBezTo>
                  <a:cubicBezTo>
                    <a:pt x="3086" y="6480"/>
                    <a:pt x="0" y="8640"/>
                    <a:pt x="0" y="8640"/>
                  </a:cubicBezTo>
                  <a:cubicBezTo>
                    <a:pt x="0" y="8640"/>
                    <a:pt x="0" y="8640"/>
                    <a:pt x="0" y="8640"/>
                  </a:cubicBezTo>
                  <a:cubicBezTo>
                    <a:pt x="0" y="10800"/>
                    <a:pt x="0" y="10800"/>
                    <a:pt x="0" y="10800"/>
                  </a:cubicBezTo>
                  <a:cubicBezTo>
                    <a:pt x="3086" y="12960"/>
                    <a:pt x="3086" y="12960"/>
                    <a:pt x="3086" y="12960"/>
                  </a:cubicBezTo>
                  <a:cubicBezTo>
                    <a:pt x="3086" y="12960"/>
                    <a:pt x="3086" y="12960"/>
                    <a:pt x="3086" y="15120"/>
                  </a:cubicBezTo>
                  <a:cubicBezTo>
                    <a:pt x="3086" y="15120"/>
                    <a:pt x="3086" y="15120"/>
                    <a:pt x="3086" y="15120"/>
                  </a:cubicBezTo>
                  <a:cubicBezTo>
                    <a:pt x="3086" y="15120"/>
                    <a:pt x="6171" y="15120"/>
                    <a:pt x="6171" y="15120"/>
                  </a:cubicBezTo>
                  <a:cubicBezTo>
                    <a:pt x="6171" y="17280"/>
                    <a:pt x="3086" y="17280"/>
                    <a:pt x="3086" y="17280"/>
                  </a:cubicBezTo>
                  <a:cubicBezTo>
                    <a:pt x="3086" y="19440"/>
                    <a:pt x="3086" y="19440"/>
                    <a:pt x="3086" y="19440"/>
                  </a:cubicBezTo>
                  <a:cubicBezTo>
                    <a:pt x="3086" y="19440"/>
                    <a:pt x="6171" y="21600"/>
                    <a:pt x="9257" y="21600"/>
                  </a:cubicBezTo>
                  <a:cubicBezTo>
                    <a:pt x="9257" y="21600"/>
                    <a:pt x="12343" y="21600"/>
                    <a:pt x="12343" y="21600"/>
                  </a:cubicBezTo>
                  <a:cubicBezTo>
                    <a:pt x="15429" y="19440"/>
                    <a:pt x="15429" y="21600"/>
                    <a:pt x="18514" y="21600"/>
                  </a:cubicBezTo>
                  <a:cubicBezTo>
                    <a:pt x="18514" y="19440"/>
                    <a:pt x="18514" y="17280"/>
                    <a:pt x="21600" y="15120"/>
                  </a:cubicBezTo>
                  <a:cubicBezTo>
                    <a:pt x="21600" y="15120"/>
                    <a:pt x="21600" y="15120"/>
                    <a:pt x="21600" y="15120"/>
                  </a:cubicBezTo>
                  <a:cubicBezTo>
                    <a:pt x="21600" y="12960"/>
                    <a:pt x="21600" y="12960"/>
                    <a:pt x="21600" y="1080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a:p>
          </p:txBody>
        </p:sp>
        <p:sp>
          <p:nvSpPr>
            <p:cNvPr id="95" name="Shape 786">
              <a:extLst>
                <a:ext uri="{FF2B5EF4-FFF2-40B4-BE49-F238E27FC236}">
                  <a16:creationId xmlns:a16="http://schemas.microsoft.com/office/drawing/2014/main" id="{E76321F5-DEB4-4F8E-A586-954D5FB9DD39}"/>
                </a:ext>
              </a:extLst>
            </p:cNvPr>
            <p:cNvSpPr/>
            <p:nvPr/>
          </p:nvSpPr>
          <p:spPr>
            <a:xfrm>
              <a:off x="6845723" y="5427997"/>
              <a:ext cx="879987" cy="666398"/>
            </a:xfrm>
            <a:custGeom>
              <a:avLst/>
              <a:gdLst/>
              <a:ahLst/>
              <a:cxnLst>
                <a:cxn ang="0">
                  <a:pos x="wd2" y="hd2"/>
                </a:cxn>
                <a:cxn ang="5400000">
                  <a:pos x="wd2" y="hd2"/>
                </a:cxn>
                <a:cxn ang="10800000">
                  <a:pos x="wd2" y="hd2"/>
                </a:cxn>
                <a:cxn ang="16200000">
                  <a:pos x="wd2" y="hd2"/>
                </a:cxn>
              </a:cxnLst>
              <a:rect l="0" t="0" r="r" b="b"/>
              <a:pathLst>
                <a:path w="21600" h="21600" extrusionOk="0">
                  <a:moveTo>
                    <a:pt x="400" y="6322"/>
                  </a:moveTo>
                  <a:cubicBezTo>
                    <a:pt x="400" y="6322"/>
                    <a:pt x="400" y="6322"/>
                    <a:pt x="400" y="6322"/>
                  </a:cubicBezTo>
                  <a:cubicBezTo>
                    <a:pt x="400" y="7376"/>
                    <a:pt x="0" y="8956"/>
                    <a:pt x="0" y="10010"/>
                  </a:cubicBezTo>
                  <a:cubicBezTo>
                    <a:pt x="0" y="10010"/>
                    <a:pt x="0" y="10010"/>
                    <a:pt x="0" y="10010"/>
                  </a:cubicBezTo>
                  <a:cubicBezTo>
                    <a:pt x="0" y="10010"/>
                    <a:pt x="400" y="9483"/>
                    <a:pt x="400" y="9483"/>
                  </a:cubicBezTo>
                  <a:cubicBezTo>
                    <a:pt x="400" y="8956"/>
                    <a:pt x="400" y="8956"/>
                    <a:pt x="400" y="8429"/>
                  </a:cubicBezTo>
                  <a:cubicBezTo>
                    <a:pt x="400" y="7902"/>
                    <a:pt x="400" y="7376"/>
                    <a:pt x="400" y="6322"/>
                  </a:cubicBezTo>
                  <a:close/>
                  <a:moveTo>
                    <a:pt x="21600" y="10010"/>
                  </a:moveTo>
                  <a:cubicBezTo>
                    <a:pt x="21200" y="9483"/>
                    <a:pt x="20400" y="10010"/>
                    <a:pt x="20400" y="9483"/>
                  </a:cubicBezTo>
                  <a:cubicBezTo>
                    <a:pt x="20400" y="8956"/>
                    <a:pt x="20400" y="8956"/>
                    <a:pt x="20800" y="8429"/>
                  </a:cubicBezTo>
                  <a:cubicBezTo>
                    <a:pt x="20800" y="8429"/>
                    <a:pt x="20400" y="8429"/>
                    <a:pt x="20400" y="7902"/>
                  </a:cubicBezTo>
                  <a:cubicBezTo>
                    <a:pt x="20800" y="7902"/>
                    <a:pt x="20800" y="7902"/>
                    <a:pt x="20800" y="7376"/>
                  </a:cubicBezTo>
                  <a:cubicBezTo>
                    <a:pt x="21200" y="6322"/>
                    <a:pt x="20000" y="6322"/>
                    <a:pt x="19600" y="6322"/>
                  </a:cubicBezTo>
                  <a:cubicBezTo>
                    <a:pt x="19200" y="5795"/>
                    <a:pt x="18800" y="4741"/>
                    <a:pt x="18400" y="4215"/>
                  </a:cubicBezTo>
                  <a:cubicBezTo>
                    <a:pt x="18000" y="3688"/>
                    <a:pt x="17600" y="2634"/>
                    <a:pt x="17200" y="2634"/>
                  </a:cubicBezTo>
                  <a:cubicBezTo>
                    <a:pt x="16800" y="2107"/>
                    <a:pt x="16000" y="2634"/>
                    <a:pt x="15200" y="2107"/>
                  </a:cubicBezTo>
                  <a:cubicBezTo>
                    <a:pt x="15200" y="2107"/>
                    <a:pt x="15200" y="2107"/>
                    <a:pt x="15200" y="1580"/>
                  </a:cubicBezTo>
                  <a:cubicBezTo>
                    <a:pt x="14800" y="1580"/>
                    <a:pt x="14800" y="527"/>
                    <a:pt x="14400" y="0"/>
                  </a:cubicBezTo>
                  <a:cubicBezTo>
                    <a:pt x="14400" y="0"/>
                    <a:pt x="14400" y="0"/>
                    <a:pt x="14400" y="527"/>
                  </a:cubicBezTo>
                  <a:cubicBezTo>
                    <a:pt x="14400" y="527"/>
                    <a:pt x="14000" y="527"/>
                    <a:pt x="13600" y="527"/>
                  </a:cubicBezTo>
                  <a:cubicBezTo>
                    <a:pt x="13600" y="527"/>
                    <a:pt x="13200" y="1580"/>
                    <a:pt x="12800" y="1580"/>
                  </a:cubicBezTo>
                  <a:cubicBezTo>
                    <a:pt x="12800" y="1580"/>
                    <a:pt x="12400" y="1054"/>
                    <a:pt x="12000" y="1580"/>
                  </a:cubicBezTo>
                  <a:cubicBezTo>
                    <a:pt x="11600" y="1580"/>
                    <a:pt x="11600" y="1580"/>
                    <a:pt x="11200" y="1054"/>
                  </a:cubicBezTo>
                  <a:cubicBezTo>
                    <a:pt x="10800" y="1054"/>
                    <a:pt x="10800" y="1054"/>
                    <a:pt x="10400" y="1054"/>
                  </a:cubicBezTo>
                  <a:cubicBezTo>
                    <a:pt x="10400" y="527"/>
                    <a:pt x="10000" y="527"/>
                    <a:pt x="9600" y="527"/>
                  </a:cubicBezTo>
                  <a:cubicBezTo>
                    <a:pt x="9600" y="1054"/>
                    <a:pt x="9600" y="1054"/>
                    <a:pt x="9600" y="1054"/>
                  </a:cubicBezTo>
                  <a:cubicBezTo>
                    <a:pt x="9200" y="1054"/>
                    <a:pt x="9200" y="527"/>
                    <a:pt x="8800" y="527"/>
                  </a:cubicBezTo>
                  <a:cubicBezTo>
                    <a:pt x="8800" y="527"/>
                    <a:pt x="8400" y="527"/>
                    <a:pt x="8000" y="527"/>
                  </a:cubicBezTo>
                  <a:cubicBezTo>
                    <a:pt x="8000" y="1054"/>
                    <a:pt x="8000" y="1580"/>
                    <a:pt x="7600" y="1054"/>
                  </a:cubicBezTo>
                  <a:cubicBezTo>
                    <a:pt x="7600" y="1054"/>
                    <a:pt x="7600" y="527"/>
                    <a:pt x="7200" y="527"/>
                  </a:cubicBezTo>
                  <a:cubicBezTo>
                    <a:pt x="7200" y="0"/>
                    <a:pt x="6800" y="527"/>
                    <a:pt x="6400" y="527"/>
                  </a:cubicBezTo>
                  <a:cubicBezTo>
                    <a:pt x="6000" y="527"/>
                    <a:pt x="6000" y="527"/>
                    <a:pt x="6000" y="527"/>
                  </a:cubicBezTo>
                  <a:cubicBezTo>
                    <a:pt x="5600" y="527"/>
                    <a:pt x="5200" y="527"/>
                    <a:pt x="4800" y="527"/>
                  </a:cubicBezTo>
                  <a:cubicBezTo>
                    <a:pt x="4400" y="527"/>
                    <a:pt x="4400" y="0"/>
                    <a:pt x="4000" y="0"/>
                  </a:cubicBezTo>
                  <a:cubicBezTo>
                    <a:pt x="4000" y="0"/>
                    <a:pt x="3200" y="527"/>
                    <a:pt x="3200" y="1054"/>
                  </a:cubicBezTo>
                  <a:cubicBezTo>
                    <a:pt x="2800" y="1054"/>
                    <a:pt x="2800" y="1054"/>
                    <a:pt x="2400" y="1054"/>
                  </a:cubicBezTo>
                  <a:cubicBezTo>
                    <a:pt x="2000" y="1054"/>
                    <a:pt x="2000" y="1580"/>
                    <a:pt x="1600" y="1580"/>
                  </a:cubicBezTo>
                  <a:cubicBezTo>
                    <a:pt x="1600" y="2107"/>
                    <a:pt x="1200" y="2107"/>
                    <a:pt x="1200" y="2107"/>
                  </a:cubicBezTo>
                  <a:cubicBezTo>
                    <a:pt x="800" y="2634"/>
                    <a:pt x="800" y="3161"/>
                    <a:pt x="800" y="3161"/>
                  </a:cubicBezTo>
                  <a:cubicBezTo>
                    <a:pt x="400" y="3161"/>
                    <a:pt x="400" y="3161"/>
                    <a:pt x="400" y="3688"/>
                  </a:cubicBezTo>
                  <a:cubicBezTo>
                    <a:pt x="400" y="4215"/>
                    <a:pt x="400" y="4741"/>
                    <a:pt x="400" y="5268"/>
                  </a:cubicBezTo>
                  <a:cubicBezTo>
                    <a:pt x="400" y="6322"/>
                    <a:pt x="800" y="6849"/>
                    <a:pt x="800" y="7902"/>
                  </a:cubicBezTo>
                  <a:cubicBezTo>
                    <a:pt x="800" y="7902"/>
                    <a:pt x="1200" y="8429"/>
                    <a:pt x="1200" y="8956"/>
                  </a:cubicBezTo>
                  <a:cubicBezTo>
                    <a:pt x="1200" y="8956"/>
                    <a:pt x="800" y="9483"/>
                    <a:pt x="800" y="9483"/>
                  </a:cubicBezTo>
                  <a:cubicBezTo>
                    <a:pt x="800" y="9483"/>
                    <a:pt x="1200" y="9483"/>
                    <a:pt x="1200" y="9483"/>
                  </a:cubicBezTo>
                  <a:cubicBezTo>
                    <a:pt x="1200" y="9483"/>
                    <a:pt x="1200" y="9483"/>
                    <a:pt x="1200" y="10010"/>
                  </a:cubicBezTo>
                  <a:cubicBezTo>
                    <a:pt x="1200" y="10010"/>
                    <a:pt x="1200" y="10010"/>
                    <a:pt x="1200" y="10537"/>
                  </a:cubicBezTo>
                  <a:cubicBezTo>
                    <a:pt x="1600" y="9483"/>
                    <a:pt x="1600" y="10537"/>
                    <a:pt x="2000" y="10537"/>
                  </a:cubicBezTo>
                  <a:cubicBezTo>
                    <a:pt x="2000" y="11063"/>
                    <a:pt x="2400" y="10537"/>
                    <a:pt x="2400" y="11063"/>
                  </a:cubicBezTo>
                  <a:cubicBezTo>
                    <a:pt x="2800" y="11063"/>
                    <a:pt x="2800" y="11063"/>
                    <a:pt x="3200" y="11590"/>
                  </a:cubicBezTo>
                  <a:cubicBezTo>
                    <a:pt x="3200" y="11590"/>
                    <a:pt x="3600" y="11590"/>
                    <a:pt x="3600" y="11590"/>
                  </a:cubicBezTo>
                  <a:cubicBezTo>
                    <a:pt x="3600" y="11590"/>
                    <a:pt x="3600" y="11590"/>
                    <a:pt x="4000" y="11590"/>
                  </a:cubicBezTo>
                  <a:cubicBezTo>
                    <a:pt x="4000" y="12117"/>
                    <a:pt x="4000" y="12117"/>
                    <a:pt x="4000" y="12117"/>
                  </a:cubicBezTo>
                  <a:cubicBezTo>
                    <a:pt x="4400" y="12117"/>
                    <a:pt x="4400" y="12117"/>
                    <a:pt x="4400" y="12117"/>
                  </a:cubicBezTo>
                  <a:cubicBezTo>
                    <a:pt x="4800" y="11590"/>
                    <a:pt x="4800" y="12117"/>
                    <a:pt x="5200" y="12117"/>
                  </a:cubicBezTo>
                  <a:cubicBezTo>
                    <a:pt x="5200" y="12117"/>
                    <a:pt x="5600" y="11590"/>
                    <a:pt x="5600" y="11590"/>
                  </a:cubicBezTo>
                  <a:cubicBezTo>
                    <a:pt x="6000" y="12117"/>
                    <a:pt x="6000" y="12644"/>
                    <a:pt x="6400" y="12644"/>
                  </a:cubicBezTo>
                  <a:cubicBezTo>
                    <a:pt x="6400" y="12644"/>
                    <a:pt x="6400" y="13171"/>
                    <a:pt x="6400" y="13171"/>
                  </a:cubicBezTo>
                  <a:cubicBezTo>
                    <a:pt x="6400" y="13171"/>
                    <a:pt x="6800" y="13171"/>
                    <a:pt x="6800" y="13171"/>
                  </a:cubicBezTo>
                  <a:cubicBezTo>
                    <a:pt x="7200" y="13698"/>
                    <a:pt x="6800" y="14224"/>
                    <a:pt x="6800" y="14751"/>
                  </a:cubicBezTo>
                  <a:cubicBezTo>
                    <a:pt x="6000" y="15805"/>
                    <a:pt x="6400" y="16859"/>
                    <a:pt x="6800" y="17912"/>
                  </a:cubicBezTo>
                  <a:cubicBezTo>
                    <a:pt x="6800" y="17385"/>
                    <a:pt x="7200" y="17385"/>
                    <a:pt x="7600" y="17912"/>
                  </a:cubicBezTo>
                  <a:cubicBezTo>
                    <a:pt x="7600" y="17912"/>
                    <a:pt x="7600" y="17912"/>
                    <a:pt x="7600" y="17912"/>
                  </a:cubicBezTo>
                  <a:cubicBezTo>
                    <a:pt x="7600" y="17912"/>
                    <a:pt x="7600" y="17912"/>
                    <a:pt x="7600" y="17912"/>
                  </a:cubicBezTo>
                  <a:cubicBezTo>
                    <a:pt x="7600" y="17912"/>
                    <a:pt x="7600" y="18439"/>
                    <a:pt x="7600" y="18439"/>
                  </a:cubicBezTo>
                  <a:cubicBezTo>
                    <a:pt x="7600" y="18439"/>
                    <a:pt x="8000" y="18439"/>
                    <a:pt x="8000" y="18439"/>
                  </a:cubicBezTo>
                  <a:cubicBezTo>
                    <a:pt x="8400" y="18439"/>
                    <a:pt x="8400" y="18966"/>
                    <a:pt x="8800" y="18966"/>
                  </a:cubicBezTo>
                  <a:cubicBezTo>
                    <a:pt x="9200" y="19493"/>
                    <a:pt x="9200" y="20020"/>
                    <a:pt x="9200" y="20546"/>
                  </a:cubicBezTo>
                  <a:cubicBezTo>
                    <a:pt x="9200" y="21073"/>
                    <a:pt x="9200" y="21073"/>
                    <a:pt x="9200" y="21073"/>
                  </a:cubicBezTo>
                  <a:cubicBezTo>
                    <a:pt x="9600" y="21600"/>
                    <a:pt x="10000" y="21600"/>
                    <a:pt x="10400" y="21600"/>
                  </a:cubicBezTo>
                  <a:cubicBezTo>
                    <a:pt x="10400" y="21600"/>
                    <a:pt x="10800" y="21073"/>
                    <a:pt x="10800" y="21073"/>
                  </a:cubicBezTo>
                  <a:cubicBezTo>
                    <a:pt x="11200" y="21073"/>
                    <a:pt x="11200" y="21600"/>
                    <a:pt x="11200" y="21600"/>
                  </a:cubicBezTo>
                  <a:cubicBezTo>
                    <a:pt x="11600" y="21600"/>
                    <a:pt x="11600" y="21073"/>
                    <a:pt x="12000" y="21073"/>
                  </a:cubicBezTo>
                  <a:cubicBezTo>
                    <a:pt x="12000" y="21073"/>
                    <a:pt x="12000" y="21600"/>
                    <a:pt x="12400" y="21600"/>
                  </a:cubicBezTo>
                  <a:cubicBezTo>
                    <a:pt x="12800" y="21600"/>
                    <a:pt x="12800" y="21600"/>
                    <a:pt x="13200" y="21073"/>
                  </a:cubicBezTo>
                  <a:cubicBezTo>
                    <a:pt x="13600" y="21073"/>
                    <a:pt x="13600" y="21073"/>
                    <a:pt x="13600" y="21073"/>
                  </a:cubicBezTo>
                  <a:cubicBezTo>
                    <a:pt x="14000" y="21073"/>
                    <a:pt x="14000" y="21073"/>
                    <a:pt x="14400" y="21073"/>
                  </a:cubicBezTo>
                  <a:cubicBezTo>
                    <a:pt x="14400" y="20546"/>
                    <a:pt x="14000" y="20020"/>
                    <a:pt x="14400" y="19493"/>
                  </a:cubicBezTo>
                  <a:cubicBezTo>
                    <a:pt x="14800" y="19493"/>
                    <a:pt x="14800" y="20020"/>
                    <a:pt x="15200" y="19493"/>
                  </a:cubicBezTo>
                  <a:cubicBezTo>
                    <a:pt x="15600" y="19493"/>
                    <a:pt x="15600" y="18966"/>
                    <a:pt x="15600" y="18439"/>
                  </a:cubicBezTo>
                  <a:cubicBezTo>
                    <a:pt x="15600" y="18439"/>
                    <a:pt x="16000" y="18966"/>
                    <a:pt x="16000" y="18966"/>
                  </a:cubicBezTo>
                  <a:cubicBezTo>
                    <a:pt x="16400" y="18966"/>
                    <a:pt x="16400" y="18439"/>
                    <a:pt x="16400" y="18439"/>
                  </a:cubicBezTo>
                  <a:cubicBezTo>
                    <a:pt x="16400" y="18439"/>
                    <a:pt x="16400" y="18439"/>
                    <a:pt x="16800" y="18439"/>
                  </a:cubicBezTo>
                  <a:cubicBezTo>
                    <a:pt x="16800" y="18439"/>
                    <a:pt x="16800" y="18966"/>
                    <a:pt x="16800" y="18966"/>
                  </a:cubicBezTo>
                  <a:cubicBezTo>
                    <a:pt x="16800" y="18966"/>
                    <a:pt x="16800" y="18966"/>
                    <a:pt x="16800" y="18966"/>
                  </a:cubicBezTo>
                  <a:cubicBezTo>
                    <a:pt x="16800" y="18966"/>
                    <a:pt x="16800" y="19493"/>
                    <a:pt x="16800" y="19493"/>
                  </a:cubicBezTo>
                  <a:cubicBezTo>
                    <a:pt x="16800" y="20020"/>
                    <a:pt x="17600" y="19493"/>
                    <a:pt x="17600" y="19493"/>
                  </a:cubicBezTo>
                  <a:cubicBezTo>
                    <a:pt x="18000" y="19493"/>
                    <a:pt x="17600" y="18966"/>
                    <a:pt x="17600" y="18439"/>
                  </a:cubicBezTo>
                  <a:cubicBezTo>
                    <a:pt x="17600" y="18439"/>
                    <a:pt x="17600" y="17912"/>
                    <a:pt x="17600" y="17912"/>
                  </a:cubicBezTo>
                  <a:cubicBezTo>
                    <a:pt x="17200" y="17912"/>
                    <a:pt x="17200" y="18439"/>
                    <a:pt x="16800" y="18439"/>
                  </a:cubicBezTo>
                  <a:cubicBezTo>
                    <a:pt x="16800" y="17912"/>
                    <a:pt x="17200" y="17385"/>
                    <a:pt x="17200" y="17385"/>
                  </a:cubicBezTo>
                  <a:cubicBezTo>
                    <a:pt x="17200" y="16859"/>
                    <a:pt x="17200" y="16859"/>
                    <a:pt x="17200" y="16332"/>
                  </a:cubicBezTo>
                  <a:cubicBezTo>
                    <a:pt x="17600" y="16332"/>
                    <a:pt x="17600" y="16332"/>
                    <a:pt x="17600" y="15805"/>
                  </a:cubicBezTo>
                  <a:cubicBezTo>
                    <a:pt x="17600" y="15278"/>
                    <a:pt x="17600" y="14751"/>
                    <a:pt x="17600" y="14751"/>
                  </a:cubicBezTo>
                  <a:cubicBezTo>
                    <a:pt x="17600" y="14224"/>
                    <a:pt x="17600" y="14224"/>
                    <a:pt x="17600" y="14224"/>
                  </a:cubicBezTo>
                  <a:cubicBezTo>
                    <a:pt x="18000" y="13698"/>
                    <a:pt x="18000" y="13698"/>
                    <a:pt x="18000" y="13171"/>
                  </a:cubicBezTo>
                  <a:cubicBezTo>
                    <a:pt x="18400" y="12644"/>
                    <a:pt x="18400" y="13171"/>
                    <a:pt x="18800" y="12644"/>
                  </a:cubicBezTo>
                  <a:cubicBezTo>
                    <a:pt x="18800" y="12644"/>
                    <a:pt x="19200" y="12644"/>
                    <a:pt x="19200" y="12644"/>
                  </a:cubicBezTo>
                  <a:cubicBezTo>
                    <a:pt x="19600" y="12117"/>
                    <a:pt x="19200" y="11590"/>
                    <a:pt x="19600" y="11590"/>
                  </a:cubicBezTo>
                  <a:cubicBezTo>
                    <a:pt x="19600" y="11063"/>
                    <a:pt x="20000" y="11063"/>
                    <a:pt x="20000" y="11590"/>
                  </a:cubicBezTo>
                  <a:cubicBezTo>
                    <a:pt x="20400" y="11590"/>
                    <a:pt x="20400" y="11063"/>
                    <a:pt x="20400" y="11063"/>
                  </a:cubicBezTo>
                  <a:cubicBezTo>
                    <a:pt x="20400" y="11063"/>
                    <a:pt x="20800" y="11590"/>
                    <a:pt x="20800" y="11590"/>
                  </a:cubicBezTo>
                  <a:cubicBezTo>
                    <a:pt x="20800" y="11590"/>
                    <a:pt x="20800" y="11063"/>
                    <a:pt x="21200" y="10537"/>
                  </a:cubicBezTo>
                  <a:cubicBezTo>
                    <a:pt x="21200" y="10537"/>
                    <a:pt x="21600" y="10537"/>
                    <a:pt x="21600" y="1001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a:p>
          </p:txBody>
        </p:sp>
        <p:sp>
          <p:nvSpPr>
            <p:cNvPr id="96" name="Shape 787">
              <a:extLst>
                <a:ext uri="{FF2B5EF4-FFF2-40B4-BE49-F238E27FC236}">
                  <a16:creationId xmlns:a16="http://schemas.microsoft.com/office/drawing/2014/main" id="{FEE8FB86-E33A-4DE1-B4B2-7A09A378B35E}"/>
                </a:ext>
              </a:extLst>
            </p:cNvPr>
            <p:cNvSpPr/>
            <p:nvPr/>
          </p:nvSpPr>
          <p:spPr>
            <a:xfrm>
              <a:off x="5117079" y="7672101"/>
              <a:ext cx="22784" cy="3132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0" y="21600"/>
                    <a:pt x="0" y="21600"/>
                  </a:cubicBezTo>
                  <a:cubicBezTo>
                    <a:pt x="0" y="21600"/>
                    <a:pt x="0" y="21600"/>
                    <a:pt x="0" y="21600"/>
                  </a:cubicBezTo>
                  <a:cubicBezTo>
                    <a:pt x="0" y="10800"/>
                    <a:pt x="0" y="0"/>
                    <a:pt x="0" y="0"/>
                  </a:cubicBezTo>
                  <a:cubicBezTo>
                    <a:pt x="21600" y="0"/>
                    <a:pt x="21600" y="10800"/>
                    <a:pt x="21600" y="10800"/>
                  </a:cubicBezTo>
                  <a:cubicBezTo>
                    <a:pt x="21600" y="10800"/>
                    <a:pt x="21600" y="21600"/>
                    <a:pt x="21600" y="2160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a:p>
          </p:txBody>
        </p:sp>
        <p:sp>
          <p:nvSpPr>
            <p:cNvPr id="97" name="Shape 788">
              <a:extLst>
                <a:ext uri="{FF2B5EF4-FFF2-40B4-BE49-F238E27FC236}">
                  <a16:creationId xmlns:a16="http://schemas.microsoft.com/office/drawing/2014/main" id="{6082E90E-F930-4B16-8909-E34646492D55}"/>
                </a:ext>
              </a:extLst>
            </p:cNvPr>
            <p:cNvSpPr/>
            <p:nvPr/>
          </p:nvSpPr>
          <p:spPr>
            <a:xfrm>
              <a:off x="6854767" y="4972341"/>
              <a:ext cx="1081683" cy="666398"/>
            </a:xfrm>
            <a:custGeom>
              <a:avLst/>
              <a:gdLst/>
              <a:ahLst/>
              <a:cxnLst>
                <a:cxn ang="0">
                  <a:pos x="wd2" y="hd2"/>
                </a:cxn>
                <a:cxn ang="5400000">
                  <a:pos x="wd2" y="hd2"/>
                </a:cxn>
                <a:cxn ang="10800000">
                  <a:pos x="wd2" y="hd2"/>
                </a:cxn>
                <a:cxn ang="16200000">
                  <a:pos x="wd2" y="hd2"/>
                </a:cxn>
              </a:cxnLst>
              <a:rect l="0" t="0" r="r" b="b"/>
              <a:pathLst>
                <a:path w="21421" h="21600" extrusionOk="0">
                  <a:moveTo>
                    <a:pt x="21421" y="16332"/>
                  </a:moveTo>
                  <a:cubicBezTo>
                    <a:pt x="21421" y="15805"/>
                    <a:pt x="21421" y="15278"/>
                    <a:pt x="21421" y="14751"/>
                  </a:cubicBezTo>
                  <a:cubicBezTo>
                    <a:pt x="21099" y="14751"/>
                    <a:pt x="21099" y="14751"/>
                    <a:pt x="21099" y="14224"/>
                  </a:cubicBezTo>
                  <a:cubicBezTo>
                    <a:pt x="21099" y="14224"/>
                    <a:pt x="21099" y="14224"/>
                    <a:pt x="21099" y="13698"/>
                  </a:cubicBezTo>
                  <a:cubicBezTo>
                    <a:pt x="21099" y="13698"/>
                    <a:pt x="20776" y="13698"/>
                    <a:pt x="20776" y="13171"/>
                  </a:cubicBezTo>
                  <a:cubicBezTo>
                    <a:pt x="20776" y="13171"/>
                    <a:pt x="20776" y="12644"/>
                    <a:pt x="20776" y="12644"/>
                  </a:cubicBezTo>
                  <a:cubicBezTo>
                    <a:pt x="20776" y="12644"/>
                    <a:pt x="20454" y="12644"/>
                    <a:pt x="20454" y="12117"/>
                  </a:cubicBezTo>
                  <a:cubicBezTo>
                    <a:pt x="20454" y="12117"/>
                    <a:pt x="20454" y="12117"/>
                    <a:pt x="20454" y="11590"/>
                  </a:cubicBezTo>
                  <a:cubicBezTo>
                    <a:pt x="20454" y="10537"/>
                    <a:pt x="19809" y="11063"/>
                    <a:pt x="19809" y="11063"/>
                  </a:cubicBezTo>
                  <a:cubicBezTo>
                    <a:pt x="19809" y="10537"/>
                    <a:pt x="20131" y="10010"/>
                    <a:pt x="20131" y="9483"/>
                  </a:cubicBezTo>
                  <a:cubicBezTo>
                    <a:pt x="20131" y="8956"/>
                    <a:pt x="19809" y="8956"/>
                    <a:pt x="19809" y="8956"/>
                  </a:cubicBezTo>
                  <a:cubicBezTo>
                    <a:pt x="19809" y="8429"/>
                    <a:pt x="20131" y="8429"/>
                    <a:pt x="20131" y="8429"/>
                  </a:cubicBezTo>
                  <a:cubicBezTo>
                    <a:pt x="20454" y="7376"/>
                    <a:pt x="20131" y="6849"/>
                    <a:pt x="19809" y="6849"/>
                  </a:cubicBezTo>
                  <a:cubicBezTo>
                    <a:pt x="19809" y="6322"/>
                    <a:pt x="19487" y="6322"/>
                    <a:pt x="19487" y="5795"/>
                  </a:cubicBezTo>
                  <a:cubicBezTo>
                    <a:pt x="19164" y="5795"/>
                    <a:pt x="19487" y="5268"/>
                    <a:pt x="19487" y="5268"/>
                  </a:cubicBezTo>
                  <a:cubicBezTo>
                    <a:pt x="18842" y="5268"/>
                    <a:pt x="18520" y="5268"/>
                    <a:pt x="17875" y="4741"/>
                  </a:cubicBezTo>
                  <a:cubicBezTo>
                    <a:pt x="17875" y="4741"/>
                    <a:pt x="17552" y="4215"/>
                    <a:pt x="17552" y="4215"/>
                  </a:cubicBezTo>
                  <a:cubicBezTo>
                    <a:pt x="17230" y="4215"/>
                    <a:pt x="17230" y="4215"/>
                    <a:pt x="17230" y="4741"/>
                  </a:cubicBezTo>
                  <a:cubicBezTo>
                    <a:pt x="17230" y="4741"/>
                    <a:pt x="17230" y="4741"/>
                    <a:pt x="16908" y="4741"/>
                  </a:cubicBezTo>
                  <a:cubicBezTo>
                    <a:pt x="16908" y="4741"/>
                    <a:pt x="16585" y="5268"/>
                    <a:pt x="16585" y="5268"/>
                  </a:cubicBezTo>
                  <a:cubicBezTo>
                    <a:pt x="16263" y="5268"/>
                    <a:pt x="16263" y="4741"/>
                    <a:pt x="15940" y="4741"/>
                  </a:cubicBezTo>
                  <a:cubicBezTo>
                    <a:pt x="15618" y="4215"/>
                    <a:pt x="14973" y="3688"/>
                    <a:pt x="14973" y="2634"/>
                  </a:cubicBezTo>
                  <a:cubicBezTo>
                    <a:pt x="14973" y="2634"/>
                    <a:pt x="14973" y="2107"/>
                    <a:pt x="14973" y="2107"/>
                  </a:cubicBezTo>
                  <a:cubicBezTo>
                    <a:pt x="14651" y="2107"/>
                    <a:pt x="14328" y="2107"/>
                    <a:pt x="14006" y="2107"/>
                  </a:cubicBezTo>
                  <a:cubicBezTo>
                    <a:pt x="14006" y="1580"/>
                    <a:pt x="14006" y="1580"/>
                    <a:pt x="14006" y="1580"/>
                  </a:cubicBezTo>
                  <a:cubicBezTo>
                    <a:pt x="14006" y="1580"/>
                    <a:pt x="13684" y="1580"/>
                    <a:pt x="13684" y="1580"/>
                  </a:cubicBezTo>
                  <a:cubicBezTo>
                    <a:pt x="13684" y="1580"/>
                    <a:pt x="13684" y="1580"/>
                    <a:pt x="13361" y="1054"/>
                  </a:cubicBezTo>
                  <a:cubicBezTo>
                    <a:pt x="13361" y="1054"/>
                    <a:pt x="12717" y="0"/>
                    <a:pt x="12717" y="0"/>
                  </a:cubicBezTo>
                  <a:cubicBezTo>
                    <a:pt x="12394" y="0"/>
                    <a:pt x="12717" y="527"/>
                    <a:pt x="12717" y="1054"/>
                  </a:cubicBezTo>
                  <a:cubicBezTo>
                    <a:pt x="12394" y="1054"/>
                    <a:pt x="12394" y="527"/>
                    <a:pt x="12394" y="0"/>
                  </a:cubicBezTo>
                  <a:cubicBezTo>
                    <a:pt x="12072" y="0"/>
                    <a:pt x="11749" y="527"/>
                    <a:pt x="11749" y="527"/>
                  </a:cubicBezTo>
                  <a:cubicBezTo>
                    <a:pt x="11749" y="527"/>
                    <a:pt x="11427" y="1054"/>
                    <a:pt x="11427" y="1054"/>
                  </a:cubicBezTo>
                  <a:cubicBezTo>
                    <a:pt x="11105" y="1054"/>
                    <a:pt x="11105" y="1054"/>
                    <a:pt x="11105" y="1054"/>
                  </a:cubicBezTo>
                  <a:cubicBezTo>
                    <a:pt x="11105" y="1054"/>
                    <a:pt x="11105" y="1054"/>
                    <a:pt x="11105" y="1054"/>
                  </a:cubicBezTo>
                  <a:cubicBezTo>
                    <a:pt x="11105" y="1054"/>
                    <a:pt x="11105" y="1054"/>
                    <a:pt x="11105" y="1054"/>
                  </a:cubicBezTo>
                  <a:cubicBezTo>
                    <a:pt x="10782" y="1054"/>
                    <a:pt x="10460" y="1054"/>
                    <a:pt x="10460" y="1580"/>
                  </a:cubicBezTo>
                  <a:cubicBezTo>
                    <a:pt x="10137" y="1580"/>
                    <a:pt x="10137" y="2107"/>
                    <a:pt x="9815" y="2107"/>
                  </a:cubicBezTo>
                  <a:cubicBezTo>
                    <a:pt x="9493" y="2634"/>
                    <a:pt x="9815" y="3161"/>
                    <a:pt x="9815" y="3688"/>
                  </a:cubicBezTo>
                  <a:cubicBezTo>
                    <a:pt x="10137" y="4215"/>
                    <a:pt x="9815" y="4741"/>
                    <a:pt x="9815" y="5268"/>
                  </a:cubicBezTo>
                  <a:cubicBezTo>
                    <a:pt x="9815" y="5795"/>
                    <a:pt x="10137" y="6849"/>
                    <a:pt x="10137" y="7376"/>
                  </a:cubicBezTo>
                  <a:cubicBezTo>
                    <a:pt x="9815" y="7902"/>
                    <a:pt x="9815" y="8429"/>
                    <a:pt x="9493" y="8429"/>
                  </a:cubicBezTo>
                  <a:cubicBezTo>
                    <a:pt x="9493" y="8956"/>
                    <a:pt x="9170" y="8956"/>
                    <a:pt x="8848" y="9483"/>
                  </a:cubicBezTo>
                  <a:cubicBezTo>
                    <a:pt x="8525" y="10010"/>
                    <a:pt x="8203" y="10010"/>
                    <a:pt x="7881" y="10010"/>
                  </a:cubicBezTo>
                  <a:cubicBezTo>
                    <a:pt x="7558" y="10010"/>
                    <a:pt x="7558" y="10010"/>
                    <a:pt x="7558" y="9483"/>
                  </a:cubicBezTo>
                  <a:cubicBezTo>
                    <a:pt x="7236" y="9483"/>
                    <a:pt x="6914" y="9483"/>
                    <a:pt x="6914" y="9483"/>
                  </a:cubicBezTo>
                  <a:cubicBezTo>
                    <a:pt x="6591" y="8956"/>
                    <a:pt x="6591" y="8429"/>
                    <a:pt x="6591" y="7902"/>
                  </a:cubicBezTo>
                  <a:cubicBezTo>
                    <a:pt x="6591" y="7376"/>
                    <a:pt x="6269" y="6849"/>
                    <a:pt x="6269" y="6322"/>
                  </a:cubicBezTo>
                  <a:cubicBezTo>
                    <a:pt x="5946" y="5795"/>
                    <a:pt x="5624" y="5268"/>
                    <a:pt x="5302" y="5268"/>
                  </a:cubicBezTo>
                  <a:cubicBezTo>
                    <a:pt x="4979" y="4741"/>
                    <a:pt x="4657" y="4215"/>
                    <a:pt x="4657" y="3688"/>
                  </a:cubicBezTo>
                  <a:cubicBezTo>
                    <a:pt x="4657" y="3161"/>
                    <a:pt x="4979" y="3161"/>
                    <a:pt x="4657" y="3161"/>
                  </a:cubicBezTo>
                  <a:cubicBezTo>
                    <a:pt x="4334" y="3161"/>
                    <a:pt x="4334" y="3161"/>
                    <a:pt x="4012" y="3688"/>
                  </a:cubicBezTo>
                  <a:cubicBezTo>
                    <a:pt x="3690" y="3688"/>
                    <a:pt x="3690" y="3688"/>
                    <a:pt x="3367" y="4215"/>
                  </a:cubicBezTo>
                  <a:cubicBezTo>
                    <a:pt x="3045" y="4215"/>
                    <a:pt x="2722" y="4215"/>
                    <a:pt x="2400" y="4741"/>
                  </a:cubicBezTo>
                  <a:cubicBezTo>
                    <a:pt x="2078" y="4741"/>
                    <a:pt x="2078" y="5268"/>
                    <a:pt x="1755" y="5795"/>
                  </a:cubicBezTo>
                  <a:cubicBezTo>
                    <a:pt x="1755" y="6322"/>
                    <a:pt x="1433" y="6849"/>
                    <a:pt x="1111" y="6849"/>
                  </a:cubicBezTo>
                  <a:cubicBezTo>
                    <a:pt x="1111" y="7902"/>
                    <a:pt x="1433" y="8429"/>
                    <a:pt x="1111" y="9483"/>
                  </a:cubicBezTo>
                  <a:cubicBezTo>
                    <a:pt x="1111" y="10010"/>
                    <a:pt x="788" y="10537"/>
                    <a:pt x="466" y="10537"/>
                  </a:cubicBezTo>
                  <a:cubicBezTo>
                    <a:pt x="143" y="11063"/>
                    <a:pt x="143" y="11590"/>
                    <a:pt x="143" y="12117"/>
                  </a:cubicBezTo>
                  <a:cubicBezTo>
                    <a:pt x="143" y="12644"/>
                    <a:pt x="-179" y="13698"/>
                    <a:pt x="143" y="14224"/>
                  </a:cubicBezTo>
                  <a:cubicBezTo>
                    <a:pt x="-179" y="14224"/>
                    <a:pt x="143" y="15278"/>
                    <a:pt x="143" y="15805"/>
                  </a:cubicBezTo>
                  <a:cubicBezTo>
                    <a:pt x="143" y="16332"/>
                    <a:pt x="143" y="17385"/>
                    <a:pt x="143" y="17912"/>
                  </a:cubicBezTo>
                  <a:cubicBezTo>
                    <a:pt x="143" y="17912"/>
                    <a:pt x="466" y="17912"/>
                    <a:pt x="466" y="17912"/>
                  </a:cubicBezTo>
                  <a:cubicBezTo>
                    <a:pt x="466" y="17912"/>
                    <a:pt x="466" y="17385"/>
                    <a:pt x="788" y="16859"/>
                  </a:cubicBezTo>
                  <a:cubicBezTo>
                    <a:pt x="788" y="16859"/>
                    <a:pt x="1111" y="16332"/>
                    <a:pt x="1433" y="16332"/>
                  </a:cubicBezTo>
                  <a:cubicBezTo>
                    <a:pt x="1755" y="15805"/>
                    <a:pt x="1755" y="15805"/>
                    <a:pt x="2078" y="15805"/>
                  </a:cubicBezTo>
                  <a:cubicBezTo>
                    <a:pt x="2400" y="15278"/>
                    <a:pt x="3045" y="14751"/>
                    <a:pt x="3367" y="14751"/>
                  </a:cubicBezTo>
                  <a:cubicBezTo>
                    <a:pt x="3367" y="14751"/>
                    <a:pt x="3367" y="15278"/>
                    <a:pt x="3690" y="15278"/>
                  </a:cubicBezTo>
                  <a:cubicBezTo>
                    <a:pt x="3690" y="15278"/>
                    <a:pt x="4012" y="15278"/>
                    <a:pt x="4012" y="15278"/>
                  </a:cubicBezTo>
                  <a:cubicBezTo>
                    <a:pt x="4334" y="15278"/>
                    <a:pt x="4334" y="15278"/>
                    <a:pt x="4657" y="15278"/>
                  </a:cubicBezTo>
                  <a:cubicBezTo>
                    <a:pt x="4657" y="15278"/>
                    <a:pt x="4657" y="15278"/>
                    <a:pt x="4979" y="15278"/>
                  </a:cubicBezTo>
                  <a:cubicBezTo>
                    <a:pt x="5302" y="15278"/>
                    <a:pt x="5624" y="14751"/>
                    <a:pt x="5946" y="15278"/>
                  </a:cubicBezTo>
                  <a:cubicBezTo>
                    <a:pt x="5946" y="15278"/>
                    <a:pt x="5946" y="15805"/>
                    <a:pt x="5946" y="15805"/>
                  </a:cubicBezTo>
                  <a:cubicBezTo>
                    <a:pt x="6269" y="15805"/>
                    <a:pt x="6269" y="15805"/>
                    <a:pt x="6269" y="15805"/>
                  </a:cubicBezTo>
                  <a:cubicBezTo>
                    <a:pt x="6591" y="15278"/>
                    <a:pt x="6914" y="15805"/>
                    <a:pt x="7236" y="15805"/>
                  </a:cubicBezTo>
                  <a:cubicBezTo>
                    <a:pt x="7558" y="15805"/>
                    <a:pt x="8203" y="15278"/>
                    <a:pt x="8203" y="15805"/>
                  </a:cubicBezTo>
                  <a:cubicBezTo>
                    <a:pt x="8525" y="15805"/>
                    <a:pt x="8525" y="15805"/>
                    <a:pt x="8848" y="16332"/>
                  </a:cubicBezTo>
                  <a:cubicBezTo>
                    <a:pt x="9170" y="16332"/>
                    <a:pt x="9170" y="16332"/>
                    <a:pt x="9170" y="16332"/>
                  </a:cubicBezTo>
                  <a:cubicBezTo>
                    <a:pt x="9493" y="16332"/>
                    <a:pt x="9493" y="15805"/>
                    <a:pt x="9815" y="15805"/>
                  </a:cubicBezTo>
                  <a:cubicBezTo>
                    <a:pt x="10137" y="15805"/>
                    <a:pt x="10137" y="16332"/>
                    <a:pt x="10460" y="15805"/>
                  </a:cubicBezTo>
                  <a:cubicBezTo>
                    <a:pt x="10460" y="15805"/>
                    <a:pt x="10782" y="15805"/>
                    <a:pt x="10782" y="15278"/>
                  </a:cubicBezTo>
                  <a:cubicBezTo>
                    <a:pt x="10782" y="15278"/>
                    <a:pt x="11105" y="15278"/>
                    <a:pt x="11105" y="15278"/>
                  </a:cubicBezTo>
                  <a:cubicBezTo>
                    <a:pt x="11427" y="14751"/>
                    <a:pt x="11427" y="15278"/>
                    <a:pt x="11427" y="14751"/>
                  </a:cubicBezTo>
                  <a:cubicBezTo>
                    <a:pt x="11427" y="14751"/>
                    <a:pt x="11427" y="14751"/>
                    <a:pt x="11427" y="14751"/>
                  </a:cubicBezTo>
                  <a:cubicBezTo>
                    <a:pt x="11749" y="14751"/>
                    <a:pt x="11749" y="16332"/>
                    <a:pt x="12072" y="16332"/>
                  </a:cubicBezTo>
                  <a:cubicBezTo>
                    <a:pt x="12072" y="16859"/>
                    <a:pt x="12072" y="16859"/>
                    <a:pt x="12394" y="16859"/>
                  </a:cubicBezTo>
                  <a:cubicBezTo>
                    <a:pt x="12717" y="17385"/>
                    <a:pt x="13039" y="17385"/>
                    <a:pt x="13361" y="17385"/>
                  </a:cubicBezTo>
                  <a:cubicBezTo>
                    <a:pt x="13361" y="17385"/>
                    <a:pt x="13684" y="17385"/>
                    <a:pt x="13684" y="17385"/>
                  </a:cubicBezTo>
                  <a:cubicBezTo>
                    <a:pt x="14006" y="17385"/>
                    <a:pt x="13684" y="17385"/>
                    <a:pt x="14006" y="17912"/>
                  </a:cubicBezTo>
                  <a:cubicBezTo>
                    <a:pt x="14006" y="18439"/>
                    <a:pt x="14328" y="18439"/>
                    <a:pt x="14651" y="18966"/>
                  </a:cubicBezTo>
                  <a:cubicBezTo>
                    <a:pt x="14973" y="18966"/>
                    <a:pt x="15296" y="19493"/>
                    <a:pt x="15296" y="20020"/>
                  </a:cubicBezTo>
                  <a:cubicBezTo>
                    <a:pt x="15618" y="20546"/>
                    <a:pt x="15618" y="20546"/>
                    <a:pt x="15940" y="21073"/>
                  </a:cubicBezTo>
                  <a:cubicBezTo>
                    <a:pt x="15940" y="21073"/>
                    <a:pt x="16263" y="21073"/>
                    <a:pt x="16263" y="21600"/>
                  </a:cubicBezTo>
                  <a:cubicBezTo>
                    <a:pt x="16585" y="21600"/>
                    <a:pt x="16585" y="21600"/>
                    <a:pt x="16585" y="21600"/>
                  </a:cubicBezTo>
                  <a:cubicBezTo>
                    <a:pt x="16585" y="21600"/>
                    <a:pt x="16585" y="21073"/>
                    <a:pt x="16585" y="21073"/>
                  </a:cubicBezTo>
                  <a:cubicBezTo>
                    <a:pt x="16908" y="21073"/>
                    <a:pt x="16908" y="21600"/>
                    <a:pt x="17230" y="21073"/>
                  </a:cubicBezTo>
                  <a:cubicBezTo>
                    <a:pt x="17552" y="21073"/>
                    <a:pt x="17552" y="20020"/>
                    <a:pt x="17875" y="20020"/>
                  </a:cubicBezTo>
                  <a:cubicBezTo>
                    <a:pt x="17875" y="20020"/>
                    <a:pt x="18197" y="20020"/>
                    <a:pt x="18197" y="20020"/>
                  </a:cubicBezTo>
                  <a:cubicBezTo>
                    <a:pt x="18197" y="20020"/>
                    <a:pt x="18520" y="20546"/>
                    <a:pt x="18520" y="20546"/>
                  </a:cubicBezTo>
                  <a:cubicBezTo>
                    <a:pt x="18842" y="20546"/>
                    <a:pt x="18842" y="20020"/>
                    <a:pt x="18842" y="20020"/>
                  </a:cubicBezTo>
                  <a:cubicBezTo>
                    <a:pt x="18842" y="20020"/>
                    <a:pt x="19164" y="20546"/>
                    <a:pt x="19487" y="20546"/>
                  </a:cubicBezTo>
                  <a:cubicBezTo>
                    <a:pt x="19487" y="20546"/>
                    <a:pt x="19487" y="20546"/>
                    <a:pt x="19487" y="20020"/>
                  </a:cubicBezTo>
                  <a:cubicBezTo>
                    <a:pt x="19809" y="19493"/>
                    <a:pt x="19809" y="19493"/>
                    <a:pt x="19809" y="18966"/>
                  </a:cubicBezTo>
                  <a:cubicBezTo>
                    <a:pt x="19809" y="18966"/>
                    <a:pt x="20131" y="18966"/>
                    <a:pt x="20131" y="18439"/>
                  </a:cubicBezTo>
                  <a:cubicBezTo>
                    <a:pt x="20131" y="18439"/>
                    <a:pt x="20131" y="18439"/>
                    <a:pt x="20454" y="17912"/>
                  </a:cubicBezTo>
                  <a:cubicBezTo>
                    <a:pt x="20454" y="17912"/>
                    <a:pt x="21099" y="16859"/>
                    <a:pt x="21099" y="17385"/>
                  </a:cubicBezTo>
                  <a:cubicBezTo>
                    <a:pt x="21421" y="16859"/>
                    <a:pt x="21421" y="16332"/>
                    <a:pt x="21421" y="16332"/>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a:p>
          </p:txBody>
        </p:sp>
        <p:sp>
          <p:nvSpPr>
            <p:cNvPr id="98" name="Shape 789">
              <a:extLst>
                <a:ext uri="{FF2B5EF4-FFF2-40B4-BE49-F238E27FC236}">
                  <a16:creationId xmlns:a16="http://schemas.microsoft.com/office/drawing/2014/main" id="{00161489-D5FC-432A-A475-8DBE6259195F}"/>
                </a:ext>
              </a:extLst>
            </p:cNvPr>
            <p:cNvSpPr/>
            <p:nvPr/>
          </p:nvSpPr>
          <p:spPr>
            <a:xfrm>
              <a:off x="6706755" y="8515063"/>
              <a:ext cx="257657" cy="289996"/>
            </a:xfrm>
            <a:custGeom>
              <a:avLst/>
              <a:gdLst/>
              <a:ahLst/>
              <a:cxnLst>
                <a:cxn ang="0">
                  <a:pos x="wd2" y="hd2"/>
                </a:cxn>
                <a:cxn ang="5400000">
                  <a:pos x="wd2" y="hd2"/>
                </a:cxn>
                <a:cxn ang="10800000">
                  <a:pos x="wd2" y="hd2"/>
                </a:cxn>
                <a:cxn ang="16200000">
                  <a:pos x="wd2" y="hd2"/>
                </a:cxn>
              </a:cxnLst>
              <a:rect l="0" t="0" r="r" b="b"/>
              <a:pathLst>
                <a:path w="19941" h="20179" extrusionOk="0">
                  <a:moveTo>
                    <a:pt x="9459" y="1137"/>
                  </a:moveTo>
                  <a:cubicBezTo>
                    <a:pt x="8188" y="1137"/>
                    <a:pt x="10729" y="2274"/>
                    <a:pt x="10729" y="2274"/>
                  </a:cubicBezTo>
                  <a:cubicBezTo>
                    <a:pt x="12000" y="2274"/>
                    <a:pt x="12000" y="2274"/>
                    <a:pt x="12000" y="2274"/>
                  </a:cubicBezTo>
                  <a:cubicBezTo>
                    <a:pt x="13270" y="3411"/>
                    <a:pt x="13270" y="3411"/>
                    <a:pt x="13270" y="3411"/>
                  </a:cubicBezTo>
                  <a:cubicBezTo>
                    <a:pt x="13270" y="3411"/>
                    <a:pt x="13270" y="3411"/>
                    <a:pt x="13270" y="3411"/>
                  </a:cubicBezTo>
                  <a:cubicBezTo>
                    <a:pt x="13270" y="3411"/>
                    <a:pt x="13270" y="4547"/>
                    <a:pt x="13270" y="4547"/>
                  </a:cubicBezTo>
                  <a:cubicBezTo>
                    <a:pt x="14541" y="4547"/>
                    <a:pt x="13270" y="4547"/>
                    <a:pt x="14541" y="5684"/>
                  </a:cubicBezTo>
                  <a:cubicBezTo>
                    <a:pt x="15812" y="5684"/>
                    <a:pt x="15812" y="5684"/>
                    <a:pt x="15812" y="6821"/>
                  </a:cubicBezTo>
                  <a:cubicBezTo>
                    <a:pt x="17082" y="7958"/>
                    <a:pt x="18353" y="7958"/>
                    <a:pt x="18353" y="7958"/>
                  </a:cubicBezTo>
                  <a:cubicBezTo>
                    <a:pt x="20894" y="9095"/>
                    <a:pt x="19623" y="7958"/>
                    <a:pt x="19623" y="9095"/>
                  </a:cubicBezTo>
                  <a:cubicBezTo>
                    <a:pt x="19623" y="10232"/>
                    <a:pt x="19623" y="10232"/>
                    <a:pt x="19623" y="10232"/>
                  </a:cubicBezTo>
                  <a:cubicBezTo>
                    <a:pt x="18353" y="11368"/>
                    <a:pt x="18353" y="11368"/>
                    <a:pt x="18353" y="12505"/>
                  </a:cubicBezTo>
                  <a:cubicBezTo>
                    <a:pt x="17082" y="13642"/>
                    <a:pt x="17082" y="12505"/>
                    <a:pt x="18353" y="14779"/>
                  </a:cubicBezTo>
                  <a:cubicBezTo>
                    <a:pt x="17082" y="14779"/>
                    <a:pt x="15812" y="13642"/>
                    <a:pt x="15812" y="14779"/>
                  </a:cubicBezTo>
                  <a:cubicBezTo>
                    <a:pt x="14541" y="13642"/>
                    <a:pt x="14541" y="15916"/>
                    <a:pt x="14541" y="17053"/>
                  </a:cubicBezTo>
                  <a:cubicBezTo>
                    <a:pt x="13270" y="17053"/>
                    <a:pt x="13270" y="15916"/>
                    <a:pt x="13270" y="15916"/>
                  </a:cubicBezTo>
                  <a:cubicBezTo>
                    <a:pt x="12000" y="14779"/>
                    <a:pt x="12000" y="14779"/>
                    <a:pt x="12000" y="15916"/>
                  </a:cubicBezTo>
                  <a:cubicBezTo>
                    <a:pt x="9459" y="15916"/>
                    <a:pt x="8188" y="15916"/>
                    <a:pt x="8188" y="17053"/>
                  </a:cubicBezTo>
                  <a:cubicBezTo>
                    <a:pt x="8188" y="18189"/>
                    <a:pt x="8188" y="21600"/>
                    <a:pt x="6918" y="19326"/>
                  </a:cubicBezTo>
                  <a:cubicBezTo>
                    <a:pt x="6918" y="20463"/>
                    <a:pt x="6918" y="20463"/>
                    <a:pt x="5647" y="19326"/>
                  </a:cubicBezTo>
                  <a:cubicBezTo>
                    <a:pt x="5647" y="19326"/>
                    <a:pt x="6918" y="19326"/>
                    <a:pt x="6918" y="18189"/>
                  </a:cubicBezTo>
                  <a:cubicBezTo>
                    <a:pt x="6918" y="17053"/>
                    <a:pt x="5647" y="14779"/>
                    <a:pt x="4376" y="14779"/>
                  </a:cubicBezTo>
                  <a:cubicBezTo>
                    <a:pt x="4376" y="13642"/>
                    <a:pt x="3106" y="13642"/>
                    <a:pt x="3106" y="13642"/>
                  </a:cubicBezTo>
                  <a:cubicBezTo>
                    <a:pt x="1835" y="12505"/>
                    <a:pt x="1835" y="13642"/>
                    <a:pt x="1835" y="12505"/>
                  </a:cubicBezTo>
                  <a:cubicBezTo>
                    <a:pt x="1835" y="12505"/>
                    <a:pt x="1835" y="11368"/>
                    <a:pt x="565" y="11368"/>
                  </a:cubicBezTo>
                  <a:cubicBezTo>
                    <a:pt x="565" y="10232"/>
                    <a:pt x="565" y="10232"/>
                    <a:pt x="565" y="10232"/>
                  </a:cubicBezTo>
                  <a:cubicBezTo>
                    <a:pt x="565" y="9095"/>
                    <a:pt x="565" y="9095"/>
                    <a:pt x="565" y="9095"/>
                  </a:cubicBezTo>
                  <a:cubicBezTo>
                    <a:pt x="565" y="9095"/>
                    <a:pt x="565" y="9095"/>
                    <a:pt x="565" y="7958"/>
                  </a:cubicBezTo>
                  <a:cubicBezTo>
                    <a:pt x="565" y="7958"/>
                    <a:pt x="-706" y="6821"/>
                    <a:pt x="565" y="6821"/>
                  </a:cubicBezTo>
                  <a:cubicBezTo>
                    <a:pt x="565" y="6821"/>
                    <a:pt x="565" y="6821"/>
                    <a:pt x="1835" y="6821"/>
                  </a:cubicBezTo>
                  <a:cubicBezTo>
                    <a:pt x="1835" y="6821"/>
                    <a:pt x="1835" y="6821"/>
                    <a:pt x="1835" y="6821"/>
                  </a:cubicBezTo>
                  <a:cubicBezTo>
                    <a:pt x="1835" y="6821"/>
                    <a:pt x="1835" y="6821"/>
                    <a:pt x="3106" y="6821"/>
                  </a:cubicBezTo>
                  <a:cubicBezTo>
                    <a:pt x="3106" y="5684"/>
                    <a:pt x="4376" y="5684"/>
                    <a:pt x="5647" y="5684"/>
                  </a:cubicBezTo>
                  <a:cubicBezTo>
                    <a:pt x="5647" y="4547"/>
                    <a:pt x="4376" y="4547"/>
                    <a:pt x="4376" y="4547"/>
                  </a:cubicBezTo>
                  <a:cubicBezTo>
                    <a:pt x="4376" y="4547"/>
                    <a:pt x="5647" y="3411"/>
                    <a:pt x="5647" y="3411"/>
                  </a:cubicBezTo>
                  <a:cubicBezTo>
                    <a:pt x="6918" y="3411"/>
                    <a:pt x="6918" y="3411"/>
                    <a:pt x="6918" y="2274"/>
                  </a:cubicBezTo>
                  <a:cubicBezTo>
                    <a:pt x="6918" y="2274"/>
                    <a:pt x="5647" y="1137"/>
                    <a:pt x="6918" y="1137"/>
                  </a:cubicBezTo>
                  <a:cubicBezTo>
                    <a:pt x="6918" y="1137"/>
                    <a:pt x="8188" y="0"/>
                    <a:pt x="8188" y="0"/>
                  </a:cubicBezTo>
                  <a:cubicBezTo>
                    <a:pt x="8188" y="0"/>
                    <a:pt x="9459" y="0"/>
                    <a:pt x="9459" y="1137"/>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a:p>
          </p:txBody>
        </p:sp>
        <p:sp>
          <p:nvSpPr>
            <p:cNvPr id="99" name="Shape 790">
              <a:extLst>
                <a:ext uri="{FF2B5EF4-FFF2-40B4-BE49-F238E27FC236}">
                  <a16:creationId xmlns:a16="http://schemas.microsoft.com/office/drawing/2014/main" id="{53EEF841-F3F2-4D1C-A848-9E007E72ABBA}"/>
                </a:ext>
              </a:extLst>
            </p:cNvPr>
            <p:cNvSpPr/>
            <p:nvPr/>
          </p:nvSpPr>
          <p:spPr>
            <a:xfrm>
              <a:off x="4685423" y="7703429"/>
              <a:ext cx="1784385" cy="2096017"/>
            </a:xfrm>
            <a:custGeom>
              <a:avLst/>
              <a:gdLst/>
              <a:ahLst/>
              <a:cxnLst>
                <a:cxn ang="0">
                  <a:pos x="wd2" y="hd2"/>
                </a:cxn>
                <a:cxn ang="5400000">
                  <a:pos x="wd2" y="hd2"/>
                </a:cxn>
                <a:cxn ang="10800000">
                  <a:pos x="wd2" y="hd2"/>
                </a:cxn>
                <a:cxn ang="16200000">
                  <a:pos x="wd2" y="hd2"/>
                </a:cxn>
              </a:cxnLst>
              <a:rect l="0" t="0" r="r" b="b"/>
              <a:pathLst>
                <a:path w="21551" h="21600" extrusionOk="0">
                  <a:moveTo>
                    <a:pt x="3093" y="16744"/>
                  </a:moveTo>
                  <a:cubicBezTo>
                    <a:pt x="3093" y="16744"/>
                    <a:pt x="3093" y="16744"/>
                    <a:pt x="3093" y="16744"/>
                  </a:cubicBezTo>
                  <a:moveTo>
                    <a:pt x="5842" y="14065"/>
                  </a:moveTo>
                  <a:cubicBezTo>
                    <a:pt x="5646" y="13898"/>
                    <a:pt x="5646" y="13730"/>
                    <a:pt x="5646" y="13395"/>
                  </a:cubicBezTo>
                  <a:cubicBezTo>
                    <a:pt x="5646" y="13395"/>
                    <a:pt x="5646" y="13563"/>
                    <a:pt x="5646" y="13563"/>
                  </a:cubicBezTo>
                  <a:cubicBezTo>
                    <a:pt x="5646" y="13563"/>
                    <a:pt x="5646" y="13563"/>
                    <a:pt x="5646" y="13395"/>
                  </a:cubicBezTo>
                  <a:cubicBezTo>
                    <a:pt x="5646" y="13395"/>
                    <a:pt x="5646" y="13395"/>
                    <a:pt x="5646" y="13395"/>
                  </a:cubicBezTo>
                  <a:cubicBezTo>
                    <a:pt x="5646" y="13395"/>
                    <a:pt x="5646" y="13395"/>
                    <a:pt x="5646" y="13395"/>
                  </a:cubicBezTo>
                  <a:cubicBezTo>
                    <a:pt x="5646" y="13395"/>
                    <a:pt x="5449" y="13395"/>
                    <a:pt x="5449" y="13228"/>
                  </a:cubicBezTo>
                  <a:cubicBezTo>
                    <a:pt x="5449" y="13228"/>
                    <a:pt x="5449" y="13228"/>
                    <a:pt x="5449" y="13228"/>
                  </a:cubicBezTo>
                  <a:cubicBezTo>
                    <a:pt x="5449" y="13228"/>
                    <a:pt x="5253" y="13228"/>
                    <a:pt x="5253" y="13228"/>
                  </a:cubicBezTo>
                  <a:cubicBezTo>
                    <a:pt x="5449" y="13228"/>
                    <a:pt x="5449" y="13060"/>
                    <a:pt x="5449" y="13060"/>
                  </a:cubicBezTo>
                  <a:cubicBezTo>
                    <a:pt x="5646" y="13060"/>
                    <a:pt x="5646" y="13060"/>
                    <a:pt x="5646" y="13060"/>
                  </a:cubicBezTo>
                  <a:cubicBezTo>
                    <a:pt x="5449" y="13060"/>
                    <a:pt x="5449" y="13060"/>
                    <a:pt x="5449" y="13060"/>
                  </a:cubicBezTo>
                  <a:cubicBezTo>
                    <a:pt x="5449" y="12893"/>
                    <a:pt x="5253" y="13060"/>
                    <a:pt x="5253" y="13060"/>
                  </a:cubicBezTo>
                  <a:cubicBezTo>
                    <a:pt x="5253" y="13060"/>
                    <a:pt x="5253" y="13060"/>
                    <a:pt x="5253" y="13060"/>
                  </a:cubicBezTo>
                  <a:cubicBezTo>
                    <a:pt x="5253" y="13060"/>
                    <a:pt x="5253" y="12893"/>
                    <a:pt x="5253" y="12893"/>
                  </a:cubicBezTo>
                  <a:cubicBezTo>
                    <a:pt x="5253" y="12893"/>
                    <a:pt x="5253" y="12893"/>
                    <a:pt x="5253" y="12893"/>
                  </a:cubicBezTo>
                  <a:cubicBezTo>
                    <a:pt x="5449" y="12893"/>
                    <a:pt x="5449" y="12726"/>
                    <a:pt x="5253" y="12726"/>
                  </a:cubicBezTo>
                  <a:cubicBezTo>
                    <a:pt x="5253" y="12726"/>
                    <a:pt x="5253" y="12726"/>
                    <a:pt x="5253" y="12726"/>
                  </a:cubicBezTo>
                  <a:cubicBezTo>
                    <a:pt x="5253" y="12893"/>
                    <a:pt x="5253" y="12726"/>
                    <a:pt x="5253" y="12893"/>
                  </a:cubicBezTo>
                  <a:cubicBezTo>
                    <a:pt x="5253" y="12726"/>
                    <a:pt x="5056" y="12726"/>
                    <a:pt x="5056" y="12726"/>
                  </a:cubicBezTo>
                  <a:cubicBezTo>
                    <a:pt x="5056" y="12726"/>
                    <a:pt x="5056" y="12726"/>
                    <a:pt x="5056" y="12558"/>
                  </a:cubicBezTo>
                  <a:cubicBezTo>
                    <a:pt x="5056" y="12726"/>
                    <a:pt x="5056" y="12726"/>
                    <a:pt x="5056" y="12726"/>
                  </a:cubicBezTo>
                  <a:cubicBezTo>
                    <a:pt x="4860" y="12726"/>
                    <a:pt x="4860" y="12726"/>
                    <a:pt x="4860" y="12726"/>
                  </a:cubicBezTo>
                  <a:cubicBezTo>
                    <a:pt x="4860" y="12726"/>
                    <a:pt x="4860" y="12558"/>
                    <a:pt x="4860" y="12558"/>
                  </a:cubicBezTo>
                  <a:cubicBezTo>
                    <a:pt x="4860" y="12558"/>
                    <a:pt x="4860" y="12558"/>
                    <a:pt x="4860" y="12726"/>
                  </a:cubicBezTo>
                  <a:cubicBezTo>
                    <a:pt x="4860" y="12558"/>
                    <a:pt x="4860" y="12558"/>
                    <a:pt x="4860" y="12558"/>
                  </a:cubicBezTo>
                  <a:cubicBezTo>
                    <a:pt x="4664" y="12558"/>
                    <a:pt x="4664" y="12726"/>
                    <a:pt x="4664" y="12726"/>
                  </a:cubicBezTo>
                  <a:cubicBezTo>
                    <a:pt x="4664" y="12726"/>
                    <a:pt x="4467" y="12726"/>
                    <a:pt x="4467" y="12893"/>
                  </a:cubicBezTo>
                  <a:cubicBezTo>
                    <a:pt x="4271" y="12893"/>
                    <a:pt x="4271" y="13060"/>
                    <a:pt x="4075" y="13060"/>
                  </a:cubicBezTo>
                  <a:cubicBezTo>
                    <a:pt x="4075" y="13060"/>
                    <a:pt x="3878" y="13228"/>
                    <a:pt x="3878" y="13228"/>
                  </a:cubicBezTo>
                  <a:cubicBezTo>
                    <a:pt x="3878" y="13228"/>
                    <a:pt x="3682" y="13228"/>
                    <a:pt x="3682" y="13228"/>
                  </a:cubicBezTo>
                  <a:cubicBezTo>
                    <a:pt x="3682" y="13395"/>
                    <a:pt x="3486" y="13395"/>
                    <a:pt x="3486" y="13395"/>
                  </a:cubicBezTo>
                  <a:cubicBezTo>
                    <a:pt x="3289" y="13395"/>
                    <a:pt x="3093" y="13395"/>
                    <a:pt x="3093" y="13395"/>
                  </a:cubicBezTo>
                  <a:cubicBezTo>
                    <a:pt x="2896" y="13228"/>
                    <a:pt x="2896" y="13228"/>
                    <a:pt x="2896" y="13060"/>
                  </a:cubicBezTo>
                  <a:cubicBezTo>
                    <a:pt x="2896" y="13228"/>
                    <a:pt x="2896" y="13228"/>
                    <a:pt x="2896" y="13228"/>
                  </a:cubicBezTo>
                  <a:cubicBezTo>
                    <a:pt x="2896" y="13395"/>
                    <a:pt x="2700" y="13563"/>
                    <a:pt x="2896" y="13563"/>
                  </a:cubicBezTo>
                  <a:cubicBezTo>
                    <a:pt x="2896" y="13730"/>
                    <a:pt x="2896" y="13730"/>
                    <a:pt x="2896" y="13730"/>
                  </a:cubicBezTo>
                  <a:cubicBezTo>
                    <a:pt x="2896" y="13898"/>
                    <a:pt x="2700" y="13898"/>
                    <a:pt x="2896" y="13898"/>
                  </a:cubicBezTo>
                  <a:cubicBezTo>
                    <a:pt x="2896" y="13898"/>
                    <a:pt x="2896" y="13898"/>
                    <a:pt x="2896" y="13898"/>
                  </a:cubicBezTo>
                  <a:cubicBezTo>
                    <a:pt x="2896" y="13898"/>
                    <a:pt x="2896" y="13898"/>
                    <a:pt x="2896" y="13898"/>
                  </a:cubicBezTo>
                  <a:cubicBezTo>
                    <a:pt x="3093" y="13898"/>
                    <a:pt x="3093" y="13898"/>
                    <a:pt x="3093" y="14065"/>
                  </a:cubicBezTo>
                  <a:cubicBezTo>
                    <a:pt x="3289" y="14233"/>
                    <a:pt x="3289" y="14400"/>
                    <a:pt x="3289" y="14400"/>
                  </a:cubicBezTo>
                  <a:cubicBezTo>
                    <a:pt x="3289" y="14400"/>
                    <a:pt x="3289" y="14400"/>
                    <a:pt x="3486" y="14567"/>
                  </a:cubicBezTo>
                  <a:cubicBezTo>
                    <a:pt x="3486" y="14567"/>
                    <a:pt x="3486" y="14735"/>
                    <a:pt x="3486" y="14735"/>
                  </a:cubicBezTo>
                  <a:cubicBezTo>
                    <a:pt x="3486" y="14902"/>
                    <a:pt x="3486" y="14902"/>
                    <a:pt x="3289" y="15070"/>
                  </a:cubicBezTo>
                  <a:cubicBezTo>
                    <a:pt x="3289" y="15070"/>
                    <a:pt x="3289" y="15237"/>
                    <a:pt x="3289" y="15405"/>
                  </a:cubicBezTo>
                  <a:cubicBezTo>
                    <a:pt x="3289" y="15405"/>
                    <a:pt x="3289" y="15237"/>
                    <a:pt x="3289" y="15237"/>
                  </a:cubicBezTo>
                  <a:cubicBezTo>
                    <a:pt x="3289" y="15237"/>
                    <a:pt x="3289" y="15237"/>
                    <a:pt x="3289" y="15237"/>
                  </a:cubicBezTo>
                  <a:cubicBezTo>
                    <a:pt x="3486" y="15070"/>
                    <a:pt x="3486" y="15405"/>
                    <a:pt x="3486" y="15572"/>
                  </a:cubicBezTo>
                  <a:cubicBezTo>
                    <a:pt x="3486" y="15572"/>
                    <a:pt x="3486" y="15572"/>
                    <a:pt x="3486" y="15572"/>
                  </a:cubicBezTo>
                  <a:cubicBezTo>
                    <a:pt x="3486" y="15572"/>
                    <a:pt x="3486" y="15740"/>
                    <a:pt x="3486" y="15740"/>
                  </a:cubicBezTo>
                  <a:cubicBezTo>
                    <a:pt x="3486" y="15740"/>
                    <a:pt x="3486" y="15572"/>
                    <a:pt x="3289" y="15572"/>
                  </a:cubicBezTo>
                  <a:cubicBezTo>
                    <a:pt x="3289" y="15740"/>
                    <a:pt x="3486" y="15907"/>
                    <a:pt x="3289" y="15907"/>
                  </a:cubicBezTo>
                  <a:cubicBezTo>
                    <a:pt x="3289" y="16074"/>
                    <a:pt x="3289" y="16242"/>
                    <a:pt x="3289" y="16242"/>
                  </a:cubicBezTo>
                  <a:cubicBezTo>
                    <a:pt x="3289" y="16409"/>
                    <a:pt x="3289" y="16409"/>
                    <a:pt x="3289" y="16577"/>
                  </a:cubicBezTo>
                  <a:cubicBezTo>
                    <a:pt x="3289" y="16577"/>
                    <a:pt x="3289" y="16577"/>
                    <a:pt x="3289" y="16744"/>
                  </a:cubicBezTo>
                  <a:cubicBezTo>
                    <a:pt x="3289" y="16744"/>
                    <a:pt x="3289" y="16744"/>
                    <a:pt x="3289" y="16744"/>
                  </a:cubicBezTo>
                  <a:cubicBezTo>
                    <a:pt x="3289" y="16744"/>
                    <a:pt x="3289" y="16744"/>
                    <a:pt x="3289" y="16744"/>
                  </a:cubicBezTo>
                  <a:cubicBezTo>
                    <a:pt x="3289" y="16744"/>
                    <a:pt x="3289" y="16744"/>
                    <a:pt x="3289" y="16912"/>
                  </a:cubicBezTo>
                  <a:cubicBezTo>
                    <a:pt x="3486" y="16912"/>
                    <a:pt x="3289" y="16912"/>
                    <a:pt x="3486" y="16912"/>
                  </a:cubicBezTo>
                  <a:cubicBezTo>
                    <a:pt x="3486" y="16912"/>
                    <a:pt x="3486" y="16912"/>
                    <a:pt x="3486" y="16912"/>
                  </a:cubicBezTo>
                  <a:cubicBezTo>
                    <a:pt x="3486" y="16912"/>
                    <a:pt x="3486" y="16912"/>
                    <a:pt x="3486" y="16912"/>
                  </a:cubicBezTo>
                  <a:cubicBezTo>
                    <a:pt x="3682" y="16912"/>
                    <a:pt x="3486" y="17079"/>
                    <a:pt x="3682" y="17247"/>
                  </a:cubicBezTo>
                  <a:cubicBezTo>
                    <a:pt x="3682" y="17247"/>
                    <a:pt x="3682" y="17247"/>
                    <a:pt x="3682" y="17247"/>
                  </a:cubicBezTo>
                  <a:cubicBezTo>
                    <a:pt x="3682" y="17247"/>
                    <a:pt x="3682" y="17247"/>
                    <a:pt x="3682" y="17414"/>
                  </a:cubicBezTo>
                  <a:cubicBezTo>
                    <a:pt x="3682" y="17247"/>
                    <a:pt x="3878" y="17247"/>
                    <a:pt x="4075" y="17247"/>
                  </a:cubicBezTo>
                  <a:cubicBezTo>
                    <a:pt x="4075" y="17247"/>
                    <a:pt x="4075" y="17247"/>
                    <a:pt x="4075" y="17247"/>
                  </a:cubicBezTo>
                  <a:cubicBezTo>
                    <a:pt x="4075" y="17414"/>
                    <a:pt x="4271" y="17079"/>
                    <a:pt x="4467" y="17079"/>
                  </a:cubicBezTo>
                  <a:cubicBezTo>
                    <a:pt x="4467" y="17079"/>
                    <a:pt x="4467" y="16912"/>
                    <a:pt x="4467" y="16912"/>
                  </a:cubicBezTo>
                  <a:cubicBezTo>
                    <a:pt x="4467" y="16912"/>
                    <a:pt x="4467" y="16912"/>
                    <a:pt x="4467" y="16744"/>
                  </a:cubicBezTo>
                  <a:cubicBezTo>
                    <a:pt x="4467" y="16744"/>
                    <a:pt x="4467" y="16744"/>
                    <a:pt x="4467" y="16744"/>
                  </a:cubicBezTo>
                  <a:cubicBezTo>
                    <a:pt x="4467" y="16577"/>
                    <a:pt x="4467" y="16577"/>
                    <a:pt x="4467" y="16577"/>
                  </a:cubicBezTo>
                  <a:cubicBezTo>
                    <a:pt x="4467" y="16577"/>
                    <a:pt x="4467" y="16744"/>
                    <a:pt x="4664" y="16744"/>
                  </a:cubicBezTo>
                  <a:cubicBezTo>
                    <a:pt x="4664" y="16744"/>
                    <a:pt x="4664" y="16577"/>
                    <a:pt x="4860" y="16744"/>
                  </a:cubicBezTo>
                  <a:cubicBezTo>
                    <a:pt x="5056" y="16744"/>
                    <a:pt x="5056" y="16744"/>
                    <a:pt x="5253" y="16912"/>
                  </a:cubicBezTo>
                  <a:cubicBezTo>
                    <a:pt x="5253" y="16912"/>
                    <a:pt x="5253" y="16744"/>
                    <a:pt x="5253" y="16912"/>
                  </a:cubicBezTo>
                  <a:cubicBezTo>
                    <a:pt x="5449" y="16744"/>
                    <a:pt x="5449" y="16577"/>
                    <a:pt x="5449" y="16577"/>
                  </a:cubicBezTo>
                  <a:cubicBezTo>
                    <a:pt x="5449" y="16409"/>
                    <a:pt x="5449" y="16242"/>
                    <a:pt x="5449" y="16074"/>
                  </a:cubicBezTo>
                  <a:cubicBezTo>
                    <a:pt x="5449" y="16074"/>
                    <a:pt x="5449" y="15907"/>
                    <a:pt x="5646" y="15740"/>
                  </a:cubicBezTo>
                  <a:cubicBezTo>
                    <a:pt x="5646" y="15572"/>
                    <a:pt x="5646" y="15405"/>
                    <a:pt x="5646" y="15237"/>
                  </a:cubicBezTo>
                  <a:cubicBezTo>
                    <a:pt x="5646" y="15237"/>
                    <a:pt x="5646" y="15237"/>
                    <a:pt x="5646" y="15237"/>
                  </a:cubicBezTo>
                  <a:cubicBezTo>
                    <a:pt x="5646" y="15070"/>
                    <a:pt x="5646" y="15070"/>
                    <a:pt x="5646" y="14902"/>
                  </a:cubicBezTo>
                  <a:cubicBezTo>
                    <a:pt x="5646" y="14735"/>
                    <a:pt x="5449" y="14735"/>
                    <a:pt x="5449" y="14567"/>
                  </a:cubicBezTo>
                  <a:cubicBezTo>
                    <a:pt x="5449" y="14400"/>
                    <a:pt x="5842" y="14233"/>
                    <a:pt x="5842" y="14065"/>
                  </a:cubicBezTo>
                  <a:close/>
                  <a:moveTo>
                    <a:pt x="3486" y="16912"/>
                  </a:moveTo>
                  <a:cubicBezTo>
                    <a:pt x="3289" y="16912"/>
                    <a:pt x="3289" y="16912"/>
                    <a:pt x="3289" y="16912"/>
                  </a:cubicBezTo>
                  <a:cubicBezTo>
                    <a:pt x="3093" y="16912"/>
                    <a:pt x="3289" y="17247"/>
                    <a:pt x="3289" y="17247"/>
                  </a:cubicBezTo>
                  <a:cubicBezTo>
                    <a:pt x="3289" y="17247"/>
                    <a:pt x="3486" y="16912"/>
                    <a:pt x="3486" y="16912"/>
                  </a:cubicBezTo>
                  <a:close/>
                  <a:moveTo>
                    <a:pt x="3093" y="12893"/>
                  </a:moveTo>
                  <a:cubicBezTo>
                    <a:pt x="2896" y="12893"/>
                    <a:pt x="2896" y="13060"/>
                    <a:pt x="2896" y="13060"/>
                  </a:cubicBezTo>
                  <a:cubicBezTo>
                    <a:pt x="2896" y="13060"/>
                    <a:pt x="2896" y="13060"/>
                    <a:pt x="2896" y="13060"/>
                  </a:cubicBezTo>
                  <a:cubicBezTo>
                    <a:pt x="2896" y="12893"/>
                    <a:pt x="3289" y="12893"/>
                    <a:pt x="3093" y="12726"/>
                  </a:cubicBezTo>
                  <a:cubicBezTo>
                    <a:pt x="3093" y="12893"/>
                    <a:pt x="3093" y="12893"/>
                    <a:pt x="3093" y="12893"/>
                  </a:cubicBezTo>
                  <a:close/>
                  <a:moveTo>
                    <a:pt x="5253" y="12726"/>
                  </a:moveTo>
                  <a:cubicBezTo>
                    <a:pt x="5253" y="12726"/>
                    <a:pt x="5253" y="12726"/>
                    <a:pt x="5253" y="12726"/>
                  </a:cubicBezTo>
                  <a:cubicBezTo>
                    <a:pt x="5253" y="12726"/>
                    <a:pt x="5253" y="12558"/>
                    <a:pt x="5253" y="12558"/>
                  </a:cubicBezTo>
                  <a:cubicBezTo>
                    <a:pt x="5253" y="12558"/>
                    <a:pt x="5253" y="12726"/>
                    <a:pt x="5253" y="12726"/>
                  </a:cubicBezTo>
                  <a:close/>
                  <a:moveTo>
                    <a:pt x="5056" y="12558"/>
                  </a:moveTo>
                  <a:cubicBezTo>
                    <a:pt x="5056" y="12558"/>
                    <a:pt x="5056" y="12726"/>
                    <a:pt x="5056" y="12558"/>
                  </a:cubicBezTo>
                  <a:cubicBezTo>
                    <a:pt x="5056" y="12558"/>
                    <a:pt x="5056" y="12558"/>
                    <a:pt x="5056" y="12558"/>
                  </a:cubicBezTo>
                  <a:close/>
                  <a:moveTo>
                    <a:pt x="21551" y="14902"/>
                  </a:moveTo>
                  <a:cubicBezTo>
                    <a:pt x="21551" y="14735"/>
                    <a:pt x="21355" y="14233"/>
                    <a:pt x="21158" y="14233"/>
                  </a:cubicBezTo>
                  <a:cubicBezTo>
                    <a:pt x="20962" y="14065"/>
                    <a:pt x="20766" y="14065"/>
                    <a:pt x="20766" y="13898"/>
                  </a:cubicBezTo>
                  <a:cubicBezTo>
                    <a:pt x="20766" y="13898"/>
                    <a:pt x="20766" y="13730"/>
                    <a:pt x="20569" y="13730"/>
                  </a:cubicBezTo>
                  <a:cubicBezTo>
                    <a:pt x="20569" y="13730"/>
                    <a:pt x="20176" y="13563"/>
                    <a:pt x="19980" y="13395"/>
                  </a:cubicBezTo>
                  <a:cubicBezTo>
                    <a:pt x="19587" y="13228"/>
                    <a:pt x="19391" y="13060"/>
                    <a:pt x="18998" y="12893"/>
                  </a:cubicBezTo>
                  <a:cubicBezTo>
                    <a:pt x="18606" y="12726"/>
                    <a:pt x="18016" y="12558"/>
                    <a:pt x="17624" y="12391"/>
                  </a:cubicBezTo>
                  <a:cubicBezTo>
                    <a:pt x="17427" y="12223"/>
                    <a:pt x="17035" y="12223"/>
                    <a:pt x="16838" y="12056"/>
                  </a:cubicBezTo>
                  <a:cubicBezTo>
                    <a:pt x="16642" y="11721"/>
                    <a:pt x="17231" y="11721"/>
                    <a:pt x="17427" y="11386"/>
                  </a:cubicBezTo>
                  <a:cubicBezTo>
                    <a:pt x="17624" y="11051"/>
                    <a:pt x="16446" y="11219"/>
                    <a:pt x="16053" y="11219"/>
                  </a:cubicBezTo>
                  <a:cubicBezTo>
                    <a:pt x="15856" y="11219"/>
                    <a:pt x="15660" y="11219"/>
                    <a:pt x="15267" y="11051"/>
                  </a:cubicBezTo>
                  <a:cubicBezTo>
                    <a:pt x="15267" y="11051"/>
                    <a:pt x="15267" y="11051"/>
                    <a:pt x="15071" y="10884"/>
                  </a:cubicBezTo>
                  <a:cubicBezTo>
                    <a:pt x="15071" y="10884"/>
                    <a:pt x="14875" y="10884"/>
                    <a:pt x="14875" y="10884"/>
                  </a:cubicBezTo>
                  <a:cubicBezTo>
                    <a:pt x="14678" y="10884"/>
                    <a:pt x="14875" y="10716"/>
                    <a:pt x="14678" y="10716"/>
                  </a:cubicBezTo>
                  <a:cubicBezTo>
                    <a:pt x="14678" y="10549"/>
                    <a:pt x="14482" y="10549"/>
                    <a:pt x="14286" y="10381"/>
                  </a:cubicBezTo>
                  <a:cubicBezTo>
                    <a:pt x="14089" y="10214"/>
                    <a:pt x="13696" y="9879"/>
                    <a:pt x="13500" y="9712"/>
                  </a:cubicBezTo>
                  <a:cubicBezTo>
                    <a:pt x="13500" y="9544"/>
                    <a:pt x="13304" y="9377"/>
                    <a:pt x="13304" y="9209"/>
                  </a:cubicBezTo>
                  <a:cubicBezTo>
                    <a:pt x="13107" y="8874"/>
                    <a:pt x="13107" y="8540"/>
                    <a:pt x="12911" y="8205"/>
                  </a:cubicBezTo>
                  <a:cubicBezTo>
                    <a:pt x="12911" y="8037"/>
                    <a:pt x="12715" y="7870"/>
                    <a:pt x="12715" y="7702"/>
                  </a:cubicBezTo>
                  <a:cubicBezTo>
                    <a:pt x="12715" y="7535"/>
                    <a:pt x="12518" y="7535"/>
                    <a:pt x="12322" y="7535"/>
                  </a:cubicBezTo>
                  <a:cubicBezTo>
                    <a:pt x="12126" y="7367"/>
                    <a:pt x="11733" y="7200"/>
                    <a:pt x="11536" y="7033"/>
                  </a:cubicBezTo>
                  <a:cubicBezTo>
                    <a:pt x="11340" y="6865"/>
                    <a:pt x="11144" y="6865"/>
                    <a:pt x="11144" y="6865"/>
                  </a:cubicBezTo>
                  <a:cubicBezTo>
                    <a:pt x="10947" y="6698"/>
                    <a:pt x="10947" y="6698"/>
                    <a:pt x="10751" y="6530"/>
                  </a:cubicBezTo>
                  <a:cubicBezTo>
                    <a:pt x="10751" y="6530"/>
                    <a:pt x="10555" y="6363"/>
                    <a:pt x="10555" y="6195"/>
                  </a:cubicBezTo>
                  <a:cubicBezTo>
                    <a:pt x="10358" y="6195"/>
                    <a:pt x="10358" y="5860"/>
                    <a:pt x="10358" y="5860"/>
                  </a:cubicBezTo>
                  <a:cubicBezTo>
                    <a:pt x="10358" y="5693"/>
                    <a:pt x="10358" y="5526"/>
                    <a:pt x="10162" y="5358"/>
                  </a:cubicBezTo>
                  <a:cubicBezTo>
                    <a:pt x="10162" y="5191"/>
                    <a:pt x="10358" y="5023"/>
                    <a:pt x="10358" y="5023"/>
                  </a:cubicBezTo>
                  <a:cubicBezTo>
                    <a:pt x="10358" y="4856"/>
                    <a:pt x="10555" y="5191"/>
                    <a:pt x="10555" y="5023"/>
                  </a:cubicBezTo>
                  <a:cubicBezTo>
                    <a:pt x="10555" y="5023"/>
                    <a:pt x="10555" y="5023"/>
                    <a:pt x="10555" y="5023"/>
                  </a:cubicBezTo>
                  <a:cubicBezTo>
                    <a:pt x="10555" y="4856"/>
                    <a:pt x="10555" y="4856"/>
                    <a:pt x="10555" y="4856"/>
                  </a:cubicBezTo>
                  <a:cubicBezTo>
                    <a:pt x="10555" y="4856"/>
                    <a:pt x="10555" y="5023"/>
                    <a:pt x="10555" y="5023"/>
                  </a:cubicBezTo>
                  <a:cubicBezTo>
                    <a:pt x="10751" y="5023"/>
                    <a:pt x="10947" y="4688"/>
                    <a:pt x="10751" y="4688"/>
                  </a:cubicBezTo>
                  <a:cubicBezTo>
                    <a:pt x="10751" y="4688"/>
                    <a:pt x="10751" y="4688"/>
                    <a:pt x="10751" y="4688"/>
                  </a:cubicBezTo>
                  <a:cubicBezTo>
                    <a:pt x="10555" y="4688"/>
                    <a:pt x="10555" y="4521"/>
                    <a:pt x="10555" y="4521"/>
                  </a:cubicBezTo>
                  <a:cubicBezTo>
                    <a:pt x="10555" y="4521"/>
                    <a:pt x="10555" y="4521"/>
                    <a:pt x="10555" y="4688"/>
                  </a:cubicBezTo>
                  <a:cubicBezTo>
                    <a:pt x="10555" y="4521"/>
                    <a:pt x="10358" y="4521"/>
                    <a:pt x="10358" y="4521"/>
                  </a:cubicBezTo>
                  <a:cubicBezTo>
                    <a:pt x="10555" y="4521"/>
                    <a:pt x="10358" y="4521"/>
                    <a:pt x="10358" y="4353"/>
                  </a:cubicBezTo>
                  <a:cubicBezTo>
                    <a:pt x="10358" y="4353"/>
                    <a:pt x="10358" y="4521"/>
                    <a:pt x="10358" y="4521"/>
                  </a:cubicBezTo>
                  <a:cubicBezTo>
                    <a:pt x="10358" y="4353"/>
                    <a:pt x="10358" y="4353"/>
                    <a:pt x="10358" y="4353"/>
                  </a:cubicBezTo>
                  <a:cubicBezTo>
                    <a:pt x="10358" y="4353"/>
                    <a:pt x="10358" y="4353"/>
                    <a:pt x="10358" y="4353"/>
                  </a:cubicBezTo>
                  <a:cubicBezTo>
                    <a:pt x="10358" y="4353"/>
                    <a:pt x="10358" y="4186"/>
                    <a:pt x="10358" y="4186"/>
                  </a:cubicBezTo>
                  <a:cubicBezTo>
                    <a:pt x="10358" y="4186"/>
                    <a:pt x="10358" y="4186"/>
                    <a:pt x="10358" y="4186"/>
                  </a:cubicBezTo>
                  <a:cubicBezTo>
                    <a:pt x="10162" y="4186"/>
                    <a:pt x="10358" y="4019"/>
                    <a:pt x="10162" y="4019"/>
                  </a:cubicBezTo>
                  <a:cubicBezTo>
                    <a:pt x="10162" y="4186"/>
                    <a:pt x="9966" y="4019"/>
                    <a:pt x="10162" y="4019"/>
                  </a:cubicBezTo>
                  <a:cubicBezTo>
                    <a:pt x="10162" y="4019"/>
                    <a:pt x="10162" y="4019"/>
                    <a:pt x="10162" y="4019"/>
                  </a:cubicBezTo>
                  <a:cubicBezTo>
                    <a:pt x="10162" y="4019"/>
                    <a:pt x="10162" y="3851"/>
                    <a:pt x="10162" y="3851"/>
                  </a:cubicBezTo>
                  <a:cubicBezTo>
                    <a:pt x="10162" y="3851"/>
                    <a:pt x="10162" y="3851"/>
                    <a:pt x="10162" y="3851"/>
                  </a:cubicBezTo>
                  <a:cubicBezTo>
                    <a:pt x="10358" y="3684"/>
                    <a:pt x="10162" y="3684"/>
                    <a:pt x="10358" y="3516"/>
                  </a:cubicBezTo>
                  <a:cubicBezTo>
                    <a:pt x="10555" y="3516"/>
                    <a:pt x="10555" y="3516"/>
                    <a:pt x="10555" y="3516"/>
                  </a:cubicBezTo>
                  <a:cubicBezTo>
                    <a:pt x="10555" y="3516"/>
                    <a:pt x="10555" y="3516"/>
                    <a:pt x="10555" y="3516"/>
                  </a:cubicBezTo>
                  <a:cubicBezTo>
                    <a:pt x="10555" y="3516"/>
                    <a:pt x="10555" y="3516"/>
                    <a:pt x="10555" y="3516"/>
                  </a:cubicBezTo>
                  <a:cubicBezTo>
                    <a:pt x="10555" y="3516"/>
                    <a:pt x="10751" y="3349"/>
                    <a:pt x="10751" y="3349"/>
                  </a:cubicBezTo>
                  <a:cubicBezTo>
                    <a:pt x="10751" y="3516"/>
                    <a:pt x="10751" y="3516"/>
                    <a:pt x="10947" y="3349"/>
                  </a:cubicBezTo>
                  <a:cubicBezTo>
                    <a:pt x="10751" y="3516"/>
                    <a:pt x="10751" y="3516"/>
                    <a:pt x="10751" y="3516"/>
                  </a:cubicBezTo>
                  <a:cubicBezTo>
                    <a:pt x="10751" y="3516"/>
                    <a:pt x="10751" y="3516"/>
                    <a:pt x="10751" y="3516"/>
                  </a:cubicBezTo>
                  <a:cubicBezTo>
                    <a:pt x="10751" y="3516"/>
                    <a:pt x="10751" y="3516"/>
                    <a:pt x="10555" y="3516"/>
                  </a:cubicBezTo>
                  <a:cubicBezTo>
                    <a:pt x="10751" y="3516"/>
                    <a:pt x="10751" y="3516"/>
                    <a:pt x="10751" y="3516"/>
                  </a:cubicBezTo>
                  <a:cubicBezTo>
                    <a:pt x="10555" y="3516"/>
                    <a:pt x="10555" y="3516"/>
                    <a:pt x="10555" y="3516"/>
                  </a:cubicBezTo>
                  <a:cubicBezTo>
                    <a:pt x="10555" y="3516"/>
                    <a:pt x="10555" y="3516"/>
                    <a:pt x="10555" y="3516"/>
                  </a:cubicBezTo>
                  <a:cubicBezTo>
                    <a:pt x="10555" y="3516"/>
                    <a:pt x="10555" y="3684"/>
                    <a:pt x="10555" y="3684"/>
                  </a:cubicBezTo>
                  <a:cubicBezTo>
                    <a:pt x="10751" y="3516"/>
                    <a:pt x="11144" y="3516"/>
                    <a:pt x="11340" y="3349"/>
                  </a:cubicBezTo>
                  <a:cubicBezTo>
                    <a:pt x="11536" y="3349"/>
                    <a:pt x="11536" y="3181"/>
                    <a:pt x="11536" y="3181"/>
                  </a:cubicBezTo>
                  <a:cubicBezTo>
                    <a:pt x="11733" y="3181"/>
                    <a:pt x="11733" y="3181"/>
                    <a:pt x="11929" y="3014"/>
                  </a:cubicBezTo>
                  <a:cubicBezTo>
                    <a:pt x="11733" y="3181"/>
                    <a:pt x="11733" y="3014"/>
                    <a:pt x="11929" y="3014"/>
                  </a:cubicBezTo>
                  <a:cubicBezTo>
                    <a:pt x="11733" y="3014"/>
                    <a:pt x="11929" y="3014"/>
                    <a:pt x="11929" y="3014"/>
                  </a:cubicBezTo>
                  <a:cubicBezTo>
                    <a:pt x="11929" y="3014"/>
                    <a:pt x="11929" y="3014"/>
                    <a:pt x="11929" y="3014"/>
                  </a:cubicBezTo>
                  <a:cubicBezTo>
                    <a:pt x="11929" y="3014"/>
                    <a:pt x="12126" y="3014"/>
                    <a:pt x="12126" y="3014"/>
                  </a:cubicBezTo>
                  <a:cubicBezTo>
                    <a:pt x="12322" y="3014"/>
                    <a:pt x="12518" y="3014"/>
                    <a:pt x="12322" y="3181"/>
                  </a:cubicBezTo>
                  <a:cubicBezTo>
                    <a:pt x="12322" y="3181"/>
                    <a:pt x="12518" y="3014"/>
                    <a:pt x="12715" y="3014"/>
                  </a:cubicBezTo>
                  <a:cubicBezTo>
                    <a:pt x="12518" y="3014"/>
                    <a:pt x="12518" y="2847"/>
                    <a:pt x="12715" y="3014"/>
                  </a:cubicBezTo>
                  <a:cubicBezTo>
                    <a:pt x="12911" y="3014"/>
                    <a:pt x="13107" y="3181"/>
                    <a:pt x="12911" y="3181"/>
                  </a:cubicBezTo>
                  <a:cubicBezTo>
                    <a:pt x="12911" y="3181"/>
                    <a:pt x="13107" y="3181"/>
                    <a:pt x="13107" y="3349"/>
                  </a:cubicBezTo>
                  <a:cubicBezTo>
                    <a:pt x="13107" y="3181"/>
                    <a:pt x="12911" y="3349"/>
                    <a:pt x="12911" y="3349"/>
                  </a:cubicBezTo>
                  <a:cubicBezTo>
                    <a:pt x="12911" y="3349"/>
                    <a:pt x="13304" y="3349"/>
                    <a:pt x="13304" y="3181"/>
                  </a:cubicBezTo>
                  <a:cubicBezTo>
                    <a:pt x="13304" y="3181"/>
                    <a:pt x="13107" y="3014"/>
                    <a:pt x="13107" y="3014"/>
                  </a:cubicBezTo>
                  <a:cubicBezTo>
                    <a:pt x="12911" y="3014"/>
                    <a:pt x="12715" y="3014"/>
                    <a:pt x="12715" y="2847"/>
                  </a:cubicBezTo>
                  <a:cubicBezTo>
                    <a:pt x="12518" y="2679"/>
                    <a:pt x="12715" y="2679"/>
                    <a:pt x="12715" y="2512"/>
                  </a:cubicBezTo>
                  <a:cubicBezTo>
                    <a:pt x="12715" y="2344"/>
                    <a:pt x="12518" y="2512"/>
                    <a:pt x="12518" y="2512"/>
                  </a:cubicBezTo>
                  <a:cubicBezTo>
                    <a:pt x="12518" y="2344"/>
                    <a:pt x="12518" y="2344"/>
                    <a:pt x="12518" y="2177"/>
                  </a:cubicBezTo>
                  <a:cubicBezTo>
                    <a:pt x="12715" y="2177"/>
                    <a:pt x="12911" y="2177"/>
                    <a:pt x="12715" y="2009"/>
                  </a:cubicBezTo>
                  <a:cubicBezTo>
                    <a:pt x="12715" y="2009"/>
                    <a:pt x="12322" y="1842"/>
                    <a:pt x="12322" y="1842"/>
                  </a:cubicBezTo>
                  <a:cubicBezTo>
                    <a:pt x="12322" y="2009"/>
                    <a:pt x="12322" y="2009"/>
                    <a:pt x="12322" y="2009"/>
                  </a:cubicBezTo>
                  <a:cubicBezTo>
                    <a:pt x="12322" y="2009"/>
                    <a:pt x="12322" y="1842"/>
                    <a:pt x="12322" y="1842"/>
                  </a:cubicBezTo>
                  <a:cubicBezTo>
                    <a:pt x="12322" y="1674"/>
                    <a:pt x="12322" y="1674"/>
                    <a:pt x="12518" y="1674"/>
                  </a:cubicBezTo>
                  <a:cubicBezTo>
                    <a:pt x="12518" y="1507"/>
                    <a:pt x="12715" y="1507"/>
                    <a:pt x="12715" y="1507"/>
                  </a:cubicBezTo>
                  <a:cubicBezTo>
                    <a:pt x="12715" y="1340"/>
                    <a:pt x="12911" y="1507"/>
                    <a:pt x="12911" y="1340"/>
                  </a:cubicBezTo>
                  <a:cubicBezTo>
                    <a:pt x="12911" y="1172"/>
                    <a:pt x="12715" y="1172"/>
                    <a:pt x="12518" y="1172"/>
                  </a:cubicBezTo>
                  <a:cubicBezTo>
                    <a:pt x="12322" y="1172"/>
                    <a:pt x="12322" y="1172"/>
                    <a:pt x="12126" y="1172"/>
                  </a:cubicBezTo>
                  <a:cubicBezTo>
                    <a:pt x="12126" y="1172"/>
                    <a:pt x="12126" y="1172"/>
                    <a:pt x="11929" y="1172"/>
                  </a:cubicBezTo>
                  <a:cubicBezTo>
                    <a:pt x="11536" y="1005"/>
                    <a:pt x="11144" y="1005"/>
                    <a:pt x="10751" y="1005"/>
                  </a:cubicBezTo>
                  <a:cubicBezTo>
                    <a:pt x="10555" y="837"/>
                    <a:pt x="10555" y="837"/>
                    <a:pt x="10555" y="837"/>
                  </a:cubicBezTo>
                  <a:cubicBezTo>
                    <a:pt x="10358" y="837"/>
                    <a:pt x="10358" y="670"/>
                    <a:pt x="10358" y="670"/>
                  </a:cubicBezTo>
                  <a:cubicBezTo>
                    <a:pt x="10358" y="670"/>
                    <a:pt x="10358" y="670"/>
                    <a:pt x="10358" y="670"/>
                  </a:cubicBezTo>
                  <a:cubicBezTo>
                    <a:pt x="10162" y="670"/>
                    <a:pt x="10358" y="502"/>
                    <a:pt x="10358" y="502"/>
                  </a:cubicBezTo>
                  <a:cubicBezTo>
                    <a:pt x="10162" y="502"/>
                    <a:pt x="10162" y="335"/>
                    <a:pt x="9966" y="335"/>
                  </a:cubicBezTo>
                  <a:cubicBezTo>
                    <a:pt x="10162" y="335"/>
                    <a:pt x="9966" y="335"/>
                    <a:pt x="9966" y="167"/>
                  </a:cubicBezTo>
                  <a:cubicBezTo>
                    <a:pt x="9966" y="167"/>
                    <a:pt x="10162" y="167"/>
                    <a:pt x="10162" y="0"/>
                  </a:cubicBezTo>
                  <a:cubicBezTo>
                    <a:pt x="10162" y="0"/>
                    <a:pt x="9769" y="167"/>
                    <a:pt x="9573" y="167"/>
                  </a:cubicBezTo>
                  <a:cubicBezTo>
                    <a:pt x="9376" y="167"/>
                    <a:pt x="9376" y="167"/>
                    <a:pt x="8984" y="167"/>
                  </a:cubicBezTo>
                  <a:cubicBezTo>
                    <a:pt x="8984" y="167"/>
                    <a:pt x="8984" y="167"/>
                    <a:pt x="8984" y="167"/>
                  </a:cubicBezTo>
                  <a:cubicBezTo>
                    <a:pt x="8787" y="167"/>
                    <a:pt x="8787" y="167"/>
                    <a:pt x="8591" y="167"/>
                  </a:cubicBezTo>
                  <a:cubicBezTo>
                    <a:pt x="8395" y="335"/>
                    <a:pt x="8198" y="167"/>
                    <a:pt x="8198" y="335"/>
                  </a:cubicBezTo>
                  <a:cubicBezTo>
                    <a:pt x="8002" y="502"/>
                    <a:pt x="8002" y="670"/>
                    <a:pt x="7806" y="670"/>
                  </a:cubicBezTo>
                  <a:cubicBezTo>
                    <a:pt x="7806" y="670"/>
                    <a:pt x="7609" y="670"/>
                    <a:pt x="7609" y="670"/>
                  </a:cubicBezTo>
                  <a:cubicBezTo>
                    <a:pt x="7609" y="670"/>
                    <a:pt x="7413" y="670"/>
                    <a:pt x="7413" y="670"/>
                  </a:cubicBezTo>
                  <a:cubicBezTo>
                    <a:pt x="7413" y="670"/>
                    <a:pt x="7609" y="670"/>
                    <a:pt x="7609" y="670"/>
                  </a:cubicBezTo>
                  <a:cubicBezTo>
                    <a:pt x="7413" y="502"/>
                    <a:pt x="7216" y="670"/>
                    <a:pt x="7020" y="502"/>
                  </a:cubicBezTo>
                  <a:cubicBezTo>
                    <a:pt x="7020" y="670"/>
                    <a:pt x="6824" y="670"/>
                    <a:pt x="6824" y="837"/>
                  </a:cubicBezTo>
                  <a:cubicBezTo>
                    <a:pt x="6824" y="1005"/>
                    <a:pt x="6824" y="837"/>
                    <a:pt x="6824" y="1005"/>
                  </a:cubicBezTo>
                  <a:cubicBezTo>
                    <a:pt x="7020" y="1005"/>
                    <a:pt x="7020" y="1005"/>
                    <a:pt x="7020" y="1172"/>
                  </a:cubicBezTo>
                  <a:cubicBezTo>
                    <a:pt x="7020" y="1340"/>
                    <a:pt x="6627" y="1172"/>
                    <a:pt x="6627" y="1172"/>
                  </a:cubicBezTo>
                  <a:cubicBezTo>
                    <a:pt x="6431" y="1005"/>
                    <a:pt x="6627" y="1005"/>
                    <a:pt x="6431" y="1005"/>
                  </a:cubicBezTo>
                  <a:cubicBezTo>
                    <a:pt x="6431" y="1005"/>
                    <a:pt x="6431" y="1172"/>
                    <a:pt x="6235" y="1172"/>
                  </a:cubicBezTo>
                  <a:cubicBezTo>
                    <a:pt x="6235" y="1340"/>
                    <a:pt x="6235" y="1340"/>
                    <a:pt x="6235" y="1507"/>
                  </a:cubicBezTo>
                  <a:cubicBezTo>
                    <a:pt x="6431" y="1507"/>
                    <a:pt x="6431" y="1507"/>
                    <a:pt x="6431" y="1507"/>
                  </a:cubicBezTo>
                  <a:cubicBezTo>
                    <a:pt x="6431" y="1674"/>
                    <a:pt x="6431" y="1674"/>
                    <a:pt x="6431" y="1674"/>
                  </a:cubicBezTo>
                  <a:cubicBezTo>
                    <a:pt x="6431" y="1674"/>
                    <a:pt x="6431" y="1842"/>
                    <a:pt x="6431" y="1842"/>
                  </a:cubicBezTo>
                  <a:cubicBezTo>
                    <a:pt x="6431" y="1842"/>
                    <a:pt x="6431" y="2009"/>
                    <a:pt x="6235" y="2009"/>
                  </a:cubicBezTo>
                  <a:cubicBezTo>
                    <a:pt x="6235" y="2009"/>
                    <a:pt x="6235" y="1842"/>
                    <a:pt x="6235" y="1842"/>
                  </a:cubicBezTo>
                  <a:cubicBezTo>
                    <a:pt x="6235" y="1842"/>
                    <a:pt x="6038" y="1674"/>
                    <a:pt x="6038" y="1674"/>
                  </a:cubicBezTo>
                  <a:cubicBezTo>
                    <a:pt x="6038" y="1507"/>
                    <a:pt x="5842" y="1674"/>
                    <a:pt x="5842" y="1674"/>
                  </a:cubicBezTo>
                  <a:cubicBezTo>
                    <a:pt x="5646" y="1674"/>
                    <a:pt x="5646" y="1674"/>
                    <a:pt x="5646" y="1674"/>
                  </a:cubicBezTo>
                  <a:cubicBezTo>
                    <a:pt x="5646" y="1674"/>
                    <a:pt x="5646" y="1674"/>
                    <a:pt x="5646" y="1674"/>
                  </a:cubicBezTo>
                  <a:cubicBezTo>
                    <a:pt x="5646" y="1842"/>
                    <a:pt x="5449" y="1842"/>
                    <a:pt x="5449" y="1842"/>
                  </a:cubicBezTo>
                  <a:cubicBezTo>
                    <a:pt x="5253" y="1674"/>
                    <a:pt x="5253" y="1507"/>
                    <a:pt x="5056" y="1340"/>
                  </a:cubicBezTo>
                  <a:cubicBezTo>
                    <a:pt x="5056" y="1507"/>
                    <a:pt x="4860" y="1172"/>
                    <a:pt x="4860" y="1507"/>
                  </a:cubicBezTo>
                  <a:cubicBezTo>
                    <a:pt x="4860" y="1507"/>
                    <a:pt x="4860" y="1674"/>
                    <a:pt x="4860" y="1674"/>
                  </a:cubicBezTo>
                  <a:cubicBezTo>
                    <a:pt x="4860" y="1842"/>
                    <a:pt x="4664" y="2009"/>
                    <a:pt x="4664" y="2009"/>
                  </a:cubicBezTo>
                  <a:cubicBezTo>
                    <a:pt x="4467" y="2177"/>
                    <a:pt x="4467" y="2177"/>
                    <a:pt x="4467" y="2344"/>
                  </a:cubicBezTo>
                  <a:cubicBezTo>
                    <a:pt x="4467" y="2344"/>
                    <a:pt x="4467" y="2344"/>
                    <a:pt x="4271" y="2344"/>
                  </a:cubicBezTo>
                  <a:cubicBezTo>
                    <a:pt x="4467" y="2344"/>
                    <a:pt x="4271" y="2512"/>
                    <a:pt x="4271" y="2512"/>
                  </a:cubicBezTo>
                  <a:cubicBezTo>
                    <a:pt x="4271" y="2512"/>
                    <a:pt x="4467" y="2679"/>
                    <a:pt x="4467" y="2679"/>
                  </a:cubicBezTo>
                  <a:cubicBezTo>
                    <a:pt x="4467" y="2847"/>
                    <a:pt x="4271" y="2847"/>
                    <a:pt x="4271" y="2847"/>
                  </a:cubicBezTo>
                  <a:cubicBezTo>
                    <a:pt x="4271" y="2679"/>
                    <a:pt x="4075" y="2512"/>
                    <a:pt x="3878" y="2512"/>
                  </a:cubicBezTo>
                  <a:cubicBezTo>
                    <a:pt x="4075" y="2344"/>
                    <a:pt x="4075" y="2177"/>
                    <a:pt x="3878" y="2177"/>
                  </a:cubicBezTo>
                  <a:cubicBezTo>
                    <a:pt x="3682" y="2177"/>
                    <a:pt x="3878" y="2177"/>
                    <a:pt x="3682" y="2177"/>
                  </a:cubicBezTo>
                  <a:cubicBezTo>
                    <a:pt x="3486" y="2177"/>
                    <a:pt x="3486" y="2009"/>
                    <a:pt x="3486" y="2009"/>
                  </a:cubicBezTo>
                  <a:cubicBezTo>
                    <a:pt x="3289" y="1842"/>
                    <a:pt x="3289" y="2009"/>
                    <a:pt x="3289" y="1842"/>
                  </a:cubicBezTo>
                  <a:cubicBezTo>
                    <a:pt x="3289" y="1674"/>
                    <a:pt x="3486" y="1507"/>
                    <a:pt x="3289" y="1507"/>
                  </a:cubicBezTo>
                  <a:cubicBezTo>
                    <a:pt x="3289" y="1340"/>
                    <a:pt x="3093" y="1507"/>
                    <a:pt x="3093" y="1507"/>
                  </a:cubicBezTo>
                  <a:cubicBezTo>
                    <a:pt x="3093" y="1507"/>
                    <a:pt x="2896" y="1674"/>
                    <a:pt x="2896" y="1674"/>
                  </a:cubicBezTo>
                  <a:cubicBezTo>
                    <a:pt x="2896" y="1674"/>
                    <a:pt x="2700" y="1842"/>
                    <a:pt x="2700" y="1842"/>
                  </a:cubicBezTo>
                  <a:cubicBezTo>
                    <a:pt x="2700" y="1842"/>
                    <a:pt x="2896" y="2009"/>
                    <a:pt x="2700" y="2009"/>
                  </a:cubicBezTo>
                  <a:cubicBezTo>
                    <a:pt x="2700" y="2177"/>
                    <a:pt x="2700" y="2177"/>
                    <a:pt x="2504" y="2177"/>
                  </a:cubicBezTo>
                  <a:cubicBezTo>
                    <a:pt x="2504" y="2344"/>
                    <a:pt x="2504" y="2344"/>
                    <a:pt x="2504" y="2344"/>
                  </a:cubicBezTo>
                  <a:cubicBezTo>
                    <a:pt x="2504" y="2512"/>
                    <a:pt x="2307" y="2512"/>
                    <a:pt x="2307" y="2512"/>
                  </a:cubicBezTo>
                  <a:cubicBezTo>
                    <a:pt x="2307" y="2512"/>
                    <a:pt x="2307" y="2512"/>
                    <a:pt x="2307" y="2679"/>
                  </a:cubicBezTo>
                  <a:cubicBezTo>
                    <a:pt x="2111" y="2679"/>
                    <a:pt x="1915" y="2512"/>
                    <a:pt x="1915" y="2512"/>
                  </a:cubicBezTo>
                  <a:cubicBezTo>
                    <a:pt x="1915" y="2512"/>
                    <a:pt x="1915" y="2512"/>
                    <a:pt x="1718" y="2512"/>
                  </a:cubicBezTo>
                  <a:cubicBezTo>
                    <a:pt x="1718" y="2512"/>
                    <a:pt x="1522" y="2512"/>
                    <a:pt x="1522" y="2512"/>
                  </a:cubicBezTo>
                  <a:cubicBezTo>
                    <a:pt x="1326" y="2679"/>
                    <a:pt x="1326" y="2679"/>
                    <a:pt x="1129" y="2679"/>
                  </a:cubicBezTo>
                  <a:cubicBezTo>
                    <a:pt x="1129" y="2679"/>
                    <a:pt x="933" y="2679"/>
                    <a:pt x="933" y="2679"/>
                  </a:cubicBezTo>
                  <a:cubicBezTo>
                    <a:pt x="736" y="2679"/>
                    <a:pt x="736" y="2679"/>
                    <a:pt x="736" y="2679"/>
                  </a:cubicBezTo>
                  <a:cubicBezTo>
                    <a:pt x="736" y="2679"/>
                    <a:pt x="736" y="2679"/>
                    <a:pt x="736" y="2679"/>
                  </a:cubicBezTo>
                  <a:cubicBezTo>
                    <a:pt x="540" y="2679"/>
                    <a:pt x="540" y="2679"/>
                    <a:pt x="540" y="2847"/>
                  </a:cubicBezTo>
                  <a:cubicBezTo>
                    <a:pt x="344" y="2847"/>
                    <a:pt x="344" y="2847"/>
                    <a:pt x="344" y="3014"/>
                  </a:cubicBezTo>
                  <a:cubicBezTo>
                    <a:pt x="344" y="3181"/>
                    <a:pt x="540" y="3181"/>
                    <a:pt x="736" y="3181"/>
                  </a:cubicBezTo>
                  <a:cubicBezTo>
                    <a:pt x="736" y="3349"/>
                    <a:pt x="540" y="3349"/>
                    <a:pt x="736" y="3516"/>
                  </a:cubicBezTo>
                  <a:cubicBezTo>
                    <a:pt x="736" y="3516"/>
                    <a:pt x="933" y="3684"/>
                    <a:pt x="933" y="3684"/>
                  </a:cubicBezTo>
                  <a:cubicBezTo>
                    <a:pt x="933" y="3684"/>
                    <a:pt x="933" y="3684"/>
                    <a:pt x="933" y="3851"/>
                  </a:cubicBezTo>
                  <a:cubicBezTo>
                    <a:pt x="933" y="3851"/>
                    <a:pt x="933" y="3851"/>
                    <a:pt x="933" y="3851"/>
                  </a:cubicBezTo>
                  <a:cubicBezTo>
                    <a:pt x="933" y="4019"/>
                    <a:pt x="933" y="4019"/>
                    <a:pt x="933" y="4019"/>
                  </a:cubicBezTo>
                  <a:cubicBezTo>
                    <a:pt x="933" y="4186"/>
                    <a:pt x="736" y="4186"/>
                    <a:pt x="540" y="4186"/>
                  </a:cubicBezTo>
                  <a:cubicBezTo>
                    <a:pt x="540" y="4353"/>
                    <a:pt x="540" y="4353"/>
                    <a:pt x="344" y="4353"/>
                  </a:cubicBezTo>
                  <a:cubicBezTo>
                    <a:pt x="344" y="4353"/>
                    <a:pt x="344" y="4353"/>
                    <a:pt x="147" y="4353"/>
                  </a:cubicBezTo>
                  <a:cubicBezTo>
                    <a:pt x="-49" y="4353"/>
                    <a:pt x="-49" y="4353"/>
                    <a:pt x="147" y="4521"/>
                  </a:cubicBezTo>
                  <a:cubicBezTo>
                    <a:pt x="147" y="4521"/>
                    <a:pt x="147" y="4521"/>
                    <a:pt x="147" y="4521"/>
                  </a:cubicBezTo>
                  <a:cubicBezTo>
                    <a:pt x="344" y="4688"/>
                    <a:pt x="147" y="4688"/>
                    <a:pt x="344" y="4856"/>
                  </a:cubicBezTo>
                  <a:cubicBezTo>
                    <a:pt x="344" y="5023"/>
                    <a:pt x="540" y="4856"/>
                    <a:pt x="540" y="4856"/>
                  </a:cubicBezTo>
                  <a:cubicBezTo>
                    <a:pt x="736" y="5023"/>
                    <a:pt x="736" y="5191"/>
                    <a:pt x="736" y="5358"/>
                  </a:cubicBezTo>
                  <a:cubicBezTo>
                    <a:pt x="540" y="5191"/>
                    <a:pt x="736" y="5358"/>
                    <a:pt x="540" y="5526"/>
                  </a:cubicBezTo>
                  <a:cubicBezTo>
                    <a:pt x="540" y="5693"/>
                    <a:pt x="344" y="5693"/>
                    <a:pt x="540" y="5860"/>
                  </a:cubicBezTo>
                  <a:cubicBezTo>
                    <a:pt x="344" y="5860"/>
                    <a:pt x="540" y="6195"/>
                    <a:pt x="736" y="6195"/>
                  </a:cubicBezTo>
                  <a:cubicBezTo>
                    <a:pt x="736" y="6363"/>
                    <a:pt x="933" y="6363"/>
                    <a:pt x="933" y="6363"/>
                  </a:cubicBezTo>
                  <a:cubicBezTo>
                    <a:pt x="1129" y="6363"/>
                    <a:pt x="1326" y="6530"/>
                    <a:pt x="1326" y="6530"/>
                  </a:cubicBezTo>
                  <a:cubicBezTo>
                    <a:pt x="1522" y="6530"/>
                    <a:pt x="1718" y="6363"/>
                    <a:pt x="1915" y="6363"/>
                  </a:cubicBezTo>
                  <a:cubicBezTo>
                    <a:pt x="1915" y="6530"/>
                    <a:pt x="1915" y="6530"/>
                    <a:pt x="1915" y="6698"/>
                  </a:cubicBezTo>
                  <a:cubicBezTo>
                    <a:pt x="1915" y="6698"/>
                    <a:pt x="1915" y="6698"/>
                    <a:pt x="1915" y="6865"/>
                  </a:cubicBezTo>
                  <a:cubicBezTo>
                    <a:pt x="1718" y="6865"/>
                    <a:pt x="1522" y="7200"/>
                    <a:pt x="1718" y="7200"/>
                  </a:cubicBezTo>
                  <a:cubicBezTo>
                    <a:pt x="1718" y="7367"/>
                    <a:pt x="2111" y="7200"/>
                    <a:pt x="2307" y="7200"/>
                  </a:cubicBezTo>
                  <a:cubicBezTo>
                    <a:pt x="2307" y="7033"/>
                    <a:pt x="2504" y="7033"/>
                    <a:pt x="2700" y="7033"/>
                  </a:cubicBezTo>
                  <a:cubicBezTo>
                    <a:pt x="2896" y="6865"/>
                    <a:pt x="2896" y="6865"/>
                    <a:pt x="2896" y="6698"/>
                  </a:cubicBezTo>
                  <a:cubicBezTo>
                    <a:pt x="2896" y="6698"/>
                    <a:pt x="2896" y="6530"/>
                    <a:pt x="3093" y="6530"/>
                  </a:cubicBezTo>
                  <a:cubicBezTo>
                    <a:pt x="3093" y="6530"/>
                    <a:pt x="3093" y="6530"/>
                    <a:pt x="3289" y="6363"/>
                  </a:cubicBezTo>
                  <a:cubicBezTo>
                    <a:pt x="3289" y="6363"/>
                    <a:pt x="3289" y="6195"/>
                    <a:pt x="3289" y="6195"/>
                  </a:cubicBezTo>
                  <a:cubicBezTo>
                    <a:pt x="3486" y="6028"/>
                    <a:pt x="3682" y="6028"/>
                    <a:pt x="3682" y="5860"/>
                  </a:cubicBezTo>
                  <a:cubicBezTo>
                    <a:pt x="3878" y="5860"/>
                    <a:pt x="4075" y="5860"/>
                    <a:pt x="4271" y="5860"/>
                  </a:cubicBezTo>
                  <a:cubicBezTo>
                    <a:pt x="4271" y="5860"/>
                    <a:pt x="4467" y="6028"/>
                    <a:pt x="4664" y="6028"/>
                  </a:cubicBezTo>
                  <a:cubicBezTo>
                    <a:pt x="4664" y="6028"/>
                    <a:pt x="4664" y="6195"/>
                    <a:pt x="4664" y="6195"/>
                  </a:cubicBezTo>
                  <a:cubicBezTo>
                    <a:pt x="4664" y="6028"/>
                    <a:pt x="4860" y="6028"/>
                    <a:pt x="4860" y="6028"/>
                  </a:cubicBezTo>
                  <a:cubicBezTo>
                    <a:pt x="5056" y="6195"/>
                    <a:pt x="5253" y="6195"/>
                    <a:pt x="5253" y="6363"/>
                  </a:cubicBezTo>
                  <a:cubicBezTo>
                    <a:pt x="5449" y="6530"/>
                    <a:pt x="5842" y="6530"/>
                    <a:pt x="5842" y="6698"/>
                  </a:cubicBezTo>
                  <a:cubicBezTo>
                    <a:pt x="5842" y="6698"/>
                    <a:pt x="5842" y="6530"/>
                    <a:pt x="5842" y="6530"/>
                  </a:cubicBezTo>
                  <a:cubicBezTo>
                    <a:pt x="6038" y="6530"/>
                    <a:pt x="6038" y="6698"/>
                    <a:pt x="6235" y="6698"/>
                  </a:cubicBezTo>
                  <a:cubicBezTo>
                    <a:pt x="6235" y="6698"/>
                    <a:pt x="6431" y="6698"/>
                    <a:pt x="6431" y="6865"/>
                  </a:cubicBezTo>
                  <a:cubicBezTo>
                    <a:pt x="6627" y="7033"/>
                    <a:pt x="6627" y="7535"/>
                    <a:pt x="6824" y="7870"/>
                  </a:cubicBezTo>
                  <a:cubicBezTo>
                    <a:pt x="6824" y="8037"/>
                    <a:pt x="7020" y="8205"/>
                    <a:pt x="7216" y="8372"/>
                  </a:cubicBezTo>
                  <a:cubicBezTo>
                    <a:pt x="7216" y="8540"/>
                    <a:pt x="7216" y="8707"/>
                    <a:pt x="7020" y="8874"/>
                  </a:cubicBezTo>
                  <a:cubicBezTo>
                    <a:pt x="7020" y="8874"/>
                    <a:pt x="7020" y="9042"/>
                    <a:pt x="7020" y="9042"/>
                  </a:cubicBezTo>
                  <a:cubicBezTo>
                    <a:pt x="7216" y="9042"/>
                    <a:pt x="7216" y="9042"/>
                    <a:pt x="7216" y="9042"/>
                  </a:cubicBezTo>
                  <a:cubicBezTo>
                    <a:pt x="7413" y="9042"/>
                    <a:pt x="7806" y="9209"/>
                    <a:pt x="7413" y="9377"/>
                  </a:cubicBezTo>
                  <a:cubicBezTo>
                    <a:pt x="7609" y="9377"/>
                    <a:pt x="7806" y="9377"/>
                    <a:pt x="7806" y="9377"/>
                  </a:cubicBezTo>
                  <a:cubicBezTo>
                    <a:pt x="8002" y="9544"/>
                    <a:pt x="8002" y="9544"/>
                    <a:pt x="8002" y="9544"/>
                  </a:cubicBezTo>
                  <a:cubicBezTo>
                    <a:pt x="8002" y="9712"/>
                    <a:pt x="8002" y="9712"/>
                    <a:pt x="8198" y="9712"/>
                  </a:cubicBezTo>
                  <a:cubicBezTo>
                    <a:pt x="8198" y="9712"/>
                    <a:pt x="8198" y="9879"/>
                    <a:pt x="8198" y="9879"/>
                  </a:cubicBezTo>
                  <a:cubicBezTo>
                    <a:pt x="8395" y="9879"/>
                    <a:pt x="8395" y="10047"/>
                    <a:pt x="8395" y="10047"/>
                  </a:cubicBezTo>
                  <a:cubicBezTo>
                    <a:pt x="8198" y="10047"/>
                    <a:pt x="8198" y="10047"/>
                    <a:pt x="8198" y="10047"/>
                  </a:cubicBezTo>
                  <a:cubicBezTo>
                    <a:pt x="8198" y="10214"/>
                    <a:pt x="8198" y="10214"/>
                    <a:pt x="8395" y="10214"/>
                  </a:cubicBezTo>
                  <a:cubicBezTo>
                    <a:pt x="8395" y="10047"/>
                    <a:pt x="8591" y="10214"/>
                    <a:pt x="8591" y="10214"/>
                  </a:cubicBezTo>
                  <a:cubicBezTo>
                    <a:pt x="8787" y="10214"/>
                    <a:pt x="9180" y="10381"/>
                    <a:pt x="9180" y="10549"/>
                  </a:cubicBezTo>
                  <a:cubicBezTo>
                    <a:pt x="9376" y="10716"/>
                    <a:pt x="9376" y="10884"/>
                    <a:pt x="9573" y="10884"/>
                  </a:cubicBezTo>
                  <a:cubicBezTo>
                    <a:pt x="9573" y="10884"/>
                    <a:pt x="9573" y="10884"/>
                    <a:pt x="9573" y="10884"/>
                  </a:cubicBezTo>
                  <a:cubicBezTo>
                    <a:pt x="9769" y="10884"/>
                    <a:pt x="9769" y="11051"/>
                    <a:pt x="9769" y="11051"/>
                  </a:cubicBezTo>
                  <a:cubicBezTo>
                    <a:pt x="9966" y="11051"/>
                    <a:pt x="10162" y="11219"/>
                    <a:pt x="10162" y="11219"/>
                  </a:cubicBezTo>
                  <a:cubicBezTo>
                    <a:pt x="10162" y="11386"/>
                    <a:pt x="10162" y="11386"/>
                    <a:pt x="10162" y="11553"/>
                  </a:cubicBezTo>
                  <a:cubicBezTo>
                    <a:pt x="10162" y="11553"/>
                    <a:pt x="10358" y="11553"/>
                    <a:pt x="10358" y="11553"/>
                  </a:cubicBezTo>
                  <a:cubicBezTo>
                    <a:pt x="10555" y="11721"/>
                    <a:pt x="10751" y="11888"/>
                    <a:pt x="10947" y="12223"/>
                  </a:cubicBezTo>
                  <a:cubicBezTo>
                    <a:pt x="10947" y="12056"/>
                    <a:pt x="11340" y="12223"/>
                    <a:pt x="11340" y="12223"/>
                  </a:cubicBezTo>
                  <a:cubicBezTo>
                    <a:pt x="11536" y="12223"/>
                    <a:pt x="11536" y="12558"/>
                    <a:pt x="11733" y="12558"/>
                  </a:cubicBezTo>
                  <a:cubicBezTo>
                    <a:pt x="11733" y="12558"/>
                    <a:pt x="11929" y="12558"/>
                    <a:pt x="11929" y="12558"/>
                  </a:cubicBezTo>
                  <a:cubicBezTo>
                    <a:pt x="11929" y="12558"/>
                    <a:pt x="12126" y="12391"/>
                    <a:pt x="12126" y="12391"/>
                  </a:cubicBezTo>
                  <a:cubicBezTo>
                    <a:pt x="12322" y="12558"/>
                    <a:pt x="12518" y="12558"/>
                    <a:pt x="12715" y="12558"/>
                  </a:cubicBezTo>
                  <a:cubicBezTo>
                    <a:pt x="12715" y="12558"/>
                    <a:pt x="12911" y="12558"/>
                    <a:pt x="12911" y="12558"/>
                  </a:cubicBezTo>
                  <a:cubicBezTo>
                    <a:pt x="13107" y="12558"/>
                    <a:pt x="13107" y="12893"/>
                    <a:pt x="13304" y="12893"/>
                  </a:cubicBezTo>
                  <a:cubicBezTo>
                    <a:pt x="13304" y="13060"/>
                    <a:pt x="13500" y="13563"/>
                    <a:pt x="13500" y="13563"/>
                  </a:cubicBezTo>
                  <a:cubicBezTo>
                    <a:pt x="13500" y="13395"/>
                    <a:pt x="13696" y="13395"/>
                    <a:pt x="13696" y="13395"/>
                  </a:cubicBezTo>
                  <a:cubicBezTo>
                    <a:pt x="13893" y="13395"/>
                    <a:pt x="13893" y="13395"/>
                    <a:pt x="13893" y="13395"/>
                  </a:cubicBezTo>
                  <a:cubicBezTo>
                    <a:pt x="14089" y="13395"/>
                    <a:pt x="14089" y="13563"/>
                    <a:pt x="14286" y="13563"/>
                  </a:cubicBezTo>
                  <a:cubicBezTo>
                    <a:pt x="14482" y="13730"/>
                    <a:pt x="13893" y="13730"/>
                    <a:pt x="14089" y="13898"/>
                  </a:cubicBezTo>
                  <a:cubicBezTo>
                    <a:pt x="14089" y="13898"/>
                    <a:pt x="14089" y="13898"/>
                    <a:pt x="14286" y="13898"/>
                  </a:cubicBezTo>
                  <a:cubicBezTo>
                    <a:pt x="14286" y="13898"/>
                    <a:pt x="14286" y="13898"/>
                    <a:pt x="14482" y="13898"/>
                  </a:cubicBezTo>
                  <a:cubicBezTo>
                    <a:pt x="14482" y="13898"/>
                    <a:pt x="14678" y="13730"/>
                    <a:pt x="14678" y="13730"/>
                  </a:cubicBezTo>
                  <a:cubicBezTo>
                    <a:pt x="14875" y="13730"/>
                    <a:pt x="14875" y="13730"/>
                    <a:pt x="14875" y="13898"/>
                  </a:cubicBezTo>
                  <a:cubicBezTo>
                    <a:pt x="15071" y="13898"/>
                    <a:pt x="15267" y="14233"/>
                    <a:pt x="15267" y="14233"/>
                  </a:cubicBezTo>
                  <a:cubicBezTo>
                    <a:pt x="15267" y="14400"/>
                    <a:pt x="15267" y="14400"/>
                    <a:pt x="15071" y="14400"/>
                  </a:cubicBezTo>
                  <a:cubicBezTo>
                    <a:pt x="15071" y="14567"/>
                    <a:pt x="15071" y="14567"/>
                    <a:pt x="15071" y="14567"/>
                  </a:cubicBezTo>
                  <a:cubicBezTo>
                    <a:pt x="15267" y="14735"/>
                    <a:pt x="15267" y="14735"/>
                    <a:pt x="15464" y="14735"/>
                  </a:cubicBezTo>
                  <a:cubicBezTo>
                    <a:pt x="15464" y="14735"/>
                    <a:pt x="15660" y="14902"/>
                    <a:pt x="15660" y="15070"/>
                  </a:cubicBezTo>
                  <a:cubicBezTo>
                    <a:pt x="15660" y="15070"/>
                    <a:pt x="15660" y="15070"/>
                    <a:pt x="15660" y="15070"/>
                  </a:cubicBezTo>
                  <a:cubicBezTo>
                    <a:pt x="15856" y="15070"/>
                    <a:pt x="15856" y="15070"/>
                    <a:pt x="16053" y="15070"/>
                  </a:cubicBezTo>
                  <a:cubicBezTo>
                    <a:pt x="16053" y="15070"/>
                    <a:pt x="16053" y="14902"/>
                    <a:pt x="16249" y="14902"/>
                  </a:cubicBezTo>
                  <a:cubicBezTo>
                    <a:pt x="16249" y="14902"/>
                    <a:pt x="16249" y="14902"/>
                    <a:pt x="16446" y="14902"/>
                  </a:cubicBezTo>
                  <a:cubicBezTo>
                    <a:pt x="16446" y="15070"/>
                    <a:pt x="16446" y="15070"/>
                    <a:pt x="16642" y="15237"/>
                  </a:cubicBezTo>
                  <a:cubicBezTo>
                    <a:pt x="16642" y="15405"/>
                    <a:pt x="16642" y="15405"/>
                    <a:pt x="16642" y="15572"/>
                  </a:cubicBezTo>
                  <a:cubicBezTo>
                    <a:pt x="16642" y="15572"/>
                    <a:pt x="16838" y="15740"/>
                    <a:pt x="16838" y="15907"/>
                  </a:cubicBezTo>
                  <a:cubicBezTo>
                    <a:pt x="16838" y="16074"/>
                    <a:pt x="17035" y="16074"/>
                    <a:pt x="17035" y="16242"/>
                  </a:cubicBezTo>
                  <a:cubicBezTo>
                    <a:pt x="17231" y="16577"/>
                    <a:pt x="17231" y="16912"/>
                    <a:pt x="17427" y="17247"/>
                  </a:cubicBezTo>
                  <a:cubicBezTo>
                    <a:pt x="17427" y="17247"/>
                    <a:pt x="17427" y="17247"/>
                    <a:pt x="17427" y="17414"/>
                  </a:cubicBezTo>
                  <a:cubicBezTo>
                    <a:pt x="17427" y="17581"/>
                    <a:pt x="17427" y="17581"/>
                    <a:pt x="17231" y="17581"/>
                  </a:cubicBezTo>
                  <a:cubicBezTo>
                    <a:pt x="17035" y="17581"/>
                    <a:pt x="16838" y="17581"/>
                    <a:pt x="16838" y="17749"/>
                  </a:cubicBezTo>
                  <a:cubicBezTo>
                    <a:pt x="16838" y="17916"/>
                    <a:pt x="16838" y="17916"/>
                    <a:pt x="16838" y="18084"/>
                  </a:cubicBezTo>
                  <a:cubicBezTo>
                    <a:pt x="16838" y="18084"/>
                    <a:pt x="16838" y="18419"/>
                    <a:pt x="16642" y="18419"/>
                  </a:cubicBezTo>
                  <a:cubicBezTo>
                    <a:pt x="16642" y="18586"/>
                    <a:pt x="16446" y="18586"/>
                    <a:pt x="16446" y="18753"/>
                  </a:cubicBezTo>
                  <a:cubicBezTo>
                    <a:pt x="16446" y="18753"/>
                    <a:pt x="16446" y="18921"/>
                    <a:pt x="16446" y="18921"/>
                  </a:cubicBezTo>
                  <a:cubicBezTo>
                    <a:pt x="16446" y="19088"/>
                    <a:pt x="16446" y="19088"/>
                    <a:pt x="16446" y="19088"/>
                  </a:cubicBezTo>
                  <a:cubicBezTo>
                    <a:pt x="16446" y="19088"/>
                    <a:pt x="16642" y="19256"/>
                    <a:pt x="16642" y="19256"/>
                  </a:cubicBezTo>
                  <a:cubicBezTo>
                    <a:pt x="16642" y="19256"/>
                    <a:pt x="17035" y="19256"/>
                    <a:pt x="17231" y="19256"/>
                  </a:cubicBezTo>
                  <a:cubicBezTo>
                    <a:pt x="17231" y="19088"/>
                    <a:pt x="17231" y="18921"/>
                    <a:pt x="17427" y="18921"/>
                  </a:cubicBezTo>
                  <a:cubicBezTo>
                    <a:pt x="17427" y="18586"/>
                    <a:pt x="18016" y="18419"/>
                    <a:pt x="18016" y="18251"/>
                  </a:cubicBezTo>
                  <a:cubicBezTo>
                    <a:pt x="18213" y="17916"/>
                    <a:pt x="17820" y="17749"/>
                    <a:pt x="18213" y="17414"/>
                  </a:cubicBezTo>
                  <a:cubicBezTo>
                    <a:pt x="18213" y="17414"/>
                    <a:pt x="18606" y="17247"/>
                    <a:pt x="18802" y="17247"/>
                  </a:cubicBezTo>
                  <a:cubicBezTo>
                    <a:pt x="18802" y="17247"/>
                    <a:pt x="18802" y="17247"/>
                    <a:pt x="18802" y="17247"/>
                  </a:cubicBezTo>
                  <a:cubicBezTo>
                    <a:pt x="18998" y="17247"/>
                    <a:pt x="18998" y="17247"/>
                    <a:pt x="18998" y="17247"/>
                  </a:cubicBezTo>
                  <a:cubicBezTo>
                    <a:pt x="19195" y="17247"/>
                    <a:pt x="19195" y="17079"/>
                    <a:pt x="19195" y="17079"/>
                  </a:cubicBezTo>
                  <a:cubicBezTo>
                    <a:pt x="18998" y="17079"/>
                    <a:pt x="19195" y="16409"/>
                    <a:pt x="19195" y="16242"/>
                  </a:cubicBezTo>
                  <a:cubicBezTo>
                    <a:pt x="18998" y="16242"/>
                    <a:pt x="18802" y="16074"/>
                    <a:pt x="18606" y="16074"/>
                  </a:cubicBezTo>
                  <a:cubicBezTo>
                    <a:pt x="18606" y="15907"/>
                    <a:pt x="18606" y="15907"/>
                    <a:pt x="18606" y="15907"/>
                  </a:cubicBezTo>
                  <a:cubicBezTo>
                    <a:pt x="18409" y="15907"/>
                    <a:pt x="18409" y="15907"/>
                    <a:pt x="18213" y="15907"/>
                  </a:cubicBezTo>
                  <a:cubicBezTo>
                    <a:pt x="18016" y="15740"/>
                    <a:pt x="18016" y="15740"/>
                    <a:pt x="18016" y="15572"/>
                  </a:cubicBezTo>
                  <a:cubicBezTo>
                    <a:pt x="18016" y="15405"/>
                    <a:pt x="18213" y="15237"/>
                    <a:pt x="18213" y="15237"/>
                  </a:cubicBezTo>
                  <a:cubicBezTo>
                    <a:pt x="18213" y="15070"/>
                    <a:pt x="18213" y="15070"/>
                    <a:pt x="18213" y="14902"/>
                  </a:cubicBezTo>
                  <a:cubicBezTo>
                    <a:pt x="18213" y="14902"/>
                    <a:pt x="18213" y="14902"/>
                    <a:pt x="18213" y="14902"/>
                  </a:cubicBezTo>
                  <a:cubicBezTo>
                    <a:pt x="18409" y="14567"/>
                    <a:pt x="18606" y="14400"/>
                    <a:pt x="18606" y="14233"/>
                  </a:cubicBezTo>
                  <a:cubicBezTo>
                    <a:pt x="18802" y="14233"/>
                    <a:pt x="18802" y="14065"/>
                    <a:pt x="18998" y="14065"/>
                  </a:cubicBezTo>
                  <a:cubicBezTo>
                    <a:pt x="19195" y="14065"/>
                    <a:pt x="19195" y="14065"/>
                    <a:pt x="19195" y="14065"/>
                  </a:cubicBezTo>
                  <a:cubicBezTo>
                    <a:pt x="19195" y="14065"/>
                    <a:pt x="19391" y="14065"/>
                    <a:pt x="19391" y="14065"/>
                  </a:cubicBezTo>
                  <a:cubicBezTo>
                    <a:pt x="19391" y="14065"/>
                    <a:pt x="19391" y="14065"/>
                    <a:pt x="19391" y="14065"/>
                  </a:cubicBezTo>
                  <a:cubicBezTo>
                    <a:pt x="19391" y="14065"/>
                    <a:pt x="19391" y="14065"/>
                    <a:pt x="19195" y="14065"/>
                  </a:cubicBezTo>
                  <a:cubicBezTo>
                    <a:pt x="19391" y="14233"/>
                    <a:pt x="19391" y="14233"/>
                    <a:pt x="19195" y="14233"/>
                  </a:cubicBezTo>
                  <a:cubicBezTo>
                    <a:pt x="19391" y="14400"/>
                    <a:pt x="19587" y="14400"/>
                    <a:pt x="19784" y="14400"/>
                  </a:cubicBezTo>
                  <a:cubicBezTo>
                    <a:pt x="19980" y="14567"/>
                    <a:pt x="20569" y="14400"/>
                    <a:pt x="20569" y="14567"/>
                  </a:cubicBezTo>
                  <a:cubicBezTo>
                    <a:pt x="20569" y="14567"/>
                    <a:pt x="20569" y="14735"/>
                    <a:pt x="20569" y="14735"/>
                  </a:cubicBezTo>
                  <a:cubicBezTo>
                    <a:pt x="20569" y="14902"/>
                    <a:pt x="20766" y="14902"/>
                    <a:pt x="20569" y="14902"/>
                  </a:cubicBezTo>
                  <a:cubicBezTo>
                    <a:pt x="20766" y="15070"/>
                    <a:pt x="20766" y="15070"/>
                    <a:pt x="20766" y="15070"/>
                  </a:cubicBezTo>
                  <a:cubicBezTo>
                    <a:pt x="20766" y="15237"/>
                    <a:pt x="21158" y="15572"/>
                    <a:pt x="21355" y="15405"/>
                  </a:cubicBezTo>
                  <a:cubicBezTo>
                    <a:pt x="21355" y="15405"/>
                    <a:pt x="21355" y="15237"/>
                    <a:pt x="21355" y="15070"/>
                  </a:cubicBezTo>
                  <a:cubicBezTo>
                    <a:pt x="21551" y="15070"/>
                    <a:pt x="21551" y="14902"/>
                    <a:pt x="21551" y="14902"/>
                  </a:cubicBezTo>
                  <a:close/>
                  <a:moveTo>
                    <a:pt x="10358" y="3684"/>
                  </a:moveTo>
                  <a:cubicBezTo>
                    <a:pt x="10358" y="3684"/>
                    <a:pt x="10358" y="3684"/>
                    <a:pt x="10358" y="3684"/>
                  </a:cubicBezTo>
                  <a:moveTo>
                    <a:pt x="10555" y="3684"/>
                  </a:moveTo>
                  <a:cubicBezTo>
                    <a:pt x="10555" y="3684"/>
                    <a:pt x="10555" y="3684"/>
                    <a:pt x="10555" y="3684"/>
                  </a:cubicBezTo>
                  <a:cubicBezTo>
                    <a:pt x="10555" y="3684"/>
                    <a:pt x="10358" y="3851"/>
                    <a:pt x="10358" y="3851"/>
                  </a:cubicBezTo>
                  <a:cubicBezTo>
                    <a:pt x="10358" y="3851"/>
                    <a:pt x="10358" y="3684"/>
                    <a:pt x="10555" y="3684"/>
                  </a:cubicBezTo>
                  <a:close/>
                  <a:moveTo>
                    <a:pt x="16249" y="18586"/>
                  </a:moveTo>
                  <a:cubicBezTo>
                    <a:pt x="16249" y="18586"/>
                    <a:pt x="16446" y="18586"/>
                    <a:pt x="16446" y="18586"/>
                  </a:cubicBezTo>
                  <a:cubicBezTo>
                    <a:pt x="16249" y="18419"/>
                    <a:pt x="16249" y="18419"/>
                    <a:pt x="16249" y="18419"/>
                  </a:cubicBezTo>
                  <a:cubicBezTo>
                    <a:pt x="16053" y="18419"/>
                    <a:pt x="15856" y="18586"/>
                    <a:pt x="15856" y="18586"/>
                  </a:cubicBezTo>
                  <a:cubicBezTo>
                    <a:pt x="15660" y="18586"/>
                    <a:pt x="15660" y="18586"/>
                    <a:pt x="15660" y="18586"/>
                  </a:cubicBezTo>
                  <a:cubicBezTo>
                    <a:pt x="15660" y="18753"/>
                    <a:pt x="15464" y="18753"/>
                    <a:pt x="15267" y="18753"/>
                  </a:cubicBezTo>
                  <a:cubicBezTo>
                    <a:pt x="15267" y="18753"/>
                    <a:pt x="15267" y="18753"/>
                    <a:pt x="15071" y="18753"/>
                  </a:cubicBezTo>
                  <a:cubicBezTo>
                    <a:pt x="15071" y="18753"/>
                    <a:pt x="14875" y="18753"/>
                    <a:pt x="14678" y="18753"/>
                  </a:cubicBezTo>
                  <a:cubicBezTo>
                    <a:pt x="14678" y="18753"/>
                    <a:pt x="14678" y="18921"/>
                    <a:pt x="14482" y="18921"/>
                  </a:cubicBezTo>
                  <a:cubicBezTo>
                    <a:pt x="14482" y="18921"/>
                    <a:pt x="14286" y="18921"/>
                    <a:pt x="14286" y="18921"/>
                  </a:cubicBezTo>
                  <a:cubicBezTo>
                    <a:pt x="13893" y="19088"/>
                    <a:pt x="13893" y="19088"/>
                    <a:pt x="13500" y="18921"/>
                  </a:cubicBezTo>
                  <a:cubicBezTo>
                    <a:pt x="13500" y="18921"/>
                    <a:pt x="13500" y="18921"/>
                    <a:pt x="13304" y="19088"/>
                  </a:cubicBezTo>
                  <a:cubicBezTo>
                    <a:pt x="13304" y="19088"/>
                    <a:pt x="13107" y="19088"/>
                    <a:pt x="12911" y="19088"/>
                  </a:cubicBezTo>
                  <a:cubicBezTo>
                    <a:pt x="12911" y="19088"/>
                    <a:pt x="12911" y="19088"/>
                    <a:pt x="12715" y="19088"/>
                  </a:cubicBezTo>
                  <a:cubicBezTo>
                    <a:pt x="12715" y="18921"/>
                    <a:pt x="12715" y="18921"/>
                    <a:pt x="12518" y="18921"/>
                  </a:cubicBezTo>
                  <a:cubicBezTo>
                    <a:pt x="12518" y="18921"/>
                    <a:pt x="12518" y="18921"/>
                    <a:pt x="12518" y="18921"/>
                  </a:cubicBezTo>
                  <a:cubicBezTo>
                    <a:pt x="12518" y="18753"/>
                    <a:pt x="12322" y="18921"/>
                    <a:pt x="12322" y="18753"/>
                  </a:cubicBezTo>
                  <a:cubicBezTo>
                    <a:pt x="12322" y="18753"/>
                    <a:pt x="12322" y="18586"/>
                    <a:pt x="12126" y="18586"/>
                  </a:cubicBezTo>
                  <a:cubicBezTo>
                    <a:pt x="12126" y="18586"/>
                    <a:pt x="12126" y="18586"/>
                    <a:pt x="12126" y="18753"/>
                  </a:cubicBezTo>
                  <a:cubicBezTo>
                    <a:pt x="11929" y="18753"/>
                    <a:pt x="11929" y="18753"/>
                    <a:pt x="11929" y="18753"/>
                  </a:cubicBezTo>
                  <a:cubicBezTo>
                    <a:pt x="11929" y="18753"/>
                    <a:pt x="11929" y="18586"/>
                    <a:pt x="11733" y="18753"/>
                  </a:cubicBezTo>
                  <a:cubicBezTo>
                    <a:pt x="11733" y="18753"/>
                    <a:pt x="11733" y="18921"/>
                    <a:pt x="11536" y="18921"/>
                  </a:cubicBezTo>
                  <a:cubicBezTo>
                    <a:pt x="11340" y="19088"/>
                    <a:pt x="11340" y="18753"/>
                    <a:pt x="11144" y="18753"/>
                  </a:cubicBezTo>
                  <a:cubicBezTo>
                    <a:pt x="11144" y="18753"/>
                    <a:pt x="11144" y="18753"/>
                    <a:pt x="10947" y="18921"/>
                  </a:cubicBezTo>
                  <a:cubicBezTo>
                    <a:pt x="10947" y="18921"/>
                    <a:pt x="10751" y="18921"/>
                    <a:pt x="10751" y="19088"/>
                  </a:cubicBezTo>
                  <a:cubicBezTo>
                    <a:pt x="10751" y="19088"/>
                    <a:pt x="10751" y="19256"/>
                    <a:pt x="10751" y="19256"/>
                  </a:cubicBezTo>
                  <a:cubicBezTo>
                    <a:pt x="10555" y="19256"/>
                    <a:pt x="10555" y="19423"/>
                    <a:pt x="10555" y="19423"/>
                  </a:cubicBezTo>
                  <a:cubicBezTo>
                    <a:pt x="10555" y="19423"/>
                    <a:pt x="10555" y="19591"/>
                    <a:pt x="10751" y="19758"/>
                  </a:cubicBezTo>
                  <a:cubicBezTo>
                    <a:pt x="10751" y="19758"/>
                    <a:pt x="10751" y="19758"/>
                    <a:pt x="10751" y="19758"/>
                  </a:cubicBezTo>
                  <a:cubicBezTo>
                    <a:pt x="10947" y="19758"/>
                    <a:pt x="10947" y="19926"/>
                    <a:pt x="10947" y="19926"/>
                  </a:cubicBezTo>
                  <a:cubicBezTo>
                    <a:pt x="11144" y="19926"/>
                    <a:pt x="11340" y="19926"/>
                    <a:pt x="11536" y="19926"/>
                  </a:cubicBezTo>
                  <a:cubicBezTo>
                    <a:pt x="11536" y="19926"/>
                    <a:pt x="11536" y="19926"/>
                    <a:pt x="11536" y="19926"/>
                  </a:cubicBezTo>
                  <a:cubicBezTo>
                    <a:pt x="11733" y="19926"/>
                    <a:pt x="11536" y="20093"/>
                    <a:pt x="11733" y="20093"/>
                  </a:cubicBezTo>
                  <a:cubicBezTo>
                    <a:pt x="11733" y="20093"/>
                    <a:pt x="11733" y="20093"/>
                    <a:pt x="11733" y="20093"/>
                  </a:cubicBezTo>
                  <a:cubicBezTo>
                    <a:pt x="11929" y="20093"/>
                    <a:pt x="11929" y="20093"/>
                    <a:pt x="11929" y="20093"/>
                  </a:cubicBezTo>
                  <a:cubicBezTo>
                    <a:pt x="12126" y="20093"/>
                    <a:pt x="12126" y="20260"/>
                    <a:pt x="12322" y="20260"/>
                  </a:cubicBezTo>
                  <a:cubicBezTo>
                    <a:pt x="12518" y="20428"/>
                    <a:pt x="12715" y="20428"/>
                    <a:pt x="12911" y="20595"/>
                  </a:cubicBezTo>
                  <a:cubicBezTo>
                    <a:pt x="12911" y="20595"/>
                    <a:pt x="13107" y="20763"/>
                    <a:pt x="13304" y="20763"/>
                  </a:cubicBezTo>
                  <a:cubicBezTo>
                    <a:pt x="13304" y="20763"/>
                    <a:pt x="13500" y="20763"/>
                    <a:pt x="13500" y="20763"/>
                  </a:cubicBezTo>
                  <a:cubicBezTo>
                    <a:pt x="13696" y="20763"/>
                    <a:pt x="13893" y="20930"/>
                    <a:pt x="14089" y="21098"/>
                  </a:cubicBezTo>
                  <a:cubicBezTo>
                    <a:pt x="14089" y="21098"/>
                    <a:pt x="14286" y="21265"/>
                    <a:pt x="14286" y="21433"/>
                  </a:cubicBezTo>
                  <a:cubicBezTo>
                    <a:pt x="14286" y="21433"/>
                    <a:pt x="14482" y="21433"/>
                    <a:pt x="14482" y="21433"/>
                  </a:cubicBezTo>
                  <a:cubicBezTo>
                    <a:pt x="14678" y="21433"/>
                    <a:pt x="14678" y="21600"/>
                    <a:pt x="14875" y="21600"/>
                  </a:cubicBezTo>
                  <a:cubicBezTo>
                    <a:pt x="15071" y="21600"/>
                    <a:pt x="15071" y="21600"/>
                    <a:pt x="15267" y="21600"/>
                  </a:cubicBezTo>
                  <a:cubicBezTo>
                    <a:pt x="15267" y="21600"/>
                    <a:pt x="15267" y="21600"/>
                    <a:pt x="15267" y="21600"/>
                  </a:cubicBezTo>
                  <a:cubicBezTo>
                    <a:pt x="15267" y="21600"/>
                    <a:pt x="15267" y="21600"/>
                    <a:pt x="15464" y="21600"/>
                  </a:cubicBezTo>
                  <a:cubicBezTo>
                    <a:pt x="15660" y="21600"/>
                    <a:pt x="15464" y="21433"/>
                    <a:pt x="15464" y="21433"/>
                  </a:cubicBezTo>
                  <a:cubicBezTo>
                    <a:pt x="15464" y="21265"/>
                    <a:pt x="15660" y="21098"/>
                    <a:pt x="15660" y="21098"/>
                  </a:cubicBezTo>
                  <a:cubicBezTo>
                    <a:pt x="15660" y="21098"/>
                    <a:pt x="15660" y="20930"/>
                    <a:pt x="15856" y="20930"/>
                  </a:cubicBezTo>
                  <a:cubicBezTo>
                    <a:pt x="15856" y="20930"/>
                    <a:pt x="15660" y="20930"/>
                    <a:pt x="15856" y="20930"/>
                  </a:cubicBezTo>
                  <a:cubicBezTo>
                    <a:pt x="15856" y="20763"/>
                    <a:pt x="15660" y="20763"/>
                    <a:pt x="15660" y="20763"/>
                  </a:cubicBezTo>
                  <a:cubicBezTo>
                    <a:pt x="15464" y="20763"/>
                    <a:pt x="15660" y="20428"/>
                    <a:pt x="15660" y="20595"/>
                  </a:cubicBezTo>
                  <a:cubicBezTo>
                    <a:pt x="15660" y="20595"/>
                    <a:pt x="15660" y="20595"/>
                    <a:pt x="15660" y="20595"/>
                  </a:cubicBezTo>
                  <a:cubicBezTo>
                    <a:pt x="15660" y="20428"/>
                    <a:pt x="15464" y="20428"/>
                    <a:pt x="15464" y="20428"/>
                  </a:cubicBezTo>
                  <a:cubicBezTo>
                    <a:pt x="15464" y="20260"/>
                    <a:pt x="15464" y="20260"/>
                    <a:pt x="15464" y="20260"/>
                  </a:cubicBezTo>
                  <a:cubicBezTo>
                    <a:pt x="15464" y="19926"/>
                    <a:pt x="15660" y="19926"/>
                    <a:pt x="15660" y="19591"/>
                  </a:cubicBezTo>
                  <a:cubicBezTo>
                    <a:pt x="15660" y="19256"/>
                    <a:pt x="16053" y="18921"/>
                    <a:pt x="16249" y="18586"/>
                  </a:cubicBezTo>
                  <a:cubicBezTo>
                    <a:pt x="16249" y="18586"/>
                    <a:pt x="16249" y="18586"/>
                    <a:pt x="16249" y="18586"/>
                  </a:cubicBezTo>
                  <a:cubicBezTo>
                    <a:pt x="16249" y="18586"/>
                    <a:pt x="16249" y="18586"/>
                    <a:pt x="16249" y="18586"/>
                  </a:cubicBezTo>
                  <a:close/>
                </a:path>
              </a:pathLst>
            </a:custGeom>
            <a:solidFill>
              <a:schemeClr val="accent4"/>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a:p>
          </p:txBody>
        </p:sp>
        <p:sp>
          <p:nvSpPr>
            <p:cNvPr id="100" name="Shape 791">
              <a:extLst>
                <a:ext uri="{FF2B5EF4-FFF2-40B4-BE49-F238E27FC236}">
                  <a16:creationId xmlns:a16="http://schemas.microsoft.com/office/drawing/2014/main" id="{78824A44-078E-4165-99CA-0FCEC85E2C96}"/>
                </a:ext>
              </a:extLst>
            </p:cNvPr>
            <p:cNvSpPr/>
            <p:nvPr/>
          </p:nvSpPr>
          <p:spPr>
            <a:xfrm>
              <a:off x="2112489" y="5704240"/>
              <a:ext cx="677900" cy="991052"/>
            </a:xfrm>
            <a:custGeom>
              <a:avLst/>
              <a:gdLst/>
              <a:ahLst/>
              <a:cxnLst>
                <a:cxn ang="0">
                  <a:pos x="wd2" y="hd2"/>
                </a:cxn>
                <a:cxn ang="5400000">
                  <a:pos x="wd2" y="hd2"/>
                </a:cxn>
                <a:cxn ang="10800000">
                  <a:pos x="wd2" y="hd2"/>
                </a:cxn>
                <a:cxn ang="16200000">
                  <a:pos x="wd2" y="hd2"/>
                </a:cxn>
              </a:cxnLst>
              <a:rect l="0" t="0" r="r" b="b"/>
              <a:pathLst>
                <a:path w="21424" h="21600" extrusionOk="0">
                  <a:moveTo>
                    <a:pt x="3424" y="20892"/>
                  </a:moveTo>
                  <a:cubicBezTo>
                    <a:pt x="3424" y="20892"/>
                    <a:pt x="3424" y="20892"/>
                    <a:pt x="3424" y="20892"/>
                  </a:cubicBezTo>
                  <a:moveTo>
                    <a:pt x="853" y="19475"/>
                  </a:moveTo>
                  <a:cubicBezTo>
                    <a:pt x="853" y="19121"/>
                    <a:pt x="338" y="19121"/>
                    <a:pt x="338" y="19475"/>
                  </a:cubicBezTo>
                  <a:cubicBezTo>
                    <a:pt x="338" y="19475"/>
                    <a:pt x="853" y="19475"/>
                    <a:pt x="853" y="19475"/>
                  </a:cubicBezTo>
                  <a:close/>
                  <a:moveTo>
                    <a:pt x="21424" y="13810"/>
                  </a:moveTo>
                  <a:cubicBezTo>
                    <a:pt x="20910" y="13456"/>
                    <a:pt x="21424" y="13102"/>
                    <a:pt x="21424" y="12748"/>
                  </a:cubicBezTo>
                  <a:cubicBezTo>
                    <a:pt x="20910" y="12748"/>
                    <a:pt x="20910" y="12393"/>
                    <a:pt x="20910" y="12393"/>
                  </a:cubicBezTo>
                  <a:cubicBezTo>
                    <a:pt x="20910" y="12393"/>
                    <a:pt x="20910" y="12039"/>
                    <a:pt x="20910" y="12039"/>
                  </a:cubicBezTo>
                  <a:cubicBezTo>
                    <a:pt x="20910" y="11685"/>
                    <a:pt x="19881" y="11331"/>
                    <a:pt x="20910" y="11331"/>
                  </a:cubicBezTo>
                  <a:cubicBezTo>
                    <a:pt x="20910" y="11331"/>
                    <a:pt x="20910" y="11331"/>
                    <a:pt x="20910" y="11331"/>
                  </a:cubicBezTo>
                  <a:cubicBezTo>
                    <a:pt x="20910" y="11331"/>
                    <a:pt x="20910" y="11331"/>
                    <a:pt x="20910" y="11331"/>
                  </a:cubicBezTo>
                  <a:cubicBezTo>
                    <a:pt x="20910" y="10977"/>
                    <a:pt x="20910" y="10977"/>
                    <a:pt x="20395" y="10977"/>
                  </a:cubicBezTo>
                  <a:cubicBezTo>
                    <a:pt x="20910" y="10977"/>
                    <a:pt x="20395" y="10977"/>
                    <a:pt x="20910" y="10977"/>
                  </a:cubicBezTo>
                  <a:cubicBezTo>
                    <a:pt x="20910" y="10269"/>
                    <a:pt x="20910" y="10269"/>
                    <a:pt x="20395" y="9915"/>
                  </a:cubicBezTo>
                  <a:cubicBezTo>
                    <a:pt x="20395" y="9915"/>
                    <a:pt x="19881" y="9207"/>
                    <a:pt x="20395" y="9207"/>
                  </a:cubicBezTo>
                  <a:cubicBezTo>
                    <a:pt x="19881" y="8852"/>
                    <a:pt x="20395" y="8852"/>
                    <a:pt x="20395" y="8852"/>
                  </a:cubicBezTo>
                  <a:cubicBezTo>
                    <a:pt x="19881" y="8852"/>
                    <a:pt x="19881" y="8852"/>
                    <a:pt x="19881" y="8498"/>
                  </a:cubicBezTo>
                  <a:cubicBezTo>
                    <a:pt x="19367" y="8498"/>
                    <a:pt x="19881" y="8144"/>
                    <a:pt x="19881" y="7790"/>
                  </a:cubicBezTo>
                  <a:cubicBezTo>
                    <a:pt x="19881" y="7790"/>
                    <a:pt x="20395" y="8144"/>
                    <a:pt x="20395" y="8144"/>
                  </a:cubicBezTo>
                  <a:cubicBezTo>
                    <a:pt x="20910" y="7790"/>
                    <a:pt x="20395" y="7790"/>
                    <a:pt x="20395" y="7436"/>
                  </a:cubicBezTo>
                  <a:cubicBezTo>
                    <a:pt x="20395" y="7436"/>
                    <a:pt x="19881" y="7436"/>
                    <a:pt x="19881" y="7436"/>
                  </a:cubicBezTo>
                  <a:cubicBezTo>
                    <a:pt x="19881" y="7436"/>
                    <a:pt x="19881" y="7436"/>
                    <a:pt x="19367" y="7436"/>
                  </a:cubicBezTo>
                  <a:cubicBezTo>
                    <a:pt x="19367" y="7790"/>
                    <a:pt x="19367" y="7436"/>
                    <a:pt x="19367" y="7790"/>
                  </a:cubicBezTo>
                  <a:cubicBezTo>
                    <a:pt x="19367" y="7790"/>
                    <a:pt x="18338" y="7790"/>
                    <a:pt x="18338" y="7790"/>
                  </a:cubicBezTo>
                  <a:cubicBezTo>
                    <a:pt x="17824" y="7790"/>
                    <a:pt x="18338" y="7436"/>
                    <a:pt x="18338" y="7082"/>
                  </a:cubicBezTo>
                  <a:cubicBezTo>
                    <a:pt x="18338" y="7082"/>
                    <a:pt x="18338" y="7082"/>
                    <a:pt x="18338" y="7082"/>
                  </a:cubicBezTo>
                  <a:cubicBezTo>
                    <a:pt x="17824" y="6728"/>
                    <a:pt x="17824" y="7082"/>
                    <a:pt x="17824" y="7082"/>
                  </a:cubicBezTo>
                  <a:cubicBezTo>
                    <a:pt x="17310" y="6728"/>
                    <a:pt x="17310" y="6374"/>
                    <a:pt x="17310" y="6374"/>
                  </a:cubicBezTo>
                  <a:cubicBezTo>
                    <a:pt x="17824" y="6374"/>
                    <a:pt x="16795" y="5666"/>
                    <a:pt x="16281" y="5666"/>
                  </a:cubicBezTo>
                  <a:cubicBezTo>
                    <a:pt x="16281" y="5666"/>
                    <a:pt x="15767" y="6020"/>
                    <a:pt x="15767" y="6374"/>
                  </a:cubicBezTo>
                  <a:cubicBezTo>
                    <a:pt x="15767" y="6374"/>
                    <a:pt x="15767" y="6374"/>
                    <a:pt x="15767" y="6728"/>
                  </a:cubicBezTo>
                  <a:cubicBezTo>
                    <a:pt x="15767" y="6728"/>
                    <a:pt x="15767" y="6728"/>
                    <a:pt x="15253" y="6728"/>
                  </a:cubicBezTo>
                  <a:cubicBezTo>
                    <a:pt x="15253" y="7082"/>
                    <a:pt x="15253" y="7082"/>
                    <a:pt x="15253" y="7436"/>
                  </a:cubicBezTo>
                  <a:cubicBezTo>
                    <a:pt x="15253" y="7082"/>
                    <a:pt x="15253" y="7082"/>
                    <a:pt x="15253" y="7082"/>
                  </a:cubicBezTo>
                  <a:cubicBezTo>
                    <a:pt x="14738" y="7082"/>
                    <a:pt x="14738" y="7082"/>
                    <a:pt x="15253" y="7436"/>
                  </a:cubicBezTo>
                  <a:cubicBezTo>
                    <a:pt x="14738" y="7436"/>
                    <a:pt x="14738" y="7436"/>
                    <a:pt x="14738" y="7082"/>
                  </a:cubicBezTo>
                  <a:cubicBezTo>
                    <a:pt x="14738" y="7082"/>
                    <a:pt x="14738" y="7082"/>
                    <a:pt x="14738" y="7082"/>
                  </a:cubicBezTo>
                  <a:cubicBezTo>
                    <a:pt x="14224" y="7082"/>
                    <a:pt x="14224" y="7436"/>
                    <a:pt x="13710" y="7082"/>
                  </a:cubicBezTo>
                  <a:cubicBezTo>
                    <a:pt x="13710" y="7082"/>
                    <a:pt x="13195" y="6728"/>
                    <a:pt x="13195" y="6728"/>
                  </a:cubicBezTo>
                  <a:cubicBezTo>
                    <a:pt x="12681" y="6728"/>
                    <a:pt x="12681" y="6728"/>
                    <a:pt x="12681" y="6728"/>
                  </a:cubicBezTo>
                  <a:cubicBezTo>
                    <a:pt x="12167" y="6728"/>
                    <a:pt x="12681" y="6374"/>
                    <a:pt x="12167" y="6374"/>
                  </a:cubicBezTo>
                  <a:cubicBezTo>
                    <a:pt x="12167" y="6374"/>
                    <a:pt x="12167" y="6374"/>
                    <a:pt x="12167" y="6374"/>
                  </a:cubicBezTo>
                  <a:cubicBezTo>
                    <a:pt x="12167" y="6020"/>
                    <a:pt x="12167" y="6020"/>
                    <a:pt x="11653" y="6020"/>
                  </a:cubicBezTo>
                  <a:cubicBezTo>
                    <a:pt x="11653" y="5666"/>
                    <a:pt x="11138" y="5666"/>
                    <a:pt x="11138" y="5311"/>
                  </a:cubicBezTo>
                  <a:cubicBezTo>
                    <a:pt x="11653" y="5311"/>
                    <a:pt x="11653" y="4957"/>
                    <a:pt x="12167" y="4957"/>
                  </a:cubicBezTo>
                  <a:cubicBezTo>
                    <a:pt x="12167" y="4957"/>
                    <a:pt x="12167" y="4957"/>
                    <a:pt x="12681" y="4957"/>
                  </a:cubicBezTo>
                  <a:cubicBezTo>
                    <a:pt x="12681" y="4957"/>
                    <a:pt x="13195" y="4603"/>
                    <a:pt x="13195" y="4603"/>
                  </a:cubicBezTo>
                  <a:cubicBezTo>
                    <a:pt x="13195" y="4249"/>
                    <a:pt x="13195" y="4603"/>
                    <a:pt x="12681" y="4249"/>
                  </a:cubicBezTo>
                  <a:cubicBezTo>
                    <a:pt x="12681" y="4249"/>
                    <a:pt x="12167" y="4249"/>
                    <a:pt x="12167" y="3895"/>
                  </a:cubicBezTo>
                  <a:cubicBezTo>
                    <a:pt x="12681" y="3895"/>
                    <a:pt x="12681" y="3895"/>
                    <a:pt x="12681" y="3895"/>
                  </a:cubicBezTo>
                  <a:cubicBezTo>
                    <a:pt x="12681" y="3895"/>
                    <a:pt x="12681" y="3895"/>
                    <a:pt x="13195" y="3895"/>
                  </a:cubicBezTo>
                  <a:cubicBezTo>
                    <a:pt x="13195" y="3895"/>
                    <a:pt x="13195" y="3895"/>
                    <a:pt x="13195" y="3895"/>
                  </a:cubicBezTo>
                  <a:cubicBezTo>
                    <a:pt x="13710" y="3895"/>
                    <a:pt x="13710" y="3895"/>
                    <a:pt x="14224" y="3541"/>
                  </a:cubicBezTo>
                  <a:cubicBezTo>
                    <a:pt x="14224" y="3541"/>
                    <a:pt x="14224" y="3541"/>
                    <a:pt x="14224" y="3541"/>
                  </a:cubicBezTo>
                  <a:cubicBezTo>
                    <a:pt x="14224" y="3187"/>
                    <a:pt x="14224" y="3187"/>
                    <a:pt x="14224" y="3187"/>
                  </a:cubicBezTo>
                  <a:cubicBezTo>
                    <a:pt x="14738" y="3187"/>
                    <a:pt x="14224" y="2833"/>
                    <a:pt x="14738" y="2833"/>
                  </a:cubicBezTo>
                  <a:cubicBezTo>
                    <a:pt x="14738" y="2833"/>
                    <a:pt x="14738" y="2479"/>
                    <a:pt x="14738" y="2479"/>
                  </a:cubicBezTo>
                  <a:cubicBezTo>
                    <a:pt x="14738" y="2479"/>
                    <a:pt x="14738" y="2479"/>
                    <a:pt x="14738" y="2125"/>
                  </a:cubicBezTo>
                  <a:cubicBezTo>
                    <a:pt x="14738" y="2125"/>
                    <a:pt x="15253" y="2125"/>
                    <a:pt x="15767" y="1770"/>
                  </a:cubicBezTo>
                  <a:cubicBezTo>
                    <a:pt x="15767" y="1416"/>
                    <a:pt x="15767" y="1416"/>
                    <a:pt x="16281" y="1416"/>
                  </a:cubicBezTo>
                  <a:cubicBezTo>
                    <a:pt x="16281" y="1416"/>
                    <a:pt x="16795" y="1062"/>
                    <a:pt x="16795" y="1062"/>
                  </a:cubicBezTo>
                  <a:cubicBezTo>
                    <a:pt x="16795" y="708"/>
                    <a:pt x="16281" y="708"/>
                    <a:pt x="15767" y="708"/>
                  </a:cubicBezTo>
                  <a:cubicBezTo>
                    <a:pt x="15767" y="354"/>
                    <a:pt x="15253" y="0"/>
                    <a:pt x="14738" y="0"/>
                  </a:cubicBezTo>
                  <a:cubicBezTo>
                    <a:pt x="14738" y="354"/>
                    <a:pt x="15253" y="708"/>
                    <a:pt x="15253" y="708"/>
                  </a:cubicBezTo>
                  <a:cubicBezTo>
                    <a:pt x="15253" y="708"/>
                    <a:pt x="15253" y="708"/>
                    <a:pt x="14738" y="708"/>
                  </a:cubicBezTo>
                  <a:cubicBezTo>
                    <a:pt x="15253" y="708"/>
                    <a:pt x="15253" y="708"/>
                    <a:pt x="15253" y="708"/>
                  </a:cubicBezTo>
                  <a:cubicBezTo>
                    <a:pt x="14738" y="354"/>
                    <a:pt x="14738" y="708"/>
                    <a:pt x="14224" y="708"/>
                  </a:cubicBezTo>
                  <a:cubicBezTo>
                    <a:pt x="14224" y="708"/>
                    <a:pt x="14224" y="708"/>
                    <a:pt x="14224" y="708"/>
                  </a:cubicBezTo>
                  <a:cubicBezTo>
                    <a:pt x="14224" y="708"/>
                    <a:pt x="13710" y="1062"/>
                    <a:pt x="14224" y="1062"/>
                  </a:cubicBezTo>
                  <a:cubicBezTo>
                    <a:pt x="14224" y="1416"/>
                    <a:pt x="14224" y="1416"/>
                    <a:pt x="14224" y="1416"/>
                  </a:cubicBezTo>
                  <a:cubicBezTo>
                    <a:pt x="14224" y="1416"/>
                    <a:pt x="14224" y="1770"/>
                    <a:pt x="14224" y="1770"/>
                  </a:cubicBezTo>
                  <a:cubicBezTo>
                    <a:pt x="14224" y="2125"/>
                    <a:pt x="14224" y="2125"/>
                    <a:pt x="14224" y="2125"/>
                  </a:cubicBezTo>
                  <a:cubicBezTo>
                    <a:pt x="13710" y="2479"/>
                    <a:pt x="13710" y="2479"/>
                    <a:pt x="13195" y="2479"/>
                  </a:cubicBezTo>
                  <a:cubicBezTo>
                    <a:pt x="13195" y="2479"/>
                    <a:pt x="14224" y="1770"/>
                    <a:pt x="13710" y="2125"/>
                  </a:cubicBezTo>
                  <a:cubicBezTo>
                    <a:pt x="13710" y="1770"/>
                    <a:pt x="14224" y="1770"/>
                    <a:pt x="14224" y="1416"/>
                  </a:cubicBezTo>
                  <a:cubicBezTo>
                    <a:pt x="14224" y="1416"/>
                    <a:pt x="13710" y="1416"/>
                    <a:pt x="13710" y="1416"/>
                  </a:cubicBezTo>
                  <a:cubicBezTo>
                    <a:pt x="13710" y="1416"/>
                    <a:pt x="13710" y="1416"/>
                    <a:pt x="13710" y="1062"/>
                  </a:cubicBezTo>
                  <a:cubicBezTo>
                    <a:pt x="13710" y="1062"/>
                    <a:pt x="13710" y="1062"/>
                    <a:pt x="13710" y="1062"/>
                  </a:cubicBezTo>
                  <a:cubicBezTo>
                    <a:pt x="13710" y="708"/>
                    <a:pt x="13710" y="708"/>
                    <a:pt x="13195" y="708"/>
                  </a:cubicBezTo>
                  <a:cubicBezTo>
                    <a:pt x="13710" y="708"/>
                    <a:pt x="12681" y="1062"/>
                    <a:pt x="13195" y="708"/>
                  </a:cubicBezTo>
                  <a:cubicBezTo>
                    <a:pt x="12681" y="1062"/>
                    <a:pt x="13195" y="1062"/>
                    <a:pt x="13195" y="1416"/>
                  </a:cubicBezTo>
                  <a:cubicBezTo>
                    <a:pt x="13195" y="1416"/>
                    <a:pt x="13195" y="1062"/>
                    <a:pt x="13195" y="1062"/>
                  </a:cubicBezTo>
                  <a:cubicBezTo>
                    <a:pt x="13710" y="1416"/>
                    <a:pt x="13195" y="1416"/>
                    <a:pt x="13195" y="1770"/>
                  </a:cubicBezTo>
                  <a:cubicBezTo>
                    <a:pt x="13195" y="1416"/>
                    <a:pt x="13195" y="1416"/>
                    <a:pt x="12681" y="1416"/>
                  </a:cubicBezTo>
                  <a:cubicBezTo>
                    <a:pt x="12681" y="1062"/>
                    <a:pt x="12681" y="1062"/>
                    <a:pt x="12681" y="708"/>
                  </a:cubicBezTo>
                  <a:cubicBezTo>
                    <a:pt x="12681" y="1062"/>
                    <a:pt x="12681" y="1062"/>
                    <a:pt x="12681" y="1416"/>
                  </a:cubicBezTo>
                  <a:cubicBezTo>
                    <a:pt x="12681" y="1416"/>
                    <a:pt x="12681" y="1416"/>
                    <a:pt x="12167" y="1416"/>
                  </a:cubicBezTo>
                  <a:cubicBezTo>
                    <a:pt x="12167" y="1416"/>
                    <a:pt x="12681" y="1416"/>
                    <a:pt x="12681" y="1416"/>
                  </a:cubicBezTo>
                  <a:cubicBezTo>
                    <a:pt x="12681" y="1416"/>
                    <a:pt x="12167" y="1416"/>
                    <a:pt x="12167" y="1416"/>
                  </a:cubicBezTo>
                  <a:cubicBezTo>
                    <a:pt x="12167" y="1062"/>
                    <a:pt x="12167" y="1416"/>
                    <a:pt x="11653" y="1416"/>
                  </a:cubicBezTo>
                  <a:cubicBezTo>
                    <a:pt x="12167" y="1416"/>
                    <a:pt x="12167" y="1062"/>
                    <a:pt x="11653" y="1062"/>
                  </a:cubicBezTo>
                  <a:cubicBezTo>
                    <a:pt x="11653" y="1062"/>
                    <a:pt x="11653" y="1416"/>
                    <a:pt x="11653" y="1416"/>
                  </a:cubicBezTo>
                  <a:cubicBezTo>
                    <a:pt x="11653" y="1416"/>
                    <a:pt x="11138" y="1416"/>
                    <a:pt x="11138" y="1770"/>
                  </a:cubicBezTo>
                  <a:cubicBezTo>
                    <a:pt x="11138" y="1416"/>
                    <a:pt x="11138" y="1416"/>
                    <a:pt x="11138" y="1416"/>
                  </a:cubicBezTo>
                  <a:cubicBezTo>
                    <a:pt x="10624" y="1770"/>
                    <a:pt x="10624" y="1062"/>
                    <a:pt x="10624" y="1770"/>
                  </a:cubicBezTo>
                  <a:cubicBezTo>
                    <a:pt x="10110" y="1770"/>
                    <a:pt x="10624" y="2125"/>
                    <a:pt x="10110" y="2125"/>
                  </a:cubicBezTo>
                  <a:cubicBezTo>
                    <a:pt x="10110" y="2125"/>
                    <a:pt x="10110" y="2125"/>
                    <a:pt x="10110" y="2125"/>
                  </a:cubicBezTo>
                  <a:cubicBezTo>
                    <a:pt x="10110" y="2125"/>
                    <a:pt x="10110" y="2125"/>
                    <a:pt x="10110" y="2479"/>
                  </a:cubicBezTo>
                  <a:cubicBezTo>
                    <a:pt x="9595" y="2125"/>
                    <a:pt x="10110" y="2479"/>
                    <a:pt x="10110" y="2479"/>
                  </a:cubicBezTo>
                  <a:cubicBezTo>
                    <a:pt x="10110" y="2833"/>
                    <a:pt x="9595" y="2833"/>
                    <a:pt x="9595" y="2833"/>
                  </a:cubicBezTo>
                  <a:cubicBezTo>
                    <a:pt x="9595" y="2833"/>
                    <a:pt x="9595" y="2833"/>
                    <a:pt x="10110" y="2833"/>
                  </a:cubicBezTo>
                  <a:cubicBezTo>
                    <a:pt x="10110" y="2833"/>
                    <a:pt x="10110" y="2833"/>
                    <a:pt x="10110" y="2833"/>
                  </a:cubicBezTo>
                  <a:cubicBezTo>
                    <a:pt x="10110" y="2833"/>
                    <a:pt x="10110" y="2833"/>
                    <a:pt x="10110" y="3187"/>
                  </a:cubicBezTo>
                  <a:cubicBezTo>
                    <a:pt x="10110" y="2833"/>
                    <a:pt x="10110" y="3187"/>
                    <a:pt x="10110" y="3187"/>
                  </a:cubicBezTo>
                  <a:cubicBezTo>
                    <a:pt x="10110" y="3187"/>
                    <a:pt x="9595" y="3187"/>
                    <a:pt x="9595" y="3187"/>
                  </a:cubicBezTo>
                  <a:cubicBezTo>
                    <a:pt x="9595" y="3187"/>
                    <a:pt x="9081" y="3187"/>
                    <a:pt x="9081" y="3541"/>
                  </a:cubicBezTo>
                  <a:cubicBezTo>
                    <a:pt x="9595" y="3541"/>
                    <a:pt x="9595" y="3541"/>
                    <a:pt x="10110" y="3541"/>
                  </a:cubicBezTo>
                  <a:cubicBezTo>
                    <a:pt x="9595" y="3895"/>
                    <a:pt x="9595" y="3541"/>
                    <a:pt x="9081" y="3541"/>
                  </a:cubicBezTo>
                  <a:cubicBezTo>
                    <a:pt x="9595" y="3541"/>
                    <a:pt x="9595" y="3541"/>
                    <a:pt x="9595" y="3541"/>
                  </a:cubicBezTo>
                  <a:cubicBezTo>
                    <a:pt x="9081" y="3541"/>
                    <a:pt x="8567" y="3541"/>
                    <a:pt x="8053" y="3895"/>
                  </a:cubicBezTo>
                  <a:cubicBezTo>
                    <a:pt x="8053" y="3895"/>
                    <a:pt x="8053" y="4249"/>
                    <a:pt x="8053" y="4249"/>
                  </a:cubicBezTo>
                  <a:cubicBezTo>
                    <a:pt x="8053" y="4249"/>
                    <a:pt x="8567" y="4249"/>
                    <a:pt x="8567" y="4249"/>
                  </a:cubicBezTo>
                  <a:cubicBezTo>
                    <a:pt x="8567" y="4603"/>
                    <a:pt x="9081" y="4603"/>
                    <a:pt x="9081" y="4603"/>
                  </a:cubicBezTo>
                  <a:cubicBezTo>
                    <a:pt x="9081" y="4249"/>
                    <a:pt x="9595" y="4249"/>
                    <a:pt x="9595" y="4603"/>
                  </a:cubicBezTo>
                  <a:cubicBezTo>
                    <a:pt x="9595" y="4603"/>
                    <a:pt x="9595" y="4249"/>
                    <a:pt x="10110" y="4249"/>
                  </a:cubicBezTo>
                  <a:cubicBezTo>
                    <a:pt x="10110" y="4249"/>
                    <a:pt x="9595" y="4603"/>
                    <a:pt x="9595" y="4603"/>
                  </a:cubicBezTo>
                  <a:cubicBezTo>
                    <a:pt x="10110" y="4603"/>
                    <a:pt x="10110" y="4603"/>
                    <a:pt x="10110" y="4603"/>
                  </a:cubicBezTo>
                  <a:cubicBezTo>
                    <a:pt x="10110" y="4603"/>
                    <a:pt x="9595" y="4603"/>
                    <a:pt x="9595" y="4957"/>
                  </a:cubicBezTo>
                  <a:cubicBezTo>
                    <a:pt x="9595" y="4603"/>
                    <a:pt x="10624" y="4249"/>
                    <a:pt x="10624" y="4603"/>
                  </a:cubicBezTo>
                  <a:cubicBezTo>
                    <a:pt x="10624" y="4249"/>
                    <a:pt x="11138" y="4603"/>
                    <a:pt x="11138" y="4249"/>
                  </a:cubicBezTo>
                  <a:cubicBezTo>
                    <a:pt x="11138" y="4249"/>
                    <a:pt x="11138" y="4603"/>
                    <a:pt x="11138" y="4603"/>
                  </a:cubicBezTo>
                  <a:cubicBezTo>
                    <a:pt x="11138" y="4603"/>
                    <a:pt x="11138" y="4603"/>
                    <a:pt x="11138" y="4603"/>
                  </a:cubicBezTo>
                  <a:cubicBezTo>
                    <a:pt x="11138" y="4603"/>
                    <a:pt x="10624" y="4957"/>
                    <a:pt x="10624" y="4957"/>
                  </a:cubicBezTo>
                  <a:cubicBezTo>
                    <a:pt x="10624" y="4957"/>
                    <a:pt x="10624" y="4957"/>
                    <a:pt x="10624" y="4957"/>
                  </a:cubicBezTo>
                  <a:cubicBezTo>
                    <a:pt x="10624" y="5311"/>
                    <a:pt x="10110" y="5311"/>
                    <a:pt x="9595" y="5311"/>
                  </a:cubicBezTo>
                  <a:cubicBezTo>
                    <a:pt x="9595" y="5311"/>
                    <a:pt x="9595" y="5311"/>
                    <a:pt x="9595" y="5311"/>
                  </a:cubicBezTo>
                  <a:cubicBezTo>
                    <a:pt x="9595" y="5666"/>
                    <a:pt x="8567" y="5666"/>
                    <a:pt x="8567" y="6020"/>
                  </a:cubicBezTo>
                  <a:cubicBezTo>
                    <a:pt x="8567" y="6020"/>
                    <a:pt x="9081" y="6020"/>
                    <a:pt x="9595" y="6020"/>
                  </a:cubicBezTo>
                  <a:cubicBezTo>
                    <a:pt x="9595" y="6020"/>
                    <a:pt x="9081" y="6020"/>
                    <a:pt x="9081" y="6020"/>
                  </a:cubicBezTo>
                  <a:cubicBezTo>
                    <a:pt x="9081" y="6374"/>
                    <a:pt x="9595" y="6374"/>
                    <a:pt x="9595" y="6374"/>
                  </a:cubicBezTo>
                  <a:cubicBezTo>
                    <a:pt x="9595" y="6374"/>
                    <a:pt x="9081" y="6374"/>
                    <a:pt x="9081" y="6374"/>
                  </a:cubicBezTo>
                  <a:cubicBezTo>
                    <a:pt x="9081" y="6728"/>
                    <a:pt x="9081" y="6728"/>
                    <a:pt x="9595" y="6728"/>
                  </a:cubicBezTo>
                  <a:cubicBezTo>
                    <a:pt x="9081" y="7082"/>
                    <a:pt x="9081" y="6728"/>
                    <a:pt x="8567" y="6374"/>
                  </a:cubicBezTo>
                  <a:cubicBezTo>
                    <a:pt x="8567" y="6374"/>
                    <a:pt x="8053" y="6374"/>
                    <a:pt x="7538" y="6374"/>
                  </a:cubicBezTo>
                  <a:cubicBezTo>
                    <a:pt x="7538" y="6374"/>
                    <a:pt x="7024" y="6374"/>
                    <a:pt x="7024" y="6374"/>
                  </a:cubicBezTo>
                  <a:cubicBezTo>
                    <a:pt x="6510" y="6374"/>
                    <a:pt x="6510" y="7082"/>
                    <a:pt x="6510" y="7082"/>
                  </a:cubicBezTo>
                  <a:cubicBezTo>
                    <a:pt x="6510" y="7082"/>
                    <a:pt x="5995" y="6728"/>
                    <a:pt x="5995" y="6728"/>
                  </a:cubicBezTo>
                  <a:cubicBezTo>
                    <a:pt x="5995" y="6728"/>
                    <a:pt x="5995" y="6374"/>
                    <a:pt x="5995" y="6374"/>
                  </a:cubicBezTo>
                  <a:cubicBezTo>
                    <a:pt x="5995" y="6374"/>
                    <a:pt x="5995" y="6374"/>
                    <a:pt x="5481" y="6020"/>
                  </a:cubicBezTo>
                  <a:cubicBezTo>
                    <a:pt x="5481" y="6020"/>
                    <a:pt x="4967" y="6374"/>
                    <a:pt x="4967" y="6374"/>
                  </a:cubicBezTo>
                  <a:cubicBezTo>
                    <a:pt x="4967" y="6374"/>
                    <a:pt x="4967" y="6374"/>
                    <a:pt x="4453" y="6374"/>
                  </a:cubicBezTo>
                  <a:cubicBezTo>
                    <a:pt x="4453" y="6020"/>
                    <a:pt x="3938" y="6020"/>
                    <a:pt x="3424" y="6020"/>
                  </a:cubicBezTo>
                  <a:cubicBezTo>
                    <a:pt x="2910" y="6020"/>
                    <a:pt x="2910" y="6374"/>
                    <a:pt x="3424" y="6374"/>
                  </a:cubicBezTo>
                  <a:cubicBezTo>
                    <a:pt x="3424" y="6374"/>
                    <a:pt x="3424" y="6374"/>
                    <a:pt x="3424" y="6374"/>
                  </a:cubicBezTo>
                  <a:cubicBezTo>
                    <a:pt x="3424" y="6374"/>
                    <a:pt x="3424" y="6374"/>
                    <a:pt x="3424" y="6374"/>
                  </a:cubicBezTo>
                  <a:cubicBezTo>
                    <a:pt x="2910" y="6374"/>
                    <a:pt x="3424" y="6374"/>
                    <a:pt x="2910" y="6728"/>
                  </a:cubicBezTo>
                  <a:cubicBezTo>
                    <a:pt x="2910" y="6728"/>
                    <a:pt x="2910" y="6728"/>
                    <a:pt x="2395" y="6728"/>
                  </a:cubicBezTo>
                  <a:cubicBezTo>
                    <a:pt x="2395" y="6728"/>
                    <a:pt x="2395" y="6728"/>
                    <a:pt x="2395" y="6728"/>
                  </a:cubicBezTo>
                  <a:cubicBezTo>
                    <a:pt x="2910" y="6728"/>
                    <a:pt x="2910" y="6728"/>
                    <a:pt x="2910" y="6374"/>
                  </a:cubicBezTo>
                  <a:cubicBezTo>
                    <a:pt x="2910" y="6374"/>
                    <a:pt x="2395" y="6374"/>
                    <a:pt x="2395" y="6374"/>
                  </a:cubicBezTo>
                  <a:cubicBezTo>
                    <a:pt x="2395" y="6374"/>
                    <a:pt x="1881" y="6728"/>
                    <a:pt x="1881" y="6728"/>
                  </a:cubicBezTo>
                  <a:cubicBezTo>
                    <a:pt x="1881" y="6728"/>
                    <a:pt x="1881" y="6728"/>
                    <a:pt x="1881" y="6728"/>
                  </a:cubicBezTo>
                  <a:cubicBezTo>
                    <a:pt x="1881" y="7082"/>
                    <a:pt x="1881" y="7082"/>
                    <a:pt x="1881" y="7436"/>
                  </a:cubicBezTo>
                  <a:cubicBezTo>
                    <a:pt x="1881" y="7436"/>
                    <a:pt x="2395" y="7436"/>
                    <a:pt x="1881" y="7436"/>
                  </a:cubicBezTo>
                  <a:cubicBezTo>
                    <a:pt x="2395" y="7082"/>
                    <a:pt x="1881" y="7082"/>
                    <a:pt x="2395" y="7082"/>
                  </a:cubicBezTo>
                  <a:cubicBezTo>
                    <a:pt x="1881" y="7082"/>
                    <a:pt x="1881" y="7082"/>
                    <a:pt x="1881" y="7082"/>
                  </a:cubicBezTo>
                  <a:cubicBezTo>
                    <a:pt x="2395" y="7082"/>
                    <a:pt x="2395" y="6728"/>
                    <a:pt x="2395" y="6728"/>
                  </a:cubicBezTo>
                  <a:cubicBezTo>
                    <a:pt x="2395" y="6728"/>
                    <a:pt x="2910" y="7082"/>
                    <a:pt x="2395" y="7082"/>
                  </a:cubicBezTo>
                  <a:cubicBezTo>
                    <a:pt x="2395" y="7082"/>
                    <a:pt x="2395" y="7082"/>
                    <a:pt x="2910" y="7082"/>
                  </a:cubicBezTo>
                  <a:cubicBezTo>
                    <a:pt x="2395" y="7082"/>
                    <a:pt x="2395" y="7082"/>
                    <a:pt x="2395" y="7082"/>
                  </a:cubicBezTo>
                  <a:cubicBezTo>
                    <a:pt x="2395" y="7082"/>
                    <a:pt x="2910" y="7082"/>
                    <a:pt x="2910" y="7436"/>
                  </a:cubicBezTo>
                  <a:cubicBezTo>
                    <a:pt x="2395" y="7436"/>
                    <a:pt x="2395" y="7436"/>
                    <a:pt x="2395" y="7436"/>
                  </a:cubicBezTo>
                  <a:cubicBezTo>
                    <a:pt x="2395" y="7790"/>
                    <a:pt x="2910" y="7436"/>
                    <a:pt x="2910" y="7436"/>
                  </a:cubicBezTo>
                  <a:cubicBezTo>
                    <a:pt x="2910" y="7436"/>
                    <a:pt x="2910" y="7436"/>
                    <a:pt x="2910" y="7436"/>
                  </a:cubicBezTo>
                  <a:cubicBezTo>
                    <a:pt x="2395" y="7790"/>
                    <a:pt x="2910" y="8144"/>
                    <a:pt x="3424" y="8144"/>
                  </a:cubicBezTo>
                  <a:cubicBezTo>
                    <a:pt x="3424" y="8144"/>
                    <a:pt x="3424" y="8144"/>
                    <a:pt x="3424" y="8144"/>
                  </a:cubicBezTo>
                  <a:cubicBezTo>
                    <a:pt x="3424" y="8144"/>
                    <a:pt x="3424" y="8144"/>
                    <a:pt x="3424" y="8498"/>
                  </a:cubicBezTo>
                  <a:cubicBezTo>
                    <a:pt x="3424" y="8144"/>
                    <a:pt x="2910" y="8144"/>
                    <a:pt x="2910" y="8144"/>
                  </a:cubicBezTo>
                  <a:cubicBezTo>
                    <a:pt x="2910" y="8498"/>
                    <a:pt x="2395" y="8852"/>
                    <a:pt x="2910" y="8498"/>
                  </a:cubicBezTo>
                  <a:cubicBezTo>
                    <a:pt x="3424" y="8498"/>
                    <a:pt x="3424" y="8498"/>
                    <a:pt x="3938" y="8498"/>
                  </a:cubicBezTo>
                  <a:cubicBezTo>
                    <a:pt x="3938" y="8498"/>
                    <a:pt x="4453" y="8498"/>
                    <a:pt x="4453" y="8498"/>
                  </a:cubicBezTo>
                  <a:cubicBezTo>
                    <a:pt x="4453" y="8498"/>
                    <a:pt x="4453" y="8498"/>
                    <a:pt x="4453" y="8498"/>
                  </a:cubicBezTo>
                  <a:cubicBezTo>
                    <a:pt x="4453" y="8498"/>
                    <a:pt x="4453" y="8852"/>
                    <a:pt x="4453" y="8852"/>
                  </a:cubicBezTo>
                  <a:cubicBezTo>
                    <a:pt x="4453" y="8852"/>
                    <a:pt x="4453" y="8852"/>
                    <a:pt x="3938" y="8852"/>
                  </a:cubicBezTo>
                  <a:cubicBezTo>
                    <a:pt x="4453" y="8852"/>
                    <a:pt x="4453" y="9207"/>
                    <a:pt x="4453" y="9207"/>
                  </a:cubicBezTo>
                  <a:cubicBezTo>
                    <a:pt x="3938" y="9207"/>
                    <a:pt x="2910" y="9207"/>
                    <a:pt x="2910" y="9207"/>
                  </a:cubicBezTo>
                  <a:cubicBezTo>
                    <a:pt x="2395" y="9561"/>
                    <a:pt x="2910" y="9915"/>
                    <a:pt x="2910" y="9915"/>
                  </a:cubicBezTo>
                  <a:cubicBezTo>
                    <a:pt x="3424" y="10269"/>
                    <a:pt x="3424" y="9915"/>
                    <a:pt x="3938" y="10269"/>
                  </a:cubicBezTo>
                  <a:cubicBezTo>
                    <a:pt x="3424" y="10269"/>
                    <a:pt x="3424" y="9915"/>
                    <a:pt x="2910" y="9915"/>
                  </a:cubicBezTo>
                  <a:cubicBezTo>
                    <a:pt x="2910" y="9915"/>
                    <a:pt x="2395" y="10269"/>
                    <a:pt x="1881" y="10269"/>
                  </a:cubicBezTo>
                  <a:cubicBezTo>
                    <a:pt x="2395" y="10269"/>
                    <a:pt x="2395" y="10269"/>
                    <a:pt x="2395" y="10269"/>
                  </a:cubicBezTo>
                  <a:cubicBezTo>
                    <a:pt x="2395" y="10269"/>
                    <a:pt x="2395" y="10623"/>
                    <a:pt x="2395" y="10623"/>
                  </a:cubicBezTo>
                  <a:cubicBezTo>
                    <a:pt x="2395" y="10269"/>
                    <a:pt x="1881" y="10269"/>
                    <a:pt x="1881" y="10269"/>
                  </a:cubicBezTo>
                  <a:cubicBezTo>
                    <a:pt x="1881" y="10269"/>
                    <a:pt x="1881" y="10269"/>
                    <a:pt x="1881" y="10269"/>
                  </a:cubicBezTo>
                  <a:cubicBezTo>
                    <a:pt x="1881" y="10269"/>
                    <a:pt x="1367" y="10269"/>
                    <a:pt x="1367" y="10623"/>
                  </a:cubicBezTo>
                  <a:cubicBezTo>
                    <a:pt x="1881" y="10269"/>
                    <a:pt x="1881" y="10977"/>
                    <a:pt x="2395" y="10977"/>
                  </a:cubicBezTo>
                  <a:cubicBezTo>
                    <a:pt x="2395" y="10977"/>
                    <a:pt x="2395" y="10977"/>
                    <a:pt x="2395" y="10977"/>
                  </a:cubicBezTo>
                  <a:cubicBezTo>
                    <a:pt x="2395" y="10977"/>
                    <a:pt x="1881" y="10977"/>
                    <a:pt x="1881" y="10977"/>
                  </a:cubicBezTo>
                  <a:cubicBezTo>
                    <a:pt x="2395" y="10977"/>
                    <a:pt x="1367" y="10977"/>
                    <a:pt x="1367" y="11331"/>
                  </a:cubicBezTo>
                  <a:cubicBezTo>
                    <a:pt x="1881" y="11331"/>
                    <a:pt x="1881" y="11331"/>
                    <a:pt x="1881" y="11331"/>
                  </a:cubicBezTo>
                  <a:cubicBezTo>
                    <a:pt x="1881" y="11331"/>
                    <a:pt x="2395" y="11331"/>
                    <a:pt x="2395" y="11331"/>
                  </a:cubicBezTo>
                  <a:cubicBezTo>
                    <a:pt x="2910" y="11331"/>
                    <a:pt x="2910" y="10977"/>
                    <a:pt x="2910" y="10977"/>
                  </a:cubicBezTo>
                  <a:cubicBezTo>
                    <a:pt x="2910" y="11331"/>
                    <a:pt x="2910" y="11331"/>
                    <a:pt x="3424" y="11331"/>
                  </a:cubicBezTo>
                  <a:cubicBezTo>
                    <a:pt x="3424" y="11331"/>
                    <a:pt x="3424" y="11331"/>
                    <a:pt x="3424" y="11331"/>
                  </a:cubicBezTo>
                  <a:cubicBezTo>
                    <a:pt x="3424" y="11331"/>
                    <a:pt x="3424" y="11331"/>
                    <a:pt x="3424" y="11331"/>
                  </a:cubicBezTo>
                  <a:cubicBezTo>
                    <a:pt x="3424" y="11331"/>
                    <a:pt x="2910" y="11331"/>
                    <a:pt x="2910" y="11331"/>
                  </a:cubicBezTo>
                  <a:cubicBezTo>
                    <a:pt x="2395" y="11685"/>
                    <a:pt x="2910" y="11685"/>
                    <a:pt x="2910" y="11685"/>
                  </a:cubicBezTo>
                  <a:cubicBezTo>
                    <a:pt x="3424" y="11685"/>
                    <a:pt x="3424" y="12039"/>
                    <a:pt x="3424" y="11685"/>
                  </a:cubicBezTo>
                  <a:cubicBezTo>
                    <a:pt x="3938" y="11685"/>
                    <a:pt x="3938" y="11331"/>
                    <a:pt x="3938" y="11331"/>
                  </a:cubicBezTo>
                  <a:cubicBezTo>
                    <a:pt x="3938" y="11331"/>
                    <a:pt x="3938" y="11685"/>
                    <a:pt x="3938" y="11685"/>
                  </a:cubicBezTo>
                  <a:cubicBezTo>
                    <a:pt x="4453" y="11685"/>
                    <a:pt x="3938" y="11331"/>
                    <a:pt x="3938" y="11331"/>
                  </a:cubicBezTo>
                  <a:cubicBezTo>
                    <a:pt x="4453" y="11331"/>
                    <a:pt x="4453" y="11331"/>
                    <a:pt x="4453" y="11331"/>
                  </a:cubicBezTo>
                  <a:cubicBezTo>
                    <a:pt x="4453" y="11331"/>
                    <a:pt x="4453" y="11331"/>
                    <a:pt x="4453" y="11331"/>
                  </a:cubicBezTo>
                  <a:cubicBezTo>
                    <a:pt x="4453" y="11685"/>
                    <a:pt x="3938" y="11685"/>
                    <a:pt x="3938" y="12039"/>
                  </a:cubicBezTo>
                  <a:cubicBezTo>
                    <a:pt x="3938" y="12039"/>
                    <a:pt x="3938" y="12039"/>
                    <a:pt x="4453" y="12039"/>
                  </a:cubicBezTo>
                  <a:cubicBezTo>
                    <a:pt x="4453" y="12039"/>
                    <a:pt x="3938" y="11685"/>
                    <a:pt x="4453" y="12039"/>
                  </a:cubicBezTo>
                  <a:cubicBezTo>
                    <a:pt x="4453" y="12039"/>
                    <a:pt x="4453" y="12039"/>
                    <a:pt x="4967" y="12039"/>
                  </a:cubicBezTo>
                  <a:cubicBezTo>
                    <a:pt x="4967" y="12393"/>
                    <a:pt x="4967" y="12039"/>
                    <a:pt x="5481" y="12039"/>
                  </a:cubicBezTo>
                  <a:cubicBezTo>
                    <a:pt x="5995" y="12039"/>
                    <a:pt x="6510" y="12039"/>
                    <a:pt x="7538" y="12039"/>
                  </a:cubicBezTo>
                  <a:cubicBezTo>
                    <a:pt x="7538" y="12039"/>
                    <a:pt x="7024" y="12039"/>
                    <a:pt x="7024" y="12039"/>
                  </a:cubicBezTo>
                  <a:cubicBezTo>
                    <a:pt x="7024" y="12039"/>
                    <a:pt x="7024" y="12039"/>
                    <a:pt x="7024" y="12039"/>
                  </a:cubicBezTo>
                  <a:cubicBezTo>
                    <a:pt x="7024" y="12039"/>
                    <a:pt x="7024" y="12039"/>
                    <a:pt x="7024" y="12393"/>
                  </a:cubicBezTo>
                  <a:cubicBezTo>
                    <a:pt x="7024" y="12393"/>
                    <a:pt x="7538" y="12393"/>
                    <a:pt x="7538" y="12393"/>
                  </a:cubicBezTo>
                  <a:cubicBezTo>
                    <a:pt x="7538" y="12393"/>
                    <a:pt x="7024" y="12393"/>
                    <a:pt x="7538" y="12748"/>
                  </a:cubicBezTo>
                  <a:cubicBezTo>
                    <a:pt x="7024" y="12748"/>
                    <a:pt x="7024" y="12748"/>
                    <a:pt x="7024" y="12393"/>
                  </a:cubicBezTo>
                  <a:cubicBezTo>
                    <a:pt x="7024" y="12393"/>
                    <a:pt x="7024" y="12393"/>
                    <a:pt x="7024" y="12393"/>
                  </a:cubicBezTo>
                  <a:cubicBezTo>
                    <a:pt x="7024" y="12393"/>
                    <a:pt x="7024" y="12748"/>
                    <a:pt x="7024" y="12748"/>
                  </a:cubicBezTo>
                  <a:cubicBezTo>
                    <a:pt x="7024" y="12748"/>
                    <a:pt x="6510" y="12393"/>
                    <a:pt x="6510" y="12748"/>
                  </a:cubicBezTo>
                  <a:cubicBezTo>
                    <a:pt x="6510" y="12748"/>
                    <a:pt x="6510" y="12748"/>
                    <a:pt x="6510" y="12748"/>
                  </a:cubicBezTo>
                  <a:cubicBezTo>
                    <a:pt x="6510" y="12748"/>
                    <a:pt x="6510" y="12748"/>
                    <a:pt x="6510" y="12748"/>
                  </a:cubicBezTo>
                  <a:cubicBezTo>
                    <a:pt x="6510" y="12748"/>
                    <a:pt x="5995" y="12748"/>
                    <a:pt x="5995" y="12748"/>
                  </a:cubicBezTo>
                  <a:cubicBezTo>
                    <a:pt x="5481" y="12748"/>
                    <a:pt x="5995" y="12748"/>
                    <a:pt x="5481" y="12748"/>
                  </a:cubicBezTo>
                  <a:cubicBezTo>
                    <a:pt x="5481" y="13102"/>
                    <a:pt x="4967" y="13456"/>
                    <a:pt x="4967" y="13810"/>
                  </a:cubicBezTo>
                  <a:cubicBezTo>
                    <a:pt x="4967" y="13810"/>
                    <a:pt x="4967" y="13810"/>
                    <a:pt x="5481" y="13810"/>
                  </a:cubicBezTo>
                  <a:cubicBezTo>
                    <a:pt x="5481" y="14164"/>
                    <a:pt x="4967" y="14164"/>
                    <a:pt x="4967" y="14518"/>
                  </a:cubicBezTo>
                  <a:cubicBezTo>
                    <a:pt x="4967" y="14518"/>
                    <a:pt x="4967" y="14872"/>
                    <a:pt x="4453" y="14872"/>
                  </a:cubicBezTo>
                  <a:cubicBezTo>
                    <a:pt x="4453" y="14872"/>
                    <a:pt x="4453" y="14872"/>
                    <a:pt x="3938" y="14872"/>
                  </a:cubicBezTo>
                  <a:cubicBezTo>
                    <a:pt x="3938" y="14872"/>
                    <a:pt x="3938" y="15226"/>
                    <a:pt x="3938" y="15226"/>
                  </a:cubicBezTo>
                  <a:cubicBezTo>
                    <a:pt x="3424" y="15226"/>
                    <a:pt x="2910" y="15580"/>
                    <a:pt x="2395" y="15934"/>
                  </a:cubicBezTo>
                  <a:cubicBezTo>
                    <a:pt x="2910" y="15934"/>
                    <a:pt x="3424" y="15934"/>
                    <a:pt x="3424" y="15580"/>
                  </a:cubicBezTo>
                  <a:cubicBezTo>
                    <a:pt x="3938" y="15580"/>
                    <a:pt x="3938" y="15580"/>
                    <a:pt x="4453" y="15226"/>
                  </a:cubicBezTo>
                  <a:cubicBezTo>
                    <a:pt x="4453" y="15226"/>
                    <a:pt x="4453" y="15226"/>
                    <a:pt x="4453" y="15226"/>
                  </a:cubicBezTo>
                  <a:cubicBezTo>
                    <a:pt x="4453" y="15226"/>
                    <a:pt x="4453" y="15226"/>
                    <a:pt x="4967" y="15580"/>
                  </a:cubicBezTo>
                  <a:cubicBezTo>
                    <a:pt x="4967" y="15580"/>
                    <a:pt x="5481" y="15580"/>
                    <a:pt x="5995" y="15226"/>
                  </a:cubicBezTo>
                  <a:cubicBezTo>
                    <a:pt x="5481" y="15580"/>
                    <a:pt x="5481" y="15580"/>
                    <a:pt x="5481" y="15580"/>
                  </a:cubicBezTo>
                  <a:cubicBezTo>
                    <a:pt x="5481" y="15580"/>
                    <a:pt x="6510" y="15580"/>
                    <a:pt x="6510" y="15226"/>
                  </a:cubicBezTo>
                  <a:cubicBezTo>
                    <a:pt x="7024" y="15226"/>
                    <a:pt x="7024" y="14872"/>
                    <a:pt x="7538" y="14518"/>
                  </a:cubicBezTo>
                  <a:cubicBezTo>
                    <a:pt x="7024" y="15226"/>
                    <a:pt x="7538" y="15226"/>
                    <a:pt x="8053" y="15226"/>
                  </a:cubicBezTo>
                  <a:cubicBezTo>
                    <a:pt x="7024" y="15226"/>
                    <a:pt x="6510" y="15580"/>
                    <a:pt x="5995" y="15580"/>
                  </a:cubicBezTo>
                  <a:cubicBezTo>
                    <a:pt x="5481" y="15580"/>
                    <a:pt x="4967" y="15934"/>
                    <a:pt x="4967" y="15934"/>
                  </a:cubicBezTo>
                  <a:cubicBezTo>
                    <a:pt x="4967" y="15934"/>
                    <a:pt x="4453" y="15580"/>
                    <a:pt x="4453" y="15580"/>
                  </a:cubicBezTo>
                  <a:cubicBezTo>
                    <a:pt x="3938" y="15934"/>
                    <a:pt x="3938" y="15934"/>
                    <a:pt x="3938" y="16289"/>
                  </a:cubicBezTo>
                  <a:cubicBezTo>
                    <a:pt x="3938" y="16289"/>
                    <a:pt x="3938" y="16289"/>
                    <a:pt x="3938" y="16289"/>
                  </a:cubicBezTo>
                  <a:cubicBezTo>
                    <a:pt x="3938" y="16289"/>
                    <a:pt x="2910" y="16643"/>
                    <a:pt x="2395" y="16643"/>
                  </a:cubicBezTo>
                  <a:cubicBezTo>
                    <a:pt x="2395" y="16643"/>
                    <a:pt x="2910" y="16643"/>
                    <a:pt x="2910" y="16643"/>
                  </a:cubicBezTo>
                  <a:cubicBezTo>
                    <a:pt x="3424" y="16997"/>
                    <a:pt x="2910" y="16997"/>
                    <a:pt x="3424" y="16997"/>
                  </a:cubicBezTo>
                  <a:cubicBezTo>
                    <a:pt x="2910" y="16997"/>
                    <a:pt x="2910" y="17351"/>
                    <a:pt x="2910" y="17351"/>
                  </a:cubicBezTo>
                  <a:cubicBezTo>
                    <a:pt x="2910" y="17351"/>
                    <a:pt x="2910" y="17351"/>
                    <a:pt x="2910" y="17351"/>
                  </a:cubicBezTo>
                  <a:cubicBezTo>
                    <a:pt x="2910" y="17351"/>
                    <a:pt x="2910" y="17351"/>
                    <a:pt x="2910" y="17351"/>
                  </a:cubicBezTo>
                  <a:cubicBezTo>
                    <a:pt x="2910" y="17351"/>
                    <a:pt x="3424" y="17351"/>
                    <a:pt x="3424" y="17351"/>
                  </a:cubicBezTo>
                  <a:cubicBezTo>
                    <a:pt x="3424" y="17351"/>
                    <a:pt x="3424" y="17351"/>
                    <a:pt x="3424" y="17351"/>
                  </a:cubicBezTo>
                  <a:cubicBezTo>
                    <a:pt x="3424" y="17351"/>
                    <a:pt x="3424" y="17351"/>
                    <a:pt x="3424" y="17351"/>
                  </a:cubicBezTo>
                  <a:cubicBezTo>
                    <a:pt x="2910" y="17705"/>
                    <a:pt x="2910" y="17705"/>
                    <a:pt x="2395" y="17351"/>
                  </a:cubicBezTo>
                  <a:cubicBezTo>
                    <a:pt x="2395" y="17351"/>
                    <a:pt x="2395" y="16997"/>
                    <a:pt x="1881" y="16997"/>
                  </a:cubicBezTo>
                  <a:cubicBezTo>
                    <a:pt x="2395" y="17351"/>
                    <a:pt x="1881" y="17705"/>
                    <a:pt x="1367" y="17705"/>
                  </a:cubicBezTo>
                  <a:cubicBezTo>
                    <a:pt x="1881" y="16997"/>
                    <a:pt x="853" y="17351"/>
                    <a:pt x="853" y="17705"/>
                  </a:cubicBezTo>
                  <a:cubicBezTo>
                    <a:pt x="338" y="17705"/>
                    <a:pt x="338" y="18059"/>
                    <a:pt x="338" y="17705"/>
                  </a:cubicBezTo>
                  <a:cubicBezTo>
                    <a:pt x="-176" y="17705"/>
                    <a:pt x="-176" y="18413"/>
                    <a:pt x="853" y="18059"/>
                  </a:cubicBezTo>
                  <a:cubicBezTo>
                    <a:pt x="338" y="18059"/>
                    <a:pt x="853" y="18059"/>
                    <a:pt x="338" y="18059"/>
                  </a:cubicBezTo>
                  <a:cubicBezTo>
                    <a:pt x="853" y="18059"/>
                    <a:pt x="853" y="18059"/>
                    <a:pt x="853" y="18059"/>
                  </a:cubicBezTo>
                  <a:cubicBezTo>
                    <a:pt x="853" y="18059"/>
                    <a:pt x="853" y="18059"/>
                    <a:pt x="853" y="18059"/>
                  </a:cubicBezTo>
                  <a:cubicBezTo>
                    <a:pt x="1367" y="18059"/>
                    <a:pt x="1367" y="18059"/>
                    <a:pt x="1367" y="18059"/>
                  </a:cubicBezTo>
                  <a:cubicBezTo>
                    <a:pt x="1881" y="18059"/>
                    <a:pt x="2395" y="18059"/>
                    <a:pt x="2395" y="18059"/>
                  </a:cubicBezTo>
                  <a:cubicBezTo>
                    <a:pt x="2395" y="18059"/>
                    <a:pt x="2395" y="18059"/>
                    <a:pt x="2395" y="18059"/>
                  </a:cubicBezTo>
                  <a:cubicBezTo>
                    <a:pt x="2910" y="18059"/>
                    <a:pt x="3424" y="18059"/>
                    <a:pt x="3424" y="18059"/>
                  </a:cubicBezTo>
                  <a:cubicBezTo>
                    <a:pt x="3424" y="18059"/>
                    <a:pt x="3424" y="18059"/>
                    <a:pt x="3424" y="18059"/>
                  </a:cubicBezTo>
                  <a:cubicBezTo>
                    <a:pt x="3424" y="18059"/>
                    <a:pt x="3424" y="18059"/>
                    <a:pt x="3424" y="18059"/>
                  </a:cubicBezTo>
                  <a:cubicBezTo>
                    <a:pt x="3424" y="18059"/>
                    <a:pt x="2910" y="18059"/>
                    <a:pt x="2910" y="18059"/>
                  </a:cubicBezTo>
                  <a:cubicBezTo>
                    <a:pt x="2910" y="18059"/>
                    <a:pt x="2910" y="18413"/>
                    <a:pt x="2910" y="18413"/>
                  </a:cubicBezTo>
                  <a:cubicBezTo>
                    <a:pt x="2395" y="18413"/>
                    <a:pt x="2395" y="18413"/>
                    <a:pt x="2395" y="18413"/>
                  </a:cubicBezTo>
                  <a:cubicBezTo>
                    <a:pt x="2395" y="18413"/>
                    <a:pt x="1881" y="18767"/>
                    <a:pt x="1881" y="18767"/>
                  </a:cubicBezTo>
                  <a:cubicBezTo>
                    <a:pt x="1367" y="18767"/>
                    <a:pt x="1367" y="18767"/>
                    <a:pt x="853" y="19121"/>
                  </a:cubicBezTo>
                  <a:cubicBezTo>
                    <a:pt x="1367" y="19121"/>
                    <a:pt x="853" y="19475"/>
                    <a:pt x="338" y="19475"/>
                  </a:cubicBezTo>
                  <a:cubicBezTo>
                    <a:pt x="338" y="19475"/>
                    <a:pt x="338" y="19475"/>
                    <a:pt x="338" y="19475"/>
                  </a:cubicBezTo>
                  <a:cubicBezTo>
                    <a:pt x="338" y="19475"/>
                    <a:pt x="338" y="19475"/>
                    <a:pt x="338" y="19475"/>
                  </a:cubicBezTo>
                  <a:cubicBezTo>
                    <a:pt x="853" y="19475"/>
                    <a:pt x="853" y="19830"/>
                    <a:pt x="853" y="19830"/>
                  </a:cubicBezTo>
                  <a:cubicBezTo>
                    <a:pt x="853" y="19830"/>
                    <a:pt x="1367" y="19475"/>
                    <a:pt x="1367" y="19475"/>
                  </a:cubicBezTo>
                  <a:cubicBezTo>
                    <a:pt x="1367" y="19830"/>
                    <a:pt x="1367" y="19830"/>
                    <a:pt x="1367" y="19830"/>
                  </a:cubicBezTo>
                  <a:cubicBezTo>
                    <a:pt x="1367" y="20184"/>
                    <a:pt x="1881" y="20184"/>
                    <a:pt x="1881" y="20184"/>
                  </a:cubicBezTo>
                  <a:cubicBezTo>
                    <a:pt x="1881" y="19830"/>
                    <a:pt x="2395" y="19830"/>
                    <a:pt x="2910" y="19830"/>
                  </a:cubicBezTo>
                  <a:cubicBezTo>
                    <a:pt x="2910" y="19830"/>
                    <a:pt x="2910" y="19830"/>
                    <a:pt x="2910" y="19830"/>
                  </a:cubicBezTo>
                  <a:cubicBezTo>
                    <a:pt x="2910" y="19830"/>
                    <a:pt x="2910" y="19830"/>
                    <a:pt x="2910" y="19830"/>
                  </a:cubicBezTo>
                  <a:cubicBezTo>
                    <a:pt x="3424" y="19830"/>
                    <a:pt x="3938" y="19475"/>
                    <a:pt x="4453" y="19475"/>
                  </a:cubicBezTo>
                  <a:cubicBezTo>
                    <a:pt x="4453" y="19475"/>
                    <a:pt x="2910" y="19830"/>
                    <a:pt x="3424" y="20184"/>
                  </a:cubicBezTo>
                  <a:cubicBezTo>
                    <a:pt x="3424" y="19830"/>
                    <a:pt x="2910" y="20184"/>
                    <a:pt x="2910" y="19830"/>
                  </a:cubicBezTo>
                  <a:cubicBezTo>
                    <a:pt x="2910" y="20184"/>
                    <a:pt x="2910" y="20184"/>
                    <a:pt x="2910" y="20184"/>
                  </a:cubicBezTo>
                  <a:cubicBezTo>
                    <a:pt x="2910" y="20184"/>
                    <a:pt x="2910" y="20184"/>
                    <a:pt x="2910" y="20184"/>
                  </a:cubicBezTo>
                  <a:cubicBezTo>
                    <a:pt x="2910" y="20184"/>
                    <a:pt x="2395" y="20184"/>
                    <a:pt x="2395" y="20184"/>
                  </a:cubicBezTo>
                  <a:cubicBezTo>
                    <a:pt x="2395" y="20184"/>
                    <a:pt x="2395" y="20184"/>
                    <a:pt x="2395" y="20184"/>
                  </a:cubicBezTo>
                  <a:cubicBezTo>
                    <a:pt x="2395" y="20538"/>
                    <a:pt x="1881" y="20538"/>
                    <a:pt x="1881" y="20538"/>
                  </a:cubicBezTo>
                  <a:cubicBezTo>
                    <a:pt x="2395" y="20538"/>
                    <a:pt x="1367" y="20892"/>
                    <a:pt x="1367" y="20892"/>
                  </a:cubicBezTo>
                  <a:cubicBezTo>
                    <a:pt x="1881" y="20892"/>
                    <a:pt x="1881" y="20892"/>
                    <a:pt x="2395" y="20892"/>
                  </a:cubicBezTo>
                  <a:cubicBezTo>
                    <a:pt x="2395" y="20892"/>
                    <a:pt x="2395" y="20892"/>
                    <a:pt x="2910" y="20538"/>
                  </a:cubicBezTo>
                  <a:cubicBezTo>
                    <a:pt x="2910" y="20538"/>
                    <a:pt x="3424" y="20538"/>
                    <a:pt x="3938" y="20538"/>
                  </a:cubicBezTo>
                  <a:cubicBezTo>
                    <a:pt x="3938" y="20538"/>
                    <a:pt x="4453" y="20184"/>
                    <a:pt x="4453" y="20184"/>
                  </a:cubicBezTo>
                  <a:cubicBezTo>
                    <a:pt x="4453" y="20184"/>
                    <a:pt x="4453" y="20184"/>
                    <a:pt x="4453" y="20184"/>
                  </a:cubicBezTo>
                  <a:cubicBezTo>
                    <a:pt x="4453" y="20184"/>
                    <a:pt x="4967" y="20184"/>
                    <a:pt x="4967" y="20538"/>
                  </a:cubicBezTo>
                  <a:cubicBezTo>
                    <a:pt x="4453" y="20538"/>
                    <a:pt x="4453" y="20538"/>
                    <a:pt x="3938" y="20892"/>
                  </a:cubicBezTo>
                  <a:cubicBezTo>
                    <a:pt x="3424" y="20892"/>
                    <a:pt x="3424" y="21246"/>
                    <a:pt x="2910" y="21246"/>
                  </a:cubicBezTo>
                  <a:cubicBezTo>
                    <a:pt x="3424" y="21246"/>
                    <a:pt x="3938" y="20892"/>
                    <a:pt x="4453" y="20892"/>
                  </a:cubicBezTo>
                  <a:cubicBezTo>
                    <a:pt x="3938" y="21246"/>
                    <a:pt x="2910" y="21246"/>
                    <a:pt x="3424" y="21600"/>
                  </a:cubicBezTo>
                  <a:cubicBezTo>
                    <a:pt x="3424" y="21600"/>
                    <a:pt x="3424" y="21600"/>
                    <a:pt x="3424" y="21600"/>
                  </a:cubicBezTo>
                  <a:cubicBezTo>
                    <a:pt x="3424" y="21600"/>
                    <a:pt x="3424" y="21600"/>
                    <a:pt x="3424" y="21600"/>
                  </a:cubicBezTo>
                  <a:cubicBezTo>
                    <a:pt x="3424" y="21600"/>
                    <a:pt x="3424" y="21600"/>
                    <a:pt x="3938" y="21600"/>
                  </a:cubicBezTo>
                  <a:cubicBezTo>
                    <a:pt x="3938" y="21600"/>
                    <a:pt x="3938" y="21246"/>
                    <a:pt x="3938" y="21246"/>
                  </a:cubicBezTo>
                  <a:cubicBezTo>
                    <a:pt x="3938" y="21600"/>
                    <a:pt x="4453" y="21246"/>
                    <a:pt x="4967" y="21246"/>
                  </a:cubicBezTo>
                  <a:cubicBezTo>
                    <a:pt x="4967" y="20892"/>
                    <a:pt x="4967" y="21246"/>
                    <a:pt x="4967" y="21600"/>
                  </a:cubicBezTo>
                  <a:cubicBezTo>
                    <a:pt x="5481" y="21246"/>
                    <a:pt x="5481" y="21246"/>
                    <a:pt x="5481" y="21246"/>
                  </a:cubicBezTo>
                  <a:cubicBezTo>
                    <a:pt x="5481" y="21246"/>
                    <a:pt x="5481" y="21246"/>
                    <a:pt x="5481" y="21246"/>
                  </a:cubicBezTo>
                  <a:cubicBezTo>
                    <a:pt x="5481" y="21246"/>
                    <a:pt x="5481" y="21246"/>
                    <a:pt x="5481" y="21600"/>
                  </a:cubicBezTo>
                  <a:cubicBezTo>
                    <a:pt x="5481" y="21600"/>
                    <a:pt x="5481" y="21600"/>
                    <a:pt x="5481" y="21600"/>
                  </a:cubicBezTo>
                  <a:cubicBezTo>
                    <a:pt x="5481" y="21600"/>
                    <a:pt x="5481" y="21600"/>
                    <a:pt x="5481" y="21600"/>
                  </a:cubicBezTo>
                  <a:cubicBezTo>
                    <a:pt x="5481" y="21600"/>
                    <a:pt x="5481" y="21600"/>
                    <a:pt x="5995" y="21246"/>
                  </a:cubicBezTo>
                  <a:cubicBezTo>
                    <a:pt x="5995" y="21600"/>
                    <a:pt x="5995" y="21600"/>
                    <a:pt x="5995" y="21246"/>
                  </a:cubicBezTo>
                  <a:cubicBezTo>
                    <a:pt x="6510" y="21246"/>
                    <a:pt x="6510" y="21246"/>
                    <a:pt x="6510" y="21246"/>
                  </a:cubicBezTo>
                  <a:cubicBezTo>
                    <a:pt x="7024" y="21246"/>
                    <a:pt x="7024" y="20892"/>
                    <a:pt x="7538" y="21246"/>
                  </a:cubicBezTo>
                  <a:cubicBezTo>
                    <a:pt x="7538" y="21246"/>
                    <a:pt x="7538" y="20892"/>
                    <a:pt x="8053" y="20892"/>
                  </a:cubicBezTo>
                  <a:cubicBezTo>
                    <a:pt x="8053" y="20892"/>
                    <a:pt x="8053" y="20892"/>
                    <a:pt x="8567" y="20892"/>
                  </a:cubicBezTo>
                  <a:cubicBezTo>
                    <a:pt x="8567" y="20892"/>
                    <a:pt x="8567" y="20892"/>
                    <a:pt x="8567" y="20892"/>
                  </a:cubicBezTo>
                  <a:cubicBezTo>
                    <a:pt x="8567" y="20892"/>
                    <a:pt x="8567" y="20892"/>
                    <a:pt x="8567" y="20892"/>
                  </a:cubicBezTo>
                  <a:cubicBezTo>
                    <a:pt x="8567" y="20892"/>
                    <a:pt x="8567" y="20892"/>
                    <a:pt x="8567" y="20892"/>
                  </a:cubicBezTo>
                  <a:cubicBezTo>
                    <a:pt x="8567" y="20892"/>
                    <a:pt x="8567" y="20892"/>
                    <a:pt x="8053" y="20538"/>
                  </a:cubicBezTo>
                  <a:cubicBezTo>
                    <a:pt x="8567" y="20538"/>
                    <a:pt x="9081" y="20538"/>
                    <a:pt x="9081" y="20892"/>
                  </a:cubicBezTo>
                  <a:cubicBezTo>
                    <a:pt x="9081" y="20538"/>
                    <a:pt x="9595" y="20538"/>
                    <a:pt x="9595" y="20538"/>
                  </a:cubicBezTo>
                  <a:cubicBezTo>
                    <a:pt x="9081" y="20538"/>
                    <a:pt x="9081" y="20538"/>
                    <a:pt x="9081" y="20184"/>
                  </a:cubicBezTo>
                  <a:cubicBezTo>
                    <a:pt x="9595" y="20184"/>
                    <a:pt x="9595" y="20538"/>
                    <a:pt x="9595" y="20538"/>
                  </a:cubicBezTo>
                  <a:cubicBezTo>
                    <a:pt x="9595" y="20538"/>
                    <a:pt x="9595" y="20538"/>
                    <a:pt x="9595" y="20184"/>
                  </a:cubicBezTo>
                  <a:cubicBezTo>
                    <a:pt x="9595" y="20538"/>
                    <a:pt x="9595" y="20184"/>
                    <a:pt x="9595" y="20538"/>
                  </a:cubicBezTo>
                  <a:cubicBezTo>
                    <a:pt x="10110" y="20184"/>
                    <a:pt x="10110" y="20184"/>
                    <a:pt x="10624" y="19830"/>
                  </a:cubicBezTo>
                  <a:cubicBezTo>
                    <a:pt x="10624" y="19830"/>
                    <a:pt x="10624" y="19830"/>
                    <a:pt x="10110" y="19830"/>
                  </a:cubicBezTo>
                  <a:cubicBezTo>
                    <a:pt x="10624" y="19830"/>
                    <a:pt x="10624" y="19830"/>
                    <a:pt x="10624" y="19830"/>
                  </a:cubicBezTo>
                  <a:cubicBezTo>
                    <a:pt x="10624" y="19830"/>
                    <a:pt x="10624" y="19830"/>
                    <a:pt x="10624" y="19830"/>
                  </a:cubicBezTo>
                  <a:cubicBezTo>
                    <a:pt x="10624" y="19830"/>
                    <a:pt x="10110" y="19830"/>
                    <a:pt x="10110" y="19830"/>
                  </a:cubicBezTo>
                  <a:cubicBezTo>
                    <a:pt x="10624" y="19475"/>
                    <a:pt x="10110" y="19475"/>
                    <a:pt x="9595" y="19475"/>
                  </a:cubicBezTo>
                  <a:cubicBezTo>
                    <a:pt x="10110" y="19121"/>
                    <a:pt x="10624" y="19475"/>
                    <a:pt x="11138" y="19475"/>
                  </a:cubicBezTo>
                  <a:cubicBezTo>
                    <a:pt x="11138" y="19475"/>
                    <a:pt x="11138" y="19475"/>
                    <a:pt x="11138" y="19475"/>
                  </a:cubicBezTo>
                  <a:cubicBezTo>
                    <a:pt x="11138" y="19475"/>
                    <a:pt x="11138" y="19475"/>
                    <a:pt x="11138" y="19475"/>
                  </a:cubicBezTo>
                  <a:cubicBezTo>
                    <a:pt x="11138" y="19475"/>
                    <a:pt x="10624" y="19830"/>
                    <a:pt x="10624" y="19830"/>
                  </a:cubicBezTo>
                  <a:cubicBezTo>
                    <a:pt x="10624" y="19830"/>
                    <a:pt x="11653" y="19830"/>
                    <a:pt x="11653" y="19830"/>
                  </a:cubicBezTo>
                  <a:cubicBezTo>
                    <a:pt x="11653" y="19475"/>
                    <a:pt x="12167" y="19475"/>
                    <a:pt x="12167" y="19475"/>
                  </a:cubicBezTo>
                  <a:cubicBezTo>
                    <a:pt x="12167" y="19475"/>
                    <a:pt x="12167" y="19475"/>
                    <a:pt x="12167" y="19121"/>
                  </a:cubicBezTo>
                  <a:cubicBezTo>
                    <a:pt x="12681" y="19121"/>
                    <a:pt x="12681" y="19121"/>
                    <a:pt x="12681" y="18767"/>
                  </a:cubicBezTo>
                  <a:cubicBezTo>
                    <a:pt x="12681" y="19121"/>
                    <a:pt x="13195" y="19121"/>
                    <a:pt x="13195" y="19121"/>
                  </a:cubicBezTo>
                  <a:cubicBezTo>
                    <a:pt x="13195" y="19121"/>
                    <a:pt x="13195" y="19121"/>
                    <a:pt x="13195" y="18767"/>
                  </a:cubicBezTo>
                  <a:cubicBezTo>
                    <a:pt x="13195" y="18767"/>
                    <a:pt x="13710" y="19121"/>
                    <a:pt x="13710" y="18767"/>
                  </a:cubicBezTo>
                  <a:cubicBezTo>
                    <a:pt x="13710" y="18767"/>
                    <a:pt x="14224" y="18059"/>
                    <a:pt x="13710" y="18413"/>
                  </a:cubicBezTo>
                  <a:cubicBezTo>
                    <a:pt x="13710" y="18413"/>
                    <a:pt x="13710" y="18413"/>
                    <a:pt x="13710" y="18413"/>
                  </a:cubicBezTo>
                  <a:cubicBezTo>
                    <a:pt x="13710" y="18413"/>
                    <a:pt x="14224" y="18413"/>
                    <a:pt x="14224" y="18413"/>
                  </a:cubicBezTo>
                  <a:cubicBezTo>
                    <a:pt x="14224" y="18413"/>
                    <a:pt x="14224" y="18059"/>
                    <a:pt x="14224" y="18059"/>
                  </a:cubicBezTo>
                  <a:cubicBezTo>
                    <a:pt x="14738" y="18059"/>
                    <a:pt x="15253" y="18059"/>
                    <a:pt x="15767" y="18059"/>
                  </a:cubicBezTo>
                  <a:cubicBezTo>
                    <a:pt x="15767" y="18059"/>
                    <a:pt x="15767" y="18059"/>
                    <a:pt x="16281" y="18059"/>
                  </a:cubicBezTo>
                  <a:cubicBezTo>
                    <a:pt x="16281" y="18059"/>
                    <a:pt x="16281" y="18059"/>
                    <a:pt x="16281" y="18059"/>
                  </a:cubicBezTo>
                  <a:cubicBezTo>
                    <a:pt x="16281" y="18059"/>
                    <a:pt x="16281" y="18059"/>
                    <a:pt x="16281" y="18059"/>
                  </a:cubicBezTo>
                  <a:cubicBezTo>
                    <a:pt x="16281" y="18059"/>
                    <a:pt x="16281" y="18059"/>
                    <a:pt x="16281" y="18059"/>
                  </a:cubicBezTo>
                  <a:cubicBezTo>
                    <a:pt x="16281" y="18059"/>
                    <a:pt x="16795" y="18059"/>
                    <a:pt x="16795" y="17705"/>
                  </a:cubicBezTo>
                  <a:cubicBezTo>
                    <a:pt x="16795" y="17705"/>
                    <a:pt x="16795" y="17351"/>
                    <a:pt x="16795" y="17351"/>
                  </a:cubicBezTo>
                  <a:cubicBezTo>
                    <a:pt x="16795" y="17705"/>
                    <a:pt x="17310" y="17705"/>
                    <a:pt x="16795" y="18059"/>
                  </a:cubicBezTo>
                  <a:cubicBezTo>
                    <a:pt x="16795" y="18059"/>
                    <a:pt x="16795" y="18059"/>
                    <a:pt x="16795" y="18059"/>
                  </a:cubicBezTo>
                  <a:cubicBezTo>
                    <a:pt x="17310" y="18059"/>
                    <a:pt x="17310" y="18059"/>
                    <a:pt x="17310" y="17705"/>
                  </a:cubicBezTo>
                  <a:cubicBezTo>
                    <a:pt x="17310" y="17705"/>
                    <a:pt x="17310" y="17705"/>
                    <a:pt x="17310" y="17705"/>
                  </a:cubicBezTo>
                  <a:cubicBezTo>
                    <a:pt x="17310" y="17705"/>
                    <a:pt x="17310" y="17705"/>
                    <a:pt x="17310" y="17705"/>
                  </a:cubicBezTo>
                  <a:cubicBezTo>
                    <a:pt x="17310" y="17705"/>
                    <a:pt x="17310" y="17705"/>
                    <a:pt x="17310" y="17705"/>
                  </a:cubicBezTo>
                  <a:cubicBezTo>
                    <a:pt x="17310" y="17351"/>
                    <a:pt x="17310" y="17705"/>
                    <a:pt x="17824" y="17351"/>
                  </a:cubicBezTo>
                  <a:cubicBezTo>
                    <a:pt x="17824" y="17351"/>
                    <a:pt x="17824" y="17705"/>
                    <a:pt x="17310" y="17705"/>
                  </a:cubicBezTo>
                  <a:cubicBezTo>
                    <a:pt x="17824" y="17705"/>
                    <a:pt x="18338" y="17705"/>
                    <a:pt x="18338" y="17705"/>
                  </a:cubicBezTo>
                  <a:cubicBezTo>
                    <a:pt x="18853" y="17705"/>
                    <a:pt x="18853" y="17705"/>
                    <a:pt x="19367" y="17705"/>
                  </a:cubicBezTo>
                  <a:cubicBezTo>
                    <a:pt x="19367" y="17705"/>
                    <a:pt x="19367" y="17705"/>
                    <a:pt x="19367" y="17705"/>
                  </a:cubicBezTo>
                  <a:cubicBezTo>
                    <a:pt x="19367" y="17705"/>
                    <a:pt x="19367" y="17705"/>
                    <a:pt x="19367" y="17705"/>
                  </a:cubicBezTo>
                  <a:cubicBezTo>
                    <a:pt x="19367" y="18059"/>
                    <a:pt x="19881" y="17705"/>
                    <a:pt x="19881" y="17705"/>
                  </a:cubicBezTo>
                  <a:cubicBezTo>
                    <a:pt x="19881" y="17351"/>
                    <a:pt x="19367" y="17351"/>
                    <a:pt x="19367" y="16997"/>
                  </a:cubicBezTo>
                  <a:cubicBezTo>
                    <a:pt x="19367" y="16997"/>
                    <a:pt x="19367" y="17351"/>
                    <a:pt x="19367" y="17351"/>
                  </a:cubicBezTo>
                  <a:cubicBezTo>
                    <a:pt x="19367" y="16997"/>
                    <a:pt x="18853" y="16997"/>
                    <a:pt x="19367" y="16643"/>
                  </a:cubicBezTo>
                  <a:cubicBezTo>
                    <a:pt x="18853" y="16997"/>
                    <a:pt x="19367" y="16997"/>
                    <a:pt x="19367" y="16997"/>
                  </a:cubicBezTo>
                  <a:cubicBezTo>
                    <a:pt x="19881" y="16643"/>
                    <a:pt x="19881" y="16289"/>
                    <a:pt x="20395" y="15934"/>
                  </a:cubicBezTo>
                  <a:cubicBezTo>
                    <a:pt x="20395" y="15934"/>
                    <a:pt x="20395" y="15580"/>
                    <a:pt x="20395" y="15226"/>
                  </a:cubicBezTo>
                  <a:cubicBezTo>
                    <a:pt x="20910" y="14518"/>
                    <a:pt x="20910" y="14164"/>
                    <a:pt x="21424" y="1381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a:p>
          </p:txBody>
        </p:sp>
        <p:sp>
          <p:nvSpPr>
            <p:cNvPr id="101" name="Shape 792">
              <a:extLst>
                <a:ext uri="{FF2B5EF4-FFF2-40B4-BE49-F238E27FC236}">
                  <a16:creationId xmlns:a16="http://schemas.microsoft.com/office/drawing/2014/main" id="{493DEF9E-F4E2-4D24-AC3E-6D1BE51C3F1C}"/>
                </a:ext>
              </a:extLst>
            </p:cNvPr>
            <p:cNvSpPr/>
            <p:nvPr/>
          </p:nvSpPr>
          <p:spPr>
            <a:xfrm>
              <a:off x="-1" y="2227016"/>
              <a:ext cx="1659290" cy="1104966"/>
            </a:xfrm>
            <a:custGeom>
              <a:avLst/>
              <a:gdLst/>
              <a:ahLst/>
              <a:cxnLst>
                <a:cxn ang="0">
                  <a:pos x="wd2" y="hd2"/>
                </a:cxn>
                <a:cxn ang="5400000">
                  <a:pos x="wd2" y="hd2"/>
                </a:cxn>
                <a:cxn ang="10800000">
                  <a:pos x="wd2" y="hd2"/>
                </a:cxn>
                <a:cxn ang="16200000">
                  <a:pos x="wd2" y="hd2"/>
                </a:cxn>
              </a:cxnLst>
              <a:rect l="0" t="0" r="r" b="b"/>
              <a:pathLst>
                <a:path w="21367" h="21600" extrusionOk="0">
                  <a:moveTo>
                    <a:pt x="13095" y="19694"/>
                  </a:moveTo>
                  <a:cubicBezTo>
                    <a:pt x="13095" y="19694"/>
                    <a:pt x="13095" y="19694"/>
                    <a:pt x="13095" y="19694"/>
                  </a:cubicBezTo>
                  <a:cubicBezTo>
                    <a:pt x="13095" y="19694"/>
                    <a:pt x="13095" y="19694"/>
                    <a:pt x="13095" y="20012"/>
                  </a:cubicBezTo>
                  <a:cubicBezTo>
                    <a:pt x="13095" y="19694"/>
                    <a:pt x="13095" y="19694"/>
                    <a:pt x="13095" y="19694"/>
                  </a:cubicBezTo>
                  <a:close/>
                  <a:moveTo>
                    <a:pt x="21273" y="10165"/>
                  </a:moveTo>
                  <a:cubicBezTo>
                    <a:pt x="21273" y="10165"/>
                    <a:pt x="21273" y="9847"/>
                    <a:pt x="21273" y="9847"/>
                  </a:cubicBezTo>
                  <a:cubicBezTo>
                    <a:pt x="21273" y="9847"/>
                    <a:pt x="21273" y="10165"/>
                    <a:pt x="21064" y="10165"/>
                  </a:cubicBezTo>
                  <a:cubicBezTo>
                    <a:pt x="21064" y="10165"/>
                    <a:pt x="21064" y="10165"/>
                    <a:pt x="21064" y="10165"/>
                  </a:cubicBezTo>
                  <a:cubicBezTo>
                    <a:pt x="21064" y="9847"/>
                    <a:pt x="21064" y="9847"/>
                    <a:pt x="20854" y="9847"/>
                  </a:cubicBezTo>
                  <a:cubicBezTo>
                    <a:pt x="20854" y="9847"/>
                    <a:pt x="21273" y="9847"/>
                    <a:pt x="21064" y="9529"/>
                  </a:cubicBezTo>
                  <a:cubicBezTo>
                    <a:pt x="20854" y="9212"/>
                    <a:pt x="20434" y="9847"/>
                    <a:pt x="20434" y="9529"/>
                  </a:cubicBezTo>
                  <a:cubicBezTo>
                    <a:pt x="20434" y="9529"/>
                    <a:pt x="21273" y="9529"/>
                    <a:pt x="21273" y="8894"/>
                  </a:cubicBezTo>
                  <a:cubicBezTo>
                    <a:pt x="21064" y="8576"/>
                    <a:pt x="20644" y="9212"/>
                    <a:pt x="20434" y="8894"/>
                  </a:cubicBezTo>
                  <a:cubicBezTo>
                    <a:pt x="20434" y="8894"/>
                    <a:pt x="20854" y="8894"/>
                    <a:pt x="20854" y="8894"/>
                  </a:cubicBezTo>
                  <a:cubicBezTo>
                    <a:pt x="21064" y="8576"/>
                    <a:pt x="20854" y="8576"/>
                    <a:pt x="20644" y="8259"/>
                  </a:cubicBezTo>
                  <a:cubicBezTo>
                    <a:pt x="20854" y="8259"/>
                    <a:pt x="21064" y="8576"/>
                    <a:pt x="21064" y="8259"/>
                  </a:cubicBezTo>
                  <a:cubicBezTo>
                    <a:pt x="21064" y="7941"/>
                    <a:pt x="21064" y="7941"/>
                    <a:pt x="21064" y="7624"/>
                  </a:cubicBezTo>
                  <a:cubicBezTo>
                    <a:pt x="21273" y="7306"/>
                    <a:pt x="21064" y="7306"/>
                    <a:pt x="21064" y="7306"/>
                  </a:cubicBezTo>
                  <a:cubicBezTo>
                    <a:pt x="20854" y="6988"/>
                    <a:pt x="21064" y="6988"/>
                    <a:pt x="20854" y="7306"/>
                  </a:cubicBezTo>
                  <a:cubicBezTo>
                    <a:pt x="20644" y="7306"/>
                    <a:pt x="20854" y="6988"/>
                    <a:pt x="20644" y="6988"/>
                  </a:cubicBezTo>
                  <a:cubicBezTo>
                    <a:pt x="20854" y="6671"/>
                    <a:pt x="20644" y="6671"/>
                    <a:pt x="20644" y="6671"/>
                  </a:cubicBezTo>
                  <a:cubicBezTo>
                    <a:pt x="20434" y="6671"/>
                    <a:pt x="20434" y="6671"/>
                    <a:pt x="20225" y="6671"/>
                  </a:cubicBezTo>
                  <a:cubicBezTo>
                    <a:pt x="20225" y="6671"/>
                    <a:pt x="20015" y="6353"/>
                    <a:pt x="20015" y="6353"/>
                  </a:cubicBezTo>
                  <a:cubicBezTo>
                    <a:pt x="20015" y="6353"/>
                    <a:pt x="20015" y="6353"/>
                    <a:pt x="20015" y="6353"/>
                  </a:cubicBezTo>
                  <a:cubicBezTo>
                    <a:pt x="19805" y="6353"/>
                    <a:pt x="19805" y="6353"/>
                    <a:pt x="19805" y="6671"/>
                  </a:cubicBezTo>
                  <a:cubicBezTo>
                    <a:pt x="19596" y="6988"/>
                    <a:pt x="19386" y="7306"/>
                    <a:pt x="19386" y="7306"/>
                  </a:cubicBezTo>
                  <a:cubicBezTo>
                    <a:pt x="19386" y="6988"/>
                    <a:pt x="19596" y="6353"/>
                    <a:pt x="19805" y="6353"/>
                  </a:cubicBezTo>
                  <a:cubicBezTo>
                    <a:pt x="19805" y="6035"/>
                    <a:pt x="19596" y="6035"/>
                    <a:pt x="19805" y="5718"/>
                  </a:cubicBezTo>
                  <a:cubicBezTo>
                    <a:pt x="19805" y="5400"/>
                    <a:pt x="19805" y="5400"/>
                    <a:pt x="19596" y="5400"/>
                  </a:cubicBezTo>
                  <a:cubicBezTo>
                    <a:pt x="19386" y="5400"/>
                    <a:pt x="19176" y="5718"/>
                    <a:pt x="18966" y="5718"/>
                  </a:cubicBezTo>
                  <a:cubicBezTo>
                    <a:pt x="18757" y="5718"/>
                    <a:pt x="18757" y="5718"/>
                    <a:pt x="18966" y="5400"/>
                  </a:cubicBezTo>
                  <a:cubicBezTo>
                    <a:pt x="18757" y="5400"/>
                    <a:pt x="18757" y="5718"/>
                    <a:pt x="18757" y="5718"/>
                  </a:cubicBezTo>
                  <a:cubicBezTo>
                    <a:pt x="18757" y="5400"/>
                    <a:pt x="18757" y="5400"/>
                    <a:pt x="18757" y="5082"/>
                  </a:cubicBezTo>
                  <a:cubicBezTo>
                    <a:pt x="18966" y="5082"/>
                    <a:pt x="19176" y="4765"/>
                    <a:pt x="19176" y="4765"/>
                  </a:cubicBezTo>
                  <a:cubicBezTo>
                    <a:pt x="19176" y="4447"/>
                    <a:pt x="19176" y="4129"/>
                    <a:pt x="19176" y="3812"/>
                  </a:cubicBezTo>
                  <a:cubicBezTo>
                    <a:pt x="19176" y="3494"/>
                    <a:pt x="19176" y="3176"/>
                    <a:pt x="18966" y="3494"/>
                  </a:cubicBezTo>
                  <a:cubicBezTo>
                    <a:pt x="18757" y="3494"/>
                    <a:pt x="18757" y="3494"/>
                    <a:pt x="18547" y="3494"/>
                  </a:cubicBezTo>
                  <a:cubicBezTo>
                    <a:pt x="18547" y="3494"/>
                    <a:pt x="18337" y="3494"/>
                    <a:pt x="18337" y="3494"/>
                  </a:cubicBezTo>
                  <a:cubicBezTo>
                    <a:pt x="18337" y="3494"/>
                    <a:pt x="18337" y="3176"/>
                    <a:pt x="18337" y="3176"/>
                  </a:cubicBezTo>
                  <a:cubicBezTo>
                    <a:pt x="18337" y="3176"/>
                    <a:pt x="18337" y="3176"/>
                    <a:pt x="18128" y="3176"/>
                  </a:cubicBezTo>
                  <a:cubicBezTo>
                    <a:pt x="18128" y="2859"/>
                    <a:pt x="18128" y="2859"/>
                    <a:pt x="18337" y="2859"/>
                  </a:cubicBezTo>
                  <a:cubicBezTo>
                    <a:pt x="18547" y="2541"/>
                    <a:pt x="18757" y="2224"/>
                    <a:pt x="18547" y="1906"/>
                  </a:cubicBezTo>
                  <a:cubicBezTo>
                    <a:pt x="18547" y="1588"/>
                    <a:pt x="19176" y="1588"/>
                    <a:pt x="19386" y="953"/>
                  </a:cubicBezTo>
                  <a:cubicBezTo>
                    <a:pt x="19176" y="953"/>
                    <a:pt x="19176" y="1271"/>
                    <a:pt x="18966" y="1271"/>
                  </a:cubicBezTo>
                  <a:cubicBezTo>
                    <a:pt x="18966" y="1271"/>
                    <a:pt x="18757" y="953"/>
                    <a:pt x="18757" y="953"/>
                  </a:cubicBezTo>
                  <a:cubicBezTo>
                    <a:pt x="18547" y="953"/>
                    <a:pt x="18547" y="1271"/>
                    <a:pt x="18547" y="1271"/>
                  </a:cubicBezTo>
                  <a:cubicBezTo>
                    <a:pt x="18337" y="1588"/>
                    <a:pt x="18337" y="1588"/>
                    <a:pt x="18337" y="1588"/>
                  </a:cubicBezTo>
                  <a:cubicBezTo>
                    <a:pt x="18128" y="1906"/>
                    <a:pt x="18337" y="1906"/>
                    <a:pt x="18128" y="1906"/>
                  </a:cubicBezTo>
                  <a:cubicBezTo>
                    <a:pt x="17918" y="1906"/>
                    <a:pt x="17918" y="1906"/>
                    <a:pt x="17918" y="1906"/>
                  </a:cubicBezTo>
                  <a:cubicBezTo>
                    <a:pt x="17708" y="2224"/>
                    <a:pt x="17708" y="2541"/>
                    <a:pt x="17708" y="2859"/>
                  </a:cubicBezTo>
                  <a:cubicBezTo>
                    <a:pt x="17708" y="2859"/>
                    <a:pt x="17708" y="2859"/>
                    <a:pt x="17708" y="2859"/>
                  </a:cubicBezTo>
                  <a:cubicBezTo>
                    <a:pt x="17708" y="2541"/>
                    <a:pt x="17499" y="2541"/>
                    <a:pt x="17499" y="2224"/>
                  </a:cubicBezTo>
                  <a:cubicBezTo>
                    <a:pt x="17499" y="2224"/>
                    <a:pt x="17289" y="2224"/>
                    <a:pt x="17079" y="2224"/>
                  </a:cubicBezTo>
                  <a:cubicBezTo>
                    <a:pt x="17079" y="2224"/>
                    <a:pt x="17289" y="1588"/>
                    <a:pt x="17079" y="1906"/>
                  </a:cubicBezTo>
                  <a:cubicBezTo>
                    <a:pt x="16869" y="1588"/>
                    <a:pt x="17079" y="1588"/>
                    <a:pt x="17079" y="1271"/>
                  </a:cubicBezTo>
                  <a:cubicBezTo>
                    <a:pt x="17079" y="953"/>
                    <a:pt x="17079" y="953"/>
                    <a:pt x="16869" y="953"/>
                  </a:cubicBezTo>
                  <a:cubicBezTo>
                    <a:pt x="16869" y="953"/>
                    <a:pt x="16869" y="953"/>
                    <a:pt x="16869" y="635"/>
                  </a:cubicBezTo>
                  <a:cubicBezTo>
                    <a:pt x="16869" y="635"/>
                    <a:pt x="16660" y="635"/>
                    <a:pt x="16660" y="635"/>
                  </a:cubicBezTo>
                  <a:cubicBezTo>
                    <a:pt x="16660" y="635"/>
                    <a:pt x="16660" y="318"/>
                    <a:pt x="16660" y="318"/>
                  </a:cubicBezTo>
                  <a:cubicBezTo>
                    <a:pt x="16660" y="318"/>
                    <a:pt x="16660" y="0"/>
                    <a:pt x="16450" y="0"/>
                  </a:cubicBezTo>
                  <a:cubicBezTo>
                    <a:pt x="16450" y="0"/>
                    <a:pt x="16450" y="0"/>
                    <a:pt x="16240" y="0"/>
                  </a:cubicBezTo>
                  <a:cubicBezTo>
                    <a:pt x="16240" y="0"/>
                    <a:pt x="16240" y="0"/>
                    <a:pt x="16031" y="318"/>
                  </a:cubicBezTo>
                  <a:cubicBezTo>
                    <a:pt x="16031" y="318"/>
                    <a:pt x="16031" y="0"/>
                    <a:pt x="16031" y="0"/>
                  </a:cubicBezTo>
                  <a:cubicBezTo>
                    <a:pt x="16031" y="318"/>
                    <a:pt x="16031" y="318"/>
                    <a:pt x="15821" y="318"/>
                  </a:cubicBezTo>
                  <a:cubicBezTo>
                    <a:pt x="15821" y="318"/>
                    <a:pt x="16031" y="318"/>
                    <a:pt x="16031" y="318"/>
                  </a:cubicBezTo>
                  <a:cubicBezTo>
                    <a:pt x="15821" y="0"/>
                    <a:pt x="15611" y="0"/>
                    <a:pt x="15821" y="318"/>
                  </a:cubicBezTo>
                  <a:cubicBezTo>
                    <a:pt x="15611" y="318"/>
                    <a:pt x="15611" y="318"/>
                    <a:pt x="15611" y="0"/>
                  </a:cubicBezTo>
                  <a:cubicBezTo>
                    <a:pt x="15611" y="0"/>
                    <a:pt x="15611" y="318"/>
                    <a:pt x="15611" y="318"/>
                  </a:cubicBezTo>
                  <a:cubicBezTo>
                    <a:pt x="15611" y="318"/>
                    <a:pt x="15611" y="318"/>
                    <a:pt x="15611" y="318"/>
                  </a:cubicBezTo>
                  <a:cubicBezTo>
                    <a:pt x="15401" y="318"/>
                    <a:pt x="15611" y="635"/>
                    <a:pt x="15611" y="953"/>
                  </a:cubicBezTo>
                  <a:cubicBezTo>
                    <a:pt x="15611" y="953"/>
                    <a:pt x="15611" y="953"/>
                    <a:pt x="15611" y="953"/>
                  </a:cubicBezTo>
                  <a:cubicBezTo>
                    <a:pt x="15611" y="1271"/>
                    <a:pt x="15611" y="1588"/>
                    <a:pt x="15821" y="1906"/>
                  </a:cubicBezTo>
                  <a:cubicBezTo>
                    <a:pt x="15821" y="2224"/>
                    <a:pt x="15611" y="2224"/>
                    <a:pt x="15611" y="2224"/>
                  </a:cubicBezTo>
                  <a:cubicBezTo>
                    <a:pt x="15611" y="2541"/>
                    <a:pt x="15611" y="2541"/>
                    <a:pt x="15821" y="2859"/>
                  </a:cubicBezTo>
                  <a:cubicBezTo>
                    <a:pt x="15401" y="2859"/>
                    <a:pt x="15611" y="2541"/>
                    <a:pt x="15401" y="2541"/>
                  </a:cubicBezTo>
                  <a:cubicBezTo>
                    <a:pt x="15401" y="2541"/>
                    <a:pt x="15401" y="2541"/>
                    <a:pt x="15611" y="2541"/>
                  </a:cubicBezTo>
                  <a:cubicBezTo>
                    <a:pt x="15401" y="2541"/>
                    <a:pt x="15401" y="2541"/>
                    <a:pt x="15192" y="2541"/>
                  </a:cubicBezTo>
                  <a:cubicBezTo>
                    <a:pt x="15401" y="2859"/>
                    <a:pt x="15401" y="3176"/>
                    <a:pt x="15401" y="3176"/>
                  </a:cubicBezTo>
                  <a:cubicBezTo>
                    <a:pt x="15192" y="3176"/>
                    <a:pt x="15192" y="2859"/>
                    <a:pt x="15192" y="2859"/>
                  </a:cubicBezTo>
                  <a:cubicBezTo>
                    <a:pt x="15192" y="2859"/>
                    <a:pt x="15192" y="2859"/>
                    <a:pt x="15192" y="3176"/>
                  </a:cubicBezTo>
                  <a:cubicBezTo>
                    <a:pt x="14982" y="3176"/>
                    <a:pt x="14982" y="2859"/>
                    <a:pt x="14982" y="2859"/>
                  </a:cubicBezTo>
                  <a:cubicBezTo>
                    <a:pt x="14982" y="2859"/>
                    <a:pt x="14982" y="2859"/>
                    <a:pt x="15192" y="2859"/>
                  </a:cubicBezTo>
                  <a:cubicBezTo>
                    <a:pt x="14982" y="2859"/>
                    <a:pt x="14772" y="2859"/>
                    <a:pt x="14772" y="2859"/>
                  </a:cubicBezTo>
                  <a:cubicBezTo>
                    <a:pt x="14772" y="2859"/>
                    <a:pt x="14772" y="2859"/>
                    <a:pt x="14772" y="3176"/>
                  </a:cubicBezTo>
                  <a:cubicBezTo>
                    <a:pt x="14772" y="3176"/>
                    <a:pt x="14772" y="2859"/>
                    <a:pt x="14772" y="2859"/>
                  </a:cubicBezTo>
                  <a:cubicBezTo>
                    <a:pt x="14563" y="2224"/>
                    <a:pt x="14563" y="2541"/>
                    <a:pt x="14353" y="2224"/>
                  </a:cubicBezTo>
                  <a:cubicBezTo>
                    <a:pt x="14353" y="2541"/>
                    <a:pt x="14143" y="2541"/>
                    <a:pt x="14143" y="2859"/>
                  </a:cubicBezTo>
                  <a:cubicBezTo>
                    <a:pt x="14143" y="2859"/>
                    <a:pt x="14143" y="2859"/>
                    <a:pt x="14143" y="2859"/>
                  </a:cubicBezTo>
                  <a:cubicBezTo>
                    <a:pt x="14143" y="2859"/>
                    <a:pt x="13933" y="3176"/>
                    <a:pt x="13933" y="3176"/>
                  </a:cubicBezTo>
                  <a:cubicBezTo>
                    <a:pt x="13933" y="3494"/>
                    <a:pt x="13933" y="3812"/>
                    <a:pt x="13724" y="4129"/>
                  </a:cubicBezTo>
                  <a:cubicBezTo>
                    <a:pt x="13724" y="3812"/>
                    <a:pt x="13514" y="3812"/>
                    <a:pt x="13514" y="3812"/>
                  </a:cubicBezTo>
                  <a:cubicBezTo>
                    <a:pt x="13514" y="4129"/>
                    <a:pt x="13514" y="4129"/>
                    <a:pt x="13724" y="3812"/>
                  </a:cubicBezTo>
                  <a:cubicBezTo>
                    <a:pt x="13514" y="4129"/>
                    <a:pt x="13514" y="4129"/>
                    <a:pt x="13514" y="4129"/>
                  </a:cubicBezTo>
                  <a:cubicBezTo>
                    <a:pt x="13514" y="4129"/>
                    <a:pt x="13514" y="4447"/>
                    <a:pt x="13514" y="4447"/>
                  </a:cubicBezTo>
                  <a:cubicBezTo>
                    <a:pt x="13514" y="4129"/>
                    <a:pt x="13304" y="4129"/>
                    <a:pt x="13304" y="3812"/>
                  </a:cubicBezTo>
                  <a:cubicBezTo>
                    <a:pt x="13304" y="3494"/>
                    <a:pt x="13095" y="3176"/>
                    <a:pt x="13095" y="3176"/>
                  </a:cubicBezTo>
                  <a:cubicBezTo>
                    <a:pt x="12885" y="2859"/>
                    <a:pt x="12885" y="3176"/>
                    <a:pt x="12885" y="2859"/>
                  </a:cubicBezTo>
                  <a:cubicBezTo>
                    <a:pt x="12885" y="2859"/>
                    <a:pt x="12885" y="2859"/>
                    <a:pt x="12675" y="2859"/>
                  </a:cubicBezTo>
                  <a:cubicBezTo>
                    <a:pt x="12675" y="2541"/>
                    <a:pt x="12675" y="2859"/>
                    <a:pt x="12466" y="2859"/>
                  </a:cubicBezTo>
                  <a:cubicBezTo>
                    <a:pt x="12466" y="2859"/>
                    <a:pt x="12466" y="2541"/>
                    <a:pt x="12466" y="2541"/>
                  </a:cubicBezTo>
                  <a:cubicBezTo>
                    <a:pt x="12466" y="2541"/>
                    <a:pt x="12256" y="2541"/>
                    <a:pt x="12046" y="2541"/>
                  </a:cubicBezTo>
                  <a:cubicBezTo>
                    <a:pt x="12046" y="2859"/>
                    <a:pt x="12046" y="3176"/>
                    <a:pt x="12046" y="3494"/>
                  </a:cubicBezTo>
                  <a:cubicBezTo>
                    <a:pt x="12046" y="3812"/>
                    <a:pt x="12046" y="3812"/>
                    <a:pt x="12256" y="4129"/>
                  </a:cubicBezTo>
                  <a:cubicBezTo>
                    <a:pt x="12256" y="4129"/>
                    <a:pt x="12256" y="4447"/>
                    <a:pt x="12256" y="4447"/>
                  </a:cubicBezTo>
                  <a:cubicBezTo>
                    <a:pt x="12256" y="4447"/>
                    <a:pt x="12256" y="4447"/>
                    <a:pt x="12466" y="4447"/>
                  </a:cubicBezTo>
                  <a:cubicBezTo>
                    <a:pt x="12466" y="4447"/>
                    <a:pt x="12466" y="4447"/>
                    <a:pt x="12466" y="4765"/>
                  </a:cubicBezTo>
                  <a:cubicBezTo>
                    <a:pt x="12466" y="4765"/>
                    <a:pt x="12466" y="5082"/>
                    <a:pt x="12466" y="5400"/>
                  </a:cubicBezTo>
                  <a:cubicBezTo>
                    <a:pt x="12466" y="5400"/>
                    <a:pt x="12466" y="5718"/>
                    <a:pt x="12466" y="5718"/>
                  </a:cubicBezTo>
                  <a:cubicBezTo>
                    <a:pt x="12466" y="6035"/>
                    <a:pt x="12675" y="6035"/>
                    <a:pt x="12466" y="6353"/>
                  </a:cubicBezTo>
                  <a:cubicBezTo>
                    <a:pt x="12466" y="6353"/>
                    <a:pt x="12466" y="6035"/>
                    <a:pt x="12466" y="6035"/>
                  </a:cubicBezTo>
                  <a:cubicBezTo>
                    <a:pt x="12466" y="5718"/>
                    <a:pt x="12256" y="5718"/>
                    <a:pt x="12256" y="5718"/>
                  </a:cubicBezTo>
                  <a:cubicBezTo>
                    <a:pt x="12256" y="5400"/>
                    <a:pt x="12256" y="5082"/>
                    <a:pt x="12256" y="4765"/>
                  </a:cubicBezTo>
                  <a:cubicBezTo>
                    <a:pt x="12256" y="4765"/>
                    <a:pt x="12256" y="4765"/>
                    <a:pt x="12256" y="4765"/>
                  </a:cubicBezTo>
                  <a:cubicBezTo>
                    <a:pt x="12046" y="4447"/>
                    <a:pt x="12046" y="4447"/>
                    <a:pt x="12046" y="4447"/>
                  </a:cubicBezTo>
                  <a:cubicBezTo>
                    <a:pt x="12046" y="4129"/>
                    <a:pt x="11836" y="4129"/>
                    <a:pt x="11627" y="4129"/>
                  </a:cubicBezTo>
                  <a:cubicBezTo>
                    <a:pt x="11627" y="3812"/>
                    <a:pt x="11836" y="3494"/>
                    <a:pt x="11417" y="3176"/>
                  </a:cubicBezTo>
                  <a:cubicBezTo>
                    <a:pt x="11417" y="3176"/>
                    <a:pt x="11417" y="3176"/>
                    <a:pt x="11417" y="3176"/>
                  </a:cubicBezTo>
                  <a:cubicBezTo>
                    <a:pt x="11417" y="3176"/>
                    <a:pt x="11417" y="2859"/>
                    <a:pt x="11417" y="2859"/>
                  </a:cubicBezTo>
                  <a:cubicBezTo>
                    <a:pt x="11207" y="2541"/>
                    <a:pt x="11207" y="2859"/>
                    <a:pt x="11207" y="2859"/>
                  </a:cubicBezTo>
                  <a:cubicBezTo>
                    <a:pt x="11207" y="2859"/>
                    <a:pt x="11207" y="2224"/>
                    <a:pt x="10998" y="2541"/>
                  </a:cubicBezTo>
                  <a:cubicBezTo>
                    <a:pt x="10998" y="2541"/>
                    <a:pt x="10998" y="2541"/>
                    <a:pt x="10788" y="2859"/>
                  </a:cubicBezTo>
                  <a:cubicBezTo>
                    <a:pt x="10998" y="2224"/>
                    <a:pt x="10578" y="2541"/>
                    <a:pt x="10578" y="2859"/>
                  </a:cubicBezTo>
                  <a:cubicBezTo>
                    <a:pt x="10578" y="2859"/>
                    <a:pt x="10578" y="3176"/>
                    <a:pt x="10578" y="3494"/>
                  </a:cubicBezTo>
                  <a:cubicBezTo>
                    <a:pt x="10578" y="3176"/>
                    <a:pt x="10578" y="3176"/>
                    <a:pt x="10578" y="3176"/>
                  </a:cubicBezTo>
                  <a:cubicBezTo>
                    <a:pt x="10368" y="3176"/>
                    <a:pt x="10368" y="3176"/>
                    <a:pt x="10368" y="3176"/>
                  </a:cubicBezTo>
                  <a:cubicBezTo>
                    <a:pt x="10368" y="3176"/>
                    <a:pt x="9949" y="3176"/>
                    <a:pt x="9949" y="3494"/>
                  </a:cubicBezTo>
                  <a:cubicBezTo>
                    <a:pt x="9739" y="3494"/>
                    <a:pt x="9949" y="3812"/>
                    <a:pt x="9949" y="3812"/>
                  </a:cubicBezTo>
                  <a:cubicBezTo>
                    <a:pt x="9949" y="3812"/>
                    <a:pt x="9739" y="3812"/>
                    <a:pt x="9739" y="4129"/>
                  </a:cubicBezTo>
                  <a:cubicBezTo>
                    <a:pt x="9739" y="4129"/>
                    <a:pt x="9739" y="4129"/>
                    <a:pt x="9949" y="4447"/>
                  </a:cubicBezTo>
                  <a:cubicBezTo>
                    <a:pt x="9949" y="4447"/>
                    <a:pt x="9949" y="4765"/>
                    <a:pt x="9949" y="5082"/>
                  </a:cubicBezTo>
                  <a:cubicBezTo>
                    <a:pt x="9949" y="5082"/>
                    <a:pt x="9949" y="5718"/>
                    <a:pt x="9739" y="5718"/>
                  </a:cubicBezTo>
                  <a:cubicBezTo>
                    <a:pt x="9949" y="5718"/>
                    <a:pt x="9739" y="5718"/>
                    <a:pt x="9949" y="5718"/>
                  </a:cubicBezTo>
                  <a:cubicBezTo>
                    <a:pt x="9739" y="5718"/>
                    <a:pt x="9530" y="5400"/>
                    <a:pt x="9739" y="5718"/>
                  </a:cubicBezTo>
                  <a:cubicBezTo>
                    <a:pt x="9530" y="5718"/>
                    <a:pt x="9530" y="5718"/>
                    <a:pt x="9530" y="5400"/>
                  </a:cubicBezTo>
                  <a:cubicBezTo>
                    <a:pt x="9320" y="5400"/>
                    <a:pt x="9530" y="5082"/>
                    <a:pt x="9320" y="4765"/>
                  </a:cubicBezTo>
                  <a:cubicBezTo>
                    <a:pt x="9320" y="4765"/>
                    <a:pt x="9320" y="4765"/>
                    <a:pt x="9110" y="4765"/>
                  </a:cubicBezTo>
                  <a:cubicBezTo>
                    <a:pt x="9110" y="4447"/>
                    <a:pt x="9110" y="4447"/>
                    <a:pt x="9110" y="4447"/>
                  </a:cubicBezTo>
                  <a:cubicBezTo>
                    <a:pt x="8900" y="4129"/>
                    <a:pt x="8900" y="3812"/>
                    <a:pt x="8900" y="3494"/>
                  </a:cubicBezTo>
                  <a:cubicBezTo>
                    <a:pt x="8691" y="3494"/>
                    <a:pt x="8691" y="3176"/>
                    <a:pt x="8691" y="2859"/>
                  </a:cubicBezTo>
                  <a:cubicBezTo>
                    <a:pt x="8481" y="3176"/>
                    <a:pt x="8481" y="2859"/>
                    <a:pt x="8481" y="2859"/>
                  </a:cubicBezTo>
                  <a:cubicBezTo>
                    <a:pt x="8481" y="2859"/>
                    <a:pt x="8271" y="3176"/>
                    <a:pt x="8271" y="3176"/>
                  </a:cubicBezTo>
                  <a:cubicBezTo>
                    <a:pt x="8271" y="3176"/>
                    <a:pt x="8062" y="3176"/>
                    <a:pt x="8062" y="3176"/>
                  </a:cubicBezTo>
                  <a:cubicBezTo>
                    <a:pt x="7852" y="3494"/>
                    <a:pt x="8062" y="3812"/>
                    <a:pt x="8062" y="4129"/>
                  </a:cubicBezTo>
                  <a:cubicBezTo>
                    <a:pt x="8062" y="4447"/>
                    <a:pt x="8062" y="4765"/>
                    <a:pt x="8271" y="5082"/>
                  </a:cubicBezTo>
                  <a:cubicBezTo>
                    <a:pt x="8271" y="5082"/>
                    <a:pt x="8062" y="5082"/>
                    <a:pt x="8062" y="5082"/>
                  </a:cubicBezTo>
                  <a:cubicBezTo>
                    <a:pt x="8062" y="5082"/>
                    <a:pt x="8271" y="5400"/>
                    <a:pt x="8271" y="5400"/>
                  </a:cubicBezTo>
                  <a:cubicBezTo>
                    <a:pt x="8271" y="5400"/>
                    <a:pt x="8271" y="6353"/>
                    <a:pt x="8271" y="6353"/>
                  </a:cubicBezTo>
                  <a:cubicBezTo>
                    <a:pt x="8062" y="6353"/>
                    <a:pt x="8062" y="6988"/>
                    <a:pt x="8062" y="7306"/>
                  </a:cubicBezTo>
                  <a:cubicBezTo>
                    <a:pt x="7852" y="6988"/>
                    <a:pt x="8062" y="6671"/>
                    <a:pt x="7852" y="6988"/>
                  </a:cubicBezTo>
                  <a:cubicBezTo>
                    <a:pt x="7852" y="6988"/>
                    <a:pt x="7852" y="6988"/>
                    <a:pt x="7852" y="6988"/>
                  </a:cubicBezTo>
                  <a:cubicBezTo>
                    <a:pt x="8062" y="6988"/>
                    <a:pt x="7852" y="7306"/>
                    <a:pt x="7852" y="7624"/>
                  </a:cubicBezTo>
                  <a:cubicBezTo>
                    <a:pt x="7642" y="7624"/>
                    <a:pt x="7642" y="6988"/>
                    <a:pt x="7642" y="6671"/>
                  </a:cubicBezTo>
                  <a:cubicBezTo>
                    <a:pt x="7642" y="6988"/>
                    <a:pt x="7642" y="6988"/>
                    <a:pt x="7642" y="6988"/>
                  </a:cubicBezTo>
                  <a:cubicBezTo>
                    <a:pt x="7433" y="6988"/>
                    <a:pt x="7642" y="6353"/>
                    <a:pt x="7642" y="6353"/>
                  </a:cubicBezTo>
                  <a:cubicBezTo>
                    <a:pt x="7433" y="6035"/>
                    <a:pt x="7223" y="6353"/>
                    <a:pt x="7223" y="6353"/>
                  </a:cubicBezTo>
                  <a:cubicBezTo>
                    <a:pt x="7013" y="6671"/>
                    <a:pt x="6803" y="6988"/>
                    <a:pt x="6803" y="7306"/>
                  </a:cubicBezTo>
                  <a:cubicBezTo>
                    <a:pt x="6803" y="7624"/>
                    <a:pt x="7013" y="8259"/>
                    <a:pt x="7013" y="8576"/>
                  </a:cubicBezTo>
                  <a:cubicBezTo>
                    <a:pt x="6803" y="8576"/>
                    <a:pt x="6803" y="7941"/>
                    <a:pt x="6594" y="7624"/>
                  </a:cubicBezTo>
                  <a:cubicBezTo>
                    <a:pt x="6594" y="7941"/>
                    <a:pt x="6803" y="8576"/>
                    <a:pt x="6594" y="8894"/>
                  </a:cubicBezTo>
                  <a:cubicBezTo>
                    <a:pt x="6594" y="9212"/>
                    <a:pt x="6594" y="9212"/>
                    <a:pt x="6594" y="9212"/>
                  </a:cubicBezTo>
                  <a:cubicBezTo>
                    <a:pt x="6594" y="9529"/>
                    <a:pt x="6803" y="9529"/>
                    <a:pt x="6594" y="9847"/>
                  </a:cubicBezTo>
                  <a:cubicBezTo>
                    <a:pt x="6594" y="9212"/>
                    <a:pt x="6594" y="8894"/>
                    <a:pt x="6594" y="8259"/>
                  </a:cubicBezTo>
                  <a:cubicBezTo>
                    <a:pt x="6384" y="7941"/>
                    <a:pt x="6384" y="7624"/>
                    <a:pt x="6384" y="7624"/>
                  </a:cubicBezTo>
                  <a:cubicBezTo>
                    <a:pt x="6174" y="7624"/>
                    <a:pt x="6174" y="7624"/>
                    <a:pt x="5965" y="7941"/>
                  </a:cubicBezTo>
                  <a:cubicBezTo>
                    <a:pt x="6174" y="7624"/>
                    <a:pt x="6384" y="7306"/>
                    <a:pt x="6174" y="6671"/>
                  </a:cubicBezTo>
                  <a:cubicBezTo>
                    <a:pt x="6174" y="6671"/>
                    <a:pt x="5965" y="6988"/>
                    <a:pt x="5965" y="6988"/>
                  </a:cubicBezTo>
                  <a:cubicBezTo>
                    <a:pt x="5965" y="6988"/>
                    <a:pt x="6174" y="6671"/>
                    <a:pt x="5965" y="6353"/>
                  </a:cubicBezTo>
                  <a:cubicBezTo>
                    <a:pt x="5965" y="6353"/>
                    <a:pt x="5755" y="6353"/>
                    <a:pt x="5755" y="6353"/>
                  </a:cubicBezTo>
                  <a:cubicBezTo>
                    <a:pt x="5335" y="6353"/>
                    <a:pt x="5755" y="5718"/>
                    <a:pt x="5335" y="5400"/>
                  </a:cubicBezTo>
                  <a:cubicBezTo>
                    <a:pt x="5545" y="5400"/>
                    <a:pt x="5545" y="6035"/>
                    <a:pt x="5755" y="6035"/>
                  </a:cubicBezTo>
                  <a:cubicBezTo>
                    <a:pt x="5965" y="6353"/>
                    <a:pt x="6174" y="6035"/>
                    <a:pt x="6174" y="5718"/>
                  </a:cubicBezTo>
                  <a:cubicBezTo>
                    <a:pt x="6174" y="5718"/>
                    <a:pt x="5965" y="5400"/>
                    <a:pt x="5965" y="5718"/>
                  </a:cubicBezTo>
                  <a:cubicBezTo>
                    <a:pt x="5965" y="5400"/>
                    <a:pt x="6174" y="5400"/>
                    <a:pt x="6174" y="5400"/>
                  </a:cubicBezTo>
                  <a:cubicBezTo>
                    <a:pt x="6174" y="5082"/>
                    <a:pt x="6384" y="4765"/>
                    <a:pt x="6174" y="4765"/>
                  </a:cubicBezTo>
                  <a:cubicBezTo>
                    <a:pt x="6384" y="4765"/>
                    <a:pt x="6384" y="4447"/>
                    <a:pt x="6174" y="4447"/>
                  </a:cubicBezTo>
                  <a:cubicBezTo>
                    <a:pt x="6174" y="4129"/>
                    <a:pt x="6174" y="4447"/>
                    <a:pt x="5965" y="4447"/>
                  </a:cubicBezTo>
                  <a:cubicBezTo>
                    <a:pt x="5965" y="4447"/>
                    <a:pt x="6174" y="4129"/>
                    <a:pt x="6174" y="4129"/>
                  </a:cubicBezTo>
                  <a:cubicBezTo>
                    <a:pt x="5965" y="4129"/>
                    <a:pt x="5755" y="4447"/>
                    <a:pt x="5755" y="4129"/>
                  </a:cubicBezTo>
                  <a:cubicBezTo>
                    <a:pt x="5965" y="4129"/>
                    <a:pt x="5965" y="4129"/>
                    <a:pt x="6174" y="3812"/>
                  </a:cubicBezTo>
                  <a:cubicBezTo>
                    <a:pt x="6174" y="3494"/>
                    <a:pt x="5965" y="3812"/>
                    <a:pt x="5965" y="3812"/>
                  </a:cubicBezTo>
                  <a:cubicBezTo>
                    <a:pt x="5755" y="3812"/>
                    <a:pt x="5755" y="3494"/>
                    <a:pt x="5965" y="3494"/>
                  </a:cubicBezTo>
                  <a:cubicBezTo>
                    <a:pt x="5755" y="3176"/>
                    <a:pt x="5755" y="3176"/>
                    <a:pt x="5545" y="3176"/>
                  </a:cubicBezTo>
                  <a:cubicBezTo>
                    <a:pt x="5545" y="3494"/>
                    <a:pt x="5755" y="3494"/>
                    <a:pt x="5545" y="3812"/>
                  </a:cubicBezTo>
                  <a:cubicBezTo>
                    <a:pt x="5545" y="3494"/>
                    <a:pt x="5545" y="3494"/>
                    <a:pt x="5545" y="3494"/>
                  </a:cubicBezTo>
                  <a:cubicBezTo>
                    <a:pt x="5545" y="3176"/>
                    <a:pt x="5545" y="3494"/>
                    <a:pt x="5545" y="3176"/>
                  </a:cubicBezTo>
                  <a:cubicBezTo>
                    <a:pt x="5335" y="3176"/>
                    <a:pt x="5545" y="2859"/>
                    <a:pt x="5335" y="2859"/>
                  </a:cubicBezTo>
                  <a:cubicBezTo>
                    <a:pt x="5335" y="2859"/>
                    <a:pt x="5335" y="2541"/>
                    <a:pt x="5335" y="2541"/>
                  </a:cubicBezTo>
                  <a:cubicBezTo>
                    <a:pt x="5335" y="2541"/>
                    <a:pt x="5335" y="2541"/>
                    <a:pt x="5126" y="2541"/>
                  </a:cubicBezTo>
                  <a:cubicBezTo>
                    <a:pt x="5126" y="2541"/>
                    <a:pt x="5126" y="2224"/>
                    <a:pt x="4916" y="2224"/>
                  </a:cubicBezTo>
                  <a:cubicBezTo>
                    <a:pt x="5126" y="2224"/>
                    <a:pt x="5126" y="1906"/>
                    <a:pt x="4916" y="1906"/>
                  </a:cubicBezTo>
                  <a:cubicBezTo>
                    <a:pt x="4916" y="1906"/>
                    <a:pt x="4706" y="1906"/>
                    <a:pt x="4706" y="1906"/>
                  </a:cubicBezTo>
                  <a:cubicBezTo>
                    <a:pt x="4706" y="1906"/>
                    <a:pt x="4706" y="1906"/>
                    <a:pt x="4706" y="1906"/>
                  </a:cubicBezTo>
                  <a:cubicBezTo>
                    <a:pt x="4706" y="1906"/>
                    <a:pt x="4706" y="1906"/>
                    <a:pt x="4706" y="1906"/>
                  </a:cubicBezTo>
                  <a:cubicBezTo>
                    <a:pt x="4706" y="1906"/>
                    <a:pt x="4497" y="1906"/>
                    <a:pt x="4497" y="1906"/>
                  </a:cubicBezTo>
                  <a:cubicBezTo>
                    <a:pt x="4497" y="1906"/>
                    <a:pt x="4497" y="1588"/>
                    <a:pt x="4497" y="1588"/>
                  </a:cubicBezTo>
                  <a:cubicBezTo>
                    <a:pt x="4497" y="1271"/>
                    <a:pt x="4497" y="1271"/>
                    <a:pt x="4287" y="953"/>
                  </a:cubicBezTo>
                  <a:cubicBezTo>
                    <a:pt x="4287" y="953"/>
                    <a:pt x="4077" y="635"/>
                    <a:pt x="4077" y="318"/>
                  </a:cubicBezTo>
                  <a:cubicBezTo>
                    <a:pt x="4077" y="635"/>
                    <a:pt x="4077" y="635"/>
                    <a:pt x="4077" y="635"/>
                  </a:cubicBezTo>
                  <a:cubicBezTo>
                    <a:pt x="4077" y="635"/>
                    <a:pt x="3867" y="635"/>
                    <a:pt x="3867" y="635"/>
                  </a:cubicBezTo>
                  <a:cubicBezTo>
                    <a:pt x="3658" y="635"/>
                    <a:pt x="3867" y="635"/>
                    <a:pt x="3658" y="635"/>
                  </a:cubicBezTo>
                  <a:cubicBezTo>
                    <a:pt x="3658" y="953"/>
                    <a:pt x="3658" y="953"/>
                    <a:pt x="3448" y="635"/>
                  </a:cubicBezTo>
                  <a:cubicBezTo>
                    <a:pt x="3238" y="635"/>
                    <a:pt x="3238" y="318"/>
                    <a:pt x="3029" y="318"/>
                  </a:cubicBezTo>
                  <a:cubicBezTo>
                    <a:pt x="3238" y="635"/>
                    <a:pt x="3238" y="635"/>
                    <a:pt x="3238" y="635"/>
                  </a:cubicBezTo>
                  <a:cubicBezTo>
                    <a:pt x="3238" y="635"/>
                    <a:pt x="3029" y="635"/>
                    <a:pt x="2819" y="635"/>
                  </a:cubicBezTo>
                  <a:cubicBezTo>
                    <a:pt x="3029" y="635"/>
                    <a:pt x="3029" y="635"/>
                    <a:pt x="3029" y="953"/>
                  </a:cubicBezTo>
                  <a:cubicBezTo>
                    <a:pt x="2819" y="635"/>
                    <a:pt x="2819" y="635"/>
                    <a:pt x="2819" y="635"/>
                  </a:cubicBezTo>
                  <a:cubicBezTo>
                    <a:pt x="2819" y="953"/>
                    <a:pt x="2819" y="953"/>
                    <a:pt x="3029" y="953"/>
                  </a:cubicBezTo>
                  <a:cubicBezTo>
                    <a:pt x="3029" y="1588"/>
                    <a:pt x="2819" y="1271"/>
                    <a:pt x="2609" y="1271"/>
                  </a:cubicBezTo>
                  <a:cubicBezTo>
                    <a:pt x="2609" y="1271"/>
                    <a:pt x="2609" y="1271"/>
                    <a:pt x="2819" y="1588"/>
                  </a:cubicBezTo>
                  <a:cubicBezTo>
                    <a:pt x="2819" y="1588"/>
                    <a:pt x="3029" y="1588"/>
                    <a:pt x="3029" y="1588"/>
                  </a:cubicBezTo>
                  <a:cubicBezTo>
                    <a:pt x="3238" y="1588"/>
                    <a:pt x="3238" y="1271"/>
                    <a:pt x="3448" y="1271"/>
                  </a:cubicBezTo>
                  <a:cubicBezTo>
                    <a:pt x="3448" y="1271"/>
                    <a:pt x="3238" y="1588"/>
                    <a:pt x="3448" y="1588"/>
                  </a:cubicBezTo>
                  <a:cubicBezTo>
                    <a:pt x="3448" y="1588"/>
                    <a:pt x="3658" y="1271"/>
                    <a:pt x="3658" y="1271"/>
                  </a:cubicBezTo>
                  <a:cubicBezTo>
                    <a:pt x="3658" y="1271"/>
                    <a:pt x="3448" y="1588"/>
                    <a:pt x="3658" y="1588"/>
                  </a:cubicBezTo>
                  <a:cubicBezTo>
                    <a:pt x="3658" y="1906"/>
                    <a:pt x="3867" y="1271"/>
                    <a:pt x="4077" y="1588"/>
                  </a:cubicBezTo>
                  <a:cubicBezTo>
                    <a:pt x="3867" y="1588"/>
                    <a:pt x="3867" y="1906"/>
                    <a:pt x="3867" y="1906"/>
                  </a:cubicBezTo>
                  <a:cubicBezTo>
                    <a:pt x="3867" y="1906"/>
                    <a:pt x="4077" y="1906"/>
                    <a:pt x="4287" y="1906"/>
                  </a:cubicBezTo>
                  <a:cubicBezTo>
                    <a:pt x="4077" y="1906"/>
                    <a:pt x="3867" y="2224"/>
                    <a:pt x="3867" y="2224"/>
                  </a:cubicBezTo>
                  <a:cubicBezTo>
                    <a:pt x="3867" y="2541"/>
                    <a:pt x="3658" y="1906"/>
                    <a:pt x="3448" y="1906"/>
                  </a:cubicBezTo>
                  <a:cubicBezTo>
                    <a:pt x="3448" y="1906"/>
                    <a:pt x="3029" y="1906"/>
                    <a:pt x="3029" y="2224"/>
                  </a:cubicBezTo>
                  <a:cubicBezTo>
                    <a:pt x="3029" y="2541"/>
                    <a:pt x="3448" y="2859"/>
                    <a:pt x="3658" y="2859"/>
                  </a:cubicBezTo>
                  <a:cubicBezTo>
                    <a:pt x="3658" y="3176"/>
                    <a:pt x="3867" y="3176"/>
                    <a:pt x="3867" y="3176"/>
                  </a:cubicBezTo>
                  <a:cubicBezTo>
                    <a:pt x="4077" y="3176"/>
                    <a:pt x="4077" y="3176"/>
                    <a:pt x="4287" y="3176"/>
                  </a:cubicBezTo>
                  <a:cubicBezTo>
                    <a:pt x="4077" y="3176"/>
                    <a:pt x="4077" y="3176"/>
                    <a:pt x="4077" y="3494"/>
                  </a:cubicBezTo>
                  <a:cubicBezTo>
                    <a:pt x="3867" y="3494"/>
                    <a:pt x="4077" y="3812"/>
                    <a:pt x="4077" y="4129"/>
                  </a:cubicBezTo>
                  <a:cubicBezTo>
                    <a:pt x="4077" y="4129"/>
                    <a:pt x="4287" y="4447"/>
                    <a:pt x="4287" y="4447"/>
                  </a:cubicBezTo>
                  <a:cubicBezTo>
                    <a:pt x="4287" y="4447"/>
                    <a:pt x="4077" y="5082"/>
                    <a:pt x="4077" y="5082"/>
                  </a:cubicBezTo>
                  <a:cubicBezTo>
                    <a:pt x="4077" y="4765"/>
                    <a:pt x="4077" y="4447"/>
                    <a:pt x="4077" y="4447"/>
                  </a:cubicBezTo>
                  <a:cubicBezTo>
                    <a:pt x="4077" y="4447"/>
                    <a:pt x="4077" y="4447"/>
                    <a:pt x="4077" y="4447"/>
                  </a:cubicBezTo>
                  <a:cubicBezTo>
                    <a:pt x="4077" y="4447"/>
                    <a:pt x="4077" y="4129"/>
                    <a:pt x="3867" y="4129"/>
                  </a:cubicBezTo>
                  <a:cubicBezTo>
                    <a:pt x="3867" y="4129"/>
                    <a:pt x="3658" y="4765"/>
                    <a:pt x="3658" y="5082"/>
                  </a:cubicBezTo>
                  <a:cubicBezTo>
                    <a:pt x="3658" y="4765"/>
                    <a:pt x="3658" y="4765"/>
                    <a:pt x="3867" y="4447"/>
                  </a:cubicBezTo>
                  <a:cubicBezTo>
                    <a:pt x="3867" y="4129"/>
                    <a:pt x="3867" y="3812"/>
                    <a:pt x="3658" y="3812"/>
                  </a:cubicBezTo>
                  <a:cubicBezTo>
                    <a:pt x="3658" y="3494"/>
                    <a:pt x="3658" y="3176"/>
                    <a:pt x="3448" y="3494"/>
                  </a:cubicBezTo>
                  <a:cubicBezTo>
                    <a:pt x="3448" y="3812"/>
                    <a:pt x="3448" y="4129"/>
                    <a:pt x="3238" y="4447"/>
                  </a:cubicBezTo>
                  <a:cubicBezTo>
                    <a:pt x="3238" y="4129"/>
                    <a:pt x="3238" y="4129"/>
                    <a:pt x="3238" y="3812"/>
                  </a:cubicBezTo>
                  <a:cubicBezTo>
                    <a:pt x="3238" y="4129"/>
                    <a:pt x="3238" y="4129"/>
                    <a:pt x="3029" y="4129"/>
                  </a:cubicBezTo>
                  <a:cubicBezTo>
                    <a:pt x="3238" y="4129"/>
                    <a:pt x="3238" y="3812"/>
                    <a:pt x="3238" y="3812"/>
                  </a:cubicBezTo>
                  <a:cubicBezTo>
                    <a:pt x="3238" y="3812"/>
                    <a:pt x="3238" y="3812"/>
                    <a:pt x="3238" y="3812"/>
                  </a:cubicBezTo>
                  <a:cubicBezTo>
                    <a:pt x="3238" y="3176"/>
                    <a:pt x="2819" y="4129"/>
                    <a:pt x="2819" y="4129"/>
                  </a:cubicBezTo>
                  <a:cubicBezTo>
                    <a:pt x="3029" y="3812"/>
                    <a:pt x="3029" y="3494"/>
                    <a:pt x="3029" y="3176"/>
                  </a:cubicBezTo>
                  <a:cubicBezTo>
                    <a:pt x="3029" y="2859"/>
                    <a:pt x="2819" y="3176"/>
                    <a:pt x="2819" y="3176"/>
                  </a:cubicBezTo>
                  <a:cubicBezTo>
                    <a:pt x="2819" y="2859"/>
                    <a:pt x="2400" y="2224"/>
                    <a:pt x="1980" y="2541"/>
                  </a:cubicBezTo>
                  <a:cubicBezTo>
                    <a:pt x="2190" y="2541"/>
                    <a:pt x="1980" y="2541"/>
                    <a:pt x="1980" y="2541"/>
                  </a:cubicBezTo>
                  <a:cubicBezTo>
                    <a:pt x="1980" y="2541"/>
                    <a:pt x="1770" y="2859"/>
                    <a:pt x="1770" y="2859"/>
                  </a:cubicBezTo>
                  <a:cubicBezTo>
                    <a:pt x="1770" y="2859"/>
                    <a:pt x="1980" y="2859"/>
                    <a:pt x="1980" y="2859"/>
                  </a:cubicBezTo>
                  <a:cubicBezTo>
                    <a:pt x="2190" y="2859"/>
                    <a:pt x="2190" y="3176"/>
                    <a:pt x="2190" y="3176"/>
                  </a:cubicBezTo>
                  <a:cubicBezTo>
                    <a:pt x="1980" y="2859"/>
                    <a:pt x="1770" y="2859"/>
                    <a:pt x="1770" y="3176"/>
                  </a:cubicBezTo>
                  <a:cubicBezTo>
                    <a:pt x="1770" y="3176"/>
                    <a:pt x="1980" y="3494"/>
                    <a:pt x="1980" y="3494"/>
                  </a:cubicBezTo>
                  <a:cubicBezTo>
                    <a:pt x="2190" y="3812"/>
                    <a:pt x="2190" y="3812"/>
                    <a:pt x="2190" y="3812"/>
                  </a:cubicBezTo>
                  <a:cubicBezTo>
                    <a:pt x="2190" y="3812"/>
                    <a:pt x="2190" y="3812"/>
                    <a:pt x="2190" y="3812"/>
                  </a:cubicBezTo>
                  <a:cubicBezTo>
                    <a:pt x="1980" y="3812"/>
                    <a:pt x="1770" y="3176"/>
                    <a:pt x="1561" y="3176"/>
                  </a:cubicBezTo>
                  <a:cubicBezTo>
                    <a:pt x="1141" y="3494"/>
                    <a:pt x="1561" y="4129"/>
                    <a:pt x="1561" y="4129"/>
                  </a:cubicBezTo>
                  <a:cubicBezTo>
                    <a:pt x="1561" y="4129"/>
                    <a:pt x="1770" y="4129"/>
                    <a:pt x="1770" y="4447"/>
                  </a:cubicBezTo>
                  <a:cubicBezTo>
                    <a:pt x="1980" y="4447"/>
                    <a:pt x="1980" y="4447"/>
                    <a:pt x="1980" y="4765"/>
                  </a:cubicBezTo>
                  <a:cubicBezTo>
                    <a:pt x="2190" y="4765"/>
                    <a:pt x="2400" y="5082"/>
                    <a:pt x="2609" y="5082"/>
                  </a:cubicBezTo>
                  <a:cubicBezTo>
                    <a:pt x="2400" y="5082"/>
                    <a:pt x="2400" y="4765"/>
                    <a:pt x="2190" y="4765"/>
                  </a:cubicBezTo>
                  <a:cubicBezTo>
                    <a:pt x="2190" y="4765"/>
                    <a:pt x="1980" y="4765"/>
                    <a:pt x="1980" y="4765"/>
                  </a:cubicBezTo>
                  <a:cubicBezTo>
                    <a:pt x="1980" y="4765"/>
                    <a:pt x="1980" y="4765"/>
                    <a:pt x="1770" y="4765"/>
                  </a:cubicBezTo>
                  <a:cubicBezTo>
                    <a:pt x="1561" y="4765"/>
                    <a:pt x="1351" y="4129"/>
                    <a:pt x="1351" y="4765"/>
                  </a:cubicBezTo>
                  <a:cubicBezTo>
                    <a:pt x="1351" y="5400"/>
                    <a:pt x="1561" y="5400"/>
                    <a:pt x="1770" y="5718"/>
                  </a:cubicBezTo>
                  <a:cubicBezTo>
                    <a:pt x="1980" y="5718"/>
                    <a:pt x="2190" y="5718"/>
                    <a:pt x="2400" y="5718"/>
                  </a:cubicBezTo>
                  <a:cubicBezTo>
                    <a:pt x="2400" y="5718"/>
                    <a:pt x="2400" y="5400"/>
                    <a:pt x="2609" y="5400"/>
                  </a:cubicBezTo>
                  <a:cubicBezTo>
                    <a:pt x="2609" y="5400"/>
                    <a:pt x="2400" y="5718"/>
                    <a:pt x="2609" y="5718"/>
                  </a:cubicBezTo>
                  <a:cubicBezTo>
                    <a:pt x="2400" y="5718"/>
                    <a:pt x="2190" y="5718"/>
                    <a:pt x="1980" y="5718"/>
                  </a:cubicBezTo>
                  <a:cubicBezTo>
                    <a:pt x="1770" y="6035"/>
                    <a:pt x="2400" y="6035"/>
                    <a:pt x="2400" y="6035"/>
                  </a:cubicBezTo>
                  <a:cubicBezTo>
                    <a:pt x="2400" y="6353"/>
                    <a:pt x="2190" y="6353"/>
                    <a:pt x="2190" y="6353"/>
                  </a:cubicBezTo>
                  <a:cubicBezTo>
                    <a:pt x="2190" y="6671"/>
                    <a:pt x="2190" y="6353"/>
                    <a:pt x="1980" y="6353"/>
                  </a:cubicBezTo>
                  <a:cubicBezTo>
                    <a:pt x="1980" y="6353"/>
                    <a:pt x="1980" y="6353"/>
                    <a:pt x="1980" y="6353"/>
                  </a:cubicBezTo>
                  <a:cubicBezTo>
                    <a:pt x="1770" y="6988"/>
                    <a:pt x="1980" y="6353"/>
                    <a:pt x="1770" y="6035"/>
                  </a:cubicBezTo>
                  <a:cubicBezTo>
                    <a:pt x="1561" y="5718"/>
                    <a:pt x="1351" y="5400"/>
                    <a:pt x="932" y="5400"/>
                  </a:cubicBezTo>
                  <a:cubicBezTo>
                    <a:pt x="722" y="5082"/>
                    <a:pt x="722" y="5400"/>
                    <a:pt x="932" y="5718"/>
                  </a:cubicBezTo>
                  <a:cubicBezTo>
                    <a:pt x="932" y="6353"/>
                    <a:pt x="1351" y="6353"/>
                    <a:pt x="1351" y="6671"/>
                  </a:cubicBezTo>
                  <a:cubicBezTo>
                    <a:pt x="1141" y="6671"/>
                    <a:pt x="1141" y="6353"/>
                    <a:pt x="932" y="6353"/>
                  </a:cubicBezTo>
                  <a:cubicBezTo>
                    <a:pt x="932" y="6671"/>
                    <a:pt x="1141" y="7306"/>
                    <a:pt x="1351" y="7306"/>
                  </a:cubicBezTo>
                  <a:cubicBezTo>
                    <a:pt x="1141" y="7624"/>
                    <a:pt x="512" y="6035"/>
                    <a:pt x="302" y="6671"/>
                  </a:cubicBezTo>
                  <a:cubicBezTo>
                    <a:pt x="302" y="6671"/>
                    <a:pt x="302" y="6988"/>
                    <a:pt x="302" y="6988"/>
                  </a:cubicBezTo>
                  <a:cubicBezTo>
                    <a:pt x="302" y="6988"/>
                    <a:pt x="93" y="6988"/>
                    <a:pt x="93" y="7306"/>
                  </a:cubicBezTo>
                  <a:cubicBezTo>
                    <a:pt x="93" y="7306"/>
                    <a:pt x="-117" y="7306"/>
                    <a:pt x="93" y="7624"/>
                  </a:cubicBezTo>
                  <a:cubicBezTo>
                    <a:pt x="302" y="7624"/>
                    <a:pt x="722" y="7306"/>
                    <a:pt x="932" y="7624"/>
                  </a:cubicBezTo>
                  <a:cubicBezTo>
                    <a:pt x="1141" y="7624"/>
                    <a:pt x="1141" y="7624"/>
                    <a:pt x="1141" y="7941"/>
                  </a:cubicBezTo>
                  <a:cubicBezTo>
                    <a:pt x="1141" y="7624"/>
                    <a:pt x="1141" y="7941"/>
                    <a:pt x="1141" y="7624"/>
                  </a:cubicBezTo>
                  <a:cubicBezTo>
                    <a:pt x="1141" y="7941"/>
                    <a:pt x="1141" y="7941"/>
                    <a:pt x="1141" y="7941"/>
                  </a:cubicBezTo>
                  <a:cubicBezTo>
                    <a:pt x="1141" y="8259"/>
                    <a:pt x="1351" y="7941"/>
                    <a:pt x="1351" y="7941"/>
                  </a:cubicBezTo>
                  <a:cubicBezTo>
                    <a:pt x="1561" y="7941"/>
                    <a:pt x="1770" y="7941"/>
                    <a:pt x="1770" y="7624"/>
                  </a:cubicBezTo>
                  <a:cubicBezTo>
                    <a:pt x="1770" y="7624"/>
                    <a:pt x="1980" y="7624"/>
                    <a:pt x="2190" y="7624"/>
                  </a:cubicBezTo>
                  <a:cubicBezTo>
                    <a:pt x="2190" y="7624"/>
                    <a:pt x="2190" y="7306"/>
                    <a:pt x="2190" y="7306"/>
                  </a:cubicBezTo>
                  <a:cubicBezTo>
                    <a:pt x="2190" y="7306"/>
                    <a:pt x="2190" y="7306"/>
                    <a:pt x="2190" y="7306"/>
                  </a:cubicBezTo>
                  <a:cubicBezTo>
                    <a:pt x="2400" y="7624"/>
                    <a:pt x="2609" y="7624"/>
                    <a:pt x="2609" y="7306"/>
                  </a:cubicBezTo>
                  <a:cubicBezTo>
                    <a:pt x="2609" y="7306"/>
                    <a:pt x="2609" y="6988"/>
                    <a:pt x="2609" y="6988"/>
                  </a:cubicBezTo>
                  <a:cubicBezTo>
                    <a:pt x="2609" y="6988"/>
                    <a:pt x="2819" y="7306"/>
                    <a:pt x="3029" y="6988"/>
                  </a:cubicBezTo>
                  <a:cubicBezTo>
                    <a:pt x="3029" y="6988"/>
                    <a:pt x="3029" y="6988"/>
                    <a:pt x="3029" y="6671"/>
                  </a:cubicBezTo>
                  <a:cubicBezTo>
                    <a:pt x="3238" y="6988"/>
                    <a:pt x="3238" y="6988"/>
                    <a:pt x="3238" y="6671"/>
                  </a:cubicBezTo>
                  <a:cubicBezTo>
                    <a:pt x="3448" y="6671"/>
                    <a:pt x="3238" y="6988"/>
                    <a:pt x="3238" y="6988"/>
                  </a:cubicBezTo>
                  <a:cubicBezTo>
                    <a:pt x="3238" y="7306"/>
                    <a:pt x="3238" y="7306"/>
                    <a:pt x="3448" y="7306"/>
                  </a:cubicBezTo>
                  <a:cubicBezTo>
                    <a:pt x="3448" y="7306"/>
                    <a:pt x="3448" y="7624"/>
                    <a:pt x="3448" y="7306"/>
                  </a:cubicBezTo>
                  <a:cubicBezTo>
                    <a:pt x="3658" y="6988"/>
                    <a:pt x="3238" y="6353"/>
                    <a:pt x="3658" y="6671"/>
                  </a:cubicBezTo>
                  <a:cubicBezTo>
                    <a:pt x="3658" y="6671"/>
                    <a:pt x="3448" y="6988"/>
                    <a:pt x="3658" y="6988"/>
                  </a:cubicBezTo>
                  <a:cubicBezTo>
                    <a:pt x="3658" y="7306"/>
                    <a:pt x="3658" y="7306"/>
                    <a:pt x="3658" y="6988"/>
                  </a:cubicBezTo>
                  <a:cubicBezTo>
                    <a:pt x="3867" y="7624"/>
                    <a:pt x="3867" y="6671"/>
                    <a:pt x="3867" y="6353"/>
                  </a:cubicBezTo>
                  <a:cubicBezTo>
                    <a:pt x="3867" y="6671"/>
                    <a:pt x="3867" y="7306"/>
                    <a:pt x="4077" y="7306"/>
                  </a:cubicBezTo>
                  <a:cubicBezTo>
                    <a:pt x="4077" y="7306"/>
                    <a:pt x="4077" y="7306"/>
                    <a:pt x="4077" y="6988"/>
                  </a:cubicBezTo>
                  <a:cubicBezTo>
                    <a:pt x="4287" y="7306"/>
                    <a:pt x="4287" y="6988"/>
                    <a:pt x="4287" y="6988"/>
                  </a:cubicBezTo>
                  <a:cubicBezTo>
                    <a:pt x="4287" y="6988"/>
                    <a:pt x="4287" y="7306"/>
                    <a:pt x="4287" y="7306"/>
                  </a:cubicBezTo>
                  <a:cubicBezTo>
                    <a:pt x="4497" y="7306"/>
                    <a:pt x="4497" y="6988"/>
                    <a:pt x="4706" y="6671"/>
                  </a:cubicBezTo>
                  <a:cubicBezTo>
                    <a:pt x="4706" y="6988"/>
                    <a:pt x="4706" y="6988"/>
                    <a:pt x="4706" y="6988"/>
                  </a:cubicBezTo>
                  <a:cubicBezTo>
                    <a:pt x="4497" y="7306"/>
                    <a:pt x="4497" y="7306"/>
                    <a:pt x="4287" y="7306"/>
                  </a:cubicBezTo>
                  <a:cubicBezTo>
                    <a:pt x="4077" y="7306"/>
                    <a:pt x="4077" y="7306"/>
                    <a:pt x="4287" y="7624"/>
                  </a:cubicBezTo>
                  <a:cubicBezTo>
                    <a:pt x="4497" y="8259"/>
                    <a:pt x="4706" y="7624"/>
                    <a:pt x="4706" y="7306"/>
                  </a:cubicBezTo>
                  <a:cubicBezTo>
                    <a:pt x="4706" y="7306"/>
                    <a:pt x="4916" y="7624"/>
                    <a:pt x="4916" y="7306"/>
                  </a:cubicBezTo>
                  <a:cubicBezTo>
                    <a:pt x="4916" y="7306"/>
                    <a:pt x="4916" y="7306"/>
                    <a:pt x="4916" y="7306"/>
                  </a:cubicBezTo>
                  <a:cubicBezTo>
                    <a:pt x="4916" y="7624"/>
                    <a:pt x="5126" y="7624"/>
                    <a:pt x="4916" y="7941"/>
                  </a:cubicBezTo>
                  <a:cubicBezTo>
                    <a:pt x="5126" y="7941"/>
                    <a:pt x="5335" y="7941"/>
                    <a:pt x="5545" y="7624"/>
                  </a:cubicBezTo>
                  <a:cubicBezTo>
                    <a:pt x="5335" y="7941"/>
                    <a:pt x="4916" y="7941"/>
                    <a:pt x="5126" y="8259"/>
                  </a:cubicBezTo>
                  <a:cubicBezTo>
                    <a:pt x="5126" y="8259"/>
                    <a:pt x="4916" y="8259"/>
                    <a:pt x="4916" y="8259"/>
                  </a:cubicBezTo>
                  <a:cubicBezTo>
                    <a:pt x="4916" y="8576"/>
                    <a:pt x="4497" y="8576"/>
                    <a:pt x="4287" y="8894"/>
                  </a:cubicBezTo>
                  <a:cubicBezTo>
                    <a:pt x="4287" y="8894"/>
                    <a:pt x="4287" y="8894"/>
                    <a:pt x="4287" y="9212"/>
                  </a:cubicBezTo>
                  <a:cubicBezTo>
                    <a:pt x="4287" y="9212"/>
                    <a:pt x="4077" y="9212"/>
                    <a:pt x="4077" y="9212"/>
                  </a:cubicBezTo>
                  <a:cubicBezTo>
                    <a:pt x="4077" y="9212"/>
                    <a:pt x="3867" y="9529"/>
                    <a:pt x="3867" y="9529"/>
                  </a:cubicBezTo>
                  <a:cubicBezTo>
                    <a:pt x="3867" y="9529"/>
                    <a:pt x="4077" y="9529"/>
                    <a:pt x="4077" y="9847"/>
                  </a:cubicBezTo>
                  <a:cubicBezTo>
                    <a:pt x="3867" y="9529"/>
                    <a:pt x="3867" y="9529"/>
                    <a:pt x="3867" y="9847"/>
                  </a:cubicBezTo>
                  <a:cubicBezTo>
                    <a:pt x="3867" y="9847"/>
                    <a:pt x="4077" y="9847"/>
                    <a:pt x="4077" y="9847"/>
                  </a:cubicBezTo>
                  <a:cubicBezTo>
                    <a:pt x="4077" y="9847"/>
                    <a:pt x="4287" y="9847"/>
                    <a:pt x="4287" y="9847"/>
                  </a:cubicBezTo>
                  <a:cubicBezTo>
                    <a:pt x="4497" y="10165"/>
                    <a:pt x="4916" y="10165"/>
                    <a:pt x="5126" y="9847"/>
                  </a:cubicBezTo>
                  <a:cubicBezTo>
                    <a:pt x="5126" y="9847"/>
                    <a:pt x="5335" y="9529"/>
                    <a:pt x="5335" y="9529"/>
                  </a:cubicBezTo>
                  <a:cubicBezTo>
                    <a:pt x="5545" y="9529"/>
                    <a:pt x="5335" y="10165"/>
                    <a:pt x="5126" y="10482"/>
                  </a:cubicBezTo>
                  <a:cubicBezTo>
                    <a:pt x="5545" y="10482"/>
                    <a:pt x="5126" y="10800"/>
                    <a:pt x="4916" y="10800"/>
                  </a:cubicBezTo>
                  <a:cubicBezTo>
                    <a:pt x="4916" y="10800"/>
                    <a:pt x="4706" y="10800"/>
                    <a:pt x="4497" y="10800"/>
                  </a:cubicBezTo>
                  <a:cubicBezTo>
                    <a:pt x="4287" y="10482"/>
                    <a:pt x="4077" y="10482"/>
                    <a:pt x="3867" y="10482"/>
                  </a:cubicBezTo>
                  <a:cubicBezTo>
                    <a:pt x="3867" y="10482"/>
                    <a:pt x="3658" y="10800"/>
                    <a:pt x="3658" y="10800"/>
                  </a:cubicBezTo>
                  <a:cubicBezTo>
                    <a:pt x="3658" y="10800"/>
                    <a:pt x="3867" y="11118"/>
                    <a:pt x="3867" y="11118"/>
                  </a:cubicBezTo>
                  <a:cubicBezTo>
                    <a:pt x="3658" y="11118"/>
                    <a:pt x="3658" y="10800"/>
                    <a:pt x="3658" y="10800"/>
                  </a:cubicBezTo>
                  <a:cubicBezTo>
                    <a:pt x="3448" y="10800"/>
                    <a:pt x="3448" y="10800"/>
                    <a:pt x="3448" y="10800"/>
                  </a:cubicBezTo>
                  <a:cubicBezTo>
                    <a:pt x="3658" y="10800"/>
                    <a:pt x="3658" y="10482"/>
                    <a:pt x="3448" y="10482"/>
                  </a:cubicBezTo>
                  <a:cubicBezTo>
                    <a:pt x="3448" y="10482"/>
                    <a:pt x="3448" y="10800"/>
                    <a:pt x="3238" y="10800"/>
                  </a:cubicBezTo>
                  <a:cubicBezTo>
                    <a:pt x="3238" y="10800"/>
                    <a:pt x="3238" y="10800"/>
                    <a:pt x="3238" y="10800"/>
                  </a:cubicBezTo>
                  <a:cubicBezTo>
                    <a:pt x="3238" y="10800"/>
                    <a:pt x="3448" y="10800"/>
                    <a:pt x="3448" y="10800"/>
                  </a:cubicBezTo>
                  <a:cubicBezTo>
                    <a:pt x="3238" y="10800"/>
                    <a:pt x="3238" y="10800"/>
                    <a:pt x="3029" y="11118"/>
                  </a:cubicBezTo>
                  <a:cubicBezTo>
                    <a:pt x="3029" y="10482"/>
                    <a:pt x="2819" y="11118"/>
                    <a:pt x="2819" y="11435"/>
                  </a:cubicBezTo>
                  <a:cubicBezTo>
                    <a:pt x="2609" y="11118"/>
                    <a:pt x="2609" y="11118"/>
                    <a:pt x="2819" y="10800"/>
                  </a:cubicBezTo>
                  <a:cubicBezTo>
                    <a:pt x="2609" y="10800"/>
                    <a:pt x="2609" y="10800"/>
                    <a:pt x="2609" y="11118"/>
                  </a:cubicBezTo>
                  <a:cubicBezTo>
                    <a:pt x="2609" y="11435"/>
                    <a:pt x="2609" y="11435"/>
                    <a:pt x="2400" y="11435"/>
                  </a:cubicBezTo>
                  <a:cubicBezTo>
                    <a:pt x="2400" y="11435"/>
                    <a:pt x="2400" y="11435"/>
                    <a:pt x="2400" y="11118"/>
                  </a:cubicBezTo>
                  <a:cubicBezTo>
                    <a:pt x="2400" y="11435"/>
                    <a:pt x="2400" y="11435"/>
                    <a:pt x="2400" y="11435"/>
                  </a:cubicBezTo>
                  <a:cubicBezTo>
                    <a:pt x="2400" y="11118"/>
                    <a:pt x="2400" y="11118"/>
                    <a:pt x="2190" y="11118"/>
                  </a:cubicBezTo>
                  <a:cubicBezTo>
                    <a:pt x="2190" y="11118"/>
                    <a:pt x="2190" y="11118"/>
                    <a:pt x="2190" y="11435"/>
                  </a:cubicBezTo>
                  <a:cubicBezTo>
                    <a:pt x="1980" y="11118"/>
                    <a:pt x="1770" y="11753"/>
                    <a:pt x="1561" y="11435"/>
                  </a:cubicBezTo>
                  <a:cubicBezTo>
                    <a:pt x="1351" y="11435"/>
                    <a:pt x="1351" y="11435"/>
                    <a:pt x="1141" y="11435"/>
                  </a:cubicBezTo>
                  <a:cubicBezTo>
                    <a:pt x="1141" y="11435"/>
                    <a:pt x="932" y="11753"/>
                    <a:pt x="932" y="11753"/>
                  </a:cubicBezTo>
                  <a:cubicBezTo>
                    <a:pt x="932" y="12071"/>
                    <a:pt x="1141" y="12706"/>
                    <a:pt x="1351" y="12706"/>
                  </a:cubicBezTo>
                  <a:cubicBezTo>
                    <a:pt x="1351" y="12706"/>
                    <a:pt x="1561" y="12706"/>
                    <a:pt x="1770" y="12706"/>
                  </a:cubicBezTo>
                  <a:cubicBezTo>
                    <a:pt x="1770" y="12706"/>
                    <a:pt x="1770" y="12071"/>
                    <a:pt x="1980" y="12071"/>
                  </a:cubicBezTo>
                  <a:cubicBezTo>
                    <a:pt x="1980" y="12071"/>
                    <a:pt x="1980" y="12388"/>
                    <a:pt x="1770" y="12388"/>
                  </a:cubicBezTo>
                  <a:cubicBezTo>
                    <a:pt x="2190" y="12388"/>
                    <a:pt x="1980" y="12388"/>
                    <a:pt x="2190" y="12071"/>
                  </a:cubicBezTo>
                  <a:cubicBezTo>
                    <a:pt x="2400" y="12071"/>
                    <a:pt x="2400" y="12071"/>
                    <a:pt x="2609" y="12071"/>
                  </a:cubicBezTo>
                  <a:cubicBezTo>
                    <a:pt x="2609" y="12071"/>
                    <a:pt x="2609" y="12388"/>
                    <a:pt x="2609" y="12388"/>
                  </a:cubicBezTo>
                  <a:cubicBezTo>
                    <a:pt x="2819" y="12388"/>
                    <a:pt x="2819" y="12388"/>
                    <a:pt x="2819" y="12388"/>
                  </a:cubicBezTo>
                  <a:cubicBezTo>
                    <a:pt x="3029" y="12388"/>
                    <a:pt x="3238" y="12388"/>
                    <a:pt x="3448" y="12388"/>
                  </a:cubicBezTo>
                  <a:cubicBezTo>
                    <a:pt x="3448" y="12388"/>
                    <a:pt x="3448" y="12388"/>
                    <a:pt x="3448" y="12388"/>
                  </a:cubicBezTo>
                  <a:cubicBezTo>
                    <a:pt x="3448" y="12388"/>
                    <a:pt x="3448" y="12388"/>
                    <a:pt x="3448" y="12388"/>
                  </a:cubicBezTo>
                  <a:cubicBezTo>
                    <a:pt x="3448" y="12388"/>
                    <a:pt x="3658" y="12388"/>
                    <a:pt x="3658" y="12388"/>
                  </a:cubicBezTo>
                  <a:cubicBezTo>
                    <a:pt x="3658" y="12388"/>
                    <a:pt x="3658" y="12388"/>
                    <a:pt x="3658" y="12388"/>
                  </a:cubicBezTo>
                  <a:cubicBezTo>
                    <a:pt x="3658" y="12706"/>
                    <a:pt x="3658" y="12388"/>
                    <a:pt x="3867" y="12388"/>
                  </a:cubicBezTo>
                  <a:cubicBezTo>
                    <a:pt x="3658" y="12388"/>
                    <a:pt x="3867" y="12071"/>
                    <a:pt x="4077" y="12388"/>
                  </a:cubicBezTo>
                  <a:cubicBezTo>
                    <a:pt x="4077" y="12388"/>
                    <a:pt x="4077" y="12071"/>
                    <a:pt x="4077" y="12388"/>
                  </a:cubicBezTo>
                  <a:cubicBezTo>
                    <a:pt x="4077" y="12388"/>
                    <a:pt x="4077" y="12071"/>
                    <a:pt x="4077" y="12071"/>
                  </a:cubicBezTo>
                  <a:cubicBezTo>
                    <a:pt x="4077" y="12388"/>
                    <a:pt x="4077" y="12388"/>
                    <a:pt x="4077" y="12388"/>
                  </a:cubicBezTo>
                  <a:cubicBezTo>
                    <a:pt x="4077" y="12388"/>
                    <a:pt x="4077" y="12388"/>
                    <a:pt x="4077" y="12388"/>
                  </a:cubicBezTo>
                  <a:cubicBezTo>
                    <a:pt x="4077" y="12388"/>
                    <a:pt x="4077" y="12388"/>
                    <a:pt x="4077" y="12388"/>
                  </a:cubicBezTo>
                  <a:cubicBezTo>
                    <a:pt x="4497" y="12388"/>
                    <a:pt x="4287" y="13024"/>
                    <a:pt x="4077" y="13024"/>
                  </a:cubicBezTo>
                  <a:cubicBezTo>
                    <a:pt x="4287" y="13341"/>
                    <a:pt x="4497" y="12706"/>
                    <a:pt x="4497" y="12706"/>
                  </a:cubicBezTo>
                  <a:cubicBezTo>
                    <a:pt x="4497" y="13024"/>
                    <a:pt x="4287" y="13024"/>
                    <a:pt x="4287" y="13024"/>
                  </a:cubicBezTo>
                  <a:cubicBezTo>
                    <a:pt x="4287" y="13024"/>
                    <a:pt x="4287" y="13341"/>
                    <a:pt x="4287" y="13341"/>
                  </a:cubicBezTo>
                  <a:cubicBezTo>
                    <a:pt x="4287" y="13341"/>
                    <a:pt x="4287" y="13341"/>
                    <a:pt x="4287" y="13341"/>
                  </a:cubicBezTo>
                  <a:cubicBezTo>
                    <a:pt x="4287" y="13341"/>
                    <a:pt x="4077" y="13341"/>
                    <a:pt x="4077" y="13341"/>
                  </a:cubicBezTo>
                  <a:cubicBezTo>
                    <a:pt x="4077" y="13341"/>
                    <a:pt x="4287" y="13659"/>
                    <a:pt x="4287" y="13659"/>
                  </a:cubicBezTo>
                  <a:cubicBezTo>
                    <a:pt x="4287" y="13976"/>
                    <a:pt x="4287" y="14294"/>
                    <a:pt x="4497" y="13976"/>
                  </a:cubicBezTo>
                  <a:cubicBezTo>
                    <a:pt x="4497" y="13976"/>
                    <a:pt x="4497" y="13976"/>
                    <a:pt x="4497" y="13976"/>
                  </a:cubicBezTo>
                  <a:cubicBezTo>
                    <a:pt x="4497" y="13976"/>
                    <a:pt x="4497" y="14294"/>
                    <a:pt x="4497" y="14612"/>
                  </a:cubicBezTo>
                  <a:cubicBezTo>
                    <a:pt x="4497" y="14294"/>
                    <a:pt x="4497" y="14294"/>
                    <a:pt x="4497" y="14294"/>
                  </a:cubicBezTo>
                  <a:cubicBezTo>
                    <a:pt x="4497" y="14612"/>
                    <a:pt x="4497" y="14612"/>
                    <a:pt x="4706" y="14612"/>
                  </a:cubicBezTo>
                  <a:cubicBezTo>
                    <a:pt x="4916" y="14294"/>
                    <a:pt x="4706" y="13976"/>
                    <a:pt x="4916" y="13976"/>
                  </a:cubicBezTo>
                  <a:cubicBezTo>
                    <a:pt x="4706" y="14612"/>
                    <a:pt x="5126" y="13976"/>
                    <a:pt x="5126" y="13976"/>
                  </a:cubicBezTo>
                  <a:cubicBezTo>
                    <a:pt x="5126" y="13659"/>
                    <a:pt x="5335" y="13659"/>
                    <a:pt x="5335" y="13659"/>
                  </a:cubicBezTo>
                  <a:cubicBezTo>
                    <a:pt x="5545" y="13341"/>
                    <a:pt x="5545" y="13341"/>
                    <a:pt x="5545" y="13341"/>
                  </a:cubicBezTo>
                  <a:cubicBezTo>
                    <a:pt x="5545" y="13341"/>
                    <a:pt x="5545" y="13341"/>
                    <a:pt x="5545" y="13341"/>
                  </a:cubicBezTo>
                  <a:cubicBezTo>
                    <a:pt x="5755" y="13341"/>
                    <a:pt x="5545" y="13341"/>
                    <a:pt x="5965" y="13341"/>
                  </a:cubicBezTo>
                  <a:cubicBezTo>
                    <a:pt x="5965" y="13341"/>
                    <a:pt x="5965" y="13341"/>
                    <a:pt x="5965" y="13341"/>
                  </a:cubicBezTo>
                  <a:cubicBezTo>
                    <a:pt x="5755" y="13341"/>
                    <a:pt x="5545" y="13341"/>
                    <a:pt x="5545" y="13659"/>
                  </a:cubicBezTo>
                  <a:cubicBezTo>
                    <a:pt x="5545" y="13659"/>
                    <a:pt x="5755" y="13659"/>
                    <a:pt x="5755" y="13659"/>
                  </a:cubicBezTo>
                  <a:cubicBezTo>
                    <a:pt x="5755" y="13659"/>
                    <a:pt x="5755" y="13659"/>
                    <a:pt x="5755" y="13659"/>
                  </a:cubicBezTo>
                  <a:cubicBezTo>
                    <a:pt x="5755" y="13659"/>
                    <a:pt x="5755" y="13976"/>
                    <a:pt x="5965" y="13976"/>
                  </a:cubicBezTo>
                  <a:cubicBezTo>
                    <a:pt x="5755" y="13976"/>
                    <a:pt x="5545" y="13659"/>
                    <a:pt x="5545" y="13659"/>
                  </a:cubicBezTo>
                  <a:cubicBezTo>
                    <a:pt x="5545" y="13659"/>
                    <a:pt x="5335" y="13659"/>
                    <a:pt x="5335" y="13976"/>
                  </a:cubicBezTo>
                  <a:cubicBezTo>
                    <a:pt x="5335" y="13976"/>
                    <a:pt x="5335" y="13976"/>
                    <a:pt x="5335" y="13976"/>
                  </a:cubicBezTo>
                  <a:cubicBezTo>
                    <a:pt x="5126" y="13976"/>
                    <a:pt x="4916" y="14294"/>
                    <a:pt x="4916" y="14612"/>
                  </a:cubicBezTo>
                  <a:cubicBezTo>
                    <a:pt x="4916" y="14612"/>
                    <a:pt x="4916" y="14929"/>
                    <a:pt x="4916" y="14929"/>
                  </a:cubicBezTo>
                  <a:cubicBezTo>
                    <a:pt x="4916" y="15247"/>
                    <a:pt x="5126" y="14929"/>
                    <a:pt x="5126" y="15247"/>
                  </a:cubicBezTo>
                  <a:cubicBezTo>
                    <a:pt x="5126" y="15247"/>
                    <a:pt x="4916" y="15247"/>
                    <a:pt x="4706" y="15565"/>
                  </a:cubicBezTo>
                  <a:cubicBezTo>
                    <a:pt x="4706" y="15882"/>
                    <a:pt x="4916" y="15882"/>
                    <a:pt x="5126" y="15565"/>
                  </a:cubicBezTo>
                  <a:cubicBezTo>
                    <a:pt x="5126" y="15565"/>
                    <a:pt x="5335" y="15247"/>
                    <a:pt x="5335" y="15247"/>
                  </a:cubicBezTo>
                  <a:cubicBezTo>
                    <a:pt x="5545" y="14929"/>
                    <a:pt x="5755" y="14929"/>
                    <a:pt x="5965" y="14929"/>
                  </a:cubicBezTo>
                  <a:cubicBezTo>
                    <a:pt x="5965" y="15247"/>
                    <a:pt x="5965" y="15247"/>
                    <a:pt x="5965" y="15247"/>
                  </a:cubicBezTo>
                  <a:cubicBezTo>
                    <a:pt x="5965" y="15565"/>
                    <a:pt x="5755" y="14929"/>
                    <a:pt x="5545" y="15247"/>
                  </a:cubicBezTo>
                  <a:cubicBezTo>
                    <a:pt x="5545" y="15247"/>
                    <a:pt x="5545" y="15247"/>
                    <a:pt x="5545" y="15247"/>
                  </a:cubicBezTo>
                  <a:cubicBezTo>
                    <a:pt x="5335" y="15247"/>
                    <a:pt x="5126" y="15882"/>
                    <a:pt x="5126" y="16200"/>
                  </a:cubicBezTo>
                  <a:cubicBezTo>
                    <a:pt x="5126" y="16200"/>
                    <a:pt x="5335" y="15882"/>
                    <a:pt x="5335" y="16200"/>
                  </a:cubicBezTo>
                  <a:cubicBezTo>
                    <a:pt x="5335" y="16200"/>
                    <a:pt x="5335" y="16200"/>
                    <a:pt x="5545" y="16200"/>
                  </a:cubicBezTo>
                  <a:cubicBezTo>
                    <a:pt x="5335" y="16518"/>
                    <a:pt x="5335" y="16518"/>
                    <a:pt x="5545" y="16518"/>
                  </a:cubicBezTo>
                  <a:cubicBezTo>
                    <a:pt x="5545" y="16518"/>
                    <a:pt x="5335" y="16518"/>
                    <a:pt x="5335" y="16518"/>
                  </a:cubicBezTo>
                  <a:cubicBezTo>
                    <a:pt x="5335" y="16518"/>
                    <a:pt x="5335" y="16518"/>
                    <a:pt x="5335" y="16518"/>
                  </a:cubicBezTo>
                  <a:cubicBezTo>
                    <a:pt x="5335" y="16518"/>
                    <a:pt x="5335" y="16835"/>
                    <a:pt x="5335" y="16835"/>
                  </a:cubicBezTo>
                  <a:cubicBezTo>
                    <a:pt x="5335" y="16835"/>
                    <a:pt x="5335" y="16835"/>
                    <a:pt x="5335" y="16835"/>
                  </a:cubicBezTo>
                  <a:cubicBezTo>
                    <a:pt x="5126" y="16835"/>
                    <a:pt x="4916" y="16518"/>
                    <a:pt x="4916" y="16835"/>
                  </a:cubicBezTo>
                  <a:cubicBezTo>
                    <a:pt x="4916" y="16835"/>
                    <a:pt x="4916" y="16835"/>
                    <a:pt x="5126" y="16835"/>
                  </a:cubicBezTo>
                  <a:cubicBezTo>
                    <a:pt x="5126" y="16835"/>
                    <a:pt x="5126" y="16835"/>
                    <a:pt x="5126" y="16835"/>
                  </a:cubicBezTo>
                  <a:cubicBezTo>
                    <a:pt x="5126" y="16835"/>
                    <a:pt x="5126" y="16835"/>
                    <a:pt x="5126" y="16835"/>
                  </a:cubicBezTo>
                  <a:cubicBezTo>
                    <a:pt x="5126" y="17153"/>
                    <a:pt x="4916" y="17153"/>
                    <a:pt x="4916" y="17153"/>
                  </a:cubicBezTo>
                  <a:cubicBezTo>
                    <a:pt x="4916" y="17153"/>
                    <a:pt x="4916" y="16835"/>
                    <a:pt x="4916" y="16835"/>
                  </a:cubicBezTo>
                  <a:cubicBezTo>
                    <a:pt x="4916" y="16835"/>
                    <a:pt x="4916" y="16835"/>
                    <a:pt x="4916" y="17153"/>
                  </a:cubicBezTo>
                  <a:cubicBezTo>
                    <a:pt x="4916" y="17153"/>
                    <a:pt x="5126" y="17153"/>
                    <a:pt x="4916" y="17153"/>
                  </a:cubicBezTo>
                  <a:cubicBezTo>
                    <a:pt x="4916" y="17471"/>
                    <a:pt x="4497" y="17471"/>
                    <a:pt x="4287" y="17471"/>
                  </a:cubicBezTo>
                  <a:cubicBezTo>
                    <a:pt x="4287" y="17788"/>
                    <a:pt x="4077" y="18106"/>
                    <a:pt x="3867" y="17788"/>
                  </a:cubicBezTo>
                  <a:cubicBezTo>
                    <a:pt x="3867" y="17788"/>
                    <a:pt x="3867" y="17788"/>
                    <a:pt x="3867" y="17788"/>
                  </a:cubicBezTo>
                  <a:cubicBezTo>
                    <a:pt x="3867" y="17471"/>
                    <a:pt x="3658" y="16835"/>
                    <a:pt x="3658" y="17153"/>
                  </a:cubicBezTo>
                  <a:cubicBezTo>
                    <a:pt x="3448" y="17471"/>
                    <a:pt x="3448" y="18106"/>
                    <a:pt x="3658" y="18106"/>
                  </a:cubicBezTo>
                  <a:cubicBezTo>
                    <a:pt x="3658" y="18106"/>
                    <a:pt x="3448" y="18106"/>
                    <a:pt x="3448" y="18424"/>
                  </a:cubicBezTo>
                  <a:cubicBezTo>
                    <a:pt x="3448" y="18424"/>
                    <a:pt x="3658" y="18741"/>
                    <a:pt x="3658" y="18741"/>
                  </a:cubicBezTo>
                  <a:cubicBezTo>
                    <a:pt x="3658" y="18741"/>
                    <a:pt x="3448" y="18741"/>
                    <a:pt x="3658" y="19059"/>
                  </a:cubicBezTo>
                  <a:cubicBezTo>
                    <a:pt x="3658" y="19059"/>
                    <a:pt x="3658" y="19059"/>
                    <a:pt x="3867" y="19059"/>
                  </a:cubicBezTo>
                  <a:cubicBezTo>
                    <a:pt x="3867" y="18741"/>
                    <a:pt x="3867" y="19059"/>
                    <a:pt x="3867" y="18741"/>
                  </a:cubicBezTo>
                  <a:cubicBezTo>
                    <a:pt x="4077" y="18741"/>
                    <a:pt x="4077" y="18741"/>
                    <a:pt x="4077" y="18741"/>
                  </a:cubicBezTo>
                  <a:cubicBezTo>
                    <a:pt x="4077" y="19059"/>
                    <a:pt x="4287" y="18741"/>
                    <a:pt x="4287" y="18741"/>
                  </a:cubicBezTo>
                  <a:cubicBezTo>
                    <a:pt x="4287" y="18741"/>
                    <a:pt x="4497" y="18741"/>
                    <a:pt x="4706" y="18741"/>
                  </a:cubicBezTo>
                  <a:cubicBezTo>
                    <a:pt x="4916" y="18741"/>
                    <a:pt x="5126" y="18424"/>
                    <a:pt x="5335" y="18741"/>
                  </a:cubicBezTo>
                  <a:cubicBezTo>
                    <a:pt x="5545" y="18741"/>
                    <a:pt x="5545" y="18741"/>
                    <a:pt x="5545" y="18741"/>
                  </a:cubicBezTo>
                  <a:cubicBezTo>
                    <a:pt x="5755" y="18741"/>
                    <a:pt x="5965" y="18741"/>
                    <a:pt x="6174" y="18741"/>
                  </a:cubicBezTo>
                  <a:cubicBezTo>
                    <a:pt x="6174" y="18741"/>
                    <a:pt x="6174" y="18424"/>
                    <a:pt x="6384" y="18424"/>
                  </a:cubicBezTo>
                  <a:cubicBezTo>
                    <a:pt x="6384" y="18424"/>
                    <a:pt x="6174" y="18424"/>
                    <a:pt x="6384" y="18106"/>
                  </a:cubicBezTo>
                  <a:cubicBezTo>
                    <a:pt x="6384" y="17788"/>
                    <a:pt x="6594" y="18106"/>
                    <a:pt x="6803" y="18106"/>
                  </a:cubicBezTo>
                  <a:cubicBezTo>
                    <a:pt x="6594" y="18106"/>
                    <a:pt x="6594" y="18106"/>
                    <a:pt x="6384" y="18106"/>
                  </a:cubicBezTo>
                  <a:cubicBezTo>
                    <a:pt x="6594" y="18741"/>
                    <a:pt x="7013" y="19059"/>
                    <a:pt x="7223" y="19059"/>
                  </a:cubicBezTo>
                  <a:cubicBezTo>
                    <a:pt x="7223" y="19059"/>
                    <a:pt x="7223" y="19059"/>
                    <a:pt x="7223" y="19059"/>
                  </a:cubicBezTo>
                  <a:cubicBezTo>
                    <a:pt x="7223" y="19059"/>
                    <a:pt x="7433" y="18741"/>
                    <a:pt x="7433" y="18741"/>
                  </a:cubicBezTo>
                  <a:cubicBezTo>
                    <a:pt x="7642" y="18741"/>
                    <a:pt x="7223" y="19376"/>
                    <a:pt x="7642" y="19059"/>
                  </a:cubicBezTo>
                  <a:cubicBezTo>
                    <a:pt x="7642" y="19059"/>
                    <a:pt x="7642" y="19059"/>
                    <a:pt x="7642" y="19059"/>
                  </a:cubicBezTo>
                  <a:cubicBezTo>
                    <a:pt x="7642" y="19059"/>
                    <a:pt x="7642" y="19376"/>
                    <a:pt x="7642" y="19376"/>
                  </a:cubicBezTo>
                  <a:cubicBezTo>
                    <a:pt x="7642" y="19376"/>
                    <a:pt x="7642" y="19376"/>
                    <a:pt x="7642" y="19376"/>
                  </a:cubicBezTo>
                  <a:cubicBezTo>
                    <a:pt x="7642" y="19376"/>
                    <a:pt x="7642" y="19376"/>
                    <a:pt x="7642" y="19376"/>
                  </a:cubicBezTo>
                  <a:cubicBezTo>
                    <a:pt x="7433" y="19376"/>
                    <a:pt x="7433" y="19059"/>
                    <a:pt x="7223" y="19376"/>
                  </a:cubicBezTo>
                  <a:cubicBezTo>
                    <a:pt x="7433" y="19376"/>
                    <a:pt x="7642" y="19376"/>
                    <a:pt x="7642" y="19694"/>
                  </a:cubicBezTo>
                  <a:cubicBezTo>
                    <a:pt x="7642" y="19376"/>
                    <a:pt x="7642" y="19376"/>
                    <a:pt x="7852" y="19376"/>
                  </a:cubicBezTo>
                  <a:cubicBezTo>
                    <a:pt x="7852" y="19059"/>
                    <a:pt x="8062" y="19059"/>
                    <a:pt x="8062" y="18741"/>
                  </a:cubicBezTo>
                  <a:cubicBezTo>
                    <a:pt x="8062" y="19059"/>
                    <a:pt x="7852" y="19059"/>
                    <a:pt x="7852" y="19059"/>
                  </a:cubicBezTo>
                  <a:cubicBezTo>
                    <a:pt x="8062" y="19376"/>
                    <a:pt x="8062" y="19376"/>
                    <a:pt x="8271" y="19376"/>
                  </a:cubicBezTo>
                  <a:cubicBezTo>
                    <a:pt x="8062" y="19376"/>
                    <a:pt x="7852" y="19059"/>
                    <a:pt x="7642" y="19376"/>
                  </a:cubicBezTo>
                  <a:cubicBezTo>
                    <a:pt x="7642" y="19694"/>
                    <a:pt x="7852" y="20012"/>
                    <a:pt x="7852" y="20012"/>
                  </a:cubicBezTo>
                  <a:cubicBezTo>
                    <a:pt x="7852" y="20012"/>
                    <a:pt x="7852" y="19694"/>
                    <a:pt x="7852" y="19694"/>
                  </a:cubicBezTo>
                  <a:cubicBezTo>
                    <a:pt x="7852" y="19694"/>
                    <a:pt x="8062" y="20012"/>
                    <a:pt x="8062" y="20329"/>
                  </a:cubicBezTo>
                  <a:cubicBezTo>
                    <a:pt x="8062" y="20329"/>
                    <a:pt x="8062" y="20329"/>
                    <a:pt x="8062" y="20012"/>
                  </a:cubicBezTo>
                  <a:cubicBezTo>
                    <a:pt x="8062" y="20329"/>
                    <a:pt x="8062" y="20329"/>
                    <a:pt x="8062" y="20012"/>
                  </a:cubicBezTo>
                  <a:cubicBezTo>
                    <a:pt x="8062" y="20329"/>
                    <a:pt x="8062" y="20329"/>
                    <a:pt x="8271" y="20329"/>
                  </a:cubicBezTo>
                  <a:cubicBezTo>
                    <a:pt x="8062" y="20329"/>
                    <a:pt x="8271" y="20329"/>
                    <a:pt x="8062" y="20329"/>
                  </a:cubicBezTo>
                  <a:cubicBezTo>
                    <a:pt x="8271" y="20647"/>
                    <a:pt x="8481" y="20647"/>
                    <a:pt x="8691" y="20647"/>
                  </a:cubicBezTo>
                  <a:cubicBezTo>
                    <a:pt x="8691" y="20647"/>
                    <a:pt x="8691" y="20647"/>
                    <a:pt x="8691" y="20647"/>
                  </a:cubicBezTo>
                  <a:cubicBezTo>
                    <a:pt x="8691" y="20647"/>
                    <a:pt x="8691" y="20647"/>
                    <a:pt x="8691" y="20647"/>
                  </a:cubicBezTo>
                  <a:cubicBezTo>
                    <a:pt x="8691" y="20965"/>
                    <a:pt x="9110" y="20965"/>
                    <a:pt x="9320" y="20965"/>
                  </a:cubicBezTo>
                  <a:cubicBezTo>
                    <a:pt x="9110" y="20965"/>
                    <a:pt x="9110" y="20965"/>
                    <a:pt x="9110" y="20647"/>
                  </a:cubicBezTo>
                  <a:cubicBezTo>
                    <a:pt x="9110" y="20647"/>
                    <a:pt x="9320" y="20647"/>
                    <a:pt x="9320" y="20965"/>
                  </a:cubicBezTo>
                  <a:cubicBezTo>
                    <a:pt x="9530" y="20965"/>
                    <a:pt x="10368" y="21600"/>
                    <a:pt x="10578" y="21600"/>
                  </a:cubicBezTo>
                  <a:cubicBezTo>
                    <a:pt x="10578" y="21600"/>
                    <a:pt x="10578" y="21600"/>
                    <a:pt x="10578" y="21600"/>
                  </a:cubicBezTo>
                  <a:cubicBezTo>
                    <a:pt x="10578" y="21600"/>
                    <a:pt x="10578" y="21600"/>
                    <a:pt x="10578" y="21600"/>
                  </a:cubicBezTo>
                  <a:cubicBezTo>
                    <a:pt x="10578" y="21600"/>
                    <a:pt x="10788" y="21600"/>
                    <a:pt x="10998" y="21600"/>
                  </a:cubicBezTo>
                  <a:cubicBezTo>
                    <a:pt x="10998" y="21600"/>
                    <a:pt x="11207" y="21600"/>
                    <a:pt x="11207" y="21600"/>
                  </a:cubicBezTo>
                  <a:cubicBezTo>
                    <a:pt x="11627" y="21600"/>
                    <a:pt x="12046" y="21282"/>
                    <a:pt x="12256" y="21282"/>
                  </a:cubicBezTo>
                  <a:cubicBezTo>
                    <a:pt x="12256" y="21282"/>
                    <a:pt x="12046" y="20965"/>
                    <a:pt x="12046" y="20647"/>
                  </a:cubicBezTo>
                  <a:cubicBezTo>
                    <a:pt x="12256" y="20965"/>
                    <a:pt x="12256" y="20965"/>
                    <a:pt x="12466" y="20965"/>
                  </a:cubicBezTo>
                  <a:cubicBezTo>
                    <a:pt x="12466" y="20965"/>
                    <a:pt x="12466" y="20965"/>
                    <a:pt x="12466" y="20965"/>
                  </a:cubicBezTo>
                  <a:cubicBezTo>
                    <a:pt x="12466" y="20965"/>
                    <a:pt x="12256" y="20965"/>
                    <a:pt x="12256" y="20965"/>
                  </a:cubicBezTo>
                  <a:cubicBezTo>
                    <a:pt x="12256" y="21282"/>
                    <a:pt x="12256" y="21282"/>
                    <a:pt x="12466" y="21282"/>
                  </a:cubicBezTo>
                  <a:cubicBezTo>
                    <a:pt x="12675" y="20965"/>
                    <a:pt x="12885" y="20647"/>
                    <a:pt x="12885" y="20329"/>
                  </a:cubicBezTo>
                  <a:cubicBezTo>
                    <a:pt x="12885" y="20329"/>
                    <a:pt x="12885" y="20329"/>
                    <a:pt x="12675" y="20329"/>
                  </a:cubicBezTo>
                  <a:cubicBezTo>
                    <a:pt x="12675" y="20329"/>
                    <a:pt x="12675" y="20329"/>
                    <a:pt x="12675" y="20329"/>
                  </a:cubicBezTo>
                  <a:cubicBezTo>
                    <a:pt x="12885" y="20329"/>
                    <a:pt x="12885" y="20329"/>
                    <a:pt x="12885" y="20012"/>
                  </a:cubicBezTo>
                  <a:cubicBezTo>
                    <a:pt x="12885" y="20329"/>
                    <a:pt x="13095" y="20012"/>
                    <a:pt x="13095" y="20012"/>
                  </a:cubicBezTo>
                  <a:cubicBezTo>
                    <a:pt x="12885" y="20012"/>
                    <a:pt x="12675" y="20012"/>
                    <a:pt x="12675" y="19694"/>
                  </a:cubicBezTo>
                  <a:cubicBezTo>
                    <a:pt x="12885" y="20012"/>
                    <a:pt x="12885" y="19376"/>
                    <a:pt x="13095" y="19376"/>
                  </a:cubicBezTo>
                  <a:cubicBezTo>
                    <a:pt x="13095" y="19376"/>
                    <a:pt x="13095" y="19376"/>
                    <a:pt x="13095" y="19376"/>
                  </a:cubicBezTo>
                  <a:cubicBezTo>
                    <a:pt x="13095" y="19376"/>
                    <a:pt x="13304" y="19376"/>
                    <a:pt x="13304" y="19059"/>
                  </a:cubicBezTo>
                  <a:cubicBezTo>
                    <a:pt x="13304" y="19376"/>
                    <a:pt x="13514" y="19376"/>
                    <a:pt x="13304" y="19376"/>
                  </a:cubicBezTo>
                  <a:cubicBezTo>
                    <a:pt x="13304" y="19376"/>
                    <a:pt x="13304" y="19376"/>
                    <a:pt x="13304" y="19694"/>
                  </a:cubicBezTo>
                  <a:cubicBezTo>
                    <a:pt x="13304" y="19694"/>
                    <a:pt x="13514" y="19376"/>
                    <a:pt x="13514" y="19376"/>
                  </a:cubicBezTo>
                  <a:cubicBezTo>
                    <a:pt x="13514" y="19376"/>
                    <a:pt x="13514" y="19376"/>
                    <a:pt x="13514" y="19059"/>
                  </a:cubicBezTo>
                  <a:cubicBezTo>
                    <a:pt x="13514" y="19376"/>
                    <a:pt x="13514" y="19376"/>
                    <a:pt x="13514" y="19376"/>
                  </a:cubicBezTo>
                  <a:cubicBezTo>
                    <a:pt x="13724" y="19376"/>
                    <a:pt x="13933" y="19059"/>
                    <a:pt x="14143" y="19059"/>
                  </a:cubicBezTo>
                  <a:cubicBezTo>
                    <a:pt x="14143" y="19059"/>
                    <a:pt x="14143" y="19059"/>
                    <a:pt x="14143" y="19059"/>
                  </a:cubicBezTo>
                  <a:cubicBezTo>
                    <a:pt x="14353" y="19059"/>
                    <a:pt x="14563" y="19376"/>
                    <a:pt x="14563" y="19059"/>
                  </a:cubicBezTo>
                  <a:cubicBezTo>
                    <a:pt x="14563" y="18741"/>
                    <a:pt x="14563" y="18741"/>
                    <a:pt x="14563" y="18741"/>
                  </a:cubicBezTo>
                  <a:cubicBezTo>
                    <a:pt x="14563" y="18741"/>
                    <a:pt x="14563" y="18741"/>
                    <a:pt x="14563" y="18741"/>
                  </a:cubicBezTo>
                  <a:cubicBezTo>
                    <a:pt x="14563" y="18424"/>
                    <a:pt x="14563" y="18424"/>
                    <a:pt x="14772" y="18424"/>
                  </a:cubicBezTo>
                  <a:cubicBezTo>
                    <a:pt x="14772" y="18424"/>
                    <a:pt x="14772" y="19059"/>
                    <a:pt x="14772" y="19059"/>
                  </a:cubicBezTo>
                  <a:cubicBezTo>
                    <a:pt x="14772" y="19059"/>
                    <a:pt x="14772" y="18741"/>
                    <a:pt x="14772" y="18741"/>
                  </a:cubicBezTo>
                  <a:cubicBezTo>
                    <a:pt x="14772" y="18741"/>
                    <a:pt x="14772" y="19059"/>
                    <a:pt x="14772" y="19059"/>
                  </a:cubicBezTo>
                  <a:cubicBezTo>
                    <a:pt x="14772" y="19059"/>
                    <a:pt x="14772" y="18741"/>
                    <a:pt x="14772" y="18741"/>
                  </a:cubicBezTo>
                  <a:cubicBezTo>
                    <a:pt x="14982" y="18741"/>
                    <a:pt x="14982" y="19059"/>
                    <a:pt x="14982" y="19059"/>
                  </a:cubicBezTo>
                  <a:cubicBezTo>
                    <a:pt x="14982" y="19059"/>
                    <a:pt x="14982" y="18741"/>
                    <a:pt x="15192" y="18741"/>
                  </a:cubicBezTo>
                  <a:cubicBezTo>
                    <a:pt x="14982" y="18741"/>
                    <a:pt x="14982" y="18741"/>
                    <a:pt x="14982" y="18741"/>
                  </a:cubicBezTo>
                  <a:cubicBezTo>
                    <a:pt x="15192" y="19059"/>
                    <a:pt x="15611" y="18424"/>
                    <a:pt x="15611" y="18106"/>
                  </a:cubicBezTo>
                  <a:cubicBezTo>
                    <a:pt x="15611" y="18424"/>
                    <a:pt x="15611" y="18424"/>
                    <a:pt x="15611" y="18424"/>
                  </a:cubicBezTo>
                  <a:cubicBezTo>
                    <a:pt x="15821" y="18424"/>
                    <a:pt x="15821" y="18106"/>
                    <a:pt x="16031" y="17788"/>
                  </a:cubicBezTo>
                  <a:cubicBezTo>
                    <a:pt x="15821" y="17788"/>
                    <a:pt x="15821" y="17788"/>
                    <a:pt x="15821" y="17788"/>
                  </a:cubicBezTo>
                  <a:cubicBezTo>
                    <a:pt x="15821" y="17788"/>
                    <a:pt x="16031" y="17471"/>
                    <a:pt x="16031" y="17471"/>
                  </a:cubicBezTo>
                  <a:cubicBezTo>
                    <a:pt x="16031" y="17471"/>
                    <a:pt x="16031" y="17471"/>
                    <a:pt x="16031" y="17471"/>
                  </a:cubicBezTo>
                  <a:cubicBezTo>
                    <a:pt x="16240" y="17471"/>
                    <a:pt x="16240" y="17471"/>
                    <a:pt x="16240" y="17153"/>
                  </a:cubicBezTo>
                  <a:cubicBezTo>
                    <a:pt x="16240" y="17153"/>
                    <a:pt x="16240" y="17471"/>
                    <a:pt x="16240" y="17471"/>
                  </a:cubicBezTo>
                  <a:cubicBezTo>
                    <a:pt x="16450" y="17153"/>
                    <a:pt x="16450" y="17153"/>
                    <a:pt x="16660" y="16835"/>
                  </a:cubicBezTo>
                  <a:cubicBezTo>
                    <a:pt x="16450" y="16835"/>
                    <a:pt x="16450" y="16835"/>
                    <a:pt x="16450" y="16835"/>
                  </a:cubicBezTo>
                  <a:cubicBezTo>
                    <a:pt x="16660" y="16518"/>
                    <a:pt x="16869" y="16835"/>
                    <a:pt x="17079" y="16518"/>
                  </a:cubicBezTo>
                  <a:cubicBezTo>
                    <a:pt x="17079" y="16518"/>
                    <a:pt x="17079" y="16518"/>
                    <a:pt x="16869" y="16518"/>
                  </a:cubicBezTo>
                  <a:cubicBezTo>
                    <a:pt x="17079" y="16518"/>
                    <a:pt x="17079" y="16200"/>
                    <a:pt x="17079" y="16200"/>
                  </a:cubicBezTo>
                  <a:cubicBezTo>
                    <a:pt x="17289" y="16518"/>
                    <a:pt x="17499" y="16200"/>
                    <a:pt x="17708" y="15882"/>
                  </a:cubicBezTo>
                  <a:cubicBezTo>
                    <a:pt x="17499" y="15882"/>
                    <a:pt x="17499" y="15882"/>
                    <a:pt x="17499" y="15882"/>
                  </a:cubicBezTo>
                  <a:cubicBezTo>
                    <a:pt x="17708" y="15882"/>
                    <a:pt x="17708" y="15882"/>
                    <a:pt x="17708" y="15882"/>
                  </a:cubicBezTo>
                  <a:cubicBezTo>
                    <a:pt x="17708" y="15882"/>
                    <a:pt x="17708" y="15565"/>
                    <a:pt x="17708" y="15565"/>
                  </a:cubicBezTo>
                  <a:cubicBezTo>
                    <a:pt x="17918" y="15565"/>
                    <a:pt x="17708" y="15247"/>
                    <a:pt x="17499" y="14929"/>
                  </a:cubicBezTo>
                  <a:cubicBezTo>
                    <a:pt x="17918" y="15247"/>
                    <a:pt x="17708" y="15565"/>
                    <a:pt x="17918" y="15882"/>
                  </a:cubicBezTo>
                  <a:cubicBezTo>
                    <a:pt x="17918" y="15882"/>
                    <a:pt x="17918" y="15565"/>
                    <a:pt x="17918" y="15565"/>
                  </a:cubicBezTo>
                  <a:cubicBezTo>
                    <a:pt x="18128" y="15565"/>
                    <a:pt x="17918" y="15882"/>
                    <a:pt x="18128" y="15882"/>
                  </a:cubicBezTo>
                  <a:cubicBezTo>
                    <a:pt x="18128" y="15882"/>
                    <a:pt x="18128" y="15882"/>
                    <a:pt x="18128" y="15882"/>
                  </a:cubicBezTo>
                  <a:cubicBezTo>
                    <a:pt x="18128" y="15882"/>
                    <a:pt x="18128" y="15882"/>
                    <a:pt x="18128" y="15882"/>
                  </a:cubicBezTo>
                  <a:cubicBezTo>
                    <a:pt x="18128" y="15882"/>
                    <a:pt x="18337" y="15882"/>
                    <a:pt x="18337" y="15882"/>
                  </a:cubicBezTo>
                  <a:cubicBezTo>
                    <a:pt x="18547" y="15882"/>
                    <a:pt x="18547" y="16200"/>
                    <a:pt x="18757" y="15882"/>
                  </a:cubicBezTo>
                  <a:cubicBezTo>
                    <a:pt x="18757" y="15882"/>
                    <a:pt x="18757" y="15565"/>
                    <a:pt x="18757" y="15565"/>
                  </a:cubicBezTo>
                  <a:cubicBezTo>
                    <a:pt x="18547" y="15882"/>
                    <a:pt x="18757" y="15565"/>
                    <a:pt x="18757" y="15247"/>
                  </a:cubicBezTo>
                  <a:cubicBezTo>
                    <a:pt x="18757" y="15565"/>
                    <a:pt x="18757" y="15565"/>
                    <a:pt x="18757" y="15565"/>
                  </a:cubicBezTo>
                  <a:cubicBezTo>
                    <a:pt x="18757" y="15247"/>
                    <a:pt x="18966" y="15247"/>
                    <a:pt x="18966" y="14929"/>
                  </a:cubicBezTo>
                  <a:cubicBezTo>
                    <a:pt x="19176" y="14929"/>
                    <a:pt x="19176" y="14612"/>
                    <a:pt x="19386" y="14929"/>
                  </a:cubicBezTo>
                  <a:cubicBezTo>
                    <a:pt x="19176" y="14929"/>
                    <a:pt x="18966" y="14929"/>
                    <a:pt x="18966" y="15247"/>
                  </a:cubicBezTo>
                  <a:cubicBezTo>
                    <a:pt x="18966" y="15247"/>
                    <a:pt x="19386" y="15247"/>
                    <a:pt x="19386" y="14929"/>
                  </a:cubicBezTo>
                  <a:cubicBezTo>
                    <a:pt x="19386" y="14929"/>
                    <a:pt x="19386" y="14612"/>
                    <a:pt x="19386" y="14612"/>
                  </a:cubicBezTo>
                  <a:cubicBezTo>
                    <a:pt x="19596" y="14294"/>
                    <a:pt x="19805" y="13976"/>
                    <a:pt x="19805" y="13659"/>
                  </a:cubicBezTo>
                  <a:cubicBezTo>
                    <a:pt x="19596" y="13659"/>
                    <a:pt x="19596" y="13976"/>
                    <a:pt x="19386" y="13976"/>
                  </a:cubicBezTo>
                  <a:cubicBezTo>
                    <a:pt x="19386" y="13976"/>
                    <a:pt x="19176" y="13976"/>
                    <a:pt x="19386" y="13659"/>
                  </a:cubicBezTo>
                  <a:cubicBezTo>
                    <a:pt x="19386" y="13659"/>
                    <a:pt x="19596" y="13659"/>
                    <a:pt x="19596" y="13659"/>
                  </a:cubicBezTo>
                  <a:cubicBezTo>
                    <a:pt x="19596" y="13341"/>
                    <a:pt x="19596" y="13341"/>
                    <a:pt x="19386" y="13341"/>
                  </a:cubicBezTo>
                  <a:cubicBezTo>
                    <a:pt x="19596" y="13024"/>
                    <a:pt x="19805" y="13341"/>
                    <a:pt x="19805" y="13341"/>
                  </a:cubicBezTo>
                  <a:cubicBezTo>
                    <a:pt x="20015" y="13024"/>
                    <a:pt x="19805" y="13341"/>
                    <a:pt x="19805" y="13024"/>
                  </a:cubicBezTo>
                  <a:cubicBezTo>
                    <a:pt x="19805" y="13024"/>
                    <a:pt x="19596" y="12706"/>
                    <a:pt x="19596" y="12706"/>
                  </a:cubicBezTo>
                  <a:cubicBezTo>
                    <a:pt x="19596" y="12706"/>
                    <a:pt x="19596" y="12706"/>
                    <a:pt x="19596" y="12706"/>
                  </a:cubicBezTo>
                  <a:cubicBezTo>
                    <a:pt x="19596" y="12706"/>
                    <a:pt x="19596" y="12388"/>
                    <a:pt x="19596" y="12388"/>
                  </a:cubicBezTo>
                  <a:cubicBezTo>
                    <a:pt x="19596" y="12388"/>
                    <a:pt x="19386" y="12388"/>
                    <a:pt x="19386" y="12388"/>
                  </a:cubicBezTo>
                  <a:cubicBezTo>
                    <a:pt x="19805" y="12388"/>
                    <a:pt x="19596" y="13024"/>
                    <a:pt x="19805" y="13024"/>
                  </a:cubicBezTo>
                  <a:cubicBezTo>
                    <a:pt x="20015" y="13024"/>
                    <a:pt x="20434" y="13024"/>
                    <a:pt x="20434" y="12706"/>
                  </a:cubicBezTo>
                  <a:cubicBezTo>
                    <a:pt x="20225" y="12388"/>
                    <a:pt x="20225" y="12388"/>
                    <a:pt x="20644" y="12388"/>
                  </a:cubicBezTo>
                  <a:cubicBezTo>
                    <a:pt x="20854" y="12388"/>
                    <a:pt x="20644" y="12071"/>
                    <a:pt x="20434" y="12071"/>
                  </a:cubicBezTo>
                  <a:cubicBezTo>
                    <a:pt x="20644" y="12071"/>
                    <a:pt x="20854" y="12388"/>
                    <a:pt x="20854" y="11753"/>
                  </a:cubicBezTo>
                  <a:cubicBezTo>
                    <a:pt x="20854" y="11435"/>
                    <a:pt x="20434" y="11753"/>
                    <a:pt x="20225" y="11435"/>
                  </a:cubicBezTo>
                  <a:cubicBezTo>
                    <a:pt x="20434" y="11435"/>
                    <a:pt x="20644" y="11435"/>
                    <a:pt x="20644" y="11435"/>
                  </a:cubicBezTo>
                  <a:cubicBezTo>
                    <a:pt x="20854" y="11435"/>
                    <a:pt x="21064" y="11753"/>
                    <a:pt x="20854" y="11435"/>
                  </a:cubicBezTo>
                  <a:cubicBezTo>
                    <a:pt x="20854" y="11118"/>
                    <a:pt x="20644" y="11118"/>
                    <a:pt x="20644" y="11118"/>
                  </a:cubicBezTo>
                  <a:cubicBezTo>
                    <a:pt x="20644" y="11118"/>
                    <a:pt x="20644" y="10800"/>
                    <a:pt x="20644" y="10800"/>
                  </a:cubicBezTo>
                  <a:cubicBezTo>
                    <a:pt x="20434" y="10800"/>
                    <a:pt x="20225" y="10800"/>
                    <a:pt x="20015" y="10800"/>
                  </a:cubicBezTo>
                  <a:cubicBezTo>
                    <a:pt x="20015" y="10800"/>
                    <a:pt x="20015" y="10800"/>
                    <a:pt x="20015" y="10800"/>
                  </a:cubicBezTo>
                  <a:cubicBezTo>
                    <a:pt x="20015" y="10800"/>
                    <a:pt x="20434" y="10800"/>
                    <a:pt x="20434" y="10482"/>
                  </a:cubicBezTo>
                  <a:cubicBezTo>
                    <a:pt x="20434" y="10482"/>
                    <a:pt x="20434" y="10482"/>
                    <a:pt x="20434" y="10482"/>
                  </a:cubicBezTo>
                  <a:cubicBezTo>
                    <a:pt x="20434" y="10482"/>
                    <a:pt x="20644" y="10800"/>
                    <a:pt x="20854" y="10800"/>
                  </a:cubicBezTo>
                  <a:cubicBezTo>
                    <a:pt x="20854" y="10800"/>
                    <a:pt x="20854" y="10800"/>
                    <a:pt x="20854" y="11118"/>
                  </a:cubicBezTo>
                  <a:cubicBezTo>
                    <a:pt x="20854" y="11118"/>
                    <a:pt x="21064" y="11118"/>
                    <a:pt x="21064" y="11118"/>
                  </a:cubicBezTo>
                  <a:cubicBezTo>
                    <a:pt x="21273" y="10800"/>
                    <a:pt x="21064" y="10800"/>
                    <a:pt x="21273" y="10800"/>
                  </a:cubicBezTo>
                  <a:cubicBezTo>
                    <a:pt x="21273" y="10482"/>
                    <a:pt x="21483" y="10482"/>
                    <a:pt x="21273" y="10165"/>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a:p>
          </p:txBody>
        </p:sp>
        <p:sp>
          <p:nvSpPr>
            <p:cNvPr id="102" name="Shape 793">
              <a:extLst>
                <a:ext uri="{FF2B5EF4-FFF2-40B4-BE49-F238E27FC236}">
                  <a16:creationId xmlns:a16="http://schemas.microsoft.com/office/drawing/2014/main" id="{B8290502-4510-45C9-BA10-28D6F0C90007}"/>
                </a:ext>
              </a:extLst>
            </p:cNvPr>
            <p:cNvSpPr/>
            <p:nvPr/>
          </p:nvSpPr>
          <p:spPr>
            <a:xfrm>
              <a:off x="6113825" y="7371226"/>
              <a:ext cx="1016185" cy="625533"/>
            </a:xfrm>
            <a:custGeom>
              <a:avLst/>
              <a:gdLst/>
              <a:ahLst/>
              <a:cxnLst>
                <a:cxn ang="0">
                  <a:pos x="wd2" y="hd2"/>
                </a:cxn>
                <a:cxn ang="5400000">
                  <a:pos x="wd2" y="hd2"/>
                </a:cxn>
                <a:cxn ang="10800000">
                  <a:pos x="wd2" y="hd2"/>
                </a:cxn>
                <a:cxn ang="16200000">
                  <a:pos x="wd2" y="hd2"/>
                </a:cxn>
              </a:cxnLst>
              <a:rect l="0" t="0" r="r" b="b"/>
              <a:pathLst>
                <a:path w="21410" h="21276" extrusionOk="0">
                  <a:moveTo>
                    <a:pt x="21257" y="4661"/>
                  </a:moveTo>
                  <a:cubicBezTo>
                    <a:pt x="21257" y="4107"/>
                    <a:pt x="21600" y="3553"/>
                    <a:pt x="21257" y="3553"/>
                  </a:cubicBezTo>
                  <a:cubicBezTo>
                    <a:pt x="20914" y="3553"/>
                    <a:pt x="20914" y="3553"/>
                    <a:pt x="20571" y="3553"/>
                  </a:cubicBezTo>
                  <a:cubicBezTo>
                    <a:pt x="20571" y="3553"/>
                    <a:pt x="20571" y="3553"/>
                    <a:pt x="20571" y="3553"/>
                  </a:cubicBezTo>
                  <a:cubicBezTo>
                    <a:pt x="20571" y="2999"/>
                    <a:pt x="20229" y="2445"/>
                    <a:pt x="20229" y="2445"/>
                  </a:cubicBezTo>
                  <a:cubicBezTo>
                    <a:pt x="20229" y="2445"/>
                    <a:pt x="19886" y="2445"/>
                    <a:pt x="19886" y="2445"/>
                  </a:cubicBezTo>
                  <a:cubicBezTo>
                    <a:pt x="19543" y="2445"/>
                    <a:pt x="19886" y="1891"/>
                    <a:pt x="19543" y="1891"/>
                  </a:cubicBezTo>
                  <a:cubicBezTo>
                    <a:pt x="19543" y="1338"/>
                    <a:pt x="19200" y="1338"/>
                    <a:pt x="19200" y="1338"/>
                  </a:cubicBezTo>
                  <a:cubicBezTo>
                    <a:pt x="18857" y="1338"/>
                    <a:pt x="18514" y="1338"/>
                    <a:pt x="18171" y="1891"/>
                  </a:cubicBezTo>
                  <a:cubicBezTo>
                    <a:pt x="17829" y="1891"/>
                    <a:pt x="17829" y="1891"/>
                    <a:pt x="17829" y="1338"/>
                  </a:cubicBezTo>
                  <a:cubicBezTo>
                    <a:pt x="17486" y="1338"/>
                    <a:pt x="17486" y="784"/>
                    <a:pt x="17486" y="784"/>
                  </a:cubicBezTo>
                  <a:cubicBezTo>
                    <a:pt x="17486" y="784"/>
                    <a:pt x="17143" y="784"/>
                    <a:pt x="17143" y="784"/>
                  </a:cubicBezTo>
                  <a:cubicBezTo>
                    <a:pt x="17143" y="230"/>
                    <a:pt x="17143" y="-324"/>
                    <a:pt x="16800" y="230"/>
                  </a:cubicBezTo>
                  <a:cubicBezTo>
                    <a:pt x="16457" y="230"/>
                    <a:pt x="16114" y="784"/>
                    <a:pt x="15771" y="784"/>
                  </a:cubicBezTo>
                  <a:cubicBezTo>
                    <a:pt x="15429" y="784"/>
                    <a:pt x="15086" y="230"/>
                    <a:pt x="14743" y="230"/>
                  </a:cubicBezTo>
                  <a:cubicBezTo>
                    <a:pt x="14400" y="230"/>
                    <a:pt x="14057" y="230"/>
                    <a:pt x="14057" y="230"/>
                  </a:cubicBezTo>
                  <a:cubicBezTo>
                    <a:pt x="14057" y="230"/>
                    <a:pt x="13714" y="784"/>
                    <a:pt x="13714" y="784"/>
                  </a:cubicBezTo>
                  <a:cubicBezTo>
                    <a:pt x="13714" y="1338"/>
                    <a:pt x="13714" y="1338"/>
                    <a:pt x="13371" y="1891"/>
                  </a:cubicBezTo>
                  <a:cubicBezTo>
                    <a:pt x="13371" y="1891"/>
                    <a:pt x="13371" y="2445"/>
                    <a:pt x="13371" y="2445"/>
                  </a:cubicBezTo>
                  <a:cubicBezTo>
                    <a:pt x="13029" y="2445"/>
                    <a:pt x="13371" y="2445"/>
                    <a:pt x="13029" y="2445"/>
                  </a:cubicBezTo>
                  <a:cubicBezTo>
                    <a:pt x="13029" y="2445"/>
                    <a:pt x="13029" y="2445"/>
                    <a:pt x="12686" y="2999"/>
                  </a:cubicBezTo>
                  <a:cubicBezTo>
                    <a:pt x="12686" y="2999"/>
                    <a:pt x="12343" y="2999"/>
                    <a:pt x="12343" y="2999"/>
                  </a:cubicBezTo>
                  <a:cubicBezTo>
                    <a:pt x="12000" y="3553"/>
                    <a:pt x="12000" y="3553"/>
                    <a:pt x="12000" y="3553"/>
                  </a:cubicBezTo>
                  <a:cubicBezTo>
                    <a:pt x="12000" y="3553"/>
                    <a:pt x="11657" y="2999"/>
                    <a:pt x="11657" y="2999"/>
                  </a:cubicBezTo>
                  <a:cubicBezTo>
                    <a:pt x="11657" y="2999"/>
                    <a:pt x="11657" y="2999"/>
                    <a:pt x="11657" y="2999"/>
                  </a:cubicBezTo>
                  <a:cubicBezTo>
                    <a:pt x="11657" y="2999"/>
                    <a:pt x="11657" y="2999"/>
                    <a:pt x="11314" y="2999"/>
                  </a:cubicBezTo>
                  <a:cubicBezTo>
                    <a:pt x="11314" y="2999"/>
                    <a:pt x="11314" y="2445"/>
                    <a:pt x="11314" y="2445"/>
                  </a:cubicBezTo>
                  <a:cubicBezTo>
                    <a:pt x="10629" y="2445"/>
                    <a:pt x="10971" y="2999"/>
                    <a:pt x="10629" y="3553"/>
                  </a:cubicBezTo>
                  <a:cubicBezTo>
                    <a:pt x="10629" y="3553"/>
                    <a:pt x="10286" y="3553"/>
                    <a:pt x="10286" y="3553"/>
                  </a:cubicBezTo>
                  <a:cubicBezTo>
                    <a:pt x="10286" y="3553"/>
                    <a:pt x="9943" y="4107"/>
                    <a:pt x="9943" y="4107"/>
                  </a:cubicBezTo>
                  <a:cubicBezTo>
                    <a:pt x="9600" y="4107"/>
                    <a:pt x="8914" y="3553"/>
                    <a:pt x="8914" y="4107"/>
                  </a:cubicBezTo>
                  <a:cubicBezTo>
                    <a:pt x="8571" y="4107"/>
                    <a:pt x="8229" y="5214"/>
                    <a:pt x="8571" y="5768"/>
                  </a:cubicBezTo>
                  <a:cubicBezTo>
                    <a:pt x="8571" y="5768"/>
                    <a:pt x="8229" y="5768"/>
                    <a:pt x="8229" y="6322"/>
                  </a:cubicBezTo>
                  <a:cubicBezTo>
                    <a:pt x="8229" y="6322"/>
                    <a:pt x="7886" y="6322"/>
                    <a:pt x="7886" y="6322"/>
                  </a:cubicBezTo>
                  <a:cubicBezTo>
                    <a:pt x="7200" y="6322"/>
                    <a:pt x="6857" y="6322"/>
                    <a:pt x="6171" y="6322"/>
                  </a:cubicBezTo>
                  <a:cubicBezTo>
                    <a:pt x="6171" y="6322"/>
                    <a:pt x="5829" y="6322"/>
                    <a:pt x="5486" y="6322"/>
                  </a:cubicBezTo>
                  <a:cubicBezTo>
                    <a:pt x="5143" y="6322"/>
                    <a:pt x="4800" y="5768"/>
                    <a:pt x="4457" y="5214"/>
                  </a:cubicBezTo>
                  <a:cubicBezTo>
                    <a:pt x="4457" y="5214"/>
                    <a:pt x="4114" y="4661"/>
                    <a:pt x="3771" y="4107"/>
                  </a:cubicBezTo>
                  <a:cubicBezTo>
                    <a:pt x="3429" y="4107"/>
                    <a:pt x="3086" y="4107"/>
                    <a:pt x="3086" y="4661"/>
                  </a:cubicBezTo>
                  <a:cubicBezTo>
                    <a:pt x="3086" y="5214"/>
                    <a:pt x="3086" y="5214"/>
                    <a:pt x="3086" y="5214"/>
                  </a:cubicBezTo>
                  <a:cubicBezTo>
                    <a:pt x="3086" y="5214"/>
                    <a:pt x="2743" y="5214"/>
                    <a:pt x="2743" y="5768"/>
                  </a:cubicBezTo>
                  <a:cubicBezTo>
                    <a:pt x="3086" y="5214"/>
                    <a:pt x="3086" y="5768"/>
                    <a:pt x="3086" y="5768"/>
                  </a:cubicBezTo>
                  <a:cubicBezTo>
                    <a:pt x="3086" y="6322"/>
                    <a:pt x="3086" y="6322"/>
                    <a:pt x="3086" y="6322"/>
                  </a:cubicBezTo>
                  <a:cubicBezTo>
                    <a:pt x="3086" y="6876"/>
                    <a:pt x="2400" y="6876"/>
                    <a:pt x="2400" y="6322"/>
                  </a:cubicBezTo>
                  <a:cubicBezTo>
                    <a:pt x="2057" y="7430"/>
                    <a:pt x="1714" y="6322"/>
                    <a:pt x="1371" y="6322"/>
                  </a:cubicBezTo>
                  <a:cubicBezTo>
                    <a:pt x="1371" y="6322"/>
                    <a:pt x="1371" y="6322"/>
                    <a:pt x="1371" y="6322"/>
                  </a:cubicBezTo>
                  <a:cubicBezTo>
                    <a:pt x="1029" y="6876"/>
                    <a:pt x="1029" y="6876"/>
                    <a:pt x="1029" y="6876"/>
                  </a:cubicBezTo>
                  <a:cubicBezTo>
                    <a:pt x="1029" y="7430"/>
                    <a:pt x="1371" y="6876"/>
                    <a:pt x="1714" y="7430"/>
                  </a:cubicBezTo>
                  <a:cubicBezTo>
                    <a:pt x="1714" y="7430"/>
                    <a:pt x="1714" y="7984"/>
                    <a:pt x="1714" y="7984"/>
                  </a:cubicBezTo>
                  <a:cubicBezTo>
                    <a:pt x="1714" y="7984"/>
                    <a:pt x="1714" y="8538"/>
                    <a:pt x="1714" y="8538"/>
                  </a:cubicBezTo>
                  <a:cubicBezTo>
                    <a:pt x="1714" y="8538"/>
                    <a:pt x="1714" y="8538"/>
                    <a:pt x="1371" y="8538"/>
                  </a:cubicBezTo>
                  <a:cubicBezTo>
                    <a:pt x="1029" y="9091"/>
                    <a:pt x="1029" y="8538"/>
                    <a:pt x="1029" y="9091"/>
                  </a:cubicBezTo>
                  <a:cubicBezTo>
                    <a:pt x="1029" y="9091"/>
                    <a:pt x="1029" y="9091"/>
                    <a:pt x="1029" y="9645"/>
                  </a:cubicBezTo>
                  <a:cubicBezTo>
                    <a:pt x="1029" y="9645"/>
                    <a:pt x="1029" y="9645"/>
                    <a:pt x="1029" y="10199"/>
                  </a:cubicBezTo>
                  <a:cubicBezTo>
                    <a:pt x="1029" y="10199"/>
                    <a:pt x="1029" y="10199"/>
                    <a:pt x="1029" y="10753"/>
                  </a:cubicBezTo>
                  <a:cubicBezTo>
                    <a:pt x="1029" y="10753"/>
                    <a:pt x="1371" y="11307"/>
                    <a:pt x="1371" y="10753"/>
                  </a:cubicBezTo>
                  <a:cubicBezTo>
                    <a:pt x="1371" y="10753"/>
                    <a:pt x="1371" y="11307"/>
                    <a:pt x="1371" y="11307"/>
                  </a:cubicBezTo>
                  <a:cubicBezTo>
                    <a:pt x="1371" y="11307"/>
                    <a:pt x="1029" y="11307"/>
                    <a:pt x="1029" y="11307"/>
                  </a:cubicBezTo>
                  <a:cubicBezTo>
                    <a:pt x="1029" y="11307"/>
                    <a:pt x="1371" y="11307"/>
                    <a:pt x="1029" y="11861"/>
                  </a:cubicBezTo>
                  <a:cubicBezTo>
                    <a:pt x="1029" y="11861"/>
                    <a:pt x="1029" y="11861"/>
                    <a:pt x="1371" y="11861"/>
                  </a:cubicBezTo>
                  <a:cubicBezTo>
                    <a:pt x="1029" y="11861"/>
                    <a:pt x="686" y="11861"/>
                    <a:pt x="686" y="11861"/>
                  </a:cubicBezTo>
                  <a:cubicBezTo>
                    <a:pt x="686" y="11861"/>
                    <a:pt x="343" y="12414"/>
                    <a:pt x="343" y="12414"/>
                  </a:cubicBezTo>
                  <a:cubicBezTo>
                    <a:pt x="343" y="12414"/>
                    <a:pt x="0" y="12968"/>
                    <a:pt x="0" y="12968"/>
                  </a:cubicBezTo>
                  <a:cubicBezTo>
                    <a:pt x="0" y="12968"/>
                    <a:pt x="686" y="12968"/>
                    <a:pt x="686" y="12968"/>
                  </a:cubicBezTo>
                  <a:cubicBezTo>
                    <a:pt x="686" y="13522"/>
                    <a:pt x="686" y="13522"/>
                    <a:pt x="686" y="14076"/>
                  </a:cubicBezTo>
                  <a:cubicBezTo>
                    <a:pt x="686" y="14076"/>
                    <a:pt x="1029" y="14076"/>
                    <a:pt x="1029" y="14076"/>
                  </a:cubicBezTo>
                  <a:cubicBezTo>
                    <a:pt x="1029" y="14076"/>
                    <a:pt x="1029" y="14076"/>
                    <a:pt x="1029" y="14076"/>
                  </a:cubicBezTo>
                  <a:cubicBezTo>
                    <a:pt x="1029" y="14630"/>
                    <a:pt x="1029" y="14630"/>
                    <a:pt x="1029" y="14630"/>
                  </a:cubicBezTo>
                  <a:cubicBezTo>
                    <a:pt x="1029" y="14630"/>
                    <a:pt x="1029" y="14630"/>
                    <a:pt x="1029" y="15184"/>
                  </a:cubicBezTo>
                  <a:cubicBezTo>
                    <a:pt x="1371" y="15184"/>
                    <a:pt x="1371" y="15738"/>
                    <a:pt x="1371" y="15738"/>
                  </a:cubicBezTo>
                  <a:cubicBezTo>
                    <a:pt x="1371" y="15738"/>
                    <a:pt x="1714" y="15738"/>
                    <a:pt x="1714" y="15738"/>
                  </a:cubicBezTo>
                  <a:cubicBezTo>
                    <a:pt x="1714" y="15738"/>
                    <a:pt x="1714" y="15738"/>
                    <a:pt x="1714" y="16291"/>
                  </a:cubicBezTo>
                  <a:cubicBezTo>
                    <a:pt x="2057" y="16291"/>
                    <a:pt x="2057" y="16291"/>
                    <a:pt x="2057" y="16291"/>
                  </a:cubicBezTo>
                  <a:cubicBezTo>
                    <a:pt x="2057" y="16291"/>
                    <a:pt x="2057" y="16291"/>
                    <a:pt x="2057" y="16291"/>
                  </a:cubicBezTo>
                  <a:cubicBezTo>
                    <a:pt x="2400" y="16845"/>
                    <a:pt x="2400" y="16845"/>
                    <a:pt x="2400" y="16845"/>
                  </a:cubicBezTo>
                  <a:cubicBezTo>
                    <a:pt x="2743" y="17399"/>
                    <a:pt x="3086" y="17953"/>
                    <a:pt x="3429" y="18507"/>
                  </a:cubicBezTo>
                  <a:cubicBezTo>
                    <a:pt x="3429" y="18507"/>
                    <a:pt x="3429" y="18507"/>
                    <a:pt x="3771" y="19061"/>
                  </a:cubicBezTo>
                  <a:cubicBezTo>
                    <a:pt x="3771" y="19061"/>
                    <a:pt x="3771" y="19061"/>
                    <a:pt x="3771" y="19614"/>
                  </a:cubicBezTo>
                  <a:cubicBezTo>
                    <a:pt x="3771" y="19614"/>
                    <a:pt x="3771" y="19614"/>
                    <a:pt x="3771" y="19614"/>
                  </a:cubicBezTo>
                  <a:cubicBezTo>
                    <a:pt x="3771" y="19614"/>
                    <a:pt x="3771" y="19614"/>
                    <a:pt x="3771" y="19614"/>
                  </a:cubicBezTo>
                  <a:cubicBezTo>
                    <a:pt x="3771" y="19614"/>
                    <a:pt x="4114" y="19614"/>
                    <a:pt x="4114" y="19614"/>
                  </a:cubicBezTo>
                  <a:cubicBezTo>
                    <a:pt x="4457" y="19614"/>
                    <a:pt x="4800" y="19614"/>
                    <a:pt x="4800" y="20168"/>
                  </a:cubicBezTo>
                  <a:cubicBezTo>
                    <a:pt x="4800" y="20168"/>
                    <a:pt x="4800" y="20168"/>
                    <a:pt x="5143" y="20722"/>
                  </a:cubicBezTo>
                  <a:cubicBezTo>
                    <a:pt x="5143" y="20722"/>
                    <a:pt x="5143" y="20722"/>
                    <a:pt x="5143" y="20722"/>
                  </a:cubicBezTo>
                  <a:cubicBezTo>
                    <a:pt x="5486" y="20722"/>
                    <a:pt x="5486" y="20722"/>
                    <a:pt x="5486" y="21276"/>
                  </a:cubicBezTo>
                  <a:cubicBezTo>
                    <a:pt x="5829" y="20722"/>
                    <a:pt x="5829" y="20722"/>
                    <a:pt x="6171" y="20722"/>
                  </a:cubicBezTo>
                  <a:cubicBezTo>
                    <a:pt x="6171" y="20722"/>
                    <a:pt x="6514" y="20722"/>
                    <a:pt x="6514" y="20722"/>
                  </a:cubicBezTo>
                  <a:cubicBezTo>
                    <a:pt x="6857" y="20722"/>
                    <a:pt x="7200" y="21276"/>
                    <a:pt x="7200" y="21276"/>
                  </a:cubicBezTo>
                  <a:cubicBezTo>
                    <a:pt x="7543" y="21276"/>
                    <a:pt x="7886" y="20722"/>
                    <a:pt x="7886" y="20168"/>
                  </a:cubicBezTo>
                  <a:cubicBezTo>
                    <a:pt x="7886" y="20168"/>
                    <a:pt x="7886" y="20168"/>
                    <a:pt x="8229" y="20168"/>
                  </a:cubicBezTo>
                  <a:cubicBezTo>
                    <a:pt x="8229" y="20168"/>
                    <a:pt x="8571" y="20722"/>
                    <a:pt x="8571" y="20168"/>
                  </a:cubicBezTo>
                  <a:cubicBezTo>
                    <a:pt x="8571" y="20168"/>
                    <a:pt x="8914" y="19614"/>
                    <a:pt x="9257" y="20168"/>
                  </a:cubicBezTo>
                  <a:cubicBezTo>
                    <a:pt x="9257" y="19614"/>
                    <a:pt x="9257" y="19614"/>
                    <a:pt x="9257" y="19614"/>
                  </a:cubicBezTo>
                  <a:cubicBezTo>
                    <a:pt x="9257" y="19614"/>
                    <a:pt x="9257" y="19061"/>
                    <a:pt x="9600" y="19061"/>
                  </a:cubicBezTo>
                  <a:cubicBezTo>
                    <a:pt x="9600" y="19061"/>
                    <a:pt x="9600" y="19614"/>
                    <a:pt x="9600" y="19614"/>
                  </a:cubicBezTo>
                  <a:cubicBezTo>
                    <a:pt x="9943" y="19614"/>
                    <a:pt x="9943" y="19614"/>
                    <a:pt x="10286" y="19061"/>
                  </a:cubicBezTo>
                  <a:cubicBezTo>
                    <a:pt x="10286" y="19061"/>
                    <a:pt x="10286" y="19061"/>
                    <a:pt x="10629" y="19061"/>
                  </a:cubicBezTo>
                  <a:cubicBezTo>
                    <a:pt x="10629" y="18507"/>
                    <a:pt x="10629" y="18507"/>
                    <a:pt x="10629" y="18507"/>
                  </a:cubicBezTo>
                  <a:cubicBezTo>
                    <a:pt x="10629" y="18507"/>
                    <a:pt x="10629" y="18507"/>
                    <a:pt x="10629" y="18507"/>
                  </a:cubicBezTo>
                  <a:cubicBezTo>
                    <a:pt x="11314" y="17953"/>
                    <a:pt x="11314" y="18507"/>
                    <a:pt x="11657" y="18507"/>
                  </a:cubicBezTo>
                  <a:cubicBezTo>
                    <a:pt x="12000" y="18507"/>
                    <a:pt x="12343" y="17953"/>
                    <a:pt x="12343" y="17953"/>
                  </a:cubicBezTo>
                  <a:cubicBezTo>
                    <a:pt x="12686" y="17953"/>
                    <a:pt x="12686" y="18507"/>
                    <a:pt x="12686" y="18507"/>
                  </a:cubicBezTo>
                  <a:cubicBezTo>
                    <a:pt x="13029" y="18507"/>
                    <a:pt x="13029" y="18507"/>
                    <a:pt x="13029" y="18507"/>
                  </a:cubicBezTo>
                  <a:cubicBezTo>
                    <a:pt x="13029" y="18507"/>
                    <a:pt x="13371" y="18507"/>
                    <a:pt x="13371" y="18507"/>
                  </a:cubicBezTo>
                  <a:cubicBezTo>
                    <a:pt x="13371" y="18507"/>
                    <a:pt x="13714" y="18507"/>
                    <a:pt x="13714" y="18507"/>
                  </a:cubicBezTo>
                  <a:cubicBezTo>
                    <a:pt x="13714" y="18507"/>
                    <a:pt x="13714" y="17953"/>
                    <a:pt x="14057" y="17953"/>
                  </a:cubicBezTo>
                  <a:cubicBezTo>
                    <a:pt x="14057" y="17953"/>
                    <a:pt x="14057" y="18507"/>
                    <a:pt x="14057" y="18507"/>
                  </a:cubicBezTo>
                  <a:cubicBezTo>
                    <a:pt x="14400" y="18507"/>
                    <a:pt x="14400" y="18507"/>
                    <a:pt x="14743" y="17953"/>
                  </a:cubicBezTo>
                  <a:cubicBezTo>
                    <a:pt x="14743" y="17953"/>
                    <a:pt x="14743" y="17399"/>
                    <a:pt x="15086" y="17399"/>
                  </a:cubicBezTo>
                  <a:cubicBezTo>
                    <a:pt x="15086" y="17399"/>
                    <a:pt x="15429" y="17953"/>
                    <a:pt x="15771" y="17399"/>
                  </a:cubicBezTo>
                  <a:cubicBezTo>
                    <a:pt x="16114" y="17399"/>
                    <a:pt x="16114" y="16845"/>
                    <a:pt x="16114" y="16291"/>
                  </a:cubicBezTo>
                  <a:cubicBezTo>
                    <a:pt x="16114" y="16291"/>
                    <a:pt x="16457" y="16291"/>
                    <a:pt x="16457" y="16291"/>
                  </a:cubicBezTo>
                  <a:cubicBezTo>
                    <a:pt x="16457" y="16291"/>
                    <a:pt x="16457" y="16291"/>
                    <a:pt x="16457" y="15738"/>
                  </a:cubicBezTo>
                  <a:cubicBezTo>
                    <a:pt x="16457" y="15738"/>
                    <a:pt x="16457" y="15738"/>
                    <a:pt x="16457" y="15184"/>
                  </a:cubicBezTo>
                  <a:cubicBezTo>
                    <a:pt x="16457" y="15184"/>
                    <a:pt x="16457" y="15184"/>
                    <a:pt x="16457" y="14630"/>
                  </a:cubicBezTo>
                  <a:cubicBezTo>
                    <a:pt x="16457" y="14630"/>
                    <a:pt x="16800" y="14630"/>
                    <a:pt x="16800" y="14630"/>
                  </a:cubicBezTo>
                  <a:cubicBezTo>
                    <a:pt x="16800" y="14630"/>
                    <a:pt x="17143" y="14076"/>
                    <a:pt x="17143" y="14076"/>
                  </a:cubicBezTo>
                  <a:cubicBezTo>
                    <a:pt x="17143" y="14076"/>
                    <a:pt x="17143" y="14076"/>
                    <a:pt x="17143" y="13522"/>
                  </a:cubicBezTo>
                  <a:cubicBezTo>
                    <a:pt x="17143" y="12968"/>
                    <a:pt x="17143" y="13522"/>
                    <a:pt x="17486" y="12968"/>
                  </a:cubicBezTo>
                  <a:cubicBezTo>
                    <a:pt x="17486" y="12968"/>
                    <a:pt x="17486" y="12968"/>
                    <a:pt x="17486" y="12414"/>
                  </a:cubicBezTo>
                  <a:cubicBezTo>
                    <a:pt x="17486" y="12414"/>
                    <a:pt x="17486" y="12414"/>
                    <a:pt x="17486" y="12414"/>
                  </a:cubicBezTo>
                  <a:cubicBezTo>
                    <a:pt x="17486" y="11861"/>
                    <a:pt x="17486" y="11861"/>
                    <a:pt x="17486" y="11861"/>
                  </a:cubicBezTo>
                  <a:cubicBezTo>
                    <a:pt x="17829" y="11861"/>
                    <a:pt x="17486" y="11861"/>
                    <a:pt x="17829" y="11307"/>
                  </a:cubicBezTo>
                  <a:cubicBezTo>
                    <a:pt x="17829" y="11307"/>
                    <a:pt x="17829" y="11307"/>
                    <a:pt x="18171" y="10753"/>
                  </a:cubicBezTo>
                  <a:cubicBezTo>
                    <a:pt x="18171" y="10199"/>
                    <a:pt x="18171" y="10199"/>
                    <a:pt x="18171" y="9645"/>
                  </a:cubicBezTo>
                  <a:cubicBezTo>
                    <a:pt x="18514" y="9645"/>
                    <a:pt x="18514" y="9091"/>
                    <a:pt x="18514" y="9091"/>
                  </a:cubicBezTo>
                  <a:cubicBezTo>
                    <a:pt x="18857" y="8538"/>
                    <a:pt x="18514" y="8538"/>
                    <a:pt x="18857" y="7984"/>
                  </a:cubicBezTo>
                  <a:cubicBezTo>
                    <a:pt x="18857" y="7984"/>
                    <a:pt x="19200" y="7984"/>
                    <a:pt x="19200" y="7430"/>
                  </a:cubicBezTo>
                  <a:cubicBezTo>
                    <a:pt x="19543" y="7430"/>
                    <a:pt x="19200" y="6876"/>
                    <a:pt x="19543" y="6322"/>
                  </a:cubicBezTo>
                  <a:cubicBezTo>
                    <a:pt x="19543" y="6322"/>
                    <a:pt x="19886" y="6322"/>
                    <a:pt x="19886" y="6322"/>
                  </a:cubicBezTo>
                  <a:cubicBezTo>
                    <a:pt x="20229" y="6322"/>
                    <a:pt x="19886" y="6322"/>
                    <a:pt x="20229" y="5768"/>
                  </a:cubicBezTo>
                  <a:cubicBezTo>
                    <a:pt x="20229" y="5768"/>
                    <a:pt x="20229" y="6322"/>
                    <a:pt x="20571" y="6322"/>
                  </a:cubicBezTo>
                  <a:cubicBezTo>
                    <a:pt x="20571" y="6322"/>
                    <a:pt x="20914" y="5768"/>
                    <a:pt x="20914" y="5768"/>
                  </a:cubicBezTo>
                  <a:cubicBezTo>
                    <a:pt x="20914" y="5768"/>
                    <a:pt x="21600" y="4661"/>
                    <a:pt x="21257" y="4661"/>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a:p>
          </p:txBody>
        </p:sp>
        <p:sp>
          <p:nvSpPr>
            <p:cNvPr id="103" name="Shape 794">
              <a:extLst>
                <a:ext uri="{FF2B5EF4-FFF2-40B4-BE49-F238E27FC236}">
                  <a16:creationId xmlns:a16="http://schemas.microsoft.com/office/drawing/2014/main" id="{1B720CCE-AFDB-42DF-B632-FAB480B1C180}"/>
                </a:ext>
              </a:extLst>
            </p:cNvPr>
            <p:cNvSpPr/>
            <p:nvPr/>
          </p:nvSpPr>
          <p:spPr>
            <a:xfrm>
              <a:off x="6697635" y="8825481"/>
              <a:ext cx="1238816" cy="1298620"/>
            </a:xfrm>
            <a:custGeom>
              <a:avLst/>
              <a:gdLst/>
              <a:ahLst/>
              <a:cxnLst>
                <a:cxn ang="0">
                  <a:pos x="wd2" y="hd2"/>
                </a:cxn>
                <a:cxn ang="5400000">
                  <a:pos x="wd2" y="hd2"/>
                </a:cxn>
                <a:cxn ang="10800000">
                  <a:pos x="wd2" y="hd2"/>
                </a:cxn>
                <a:cxn ang="16200000">
                  <a:pos x="wd2" y="hd2"/>
                </a:cxn>
              </a:cxnLst>
              <a:rect l="0" t="0" r="r" b="b"/>
              <a:pathLst>
                <a:path w="21600" h="21600" extrusionOk="0">
                  <a:moveTo>
                    <a:pt x="16484" y="20520"/>
                  </a:moveTo>
                  <a:cubicBezTo>
                    <a:pt x="16484" y="20520"/>
                    <a:pt x="16484" y="20520"/>
                    <a:pt x="16484" y="20520"/>
                  </a:cubicBezTo>
                  <a:cubicBezTo>
                    <a:pt x="16484" y="20520"/>
                    <a:pt x="16484" y="20520"/>
                    <a:pt x="16484" y="20520"/>
                  </a:cubicBezTo>
                  <a:cubicBezTo>
                    <a:pt x="16484" y="20520"/>
                    <a:pt x="16484" y="20520"/>
                    <a:pt x="16484" y="20520"/>
                  </a:cubicBezTo>
                  <a:cubicBezTo>
                    <a:pt x="16484" y="20520"/>
                    <a:pt x="16200" y="20520"/>
                    <a:pt x="16200" y="20790"/>
                  </a:cubicBezTo>
                  <a:cubicBezTo>
                    <a:pt x="16200" y="20790"/>
                    <a:pt x="16200" y="20790"/>
                    <a:pt x="16200" y="20790"/>
                  </a:cubicBezTo>
                  <a:cubicBezTo>
                    <a:pt x="15916" y="20520"/>
                    <a:pt x="15916" y="20790"/>
                    <a:pt x="15632" y="20790"/>
                  </a:cubicBezTo>
                  <a:cubicBezTo>
                    <a:pt x="15632" y="20790"/>
                    <a:pt x="15632" y="20790"/>
                    <a:pt x="15347" y="20790"/>
                  </a:cubicBezTo>
                  <a:cubicBezTo>
                    <a:pt x="15347" y="20790"/>
                    <a:pt x="15347" y="21060"/>
                    <a:pt x="15347" y="21060"/>
                  </a:cubicBezTo>
                  <a:cubicBezTo>
                    <a:pt x="15063" y="21060"/>
                    <a:pt x="15063" y="20790"/>
                    <a:pt x="15063" y="20520"/>
                  </a:cubicBezTo>
                  <a:cubicBezTo>
                    <a:pt x="15063" y="20520"/>
                    <a:pt x="15063" y="20520"/>
                    <a:pt x="15063" y="20520"/>
                  </a:cubicBezTo>
                  <a:cubicBezTo>
                    <a:pt x="15063" y="20520"/>
                    <a:pt x="15063" y="20520"/>
                    <a:pt x="15063" y="20520"/>
                  </a:cubicBezTo>
                  <a:cubicBezTo>
                    <a:pt x="15063" y="20520"/>
                    <a:pt x="15063" y="20520"/>
                    <a:pt x="15063" y="20250"/>
                  </a:cubicBezTo>
                  <a:cubicBezTo>
                    <a:pt x="15063" y="20250"/>
                    <a:pt x="15063" y="20250"/>
                    <a:pt x="14779" y="20250"/>
                  </a:cubicBezTo>
                  <a:cubicBezTo>
                    <a:pt x="14779" y="20250"/>
                    <a:pt x="14495" y="20520"/>
                    <a:pt x="14495" y="20520"/>
                  </a:cubicBezTo>
                  <a:cubicBezTo>
                    <a:pt x="14211" y="20520"/>
                    <a:pt x="14211" y="20250"/>
                    <a:pt x="14211" y="20250"/>
                  </a:cubicBezTo>
                  <a:cubicBezTo>
                    <a:pt x="13926" y="20250"/>
                    <a:pt x="13642" y="20250"/>
                    <a:pt x="13358" y="20250"/>
                  </a:cubicBezTo>
                  <a:cubicBezTo>
                    <a:pt x="13358" y="20250"/>
                    <a:pt x="13358" y="20250"/>
                    <a:pt x="13358" y="20250"/>
                  </a:cubicBezTo>
                  <a:cubicBezTo>
                    <a:pt x="13074" y="19980"/>
                    <a:pt x="13074" y="19980"/>
                    <a:pt x="12789" y="19980"/>
                  </a:cubicBezTo>
                  <a:cubicBezTo>
                    <a:pt x="12789" y="19980"/>
                    <a:pt x="12505" y="19980"/>
                    <a:pt x="12221" y="19980"/>
                  </a:cubicBezTo>
                  <a:cubicBezTo>
                    <a:pt x="11937" y="20250"/>
                    <a:pt x="11937" y="20250"/>
                    <a:pt x="11653" y="20250"/>
                  </a:cubicBezTo>
                  <a:cubicBezTo>
                    <a:pt x="11084" y="20250"/>
                    <a:pt x="11368" y="20250"/>
                    <a:pt x="11084" y="19980"/>
                  </a:cubicBezTo>
                  <a:cubicBezTo>
                    <a:pt x="11084" y="19980"/>
                    <a:pt x="10800" y="19980"/>
                    <a:pt x="10800" y="19710"/>
                  </a:cubicBezTo>
                  <a:cubicBezTo>
                    <a:pt x="10800" y="19710"/>
                    <a:pt x="11084" y="19980"/>
                    <a:pt x="11084" y="19710"/>
                  </a:cubicBezTo>
                  <a:cubicBezTo>
                    <a:pt x="11084" y="19440"/>
                    <a:pt x="10800" y="19440"/>
                    <a:pt x="10800" y="19710"/>
                  </a:cubicBezTo>
                  <a:cubicBezTo>
                    <a:pt x="10516" y="19710"/>
                    <a:pt x="10516" y="19710"/>
                    <a:pt x="10232" y="19710"/>
                  </a:cubicBezTo>
                  <a:cubicBezTo>
                    <a:pt x="9947" y="19710"/>
                    <a:pt x="9947" y="19170"/>
                    <a:pt x="9947" y="19170"/>
                  </a:cubicBezTo>
                  <a:cubicBezTo>
                    <a:pt x="9663" y="19440"/>
                    <a:pt x="9947" y="19710"/>
                    <a:pt x="9663" y="19710"/>
                  </a:cubicBezTo>
                  <a:cubicBezTo>
                    <a:pt x="9663" y="19980"/>
                    <a:pt x="9379" y="19710"/>
                    <a:pt x="9379" y="19440"/>
                  </a:cubicBezTo>
                  <a:cubicBezTo>
                    <a:pt x="9379" y="19710"/>
                    <a:pt x="9379" y="19710"/>
                    <a:pt x="9379" y="19980"/>
                  </a:cubicBezTo>
                  <a:cubicBezTo>
                    <a:pt x="9379" y="19980"/>
                    <a:pt x="9379" y="20250"/>
                    <a:pt x="9379" y="20520"/>
                  </a:cubicBezTo>
                  <a:cubicBezTo>
                    <a:pt x="9095" y="20520"/>
                    <a:pt x="9663" y="20790"/>
                    <a:pt x="9663" y="20790"/>
                  </a:cubicBezTo>
                  <a:cubicBezTo>
                    <a:pt x="9947" y="20790"/>
                    <a:pt x="9947" y="20520"/>
                    <a:pt x="10232" y="20790"/>
                  </a:cubicBezTo>
                  <a:cubicBezTo>
                    <a:pt x="10516" y="20790"/>
                    <a:pt x="10516" y="20790"/>
                    <a:pt x="10800" y="20790"/>
                  </a:cubicBezTo>
                  <a:cubicBezTo>
                    <a:pt x="11084" y="20790"/>
                    <a:pt x="11368" y="20790"/>
                    <a:pt x="11653" y="20790"/>
                  </a:cubicBezTo>
                  <a:cubicBezTo>
                    <a:pt x="12221" y="21060"/>
                    <a:pt x="12789" y="21060"/>
                    <a:pt x="12505" y="21600"/>
                  </a:cubicBezTo>
                  <a:cubicBezTo>
                    <a:pt x="12789" y="21600"/>
                    <a:pt x="13074" y="21600"/>
                    <a:pt x="13358" y="21600"/>
                  </a:cubicBezTo>
                  <a:cubicBezTo>
                    <a:pt x="13926" y="21600"/>
                    <a:pt x="14211" y="21330"/>
                    <a:pt x="14779" y="21330"/>
                  </a:cubicBezTo>
                  <a:cubicBezTo>
                    <a:pt x="15063" y="21330"/>
                    <a:pt x="15632" y="21330"/>
                    <a:pt x="15916" y="21330"/>
                  </a:cubicBezTo>
                  <a:cubicBezTo>
                    <a:pt x="16200" y="21330"/>
                    <a:pt x="16200" y="21330"/>
                    <a:pt x="16484" y="21330"/>
                  </a:cubicBezTo>
                  <a:cubicBezTo>
                    <a:pt x="16484" y="21060"/>
                    <a:pt x="16484" y="20790"/>
                    <a:pt x="16484" y="20790"/>
                  </a:cubicBezTo>
                  <a:cubicBezTo>
                    <a:pt x="16484" y="20790"/>
                    <a:pt x="16484" y="20790"/>
                    <a:pt x="16484" y="20790"/>
                  </a:cubicBezTo>
                  <a:cubicBezTo>
                    <a:pt x="16484" y="20790"/>
                    <a:pt x="16484" y="20520"/>
                    <a:pt x="16484" y="20520"/>
                  </a:cubicBezTo>
                  <a:close/>
                  <a:moveTo>
                    <a:pt x="21600" y="17010"/>
                  </a:moveTo>
                  <a:cubicBezTo>
                    <a:pt x="21600" y="16740"/>
                    <a:pt x="21032" y="17280"/>
                    <a:pt x="20747" y="17280"/>
                  </a:cubicBezTo>
                  <a:cubicBezTo>
                    <a:pt x="20463" y="17550"/>
                    <a:pt x="20463" y="17820"/>
                    <a:pt x="20179" y="17820"/>
                  </a:cubicBezTo>
                  <a:cubicBezTo>
                    <a:pt x="20179" y="17820"/>
                    <a:pt x="20463" y="18090"/>
                    <a:pt x="20463" y="18090"/>
                  </a:cubicBezTo>
                  <a:cubicBezTo>
                    <a:pt x="20463" y="18360"/>
                    <a:pt x="20179" y="18360"/>
                    <a:pt x="20463" y="18630"/>
                  </a:cubicBezTo>
                  <a:cubicBezTo>
                    <a:pt x="20463" y="18900"/>
                    <a:pt x="21032" y="18090"/>
                    <a:pt x="21316" y="18090"/>
                  </a:cubicBezTo>
                  <a:cubicBezTo>
                    <a:pt x="21316" y="18090"/>
                    <a:pt x="21316" y="18090"/>
                    <a:pt x="21316" y="17820"/>
                  </a:cubicBezTo>
                  <a:cubicBezTo>
                    <a:pt x="21316" y="17820"/>
                    <a:pt x="21316" y="17820"/>
                    <a:pt x="21316" y="17550"/>
                  </a:cubicBezTo>
                  <a:cubicBezTo>
                    <a:pt x="21600" y="17550"/>
                    <a:pt x="21600" y="17280"/>
                    <a:pt x="21600" y="17010"/>
                  </a:cubicBezTo>
                  <a:close/>
                  <a:moveTo>
                    <a:pt x="4547" y="15930"/>
                  </a:moveTo>
                  <a:cubicBezTo>
                    <a:pt x="4547" y="15930"/>
                    <a:pt x="4547" y="15930"/>
                    <a:pt x="4547" y="15930"/>
                  </a:cubicBezTo>
                  <a:cubicBezTo>
                    <a:pt x="4547" y="15930"/>
                    <a:pt x="4547" y="15930"/>
                    <a:pt x="4547" y="15930"/>
                  </a:cubicBezTo>
                  <a:close/>
                  <a:moveTo>
                    <a:pt x="9095" y="13500"/>
                  </a:moveTo>
                  <a:cubicBezTo>
                    <a:pt x="9095" y="13500"/>
                    <a:pt x="9095" y="13500"/>
                    <a:pt x="9095" y="13500"/>
                  </a:cubicBezTo>
                  <a:cubicBezTo>
                    <a:pt x="9095" y="13770"/>
                    <a:pt x="9095" y="13770"/>
                    <a:pt x="9379" y="13500"/>
                  </a:cubicBezTo>
                  <a:cubicBezTo>
                    <a:pt x="9095" y="13500"/>
                    <a:pt x="9095" y="13500"/>
                    <a:pt x="9095" y="13500"/>
                  </a:cubicBezTo>
                  <a:close/>
                  <a:moveTo>
                    <a:pt x="16200" y="10260"/>
                  </a:moveTo>
                  <a:cubicBezTo>
                    <a:pt x="15916" y="10260"/>
                    <a:pt x="15916" y="10260"/>
                    <a:pt x="15632" y="10260"/>
                  </a:cubicBezTo>
                  <a:cubicBezTo>
                    <a:pt x="15632" y="10260"/>
                    <a:pt x="15347" y="10260"/>
                    <a:pt x="15347" y="10530"/>
                  </a:cubicBezTo>
                  <a:cubicBezTo>
                    <a:pt x="15347" y="10530"/>
                    <a:pt x="15632" y="10800"/>
                    <a:pt x="15632" y="10800"/>
                  </a:cubicBezTo>
                  <a:cubicBezTo>
                    <a:pt x="15916" y="11070"/>
                    <a:pt x="15632" y="11070"/>
                    <a:pt x="15632" y="11070"/>
                  </a:cubicBezTo>
                  <a:cubicBezTo>
                    <a:pt x="15632" y="11070"/>
                    <a:pt x="15347" y="11340"/>
                    <a:pt x="15632" y="11340"/>
                  </a:cubicBezTo>
                  <a:cubicBezTo>
                    <a:pt x="15632" y="11340"/>
                    <a:pt x="15632" y="11340"/>
                    <a:pt x="15632" y="11340"/>
                  </a:cubicBezTo>
                  <a:cubicBezTo>
                    <a:pt x="15632" y="11340"/>
                    <a:pt x="15632" y="11610"/>
                    <a:pt x="15916" y="11610"/>
                  </a:cubicBezTo>
                  <a:cubicBezTo>
                    <a:pt x="15916" y="11610"/>
                    <a:pt x="15916" y="11340"/>
                    <a:pt x="15916" y="11340"/>
                  </a:cubicBezTo>
                  <a:cubicBezTo>
                    <a:pt x="15916" y="11340"/>
                    <a:pt x="15916" y="11340"/>
                    <a:pt x="16200" y="11340"/>
                  </a:cubicBezTo>
                  <a:cubicBezTo>
                    <a:pt x="16200" y="11340"/>
                    <a:pt x="15916" y="11340"/>
                    <a:pt x="16200" y="11340"/>
                  </a:cubicBezTo>
                  <a:cubicBezTo>
                    <a:pt x="16200" y="11070"/>
                    <a:pt x="16200" y="11070"/>
                    <a:pt x="16200" y="11070"/>
                  </a:cubicBezTo>
                  <a:cubicBezTo>
                    <a:pt x="16200" y="11070"/>
                    <a:pt x="16200" y="10800"/>
                    <a:pt x="16200" y="10800"/>
                  </a:cubicBezTo>
                  <a:cubicBezTo>
                    <a:pt x="16200" y="10530"/>
                    <a:pt x="16200" y="10530"/>
                    <a:pt x="16200" y="10530"/>
                  </a:cubicBezTo>
                  <a:cubicBezTo>
                    <a:pt x="16200" y="10530"/>
                    <a:pt x="16200" y="10260"/>
                    <a:pt x="16200" y="10260"/>
                  </a:cubicBezTo>
                  <a:close/>
                  <a:moveTo>
                    <a:pt x="11084" y="11880"/>
                  </a:moveTo>
                  <a:cubicBezTo>
                    <a:pt x="11084" y="11880"/>
                    <a:pt x="11368" y="11880"/>
                    <a:pt x="11368" y="11880"/>
                  </a:cubicBezTo>
                  <a:cubicBezTo>
                    <a:pt x="11368" y="11880"/>
                    <a:pt x="11653" y="12420"/>
                    <a:pt x="11653" y="12150"/>
                  </a:cubicBezTo>
                  <a:cubicBezTo>
                    <a:pt x="11653" y="11880"/>
                    <a:pt x="11653" y="12150"/>
                    <a:pt x="11937" y="12150"/>
                  </a:cubicBezTo>
                  <a:cubicBezTo>
                    <a:pt x="12221" y="12150"/>
                    <a:pt x="11937" y="11880"/>
                    <a:pt x="11937" y="11610"/>
                  </a:cubicBezTo>
                  <a:cubicBezTo>
                    <a:pt x="11653" y="11610"/>
                    <a:pt x="11368" y="11610"/>
                    <a:pt x="11084" y="11340"/>
                  </a:cubicBezTo>
                  <a:cubicBezTo>
                    <a:pt x="11084" y="11070"/>
                    <a:pt x="10800" y="10530"/>
                    <a:pt x="11084" y="10530"/>
                  </a:cubicBezTo>
                  <a:cubicBezTo>
                    <a:pt x="11084" y="10260"/>
                    <a:pt x="10800" y="10260"/>
                    <a:pt x="10800" y="9990"/>
                  </a:cubicBezTo>
                  <a:cubicBezTo>
                    <a:pt x="10800" y="9990"/>
                    <a:pt x="10516" y="9990"/>
                    <a:pt x="10516" y="9990"/>
                  </a:cubicBezTo>
                  <a:cubicBezTo>
                    <a:pt x="10232" y="9990"/>
                    <a:pt x="9947" y="9990"/>
                    <a:pt x="9947" y="9720"/>
                  </a:cubicBezTo>
                  <a:cubicBezTo>
                    <a:pt x="9947" y="9720"/>
                    <a:pt x="9947" y="9720"/>
                    <a:pt x="9663" y="9720"/>
                  </a:cubicBezTo>
                  <a:cubicBezTo>
                    <a:pt x="9663" y="9720"/>
                    <a:pt x="9663" y="9720"/>
                    <a:pt x="9379" y="9720"/>
                  </a:cubicBezTo>
                  <a:cubicBezTo>
                    <a:pt x="9379" y="9450"/>
                    <a:pt x="9095" y="9450"/>
                    <a:pt x="9095" y="9180"/>
                  </a:cubicBezTo>
                  <a:cubicBezTo>
                    <a:pt x="9095" y="9180"/>
                    <a:pt x="8811" y="8910"/>
                    <a:pt x="8811" y="8910"/>
                  </a:cubicBezTo>
                  <a:cubicBezTo>
                    <a:pt x="8811" y="8910"/>
                    <a:pt x="8242" y="8910"/>
                    <a:pt x="8242" y="8910"/>
                  </a:cubicBezTo>
                  <a:cubicBezTo>
                    <a:pt x="8242" y="8910"/>
                    <a:pt x="7958" y="9180"/>
                    <a:pt x="7958" y="9180"/>
                  </a:cubicBezTo>
                  <a:cubicBezTo>
                    <a:pt x="7958" y="9180"/>
                    <a:pt x="7389" y="9180"/>
                    <a:pt x="7389" y="9450"/>
                  </a:cubicBezTo>
                  <a:cubicBezTo>
                    <a:pt x="7674" y="9450"/>
                    <a:pt x="7958" y="9450"/>
                    <a:pt x="7674" y="9180"/>
                  </a:cubicBezTo>
                  <a:cubicBezTo>
                    <a:pt x="7958" y="9180"/>
                    <a:pt x="7958" y="9450"/>
                    <a:pt x="7958" y="9450"/>
                  </a:cubicBezTo>
                  <a:cubicBezTo>
                    <a:pt x="7958" y="9450"/>
                    <a:pt x="8242" y="9450"/>
                    <a:pt x="8242" y="9450"/>
                  </a:cubicBezTo>
                  <a:cubicBezTo>
                    <a:pt x="8526" y="9450"/>
                    <a:pt x="8811" y="9720"/>
                    <a:pt x="9095" y="9990"/>
                  </a:cubicBezTo>
                  <a:cubicBezTo>
                    <a:pt x="9095" y="9990"/>
                    <a:pt x="9095" y="10260"/>
                    <a:pt x="9379" y="10260"/>
                  </a:cubicBezTo>
                  <a:cubicBezTo>
                    <a:pt x="9379" y="10260"/>
                    <a:pt x="9663" y="10530"/>
                    <a:pt x="9379" y="10800"/>
                  </a:cubicBezTo>
                  <a:cubicBezTo>
                    <a:pt x="9379" y="10530"/>
                    <a:pt x="9379" y="10800"/>
                    <a:pt x="9379" y="10530"/>
                  </a:cubicBezTo>
                  <a:cubicBezTo>
                    <a:pt x="9663" y="11070"/>
                    <a:pt x="10516" y="10800"/>
                    <a:pt x="10516" y="10800"/>
                  </a:cubicBezTo>
                  <a:cubicBezTo>
                    <a:pt x="10800" y="10800"/>
                    <a:pt x="10800" y="11070"/>
                    <a:pt x="10516" y="11070"/>
                  </a:cubicBezTo>
                  <a:cubicBezTo>
                    <a:pt x="10800" y="11070"/>
                    <a:pt x="10800" y="11070"/>
                    <a:pt x="10800" y="11070"/>
                  </a:cubicBezTo>
                  <a:cubicBezTo>
                    <a:pt x="10800" y="11070"/>
                    <a:pt x="10800" y="11070"/>
                    <a:pt x="10800" y="11340"/>
                  </a:cubicBezTo>
                  <a:cubicBezTo>
                    <a:pt x="10800" y="11340"/>
                    <a:pt x="10800" y="11340"/>
                    <a:pt x="10800" y="11340"/>
                  </a:cubicBezTo>
                  <a:cubicBezTo>
                    <a:pt x="10800" y="11340"/>
                    <a:pt x="10800" y="11340"/>
                    <a:pt x="10800" y="11340"/>
                  </a:cubicBezTo>
                  <a:cubicBezTo>
                    <a:pt x="10800" y="11340"/>
                    <a:pt x="10800" y="11340"/>
                    <a:pt x="10800" y="11340"/>
                  </a:cubicBezTo>
                  <a:cubicBezTo>
                    <a:pt x="10800" y="11340"/>
                    <a:pt x="10800" y="11340"/>
                    <a:pt x="10800" y="11340"/>
                  </a:cubicBezTo>
                  <a:cubicBezTo>
                    <a:pt x="11084" y="11340"/>
                    <a:pt x="11084" y="11610"/>
                    <a:pt x="11084" y="11610"/>
                  </a:cubicBezTo>
                  <a:cubicBezTo>
                    <a:pt x="11084" y="11610"/>
                    <a:pt x="11084" y="11610"/>
                    <a:pt x="11084" y="11880"/>
                  </a:cubicBezTo>
                  <a:close/>
                  <a:moveTo>
                    <a:pt x="17337" y="8910"/>
                  </a:moveTo>
                  <a:cubicBezTo>
                    <a:pt x="17053" y="8910"/>
                    <a:pt x="17053" y="8640"/>
                    <a:pt x="17053" y="8640"/>
                  </a:cubicBezTo>
                  <a:cubicBezTo>
                    <a:pt x="17053" y="8370"/>
                    <a:pt x="17053" y="8640"/>
                    <a:pt x="17053" y="8640"/>
                  </a:cubicBezTo>
                  <a:cubicBezTo>
                    <a:pt x="17053" y="8910"/>
                    <a:pt x="17337" y="8910"/>
                    <a:pt x="17337" y="8640"/>
                  </a:cubicBezTo>
                  <a:cubicBezTo>
                    <a:pt x="17337" y="8640"/>
                    <a:pt x="17337" y="8370"/>
                    <a:pt x="17053" y="8370"/>
                  </a:cubicBezTo>
                  <a:cubicBezTo>
                    <a:pt x="17053" y="8370"/>
                    <a:pt x="16484" y="8100"/>
                    <a:pt x="16768" y="7830"/>
                  </a:cubicBezTo>
                  <a:cubicBezTo>
                    <a:pt x="16768" y="7830"/>
                    <a:pt x="16768" y="7830"/>
                    <a:pt x="16768" y="7830"/>
                  </a:cubicBezTo>
                  <a:cubicBezTo>
                    <a:pt x="16484" y="7830"/>
                    <a:pt x="16484" y="7830"/>
                    <a:pt x="16200" y="7830"/>
                  </a:cubicBezTo>
                  <a:cubicBezTo>
                    <a:pt x="16200" y="7830"/>
                    <a:pt x="15916" y="8100"/>
                    <a:pt x="15916" y="7830"/>
                  </a:cubicBezTo>
                  <a:cubicBezTo>
                    <a:pt x="15632" y="8100"/>
                    <a:pt x="15632" y="7830"/>
                    <a:pt x="15347" y="8100"/>
                  </a:cubicBezTo>
                  <a:cubicBezTo>
                    <a:pt x="15347" y="8100"/>
                    <a:pt x="15347" y="8370"/>
                    <a:pt x="15347" y="8370"/>
                  </a:cubicBezTo>
                  <a:cubicBezTo>
                    <a:pt x="15347" y="8370"/>
                    <a:pt x="15916" y="8640"/>
                    <a:pt x="15916" y="8640"/>
                  </a:cubicBezTo>
                  <a:cubicBezTo>
                    <a:pt x="15916" y="8640"/>
                    <a:pt x="16484" y="8100"/>
                    <a:pt x="16484" y="8370"/>
                  </a:cubicBezTo>
                  <a:cubicBezTo>
                    <a:pt x="16484" y="8370"/>
                    <a:pt x="16200" y="8640"/>
                    <a:pt x="15916" y="8640"/>
                  </a:cubicBezTo>
                  <a:cubicBezTo>
                    <a:pt x="16200" y="8640"/>
                    <a:pt x="16200" y="8910"/>
                    <a:pt x="16200" y="8910"/>
                  </a:cubicBezTo>
                  <a:cubicBezTo>
                    <a:pt x="16200" y="8910"/>
                    <a:pt x="16484" y="8910"/>
                    <a:pt x="16484" y="8910"/>
                  </a:cubicBezTo>
                  <a:cubicBezTo>
                    <a:pt x="16768" y="8910"/>
                    <a:pt x="17053" y="9180"/>
                    <a:pt x="17337" y="8910"/>
                  </a:cubicBezTo>
                  <a:close/>
                  <a:moveTo>
                    <a:pt x="1989" y="9180"/>
                  </a:moveTo>
                  <a:cubicBezTo>
                    <a:pt x="1989" y="9180"/>
                    <a:pt x="1989" y="9180"/>
                    <a:pt x="2274" y="9450"/>
                  </a:cubicBezTo>
                  <a:cubicBezTo>
                    <a:pt x="1989" y="9450"/>
                    <a:pt x="1989" y="9450"/>
                    <a:pt x="1989" y="9720"/>
                  </a:cubicBezTo>
                  <a:cubicBezTo>
                    <a:pt x="1989" y="9720"/>
                    <a:pt x="2274" y="9720"/>
                    <a:pt x="2274" y="9720"/>
                  </a:cubicBezTo>
                  <a:cubicBezTo>
                    <a:pt x="2274" y="9450"/>
                    <a:pt x="2274" y="9720"/>
                    <a:pt x="2558" y="9990"/>
                  </a:cubicBezTo>
                  <a:cubicBezTo>
                    <a:pt x="2558" y="9990"/>
                    <a:pt x="2558" y="9990"/>
                    <a:pt x="2558" y="10260"/>
                  </a:cubicBezTo>
                  <a:cubicBezTo>
                    <a:pt x="2842" y="10260"/>
                    <a:pt x="2558" y="10260"/>
                    <a:pt x="2842" y="10530"/>
                  </a:cubicBezTo>
                  <a:cubicBezTo>
                    <a:pt x="2842" y="10530"/>
                    <a:pt x="2842" y="10530"/>
                    <a:pt x="2842" y="10530"/>
                  </a:cubicBezTo>
                  <a:cubicBezTo>
                    <a:pt x="2842" y="10530"/>
                    <a:pt x="2842" y="10530"/>
                    <a:pt x="2842" y="10530"/>
                  </a:cubicBezTo>
                  <a:cubicBezTo>
                    <a:pt x="2842" y="10530"/>
                    <a:pt x="2842" y="10530"/>
                    <a:pt x="2842" y="10530"/>
                  </a:cubicBezTo>
                  <a:cubicBezTo>
                    <a:pt x="2842" y="10530"/>
                    <a:pt x="2842" y="10530"/>
                    <a:pt x="2842" y="10800"/>
                  </a:cubicBezTo>
                  <a:cubicBezTo>
                    <a:pt x="2842" y="10800"/>
                    <a:pt x="2842" y="10800"/>
                    <a:pt x="2842" y="10800"/>
                  </a:cubicBezTo>
                  <a:cubicBezTo>
                    <a:pt x="2842" y="10800"/>
                    <a:pt x="2842" y="10800"/>
                    <a:pt x="2842" y="10800"/>
                  </a:cubicBezTo>
                  <a:cubicBezTo>
                    <a:pt x="2842" y="10800"/>
                    <a:pt x="3126" y="10800"/>
                    <a:pt x="2842" y="10800"/>
                  </a:cubicBezTo>
                  <a:cubicBezTo>
                    <a:pt x="2842" y="10800"/>
                    <a:pt x="2842" y="10800"/>
                    <a:pt x="2842" y="11070"/>
                  </a:cubicBezTo>
                  <a:cubicBezTo>
                    <a:pt x="2842" y="11070"/>
                    <a:pt x="2842" y="10800"/>
                    <a:pt x="2842" y="10800"/>
                  </a:cubicBezTo>
                  <a:cubicBezTo>
                    <a:pt x="2842" y="11070"/>
                    <a:pt x="2842" y="11070"/>
                    <a:pt x="2842" y="11070"/>
                  </a:cubicBezTo>
                  <a:cubicBezTo>
                    <a:pt x="2842" y="11070"/>
                    <a:pt x="3126" y="11070"/>
                    <a:pt x="3126" y="11070"/>
                  </a:cubicBezTo>
                  <a:cubicBezTo>
                    <a:pt x="3126" y="11070"/>
                    <a:pt x="3126" y="11070"/>
                    <a:pt x="3126" y="11070"/>
                  </a:cubicBezTo>
                  <a:cubicBezTo>
                    <a:pt x="3126" y="11070"/>
                    <a:pt x="3126" y="11070"/>
                    <a:pt x="3126" y="11070"/>
                  </a:cubicBezTo>
                  <a:cubicBezTo>
                    <a:pt x="3126" y="11070"/>
                    <a:pt x="3126" y="11070"/>
                    <a:pt x="3126" y="11070"/>
                  </a:cubicBezTo>
                  <a:cubicBezTo>
                    <a:pt x="3411" y="11070"/>
                    <a:pt x="3411" y="11070"/>
                    <a:pt x="3411" y="11070"/>
                  </a:cubicBezTo>
                  <a:cubicBezTo>
                    <a:pt x="3411" y="10800"/>
                    <a:pt x="3695" y="10800"/>
                    <a:pt x="3411" y="10800"/>
                  </a:cubicBezTo>
                  <a:cubicBezTo>
                    <a:pt x="3695" y="10800"/>
                    <a:pt x="3695" y="10800"/>
                    <a:pt x="3695" y="10800"/>
                  </a:cubicBezTo>
                  <a:cubicBezTo>
                    <a:pt x="3411" y="10800"/>
                    <a:pt x="3411" y="10530"/>
                    <a:pt x="3411" y="10530"/>
                  </a:cubicBezTo>
                  <a:cubicBezTo>
                    <a:pt x="3411" y="10530"/>
                    <a:pt x="3695" y="10800"/>
                    <a:pt x="3695" y="11070"/>
                  </a:cubicBezTo>
                  <a:cubicBezTo>
                    <a:pt x="3695" y="10800"/>
                    <a:pt x="3979" y="11070"/>
                    <a:pt x="3979" y="10800"/>
                  </a:cubicBezTo>
                  <a:cubicBezTo>
                    <a:pt x="3979" y="11070"/>
                    <a:pt x="3979" y="11070"/>
                    <a:pt x="3979" y="11070"/>
                  </a:cubicBezTo>
                  <a:cubicBezTo>
                    <a:pt x="3979" y="11070"/>
                    <a:pt x="3979" y="11070"/>
                    <a:pt x="3979" y="11070"/>
                  </a:cubicBezTo>
                  <a:cubicBezTo>
                    <a:pt x="3979" y="11070"/>
                    <a:pt x="3979" y="11070"/>
                    <a:pt x="3979" y="11070"/>
                  </a:cubicBezTo>
                  <a:cubicBezTo>
                    <a:pt x="3979" y="11070"/>
                    <a:pt x="3695" y="11070"/>
                    <a:pt x="3695" y="11070"/>
                  </a:cubicBezTo>
                  <a:cubicBezTo>
                    <a:pt x="3979" y="11070"/>
                    <a:pt x="3979" y="11070"/>
                    <a:pt x="4263" y="11070"/>
                  </a:cubicBezTo>
                  <a:cubicBezTo>
                    <a:pt x="4263" y="11070"/>
                    <a:pt x="4547" y="10800"/>
                    <a:pt x="4547" y="11070"/>
                  </a:cubicBezTo>
                  <a:cubicBezTo>
                    <a:pt x="4547" y="11070"/>
                    <a:pt x="4832" y="10800"/>
                    <a:pt x="4832" y="10800"/>
                  </a:cubicBezTo>
                  <a:cubicBezTo>
                    <a:pt x="4832" y="10800"/>
                    <a:pt x="5116" y="10800"/>
                    <a:pt x="5116" y="10800"/>
                  </a:cubicBezTo>
                  <a:cubicBezTo>
                    <a:pt x="5400" y="10800"/>
                    <a:pt x="5684" y="10800"/>
                    <a:pt x="5684" y="11070"/>
                  </a:cubicBezTo>
                  <a:cubicBezTo>
                    <a:pt x="5968" y="10800"/>
                    <a:pt x="6253" y="11070"/>
                    <a:pt x="6253" y="10800"/>
                  </a:cubicBezTo>
                  <a:cubicBezTo>
                    <a:pt x="6253" y="10800"/>
                    <a:pt x="6253" y="10800"/>
                    <a:pt x="6253" y="10800"/>
                  </a:cubicBezTo>
                  <a:cubicBezTo>
                    <a:pt x="6253" y="10800"/>
                    <a:pt x="6253" y="10800"/>
                    <a:pt x="6253" y="10800"/>
                  </a:cubicBezTo>
                  <a:cubicBezTo>
                    <a:pt x="6537" y="10800"/>
                    <a:pt x="6537" y="11070"/>
                    <a:pt x="6821" y="11070"/>
                  </a:cubicBezTo>
                  <a:cubicBezTo>
                    <a:pt x="6821" y="11340"/>
                    <a:pt x="6821" y="11070"/>
                    <a:pt x="7105" y="11070"/>
                  </a:cubicBezTo>
                  <a:cubicBezTo>
                    <a:pt x="6821" y="10800"/>
                    <a:pt x="7105" y="11070"/>
                    <a:pt x="6821" y="10800"/>
                  </a:cubicBezTo>
                  <a:cubicBezTo>
                    <a:pt x="7105" y="10800"/>
                    <a:pt x="7105" y="11070"/>
                    <a:pt x="7105" y="11070"/>
                  </a:cubicBezTo>
                  <a:cubicBezTo>
                    <a:pt x="7105" y="11070"/>
                    <a:pt x="7105" y="11070"/>
                    <a:pt x="7389" y="11340"/>
                  </a:cubicBezTo>
                  <a:cubicBezTo>
                    <a:pt x="7389" y="11340"/>
                    <a:pt x="7389" y="11340"/>
                    <a:pt x="7389" y="11340"/>
                  </a:cubicBezTo>
                  <a:cubicBezTo>
                    <a:pt x="7389" y="11340"/>
                    <a:pt x="7389" y="11340"/>
                    <a:pt x="7674" y="11340"/>
                  </a:cubicBezTo>
                  <a:cubicBezTo>
                    <a:pt x="7674" y="11340"/>
                    <a:pt x="7674" y="11340"/>
                    <a:pt x="7674" y="11340"/>
                  </a:cubicBezTo>
                  <a:cubicBezTo>
                    <a:pt x="7674" y="11340"/>
                    <a:pt x="7674" y="11340"/>
                    <a:pt x="7674" y="11610"/>
                  </a:cubicBezTo>
                  <a:cubicBezTo>
                    <a:pt x="7674" y="11610"/>
                    <a:pt x="7674" y="11610"/>
                    <a:pt x="7958" y="11610"/>
                  </a:cubicBezTo>
                  <a:cubicBezTo>
                    <a:pt x="7674" y="11340"/>
                    <a:pt x="7674" y="11340"/>
                    <a:pt x="7674" y="11340"/>
                  </a:cubicBezTo>
                  <a:cubicBezTo>
                    <a:pt x="7674" y="11340"/>
                    <a:pt x="7958" y="11340"/>
                    <a:pt x="7958" y="11610"/>
                  </a:cubicBezTo>
                  <a:cubicBezTo>
                    <a:pt x="7958" y="11610"/>
                    <a:pt x="7958" y="11610"/>
                    <a:pt x="7958" y="11610"/>
                  </a:cubicBezTo>
                  <a:cubicBezTo>
                    <a:pt x="8242" y="11610"/>
                    <a:pt x="8242" y="11340"/>
                    <a:pt x="8242" y="11610"/>
                  </a:cubicBezTo>
                  <a:cubicBezTo>
                    <a:pt x="8242" y="11610"/>
                    <a:pt x="8242" y="11610"/>
                    <a:pt x="8242" y="11610"/>
                  </a:cubicBezTo>
                  <a:cubicBezTo>
                    <a:pt x="8242" y="11610"/>
                    <a:pt x="8526" y="11610"/>
                    <a:pt x="8526" y="11610"/>
                  </a:cubicBezTo>
                  <a:cubicBezTo>
                    <a:pt x="8242" y="11610"/>
                    <a:pt x="8526" y="11610"/>
                    <a:pt x="8242" y="11880"/>
                  </a:cubicBezTo>
                  <a:cubicBezTo>
                    <a:pt x="8242" y="11880"/>
                    <a:pt x="7958" y="11880"/>
                    <a:pt x="7958" y="11880"/>
                  </a:cubicBezTo>
                  <a:cubicBezTo>
                    <a:pt x="7674" y="11880"/>
                    <a:pt x="7674" y="11880"/>
                    <a:pt x="7389" y="11880"/>
                  </a:cubicBezTo>
                  <a:cubicBezTo>
                    <a:pt x="7674" y="11880"/>
                    <a:pt x="7674" y="11880"/>
                    <a:pt x="7674" y="11880"/>
                  </a:cubicBezTo>
                  <a:cubicBezTo>
                    <a:pt x="7674" y="11880"/>
                    <a:pt x="7674" y="11880"/>
                    <a:pt x="7674" y="11880"/>
                  </a:cubicBezTo>
                  <a:cubicBezTo>
                    <a:pt x="7958" y="12150"/>
                    <a:pt x="7958" y="12420"/>
                    <a:pt x="7674" y="12150"/>
                  </a:cubicBezTo>
                  <a:cubicBezTo>
                    <a:pt x="7389" y="12150"/>
                    <a:pt x="7105" y="11880"/>
                    <a:pt x="7105" y="11880"/>
                  </a:cubicBezTo>
                  <a:cubicBezTo>
                    <a:pt x="6821" y="11880"/>
                    <a:pt x="6537" y="11610"/>
                    <a:pt x="6253" y="11610"/>
                  </a:cubicBezTo>
                  <a:cubicBezTo>
                    <a:pt x="5968" y="11610"/>
                    <a:pt x="5968" y="11610"/>
                    <a:pt x="5684" y="11340"/>
                  </a:cubicBezTo>
                  <a:cubicBezTo>
                    <a:pt x="5684" y="11340"/>
                    <a:pt x="5684" y="11340"/>
                    <a:pt x="5684" y="11340"/>
                  </a:cubicBezTo>
                  <a:cubicBezTo>
                    <a:pt x="5684" y="11340"/>
                    <a:pt x="5400" y="11070"/>
                    <a:pt x="5400" y="11070"/>
                  </a:cubicBezTo>
                  <a:cubicBezTo>
                    <a:pt x="5116" y="11070"/>
                    <a:pt x="5116" y="11070"/>
                    <a:pt x="4832" y="11070"/>
                  </a:cubicBezTo>
                  <a:cubicBezTo>
                    <a:pt x="4547" y="11070"/>
                    <a:pt x="4547" y="11610"/>
                    <a:pt x="4263" y="11610"/>
                  </a:cubicBezTo>
                  <a:cubicBezTo>
                    <a:pt x="3979" y="11610"/>
                    <a:pt x="3979" y="11610"/>
                    <a:pt x="3695" y="11340"/>
                  </a:cubicBezTo>
                  <a:cubicBezTo>
                    <a:pt x="3695" y="11340"/>
                    <a:pt x="3695" y="11610"/>
                    <a:pt x="3695" y="11610"/>
                  </a:cubicBezTo>
                  <a:cubicBezTo>
                    <a:pt x="3695" y="11340"/>
                    <a:pt x="3695" y="11340"/>
                    <a:pt x="3695" y="11340"/>
                  </a:cubicBezTo>
                  <a:cubicBezTo>
                    <a:pt x="3695" y="11610"/>
                    <a:pt x="3695" y="11880"/>
                    <a:pt x="3411" y="12150"/>
                  </a:cubicBezTo>
                  <a:cubicBezTo>
                    <a:pt x="3411" y="12150"/>
                    <a:pt x="3411" y="11880"/>
                    <a:pt x="3411" y="11880"/>
                  </a:cubicBezTo>
                  <a:cubicBezTo>
                    <a:pt x="3411" y="12150"/>
                    <a:pt x="3126" y="12420"/>
                    <a:pt x="3126" y="12150"/>
                  </a:cubicBezTo>
                  <a:cubicBezTo>
                    <a:pt x="2842" y="12690"/>
                    <a:pt x="2842" y="12690"/>
                    <a:pt x="3126" y="12690"/>
                  </a:cubicBezTo>
                  <a:cubicBezTo>
                    <a:pt x="3411" y="12960"/>
                    <a:pt x="3411" y="12960"/>
                    <a:pt x="3411" y="13230"/>
                  </a:cubicBezTo>
                  <a:cubicBezTo>
                    <a:pt x="3411" y="12960"/>
                    <a:pt x="3979" y="13230"/>
                    <a:pt x="3979" y="13500"/>
                  </a:cubicBezTo>
                  <a:cubicBezTo>
                    <a:pt x="4263" y="13500"/>
                    <a:pt x="4263" y="13770"/>
                    <a:pt x="4547" y="14040"/>
                  </a:cubicBezTo>
                  <a:cubicBezTo>
                    <a:pt x="4547" y="14310"/>
                    <a:pt x="4263" y="14310"/>
                    <a:pt x="4263" y="14580"/>
                  </a:cubicBezTo>
                  <a:cubicBezTo>
                    <a:pt x="3979" y="14850"/>
                    <a:pt x="4263" y="15120"/>
                    <a:pt x="4263" y="15390"/>
                  </a:cubicBezTo>
                  <a:cubicBezTo>
                    <a:pt x="4547" y="15390"/>
                    <a:pt x="4263" y="15390"/>
                    <a:pt x="4547" y="15390"/>
                  </a:cubicBezTo>
                  <a:cubicBezTo>
                    <a:pt x="4547" y="15390"/>
                    <a:pt x="4263" y="15390"/>
                    <a:pt x="4263" y="15390"/>
                  </a:cubicBezTo>
                  <a:cubicBezTo>
                    <a:pt x="4547" y="15390"/>
                    <a:pt x="4547" y="15390"/>
                    <a:pt x="4547" y="15660"/>
                  </a:cubicBezTo>
                  <a:cubicBezTo>
                    <a:pt x="4547" y="15660"/>
                    <a:pt x="4547" y="15660"/>
                    <a:pt x="4547" y="15930"/>
                  </a:cubicBezTo>
                  <a:cubicBezTo>
                    <a:pt x="4547" y="15930"/>
                    <a:pt x="4832" y="15930"/>
                    <a:pt x="4832" y="15930"/>
                  </a:cubicBezTo>
                  <a:cubicBezTo>
                    <a:pt x="4832" y="15930"/>
                    <a:pt x="4832" y="15930"/>
                    <a:pt x="4832" y="15930"/>
                  </a:cubicBezTo>
                  <a:cubicBezTo>
                    <a:pt x="5116" y="16200"/>
                    <a:pt x="5116" y="15930"/>
                    <a:pt x="5116" y="15930"/>
                  </a:cubicBezTo>
                  <a:cubicBezTo>
                    <a:pt x="5116" y="15660"/>
                    <a:pt x="5116" y="15390"/>
                    <a:pt x="5116" y="15390"/>
                  </a:cubicBezTo>
                  <a:cubicBezTo>
                    <a:pt x="5116" y="15120"/>
                    <a:pt x="5400" y="15120"/>
                    <a:pt x="5684" y="15120"/>
                  </a:cubicBezTo>
                  <a:cubicBezTo>
                    <a:pt x="5684" y="15120"/>
                    <a:pt x="5684" y="15390"/>
                    <a:pt x="5684" y="15390"/>
                  </a:cubicBezTo>
                  <a:cubicBezTo>
                    <a:pt x="5684" y="15660"/>
                    <a:pt x="5684" y="15390"/>
                    <a:pt x="5968" y="15660"/>
                  </a:cubicBezTo>
                  <a:cubicBezTo>
                    <a:pt x="5968" y="15660"/>
                    <a:pt x="5968" y="16200"/>
                    <a:pt x="6253" y="16200"/>
                  </a:cubicBezTo>
                  <a:cubicBezTo>
                    <a:pt x="6253" y="16200"/>
                    <a:pt x="6253" y="16200"/>
                    <a:pt x="6253" y="16470"/>
                  </a:cubicBezTo>
                  <a:cubicBezTo>
                    <a:pt x="6253" y="16470"/>
                    <a:pt x="6253" y="16470"/>
                    <a:pt x="6253" y="16470"/>
                  </a:cubicBezTo>
                  <a:cubicBezTo>
                    <a:pt x="6253" y="16740"/>
                    <a:pt x="6253" y="16740"/>
                    <a:pt x="6253" y="16740"/>
                  </a:cubicBezTo>
                  <a:cubicBezTo>
                    <a:pt x="6253" y="16740"/>
                    <a:pt x="6253" y="16740"/>
                    <a:pt x="6537" y="17010"/>
                  </a:cubicBezTo>
                  <a:cubicBezTo>
                    <a:pt x="6537" y="17010"/>
                    <a:pt x="6537" y="17010"/>
                    <a:pt x="6537" y="17010"/>
                  </a:cubicBezTo>
                  <a:cubicBezTo>
                    <a:pt x="6537" y="17010"/>
                    <a:pt x="6537" y="16470"/>
                    <a:pt x="6537" y="16470"/>
                  </a:cubicBezTo>
                  <a:cubicBezTo>
                    <a:pt x="6537" y="16470"/>
                    <a:pt x="6537" y="16470"/>
                    <a:pt x="6537" y="16470"/>
                  </a:cubicBezTo>
                  <a:cubicBezTo>
                    <a:pt x="6537" y="16470"/>
                    <a:pt x="6537" y="16200"/>
                    <a:pt x="6821" y="16200"/>
                  </a:cubicBezTo>
                  <a:cubicBezTo>
                    <a:pt x="6821" y="16200"/>
                    <a:pt x="6821" y="16200"/>
                    <a:pt x="6537" y="16200"/>
                  </a:cubicBezTo>
                  <a:cubicBezTo>
                    <a:pt x="6821" y="15930"/>
                    <a:pt x="6821" y="15660"/>
                    <a:pt x="7105" y="15930"/>
                  </a:cubicBezTo>
                  <a:cubicBezTo>
                    <a:pt x="7389" y="15930"/>
                    <a:pt x="7389" y="15930"/>
                    <a:pt x="7389" y="16200"/>
                  </a:cubicBezTo>
                  <a:cubicBezTo>
                    <a:pt x="7389" y="16200"/>
                    <a:pt x="7674" y="16200"/>
                    <a:pt x="7674" y="16470"/>
                  </a:cubicBezTo>
                  <a:cubicBezTo>
                    <a:pt x="7674" y="16470"/>
                    <a:pt x="7674" y="16740"/>
                    <a:pt x="7958" y="16740"/>
                  </a:cubicBezTo>
                  <a:cubicBezTo>
                    <a:pt x="7958" y="16740"/>
                    <a:pt x="7958" y="16740"/>
                    <a:pt x="7958" y="16740"/>
                  </a:cubicBezTo>
                  <a:cubicBezTo>
                    <a:pt x="8242" y="16740"/>
                    <a:pt x="7958" y="17010"/>
                    <a:pt x="8242" y="17010"/>
                  </a:cubicBezTo>
                  <a:cubicBezTo>
                    <a:pt x="8242" y="17010"/>
                    <a:pt x="8242" y="17010"/>
                    <a:pt x="8526" y="17010"/>
                  </a:cubicBezTo>
                  <a:cubicBezTo>
                    <a:pt x="8526" y="17010"/>
                    <a:pt x="8242" y="16740"/>
                    <a:pt x="8242" y="16740"/>
                  </a:cubicBezTo>
                  <a:cubicBezTo>
                    <a:pt x="8242" y="16740"/>
                    <a:pt x="8242" y="16740"/>
                    <a:pt x="8242" y="16740"/>
                  </a:cubicBezTo>
                  <a:cubicBezTo>
                    <a:pt x="8242" y="16470"/>
                    <a:pt x="7958" y="16200"/>
                    <a:pt x="7958" y="16200"/>
                  </a:cubicBezTo>
                  <a:cubicBezTo>
                    <a:pt x="7958" y="16200"/>
                    <a:pt x="7958" y="16200"/>
                    <a:pt x="7958" y="16200"/>
                  </a:cubicBezTo>
                  <a:cubicBezTo>
                    <a:pt x="7958" y="16200"/>
                    <a:pt x="7958" y="16200"/>
                    <a:pt x="7958" y="15930"/>
                  </a:cubicBezTo>
                  <a:cubicBezTo>
                    <a:pt x="8242" y="16200"/>
                    <a:pt x="8242" y="15930"/>
                    <a:pt x="8242" y="15930"/>
                  </a:cubicBezTo>
                  <a:cubicBezTo>
                    <a:pt x="8242" y="15930"/>
                    <a:pt x="8242" y="15930"/>
                    <a:pt x="8242" y="15930"/>
                  </a:cubicBezTo>
                  <a:cubicBezTo>
                    <a:pt x="8242" y="15660"/>
                    <a:pt x="7958" y="15390"/>
                    <a:pt x="7958" y="15390"/>
                  </a:cubicBezTo>
                  <a:cubicBezTo>
                    <a:pt x="7958" y="15390"/>
                    <a:pt x="7958" y="15390"/>
                    <a:pt x="7958" y="15390"/>
                  </a:cubicBezTo>
                  <a:cubicBezTo>
                    <a:pt x="7958" y="15390"/>
                    <a:pt x="7958" y="15390"/>
                    <a:pt x="7958" y="15390"/>
                  </a:cubicBezTo>
                  <a:cubicBezTo>
                    <a:pt x="7958" y="15120"/>
                    <a:pt x="7958" y="15120"/>
                    <a:pt x="7674" y="14850"/>
                  </a:cubicBezTo>
                  <a:cubicBezTo>
                    <a:pt x="7958" y="14850"/>
                    <a:pt x="7958" y="14850"/>
                    <a:pt x="7958" y="14850"/>
                  </a:cubicBezTo>
                  <a:cubicBezTo>
                    <a:pt x="7958" y="14850"/>
                    <a:pt x="7674" y="14850"/>
                    <a:pt x="7674" y="14850"/>
                  </a:cubicBezTo>
                  <a:cubicBezTo>
                    <a:pt x="7674" y="14850"/>
                    <a:pt x="7674" y="14850"/>
                    <a:pt x="7674" y="14580"/>
                  </a:cubicBezTo>
                  <a:cubicBezTo>
                    <a:pt x="7674" y="14580"/>
                    <a:pt x="7389" y="14310"/>
                    <a:pt x="7389" y="14310"/>
                  </a:cubicBezTo>
                  <a:cubicBezTo>
                    <a:pt x="7389" y="14310"/>
                    <a:pt x="7389" y="14040"/>
                    <a:pt x="7389" y="13770"/>
                  </a:cubicBezTo>
                  <a:cubicBezTo>
                    <a:pt x="7105" y="13770"/>
                    <a:pt x="7105" y="13230"/>
                    <a:pt x="7389" y="13500"/>
                  </a:cubicBezTo>
                  <a:cubicBezTo>
                    <a:pt x="7389" y="13500"/>
                    <a:pt x="7389" y="13500"/>
                    <a:pt x="7389" y="13500"/>
                  </a:cubicBezTo>
                  <a:cubicBezTo>
                    <a:pt x="7674" y="13500"/>
                    <a:pt x="7674" y="13500"/>
                    <a:pt x="7674" y="13500"/>
                  </a:cubicBezTo>
                  <a:cubicBezTo>
                    <a:pt x="7674" y="13500"/>
                    <a:pt x="7674" y="13500"/>
                    <a:pt x="7674" y="13500"/>
                  </a:cubicBezTo>
                  <a:cubicBezTo>
                    <a:pt x="7674" y="13500"/>
                    <a:pt x="7958" y="13770"/>
                    <a:pt x="7958" y="13770"/>
                  </a:cubicBezTo>
                  <a:cubicBezTo>
                    <a:pt x="7958" y="13770"/>
                    <a:pt x="7958" y="13770"/>
                    <a:pt x="7958" y="13770"/>
                  </a:cubicBezTo>
                  <a:cubicBezTo>
                    <a:pt x="7958" y="13770"/>
                    <a:pt x="7958" y="13770"/>
                    <a:pt x="7958" y="13770"/>
                  </a:cubicBezTo>
                  <a:cubicBezTo>
                    <a:pt x="8242" y="13770"/>
                    <a:pt x="8242" y="13770"/>
                    <a:pt x="8242" y="14040"/>
                  </a:cubicBezTo>
                  <a:cubicBezTo>
                    <a:pt x="8242" y="14040"/>
                    <a:pt x="8242" y="14040"/>
                    <a:pt x="8242" y="13770"/>
                  </a:cubicBezTo>
                  <a:cubicBezTo>
                    <a:pt x="8242" y="14040"/>
                    <a:pt x="8242" y="14040"/>
                    <a:pt x="7958" y="14040"/>
                  </a:cubicBezTo>
                  <a:cubicBezTo>
                    <a:pt x="7958" y="14040"/>
                    <a:pt x="8242" y="14040"/>
                    <a:pt x="8242" y="14310"/>
                  </a:cubicBezTo>
                  <a:cubicBezTo>
                    <a:pt x="8242" y="14310"/>
                    <a:pt x="8242" y="14310"/>
                    <a:pt x="8242" y="14310"/>
                  </a:cubicBezTo>
                  <a:cubicBezTo>
                    <a:pt x="8242" y="14310"/>
                    <a:pt x="8242" y="14310"/>
                    <a:pt x="8242" y="14310"/>
                  </a:cubicBezTo>
                  <a:cubicBezTo>
                    <a:pt x="8242" y="14310"/>
                    <a:pt x="8242" y="14310"/>
                    <a:pt x="8242" y="14310"/>
                  </a:cubicBezTo>
                  <a:cubicBezTo>
                    <a:pt x="8242" y="14310"/>
                    <a:pt x="8242" y="14310"/>
                    <a:pt x="8526" y="14310"/>
                  </a:cubicBezTo>
                  <a:cubicBezTo>
                    <a:pt x="8242" y="14040"/>
                    <a:pt x="8526" y="14040"/>
                    <a:pt x="8526" y="14040"/>
                  </a:cubicBezTo>
                  <a:cubicBezTo>
                    <a:pt x="8526" y="14040"/>
                    <a:pt x="8526" y="14040"/>
                    <a:pt x="8526" y="14040"/>
                  </a:cubicBezTo>
                  <a:cubicBezTo>
                    <a:pt x="8526" y="14040"/>
                    <a:pt x="8526" y="14040"/>
                    <a:pt x="8526" y="14040"/>
                  </a:cubicBezTo>
                  <a:cubicBezTo>
                    <a:pt x="8526" y="14040"/>
                    <a:pt x="8526" y="14040"/>
                    <a:pt x="8811" y="14040"/>
                  </a:cubicBezTo>
                  <a:cubicBezTo>
                    <a:pt x="8811" y="13770"/>
                    <a:pt x="9095" y="14040"/>
                    <a:pt x="9379" y="13770"/>
                  </a:cubicBezTo>
                  <a:cubicBezTo>
                    <a:pt x="9379" y="13770"/>
                    <a:pt x="9095" y="13770"/>
                    <a:pt x="8811" y="13500"/>
                  </a:cubicBezTo>
                  <a:cubicBezTo>
                    <a:pt x="8811" y="13500"/>
                    <a:pt x="9095" y="13500"/>
                    <a:pt x="9095" y="13500"/>
                  </a:cubicBezTo>
                  <a:cubicBezTo>
                    <a:pt x="8811" y="13500"/>
                    <a:pt x="9095" y="13230"/>
                    <a:pt x="8811" y="13230"/>
                  </a:cubicBezTo>
                  <a:cubicBezTo>
                    <a:pt x="8811" y="13230"/>
                    <a:pt x="8811" y="13230"/>
                    <a:pt x="8811" y="13230"/>
                  </a:cubicBezTo>
                  <a:cubicBezTo>
                    <a:pt x="8811" y="13230"/>
                    <a:pt x="8811" y="13500"/>
                    <a:pt x="8811" y="13500"/>
                  </a:cubicBezTo>
                  <a:cubicBezTo>
                    <a:pt x="8811" y="13770"/>
                    <a:pt x="8526" y="13500"/>
                    <a:pt x="8526" y="13500"/>
                  </a:cubicBezTo>
                  <a:cubicBezTo>
                    <a:pt x="8242" y="13230"/>
                    <a:pt x="8242" y="13230"/>
                    <a:pt x="8242" y="12960"/>
                  </a:cubicBezTo>
                  <a:cubicBezTo>
                    <a:pt x="7958" y="12960"/>
                    <a:pt x="8242" y="12960"/>
                    <a:pt x="8242" y="12690"/>
                  </a:cubicBezTo>
                  <a:cubicBezTo>
                    <a:pt x="8242" y="12420"/>
                    <a:pt x="7958" y="12690"/>
                    <a:pt x="7958" y="12690"/>
                  </a:cubicBezTo>
                  <a:cubicBezTo>
                    <a:pt x="7674" y="12420"/>
                    <a:pt x="8242" y="12420"/>
                    <a:pt x="8242" y="12420"/>
                  </a:cubicBezTo>
                  <a:cubicBezTo>
                    <a:pt x="8242" y="12420"/>
                    <a:pt x="8526" y="12150"/>
                    <a:pt x="8526" y="12150"/>
                  </a:cubicBezTo>
                  <a:cubicBezTo>
                    <a:pt x="8811" y="12150"/>
                    <a:pt x="8811" y="12150"/>
                    <a:pt x="9095" y="12150"/>
                  </a:cubicBezTo>
                  <a:cubicBezTo>
                    <a:pt x="9095" y="12150"/>
                    <a:pt x="9095" y="12150"/>
                    <a:pt x="8811" y="12150"/>
                  </a:cubicBezTo>
                  <a:cubicBezTo>
                    <a:pt x="9095" y="12150"/>
                    <a:pt x="9095" y="11880"/>
                    <a:pt x="9379" y="11880"/>
                  </a:cubicBezTo>
                  <a:cubicBezTo>
                    <a:pt x="9379" y="11880"/>
                    <a:pt x="9663" y="12150"/>
                    <a:pt x="9379" y="12150"/>
                  </a:cubicBezTo>
                  <a:cubicBezTo>
                    <a:pt x="9379" y="12150"/>
                    <a:pt x="9663" y="12150"/>
                    <a:pt x="9663" y="12150"/>
                  </a:cubicBezTo>
                  <a:cubicBezTo>
                    <a:pt x="9663" y="12150"/>
                    <a:pt x="9663" y="12420"/>
                    <a:pt x="9663" y="12420"/>
                  </a:cubicBezTo>
                  <a:cubicBezTo>
                    <a:pt x="9663" y="12150"/>
                    <a:pt x="9947" y="12690"/>
                    <a:pt x="9947" y="12690"/>
                  </a:cubicBezTo>
                  <a:cubicBezTo>
                    <a:pt x="9947" y="12690"/>
                    <a:pt x="9947" y="12690"/>
                    <a:pt x="9947" y="12690"/>
                  </a:cubicBezTo>
                  <a:cubicBezTo>
                    <a:pt x="10232" y="12690"/>
                    <a:pt x="10232" y="12690"/>
                    <a:pt x="10232" y="12690"/>
                  </a:cubicBezTo>
                  <a:cubicBezTo>
                    <a:pt x="10232" y="12960"/>
                    <a:pt x="10232" y="12960"/>
                    <a:pt x="10516" y="12960"/>
                  </a:cubicBezTo>
                  <a:cubicBezTo>
                    <a:pt x="10232" y="13230"/>
                    <a:pt x="10800" y="13230"/>
                    <a:pt x="10800" y="12960"/>
                  </a:cubicBezTo>
                  <a:cubicBezTo>
                    <a:pt x="10800" y="12960"/>
                    <a:pt x="10800" y="12960"/>
                    <a:pt x="10800" y="12960"/>
                  </a:cubicBezTo>
                  <a:cubicBezTo>
                    <a:pt x="10800" y="12960"/>
                    <a:pt x="10800" y="12960"/>
                    <a:pt x="10800" y="12960"/>
                  </a:cubicBezTo>
                  <a:cubicBezTo>
                    <a:pt x="10800" y="12690"/>
                    <a:pt x="10800" y="12420"/>
                    <a:pt x="10516" y="12420"/>
                  </a:cubicBezTo>
                  <a:cubicBezTo>
                    <a:pt x="10800" y="12420"/>
                    <a:pt x="10800" y="12420"/>
                    <a:pt x="10516" y="12420"/>
                  </a:cubicBezTo>
                  <a:cubicBezTo>
                    <a:pt x="10516" y="12150"/>
                    <a:pt x="10516" y="12150"/>
                    <a:pt x="10516" y="11880"/>
                  </a:cubicBezTo>
                  <a:cubicBezTo>
                    <a:pt x="10516" y="11880"/>
                    <a:pt x="10516" y="11610"/>
                    <a:pt x="10800" y="11610"/>
                  </a:cubicBezTo>
                  <a:cubicBezTo>
                    <a:pt x="10800" y="11340"/>
                    <a:pt x="10516" y="11070"/>
                    <a:pt x="10232" y="11070"/>
                  </a:cubicBezTo>
                  <a:cubicBezTo>
                    <a:pt x="9947" y="11070"/>
                    <a:pt x="9663" y="11070"/>
                    <a:pt x="9663" y="10800"/>
                  </a:cubicBezTo>
                  <a:cubicBezTo>
                    <a:pt x="9379" y="10800"/>
                    <a:pt x="9379" y="10800"/>
                    <a:pt x="9379" y="10530"/>
                  </a:cubicBezTo>
                  <a:cubicBezTo>
                    <a:pt x="9379" y="10530"/>
                    <a:pt x="9379" y="10530"/>
                    <a:pt x="9379" y="10530"/>
                  </a:cubicBezTo>
                  <a:cubicBezTo>
                    <a:pt x="9095" y="10530"/>
                    <a:pt x="8811" y="10530"/>
                    <a:pt x="8811" y="10530"/>
                  </a:cubicBezTo>
                  <a:cubicBezTo>
                    <a:pt x="8811" y="10530"/>
                    <a:pt x="8811" y="10530"/>
                    <a:pt x="8811" y="10530"/>
                  </a:cubicBezTo>
                  <a:cubicBezTo>
                    <a:pt x="8811" y="10260"/>
                    <a:pt x="8811" y="10260"/>
                    <a:pt x="8526" y="10260"/>
                  </a:cubicBezTo>
                  <a:cubicBezTo>
                    <a:pt x="8811" y="9990"/>
                    <a:pt x="8526" y="9990"/>
                    <a:pt x="8242" y="9990"/>
                  </a:cubicBezTo>
                  <a:cubicBezTo>
                    <a:pt x="8242" y="9990"/>
                    <a:pt x="8526" y="9990"/>
                    <a:pt x="8526" y="9990"/>
                  </a:cubicBezTo>
                  <a:cubicBezTo>
                    <a:pt x="8242" y="10260"/>
                    <a:pt x="8242" y="9990"/>
                    <a:pt x="7958" y="9990"/>
                  </a:cubicBezTo>
                  <a:cubicBezTo>
                    <a:pt x="7958" y="9720"/>
                    <a:pt x="7958" y="9720"/>
                    <a:pt x="7674" y="9720"/>
                  </a:cubicBezTo>
                  <a:cubicBezTo>
                    <a:pt x="7674" y="9720"/>
                    <a:pt x="7674" y="9450"/>
                    <a:pt x="7674" y="9720"/>
                  </a:cubicBezTo>
                  <a:cubicBezTo>
                    <a:pt x="7389" y="9720"/>
                    <a:pt x="7389" y="9720"/>
                    <a:pt x="7389" y="9720"/>
                  </a:cubicBezTo>
                  <a:cubicBezTo>
                    <a:pt x="7389" y="9720"/>
                    <a:pt x="7105" y="9450"/>
                    <a:pt x="7105" y="9450"/>
                  </a:cubicBezTo>
                  <a:cubicBezTo>
                    <a:pt x="7105" y="9450"/>
                    <a:pt x="7105" y="9450"/>
                    <a:pt x="7105" y="9450"/>
                  </a:cubicBezTo>
                  <a:cubicBezTo>
                    <a:pt x="7105" y="9450"/>
                    <a:pt x="6821" y="9450"/>
                    <a:pt x="6821" y="9450"/>
                  </a:cubicBezTo>
                  <a:cubicBezTo>
                    <a:pt x="6821" y="9450"/>
                    <a:pt x="6821" y="9450"/>
                    <a:pt x="6821" y="9450"/>
                  </a:cubicBezTo>
                  <a:cubicBezTo>
                    <a:pt x="6821" y="9450"/>
                    <a:pt x="6821" y="9450"/>
                    <a:pt x="6821" y="9450"/>
                  </a:cubicBezTo>
                  <a:cubicBezTo>
                    <a:pt x="6821" y="9450"/>
                    <a:pt x="6821" y="9450"/>
                    <a:pt x="6537" y="9450"/>
                  </a:cubicBezTo>
                  <a:cubicBezTo>
                    <a:pt x="6537" y="9450"/>
                    <a:pt x="6537" y="9450"/>
                    <a:pt x="6537" y="9180"/>
                  </a:cubicBezTo>
                  <a:cubicBezTo>
                    <a:pt x="6821" y="9180"/>
                    <a:pt x="6821" y="9180"/>
                    <a:pt x="6821" y="9180"/>
                  </a:cubicBezTo>
                  <a:cubicBezTo>
                    <a:pt x="7105" y="9180"/>
                    <a:pt x="7105" y="9450"/>
                    <a:pt x="7105" y="9450"/>
                  </a:cubicBezTo>
                  <a:cubicBezTo>
                    <a:pt x="7389" y="9450"/>
                    <a:pt x="7389" y="9180"/>
                    <a:pt x="7389" y="9180"/>
                  </a:cubicBezTo>
                  <a:cubicBezTo>
                    <a:pt x="7389" y="9180"/>
                    <a:pt x="7674" y="9180"/>
                    <a:pt x="7674" y="9180"/>
                  </a:cubicBezTo>
                  <a:cubicBezTo>
                    <a:pt x="7674" y="9180"/>
                    <a:pt x="7674" y="9180"/>
                    <a:pt x="7674" y="9180"/>
                  </a:cubicBezTo>
                  <a:cubicBezTo>
                    <a:pt x="7674" y="9180"/>
                    <a:pt x="7958" y="8910"/>
                    <a:pt x="7958" y="8910"/>
                  </a:cubicBezTo>
                  <a:cubicBezTo>
                    <a:pt x="7958" y="8910"/>
                    <a:pt x="7958" y="8910"/>
                    <a:pt x="7674" y="8910"/>
                  </a:cubicBezTo>
                  <a:cubicBezTo>
                    <a:pt x="7958" y="8640"/>
                    <a:pt x="7958" y="8640"/>
                    <a:pt x="7674" y="8370"/>
                  </a:cubicBezTo>
                  <a:cubicBezTo>
                    <a:pt x="7674" y="8640"/>
                    <a:pt x="7674" y="8640"/>
                    <a:pt x="7674" y="8640"/>
                  </a:cubicBezTo>
                  <a:cubicBezTo>
                    <a:pt x="7674" y="8370"/>
                    <a:pt x="7674" y="8370"/>
                    <a:pt x="7674" y="8370"/>
                  </a:cubicBezTo>
                  <a:cubicBezTo>
                    <a:pt x="7674" y="8370"/>
                    <a:pt x="7674" y="8370"/>
                    <a:pt x="7389" y="8370"/>
                  </a:cubicBezTo>
                  <a:cubicBezTo>
                    <a:pt x="7389" y="8100"/>
                    <a:pt x="7389" y="8100"/>
                    <a:pt x="7674" y="7830"/>
                  </a:cubicBezTo>
                  <a:cubicBezTo>
                    <a:pt x="7674" y="7830"/>
                    <a:pt x="7674" y="7830"/>
                    <a:pt x="7674" y="7830"/>
                  </a:cubicBezTo>
                  <a:cubicBezTo>
                    <a:pt x="7958" y="7830"/>
                    <a:pt x="7958" y="7830"/>
                    <a:pt x="7958" y="7830"/>
                  </a:cubicBezTo>
                  <a:cubicBezTo>
                    <a:pt x="8242" y="7830"/>
                    <a:pt x="8242" y="7830"/>
                    <a:pt x="8242" y="8100"/>
                  </a:cubicBezTo>
                  <a:cubicBezTo>
                    <a:pt x="8526" y="8100"/>
                    <a:pt x="8526" y="8370"/>
                    <a:pt x="8242" y="8370"/>
                  </a:cubicBezTo>
                  <a:cubicBezTo>
                    <a:pt x="8242" y="8640"/>
                    <a:pt x="8242" y="8640"/>
                    <a:pt x="8242" y="8640"/>
                  </a:cubicBezTo>
                  <a:cubicBezTo>
                    <a:pt x="8242" y="8640"/>
                    <a:pt x="8242" y="8370"/>
                    <a:pt x="8242" y="8370"/>
                  </a:cubicBezTo>
                  <a:cubicBezTo>
                    <a:pt x="8242" y="8370"/>
                    <a:pt x="7958" y="8640"/>
                    <a:pt x="7958" y="8640"/>
                  </a:cubicBezTo>
                  <a:cubicBezTo>
                    <a:pt x="8242" y="8640"/>
                    <a:pt x="8242" y="8640"/>
                    <a:pt x="8526" y="8640"/>
                  </a:cubicBezTo>
                  <a:cubicBezTo>
                    <a:pt x="8526" y="8640"/>
                    <a:pt x="8526" y="8640"/>
                    <a:pt x="8526" y="8370"/>
                  </a:cubicBezTo>
                  <a:cubicBezTo>
                    <a:pt x="8811" y="8370"/>
                    <a:pt x="8811" y="8370"/>
                    <a:pt x="8526" y="8100"/>
                  </a:cubicBezTo>
                  <a:cubicBezTo>
                    <a:pt x="8526" y="7830"/>
                    <a:pt x="8242" y="7560"/>
                    <a:pt x="8242" y="7290"/>
                  </a:cubicBezTo>
                  <a:cubicBezTo>
                    <a:pt x="7958" y="7290"/>
                    <a:pt x="7958" y="7290"/>
                    <a:pt x="7674" y="7020"/>
                  </a:cubicBezTo>
                  <a:cubicBezTo>
                    <a:pt x="7674" y="7020"/>
                    <a:pt x="7674" y="6750"/>
                    <a:pt x="7674" y="6480"/>
                  </a:cubicBezTo>
                  <a:cubicBezTo>
                    <a:pt x="7389" y="6480"/>
                    <a:pt x="7389" y="6210"/>
                    <a:pt x="7105" y="5940"/>
                  </a:cubicBezTo>
                  <a:cubicBezTo>
                    <a:pt x="7105" y="5940"/>
                    <a:pt x="7105" y="5940"/>
                    <a:pt x="7105" y="5940"/>
                  </a:cubicBezTo>
                  <a:cubicBezTo>
                    <a:pt x="7105" y="5670"/>
                    <a:pt x="6821" y="5670"/>
                    <a:pt x="6821" y="5670"/>
                  </a:cubicBezTo>
                  <a:cubicBezTo>
                    <a:pt x="6537" y="5400"/>
                    <a:pt x="6821" y="5130"/>
                    <a:pt x="6821" y="4860"/>
                  </a:cubicBezTo>
                  <a:cubicBezTo>
                    <a:pt x="6821" y="4860"/>
                    <a:pt x="7105" y="4590"/>
                    <a:pt x="7105" y="4590"/>
                  </a:cubicBezTo>
                  <a:cubicBezTo>
                    <a:pt x="7105" y="4320"/>
                    <a:pt x="6821" y="4590"/>
                    <a:pt x="6821" y="4320"/>
                  </a:cubicBezTo>
                  <a:cubicBezTo>
                    <a:pt x="6821" y="4320"/>
                    <a:pt x="6821" y="4050"/>
                    <a:pt x="7105" y="4050"/>
                  </a:cubicBezTo>
                  <a:cubicBezTo>
                    <a:pt x="7105" y="4050"/>
                    <a:pt x="7105" y="4050"/>
                    <a:pt x="7105" y="4050"/>
                  </a:cubicBezTo>
                  <a:cubicBezTo>
                    <a:pt x="6821" y="4050"/>
                    <a:pt x="7105" y="4050"/>
                    <a:pt x="7105" y="4050"/>
                  </a:cubicBezTo>
                  <a:cubicBezTo>
                    <a:pt x="7105" y="4050"/>
                    <a:pt x="7105" y="4050"/>
                    <a:pt x="7105" y="4050"/>
                  </a:cubicBezTo>
                  <a:cubicBezTo>
                    <a:pt x="7105" y="4050"/>
                    <a:pt x="7105" y="4050"/>
                    <a:pt x="7105" y="4050"/>
                  </a:cubicBezTo>
                  <a:cubicBezTo>
                    <a:pt x="7105" y="4050"/>
                    <a:pt x="7674" y="3510"/>
                    <a:pt x="7674" y="3510"/>
                  </a:cubicBezTo>
                  <a:cubicBezTo>
                    <a:pt x="7674" y="3510"/>
                    <a:pt x="7958" y="3780"/>
                    <a:pt x="7958" y="3780"/>
                  </a:cubicBezTo>
                  <a:cubicBezTo>
                    <a:pt x="7674" y="4050"/>
                    <a:pt x="7674" y="4050"/>
                    <a:pt x="7389" y="4050"/>
                  </a:cubicBezTo>
                  <a:cubicBezTo>
                    <a:pt x="7389" y="4050"/>
                    <a:pt x="7674" y="4320"/>
                    <a:pt x="7674" y="4320"/>
                  </a:cubicBezTo>
                  <a:cubicBezTo>
                    <a:pt x="7674" y="4320"/>
                    <a:pt x="7958" y="4590"/>
                    <a:pt x="8242" y="4590"/>
                  </a:cubicBezTo>
                  <a:cubicBezTo>
                    <a:pt x="8242" y="4860"/>
                    <a:pt x="8242" y="4860"/>
                    <a:pt x="8526" y="4860"/>
                  </a:cubicBezTo>
                  <a:cubicBezTo>
                    <a:pt x="8811" y="5130"/>
                    <a:pt x="8526" y="5130"/>
                    <a:pt x="8811" y="5400"/>
                  </a:cubicBezTo>
                  <a:cubicBezTo>
                    <a:pt x="8811" y="5400"/>
                    <a:pt x="9095" y="5670"/>
                    <a:pt x="8811" y="5940"/>
                  </a:cubicBezTo>
                  <a:cubicBezTo>
                    <a:pt x="9095" y="5670"/>
                    <a:pt x="9663" y="6210"/>
                    <a:pt x="9947" y="5940"/>
                  </a:cubicBezTo>
                  <a:cubicBezTo>
                    <a:pt x="9663" y="5940"/>
                    <a:pt x="9663" y="5670"/>
                    <a:pt x="9663" y="5670"/>
                  </a:cubicBezTo>
                  <a:cubicBezTo>
                    <a:pt x="9379" y="5670"/>
                    <a:pt x="9379" y="5670"/>
                    <a:pt x="9095" y="5400"/>
                  </a:cubicBezTo>
                  <a:cubicBezTo>
                    <a:pt x="9095" y="5400"/>
                    <a:pt x="8526" y="5130"/>
                    <a:pt x="8811" y="4860"/>
                  </a:cubicBezTo>
                  <a:cubicBezTo>
                    <a:pt x="9095" y="4860"/>
                    <a:pt x="9379" y="4860"/>
                    <a:pt x="9663" y="4860"/>
                  </a:cubicBezTo>
                  <a:cubicBezTo>
                    <a:pt x="9947" y="5130"/>
                    <a:pt x="9947" y="5400"/>
                    <a:pt x="9947" y="5670"/>
                  </a:cubicBezTo>
                  <a:cubicBezTo>
                    <a:pt x="10232" y="5670"/>
                    <a:pt x="10232" y="5670"/>
                    <a:pt x="10232" y="5670"/>
                  </a:cubicBezTo>
                  <a:cubicBezTo>
                    <a:pt x="10232" y="5940"/>
                    <a:pt x="10516" y="5940"/>
                    <a:pt x="10516" y="5940"/>
                  </a:cubicBezTo>
                  <a:cubicBezTo>
                    <a:pt x="10516" y="5940"/>
                    <a:pt x="10516" y="5940"/>
                    <a:pt x="10516" y="5940"/>
                  </a:cubicBezTo>
                  <a:cubicBezTo>
                    <a:pt x="10516" y="5940"/>
                    <a:pt x="10516" y="5670"/>
                    <a:pt x="10516" y="5670"/>
                  </a:cubicBezTo>
                  <a:cubicBezTo>
                    <a:pt x="10516" y="5670"/>
                    <a:pt x="10516" y="5670"/>
                    <a:pt x="10516" y="5670"/>
                  </a:cubicBezTo>
                  <a:cubicBezTo>
                    <a:pt x="10516" y="5670"/>
                    <a:pt x="10516" y="5400"/>
                    <a:pt x="10516" y="5400"/>
                  </a:cubicBezTo>
                  <a:cubicBezTo>
                    <a:pt x="10516" y="5130"/>
                    <a:pt x="10232" y="5130"/>
                    <a:pt x="9947" y="5130"/>
                  </a:cubicBezTo>
                  <a:cubicBezTo>
                    <a:pt x="9947" y="4860"/>
                    <a:pt x="9663" y="4860"/>
                    <a:pt x="9663" y="4590"/>
                  </a:cubicBezTo>
                  <a:cubicBezTo>
                    <a:pt x="9947" y="4320"/>
                    <a:pt x="10232" y="4590"/>
                    <a:pt x="10516" y="4590"/>
                  </a:cubicBezTo>
                  <a:cubicBezTo>
                    <a:pt x="10516" y="4590"/>
                    <a:pt x="10800" y="4590"/>
                    <a:pt x="10800" y="4860"/>
                  </a:cubicBezTo>
                  <a:cubicBezTo>
                    <a:pt x="11084" y="4860"/>
                    <a:pt x="11084" y="4860"/>
                    <a:pt x="11084" y="5130"/>
                  </a:cubicBezTo>
                  <a:cubicBezTo>
                    <a:pt x="11368" y="5130"/>
                    <a:pt x="11653" y="5400"/>
                    <a:pt x="11653" y="5130"/>
                  </a:cubicBezTo>
                  <a:cubicBezTo>
                    <a:pt x="11653" y="4860"/>
                    <a:pt x="11084" y="4590"/>
                    <a:pt x="11084" y="4590"/>
                  </a:cubicBezTo>
                  <a:cubicBezTo>
                    <a:pt x="10800" y="4590"/>
                    <a:pt x="10800" y="4590"/>
                    <a:pt x="10800" y="4590"/>
                  </a:cubicBezTo>
                  <a:cubicBezTo>
                    <a:pt x="10516" y="4320"/>
                    <a:pt x="10516" y="4320"/>
                    <a:pt x="10516" y="4320"/>
                  </a:cubicBezTo>
                  <a:cubicBezTo>
                    <a:pt x="10800" y="4590"/>
                    <a:pt x="9947" y="4320"/>
                    <a:pt x="9947" y="4050"/>
                  </a:cubicBezTo>
                  <a:cubicBezTo>
                    <a:pt x="10232" y="4050"/>
                    <a:pt x="10516" y="4050"/>
                    <a:pt x="10232" y="3780"/>
                  </a:cubicBezTo>
                  <a:cubicBezTo>
                    <a:pt x="10232" y="3780"/>
                    <a:pt x="9947" y="3780"/>
                    <a:pt x="9947" y="3780"/>
                  </a:cubicBezTo>
                  <a:cubicBezTo>
                    <a:pt x="9663" y="3510"/>
                    <a:pt x="9663" y="3240"/>
                    <a:pt x="10232" y="3240"/>
                  </a:cubicBezTo>
                  <a:cubicBezTo>
                    <a:pt x="10516" y="3240"/>
                    <a:pt x="10516" y="3510"/>
                    <a:pt x="10800" y="3240"/>
                  </a:cubicBezTo>
                  <a:cubicBezTo>
                    <a:pt x="11084" y="3240"/>
                    <a:pt x="11368" y="2970"/>
                    <a:pt x="11368" y="2970"/>
                  </a:cubicBezTo>
                  <a:cubicBezTo>
                    <a:pt x="11084" y="2970"/>
                    <a:pt x="11653" y="2700"/>
                    <a:pt x="11653" y="2700"/>
                  </a:cubicBezTo>
                  <a:cubicBezTo>
                    <a:pt x="11937" y="2700"/>
                    <a:pt x="11937" y="2700"/>
                    <a:pt x="12221" y="2700"/>
                  </a:cubicBezTo>
                  <a:cubicBezTo>
                    <a:pt x="12221" y="2700"/>
                    <a:pt x="12221" y="2970"/>
                    <a:pt x="12221" y="2970"/>
                  </a:cubicBezTo>
                  <a:cubicBezTo>
                    <a:pt x="12221" y="2970"/>
                    <a:pt x="12221" y="2700"/>
                    <a:pt x="12221" y="2970"/>
                  </a:cubicBezTo>
                  <a:cubicBezTo>
                    <a:pt x="12505" y="2970"/>
                    <a:pt x="12505" y="2970"/>
                    <a:pt x="12789" y="2700"/>
                  </a:cubicBezTo>
                  <a:cubicBezTo>
                    <a:pt x="12789" y="2700"/>
                    <a:pt x="13074" y="2700"/>
                    <a:pt x="13074" y="2430"/>
                  </a:cubicBezTo>
                  <a:cubicBezTo>
                    <a:pt x="13358" y="2430"/>
                    <a:pt x="13358" y="2430"/>
                    <a:pt x="13642" y="2430"/>
                  </a:cubicBezTo>
                  <a:cubicBezTo>
                    <a:pt x="13358" y="2430"/>
                    <a:pt x="13642" y="2700"/>
                    <a:pt x="13926" y="2700"/>
                  </a:cubicBezTo>
                  <a:cubicBezTo>
                    <a:pt x="13926" y="2700"/>
                    <a:pt x="13926" y="2700"/>
                    <a:pt x="14211" y="2700"/>
                  </a:cubicBezTo>
                  <a:cubicBezTo>
                    <a:pt x="14211" y="2700"/>
                    <a:pt x="14495" y="2700"/>
                    <a:pt x="14495" y="2970"/>
                  </a:cubicBezTo>
                  <a:cubicBezTo>
                    <a:pt x="15063" y="2970"/>
                    <a:pt x="15632" y="2700"/>
                    <a:pt x="15916" y="2970"/>
                  </a:cubicBezTo>
                  <a:cubicBezTo>
                    <a:pt x="15916" y="2970"/>
                    <a:pt x="15916" y="2970"/>
                    <a:pt x="15916" y="2970"/>
                  </a:cubicBezTo>
                  <a:cubicBezTo>
                    <a:pt x="15916" y="2970"/>
                    <a:pt x="15916" y="2970"/>
                    <a:pt x="15916" y="2970"/>
                  </a:cubicBezTo>
                  <a:cubicBezTo>
                    <a:pt x="15916" y="2970"/>
                    <a:pt x="15916" y="2970"/>
                    <a:pt x="15916" y="2970"/>
                  </a:cubicBezTo>
                  <a:cubicBezTo>
                    <a:pt x="15916" y="3240"/>
                    <a:pt x="15916" y="3240"/>
                    <a:pt x="15916" y="3240"/>
                  </a:cubicBezTo>
                  <a:cubicBezTo>
                    <a:pt x="16200" y="3240"/>
                    <a:pt x="16200" y="2970"/>
                    <a:pt x="16484" y="2700"/>
                  </a:cubicBezTo>
                  <a:cubicBezTo>
                    <a:pt x="16484" y="2700"/>
                    <a:pt x="16484" y="2700"/>
                    <a:pt x="16484" y="2700"/>
                  </a:cubicBezTo>
                  <a:cubicBezTo>
                    <a:pt x="16484" y="2700"/>
                    <a:pt x="16484" y="2700"/>
                    <a:pt x="16484" y="2700"/>
                  </a:cubicBezTo>
                  <a:cubicBezTo>
                    <a:pt x="16484" y="2700"/>
                    <a:pt x="16484" y="2700"/>
                    <a:pt x="16484" y="2700"/>
                  </a:cubicBezTo>
                  <a:cubicBezTo>
                    <a:pt x="16484" y="2700"/>
                    <a:pt x="16484" y="2700"/>
                    <a:pt x="16768" y="2430"/>
                  </a:cubicBezTo>
                  <a:cubicBezTo>
                    <a:pt x="16484" y="2430"/>
                    <a:pt x="16768" y="2430"/>
                    <a:pt x="16768" y="2430"/>
                  </a:cubicBezTo>
                  <a:cubicBezTo>
                    <a:pt x="16768" y="2160"/>
                    <a:pt x="16484" y="2160"/>
                    <a:pt x="16484" y="1890"/>
                  </a:cubicBezTo>
                  <a:cubicBezTo>
                    <a:pt x="16484" y="1890"/>
                    <a:pt x="16768" y="1620"/>
                    <a:pt x="16768" y="1620"/>
                  </a:cubicBezTo>
                  <a:cubicBezTo>
                    <a:pt x="16768" y="1620"/>
                    <a:pt x="17053" y="1620"/>
                    <a:pt x="17053" y="1350"/>
                  </a:cubicBezTo>
                  <a:cubicBezTo>
                    <a:pt x="17053" y="1350"/>
                    <a:pt x="17053" y="1350"/>
                    <a:pt x="17337" y="1350"/>
                  </a:cubicBezTo>
                  <a:cubicBezTo>
                    <a:pt x="17621" y="1620"/>
                    <a:pt x="17337" y="540"/>
                    <a:pt x="17337" y="540"/>
                  </a:cubicBezTo>
                  <a:cubicBezTo>
                    <a:pt x="17337" y="540"/>
                    <a:pt x="17337" y="540"/>
                    <a:pt x="17337" y="540"/>
                  </a:cubicBezTo>
                  <a:cubicBezTo>
                    <a:pt x="17053" y="540"/>
                    <a:pt x="17053" y="270"/>
                    <a:pt x="17053" y="270"/>
                  </a:cubicBezTo>
                  <a:cubicBezTo>
                    <a:pt x="16768" y="270"/>
                    <a:pt x="16484" y="0"/>
                    <a:pt x="16200" y="0"/>
                  </a:cubicBezTo>
                  <a:cubicBezTo>
                    <a:pt x="16200" y="0"/>
                    <a:pt x="15916" y="0"/>
                    <a:pt x="15916" y="0"/>
                  </a:cubicBezTo>
                  <a:cubicBezTo>
                    <a:pt x="15916" y="270"/>
                    <a:pt x="15916" y="270"/>
                    <a:pt x="16200" y="270"/>
                  </a:cubicBezTo>
                  <a:cubicBezTo>
                    <a:pt x="16200" y="810"/>
                    <a:pt x="16200" y="1350"/>
                    <a:pt x="15632" y="1350"/>
                  </a:cubicBezTo>
                  <a:cubicBezTo>
                    <a:pt x="15347" y="1350"/>
                    <a:pt x="15347" y="1350"/>
                    <a:pt x="15347" y="1350"/>
                  </a:cubicBezTo>
                  <a:cubicBezTo>
                    <a:pt x="15063" y="1350"/>
                    <a:pt x="15063" y="1350"/>
                    <a:pt x="15063" y="1350"/>
                  </a:cubicBezTo>
                  <a:cubicBezTo>
                    <a:pt x="14779" y="1350"/>
                    <a:pt x="14779" y="1350"/>
                    <a:pt x="14495" y="1350"/>
                  </a:cubicBezTo>
                  <a:cubicBezTo>
                    <a:pt x="14495" y="1620"/>
                    <a:pt x="14211" y="1620"/>
                    <a:pt x="13926" y="1620"/>
                  </a:cubicBezTo>
                  <a:cubicBezTo>
                    <a:pt x="13642" y="1620"/>
                    <a:pt x="13358" y="1350"/>
                    <a:pt x="13074" y="1350"/>
                  </a:cubicBezTo>
                  <a:cubicBezTo>
                    <a:pt x="13074" y="1080"/>
                    <a:pt x="12789" y="1080"/>
                    <a:pt x="12789" y="1080"/>
                  </a:cubicBezTo>
                  <a:cubicBezTo>
                    <a:pt x="12505" y="1080"/>
                    <a:pt x="12789" y="1350"/>
                    <a:pt x="12505" y="1080"/>
                  </a:cubicBezTo>
                  <a:cubicBezTo>
                    <a:pt x="12221" y="1080"/>
                    <a:pt x="12221" y="1080"/>
                    <a:pt x="11937" y="1080"/>
                  </a:cubicBezTo>
                  <a:cubicBezTo>
                    <a:pt x="11937" y="810"/>
                    <a:pt x="11937" y="540"/>
                    <a:pt x="11937" y="540"/>
                  </a:cubicBezTo>
                  <a:cubicBezTo>
                    <a:pt x="11653" y="540"/>
                    <a:pt x="11368" y="810"/>
                    <a:pt x="11368" y="810"/>
                  </a:cubicBezTo>
                  <a:cubicBezTo>
                    <a:pt x="11368" y="810"/>
                    <a:pt x="11084" y="540"/>
                    <a:pt x="11084" y="810"/>
                  </a:cubicBezTo>
                  <a:cubicBezTo>
                    <a:pt x="10800" y="810"/>
                    <a:pt x="10800" y="540"/>
                    <a:pt x="10800" y="810"/>
                  </a:cubicBezTo>
                  <a:cubicBezTo>
                    <a:pt x="10516" y="810"/>
                    <a:pt x="10800" y="810"/>
                    <a:pt x="10516" y="1080"/>
                  </a:cubicBezTo>
                  <a:cubicBezTo>
                    <a:pt x="10800" y="810"/>
                    <a:pt x="10516" y="1080"/>
                    <a:pt x="10516" y="1080"/>
                  </a:cubicBezTo>
                  <a:cubicBezTo>
                    <a:pt x="10516" y="1080"/>
                    <a:pt x="10232" y="810"/>
                    <a:pt x="10232" y="810"/>
                  </a:cubicBezTo>
                  <a:cubicBezTo>
                    <a:pt x="10232" y="810"/>
                    <a:pt x="9947" y="1080"/>
                    <a:pt x="9947" y="1080"/>
                  </a:cubicBezTo>
                  <a:cubicBezTo>
                    <a:pt x="9947" y="1080"/>
                    <a:pt x="9663" y="1080"/>
                    <a:pt x="9663" y="1080"/>
                  </a:cubicBezTo>
                  <a:cubicBezTo>
                    <a:pt x="9663" y="1080"/>
                    <a:pt x="9663" y="1080"/>
                    <a:pt x="9379" y="1080"/>
                  </a:cubicBezTo>
                  <a:cubicBezTo>
                    <a:pt x="9379" y="1080"/>
                    <a:pt x="9379" y="1080"/>
                    <a:pt x="9379" y="1080"/>
                  </a:cubicBezTo>
                  <a:cubicBezTo>
                    <a:pt x="9095" y="1080"/>
                    <a:pt x="9095" y="1080"/>
                    <a:pt x="8811" y="1080"/>
                  </a:cubicBezTo>
                  <a:cubicBezTo>
                    <a:pt x="8811" y="1080"/>
                    <a:pt x="8811" y="1080"/>
                    <a:pt x="8526" y="1080"/>
                  </a:cubicBezTo>
                  <a:cubicBezTo>
                    <a:pt x="8526" y="1080"/>
                    <a:pt x="8526" y="1350"/>
                    <a:pt x="8242" y="1350"/>
                  </a:cubicBezTo>
                  <a:cubicBezTo>
                    <a:pt x="8242" y="1620"/>
                    <a:pt x="7674" y="1080"/>
                    <a:pt x="7389" y="1350"/>
                  </a:cubicBezTo>
                  <a:cubicBezTo>
                    <a:pt x="7105" y="1350"/>
                    <a:pt x="7105" y="1620"/>
                    <a:pt x="7105" y="1620"/>
                  </a:cubicBezTo>
                  <a:cubicBezTo>
                    <a:pt x="7105" y="1620"/>
                    <a:pt x="7105" y="1890"/>
                    <a:pt x="7105" y="1890"/>
                  </a:cubicBezTo>
                  <a:cubicBezTo>
                    <a:pt x="7105" y="1890"/>
                    <a:pt x="7105" y="1890"/>
                    <a:pt x="7105" y="1890"/>
                  </a:cubicBezTo>
                  <a:cubicBezTo>
                    <a:pt x="7105" y="1890"/>
                    <a:pt x="6821" y="1890"/>
                    <a:pt x="6821" y="1890"/>
                  </a:cubicBezTo>
                  <a:cubicBezTo>
                    <a:pt x="6821" y="1890"/>
                    <a:pt x="6821" y="1890"/>
                    <a:pt x="6537" y="2160"/>
                  </a:cubicBezTo>
                  <a:cubicBezTo>
                    <a:pt x="6253" y="2160"/>
                    <a:pt x="6253" y="1890"/>
                    <a:pt x="5968" y="1890"/>
                  </a:cubicBezTo>
                  <a:cubicBezTo>
                    <a:pt x="5684" y="1890"/>
                    <a:pt x="5684" y="1890"/>
                    <a:pt x="5684" y="2160"/>
                  </a:cubicBezTo>
                  <a:cubicBezTo>
                    <a:pt x="5400" y="2160"/>
                    <a:pt x="5400" y="1890"/>
                    <a:pt x="5400" y="1890"/>
                  </a:cubicBezTo>
                  <a:cubicBezTo>
                    <a:pt x="5116" y="2160"/>
                    <a:pt x="4832" y="2430"/>
                    <a:pt x="4832" y="2430"/>
                  </a:cubicBezTo>
                  <a:cubicBezTo>
                    <a:pt x="4832" y="2430"/>
                    <a:pt x="4832" y="2700"/>
                    <a:pt x="4547" y="2700"/>
                  </a:cubicBezTo>
                  <a:cubicBezTo>
                    <a:pt x="4547" y="2700"/>
                    <a:pt x="4547" y="2700"/>
                    <a:pt x="4547" y="2700"/>
                  </a:cubicBezTo>
                  <a:cubicBezTo>
                    <a:pt x="4263" y="2700"/>
                    <a:pt x="4263" y="2700"/>
                    <a:pt x="4263" y="2700"/>
                  </a:cubicBezTo>
                  <a:cubicBezTo>
                    <a:pt x="4263" y="2700"/>
                    <a:pt x="4263" y="2970"/>
                    <a:pt x="3979" y="2970"/>
                  </a:cubicBezTo>
                  <a:cubicBezTo>
                    <a:pt x="3979" y="2970"/>
                    <a:pt x="3979" y="2700"/>
                    <a:pt x="3695" y="2700"/>
                  </a:cubicBezTo>
                  <a:cubicBezTo>
                    <a:pt x="3695" y="2700"/>
                    <a:pt x="3411" y="2970"/>
                    <a:pt x="3411" y="2970"/>
                  </a:cubicBezTo>
                  <a:cubicBezTo>
                    <a:pt x="3126" y="2970"/>
                    <a:pt x="2842" y="2970"/>
                    <a:pt x="2842" y="2970"/>
                  </a:cubicBezTo>
                  <a:cubicBezTo>
                    <a:pt x="2558" y="2970"/>
                    <a:pt x="2558" y="2970"/>
                    <a:pt x="2558" y="3240"/>
                  </a:cubicBezTo>
                  <a:cubicBezTo>
                    <a:pt x="2558" y="3240"/>
                    <a:pt x="2558" y="3240"/>
                    <a:pt x="2558" y="3510"/>
                  </a:cubicBezTo>
                  <a:cubicBezTo>
                    <a:pt x="2842" y="3510"/>
                    <a:pt x="2842" y="3780"/>
                    <a:pt x="2558" y="4050"/>
                  </a:cubicBezTo>
                  <a:cubicBezTo>
                    <a:pt x="2558" y="4320"/>
                    <a:pt x="2274" y="4050"/>
                    <a:pt x="2274" y="4320"/>
                  </a:cubicBezTo>
                  <a:cubicBezTo>
                    <a:pt x="1989" y="4320"/>
                    <a:pt x="1989" y="4590"/>
                    <a:pt x="1989" y="4860"/>
                  </a:cubicBezTo>
                  <a:cubicBezTo>
                    <a:pt x="1705" y="5130"/>
                    <a:pt x="1989" y="5400"/>
                    <a:pt x="1421" y="5400"/>
                  </a:cubicBezTo>
                  <a:cubicBezTo>
                    <a:pt x="1421" y="5400"/>
                    <a:pt x="1137" y="5400"/>
                    <a:pt x="1137" y="5400"/>
                  </a:cubicBezTo>
                  <a:cubicBezTo>
                    <a:pt x="853" y="5670"/>
                    <a:pt x="1137" y="5670"/>
                    <a:pt x="853" y="5670"/>
                  </a:cubicBezTo>
                  <a:cubicBezTo>
                    <a:pt x="853" y="5940"/>
                    <a:pt x="1137" y="6210"/>
                    <a:pt x="1137" y="6210"/>
                  </a:cubicBezTo>
                  <a:cubicBezTo>
                    <a:pt x="1137" y="6480"/>
                    <a:pt x="853" y="6210"/>
                    <a:pt x="853" y="6480"/>
                  </a:cubicBezTo>
                  <a:cubicBezTo>
                    <a:pt x="568" y="6480"/>
                    <a:pt x="853" y="6210"/>
                    <a:pt x="853" y="6480"/>
                  </a:cubicBezTo>
                  <a:cubicBezTo>
                    <a:pt x="853" y="6480"/>
                    <a:pt x="853" y="6480"/>
                    <a:pt x="853" y="6750"/>
                  </a:cubicBezTo>
                  <a:cubicBezTo>
                    <a:pt x="853" y="6750"/>
                    <a:pt x="568" y="6750"/>
                    <a:pt x="568" y="6750"/>
                  </a:cubicBezTo>
                  <a:cubicBezTo>
                    <a:pt x="568" y="6750"/>
                    <a:pt x="568" y="6750"/>
                    <a:pt x="568" y="6750"/>
                  </a:cubicBezTo>
                  <a:cubicBezTo>
                    <a:pt x="284" y="6750"/>
                    <a:pt x="284" y="6750"/>
                    <a:pt x="0" y="6750"/>
                  </a:cubicBezTo>
                  <a:cubicBezTo>
                    <a:pt x="284" y="6750"/>
                    <a:pt x="853" y="7020"/>
                    <a:pt x="284" y="7020"/>
                  </a:cubicBezTo>
                  <a:cubicBezTo>
                    <a:pt x="284" y="7020"/>
                    <a:pt x="284" y="7290"/>
                    <a:pt x="284" y="7290"/>
                  </a:cubicBezTo>
                  <a:cubicBezTo>
                    <a:pt x="568" y="7290"/>
                    <a:pt x="568" y="7290"/>
                    <a:pt x="568" y="7290"/>
                  </a:cubicBezTo>
                  <a:cubicBezTo>
                    <a:pt x="568" y="7290"/>
                    <a:pt x="568" y="7290"/>
                    <a:pt x="568" y="7290"/>
                  </a:cubicBezTo>
                  <a:cubicBezTo>
                    <a:pt x="568" y="7290"/>
                    <a:pt x="568" y="7290"/>
                    <a:pt x="568" y="7290"/>
                  </a:cubicBezTo>
                  <a:cubicBezTo>
                    <a:pt x="568" y="7290"/>
                    <a:pt x="853" y="7290"/>
                    <a:pt x="568" y="7290"/>
                  </a:cubicBezTo>
                  <a:cubicBezTo>
                    <a:pt x="568" y="7290"/>
                    <a:pt x="568" y="7560"/>
                    <a:pt x="853" y="7560"/>
                  </a:cubicBezTo>
                  <a:cubicBezTo>
                    <a:pt x="568" y="7560"/>
                    <a:pt x="568" y="7560"/>
                    <a:pt x="568" y="7560"/>
                  </a:cubicBezTo>
                  <a:cubicBezTo>
                    <a:pt x="568" y="7830"/>
                    <a:pt x="853" y="8100"/>
                    <a:pt x="1421" y="8100"/>
                  </a:cubicBezTo>
                  <a:cubicBezTo>
                    <a:pt x="1137" y="8370"/>
                    <a:pt x="1421" y="8370"/>
                    <a:pt x="1705" y="8640"/>
                  </a:cubicBezTo>
                  <a:cubicBezTo>
                    <a:pt x="1989" y="8640"/>
                    <a:pt x="1705" y="8910"/>
                    <a:pt x="1989" y="9180"/>
                  </a:cubicBezTo>
                  <a:cubicBezTo>
                    <a:pt x="1989" y="9180"/>
                    <a:pt x="1989" y="8910"/>
                    <a:pt x="1989" y="8910"/>
                  </a:cubicBezTo>
                  <a:cubicBezTo>
                    <a:pt x="1989" y="9180"/>
                    <a:pt x="1989" y="9180"/>
                    <a:pt x="1989" y="918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a:p>
          </p:txBody>
        </p:sp>
        <p:sp>
          <p:nvSpPr>
            <p:cNvPr id="104" name="Shape 795">
              <a:extLst>
                <a:ext uri="{FF2B5EF4-FFF2-40B4-BE49-F238E27FC236}">
                  <a16:creationId xmlns:a16="http://schemas.microsoft.com/office/drawing/2014/main" id="{CF081A44-2B12-40A1-BFC8-972CC98F9555}"/>
                </a:ext>
              </a:extLst>
            </p:cNvPr>
            <p:cNvSpPr/>
            <p:nvPr/>
          </p:nvSpPr>
          <p:spPr>
            <a:xfrm>
              <a:off x="2465733" y="4810016"/>
              <a:ext cx="1488923" cy="2244105"/>
            </a:xfrm>
            <a:custGeom>
              <a:avLst/>
              <a:gdLst/>
              <a:ahLst/>
              <a:cxnLst>
                <a:cxn ang="0">
                  <a:pos x="wd2" y="hd2"/>
                </a:cxn>
                <a:cxn ang="5400000">
                  <a:pos x="wd2" y="hd2"/>
                </a:cxn>
                <a:cxn ang="10800000">
                  <a:pos x="wd2" y="hd2"/>
                </a:cxn>
                <a:cxn ang="16200000">
                  <a:pos x="wd2" y="hd2"/>
                </a:cxn>
              </a:cxnLst>
              <a:rect l="0" t="0" r="r" b="b"/>
              <a:pathLst>
                <a:path w="21470" h="21600" extrusionOk="0">
                  <a:moveTo>
                    <a:pt x="15496" y="19722"/>
                  </a:moveTo>
                  <a:cubicBezTo>
                    <a:pt x="15730" y="19565"/>
                    <a:pt x="15496" y="19722"/>
                    <a:pt x="15496" y="19722"/>
                  </a:cubicBezTo>
                  <a:cubicBezTo>
                    <a:pt x="15496" y="19722"/>
                    <a:pt x="15496" y="19722"/>
                    <a:pt x="15730" y="19722"/>
                  </a:cubicBezTo>
                  <a:cubicBezTo>
                    <a:pt x="15730" y="19722"/>
                    <a:pt x="15730" y="19722"/>
                    <a:pt x="15496" y="19722"/>
                  </a:cubicBezTo>
                  <a:close/>
                  <a:moveTo>
                    <a:pt x="19722" y="18313"/>
                  </a:moveTo>
                  <a:cubicBezTo>
                    <a:pt x="19487" y="18313"/>
                    <a:pt x="19017" y="18157"/>
                    <a:pt x="19252" y="18313"/>
                  </a:cubicBezTo>
                  <a:cubicBezTo>
                    <a:pt x="19487" y="18470"/>
                    <a:pt x="19957" y="18470"/>
                    <a:pt x="19722" y="18313"/>
                  </a:cubicBezTo>
                  <a:close/>
                  <a:moveTo>
                    <a:pt x="5400" y="11583"/>
                  </a:moveTo>
                  <a:cubicBezTo>
                    <a:pt x="5400" y="11583"/>
                    <a:pt x="5635" y="11426"/>
                    <a:pt x="5635" y="11426"/>
                  </a:cubicBezTo>
                  <a:cubicBezTo>
                    <a:pt x="5635" y="11426"/>
                    <a:pt x="5635" y="11270"/>
                    <a:pt x="5635" y="11270"/>
                  </a:cubicBezTo>
                  <a:cubicBezTo>
                    <a:pt x="5635" y="11113"/>
                    <a:pt x="5400" y="11270"/>
                    <a:pt x="5400" y="11270"/>
                  </a:cubicBezTo>
                  <a:cubicBezTo>
                    <a:pt x="5400" y="11113"/>
                    <a:pt x="5400" y="10957"/>
                    <a:pt x="5400" y="10800"/>
                  </a:cubicBezTo>
                  <a:cubicBezTo>
                    <a:pt x="5400" y="10800"/>
                    <a:pt x="5400" y="10800"/>
                    <a:pt x="5400" y="10800"/>
                  </a:cubicBezTo>
                  <a:cubicBezTo>
                    <a:pt x="5400" y="10800"/>
                    <a:pt x="5400" y="10800"/>
                    <a:pt x="5165" y="10800"/>
                  </a:cubicBezTo>
                  <a:cubicBezTo>
                    <a:pt x="5400" y="10800"/>
                    <a:pt x="5400" y="10800"/>
                    <a:pt x="5400" y="10643"/>
                  </a:cubicBezTo>
                  <a:cubicBezTo>
                    <a:pt x="5635" y="10643"/>
                    <a:pt x="5635" y="10957"/>
                    <a:pt x="5635" y="11113"/>
                  </a:cubicBezTo>
                  <a:cubicBezTo>
                    <a:pt x="5635" y="11113"/>
                    <a:pt x="5635" y="11270"/>
                    <a:pt x="5870" y="11270"/>
                  </a:cubicBezTo>
                  <a:cubicBezTo>
                    <a:pt x="5870" y="11270"/>
                    <a:pt x="5870" y="10957"/>
                    <a:pt x="5870" y="10957"/>
                  </a:cubicBezTo>
                  <a:cubicBezTo>
                    <a:pt x="5870" y="10800"/>
                    <a:pt x="5870" y="10800"/>
                    <a:pt x="5635" y="10643"/>
                  </a:cubicBezTo>
                  <a:cubicBezTo>
                    <a:pt x="5635" y="10487"/>
                    <a:pt x="5635" y="10330"/>
                    <a:pt x="5165" y="10487"/>
                  </a:cubicBezTo>
                  <a:cubicBezTo>
                    <a:pt x="5165" y="10487"/>
                    <a:pt x="4696" y="10800"/>
                    <a:pt x="4930" y="10487"/>
                  </a:cubicBezTo>
                  <a:cubicBezTo>
                    <a:pt x="4930" y="10330"/>
                    <a:pt x="5400" y="10330"/>
                    <a:pt x="5400" y="10174"/>
                  </a:cubicBezTo>
                  <a:cubicBezTo>
                    <a:pt x="5400" y="10017"/>
                    <a:pt x="4930" y="9861"/>
                    <a:pt x="5165" y="10174"/>
                  </a:cubicBezTo>
                  <a:cubicBezTo>
                    <a:pt x="5165" y="10174"/>
                    <a:pt x="5165" y="10174"/>
                    <a:pt x="5165" y="10017"/>
                  </a:cubicBezTo>
                  <a:cubicBezTo>
                    <a:pt x="4930" y="10017"/>
                    <a:pt x="4930" y="9861"/>
                    <a:pt x="4930" y="9704"/>
                  </a:cubicBezTo>
                  <a:cubicBezTo>
                    <a:pt x="4930" y="9704"/>
                    <a:pt x="4696" y="9704"/>
                    <a:pt x="4696" y="9704"/>
                  </a:cubicBezTo>
                  <a:cubicBezTo>
                    <a:pt x="4696" y="9704"/>
                    <a:pt x="4696" y="9548"/>
                    <a:pt x="4696" y="9548"/>
                  </a:cubicBezTo>
                  <a:cubicBezTo>
                    <a:pt x="4696" y="9391"/>
                    <a:pt x="4461" y="9548"/>
                    <a:pt x="4461" y="9391"/>
                  </a:cubicBezTo>
                  <a:cubicBezTo>
                    <a:pt x="4461" y="9391"/>
                    <a:pt x="4696" y="9235"/>
                    <a:pt x="4696" y="9235"/>
                  </a:cubicBezTo>
                  <a:cubicBezTo>
                    <a:pt x="4461" y="9078"/>
                    <a:pt x="4226" y="9078"/>
                    <a:pt x="4226" y="9078"/>
                  </a:cubicBezTo>
                  <a:cubicBezTo>
                    <a:pt x="3991" y="9078"/>
                    <a:pt x="3757" y="8922"/>
                    <a:pt x="3522" y="9078"/>
                  </a:cubicBezTo>
                  <a:cubicBezTo>
                    <a:pt x="3522" y="9078"/>
                    <a:pt x="3522" y="9078"/>
                    <a:pt x="3522" y="9078"/>
                  </a:cubicBezTo>
                  <a:cubicBezTo>
                    <a:pt x="3287" y="9078"/>
                    <a:pt x="3287" y="9078"/>
                    <a:pt x="3287" y="9078"/>
                  </a:cubicBezTo>
                  <a:cubicBezTo>
                    <a:pt x="3052" y="9078"/>
                    <a:pt x="3052" y="9235"/>
                    <a:pt x="2817" y="9235"/>
                  </a:cubicBezTo>
                  <a:cubicBezTo>
                    <a:pt x="2817" y="9235"/>
                    <a:pt x="2583" y="9078"/>
                    <a:pt x="2583" y="9078"/>
                  </a:cubicBezTo>
                  <a:cubicBezTo>
                    <a:pt x="2583" y="9235"/>
                    <a:pt x="2583" y="9391"/>
                    <a:pt x="2583" y="9391"/>
                  </a:cubicBezTo>
                  <a:cubicBezTo>
                    <a:pt x="2348" y="9548"/>
                    <a:pt x="2113" y="9391"/>
                    <a:pt x="1878" y="9548"/>
                  </a:cubicBezTo>
                  <a:cubicBezTo>
                    <a:pt x="1878" y="9548"/>
                    <a:pt x="1878" y="9548"/>
                    <a:pt x="1878" y="9391"/>
                  </a:cubicBezTo>
                  <a:cubicBezTo>
                    <a:pt x="1878" y="9548"/>
                    <a:pt x="1878" y="9548"/>
                    <a:pt x="1643" y="9548"/>
                  </a:cubicBezTo>
                  <a:cubicBezTo>
                    <a:pt x="1643" y="9548"/>
                    <a:pt x="1643" y="9704"/>
                    <a:pt x="1643" y="9704"/>
                  </a:cubicBezTo>
                  <a:cubicBezTo>
                    <a:pt x="1409" y="9861"/>
                    <a:pt x="1409" y="10017"/>
                    <a:pt x="1409" y="10017"/>
                  </a:cubicBezTo>
                  <a:cubicBezTo>
                    <a:pt x="1409" y="10174"/>
                    <a:pt x="1409" y="10330"/>
                    <a:pt x="1409" y="10330"/>
                  </a:cubicBezTo>
                  <a:cubicBezTo>
                    <a:pt x="1174" y="10330"/>
                    <a:pt x="1174" y="10330"/>
                    <a:pt x="1174" y="10330"/>
                  </a:cubicBezTo>
                  <a:cubicBezTo>
                    <a:pt x="939" y="10330"/>
                    <a:pt x="939" y="10330"/>
                    <a:pt x="704" y="10330"/>
                  </a:cubicBezTo>
                  <a:cubicBezTo>
                    <a:pt x="704" y="10330"/>
                    <a:pt x="704" y="10330"/>
                    <a:pt x="704" y="10330"/>
                  </a:cubicBezTo>
                  <a:cubicBezTo>
                    <a:pt x="704" y="10330"/>
                    <a:pt x="470" y="10330"/>
                    <a:pt x="470" y="10330"/>
                  </a:cubicBezTo>
                  <a:cubicBezTo>
                    <a:pt x="470" y="10487"/>
                    <a:pt x="470" y="10487"/>
                    <a:pt x="704" y="10487"/>
                  </a:cubicBezTo>
                  <a:cubicBezTo>
                    <a:pt x="704" y="10643"/>
                    <a:pt x="939" y="10487"/>
                    <a:pt x="939" y="10643"/>
                  </a:cubicBezTo>
                  <a:cubicBezTo>
                    <a:pt x="939" y="10800"/>
                    <a:pt x="704" y="10800"/>
                    <a:pt x="470" y="10800"/>
                  </a:cubicBezTo>
                  <a:cubicBezTo>
                    <a:pt x="470" y="10800"/>
                    <a:pt x="470" y="10800"/>
                    <a:pt x="235" y="10800"/>
                  </a:cubicBezTo>
                  <a:cubicBezTo>
                    <a:pt x="235" y="10800"/>
                    <a:pt x="235" y="10800"/>
                    <a:pt x="235" y="10957"/>
                  </a:cubicBezTo>
                  <a:cubicBezTo>
                    <a:pt x="235" y="10957"/>
                    <a:pt x="0" y="10957"/>
                    <a:pt x="0" y="10957"/>
                  </a:cubicBezTo>
                  <a:cubicBezTo>
                    <a:pt x="0" y="11113"/>
                    <a:pt x="0" y="11113"/>
                    <a:pt x="0" y="11113"/>
                  </a:cubicBezTo>
                  <a:cubicBezTo>
                    <a:pt x="235" y="11270"/>
                    <a:pt x="235" y="11270"/>
                    <a:pt x="235" y="11270"/>
                  </a:cubicBezTo>
                  <a:cubicBezTo>
                    <a:pt x="470" y="11270"/>
                    <a:pt x="470" y="11270"/>
                    <a:pt x="470" y="11426"/>
                  </a:cubicBezTo>
                  <a:cubicBezTo>
                    <a:pt x="470" y="11426"/>
                    <a:pt x="470" y="11426"/>
                    <a:pt x="470" y="11426"/>
                  </a:cubicBezTo>
                  <a:cubicBezTo>
                    <a:pt x="470" y="11426"/>
                    <a:pt x="470" y="11583"/>
                    <a:pt x="704" y="11583"/>
                  </a:cubicBezTo>
                  <a:cubicBezTo>
                    <a:pt x="704" y="11583"/>
                    <a:pt x="704" y="11583"/>
                    <a:pt x="939" y="11583"/>
                  </a:cubicBezTo>
                  <a:cubicBezTo>
                    <a:pt x="939" y="11583"/>
                    <a:pt x="939" y="11739"/>
                    <a:pt x="1174" y="11739"/>
                  </a:cubicBezTo>
                  <a:cubicBezTo>
                    <a:pt x="1409" y="11896"/>
                    <a:pt x="1409" y="11739"/>
                    <a:pt x="1643" y="11739"/>
                  </a:cubicBezTo>
                  <a:cubicBezTo>
                    <a:pt x="1643" y="11739"/>
                    <a:pt x="1643" y="11739"/>
                    <a:pt x="1643" y="11739"/>
                  </a:cubicBezTo>
                  <a:cubicBezTo>
                    <a:pt x="1643" y="11896"/>
                    <a:pt x="1643" y="11896"/>
                    <a:pt x="1878" y="11896"/>
                  </a:cubicBezTo>
                  <a:cubicBezTo>
                    <a:pt x="1643" y="11739"/>
                    <a:pt x="1643" y="11739"/>
                    <a:pt x="1878" y="11739"/>
                  </a:cubicBezTo>
                  <a:cubicBezTo>
                    <a:pt x="1878" y="11739"/>
                    <a:pt x="1878" y="11739"/>
                    <a:pt x="1878" y="11896"/>
                  </a:cubicBezTo>
                  <a:cubicBezTo>
                    <a:pt x="1878" y="11739"/>
                    <a:pt x="1878" y="11739"/>
                    <a:pt x="1878" y="11583"/>
                  </a:cubicBezTo>
                  <a:cubicBezTo>
                    <a:pt x="2113" y="11583"/>
                    <a:pt x="2113" y="11583"/>
                    <a:pt x="2113" y="11583"/>
                  </a:cubicBezTo>
                  <a:cubicBezTo>
                    <a:pt x="2113" y="11426"/>
                    <a:pt x="2113" y="11426"/>
                    <a:pt x="2113" y="11426"/>
                  </a:cubicBezTo>
                  <a:cubicBezTo>
                    <a:pt x="2113" y="11270"/>
                    <a:pt x="2348" y="11113"/>
                    <a:pt x="2348" y="11113"/>
                  </a:cubicBezTo>
                  <a:cubicBezTo>
                    <a:pt x="2583" y="11113"/>
                    <a:pt x="2817" y="11426"/>
                    <a:pt x="2817" y="11426"/>
                  </a:cubicBezTo>
                  <a:cubicBezTo>
                    <a:pt x="2817" y="11426"/>
                    <a:pt x="2817" y="11583"/>
                    <a:pt x="3052" y="11583"/>
                  </a:cubicBezTo>
                  <a:cubicBezTo>
                    <a:pt x="3052" y="11739"/>
                    <a:pt x="3287" y="11583"/>
                    <a:pt x="3287" y="11739"/>
                  </a:cubicBezTo>
                  <a:cubicBezTo>
                    <a:pt x="3287" y="11739"/>
                    <a:pt x="3287" y="11896"/>
                    <a:pt x="3287" y="11896"/>
                  </a:cubicBezTo>
                  <a:cubicBezTo>
                    <a:pt x="3287" y="12052"/>
                    <a:pt x="3287" y="12052"/>
                    <a:pt x="3287" y="12052"/>
                  </a:cubicBezTo>
                  <a:cubicBezTo>
                    <a:pt x="3522" y="12052"/>
                    <a:pt x="3757" y="12052"/>
                    <a:pt x="3757" y="12052"/>
                  </a:cubicBezTo>
                  <a:cubicBezTo>
                    <a:pt x="3991" y="11896"/>
                    <a:pt x="3757" y="11896"/>
                    <a:pt x="3991" y="11896"/>
                  </a:cubicBezTo>
                  <a:cubicBezTo>
                    <a:pt x="3991" y="11896"/>
                    <a:pt x="3991" y="11896"/>
                    <a:pt x="3991" y="11896"/>
                  </a:cubicBezTo>
                  <a:cubicBezTo>
                    <a:pt x="4226" y="11896"/>
                    <a:pt x="4226" y="11896"/>
                    <a:pt x="4461" y="12052"/>
                  </a:cubicBezTo>
                  <a:cubicBezTo>
                    <a:pt x="4461" y="12052"/>
                    <a:pt x="4461" y="12052"/>
                    <a:pt x="4461" y="12052"/>
                  </a:cubicBezTo>
                  <a:cubicBezTo>
                    <a:pt x="4696" y="12052"/>
                    <a:pt x="4930" y="11896"/>
                    <a:pt x="4930" y="11896"/>
                  </a:cubicBezTo>
                  <a:cubicBezTo>
                    <a:pt x="4930" y="11739"/>
                    <a:pt x="4930" y="11583"/>
                    <a:pt x="4930" y="11583"/>
                  </a:cubicBezTo>
                  <a:cubicBezTo>
                    <a:pt x="4930" y="11583"/>
                    <a:pt x="5400" y="11583"/>
                    <a:pt x="5400" y="11583"/>
                  </a:cubicBezTo>
                  <a:close/>
                  <a:moveTo>
                    <a:pt x="6104" y="7826"/>
                  </a:moveTo>
                  <a:cubicBezTo>
                    <a:pt x="5870" y="7983"/>
                    <a:pt x="6104" y="8139"/>
                    <a:pt x="6104" y="8139"/>
                  </a:cubicBezTo>
                  <a:cubicBezTo>
                    <a:pt x="6104" y="8139"/>
                    <a:pt x="6104" y="8296"/>
                    <a:pt x="6104" y="8296"/>
                  </a:cubicBezTo>
                  <a:cubicBezTo>
                    <a:pt x="6104" y="8296"/>
                    <a:pt x="6104" y="8452"/>
                    <a:pt x="6104" y="8452"/>
                  </a:cubicBezTo>
                  <a:cubicBezTo>
                    <a:pt x="6104" y="8452"/>
                    <a:pt x="6339" y="8609"/>
                    <a:pt x="6574" y="8609"/>
                  </a:cubicBezTo>
                  <a:cubicBezTo>
                    <a:pt x="6809" y="8452"/>
                    <a:pt x="6574" y="8452"/>
                    <a:pt x="6574" y="8296"/>
                  </a:cubicBezTo>
                  <a:cubicBezTo>
                    <a:pt x="6574" y="8296"/>
                    <a:pt x="6574" y="8296"/>
                    <a:pt x="6574" y="8296"/>
                  </a:cubicBezTo>
                  <a:cubicBezTo>
                    <a:pt x="6574" y="8296"/>
                    <a:pt x="6574" y="8139"/>
                    <a:pt x="6574" y="8139"/>
                  </a:cubicBezTo>
                  <a:cubicBezTo>
                    <a:pt x="6574" y="8139"/>
                    <a:pt x="6574" y="8139"/>
                    <a:pt x="6574" y="8139"/>
                  </a:cubicBezTo>
                  <a:cubicBezTo>
                    <a:pt x="6574" y="7983"/>
                    <a:pt x="6574" y="7826"/>
                    <a:pt x="6104" y="7826"/>
                  </a:cubicBezTo>
                  <a:cubicBezTo>
                    <a:pt x="6104" y="7826"/>
                    <a:pt x="6104" y="7826"/>
                    <a:pt x="6104" y="7826"/>
                  </a:cubicBezTo>
                  <a:cubicBezTo>
                    <a:pt x="6104" y="7826"/>
                    <a:pt x="6104" y="7826"/>
                    <a:pt x="6104" y="7826"/>
                  </a:cubicBezTo>
                  <a:close/>
                  <a:moveTo>
                    <a:pt x="4461" y="7983"/>
                  </a:moveTo>
                  <a:cubicBezTo>
                    <a:pt x="4461" y="7983"/>
                    <a:pt x="4461" y="7983"/>
                    <a:pt x="4461" y="7983"/>
                  </a:cubicBezTo>
                  <a:cubicBezTo>
                    <a:pt x="4461" y="7983"/>
                    <a:pt x="4461" y="7983"/>
                    <a:pt x="4461" y="7983"/>
                  </a:cubicBezTo>
                  <a:cubicBezTo>
                    <a:pt x="4696" y="7826"/>
                    <a:pt x="4461" y="7670"/>
                    <a:pt x="4461" y="7513"/>
                  </a:cubicBezTo>
                  <a:cubicBezTo>
                    <a:pt x="4461" y="7357"/>
                    <a:pt x="4461" y="7200"/>
                    <a:pt x="4226" y="7200"/>
                  </a:cubicBezTo>
                  <a:cubicBezTo>
                    <a:pt x="4226" y="7357"/>
                    <a:pt x="3991" y="7513"/>
                    <a:pt x="3991" y="7513"/>
                  </a:cubicBezTo>
                  <a:cubicBezTo>
                    <a:pt x="3991" y="7513"/>
                    <a:pt x="3991" y="7513"/>
                    <a:pt x="3991" y="7357"/>
                  </a:cubicBezTo>
                  <a:cubicBezTo>
                    <a:pt x="3757" y="7357"/>
                    <a:pt x="3757" y="7513"/>
                    <a:pt x="3522" y="7670"/>
                  </a:cubicBezTo>
                  <a:cubicBezTo>
                    <a:pt x="3757" y="7670"/>
                    <a:pt x="3522" y="7826"/>
                    <a:pt x="3522" y="7983"/>
                  </a:cubicBezTo>
                  <a:cubicBezTo>
                    <a:pt x="3757" y="7983"/>
                    <a:pt x="3757" y="7513"/>
                    <a:pt x="4226" y="7670"/>
                  </a:cubicBezTo>
                  <a:cubicBezTo>
                    <a:pt x="3991" y="7670"/>
                    <a:pt x="3991" y="7826"/>
                    <a:pt x="3991" y="7826"/>
                  </a:cubicBezTo>
                  <a:cubicBezTo>
                    <a:pt x="3991" y="7826"/>
                    <a:pt x="3991" y="7826"/>
                    <a:pt x="3991" y="7826"/>
                  </a:cubicBezTo>
                  <a:cubicBezTo>
                    <a:pt x="3991" y="7826"/>
                    <a:pt x="4226" y="7983"/>
                    <a:pt x="4226" y="7983"/>
                  </a:cubicBezTo>
                  <a:cubicBezTo>
                    <a:pt x="4226" y="7983"/>
                    <a:pt x="3991" y="7983"/>
                    <a:pt x="3991" y="8139"/>
                  </a:cubicBezTo>
                  <a:cubicBezTo>
                    <a:pt x="3991" y="8139"/>
                    <a:pt x="3991" y="8139"/>
                    <a:pt x="4226" y="8139"/>
                  </a:cubicBezTo>
                  <a:cubicBezTo>
                    <a:pt x="4226" y="8139"/>
                    <a:pt x="4226" y="7983"/>
                    <a:pt x="4461" y="7983"/>
                  </a:cubicBezTo>
                  <a:close/>
                  <a:moveTo>
                    <a:pt x="4696" y="7670"/>
                  </a:moveTo>
                  <a:cubicBezTo>
                    <a:pt x="4696" y="7513"/>
                    <a:pt x="4930" y="7357"/>
                    <a:pt x="4930" y="7357"/>
                  </a:cubicBezTo>
                  <a:cubicBezTo>
                    <a:pt x="5165" y="7200"/>
                    <a:pt x="5400" y="6887"/>
                    <a:pt x="5400" y="6730"/>
                  </a:cubicBezTo>
                  <a:cubicBezTo>
                    <a:pt x="5400" y="6574"/>
                    <a:pt x="4226" y="7357"/>
                    <a:pt x="4930" y="7200"/>
                  </a:cubicBezTo>
                  <a:cubicBezTo>
                    <a:pt x="4696" y="7200"/>
                    <a:pt x="4461" y="7200"/>
                    <a:pt x="4461" y="7357"/>
                  </a:cubicBezTo>
                  <a:cubicBezTo>
                    <a:pt x="4461" y="7513"/>
                    <a:pt x="4461" y="7670"/>
                    <a:pt x="4696" y="7670"/>
                  </a:cubicBezTo>
                  <a:close/>
                  <a:moveTo>
                    <a:pt x="5400" y="6574"/>
                  </a:moveTo>
                  <a:cubicBezTo>
                    <a:pt x="5400" y="6574"/>
                    <a:pt x="5165" y="6574"/>
                    <a:pt x="5165" y="6730"/>
                  </a:cubicBezTo>
                  <a:cubicBezTo>
                    <a:pt x="5400" y="6730"/>
                    <a:pt x="5400" y="6574"/>
                    <a:pt x="5400" y="6574"/>
                  </a:cubicBezTo>
                  <a:close/>
                  <a:moveTo>
                    <a:pt x="5400" y="6574"/>
                  </a:moveTo>
                  <a:cubicBezTo>
                    <a:pt x="5400" y="6574"/>
                    <a:pt x="5400" y="6574"/>
                    <a:pt x="5400" y="6574"/>
                  </a:cubicBezTo>
                  <a:cubicBezTo>
                    <a:pt x="5400" y="6574"/>
                    <a:pt x="5400" y="6417"/>
                    <a:pt x="5400" y="6417"/>
                  </a:cubicBezTo>
                  <a:cubicBezTo>
                    <a:pt x="5400" y="6417"/>
                    <a:pt x="5400" y="6417"/>
                    <a:pt x="5400" y="6574"/>
                  </a:cubicBezTo>
                  <a:close/>
                  <a:moveTo>
                    <a:pt x="5635" y="6261"/>
                  </a:moveTo>
                  <a:cubicBezTo>
                    <a:pt x="5635" y="6261"/>
                    <a:pt x="5400" y="6261"/>
                    <a:pt x="5400" y="6261"/>
                  </a:cubicBezTo>
                  <a:cubicBezTo>
                    <a:pt x="5400" y="6417"/>
                    <a:pt x="5635" y="6417"/>
                    <a:pt x="5635" y="6261"/>
                  </a:cubicBezTo>
                  <a:close/>
                  <a:moveTo>
                    <a:pt x="5635" y="6104"/>
                  </a:moveTo>
                  <a:cubicBezTo>
                    <a:pt x="5635" y="6104"/>
                    <a:pt x="5635" y="5948"/>
                    <a:pt x="5635" y="5948"/>
                  </a:cubicBezTo>
                  <a:cubicBezTo>
                    <a:pt x="5635" y="5948"/>
                    <a:pt x="5635" y="6104"/>
                    <a:pt x="5635" y="6104"/>
                  </a:cubicBezTo>
                  <a:cubicBezTo>
                    <a:pt x="5635" y="6104"/>
                    <a:pt x="5635" y="6104"/>
                    <a:pt x="5635" y="6104"/>
                  </a:cubicBezTo>
                  <a:close/>
                  <a:moveTo>
                    <a:pt x="4226" y="5948"/>
                  </a:moveTo>
                  <a:cubicBezTo>
                    <a:pt x="4226" y="5948"/>
                    <a:pt x="4226" y="5948"/>
                    <a:pt x="4226" y="5948"/>
                  </a:cubicBezTo>
                  <a:cubicBezTo>
                    <a:pt x="4226" y="5635"/>
                    <a:pt x="3991" y="5791"/>
                    <a:pt x="4226" y="5948"/>
                  </a:cubicBezTo>
                  <a:close/>
                  <a:moveTo>
                    <a:pt x="4461" y="5478"/>
                  </a:moveTo>
                  <a:cubicBezTo>
                    <a:pt x="4461" y="5322"/>
                    <a:pt x="4226" y="5478"/>
                    <a:pt x="4226" y="5478"/>
                  </a:cubicBezTo>
                  <a:cubicBezTo>
                    <a:pt x="4226" y="5478"/>
                    <a:pt x="4226" y="5478"/>
                    <a:pt x="4226" y="5478"/>
                  </a:cubicBezTo>
                  <a:cubicBezTo>
                    <a:pt x="4226" y="5478"/>
                    <a:pt x="3991" y="5478"/>
                    <a:pt x="3991" y="5478"/>
                  </a:cubicBezTo>
                  <a:cubicBezTo>
                    <a:pt x="3991" y="5635"/>
                    <a:pt x="3991" y="5635"/>
                    <a:pt x="3991" y="5635"/>
                  </a:cubicBezTo>
                  <a:cubicBezTo>
                    <a:pt x="3991" y="5791"/>
                    <a:pt x="4226" y="5635"/>
                    <a:pt x="4226" y="5791"/>
                  </a:cubicBezTo>
                  <a:cubicBezTo>
                    <a:pt x="4226" y="5791"/>
                    <a:pt x="4226" y="5791"/>
                    <a:pt x="4461" y="5791"/>
                  </a:cubicBezTo>
                  <a:cubicBezTo>
                    <a:pt x="4461" y="5948"/>
                    <a:pt x="4930" y="5791"/>
                    <a:pt x="4461" y="5948"/>
                  </a:cubicBezTo>
                  <a:cubicBezTo>
                    <a:pt x="4461" y="5948"/>
                    <a:pt x="4461" y="5948"/>
                    <a:pt x="4461" y="5948"/>
                  </a:cubicBezTo>
                  <a:cubicBezTo>
                    <a:pt x="4461" y="5948"/>
                    <a:pt x="4226" y="6104"/>
                    <a:pt x="4226" y="6104"/>
                  </a:cubicBezTo>
                  <a:cubicBezTo>
                    <a:pt x="4226" y="6261"/>
                    <a:pt x="4461" y="6104"/>
                    <a:pt x="4696" y="6104"/>
                  </a:cubicBezTo>
                  <a:cubicBezTo>
                    <a:pt x="4461" y="6104"/>
                    <a:pt x="4226" y="6261"/>
                    <a:pt x="4226" y="6261"/>
                  </a:cubicBezTo>
                  <a:cubicBezTo>
                    <a:pt x="4226" y="6261"/>
                    <a:pt x="4226" y="6261"/>
                    <a:pt x="4226" y="6261"/>
                  </a:cubicBezTo>
                  <a:cubicBezTo>
                    <a:pt x="4226" y="6261"/>
                    <a:pt x="4226" y="6261"/>
                    <a:pt x="4226" y="6261"/>
                  </a:cubicBezTo>
                  <a:cubicBezTo>
                    <a:pt x="3991" y="6104"/>
                    <a:pt x="3991" y="6104"/>
                    <a:pt x="3991" y="6261"/>
                  </a:cubicBezTo>
                  <a:cubicBezTo>
                    <a:pt x="3991" y="6261"/>
                    <a:pt x="3991" y="6417"/>
                    <a:pt x="3991" y="6417"/>
                  </a:cubicBezTo>
                  <a:cubicBezTo>
                    <a:pt x="4226" y="6417"/>
                    <a:pt x="3991" y="6417"/>
                    <a:pt x="4226" y="6417"/>
                  </a:cubicBezTo>
                  <a:cubicBezTo>
                    <a:pt x="4461" y="6261"/>
                    <a:pt x="4461" y="6417"/>
                    <a:pt x="4696" y="6261"/>
                  </a:cubicBezTo>
                  <a:cubicBezTo>
                    <a:pt x="4696" y="6261"/>
                    <a:pt x="5165" y="6104"/>
                    <a:pt x="4930" y="6261"/>
                  </a:cubicBezTo>
                  <a:cubicBezTo>
                    <a:pt x="5165" y="6261"/>
                    <a:pt x="5165" y="6261"/>
                    <a:pt x="5400" y="6104"/>
                  </a:cubicBezTo>
                  <a:cubicBezTo>
                    <a:pt x="5165" y="6104"/>
                    <a:pt x="5165" y="6104"/>
                    <a:pt x="5165" y="6104"/>
                  </a:cubicBezTo>
                  <a:cubicBezTo>
                    <a:pt x="5165" y="6104"/>
                    <a:pt x="5165" y="6104"/>
                    <a:pt x="5165" y="5948"/>
                  </a:cubicBezTo>
                  <a:cubicBezTo>
                    <a:pt x="5400" y="6104"/>
                    <a:pt x="5400" y="6104"/>
                    <a:pt x="5400" y="5948"/>
                  </a:cubicBezTo>
                  <a:cubicBezTo>
                    <a:pt x="5400" y="5948"/>
                    <a:pt x="5400" y="5948"/>
                    <a:pt x="5400" y="5948"/>
                  </a:cubicBezTo>
                  <a:cubicBezTo>
                    <a:pt x="5400" y="5948"/>
                    <a:pt x="5165" y="5791"/>
                    <a:pt x="5165" y="5791"/>
                  </a:cubicBezTo>
                  <a:cubicBezTo>
                    <a:pt x="4930" y="5791"/>
                    <a:pt x="4930" y="5791"/>
                    <a:pt x="4696" y="5791"/>
                  </a:cubicBezTo>
                  <a:cubicBezTo>
                    <a:pt x="4696" y="5635"/>
                    <a:pt x="4696" y="5478"/>
                    <a:pt x="4461" y="5478"/>
                  </a:cubicBezTo>
                  <a:cubicBezTo>
                    <a:pt x="4461" y="5478"/>
                    <a:pt x="4461" y="5478"/>
                    <a:pt x="4461" y="5478"/>
                  </a:cubicBezTo>
                  <a:close/>
                  <a:moveTo>
                    <a:pt x="1878" y="3913"/>
                  </a:moveTo>
                  <a:cubicBezTo>
                    <a:pt x="1878" y="3757"/>
                    <a:pt x="2113" y="3757"/>
                    <a:pt x="2113" y="3600"/>
                  </a:cubicBezTo>
                  <a:cubicBezTo>
                    <a:pt x="1878" y="3600"/>
                    <a:pt x="1643" y="3600"/>
                    <a:pt x="1643" y="3443"/>
                  </a:cubicBezTo>
                  <a:cubicBezTo>
                    <a:pt x="1878" y="3443"/>
                    <a:pt x="1878" y="3600"/>
                    <a:pt x="2113" y="3600"/>
                  </a:cubicBezTo>
                  <a:cubicBezTo>
                    <a:pt x="1878" y="3600"/>
                    <a:pt x="1878" y="3443"/>
                    <a:pt x="1878" y="3443"/>
                  </a:cubicBezTo>
                  <a:cubicBezTo>
                    <a:pt x="1878" y="3443"/>
                    <a:pt x="1878" y="3443"/>
                    <a:pt x="1878" y="3443"/>
                  </a:cubicBezTo>
                  <a:cubicBezTo>
                    <a:pt x="1878" y="3443"/>
                    <a:pt x="1878" y="3443"/>
                    <a:pt x="1643" y="3443"/>
                  </a:cubicBezTo>
                  <a:cubicBezTo>
                    <a:pt x="1409" y="3443"/>
                    <a:pt x="1643" y="3443"/>
                    <a:pt x="1643" y="3600"/>
                  </a:cubicBezTo>
                  <a:cubicBezTo>
                    <a:pt x="1643" y="3600"/>
                    <a:pt x="1643" y="3600"/>
                    <a:pt x="1643" y="3757"/>
                  </a:cubicBezTo>
                  <a:cubicBezTo>
                    <a:pt x="1643" y="3757"/>
                    <a:pt x="1409" y="3757"/>
                    <a:pt x="1409" y="3913"/>
                  </a:cubicBezTo>
                  <a:cubicBezTo>
                    <a:pt x="1409" y="3913"/>
                    <a:pt x="1643" y="3913"/>
                    <a:pt x="1643" y="3913"/>
                  </a:cubicBezTo>
                  <a:cubicBezTo>
                    <a:pt x="1643" y="3913"/>
                    <a:pt x="1643" y="4070"/>
                    <a:pt x="1643" y="4070"/>
                  </a:cubicBezTo>
                  <a:cubicBezTo>
                    <a:pt x="1643" y="4226"/>
                    <a:pt x="1878" y="4226"/>
                    <a:pt x="2113" y="4226"/>
                  </a:cubicBezTo>
                  <a:cubicBezTo>
                    <a:pt x="1878" y="4070"/>
                    <a:pt x="1878" y="4070"/>
                    <a:pt x="1643" y="4070"/>
                  </a:cubicBezTo>
                  <a:cubicBezTo>
                    <a:pt x="1878" y="4070"/>
                    <a:pt x="1878" y="4070"/>
                    <a:pt x="1878" y="4070"/>
                  </a:cubicBezTo>
                  <a:cubicBezTo>
                    <a:pt x="1878" y="3913"/>
                    <a:pt x="1878" y="3913"/>
                    <a:pt x="1643" y="3757"/>
                  </a:cubicBezTo>
                  <a:cubicBezTo>
                    <a:pt x="1878" y="3913"/>
                    <a:pt x="1878" y="3913"/>
                    <a:pt x="1878" y="3913"/>
                  </a:cubicBezTo>
                  <a:close/>
                  <a:moveTo>
                    <a:pt x="1409" y="2974"/>
                  </a:moveTo>
                  <a:cubicBezTo>
                    <a:pt x="1643" y="2974"/>
                    <a:pt x="1643" y="2974"/>
                    <a:pt x="1878" y="2974"/>
                  </a:cubicBezTo>
                  <a:cubicBezTo>
                    <a:pt x="1878" y="2974"/>
                    <a:pt x="1878" y="2974"/>
                    <a:pt x="1643" y="2974"/>
                  </a:cubicBezTo>
                  <a:cubicBezTo>
                    <a:pt x="1878" y="3287"/>
                    <a:pt x="2583" y="2974"/>
                    <a:pt x="1878" y="2974"/>
                  </a:cubicBezTo>
                  <a:cubicBezTo>
                    <a:pt x="1878" y="2974"/>
                    <a:pt x="1878" y="2974"/>
                    <a:pt x="1878" y="2974"/>
                  </a:cubicBezTo>
                  <a:cubicBezTo>
                    <a:pt x="2113" y="2974"/>
                    <a:pt x="2348" y="2974"/>
                    <a:pt x="2348" y="2817"/>
                  </a:cubicBezTo>
                  <a:cubicBezTo>
                    <a:pt x="2113" y="2974"/>
                    <a:pt x="2113" y="2817"/>
                    <a:pt x="2113" y="2817"/>
                  </a:cubicBezTo>
                  <a:cubicBezTo>
                    <a:pt x="2113" y="2817"/>
                    <a:pt x="2113" y="2817"/>
                    <a:pt x="2113" y="2817"/>
                  </a:cubicBezTo>
                  <a:cubicBezTo>
                    <a:pt x="2113" y="2817"/>
                    <a:pt x="2113" y="2817"/>
                    <a:pt x="2113" y="2817"/>
                  </a:cubicBezTo>
                  <a:cubicBezTo>
                    <a:pt x="2113" y="2817"/>
                    <a:pt x="2348" y="2974"/>
                    <a:pt x="2348" y="2817"/>
                  </a:cubicBezTo>
                  <a:cubicBezTo>
                    <a:pt x="2348" y="2661"/>
                    <a:pt x="2113" y="2661"/>
                    <a:pt x="2113" y="2661"/>
                  </a:cubicBezTo>
                  <a:cubicBezTo>
                    <a:pt x="2348" y="2661"/>
                    <a:pt x="1878" y="2661"/>
                    <a:pt x="1878" y="2661"/>
                  </a:cubicBezTo>
                  <a:cubicBezTo>
                    <a:pt x="1878" y="2661"/>
                    <a:pt x="1878" y="2661"/>
                    <a:pt x="1878" y="2817"/>
                  </a:cubicBezTo>
                  <a:cubicBezTo>
                    <a:pt x="1878" y="2817"/>
                    <a:pt x="1878" y="2661"/>
                    <a:pt x="1878" y="2661"/>
                  </a:cubicBezTo>
                  <a:cubicBezTo>
                    <a:pt x="1878" y="2661"/>
                    <a:pt x="1878" y="2661"/>
                    <a:pt x="1878" y="2661"/>
                  </a:cubicBezTo>
                  <a:cubicBezTo>
                    <a:pt x="1643" y="2661"/>
                    <a:pt x="1643" y="2661"/>
                    <a:pt x="1643" y="2817"/>
                  </a:cubicBezTo>
                  <a:cubicBezTo>
                    <a:pt x="1643" y="2817"/>
                    <a:pt x="1643" y="2817"/>
                    <a:pt x="1643" y="2817"/>
                  </a:cubicBezTo>
                  <a:cubicBezTo>
                    <a:pt x="1643" y="2661"/>
                    <a:pt x="1643" y="2661"/>
                    <a:pt x="1643" y="2661"/>
                  </a:cubicBezTo>
                  <a:cubicBezTo>
                    <a:pt x="1643" y="2661"/>
                    <a:pt x="1643" y="2661"/>
                    <a:pt x="1409" y="2661"/>
                  </a:cubicBezTo>
                  <a:cubicBezTo>
                    <a:pt x="1409" y="2817"/>
                    <a:pt x="1174" y="2974"/>
                    <a:pt x="1409" y="2974"/>
                  </a:cubicBezTo>
                  <a:close/>
                  <a:moveTo>
                    <a:pt x="4226" y="2817"/>
                  </a:moveTo>
                  <a:cubicBezTo>
                    <a:pt x="4226" y="2817"/>
                    <a:pt x="3991" y="2661"/>
                    <a:pt x="3991" y="2661"/>
                  </a:cubicBezTo>
                  <a:cubicBezTo>
                    <a:pt x="3991" y="2661"/>
                    <a:pt x="3522" y="2817"/>
                    <a:pt x="3991" y="2817"/>
                  </a:cubicBezTo>
                  <a:cubicBezTo>
                    <a:pt x="3757" y="2974"/>
                    <a:pt x="3991" y="3130"/>
                    <a:pt x="3991" y="3287"/>
                  </a:cubicBezTo>
                  <a:cubicBezTo>
                    <a:pt x="3991" y="3130"/>
                    <a:pt x="3757" y="3130"/>
                    <a:pt x="3757" y="3130"/>
                  </a:cubicBezTo>
                  <a:cubicBezTo>
                    <a:pt x="3757" y="3130"/>
                    <a:pt x="3757" y="3130"/>
                    <a:pt x="3757" y="3130"/>
                  </a:cubicBezTo>
                  <a:cubicBezTo>
                    <a:pt x="3757" y="3130"/>
                    <a:pt x="3757" y="3130"/>
                    <a:pt x="3757" y="3130"/>
                  </a:cubicBezTo>
                  <a:cubicBezTo>
                    <a:pt x="3522" y="3130"/>
                    <a:pt x="3522" y="2817"/>
                    <a:pt x="3287" y="2817"/>
                  </a:cubicBezTo>
                  <a:cubicBezTo>
                    <a:pt x="3287" y="2974"/>
                    <a:pt x="3287" y="2974"/>
                    <a:pt x="3287" y="2974"/>
                  </a:cubicBezTo>
                  <a:cubicBezTo>
                    <a:pt x="3287" y="2974"/>
                    <a:pt x="3522" y="3130"/>
                    <a:pt x="3522" y="3130"/>
                  </a:cubicBezTo>
                  <a:cubicBezTo>
                    <a:pt x="3287" y="3130"/>
                    <a:pt x="3287" y="3287"/>
                    <a:pt x="3287" y="3287"/>
                  </a:cubicBezTo>
                  <a:cubicBezTo>
                    <a:pt x="3287" y="3287"/>
                    <a:pt x="3287" y="3130"/>
                    <a:pt x="3052" y="3130"/>
                  </a:cubicBezTo>
                  <a:cubicBezTo>
                    <a:pt x="3052" y="3130"/>
                    <a:pt x="3052" y="3287"/>
                    <a:pt x="3052" y="3287"/>
                  </a:cubicBezTo>
                  <a:cubicBezTo>
                    <a:pt x="3052" y="3287"/>
                    <a:pt x="3052" y="3287"/>
                    <a:pt x="3052" y="3287"/>
                  </a:cubicBezTo>
                  <a:cubicBezTo>
                    <a:pt x="3052" y="3287"/>
                    <a:pt x="3287" y="3600"/>
                    <a:pt x="3287" y="3600"/>
                  </a:cubicBezTo>
                  <a:cubicBezTo>
                    <a:pt x="3522" y="3600"/>
                    <a:pt x="3522" y="3443"/>
                    <a:pt x="3522" y="3443"/>
                  </a:cubicBezTo>
                  <a:cubicBezTo>
                    <a:pt x="3522" y="3443"/>
                    <a:pt x="3522" y="3443"/>
                    <a:pt x="3522" y="3443"/>
                  </a:cubicBezTo>
                  <a:cubicBezTo>
                    <a:pt x="3522" y="3443"/>
                    <a:pt x="3522" y="3443"/>
                    <a:pt x="3522" y="3443"/>
                  </a:cubicBezTo>
                  <a:cubicBezTo>
                    <a:pt x="3522" y="3443"/>
                    <a:pt x="3522" y="3443"/>
                    <a:pt x="3522" y="3443"/>
                  </a:cubicBezTo>
                  <a:cubicBezTo>
                    <a:pt x="3757" y="3600"/>
                    <a:pt x="3757" y="3443"/>
                    <a:pt x="3757" y="3600"/>
                  </a:cubicBezTo>
                  <a:cubicBezTo>
                    <a:pt x="3757" y="3443"/>
                    <a:pt x="3991" y="3600"/>
                    <a:pt x="3991" y="3757"/>
                  </a:cubicBezTo>
                  <a:cubicBezTo>
                    <a:pt x="3991" y="3600"/>
                    <a:pt x="3757" y="3443"/>
                    <a:pt x="3522" y="3600"/>
                  </a:cubicBezTo>
                  <a:cubicBezTo>
                    <a:pt x="3522" y="3757"/>
                    <a:pt x="3757" y="3913"/>
                    <a:pt x="3991" y="3757"/>
                  </a:cubicBezTo>
                  <a:cubicBezTo>
                    <a:pt x="3757" y="3913"/>
                    <a:pt x="3757" y="3913"/>
                    <a:pt x="3991" y="3913"/>
                  </a:cubicBezTo>
                  <a:cubicBezTo>
                    <a:pt x="3991" y="3913"/>
                    <a:pt x="3991" y="3913"/>
                    <a:pt x="3991" y="3913"/>
                  </a:cubicBezTo>
                  <a:cubicBezTo>
                    <a:pt x="3991" y="3913"/>
                    <a:pt x="3991" y="4070"/>
                    <a:pt x="3991" y="4070"/>
                  </a:cubicBezTo>
                  <a:cubicBezTo>
                    <a:pt x="3991" y="4070"/>
                    <a:pt x="4226" y="4070"/>
                    <a:pt x="4226" y="3913"/>
                  </a:cubicBezTo>
                  <a:cubicBezTo>
                    <a:pt x="4226" y="3913"/>
                    <a:pt x="4226" y="3913"/>
                    <a:pt x="4226" y="3913"/>
                  </a:cubicBezTo>
                  <a:cubicBezTo>
                    <a:pt x="4461" y="3913"/>
                    <a:pt x="4461" y="4070"/>
                    <a:pt x="4461" y="4070"/>
                  </a:cubicBezTo>
                  <a:cubicBezTo>
                    <a:pt x="4461" y="4226"/>
                    <a:pt x="4696" y="3913"/>
                    <a:pt x="4461" y="3913"/>
                  </a:cubicBezTo>
                  <a:cubicBezTo>
                    <a:pt x="4696" y="3913"/>
                    <a:pt x="4696" y="4070"/>
                    <a:pt x="4930" y="3913"/>
                  </a:cubicBezTo>
                  <a:cubicBezTo>
                    <a:pt x="4930" y="4070"/>
                    <a:pt x="4696" y="4070"/>
                    <a:pt x="4696" y="4226"/>
                  </a:cubicBezTo>
                  <a:cubicBezTo>
                    <a:pt x="4696" y="4383"/>
                    <a:pt x="4461" y="4383"/>
                    <a:pt x="4696" y="4383"/>
                  </a:cubicBezTo>
                  <a:cubicBezTo>
                    <a:pt x="4930" y="4383"/>
                    <a:pt x="5165" y="4070"/>
                    <a:pt x="5165" y="4070"/>
                  </a:cubicBezTo>
                  <a:cubicBezTo>
                    <a:pt x="5165" y="4070"/>
                    <a:pt x="5400" y="3913"/>
                    <a:pt x="5400" y="3913"/>
                  </a:cubicBezTo>
                  <a:cubicBezTo>
                    <a:pt x="5400" y="3913"/>
                    <a:pt x="5400" y="3757"/>
                    <a:pt x="5400" y="3757"/>
                  </a:cubicBezTo>
                  <a:cubicBezTo>
                    <a:pt x="5400" y="3757"/>
                    <a:pt x="5165" y="3757"/>
                    <a:pt x="5165" y="3757"/>
                  </a:cubicBezTo>
                  <a:cubicBezTo>
                    <a:pt x="5165" y="3757"/>
                    <a:pt x="4930" y="3757"/>
                    <a:pt x="4930" y="3757"/>
                  </a:cubicBezTo>
                  <a:cubicBezTo>
                    <a:pt x="4930" y="3757"/>
                    <a:pt x="4696" y="3600"/>
                    <a:pt x="4461" y="3757"/>
                  </a:cubicBezTo>
                  <a:cubicBezTo>
                    <a:pt x="4696" y="3600"/>
                    <a:pt x="4461" y="3600"/>
                    <a:pt x="4226" y="3600"/>
                  </a:cubicBezTo>
                  <a:cubicBezTo>
                    <a:pt x="4461" y="3600"/>
                    <a:pt x="4461" y="3600"/>
                    <a:pt x="4461" y="3443"/>
                  </a:cubicBezTo>
                  <a:cubicBezTo>
                    <a:pt x="4226" y="3443"/>
                    <a:pt x="4461" y="3287"/>
                    <a:pt x="4226" y="3443"/>
                  </a:cubicBezTo>
                  <a:cubicBezTo>
                    <a:pt x="4461" y="3287"/>
                    <a:pt x="4226" y="2974"/>
                    <a:pt x="4226" y="2817"/>
                  </a:cubicBezTo>
                  <a:close/>
                  <a:moveTo>
                    <a:pt x="2348" y="1409"/>
                  </a:moveTo>
                  <a:cubicBezTo>
                    <a:pt x="2348" y="1565"/>
                    <a:pt x="2348" y="1722"/>
                    <a:pt x="2348" y="1565"/>
                  </a:cubicBezTo>
                  <a:cubicBezTo>
                    <a:pt x="2348" y="1565"/>
                    <a:pt x="2348" y="1565"/>
                    <a:pt x="2348" y="1565"/>
                  </a:cubicBezTo>
                  <a:cubicBezTo>
                    <a:pt x="2348" y="1565"/>
                    <a:pt x="2348" y="1565"/>
                    <a:pt x="2348" y="1565"/>
                  </a:cubicBezTo>
                  <a:cubicBezTo>
                    <a:pt x="2348" y="1565"/>
                    <a:pt x="2348" y="1722"/>
                    <a:pt x="2348" y="1722"/>
                  </a:cubicBezTo>
                  <a:cubicBezTo>
                    <a:pt x="2348" y="1722"/>
                    <a:pt x="2583" y="1722"/>
                    <a:pt x="2583" y="1722"/>
                  </a:cubicBezTo>
                  <a:cubicBezTo>
                    <a:pt x="2583" y="1722"/>
                    <a:pt x="2348" y="1722"/>
                    <a:pt x="2348" y="1722"/>
                  </a:cubicBezTo>
                  <a:cubicBezTo>
                    <a:pt x="2348" y="1722"/>
                    <a:pt x="2348" y="1722"/>
                    <a:pt x="2348" y="1878"/>
                  </a:cubicBezTo>
                  <a:cubicBezTo>
                    <a:pt x="2348" y="1878"/>
                    <a:pt x="2348" y="1878"/>
                    <a:pt x="2348" y="1878"/>
                  </a:cubicBezTo>
                  <a:cubicBezTo>
                    <a:pt x="2348" y="1878"/>
                    <a:pt x="2817" y="2035"/>
                    <a:pt x="2817" y="2035"/>
                  </a:cubicBezTo>
                  <a:cubicBezTo>
                    <a:pt x="2817" y="2035"/>
                    <a:pt x="2817" y="2035"/>
                    <a:pt x="2817" y="2035"/>
                  </a:cubicBezTo>
                  <a:cubicBezTo>
                    <a:pt x="2817" y="2035"/>
                    <a:pt x="2817" y="2035"/>
                    <a:pt x="2817" y="2035"/>
                  </a:cubicBezTo>
                  <a:cubicBezTo>
                    <a:pt x="2817" y="2035"/>
                    <a:pt x="2348" y="2035"/>
                    <a:pt x="2583" y="2191"/>
                  </a:cubicBezTo>
                  <a:cubicBezTo>
                    <a:pt x="2583" y="2191"/>
                    <a:pt x="2348" y="2191"/>
                    <a:pt x="2348" y="2348"/>
                  </a:cubicBezTo>
                  <a:cubicBezTo>
                    <a:pt x="2348" y="2191"/>
                    <a:pt x="2348" y="2191"/>
                    <a:pt x="2113" y="2191"/>
                  </a:cubicBezTo>
                  <a:cubicBezTo>
                    <a:pt x="2348" y="2348"/>
                    <a:pt x="2583" y="2504"/>
                    <a:pt x="2583" y="2504"/>
                  </a:cubicBezTo>
                  <a:cubicBezTo>
                    <a:pt x="2817" y="2504"/>
                    <a:pt x="2817" y="2348"/>
                    <a:pt x="2817" y="2191"/>
                  </a:cubicBezTo>
                  <a:cubicBezTo>
                    <a:pt x="2817" y="2348"/>
                    <a:pt x="2817" y="2348"/>
                    <a:pt x="3052" y="2348"/>
                  </a:cubicBezTo>
                  <a:cubicBezTo>
                    <a:pt x="3052" y="2348"/>
                    <a:pt x="3052" y="2348"/>
                    <a:pt x="3052" y="2191"/>
                  </a:cubicBezTo>
                  <a:cubicBezTo>
                    <a:pt x="3287" y="2348"/>
                    <a:pt x="2583" y="2035"/>
                    <a:pt x="3287" y="2191"/>
                  </a:cubicBezTo>
                  <a:cubicBezTo>
                    <a:pt x="3287" y="2035"/>
                    <a:pt x="3287" y="2035"/>
                    <a:pt x="3052" y="2035"/>
                  </a:cubicBezTo>
                  <a:cubicBezTo>
                    <a:pt x="3287" y="1878"/>
                    <a:pt x="3052" y="1878"/>
                    <a:pt x="3052" y="1878"/>
                  </a:cubicBezTo>
                  <a:cubicBezTo>
                    <a:pt x="3052" y="1722"/>
                    <a:pt x="3287" y="1565"/>
                    <a:pt x="3287" y="1565"/>
                  </a:cubicBezTo>
                  <a:cubicBezTo>
                    <a:pt x="3287" y="1722"/>
                    <a:pt x="3052" y="1722"/>
                    <a:pt x="3052" y="1722"/>
                  </a:cubicBezTo>
                  <a:cubicBezTo>
                    <a:pt x="3052" y="1878"/>
                    <a:pt x="3287" y="2035"/>
                    <a:pt x="3287" y="2035"/>
                  </a:cubicBezTo>
                  <a:cubicBezTo>
                    <a:pt x="3287" y="2035"/>
                    <a:pt x="3287" y="1878"/>
                    <a:pt x="3287" y="1878"/>
                  </a:cubicBezTo>
                  <a:cubicBezTo>
                    <a:pt x="3287" y="2035"/>
                    <a:pt x="3522" y="2035"/>
                    <a:pt x="3522" y="1878"/>
                  </a:cubicBezTo>
                  <a:cubicBezTo>
                    <a:pt x="3522" y="2035"/>
                    <a:pt x="3757" y="1878"/>
                    <a:pt x="3757" y="1878"/>
                  </a:cubicBezTo>
                  <a:cubicBezTo>
                    <a:pt x="3757" y="1878"/>
                    <a:pt x="3522" y="1878"/>
                    <a:pt x="3522" y="1722"/>
                  </a:cubicBezTo>
                  <a:cubicBezTo>
                    <a:pt x="3522" y="1722"/>
                    <a:pt x="3522" y="1722"/>
                    <a:pt x="3757" y="1722"/>
                  </a:cubicBezTo>
                  <a:cubicBezTo>
                    <a:pt x="3757" y="1722"/>
                    <a:pt x="3757" y="1722"/>
                    <a:pt x="3991" y="1722"/>
                  </a:cubicBezTo>
                  <a:cubicBezTo>
                    <a:pt x="3757" y="1722"/>
                    <a:pt x="3757" y="1722"/>
                    <a:pt x="3757" y="1722"/>
                  </a:cubicBezTo>
                  <a:cubicBezTo>
                    <a:pt x="3757" y="1722"/>
                    <a:pt x="3991" y="1565"/>
                    <a:pt x="3757" y="1565"/>
                  </a:cubicBezTo>
                  <a:cubicBezTo>
                    <a:pt x="3757" y="1409"/>
                    <a:pt x="3522" y="1565"/>
                    <a:pt x="3287" y="1565"/>
                  </a:cubicBezTo>
                  <a:cubicBezTo>
                    <a:pt x="3522" y="1565"/>
                    <a:pt x="3991" y="1409"/>
                    <a:pt x="3757" y="1252"/>
                  </a:cubicBezTo>
                  <a:cubicBezTo>
                    <a:pt x="4226" y="1409"/>
                    <a:pt x="4226" y="1252"/>
                    <a:pt x="4226" y="1096"/>
                  </a:cubicBezTo>
                  <a:cubicBezTo>
                    <a:pt x="4226" y="1096"/>
                    <a:pt x="3991" y="1252"/>
                    <a:pt x="3757" y="1096"/>
                  </a:cubicBezTo>
                  <a:cubicBezTo>
                    <a:pt x="3991" y="1096"/>
                    <a:pt x="3991" y="1096"/>
                    <a:pt x="3991" y="939"/>
                  </a:cubicBezTo>
                  <a:cubicBezTo>
                    <a:pt x="4226" y="939"/>
                    <a:pt x="4226" y="939"/>
                    <a:pt x="4226" y="783"/>
                  </a:cubicBezTo>
                  <a:cubicBezTo>
                    <a:pt x="3991" y="783"/>
                    <a:pt x="4226" y="626"/>
                    <a:pt x="4226" y="626"/>
                  </a:cubicBezTo>
                  <a:cubicBezTo>
                    <a:pt x="4226" y="313"/>
                    <a:pt x="4226" y="313"/>
                    <a:pt x="3991" y="470"/>
                  </a:cubicBezTo>
                  <a:cubicBezTo>
                    <a:pt x="3757" y="626"/>
                    <a:pt x="3522" y="783"/>
                    <a:pt x="3287" y="783"/>
                  </a:cubicBezTo>
                  <a:cubicBezTo>
                    <a:pt x="3052" y="939"/>
                    <a:pt x="3052" y="939"/>
                    <a:pt x="2817" y="939"/>
                  </a:cubicBezTo>
                  <a:cubicBezTo>
                    <a:pt x="2817" y="1096"/>
                    <a:pt x="2817" y="1096"/>
                    <a:pt x="3052" y="1096"/>
                  </a:cubicBezTo>
                  <a:cubicBezTo>
                    <a:pt x="2817" y="1096"/>
                    <a:pt x="3287" y="1252"/>
                    <a:pt x="3052" y="1409"/>
                  </a:cubicBezTo>
                  <a:cubicBezTo>
                    <a:pt x="3052" y="1252"/>
                    <a:pt x="2817" y="1252"/>
                    <a:pt x="2817" y="1252"/>
                  </a:cubicBezTo>
                  <a:cubicBezTo>
                    <a:pt x="2583" y="1252"/>
                    <a:pt x="2817" y="1409"/>
                    <a:pt x="2817" y="1565"/>
                  </a:cubicBezTo>
                  <a:cubicBezTo>
                    <a:pt x="2817" y="1409"/>
                    <a:pt x="2583" y="1252"/>
                    <a:pt x="2583" y="1252"/>
                  </a:cubicBezTo>
                  <a:cubicBezTo>
                    <a:pt x="2583" y="1252"/>
                    <a:pt x="2583" y="1252"/>
                    <a:pt x="2583" y="1252"/>
                  </a:cubicBezTo>
                  <a:cubicBezTo>
                    <a:pt x="2583" y="1252"/>
                    <a:pt x="2583" y="1096"/>
                    <a:pt x="2583" y="1096"/>
                  </a:cubicBezTo>
                  <a:cubicBezTo>
                    <a:pt x="2348" y="1096"/>
                    <a:pt x="2348" y="1252"/>
                    <a:pt x="2348" y="1252"/>
                  </a:cubicBezTo>
                  <a:cubicBezTo>
                    <a:pt x="2348" y="1252"/>
                    <a:pt x="2348" y="1252"/>
                    <a:pt x="2348" y="1252"/>
                  </a:cubicBezTo>
                  <a:cubicBezTo>
                    <a:pt x="2348" y="1409"/>
                    <a:pt x="2113" y="1409"/>
                    <a:pt x="2348" y="1409"/>
                  </a:cubicBezTo>
                  <a:close/>
                  <a:moveTo>
                    <a:pt x="21365" y="15652"/>
                  </a:moveTo>
                  <a:cubicBezTo>
                    <a:pt x="21365" y="15496"/>
                    <a:pt x="21365" y="15339"/>
                    <a:pt x="21365" y="15183"/>
                  </a:cubicBezTo>
                  <a:cubicBezTo>
                    <a:pt x="21365" y="15026"/>
                    <a:pt x="21130" y="15026"/>
                    <a:pt x="20896" y="14870"/>
                  </a:cubicBezTo>
                  <a:cubicBezTo>
                    <a:pt x="20661" y="14713"/>
                    <a:pt x="20191" y="14713"/>
                    <a:pt x="19722" y="14557"/>
                  </a:cubicBezTo>
                  <a:cubicBezTo>
                    <a:pt x="19722" y="14557"/>
                    <a:pt x="19957" y="14713"/>
                    <a:pt x="19957" y="14713"/>
                  </a:cubicBezTo>
                  <a:cubicBezTo>
                    <a:pt x="19722" y="14713"/>
                    <a:pt x="19252" y="14557"/>
                    <a:pt x="19252" y="14557"/>
                  </a:cubicBezTo>
                  <a:cubicBezTo>
                    <a:pt x="19017" y="14557"/>
                    <a:pt x="18783" y="14557"/>
                    <a:pt x="18783" y="14713"/>
                  </a:cubicBezTo>
                  <a:cubicBezTo>
                    <a:pt x="18548" y="14870"/>
                    <a:pt x="18548" y="15026"/>
                    <a:pt x="18548" y="15183"/>
                  </a:cubicBezTo>
                  <a:cubicBezTo>
                    <a:pt x="18313" y="15026"/>
                    <a:pt x="18313" y="15026"/>
                    <a:pt x="18313" y="15026"/>
                  </a:cubicBezTo>
                  <a:cubicBezTo>
                    <a:pt x="18078" y="15026"/>
                    <a:pt x="18078" y="14713"/>
                    <a:pt x="17609" y="14870"/>
                  </a:cubicBezTo>
                  <a:cubicBezTo>
                    <a:pt x="17843" y="14557"/>
                    <a:pt x="18313" y="14400"/>
                    <a:pt x="18548" y="14243"/>
                  </a:cubicBezTo>
                  <a:cubicBezTo>
                    <a:pt x="18548" y="13930"/>
                    <a:pt x="18313" y="13617"/>
                    <a:pt x="18078" y="13461"/>
                  </a:cubicBezTo>
                  <a:cubicBezTo>
                    <a:pt x="17843" y="13461"/>
                    <a:pt x="17843" y="13304"/>
                    <a:pt x="17609" y="13148"/>
                  </a:cubicBezTo>
                  <a:cubicBezTo>
                    <a:pt x="17374" y="13148"/>
                    <a:pt x="17374" y="12991"/>
                    <a:pt x="17139" y="12835"/>
                  </a:cubicBezTo>
                  <a:cubicBezTo>
                    <a:pt x="16904" y="12835"/>
                    <a:pt x="16904" y="12835"/>
                    <a:pt x="16670" y="12835"/>
                  </a:cubicBezTo>
                  <a:cubicBezTo>
                    <a:pt x="16670" y="12835"/>
                    <a:pt x="16670" y="12835"/>
                    <a:pt x="16435" y="12835"/>
                  </a:cubicBezTo>
                  <a:cubicBezTo>
                    <a:pt x="16435" y="12835"/>
                    <a:pt x="16435" y="12835"/>
                    <a:pt x="16435" y="12835"/>
                  </a:cubicBezTo>
                  <a:cubicBezTo>
                    <a:pt x="16200" y="12835"/>
                    <a:pt x="16200" y="12835"/>
                    <a:pt x="16200" y="12835"/>
                  </a:cubicBezTo>
                  <a:cubicBezTo>
                    <a:pt x="16200" y="12835"/>
                    <a:pt x="16200" y="12835"/>
                    <a:pt x="16200" y="12835"/>
                  </a:cubicBezTo>
                  <a:cubicBezTo>
                    <a:pt x="16435" y="12835"/>
                    <a:pt x="16435" y="12835"/>
                    <a:pt x="16435" y="12835"/>
                  </a:cubicBezTo>
                  <a:cubicBezTo>
                    <a:pt x="16670" y="12835"/>
                    <a:pt x="16904" y="12678"/>
                    <a:pt x="17139" y="12835"/>
                  </a:cubicBezTo>
                  <a:cubicBezTo>
                    <a:pt x="17374" y="12835"/>
                    <a:pt x="17374" y="12991"/>
                    <a:pt x="17609" y="12991"/>
                  </a:cubicBezTo>
                  <a:cubicBezTo>
                    <a:pt x="17843" y="12991"/>
                    <a:pt x="17843" y="12991"/>
                    <a:pt x="17843" y="12991"/>
                  </a:cubicBezTo>
                  <a:cubicBezTo>
                    <a:pt x="18078" y="13148"/>
                    <a:pt x="18078" y="13148"/>
                    <a:pt x="17843" y="13148"/>
                  </a:cubicBezTo>
                  <a:cubicBezTo>
                    <a:pt x="18078" y="13148"/>
                    <a:pt x="17609" y="12522"/>
                    <a:pt x="17609" y="12522"/>
                  </a:cubicBezTo>
                  <a:cubicBezTo>
                    <a:pt x="17374" y="12209"/>
                    <a:pt x="17139" y="12052"/>
                    <a:pt x="17609" y="11896"/>
                  </a:cubicBezTo>
                  <a:cubicBezTo>
                    <a:pt x="17374" y="11739"/>
                    <a:pt x="17139" y="11739"/>
                    <a:pt x="17139" y="11739"/>
                  </a:cubicBezTo>
                  <a:cubicBezTo>
                    <a:pt x="17139" y="11739"/>
                    <a:pt x="17139" y="11583"/>
                    <a:pt x="17139" y="11583"/>
                  </a:cubicBezTo>
                  <a:cubicBezTo>
                    <a:pt x="17139" y="11583"/>
                    <a:pt x="16904" y="11583"/>
                    <a:pt x="16904" y="11583"/>
                  </a:cubicBezTo>
                  <a:cubicBezTo>
                    <a:pt x="16904" y="11426"/>
                    <a:pt x="16904" y="11426"/>
                    <a:pt x="16670" y="11426"/>
                  </a:cubicBezTo>
                  <a:cubicBezTo>
                    <a:pt x="16670" y="11270"/>
                    <a:pt x="16670" y="11270"/>
                    <a:pt x="16670" y="11113"/>
                  </a:cubicBezTo>
                  <a:cubicBezTo>
                    <a:pt x="16435" y="10957"/>
                    <a:pt x="16435" y="10957"/>
                    <a:pt x="15965" y="10800"/>
                  </a:cubicBezTo>
                  <a:cubicBezTo>
                    <a:pt x="15730" y="10800"/>
                    <a:pt x="15261" y="10643"/>
                    <a:pt x="15261" y="10487"/>
                  </a:cubicBezTo>
                  <a:cubicBezTo>
                    <a:pt x="15261" y="10643"/>
                    <a:pt x="15261" y="10643"/>
                    <a:pt x="15261" y="10643"/>
                  </a:cubicBezTo>
                  <a:cubicBezTo>
                    <a:pt x="15261" y="10643"/>
                    <a:pt x="15026" y="10643"/>
                    <a:pt x="15026" y="10643"/>
                  </a:cubicBezTo>
                  <a:cubicBezTo>
                    <a:pt x="15026" y="10643"/>
                    <a:pt x="15026" y="10643"/>
                    <a:pt x="15026" y="10487"/>
                  </a:cubicBezTo>
                  <a:cubicBezTo>
                    <a:pt x="15026" y="10487"/>
                    <a:pt x="15026" y="10487"/>
                    <a:pt x="15026" y="10330"/>
                  </a:cubicBezTo>
                  <a:cubicBezTo>
                    <a:pt x="14791" y="10174"/>
                    <a:pt x="14791" y="10017"/>
                    <a:pt x="14791" y="9704"/>
                  </a:cubicBezTo>
                  <a:cubicBezTo>
                    <a:pt x="14557" y="9548"/>
                    <a:pt x="14557" y="9548"/>
                    <a:pt x="14557" y="9391"/>
                  </a:cubicBezTo>
                  <a:cubicBezTo>
                    <a:pt x="14322" y="9235"/>
                    <a:pt x="14322" y="9235"/>
                    <a:pt x="14322" y="9078"/>
                  </a:cubicBezTo>
                  <a:cubicBezTo>
                    <a:pt x="14322" y="8922"/>
                    <a:pt x="14322" y="8922"/>
                    <a:pt x="14322" y="8765"/>
                  </a:cubicBezTo>
                  <a:cubicBezTo>
                    <a:pt x="14322" y="8609"/>
                    <a:pt x="14322" y="8452"/>
                    <a:pt x="14087" y="8296"/>
                  </a:cubicBezTo>
                  <a:cubicBezTo>
                    <a:pt x="14087" y="8296"/>
                    <a:pt x="14087" y="7983"/>
                    <a:pt x="13852" y="8139"/>
                  </a:cubicBezTo>
                  <a:cubicBezTo>
                    <a:pt x="13852" y="8139"/>
                    <a:pt x="13852" y="8139"/>
                    <a:pt x="13852" y="8139"/>
                  </a:cubicBezTo>
                  <a:cubicBezTo>
                    <a:pt x="13852" y="7983"/>
                    <a:pt x="13852" y="7983"/>
                    <a:pt x="13852" y="7983"/>
                  </a:cubicBezTo>
                  <a:cubicBezTo>
                    <a:pt x="13617" y="7826"/>
                    <a:pt x="13383" y="7513"/>
                    <a:pt x="13148" y="7357"/>
                  </a:cubicBezTo>
                  <a:cubicBezTo>
                    <a:pt x="12913" y="7200"/>
                    <a:pt x="12678" y="7200"/>
                    <a:pt x="12443" y="7200"/>
                  </a:cubicBezTo>
                  <a:cubicBezTo>
                    <a:pt x="12443" y="7200"/>
                    <a:pt x="12209" y="7043"/>
                    <a:pt x="12209" y="7043"/>
                  </a:cubicBezTo>
                  <a:cubicBezTo>
                    <a:pt x="12209" y="7043"/>
                    <a:pt x="12209" y="7043"/>
                    <a:pt x="11974" y="7043"/>
                  </a:cubicBezTo>
                  <a:cubicBezTo>
                    <a:pt x="12209" y="6887"/>
                    <a:pt x="11270" y="6887"/>
                    <a:pt x="11504" y="7043"/>
                  </a:cubicBezTo>
                  <a:cubicBezTo>
                    <a:pt x="11270" y="7200"/>
                    <a:pt x="11270" y="7200"/>
                    <a:pt x="11035" y="7200"/>
                  </a:cubicBezTo>
                  <a:cubicBezTo>
                    <a:pt x="10800" y="7200"/>
                    <a:pt x="10565" y="7200"/>
                    <a:pt x="10330" y="7043"/>
                  </a:cubicBezTo>
                  <a:cubicBezTo>
                    <a:pt x="10096" y="7043"/>
                    <a:pt x="9861" y="7043"/>
                    <a:pt x="9626" y="7043"/>
                  </a:cubicBezTo>
                  <a:cubicBezTo>
                    <a:pt x="9626" y="7043"/>
                    <a:pt x="9391" y="6887"/>
                    <a:pt x="9391" y="6730"/>
                  </a:cubicBezTo>
                  <a:cubicBezTo>
                    <a:pt x="9391" y="6887"/>
                    <a:pt x="9626" y="6887"/>
                    <a:pt x="9626" y="6887"/>
                  </a:cubicBezTo>
                  <a:cubicBezTo>
                    <a:pt x="9861" y="6887"/>
                    <a:pt x="10330" y="7043"/>
                    <a:pt x="10330" y="7043"/>
                  </a:cubicBezTo>
                  <a:cubicBezTo>
                    <a:pt x="10565" y="7043"/>
                    <a:pt x="10800" y="6887"/>
                    <a:pt x="10800" y="6887"/>
                  </a:cubicBezTo>
                  <a:cubicBezTo>
                    <a:pt x="10800" y="6887"/>
                    <a:pt x="10800" y="6887"/>
                    <a:pt x="10800" y="6730"/>
                  </a:cubicBezTo>
                  <a:cubicBezTo>
                    <a:pt x="11035" y="6730"/>
                    <a:pt x="11035" y="6730"/>
                    <a:pt x="11035" y="6574"/>
                  </a:cubicBezTo>
                  <a:cubicBezTo>
                    <a:pt x="11270" y="6574"/>
                    <a:pt x="11270" y="6574"/>
                    <a:pt x="11270" y="6574"/>
                  </a:cubicBezTo>
                  <a:cubicBezTo>
                    <a:pt x="11504" y="6574"/>
                    <a:pt x="11504" y="6574"/>
                    <a:pt x="11504" y="6574"/>
                  </a:cubicBezTo>
                  <a:cubicBezTo>
                    <a:pt x="11739" y="6574"/>
                    <a:pt x="11974" y="6574"/>
                    <a:pt x="11974" y="6417"/>
                  </a:cubicBezTo>
                  <a:cubicBezTo>
                    <a:pt x="12209" y="6261"/>
                    <a:pt x="11974" y="6261"/>
                    <a:pt x="11739" y="6261"/>
                  </a:cubicBezTo>
                  <a:cubicBezTo>
                    <a:pt x="11739" y="6261"/>
                    <a:pt x="11504" y="6104"/>
                    <a:pt x="11504" y="6104"/>
                  </a:cubicBezTo>
                  <a:cubicBezTo>
                    <a:pt x="11504" y="6104"/>
                    <a:pt x="11504" y="5948"/>
                    <a:pt x="11504" y="5948"/>
                  </a:cubicBezTo>
                  <a:cubicBezTo>
                    <a:pt x="11504" y="5791"/>
                    <a:pt x="11270" y="5948"/>
                    <a:pt x="11270" y="5948"/>
                  </a:cubicBezTo>
                  <a:cubicBezTo>
                    <a:pt x="11035" y="5948"/>
                    <a:pt x="10565" y="6261"/>
                    <a:pt x="10565" y="6104"/>
                  </a:cubicBezTo>
                  <a:cubicBezTo>
                    <a:pt x="10565" y="6261"/>
                    <a:pt x="10800" y="5948"/>
                    <a:pt x="11035" y="5948"/>
                  </a:cubicBezTo>
                  <a:cubicBezTo>
                    <a:pt x="11270" y="5948"/>
                    <a:pt x="11739" y="5948"/>
                    <a:pt x="11739" y="5791"/>
                  </a:cubicBezTo>
                  <a:cubicBezTo>
                    <a:pt x="11739" y="5791"/>
                    <a:pt x="11974" y="5635"/>
                    <a:pt x="11974" y="5635"/>
                  </a:cubicBezTo>
                  <a:cubicBezTo>
                    <a:pt x="12209" y="5635"/>
                    <a:pt x="12209" y="5635"/>
                    <a:pt x="12209" y="5478"/>
                  </a:cubicBezTo>
                  <a:cubicBezTo>
                    <a:pt x="12443" y="5322"/>
                    <a:pt x="12443" y="5165"/>
                    <a:pt x="12678" y="5009"/>
                  </a:cubicBezTo>
                  <a:cubicBezTo>
                    <a:pt x="12678" y="5009"/>
                    <a:pt x="12913" y="4852"/>
                    <a:pt x="12913" y="4852"/>
                  </a:cubicBezTo>
                  <a:cubicBezTo>
                    <a:pt x="12913" y="4696"/>
                    <a:pt x="12913" y="4696"/>
                    <a:pt x="12913" y="4539"/>
                  </a:cubicBezTo>
                  <a:cubicBezTo>
                    <a:pt x="12913" y="4539"/>
                    <a:pt x="13148" y="4383"/>
                    <a:pt x="13148" y="4226"/>
                  </a:cubicBezTo>
                  <a:cubicBezTo>
                    <a:pt x="13148" y="4226"/>
                    <a:pt x="13148" y="4226"/>
                    <a:pt x="13148" y="4070"/>
                  </a:cubicBezTo>
                  <a:cubicBezTo>
                    <a:pt x="13148" y="3913"/>
                    <a:pt x="13383" y="3757"/>
                    <a:pt x="13383" y="3600"/>
                  </a:cubicBezTo>
                  <a:cubicBezTo>
                    <a:pt x="13383" y="3443"/>
                    <a:pt x="13617" y="3287"/>
                    <a:pt x="13852" y="3287"/>
                  </a:cubicBezTo>
                  <a:cubicBezTo>
                    <a:pt x="13852" y="3130"/>
                    <a:pt x="13852" y="3130"/>
                    <a:pt x="13852" y="3130"/>
                  </a:cubicBezTo>
                  <a:cubicBezTo>
                    <a:pt x="13617" y="2974"/>
                    <a:pt x="13852" y="2817"/>
                    <a:pt x="13617" y="2661"/>
                  </a:cubicBezTo>
                  <a:cubicBezTo>
                    <a:pt x="13383" y="2661"/>
                    <a:pt x="13383" y="2661"/>
                    <a:pt x="13383" y="2661"/>
                  </a:cubicBezTo>
                  <a:cubicBezTo>
                    <a:pt x="13383" y="2661"/>
                    <a:pt x="13383" y="2661"/>
                    <a:pt x="13383" y="2661"/>
                  </a:cubicBezTo>
                  <a:cubicBezTo>
                    <a:pt x="13148" y="2661"/>
                    <a:pt x="13148" y="2661"/>
                    <a:pt x="13148" y="2661"/>
                  </a:cubicBezTo>
                  <a:cubicBezTo>
                    <a:pt x="12913" y="2661"/>
                    <a:pt x="12913" y="2661"/>
                    <a:pt x="12913" y="2661"/>
                  </a:cubicBezTo>
                  <a:cubicBezTo>
                    <a:pt x="12913" y="2661"/>
                    <a:pt x="12678" y="2661"/>
                    <a:pt x="12678" y="2661"/>
                  </a:cubicBezTo>
                  <a:cubicBezTo>
                    <a:pt x="12678" y="2661"/>
                    <a:pt x="12678" y="2661"/>
                    <a:pt x="12443" y="2661"/>
                  </a:cubicBezTo>
                  <a:cubicBezTo>
                    <a:pt x="12443" y="2661"/>
                    <a:pt x="12209" y="2661"/>
                    <a:pt x="12209" y="2661"/>
                  </a:cubicBezTo>
                  <a:cubicBezTo>
                    <a:pt x="12209" y="2661"/>
                    <a:pt x="11739" y="2661"/>
                    <a:pt x="11739" y="2661"/>
                  </a:cubicBezTo>
                  <a:cubicBezTo>
                    <a:pt x="11739" y="2661"/>
                    <a:pt x="11504" y="2661"/>
                    <a:pt x="11270" y="2661"/>
                  </a:cubicBezTo>
                  <a:cubicBezTo>
                    <a:pt x="11270" y="2661"/>
                    <a:pt x="11270" y="2661"/>
                    <a:pt x="11035" y="2661"/>
                  </a:cubicBezTo>
                  <a:cubicBezTo>
                    <a:pt x="10800" y="2661"/>
                    <a:pt x="10565" y="2504"/>
                    <a:pt x="10330" y="2504"/>
                  </a:cubicBezTo>
                  <a:cubicBezTo>
                    <a:pt x="10096" y="2661"/>
                    <a:pt x="10096" y="2661"/>
                    <a:pt x="10096" y="2661"/>
                  </a:cubicBezTo>
                  <a:cubicBezTo>
                    <a:pt x="10096" y="2661"/>
                    <a:pt x="10096" y="2817"/>
                    <a:pt x="9861" y="2661"/>
                  </a:cubicBezTo>
                  <a:cubicBezTo>
                    <a:pt x="9861" y="2661"/>
                    <a:pt x="9861" y="2817"/>
                    <a:pt x="9861" y="2817"/>
                  </a:cubicBezTo>
                  <a:cubicBezTo>
                    <a:pt x="9861" y="2817"/>
                    <a:pt x="9861" y="2817"/>
                    <a:pt x="9861" y="2661"/>
                  </a:cubicBezTo>
                  <a:cubicBezTo>
                    <a:pt x="9626" y="2661"/>
                    <a:pt x="9391" y="2817"/>
                    <a:pt x="9391" y="2817"/>
                  </a:cubicBezTo>
                  <a:cubicBezTo>
                    <a:pt x="9157" y="2974"/>
                    <a:pt x="8922" y="2974"/>
                    <a:pt x="8922" y="2974"/>
                  </a:cubicBezTo>
                  <a:cubicBezTo>
                    <a:pt x="8922" y="2974"/>
                    <a:pt x="8922" y="2974"/>
                    <a:pt x="8922" y="2974"/>
                  </a:cubicBezTo>
                  <a:cubicBezTo>
                    <a:pt x="8687" y="2974"/>
                    <a:pt x="8687" y="3287"/>
                    <a:pt x="8452" y="3130"/>
                  </a:cubicBezTo>
                  <a:cubicBezTo>
                    <a:pt x="8452" y="3130"/>
                    <a:pt x="8687" y="2974"/>
                    <a:pt x="8452" y="2974"/>
                  </a:cubicBezTo>
                  <a:cubicBezTo>
                    <a:pt x="8452" y="2974"/>
                    <a:pt x="8452" y="2974"/>
                    <a:pt x="8452" y="2974"/>
                  </a:cubicBezTo>
                  <a:cubicBezTo>
                    <a:pt x="8452" y="2974"/>
                    <a:pt x="8452" y="2974"/>
                    <a:pt x="8687" y="2974"/>
                  </a:cubicBezTo>
                  <a:cubicBezTo>
                    <a:pt x="8687" y="2974"/>
                    <a:pt x="8687" y="2974"/>
                    <a:pt x="8687" y="2974"/>
                  </a:cubicBezTo>
                  <a:cubicBezTo>
                    <a:pt x="8687" y="2817"/>
                    <a:pt x="8922" y="2817"/>
                    <a:pt x="8922" y="2661"/>
                  </a:cubicBezTo>
                  <a:cubicBezTo>
                    <a:pt x="8922" y="2661"/>
                    <a:pt x="8922" y="2661"/>
                    <a:pt x="8687" y="2661"/>
                  </a:cubicBezTo>
                  <a:cubicBezTo>
                    <a:pt x="8687" y="2661"/>
                    <a:pt x="8687" y="2661"/>
                    <a:pt x="8687" y="2661"/>
                  </a:cubicBezTo>
                  <a:cubicBezTo>
                    <a:pt x="8452" y="2661"/>
                    <a:pt x="8217" y="2817"/>
                    <a:pt x="7983" y="2974"/>
                  </a:cubicBezTo>
                  <a:cubicBezTo>
                    <a:pt x="8217" y="2817"/>
                    <a:pt x="8217" y="2817"/>
                    <a:pt x="8217" y="2661"/>
                  </a:cubicBezTo>
                  <a:cubicBezTo>
                    <a:pt x="8452" y="2661"/>
                    <a:pt x="8452" y="2661"/>
                    <a:pt x="8452" y="2661"/>
                  </a:cubicBezTo>
                  <a:cubicBezTo>
                    <a:pt x="8452" y="2661"/>
                    <a:pt x="8452" y="2661"/>
                    <a:pt x="8687" y="2661"/>
                  </a:cubicBezTo>
                  <a:cubicBezTo>
                    <a:pt x="8687" y="2661"/>
                    <a:pt x="8922" y="2504"/>
                    <a:pt x="8922" y="2504"/>
                  </a:cubicBezTo>
                  <a:cubicBezTo>
                    <a:pt x="8922" y="2504"/>
                    <a:pt x="8922" y="2661"/>
                    <a:pt x="8922" y="2661"/>
                  </a:cubicBezTo>
                  <a:cubicBezTo>
                    <a:pt x="9157" y="2661"/>
                    <a:pt x="9391" y="2348"/>
                    <a:pt x="9391" y="2191"/>
                  </a:cubicBezTo>
                  <a:cubicBezTo>
                    <a:pt x="9626" y="2035"/>
                    <a:pt x="9157" y="2348"/>
                    <a:pt x="9157" y="2348"/>
                  </a:cubicBezTo>
                  <a:cubicBezTo>
                    <a:pt x="9157" y="2191"/>
                    <a:pt x="9157" y="2191"/>
                    <a:pt x="8922" y="2191"/>
                  </a:cubicBezTo>
                  <a:cubicBezTo>
                    <a:pt x="8922" y="2191"/>
                    <a:pt x="8922" y="2348"/>
                    <a:pt x="8922" y="2348"/>
                  </a:cubicBezTo>
                  <a:cubicBezTo>
                    <a:pt x="8922" y="2348"/>
                    <a:pt x="8687" y="2191"/>
                    <a:pt x="8687" y="2191"/>
                  </a:cubicBezTo>
                  <a:cubicBezTo>
                    <a:pt x="8687" y="2191"/>
                    <a:pt x="8687" y="2191"/>
                    <a:pt x="8687" y="2191"/>
                  </a:cubicBezTo>
                  <a:cubicBezTo>
                    <a:pt x="8687" y="2191"/>
                    <a:pt x="8452" y="2191"/>
                    <a:pt x="8687" y="2191"/>
                  </a:cubicBezTo>
                  <a:cubicBezTo>
                    <a:pt x="8687" y="2191"/>
                    <a:pt x="8452" y="2191"/>
                    <a:pt x="8452" y="2191"/>
                  </a:cubicBezTo>
                  <a:cubicBezTo>
                    <a:pt x="8217" y="2191"/>
                    <a:pt x="8217" y="2191"/>
                    <a:pt x="8217" y="2035"/>
                  </a:cubicBezTo>
                  <a:cubicBezTo>
                    <a:pt x="8217" y="2035"/>
                    <a:pt x="8217" y="2191"/>
                    <a:pt x="8452" y="2191"/>
                  </a:cubicBezTo>
                  <a:cubicBezTo>
                    <a:pt x="8452" y="2191"/>
                    <a:pt x="8687" y="2191"/>
                    <a:pt x="8687" y="2191"/>
                  </a:cubicBezTo>
                  <a:cubicBezTo>
                    <a:pt x="8687" y="2191"/>
                    <a:pt x="8687" y="2191"/>
                    <a:pt x="8922" y="2191"/>
                  </a:cubicBezTo>
                  <a:cubicBezTo>
                    <a:pt x="8922" y="2191"/>
                    <a:pt x="8922" y="2191"/>
                    <a:pt x="8922" y="2191"/>
                  </a:cubicBezTo>
                  <a:cubicBezTo>
                    <a:pt x="9157" y="2035"/>
                    <a:pt x="8922" y="2035"/>
                    <a:pt x="8922" y="1878"/>
                  </a:cubicBezTo>
                  <a:cubicBezTo>
                    <a:pt x="8922" y="1878"/>
                    <a:pt x="8922" y="1878"/>
                    <a:pt x="8922" y="2035"/>
                  </a:cubicBezTo>
                  <a:cubicBezTo>
                    <a:pt x="8922" y="1878"/>
                    <a:pt x="9157" y="1878"/>
                    <a:pt x="9391" y="1722"/>
                  </a:cubicBezTo>
                  <a:cubicBezTo>
                    <a:pt x="9391" y="1722"/>
                    <a:pt x="9391" y="1722"/>
                    <a:pt x="9391" y="1722"/>
                  </a:cubicBezTo>
                  <a:cubicBezTo>
                    <a:pt x="9626" y="1565"/>
                    <a:pt x="9861" y="1409"/>
                    <a:pt x="10096" y="1252"/>
                  </a:cubicBezTo>
                  <a:cubicBezTo>
                    <a:pt x="10330" y="1096"/>
                    <a:pt x="11270" y="626"/>
                    <a:pt x="11035" y="470"/>
                  </a:cubicBezTo>
                  <a:cubicBezTo>
                    <a:pt x="11035" y="470"/>
                    <a:pt x="11035" y="470"/>
                    <a:pt x="10800" y="470"/>
                  </a:cubicBezTo>
                  <a:cubicBezTo>
                    <a:pt x="10800" y="313"/>
                    <a:pt x="11035" y="157"/>
                    <a:pt x="11035" y="157"/>
                  </a:cubicBezTo>
                  <a:cubicBezTo>
                    <a:pt x="11035" y="0"/>
                    <a:pt x="11035" y="0"/>
                    <a:pt x="11035" y="0"/>
                  </a:cubicBezTo>
                  <a:cubicBezTo>
                    <a:pt x="10800" y="0"/>
                    <a:pt x="10800" y="0"/>
                    <a:pt x="10565" y="0"/>
                  </a:cubicBezTo>
                  <a:cubicBezTo>
                    <a:pt x="10565" y="0"/>
                    <a:pt x="10565" y="0"/>
                    <a:pt x="10330" y="0"/>
                  </a:cubicBezTo>
                  <a:cubicBezTo>
                    <a:pt x="10330" y="0"/>
                    <a:pt x="10330" y="0"/>
                    <a:pt x="10330" y="0"/>
                  </a:cubicBezTo>
                  <a:cubicBezTo>
                    <a:pt x="10096" y="0"/>
                    <a:pt x="10330" y="0"/>
                    <a:pt x="10330" y="0"/>
                  </a:cubicBezTo>
                  <a:cubicBezTo>
                    <a:pt x="10330" y="157"/>
                    <a:pt x="10096" y="157"/>
                    <a:pt x="10096" y="157"/>
                  </a:cubicBezTo>
                  <a:cubicBezTo>
                    <a:pt x="9861" y="0"/>
                    <a:pt x="8922" y="470"/>
                    <a:pt x="8922" y="157"/>
                  </a:cubicBezTo>
                  <a:cubicBezTo>
                    <a:pt x="8922" y="313"/>
                    <a:pt x="8452" y="313"/>
                    <a:pt x="8452" y="313"/>
                  </a:cubicBezTo>
                  <a:cubicBezTo>
                    <a:pt x="8217" y="157"/>
                    <a:pt x="8217" y="470"/>
                    <a:pt x="7983" y="626"/>
                  </a:cubicBezTo>
                  <a:cubicBezTo>
                    <a:pt x="7983" y="470"/>
                    <a:pt x="7983" y="470"/>
                    <a:pt x="7983" y="313"/>
                  </a:cubicBezTo>
                  <a:cubicBezTo>
                    <a:pt x="7983" y="313"/>
                    <a:pt x="7983" y="157"/>
                    <a:pt x="7748" y="157"/>
                  </a:cubicBezTo>
                  <a:cubicBezTo>
                    <a:pt x="7748" y="157"/>
                    <a:pt x="7748" y="313"/>
                    <a:pt x="7513" y="470"/>
                  </a:cubicBezTo>
                  <a:cubicBezTo>
                    <a:pt x="7513" y="470"/>
                    <a:pt x="7513" y="470"/>
                    <a:pt x="7278" y="626"/>
                  </a:cubicBezTo>
                  <a:cubicBezTo>
                    <a:pt x="7278" y="470"/>
                    <a:pt x="7513" y="313"/>
                    <a:pt x="7513" y="313"/>
                  </a:cubicBezTo>
                  <a:cubicBezTo>
                    <a:pt x="7513" y="157"/>
                    <a:pt x="7513" y="157"/>
                    <a:pt x="7278" y="157"/>
                  </a:cubicBezTo>
                  <a:cubicBezTo>
                    <a:pt x="7278" y="157"/>
                    <a:pt x="7278" y="313"/>
                    <a:pt x="7278" y="313"/>
                  </a:cubicBezTo>
                  <a:cubicBezTo>
                    <a:pt x="7278" y="157"/>
                    <a:pt x="7043" y="0"/>
                    <a:pt x="6809" y="157"/>
                  </a:cubicBezTo>
                  <a:cubicBezTo>
                    <a:pt x="6809" y="157"/>
                    <a:pt x="6809" y="157"/>
                    <a:pt x="6809" y="313"/>
                  </a:cubicBezTo>
                  <a:cubicBezTo>
                    <a:pt x="6809" y="313"/>
                    <a:pt x="6809" y="313"/>
                    <a:pt x="6574" y="313"/>
                  </a:cubicBezTo>
                  <a:cubicBezTo>
                    <a:pt x="6574" y="470"/>
                    <a:pt x="6574" y="470"/>
                    <a:pt x="6809" y="626"/>
                  </a:cubicBezTo>
                  <a:cubicBezTo>
                    <a:pt x="6809" y="470"/>
                    <a:pt x="6574" y="470"/>
                    <a:pt x="6574" y="626"/>
                  </a:cubicBezTo>
                  <a:cubicBezTo>
                    <a:pt x="6574" y="626"/>
                    <a:pt x="6574" y="626"/>
                    <a:pt x="6574" y="626"/>
                  </a:cubicBezTo>
                  <a:cubicBezTo>
                    <a:pt x="6574" y="626"/>
                    <a:pt x="6574" y="626"/>
                    <a:pt x="6809" y="626"/>
                  </a:cubicBezTo>
                  <a:cubicBezTo>
                    <a:pt x="6809" y="626"/>
                    <a:pt x="6809" y="626"/>
                    <a:pt x="6809" y="783"/>
                  </a:cubicBezTo>
                  <a:cubicBezTo>
                    <a:pt x="6574" y="783"/>
                    <a:pt x="6574" y="626"/>
                    <a:pt x="6574" y="626"/>
                  </a:cubicBezTo>
                  <a:cubicBezTo>
                    <a:pt x="6574" y="783"/>
                    <a:pt x="6574" y="783"/>
                    <a:pt x="6574" y="783"/>
                  </a:cubicBezTo>
                  <a:cubicBezTo>
                    <a:pt x="6574" y="783"/>
                    <a:pt x="6574" y="783"/>
                    <a:pt x="6339" y="783"/>
                  </a:cubicBezTo>
                  <a:cubicBezTo>
                    <a:pt x="6574" y="939"/>
                    <a:pt x="6574" y="1096"/>
                    <a:pt x="6574" y="1096"/>
                  </a:cubicBezTo>
                  <a:cubicBezTo>
                    <a:pt x="6809" y="1096"/>
                    <a:pt x="6809" y="1096"/>
                    <a:pt x="7043" y="1096"/>
                  </a:cubicBezTo>
                  <a:cubicBezTo>
                    <a:pt x="7043" y="1096"/>
                    <a:pt x="6809" y="1096"/>
                    <a:pt x="6809" y="1096"/>
                  </a:cubicBezTo>
                  <a:cubicBezTo>
                    <a:pt x="6809" y="1096"/>
                    <a:pt x="7043" y="1096"/>
                    <a:pt x="7043" y="1252"/>
                  </a:cubicBezTo>
                  <a:cubicBezTo>
                    <a:pt x="6809" y="1096"/>
                    <a:pt x="6574" y="939"/>
                    <a:pt x="6339" y="1096"/>
                  </a:cubicBezTo>
                  <a:cubicBezTo>
                    <a:pt x="6339" y="1096"/>
                    <a:pt x="6339" y="1096"/>
                    <a:pt x="6339" y="1096"/>
                  </a:cubicBezTo>
                  <a:cubicBezTo>
                    <a:pt x="6339" y="1096"/>
                    <a:pt x="6339" y="1096"/>
                    <a:pt x="6104" y="1096"/>
                  </a:cubicBezTo>
                  <a:cubicBezTo>
                    <a:pt x="6104" y="1096"/>
                    <a:pt x="6104" y="1096"/>
                    <a:pt x="6104" y="1096"/>
                  </a:cubicBezTo>
                  <a:cubicBezTo>
                    <a:pt x="5870" y="1096"/>
                    <a:pt x="6104" y="1252"/>
                    <a:pt x="6104" y="1252"/>
                  </a:cubicBezTo>
                  <a:cubicBezTo>
                    <a:pt x="6104" y="1252"/>
                    <a:pt x="6104" y="1409"/>
                    <a:pt x="6339" y="1409"/>
                  </a:cubicBezTo>
                  <a:cubicBezTo>
                    <a:pt x="6339" y="1409"/>
                    <a:pt x="6339" y="1409"/>
                    <a:pt x="6104" y="1409"/>
                  </a:cubicBezTo>
                  <a:cubicBezTo>
                    <a:pt x="6339" y="1409"/>
                    <a:pt x="6104" y="1409"/>
                    <a:pt x="6104" y="1409"/>
                  </a:cubicBezTo>
                  <a:cubicBezTo>
                    <a:pt x="6339" y="1565"/>
                    <a:pt x="6104" y="1565"/>
                    <a:pt x="6104" y="1565"/>
                  </a:cubicBezTo>
                  <a:cubicBezTo>
                    <a:pt x="6104" y="1565"/>
                    <a:pt x="5870" y="1565"/>
                    <a:pt x="5870" y="1565"/>
                  </a:cubicBezTo>
                  <a:cubicBezTo>
                    <a:pt x="5870" y="1565"/>
                    <a:pt x="5870" y="1722"/>
                    <a:pt x="5870" y="1722"/>
                  </a:cubicBezTo>
                  <a:cubicBezTo>
                    <a:pt x="6104" y="1722"/>
                    <a:pt x="6104" y="1722"/>
                    <a:pt x="6104" y="1722"/>
                  </a:cubicBezTo>
                  <a:cubicBezTo>
                    <a:pt x="6104" y="1722"/>
                    <a:pt x="6574" y="1878"/>
                    <a:pt x="6339" y="2035"/>
                  </a:cubicBezTo>
                  <a:cubicBezTo>
                    <a:pt x="6339" y="2035"/>
                    <a:pt x="6339" y="2035"/>
                    <a:pt x="6339" y="2035"/>
                  </a:cubicBezTo>
                  <a:cubicBezTo>
                    <a:pt x="6574" y="2035"/>
                    <a:pt x="6574" y="2191"/>
                    <a:pt x="6574" y="2191"/>
                  </a:cubicBezTo>
                  <a:cubicBezTo>
                    <a:pt x="6574" y="2035"/>
                    <a:pt x="6104" y="2035"/>
                    <a:pt x="6104" y="1878"/>
                  </a:cubicBezTo>
                  <a:cubicBezTo>
                    <a:pt x="6104" y="1878"/>
                    <a:pt x="6104" y="2035"/>
                    <a:pt x="5870" y="2035"/>
                  </a:cubicBezTo>
                  <a:cubicBezTo>
                    <a:pt x="5870" y="2035"/>
                    <a:pt x="6339" y="2191"/>
                    <a:pt x="6339" y="2191"/>
                  </a:cubicBezTo>
                  <a:cubicBezTo>
                    <a:pt x="6104" y="2191"/>
                    <a:pt x="5870" y="1878"/>
                    <a:pt x="5870" y="2191"/>
                  </a:cubicBezTo>
                  <a:cubicBezTo>
                    <a:pt x="5635" y="2191"/>
                    <a:pt x="5635" y="2191"/>
                    <a:pt x="5635" y="2035"/>
                  </a:cubicBezTo>
                  <a:cubicBezTo>
                    <a:pt x="5635" y="2035"/>
                    <a:pt x="5635" y="2035"/>
                    <a:pt x="5400" y="2035"/>
                  </a:cubicBezTo>
                  <a:cubicBezTo>
                    <a:pt x="5400" y="2191"/>
                    <a:pt x="5635" y="2191"/>
                    <a:pt x="5635" y="2348"/>
                  </a:cubicBezTo>
                  <a:cubicBezTo>
                    <a:pt x="5635" y="2348"/>
                    <a:pt x="5400" y="2348"/>
                    <a:pt x="5400" y="2348"/>
                  </a:cubicBezTo>
                  <a:cubicBezTo>
                    <a:pt x="5400" y="2348"/>
                    <a:pt x="5400" y="2348"/>
                    <a:pt x="5635" y="2348"/>
                  </a:cubicBezTo>
                  <a:cubicBezTo>
                    <a:pt x="5165" y="2348"/>
                    <a:pt x="5400" y="2191"/>
                    <a:pt x="5165" y="2191"/>
                  </a:cubicBezTo>
                  <a:cubicBezTo>
                    <a:pt x="5165" y="2191"/>
                    <a:pt x="5165" y="2191"/>
                    <a:pt x="5165" y="2191"/>
                  </a:cubicBezTo>
                  <a:cubicBezTo>
                    <a:pt x="5165" y="2348"/>
                    <a:pt x="5165" y="2504"/>
                    <a:pt x="5165" y="2504"/>
                  </a:cubicBezTo>
                  <a:cubicBezTo>
                    <a:pt x="5165" y="2504"/>
                    <a:pt x="5165" y="2504"/>
                    <a:pt x="5165" y="2504"/>
                  </a:cubicBezTo>
                  <a:cubicBezTo>
                    <a:pt x="5400" y="2661"/>
                    <a:pt x="5165" y="2504"/>
                    <a:pt x="5165" y="2661"/>
                  </a:cubicBezTo>
                  <a:cubicBezTo>
                    <a:pt x="4930" y="2661"/>
                    <a:pt x="5165" y="2974"/>
                    <a:pt x="5400" y="2974"/>
                  </a:cubicBezTo>
                  <a:cubicBezTo>
                    <a:pt x="5400" y="2974"/>
                    <a:pt x="5400" y="2974"/>
                    <a:pt x="5400" y="2974"/>
                  </a:cubicBezTo>
                  <a:cubicBezTo>
                    <a:pt x="5400" y="2974"/>
                    <a:pt x="5635" y="2974"/>
                    <a:pt x="5635" y="2974"/>
                  </a:cubicBezTo>
                  <a:cubicBezTo>
                    <a:pt x="5635" y="3130"/>
                    <a:pt x="5635" y="3130"/>
                    <a:pt x="5400" y="3130"/>
                  </a:cubicBezTo>
                  <a:cubicBezTo>
                    <a:pt x="5400" y="3130"/>
                    <a:pt x="5400" y="3130"/>
                    <a:pt x="5400" y="3130"/>
                  </a:cubicBezTo>
                  <a:cubicBezTo>
                    <a:pt x="5400" y="3130"/>
                    <a:pt x="4930" y="2817"/>
                    <a:pt x="4930" y="2974"/>
                  </a:cubicBezTo>
                  <a:cubicBezTo>
                    <a:pt x="4930" y="2974"/>
                    <a:pt x="4930" y="3287"/>
                    <a:pt x="5165" y="3287"/>
                  </a:cubicBezTo>
                  <a:cubicBezTo>
                    <a:pt x="5165" y="3287"/>
                    <a:pt x="4930" y="3443"/>
                    <a:pt x="5165" y="3443"/>
                  </a:cubicBezTo>
                  <a:cubicBezTo>
                    <a:pt x="5165" y="3600"/>
                    <a:pt x="5400" y="3443"/>
                    <a:pt x="5400" y="3443"/>
                  </a:cubicBezTo>
                  <a:cubicBezTo>
                    <a:pt x="5400" y="3443"/>
                    <a:pt x="5635" y="3443"/>
                    <a:pt x="5400" y="3443"/>
                  </a:cubicBezTo>
                  <a:cubicBezTo>
                    <a:pt x="5635" y="3600"/>
                    <a:pt x="5635" y="3443"/>
                    <a:pt x="5870" y="3287"/>
                  </a:cubicBezTo>
                  <a:cubicBezTo>
                    <a:pt x="5870" y="3443"/>
                    <a:pt x="5400" y="3600"/>
                    <a:pt x="5400" y="3600"/>
                  </a:cubicBezTo>
                  <a:cubicBezTo>
                    <a:pt x="5400" y="3600"/>
                    <a:pt x="5165" y="3600"/>
                    <a:pt x="5400" y="3757"/>
                  </a:cubicBezTo>
                  <a:cubicBezTo>
                    <a:pt x="5165" y="3757"/>
                    <a:pt x="5635" y="3757"/>
                    <a:pt x="5635" y="3757"/>
                  </a:cubicBezTo>
                  <a:cubicBezTo>
                    <a:pt x="5635" y="3757"/>
                    <a:pt x="5635" y="3757"/>
                    <a:pt x="5635" y="3757"/>
                  </a:cubicBezTo>
                  <a:cubicBezTo>
                    <a:pt x="5870" y="3600"/>
                    <a:pt x="5870" y="3600"/>
                    <a:pt x="5870" y="3600"/>
                  </a:cubicBezTo>
                  <a:cubicBezTo>
                    <a:pt x="5870" y="3600"/>
                    <a:pt x="5870" y="3600"/>
                    <a:pt x="5870" y="3600"/>
                  </a:cubicBezTo>
                  <a:cubicBezTo>
                    <a:pt x="5870" y="3757"/>
                    <a:pt x="5870" y="3757"/>
                    <a:pt x="5870" y="3757"/>
                  </a:cubicBezTo>
                  <a:cubicBezTo>
                    <a:pt x="5870" y="3757"/>
                    <a:pt x="5870" y="3913"/>
                    <a:pt x="5870" y="3913"/>
                  </a:cubicBezTo>
                  <a:cubicBezTo>
                    <a:pt x="5870" y="3913"/>
                    <a:pt x="5635" y="3757"/>
                    <a:pt x="5635" y="3757"/>
                  </a:cubicBezTo>
                  <a:cubicBezTo>
                    <a:pt x="5400" y="3757"/>
                    <a:pt x="5400" y="3913"/>
                    <a:pt x="5400" y="4070"/>
                  </a:cubicBezTo>
                  <a:cubicBezTo>
                    <a:pt x="5400" y="4070"/>
                    <a:pt x="5400" y="4226"/>
                    <a:pt x="5635" y="4226"/>
                  </a:cubicBezTo>
                  <a:cubicBezTo>
                    <a:pt x="5635" y="4226"/>
                    <a:pt x="5870" y="4070"/>
                    <a:pt x="5870" y="4226"/>
                  </a:cubicBezTo>
                  <a:cubicBezTo>
                    <a:pt x="5870" y="4226"/>
                    <a:pt x="5870" y="4226"/>
                    <a:pt x="5870" y="4226"/>
                  </a:cubicBezTo>
                  <a:cubicBezTo>
                    <a:pt x="5635" y="4226"/>
                    <a:pt x="5635" y="4226"/>
                    <a:pt x="5400" y="4070"/>
                  </a:cubicBezTo>
                  <a:cubicBezTo>
                    <a:pt x="5400" y="4070"/>
                    <a:pt x="5165" y="4226"/>
                    <a:pt x="5165" y="4383"/>
                  </a:cubicBezTo>
                  <a:cubicBezTo>
                    <a:pt x="5165" y="4383"/>
                    <a:pt x="5165" y="4383"/>
                    <a:pt x="5165" y="4383"/>
                  </a:cubicBezTo>
                  <a:cubicBezTo>
                    <a:pt x="5165" y="4383"/>
                    <a:pt x="5400" y="4383"/>
                    <a:pt x="5400" y="4383"/>
                  </a:cubicBezTo>
                  <a:cubicBezTo>
                    <a:pt x="5400" y="4383"/>
                    <a:pt x="5400" y="4383"/>
                    <a:pt x="5400" y="4383"/>
                  </a:cubicBezTo>
                  <a:cubicBezTo>
                    <a:pt x="5400" y="4539"/>
                    <a:pt x="5400" y="4539"/>
                    <a:pt x="5635" y="4539"/>
                  </a:cubicBezTo>
                  <a:cubicBezTo>
                    <a:pt x="5400" y="4696"/>
                    <a:pt x="5400" y="4383"/>
                    <a:pt x="5165" y="4383"/>
                  </a:cubicBezTo>
                  <a:cubicBezTo>
                    <a:pt x="4930" y="4383"/>
                    <a:pt x="4930" y="4696"/>
                    <a:pt x="4930" y="4696"/>
                  </a:cubicBezTo>
                  <a:cubicBezTo>
                    <a:pt x="4930" y="4696"/>
                    <a:pt x="4930" y="4696"/>
                    <a:pt x="4930" y="4696"/>
                  </a:cubicBezTo>
                  <a:cubicBezTo>
                    <a:pt x="4930" y="4852"/>
                    <a:pt x="5165" y="4696"/>
                    <a:pt x="5165" y="4696"/>
                  </a:cubicBezTo>
                  <a:cubicBezTo>
                    <a:pt x="5165" y="4852"/>
                    <a:pt x="5165" y="4852"/>
                    <a:pt x="5165" y="4852"/>
                  </a:cubicBezTo>
                  <a:cubicBezTo>
                    <a:pt x="5165" y="4852"/>
                    <a:pt x="5165" y="4852"/>
                    <a:pt x="5400" y="4852"/>
                  </a:cubicBezTo>
                  <a:cubicBezTo>
                    <a:pt x="5400" y="4852"/>
                    <a:pt x="4696" y="4852"/>
                    <a:pt x="5165" y="5009"/>
                  </a:cubicBezTo>
                  <a:cubicBezTo>
                    <a:pt x="5165" y="5009"/>
                    <a:pt x="4930" y="5009"/>
                    <a:pt x="4930" y="5009"/>
                  </a:cubicBezTo>
                  <a:cubicBezTo>
                    <a:pt x="4930" y="5009"/>
                    <a:pt x="4930" y="5009"/>
                    <a:pt x="4930" y="5009"/>
                  </a:cubicBezTo>
                  <a:cubicBezTo>
                    <a:pt x="4930" y="5165"/>
                    <a:pt x="4930" y="5009"/>
                    <a:pt x="4930" y="5165"/>
                  </a:cubicBezTo>
                  <a:cubicBezTo>
                    <a:pt x="4696" y="5009"/>
                    <a:pt x="4696" y="5009"/>
                    <a:pt x="4696" y="5165"/>
                  </a:cubicBezTo>
                  <a:cubicBezTo>
                    <a:pt x="4461" y="5165"/>
                    <a:pt x="4226" y="5165"/>
                    <a:pt x="4226" y="5165"/>
                  </a:cubicBezTo>
                  <a:cubicBezTo>
                    <a:pt x="3991" y="5165"/>
                    <a:pt x="4226" y="5322"/>
                    <a:pt x="4461" y="5322"/>
                  </a:cubicBezTo>
                  <a:cubicBezTo>
                    <a:pt x="4461" y="5322"/>
                    <a:pt x="4696" y="5322"/>
                    <a:pt x="4930" y="5322"/>
                  </a:cubicBezTo>
                  <a:cubicBezTo>
                    <a:pt x="4930" y="5322"/>
                    <a:pt x="5165" y="5322"/>
                    <a:pt x="5165" y="5322"/>
                  </a:cubicBezTo>
                  <a:cubicBezTo>
                    <a:pt x="5165" y="5165"/>
                    <a:pt x="5165" y="5322"/>
                    <a:pt x="5400" y="5322"/>
                  </a:cubicBezTo>
                  <a:cubicBezTo>
                    <a:pt x="5400" y="5322"/>
                    <a:pt x="5635" y="5322"/>
                    <a:pt x="5635" y="5322"/>
                  </a:cubicBezTo>
                  <a:cubicBezTo>
                    <a:pt x="5400" y="5322"/>
                    <a:pt x="5400" y="5322"/>
                    <a:pt x="5165" y="5322"/>
                  </a:cubicBezTo>
                  <a:cubicBezTo>
                    <a:pt x="5165" y="5322"/>
                    <a:pt x="4930" y="5322"/>
                    <a:pt x="4930" y="5478"/>
                  </a:cubicBezTo>
                  <a:cubicBezTo>
                    <a:pt x="4930" y="5478"/>
                    <a:pt x="4930" y="5478"/>
                    <a:pt x="4930" y="5478"/>
                  </a:cubicBezTo>
                  <a:cubicBezTo>
                    <a:pt x="4930" y="5322"/>
                    <a:pt x="4696" y="5322"/>
                    <a:pt x="4696" y="5478"/>
                  </a:cubicBezTo>
                  <a:cubicBezTo>
                    <a:pt x="4696" y="5635"/>
                    <a:pt x="5165" y="5791"/>
                    <a:pt x="5165" y="5635"/>
                  </a:cubicBezTo>
                  <a:cubicBezTo>
                    <a:pt x="5165" y="5791"/>
                    <a:pt x="5400" y="5791"/>
                    <a:pt x="5400" y="5791"/>
                  </a:cubicBezTo>
                  <a:cubicBezTo>
                    <a:pt x="5635" y="5635"/>
                    <a:pt x="5870" y="5478"/>
                    <a:pt x="5870" y="5322"/>
                  </a:cubicBezTo>
                  <a:cubicBezTo>
                    <a:pt x="6104" y="5322"/>
                    <a:pt x="6104" y="5322"/>
                    <a:pt x="6339" y="5165"/>
                  </a:cubicBezTo>
                  <a:cubicBezTo>
                    <a:pt x="6339" y="5165"/>
                    <a:pt x="6339" y="5009"/>
                    <a:pt x="6574" y="5009"/>
                  </a:cubicBezTo>
                  <a:cubicBezTo>
                    <a:pt x="6574" y="5009"/>
                    <a:pt x="6339" y="5165"/>
                    <a:pt x="6339" y="5165"/>
                  </a:cubicBezTo>
                  <a:cubicBezTo>
                    <a:pt x="6339" y="5322"/>
                    <a:pt x="6809" y="5322"/>
                    <a:pt x="6809" y="5165"/>
                  </a:cubicBezTo>
                  <a:cubicBezTo>
                    <a:pt x="6809" y="5322"/>
                    <a:pt x="6574" y="5322"/>
                    <a:pt x="6574" y="5322"/>
                  </a:cubicBezTo>
                  <a:cubicBezTo>
                    <a:pt x="6339" y="5322"/>
                    <a:pt x="6339" y="5322"/>
                    <a:pt x="6104" y="5322"/>
                  </a:cubicBezTo>
                  <a:cubicBezTo>
                    <a:pt x="6104" y="5322"/>
                    <a:pt x="6104" y="5635"/>
                    <a:pt x="5870" y="5635"/>
                  </a:cubicBezTo>
                  <a:cubicBezTo>
                    <a:pt x="6104" y="5791"/>
                    <a:pt x="6104" y="5635"/>
                    <a:pt x="6339" y="5635"/>
                  </a:cubicBezTo>
                  <a:cubicBezTo>
                    <a:pt x="6104" y="5635"/>
                    <a:pt x="6104" y="5791"/>
                    <a:pt x="5870" y="5635"/>
                  </a:cubicBezTo>
                  <a:cubicBezTo>
                    <a:pt x="5870" y="5791"/>
                    <a:pt x="5870" y="5791"/>
                    <a:pt x="5870" y="5948"/>
                  </a:cubicBezTo>
                  <a:cubicBezTo>
                    <a:pt x="5870" y="5791"/>
                    <a:pt x="5870" y="5791"/>
                    <a:pt x="5870" y="5791"/>
                  </a:cubicBezTo>
                  <a:cubicBezTo>
                    <a:pt x="5870" y="5948"/>
                    <a:pt x="6104" y="5948"/>
                    <a:pt x="6339" y="5948"/>
                  </a:cubicBezTo>
                  <a:cubicBezTo>
                    <a:pt x="6574" y="5948"/>
                    <a:pt x="6574" y="5635"/>
                    <a:pt x="6809" y="5635"/>
                  </a:cubicBezTo>
                  <a:cubicBezTo>
                    <a:pt x="6574" y="5635"/>
                    <a:pt x="6574" y="5791"/>
                    <a:pt x="6339" y="5948"/>
                  </a:cubicBezTo>
                  <a:cubicBezTo>
                    <a:pt x="6339" y="5948"/>
                    <a:pt x="6339" y="5948"/>
                    <a:pt x="6104" y="5948"/>
                  </a:cubicBezTo>
                  <a:cubicBezTo>
                    <a:pt x="5870" y="5948"/>
                    <a:pt x="5635" y="5948"/>
                    <a:pt x="5635" y="6104"/>
                  </a:cubicBezTo>
                  <a:cubicBezTo>
                    <a:pt x="5635" y="6104"/>
                    <a:pt x="5870" y="6104"/>
                    <a:pt x="5870" y="6104"/>
                  </a:cubicBezTo>
                  <a:cubicBezTo>
                    <a:pt x="5635" y="6261"/>
                    <a:pt x="5635" y="6104"/>
                    <a:pt x="5635" y="6261"/>
                  </a:cubicBezTo>
                  <a:cubicBezTo>
                    <a:pt x="5400" y="6574"/>
                    <a:pt x="5635" y="6417"/>
                    <a:pt x="5635" y="6417"/>
                  </a:cubicBezTo>
                  <a:cubicBezTo>
                    <a:pt x="5635" y="6417"/>
                    <a:pt x="5635" y="6417"/>
                    <a:pt x="5870" y="6417"/>
                  </a:cubicBezTo>
                  <a:cubicBezTo>
                    <a:pt x="5870" y="6417"/>
                    <a:pt x="5635" y="6417"/>
                    <a:pt x="5635" y="6417"/>
                  </a:cubicBezTo>
                  <a:cubicBezTo>
                    <a:pt x="5635" y="6574"/>
                    <a:pt x="5635" y="6574"/>
                    <a:pt x="5635" y="6730"/>
                  </a:cubicBezTo>
                  <a:cubicBezTo>
                    <a:pt x="5635" y="6730"/>
                    <a:pt x="5635" y="6574"/>
                    <a:pt x="5635" y="6574"/>
                  </a:cubicBezTo>
                  <a:cubicBezTo>
                    <a:pt x="5635" y="6730"/>
                    <a:pt x="5635" y="6730"/>
                    <a:pt x="5635" y="6887"/>
                  </a:cubicBezTo>
                  <a:cubicBezTo>
                    <a:pt x="5635" y="6730"/>
                    <a:pt x="5165" y="7200"/>
                    <a:pt x="5400" y="7200"/>
                  </a:cubicBezTo>
                  <a:cubicBezTo>
                    <a:pt x="5400" y="7200"/>
                    <a:pt x="5400" y="7043"/>
                    <a:pt x="5635" y="7043"/>
                  </a:cubicBezTo>
                  <a:cubicBezTo>
                    <a:pt x="5635" y="7043"/>
                    <a:pt x="5165" y="7200"/>
                    <a:pt x="5400" y="7357"/>
                  </a:cubicBezTo>
                  <a:cubicBezTo>
                    <a:pt x="5400" y="7357"/>
                    <a:pt x="5400" y="7357"/>
                    <a:pt x="5635" y="7200"/>
                  </a:cubicBezTo>
                  <a:cubicBezTo>
                    <a:pt x="5400" y="7357"/>
                    <a:pt x="5400" y="7513"/>
                    <a:pt x="5400" y="7513"/>
                  </a:cubicBezTo>
                  <a:cubicBezTo>
                    <a:pt x="5400" y="7670"/>
                    <a:pt x="5400" y="7670"/>
                    <a:pt x="5400" y="7670"/>
                  </a:cubicBezTo>
                  <a:cubicBezTo>
                    <a:pt x="5635" y="7670"/>
                    <a:pt x="5635" y="7513"/>
                    <a:pt x="5870" y="7513"/>
                  </a:cubicBezTo>
                  <a:cubicBezTo>
                    <a:pt x="5635" y="7670"/>
                    <a:pt x="5400" y="7826"/>
                    <a:pt x="5400" y="7983"/>
                  </a:cubicBezTo>
                  <a:cubicBezTo>
                    <a:pt x="5165" y="8139"/>
                    <a:pt x="5400" y="8296"/>
                    <a:pt x="5165" y="8452"/>
                  </a:cubicBezTo>
                  <a:cubicBezTo>
                    <a:pt x="5165" y="8609"/>
                    <a:pt x="5165" y="8609"/>
                    <a:pt x="5165" y="8765"/>
                  </a:cubicBezTo>
                  <a:cubicBezTo>
                    <a:pt x="5165" y="8765"/>
                    <a:pt x="5165" y="8922"/>
                    <a:pt x="5400" y="8922"/>
                  </a:cubicBezTo>
                  <a:cubicBezTo>
                    <a:pt x="5400" y="8922"/>
                    <a:pt x="5870" y="8609"/>
                    <a:pt x="5635" y="8609"/>
                  </a:cubicBezTo>
                  <a:cubicBezTo>
                    <a:pt x="5635" y="8609"/>
                    <a:pt x="5635" y="8452"/>
                    <a:pt x="5635" y="8452"/>
                  </a:cubicBezTo>
                  <a:cubicBezTo>
                    <a:pt x="5635" y="8296"/>
                    <a:pt x="5870" y="8296"/>
                    <a:pt x="5870" y="8296"/>
                  </a:cubicBezTo>
                  <a:cubicBezTo>
                    <a:pt x="5870" y="8296"/>
                    <a:pt x="5870" y="8139"/>
                    <a:pt x="5870" y="8139"/>
                  </a:cubicBezTo>
                  <a:cubicBezTo>
                    <a:pt x="5870" y="7983"/>
                    <a:pt x="5635" y="7983"/>
                    <a:pt x="5870" y="7826"/>
                  </a:cubicBezTo>
                  <a:cubicBezTo>
                    <a:pt x="6104" y="7670"/>
                    <a:pt x="6104" y="7670"/>
                    <a:pt x="6104" y="7670"/>
                  </a:cubicBezTo>
                  <a:cubicBezTo>
                    <a:pt x="6104" y="7513"/>
                    <a:pt x="5870" y="7357"/>
                    <a:pt x="5870" y="7357"/>
                  </a:cubicBezTo>
                  <a:cubicBezTo>
                    <a:pt x="5870" y="7357"/>
                    <a:pt x="5870" y="7200"/>
                    <a:pt x="5870" y="7043"/>
                  </a:cubicBezTo>
                  <a:cubicBezTo>
                    <a:pt x="5870" y="7200"/>
                    <a:pt x="6339" y="6887"/>
                    <a:pt x="6339" y="6730"/>
                  </a:cubicBezTo>
                  <a:cubicBezTo>
                    <a:pt x="6339" y="6730"/>
                    <a:pt x="6574" y="6730"/>
                    <a:pt x="6574" y="6574"/>
                  </a:cubicBezTo>
                  <a:cubicBezTo>
                    <a:pt x="6809" y="6574"/>
                    <a:pt x="6809" y="6574"/>
                    <a:pt x="6809" y="6417"/>
                  </a:cubicBezTo>
                  <a:cubicBezTo>
                    <a:pt x="6809" y="6417"/>
                    <a:pt x="7043" y="6417"/>
                    <a:pt x="7043" y="6417"/>
                  </a:cubicBezTo>
                  <a:cubicBezTo>
                    <a:pt x="7043" y="6417"/>
                    <a:pt x="6809" y="6417"/>
                    <a:pt x="6809" y="6574"/>
                  </a:cubicBezTo>
                  <a:cubicBezTo>
                    <a:pt x="6809" y="6574"/>
                    <a:pt x="6574" y="6574"/>
                    <a:pt x="6574" y="6730"/>
                  </a:cubicBezTo>
                  <a:cubicBezTo>
                    <a:pt x="6574" y="6730"/>
                    <a:pt x="6339" y="6730"/>
                    <a:pt x="6339" y="6730"/>
                  </a:cubicBezTo>
                  <a:cubicBezTo>
                    <a:pt x="6339" y="6887"/>
                    <a:pt x="6339" y="6887"/>
                    <a:pt x="6104" y="7043"/>
                  </a:cubicBezTo>
                  <a:cubicBezTo>
                    <a:pt x="6104" y="7200"/>
                    <a:pt x="6104" y="7513"/>
                    <a:pt x="6339" y="7513"/>
                  </a:cubicBezTo>
                  <a:cubicBezTo>
                    <a:pt x="6339" y="7357"/>
                    <a:pt x="6339" y="7357"/>
                    <a:pt x="6339" y="7200"/>
                  </a:cubicBezTo>
                  <a:cubicBezTo>
                    <a:pt x="6339" y="7200"/>
                    <a:pt x="6574" y="7357"/>
                    <a:pt x="6574" y="7357"/>
                  </a:cubicBezTo>
                  <a:cubicBezTo>
                    <a:pt x="6574" y="7200"/>
                    <a:pt x="6574" y="7200"/>
                    <a:pt x="6574" y="7043"/>
                  </a:cubicBezTo>
                  <a:cubicBezTo>
                    <a:pt x="6574" y="7200"/>
                    <a:pt x="6809" y="7513"/>
                    <a:pt x="6809" y="7357"/>
                  </a:cubicBezTo>
                  <a:cubicBezTo>
                    <a:pt x="7043" y="7357"/>
                    <a:pt x="7043" y="7200"/>
                    <a:pt x="7043" y="7043"/>
                  </a:cubicBezTo>
                  <a:cubicBezTo>
                    <a:pt x="7278" y="7200"/>
                    <a:pt x="7043" y="6730"/>
                    <a:pt x="7043" y="6574"/>
                  </a:cubicBezTo>
                  <a:cubicBezTo>
                    <a:pt x="7043" y="6574"/>
                    <a:pt x="7043" y="6730"/>
                    <a:pt x="7043" y="6730"/>
                  </a:cubicBezTo>
                  <a:cubicBezTo>
                    <a:pt x="7278" y="6887"/>
                    <a:pt x="7278" y="6574"/>
                    <a:pt x="7278" y="6574"/>
                  </a:cubicBezTo>
                  <a:cubicBezTo>
                    <a:pt x="7278" y="6730"/>
                    <a:pt x="7043" y="6887"/>
                    <a:pt x="7043" y="7043"/>
                  </a:cubicBezTo>
                  <a:cubicBezTo>
                    <a:pt x="7278" y="7043"/>
                    <a:pt x="7278" y="7200"/>
                    <a:pt x="7278" y="7043"/>
                  </a:cubicBezTo>
                  <a:cubicBezTo>
                    <a:pt x="7278" y="7043"/>
                    <a:pt x="7278" y="6887"/>
                    <a:pt x="7278" y="6887"/>
                  </a:cubicBezTo>
                  <a:cubicBezTo>
                    <a:pt x="7278" y="6887"/>
                    <a:pt x="7278" y="6887"/>
                    <a:pt x="7278" y="7043"/>
                  </a:cubicBezTo>
                  <a:cubicBezTo>
                    <a:pt x="7278" y="7043"/>
                    <a:pt x="7278" y="7043"/>
                    <a:pt x="7513" y="7043"/>
                  </a:cubicBezTo>
                  <a:cubicBezTo>
                    <a:pt x="7513" y="7200"/>
                    <a:pt x="7748" y="7200"/>
                    <a:pt x="7983" y="7200"/>
                  </a:cubicBezTo>
                  <a:cubicBezTo>
                    <a:pt x="7748" y="7357"/>
                    <a:pt x="7513" y="7200"/>
                    <a:pt x="7278" y="7200"/>
                  </a:cubicBezTo>
                  <a:cubicBezTo>
                    <a:pt x="6809" y="7357"/>
                    <a:pt x="7278" y="7670"/>
                    <a:pt x="7043" y="7826"/>
                  </a:cubicBezTo>
                  <a:cubicBezTo>
                    <a:pt x="7043" y="7983"/>
                    <a:pt x="7278" y="7983"/>
                    <a:pt x="7278" y="7983"/>
                  </a:cubicBezTo>
                  <a:cubicBezTo>
                    <a:pt x="7278" y="8139"/>
                    <a:pt x="7748" y="8139"/>
                    <a:pt x="7513" y="8296"/>
                  </a:cubicBezTo>
                  <a:cubicBezTo>
                    <a:pt x="7983" y="8296"/>
                    <a:pt x="7513" y="8609"/>
                    <a:pt x="7278" y="8609"/>
                  </a:cubicBezTo>
                  <a:cubicBezTo>
                    <a:pt x="7043" y="8765"/>
                    <a:pt x="7278" y="9078"/>
                    <a:pt x="7043" y="9235"/>
                  </a:cubicBezTo>
                  <a:cubicBezTo>
                    <a:pt x="6809" y="9391"/>
                    <a:pt x="6809" y="9548"/>
                    <a:pt x="6809" y="9704"/>
                  </a:cubicBezTo>
                  <a:cubicBezTo>
                    <a:pt x="6809" y="9704"/>
                    <a:pt x="6809" y="9861"/>
                    <a:pt x="6809" y="9861"/>
                  </a:cubicBezTo>
                  <a:cubicBezTo>
                    <a:pt x="6574" y="9861"/>
                    <a:pt x="6574" y="9704"/>
                    <a:pt x="6574" y="9548"/>
                  </a:cubicBezTo>
                  <a:cubicBezTo>
                    <a:pt x="6339" y="9704"/>
                    <a:pt x="6574" y="10017"/>
                    <a:pt x="6809" y="10174"/>
                  </a:cubicBezTo>
                  <a:cubicBezTo>
                    <a:pt x="6809" y="10174"/>
                    <a:pt x="6809" y="10330"/>
                    <a:pt x="7043" y="10330"/>
                  </a:cubicBezTo>
                  <a:cubicBezTo>
                    <a:pt x="7043" y="10487"/>
                    <a:pt x="6809" y="10487"/>
                    <a:pt x="7043" y="10487"/>
                  </a:cubicBezTo>
                  <a:cubicBezTo>
                    <a:pt x="7043" y="10487"/>
                    <a:pt x="7043" y="10330"/>
                    <a:pt x="7043" y="10330"/>
                  </a:cubicBezTo>
                  <a:cubicBezTo>
                    <a:pt x="7043" y="10174"/>
                    <a:pt x="6809" y="10174"/>
                    <a:pt x="7043" y="10017"/>
                  </a:cubicBezTo>
                  <a:cubicBezTo>
                    <a:pt x="7278" y="9861"/>
                    <a:pt x="7278" y="10017"/>
                    <a:pt x="7278" y="10017"/>
                  </a:cubicBezTo>
                  <a:cubicBezTo>
                    <a:pt x="7513" y="10174"/>
                    <a:pt x="7748" y="10174"/>
                    <a:pt x="7748" y="10330"/>
                  </a:cubicBezTo>
                  <a:cubicBezTo>
                    <a:pt x="7983" y="10330"/>
                    <a:pt x="8217" y="10487"/>
                    <a:pt x="8217" y="10330"/>
                  </a:cubicBezTo>
                  <a:cubicBezTo>
                    <a:pt x="8217" y="10174"/>
                    <a:pt x="8217" y="10174"/>
                    <a:pt x="8217" y="10174"/>
                  </a:cubicBezTo>
                  <a:cubicBezTo>
                    <a:pt x="8217" y="10017"/>
                    <a:pt x="8217" y="10017"/>
                    <a:pt x="8217" y="10017"/>
                  </a:cubicBezTo>
                  <a:cubicBezTo>
                    <a:pt x="7983" y="10017"/>
                    <a:pt x="7983" y="9861"/>
                    <a:pt x="8217" y="9861"/>
                  </a:cubicBezTo>
                  <a:cubicBezTo>
                    <a:pt x="8217" y="9861"/>
                    <a:pt x="8452" y="10174"/>
                    <a:pt x="8452" y="10017"/>
                  </a:cubicBezTo>
                  <a:cubicBezTo>
                    <a:pt x="8452" y="10017"/>
                    <a:pt x="8687" y="10174"/>
                    <a:pt x="8922" y="10174"/>
                  </a:cubicBezTo>
                  <a:cubicBezTo>
                    <a:pt x="8687" y="10174"/>
                    <a:pt x="8922" y="10174"/>
                    <a:pt x="8922" y="10017"/>
                  </a:cubicBezTo>
                  <a:cubicBezTo>
                    <a:pt x="8922" y="10174"/>
                    <a:pt x="8922" y="10174"/>
                    <a:pt x="8922" y="10174"/>
                  </a:cubicBezTo>
                  <a:cubicBezTo>
                    <a:pt x="8922" y="10330"/>
                    <a:pt x="9391" y="10174"/>
                    <a:pt x="9391" y="10017"/>
                  </a:cubicBezTo>
                  <a:cubicBezTo>
                    <a:pt x="9391" y="10017"/>
                    <a:pt x="9391" y="10017"/>
                    <a:pt x="9391" y="10017"/>
                  </a:cubicBezTo>
                  <a:cubicBezTo>
                    <a:pt x="9391" y="10017"/>
                    <a:pt x="9391" y="10017"/>
                    <a:pt x="9391" y="9861"/>
                  </a:cubicBezTo>
                  <a:cubicBezTo>
                    <a:pt x="9391" y="9861"/>
                    <a:pt x="9391" y="10017"/>
                    <a:pt x="9391" y="10017"/>
                  </a:cubicBezTo>
                  <a:cubicBezTo>
                    <a:pt x="9391" y="10017"/>
                    <a:pt x="9391" y="10017"/>
                    <a:pt x="9391" y="10017"/>
                  </a:cubicBezTo>
                  <a:cubicBezTo>
                    <a:pt x="9391" y="10017"/>
                    <a:pt x="9391" y="10017"/>
                    <a:pt x="9391" y="10017"/>
                  </a:cubicBezTo>
                  <a:cubicBezTo>
                    <a:pt x="9626" y="10017"/>
                    <a:pt x="9626" y="10017"/>
                    <a:pt x="9626" y="10017"/>
                  </a:cubicBezTo>
                  <a:cubicBezTo>
                    <a:pt x="9626" y="9861"/>
                    <a:pt x="9861" y="10017"/>
                    <a:pt x="9861" y="10017"/>
                  </a:cubicBezTo>
                  <a:cubicBezTo>
                    <a:pt x="9861" y="9861"/>
                    <a:pt x="9861" y="9704"/>
                    <a:pt x="9861" y="9704"/>
                  </a:cubicBezTo>
                  <a:cubicBezTo>
                    <a:pt x="10096" y="9704"/>
                    <a:pt x="10096" y="9704"/>
                    <a:pt x="10330" y="9704"/>
                  </a:cubicBezTo>
                  <a:cubicBezTo>
                    <a:pt x="10330" y="9704"/>
                    <a:pt x="11035" y="9704"/>
                    <a:pt x="11035" y="9704"/>
                  </a:cubicBezTo>
                  <a:cubicBezTo>
                    <a:pt x="11035" y="9704"/>
                    <a:pt x="11035" y="9704"/>
                    <a:pt x="11035" y="9704"/>
                  </a:cubicBezTo>
                  <a:cubicBezTo>
                    <a:pt x="11035" y="9704"/>
                    <a:pt x="11035" y="9704"/>
                    <a:pt x="11035" y="9704"/>
                  </a:cubicBezTo>
                  <a:cubicBezTo>
                    <a:pt x="11035" y="9861"/>
                    <a:pt x="11035" y="9861"/>
                    <a:pt x="10800" y="9704"/>
                  </a:cubicBezTo>
                  <a:cubicBezTo>
                    <a:pt x="10565" y="9704"/>
                    <a:pt x="10565" y="9704"/>
                    <a:pt x="10565" y="9861"/>
                  </a:cubicBezTo>
                  <a:cubicBezTo>
                    <a:pt x="10565" y="9861"/>
                    <a:pt x="10565" y="9861"/>
                    <a:pt x="10565" y="9861"/>
                  </a:cubicBezTo>
                  <a:cubicBezTo>
                    <a:pt x="10565" y="10017"/>
                    <a:pt x="10565" y="9861"/>
                    <a:pt x="10330" y="9861"/>
                  </a:cubicBezTo>
                  <a:cubicBezTo>
                    <a:pt x="10330" y="10017"/>
                    <a:pt x="10330" y="10174"/>
                    <a:pt x="10096" y="10330"/>
                  </a:cubicBezTo>
                  <a:cubicBezTo>
                    <a:pt x="10096" y="10330"/>
                    <a:pt x="10096" y="10330"/>
                    <a:pt x="10096" y="10487"/>
                  </a:cubicBezTo>
                  <a:cubicBezTo>
                    <a:pt x="9861" y="10643"/>
                    <a:pt x="9861" y="10800"/>
                    <a:pt x="9861" y="10800"/>
                  </a:cubicBezTo>
                  <a:cubicBezTo>
                    <a:pt x="9861" y="10957"/>
                    <a:pt x="10096" y="11113"/>
                    <a:pt x="10096" y="11113"/>
                  </a:cubicBezTo>
                  <a:cubicBezTo>
                    <a:pt x="10330" y="11270"/>
                    <a:pt x="10330" y="11270"/>
                    <a:pt x="10330" y="11426"/>
                  </a:cubicBezTo>
                  <a:cubicBezTo>
                    <a:pt x="10330" y="11426"/>
                    <a:pt x="10330" y="11583"/>
                    <a:pt x="10565" y="11583"/>
                  </a:cubicBezTo>
                  <a:cubicBezTo>
                    <a:pt x="10800" y="11583"/>
                    <a:pt x="10565" y="11583"/>
                    <a:pt x="10800" y="11426"/>
                  </a:cubicBezTo>
                  <a:cubicBezTo>
                    <a:pt x="10800" y="11583"/>
                    <a:pt x="10800" y="11739"/>
                    <a:pt x="10565" y="11739"/>
                  </a:cubicBezTo>
                  <a:cubicBezTo>
                    <a:pt x="10565" y="11739"/>
                    <a:pt x="10565" y="11739"/>
                    <a:pt x="10565" y="11896"/>
                  </a:cubicBezTo>
                  <a:cubicBezTo>
                    <a:pt x="10800" y="11896"/>
                    <a:pt x="10800" y="11896"/>
                    <a:pt x="10800" y="11896"/>
                  </a:cubicBezTo>
                  <a:cubicBezTo>
                    <a:pt x="10800" y="11896"/>
                    <a:pt x="11035" y="11739"/>
                    <a:pt x="11035" y="11739"/>
                  </a:cubicBezTo>
                  <a:cubicBezTo>
                    <a:pt x="11035" y="11583"/>
                    <a:pt x="11035" y="11583"/>
                    <a:pt x="11270" y="11583"/>
                  </a:cubicBezTo>
                  <a:cubicBezTo>
                    <a:pt x="11270" y="11739"/>
                    <a:pt x="11035" y="11739"/>
                    <a:pt x="11270" y="11739"/>
                  </a:cubicBezTo>
                  <a:cubicBezTo>
                    <a:pt x="11270" y="11739"/>
                    <a:pt x="11504" y="11583"/>
                    <a:pt x="11504" y="11583"/>
                  </a:cubicBezTo>
                  <a:cubicBezTo>
                    <a:pt x="11739" y="11583"/>
                    <a:pt x="11504" y="11583"/>
                    <a:pt x="11504" y="11583"/>
                  </a:cubicBezTo>
                  <a:cubicBezTo>
                    <a:pt x="11504" y="11896"/>
                    <a:pt x="11504" y="11739"/>
                    <a:pt x="11504" y="11896"/>
                  </a:cubicBezTo>
                  <a:cubicBezTo>
                    <a:pt x="11504" y="12052"/>
                    <a:pt x="11270" y="12052"/>
                    <a:pt x="11270" y="12052"/>
                  </a:cubicBezTo>
                  <a:cubicBezTo>
                    <a:pt x="11504" y="12209"/>
                    <a:pt x="11504" y="12052"/>
                    <a:pt x="11504" y="12052"/>
                  </a:cubicBezTo>
                  <a:cubicBezTo>
                    <a:pt x="11504" y="12209"/>
                    <a:pt x="11504" y="12209"/>
                    <a:pt x="11504" y="12209"/>
                  </a:cubicBezTo>
                  <a:cubicBezTo>
                    <a:pt x="11035" y="12209"/>
                    <a:pt x="10800" y="12835"/>
                    <a:pt x="11504" y="12835"/>
                  </a:cubicBezTo>
                  <a:cubicBezTo>
                    <a:pt x="11270" y="12835"/>
                    <a:pt x="11035" y="12991"/>
                    <a:pt x="11035" y="13148"/>
                  </a:cubicBezTo>
                  <a:cubicBezTo>
                    <a:pt x="11035" y="13304"/>
                    <a:pt x="11035" y="13461"/>
                    <a:pt x="11035" y="13461"/>
                  </a:cubicBezTo>
                  <a:cubicBezTo>
                    <a:pt x="11270" y="13617"/>
                    <a:pt x="11270" y="13774"/>
                    <a:pt x="11504" y="13774"/>
                  </a:cubicBezTo>
                  <a:cubicBezTo>
                    <a:pt x="11739" y="13774"/>
                    <a:pt x="11739" y="13617"/>
                    <a:pt x="11739" y="13774"/>
                  </a:cubicBezTo>
                  <a:cubicBezTo>
                    <a:pt x="11739" y="13774"/>
                    <a:pt x="11739" y="13774"/>
                    <a:pt x="11739" y="13774"/>
                  </a:cubicBezTo>
                  <a:cubicBezTo>
                    <a:pt x="11739" y="13774"/>
                    <a:pt x="11739" y="13774"/>
                    <a:pt x="11504" y="13774"/>
                  </a:cubicBezTo>
                  <a:cubicBezTo>
                    <a:pt x="11270" y="13930"/>
                    <a:pt x="11270" y="13774"/>
                    <a:pt x="11270" y="13617"/>
                  </a:cubicBezTo>
                  <a:cubicBezTo>
                    <a:pt x="11035" y="13461"/>
                    <a:pt x="11035" y="13461"/>
                    <a:pt x="11035" y="13461"/>
                  </a:cubicBezTo>
                  <a:cubicBezTo>
                    <a:pt x="11035" y="13461"/>
                    <a:pt x="10800" y="13617"/>
                    <a:pt x="10800" y="13617"/>
                  </a:cubicBezTo>
                  <a:cubicBezTo>
                    <a:pt x="10800" y="13774"/>
                    <a:pt x="11035" y="13774"/>
                    <a:pt x="11035" y="13930"/>
                  </a:cubicBezTo>
                  <a:cubicBezTo>
                    <a:pt x="10800" y="13930"/>
                    <a:pt x="10800" y="13774"/>
                    <a:pt x="10565" y="13774"/>
                  </a:cubicBezTo>
                  <a:cubicBezTo>
                    <a:pt x="10330" y="13617"/>
                    <a:pt x="10330" y="13774"/>
                    <a:pt x="10096" y="13774"/>
                  </a:cubicBezTo>
                  <a:cubicBezTo>
                    <a:pt x="9861" y="13930"/>
                    <a:pt x="9626" y="13774"/>
                    <a:pt x="9157" y="13774"/>
                  </a:cubicBezTo>
                  <a:cubicBezTo>
                    <a:pt x="9391" y="13774"/>
                    <a:pt x="9391" y="13774"/>
                    <a:pt x="9391" y="13930"/>
                  </a:cubicBezTo>
                  <a:cubicBezTo>
                    <a:pt x="9157" y="13930"/>
                    <a:pt x="8922" y="13930"/>
                    <a:pt x="8687" y="13930"/>
                  </a:cubicBezTo>
                  <a:cubicBezTo>
                    <a:pt x="8687" y="14087"/>
                    <a:pt x="8452" y="14243"/>
                    <a:pt x="8217" y="14243"/>
                  </a:cubicBezTo>
                  <a:cubicBezTo>
                    <a:pt x="8217" y="14243"/>
                    <a:pt x="8217" y="14243"/>
                    <a:pt x="8217" y="14243"/>
                  </a:cubicBezTo>
                  <a:cubicBezTo>
                    <a:pt x="8217" y="14400"/>
                    <a:pt x="8217" y="14400"/>
                    <a:pt x="8217" y="14557"/>
                  </a:cubicBezTo>
                  <a:cubicBezTo>
                    <a:pt x="8217" y="14557"/>
                    <a:pt x="7983" y="14557"/>
                    <a:pt x="7748" y="14713"/>
                  </a:cubicBezTo>
                  <a:cubicBezTo>
                    <a:pt x="7513" y="14713"/>
                    <a:pt x="7513" y="14870"/>
                    <a:pt x="7278" y="15026"/>
                  </a:cubicBezTo>
                  <a:cubicBezTo>
                    <a:pt x="7513" y="15026"/>
                    <a:pt x="7513" y="15026"/>
                    <a:pt x="7748" y="15026"/>
                  </a:cubicBezTo>
                  <a:cubicBezTo>
                    <a:pt x="7748" y="15026"/>
                    <a:pt x="7748" y="15026"/>
                    <a:pt x="7748" y="15026"/>
                  </a:cubicBezTo>
                  <a:cubicBezTo>
                    <a:pt x="7983" y="15026"/>
                    <a:pt x="7983" y="15026"/>
                    <a:pt x="7983" y="15026"/>
                  </a:cubicBezTo>
                  <a:cubicBezTo>
                    <a:pt x="7983" y="14870"/>
                    <a:pt x="7983" y="14870"/>
                    <a:pt x="8217" y="14870"/>
                  </a:cubicBezTo>
                  <a:cubicBezTo>
                    <a:pt x="8452" y="14713"/>
                    <a:pt x="8687" y="14713"/>
                    <a:pt x="8687" y="14713"/>
                  </a:cubicBezTo>
                  <a:cubicBezTo>
                    <a:pt x="8922" y="14713"/>
                    <a:pt x="8687" y="14713"/>
                    <a:pt x="8922" y="14713"/>
                  </a:cubicBezTo>
                  <a:cubicBezTo>
                    <a:pt x="8922" y="14713"/>
                    <a:pt x="8922" y="14713"/>
                    <a:pt x="8922" y="14713"/>
                  </a:cubicBezTo>
                  <a:cubicBezTo>
                    <a:pt x="8452" y="14870"/>
                    <a:pt x="8687" y="15339"/>
                    <a:pt x="8922" y="15183"/>
                  </a:cubicBezTo>
                  <a:cubicBezTo>
                    <a:pt x="8922" y="15183"/>
                    <a:pt x="8687" y="15339"/>
                    <a:pt x="8687" y="15496"/>
                  </a:cubicBezTo>
                  <a:cubicBezTo>
                    <a:pt x="8687" y="15652"/>
                    <a:pt x="8922" y="15652"/>
                    <a:pt x="9157" y="15652"/>
                  </a:cubicBezTo>
                  <a:cubicBezTo>
                    <a:pt x="9157" y="15652"/>
                    <a:pt x="8922" y="15652"/>
                    <a:pt x="8922" y="15652"/>
                  </a:cubicBezTo>
                  <a:cubicBezTo>
                    <a:pt x="8922" y="15652"/>
                    <a:pt x="8922" y="15809"/>
                    <a:pt x="8922" y="15809"/>
                  </a:cubicBezTo>
                  <a:cubicBezTo>
                    <a:pt x="8922" y="15965"/>
                    <a:pt x="8687" y="16122"/>
                    <a:pt x="8452" y="16278"/>
                  </a:cubicBezTo>
                  <a:cubicBezTo>
                    <a:pt x="8452" y="16435"/>
                    <a:pt x="8217" y="16435"/>
                    <a:pt x="7983" y="16591"/>
                  </a:cubicBezTo>
                  <a:cubicBezTo>
                    <a:pt x="7983" y="16591"/>
                    <a:pt x="7983" y="16591"/>
                    <a:pt x="7748" y="16591"/>
                  </a:cubicBezTo>
                  <a:cubicBezTo>
                    <a:pt x="7748" y="16591"/>
                    <a:pt x="7513" y="16591"/>
                    <a:pt x="7513" y="16748"/>
                  </a:cubicBezTo>
                  <a:cubicBezTo>
                    <a:pt x="7513" y="16591"/>
                    <a:pt x="7278" y="16748"/>
                    <a:pt x="7278" y="16748"/>
                  </a:cubicBezTo>
                  <a:cubicBezTo>
                    <a:pt x="7278" y="16904"/>
                    <a:pt x="7278" y="16904"/>
                    <a:pt x="7043" y="16904"/>
                  </a:cubicBezTo>
                  <a:cubicBezTo>
                    <a:pt x="7043" y="16904"/>
                    <a:pt x="6574" y="16748"/>
                    <a:pt x="6574" y="16904"/>
                  </a:cubicBezTo>
                  <a:cubicBezTo>
                    <a:pt x="6574" y="17061"/>
                    <a:pt x="6339" y="17061"/>
                    <a:pt x="6339" y="17061"/>
                  </a:cubicBezTo>
                  <a:cubicBezTo>
                    <a:pt x="6104" y="17217"/>
                    <a:pt x="6339" y="17217"/>
                    <a:pt x="6104" y="17217"/>
                  </a:cubicBezTo>
                  <a:cubicBezTo>
                    <a:pt x="6339" y="17217"/>
                    <a:pt x="6574" y="17217"/>
                    <a:pt x="6574" y="17217"/>
                  </a:cubicBezTo>
                  <a:cubicBezTo>
                    <a:pt x="6809" y="17374"/>
                    <a:pt x="6339" y="17530"/>
                    <a:pt x="6339" y="17530"/>
                  </a:cubicBezTo>
                  <a:cubicBezTo>
                    <a:pt x="6339" y="17530"/>
                    <a:pt x="6339" y="17530"/>
                    <a:pt x="6339" y="17687"/>
                  </a:cubicBezTo>
                  <a:cubicBezTo>
                    <a:pt x="6574" y="17687"/>
                    <a:pt x="6574" y="17687"/>
                    <a:pt x="6574" y="17530"/>
                  </a:cubicBezTo>
                  <a:cubicBezTo>
                    <a:pt x="6574" y="17530"/>
                    <a:pt x="7043" y="17687"/>
                    <a:pt x="7043" y="17530"/>
                  </a:cubicBezTo>
                  <a:cubicBezTo>
                    <a:pt x="7043" y="17530"/>
                    <a:pt x="7043" y="17530"/>
                    <a:pt x="7043" y="17374"/>
                  </a:cubicBezTo>
                  <a:cubicBezTo>
                    <a:pt x="7043" y="17374"/>
                    <a:pt x="7043" y="17374"/>
                    <a:pt x="7278" y="17374"/>
                  </a:cubicBezTo>
                  <a:cubicBezTo>
                    <a:pt x="7043" y="17374"/>
                    <a:pt x="7043" y="17530"/>
                    <a:pt x="7278" y="17530"/>
                  </a:cubicBezTo>
                  <a:cubicBezTo>
                    <a:pt x="7043" y="17530"/>
                    <a:pt x="6809" y="17687"/>
                    <a:pt x="6809" y="17687"/>
                  </a:cubicBezTo>
                  <a:cubicBezTo>
                    <a:pt x="6809" y="17687"/>
                    <a:pt x="6809" y="17687"/>
                    <a:pt x="6809" y="17687"/>
                  </a:cubicBezTo>
                  <a:cubicBezTo>
                    <a:pt x="6574" y="17687"/>
                    <a:pt x="6574" y="17687"/>
                    <a:pt x="6574" y="17687"/>
                  </a:cubicBezTo>
                  <a:cubicBezTo>
                    <a:pt x="6809" y="17687"/>
                    <a:pt x="6809" y="17843"/>
                    <a:pt x="7043" y="17843"/>
                  </a:cubicBezTo>
                  <a:cubicBezTo>
                    <a:pt x="7043" y="17843"/>
                    <a:pt x="7043" y="17843"/>
                    <a:pt x="7278" y="17687"/>
                  </a:cubicBezTo>
                  <a:cubicBezTo>
                    <a:pt x="7278" y="17687"/>
                    <a:pt x="7513" y="17687"/>
                    <a:pt x="7513" y="17687"/>
                  </a:cubicBezTo>
                  <a:cubicBezTo>
                    <a:pt x="7513" y="17687"/>
                    <a:pt x="7513" y="17530"/>
                    <a:pt x="7513" y="17530"/>
                  </a:cubicBezTo>
                  <a:cubicBezTo>
                    <a:pt x="7748" y="17530"/>
                    <a:pt x="7983" y="17530"/>
                    <a:pt x="7983" y="17530"/>
                  </a:cubicBezTo>
                  <a:cubicBezTo>
                    <a:pt x="7983" y="17374"/>
                    <a:pt x="8217" y="17530"/>
                    <a:pt x="8217" y="17374"/>
                  </a:cubicBezTo>
                  <a:cubicBezTo>
                    <a:pt x="8217" y="17530"/>
                    <a:pt x="8217" y="17530"/>
                    <a:pt x="8217" y="17530"/>
                  </a:cubicBezTo>
                  <a:cubicBezTo>
                    <a:pt x="8217" y="17530"/>
                    <a:pt x="8217" y="17530"/>
                    <a:pt x="8217" y="17530"/>
                  </a:cubicBezTo>
                  <a:cubicBezTo>
                    <a:pt x="8217" y="17687"/>
                    <a:pt x="8452" y="17687"/>
                    <a:pt x="8452" y="17687"/>
                  </a:cubicBezTo>
                  <a:cubicBezTo>
                    <a:pt x="8687" y="17687"/>
                    <a:pt x="8687" y="17687"/>
                    <a:pt x="8922" y="17687"/>
                  </a:cubicBezTo>
                  <a:cubicBezTo>
                    <a:pt x="8922" y="17843"/>
                    <a:pt x="8452" y="17843"/>
                    <a:pt x="8452" y="17843"/>
                  </a:cubicBezTo>
                  <a:cubicBezTo>
                    <a:pt x="8452" y="17687"/>
                    <a:pt x="8452" y="17687"/>
                    <a:pt x="8452" y="17687"/>
                  </a:cubicBezTo>
                  <a:cubicBezTo>
                    <a:pt x="8217" y="17843"/>
                    <a:pt x="8217" y="18000"/>
                    <a:pt x="8687" y="18000"/>
                  </a:cubicBezTo>
                  <a:cubicBezTo>
                    <a:pt x="8687" y="18000"/>
                    <a:pt x="8922" y="17843"/>
                    <a:pt x="8922" y="18000"/>
                  </a:cubicBezTo>
                  <a:cubicBezTo>
                    <a:pt x="8922" y="18000"/>
                    <a:pt x="8922" y="18000"/>
                    <a:pt x="9157" y="18000"/>
                  </a:cubicBezTo>
                  <a:cubicBezTo>
                    <a:pt x="8922" y="17843"/>
                    <a:pt x="9157" y="17843"/>
                    <a:pt x="9157" y="17843"/>
                  </a:cubicBezTo>
                  <a:cubicBezTo>
                    <a:pt x="9391" y="17843"/>
                    <a:pt x="9391" y="17843"/>
                    <a:pt x="9391" y="18000"/>
                  </a:cubicBezTo>
                  <a:cubicBezTo>
                    <a:pt x="9626" y="18157"/>
                    <a:pt x="9626" y="18157"/>
                    <a:pt x="9861" y="18313"/>
                  </a:cubicBezTo>
                  <a:cubicBezTo>
                    <a:pt x="10096" y="18313"/>
                    <a:pt x="10096" y="18313"/>
                    <a:pt x="10330" y="18313"/>
                  </a:cubicBezTo>
                  <a:cubicBezTo>
                    <a:pt x="10565" y="18313"/>
                    <a:pt x="10800" y="18313"/>
                    <a:pt x="10800" y="18313"/>
                  </a:cubicBezTo>
                  <a:cubicBezTo>
                    <a:pt x="10800" y="18313"/>
                    <a:pt x="10800" y="18157"/>
                    <a:pt x="10800" y="18157"/>
                  </a:cubicBezTo>
                  <a:cubicBezTo>
                    <a:pt x="11035" y="18157"/>
                    <a:pt x="11035" y="18000"/>
                    <a:pt x="11270" y="18000"/>
                  </a:cubicBezTo>
                  <a:cubicBezTo>
                    <a:pt x="11270" y="18000"/>
                    <a:pt x="11739" y="17843"/>
                    <a:pt x="11974" y="17843"/>
                  </a:cubicBezTo>
                  <a:cubicBezTo>
                    <a:pt x="11974" y="17687"/>
                    <a:pt x="12209" y="17687"/>
                    <a:pt x="12209" y="17530"/>
                  </a:cubicBezTo>
                  <a:cubicBezTo>
                    <a:pt x="12443" y="17530"/>
                    <a:pt x="12443" y="17530"/>
                    <a:pt x="12443" y="17374"/>
                  </a:cubicBezTo>
                  <a:cubicBezTo>
                    <a:pt x="12678" y="17530"/>
                    <a:pt x="12209" y="17530"/>
                    <a:pt x="12209" y="17687"/>
                  </a:cubicBezTo>
                  <a:cubicBezTo>
                    <a:pt x="11974" y="17687"/>
                    <a:pt x="11974" y="17843"/>
                    <a:pt x="11974" y="18000"/>
                  </a:cubicBezTo>
                  <a:cubicBezTo>
                    <a:pt x="11739" y="18157"/>
                    <a:pt x="11504" y="18157"/>
                    <a:pt x="11270" y="18313"/>
                  </a:cubicBezTo>
                  <a:cubicBezTo>
                    <a:pt x="11270" y="18313"/>
                    <a:pt x="11270" y="18313"/>
                    <a:pt x="11270" y="18313"/>
                  </a:cubicBezTo>
                  <a:cubicBezTo>
                    <a:pt x="11270" y="18470"/>
                    <a:pt x="11270" y="18470"/>
                    <a:pt x="11035" y="18470"/>
                  </a:cubicBezTo>
                  <a:cubicBezTo>
                    <a:pt x="11270" y="18626"/>
                    <a:pt x="11270" y="18783"/>
                    <a:pt x="11035" y="18783"/>
                  </a:cubicBezTo>
                  <a:cubicBezTo>
                    <a:pt x="11035" y="18783"/>
                    <a:pt x="11035" y="18783"/>
                    <a:pt x="11035" y="18783"/>
                  </a:cubicBezTo>
                  <a:cubicBezTo>
                    <a:pt x="11035" y="18783"/>
                    <a:pt x="11035" y="18783"/>
                    <a:pt x="11035" y="18783"/>
                  </a:cubicBezTo>
                  <a:cubicBezTo>
                    <a:pt x="10800" y="18939"/>
                    <a:pt x="10330" y="18783"/>
                    <a:pt x="10096" y="18783"/>
                  </a:cubicBezTo>
                  <a:cubicBezTo>
                    <a:pt x="9626" y="18783"/>
                    <a:pt x="8922" y="18783"/>
                    <a:pt x="8452" y="18783"/>
                  </a:cubicBezTo>
                  <a:cubicBezTo>
                    <a:pt x="8452" y="18783"/>
                    <a:pt x="8452" y="18939"/>
                    <a:pt x="8452" y="18939"/>
                  </a:cubicBezTo>
                  <a:cubicBezTo>
                    <a:pt x="8452" y="19096"/>
                    <a:pt x="8452" y="19096"/>
                    <a:pt x="8452" y="19096"/>
                  </a:cubicBezTo>
                  <a:cubicBezTo>
                    <a:pt x="8452" y="19252"/>
                    <a:pt x="8217" y="19252"/>
                    <a:pt x="8217" y="19252"/>
                  </a:cubicBezTo>
                  <a:cubicBezTo>
                    <a:pt x="7983" y="19252"/>
                    <a:pt x="7983" y="19096"/>
                    <a:pt x="7748" y="19252"/>
                  </a:cubicBezTo>
                  <a:cubicBezTo>
                    <a:pt x="7748" y="19252"/>
                    <a:pt x="7748" y="19565"/>
                    <a:pt x="7748" y="19565"/>
                  </a:cubicBezTo>
                  <a:cubicBezTo>
                    <a:pt x="7748" y="19722"/>
                    <a:pt x="7513" y="19878"/>
                    <a:pt x="7513" y="20035"/>
                  </a:cubicBezTo>
                  <a:cubicBezTo>
                    <a:pt x="7513" y="20035"/>
                    <a:pt x="7278" y="20035"/>
                    <a:pt x="7278" y="20035"/>
                  </a:cubicBezTo>
                  <a:cubicBezTo>
                    <a:pt x="7278" y="20191"/>
                    <a:pt x="7278" y="20191"/>
                    <a:pt x="7043" y="20191"/>
                  </a:cubicBezTo>
                  <a:cubicBezTo>
                    <a:pt x="7043" y="20348"/>
                    <a:pt x="7043" y="20348"/>
                    <a:pt x="7278" y="20348"/>
                  </a:cubicBezTo>
                  <a:cubicBezTo>
                    <a:pt x="7043" y="20348"/>
                    <a:pt x="7043" y="20348"/>
                    <a:pt x="7043" y="20348"/>
                  </a:cubicBezTo>
                  <a:cubicBezTo>
                    <a:pt x="7043" y="20348"/>
                    <a:pt x="7043" y="20191"/>
                    <a:pt x="7043" y="20191"/>
                  </a:cubicBezTo>
                  <a:cubicBezTo>
                    <a:pt x="6809" y="20348"/>
                    <a:pt x="6809" y="20348"/>
                    <a:pt x="6809" y="20504"/>
                  </a:cubicBezTo>
                  <a:cubicBezTo>
                    <a:pt x="6574" y="20504"/>
                    <a:pt x="6574" y="20504"/>
                    <a:pt x="6574" y="20661"/>
                  </a:cubicBezTo>
                  <a:cubicBezTo>
                    <a:pt x="6574" y="20661"/>
                    <a:pt x="6574" y="20661"/>
                    <a:pt x="6574" y="20661"/>
                  </a:cubicBezTo>
                  <a:cubicBezTo>
                    <a:pt x="6339" y="20817"/>
                    <a:pt x="6104" y="20974"/>
                    <a:pt x="5870" y="20974"/>
                  </a:cubicBezTo>
                  <a:cubicBezTo>
                    <a:pt x="5870" y="20974"/>
                    <a:pt x="5870" y="21130"/>
                    <a:pt x="5870" y="21130"/>
                  </a:cubicBezTo>
                  <a:cubicBezTo>
                    <a:pt x="5870" y="21130"/>
                    <a:pt x="5870" y="20974"/>
                    <a:pt x="5870" y="20974"/>
                  </a:cubicBezTo>
                  <a:cubicBezTo>
                    <a:pt x="5635" y="20974"/>
                    <a:pt x="5635" y="20974"/>
                    <a:pt x="5635" y="21130"/>
                  </a:cubicBezTo>
                  <a:cubicBezTo>
                    <a:pt x="5400" y="21130"/>
                    <a:pt x="5165" y="21130"/>
                    <a:pt x="5400" y="21287"/>
                  </a:cubicBezTo>
                  <a:cubicBezTo>
                    <a:pt x="5400" y="21287"/>
                    <a:pt x="5165" y="21443"/>
                    <a:pt x="5400" y="21443"/>
                  </a:cubicBezTo>
                  <a:cubicBezTo>
                    <a:pt x="5400" y="21443"/>
                    <a:pt x="5635" y="21443"/>
                    <a:pt x="5635" y="21287"/>
                  </a:cubicBezTo>
                  <a:cubicBezTo>
                    <a:pt x="5635" y="21287"/>
                    <a:pt x="5635" y="21287"/>
                    <a:pt x="5635" y="21287"/>
                  </a:cubicBezTo>
                  <a:cubicBezTo>
                    <a:pt x="5870" y="21130"/>
                    <a:pt x="6104" y="21287"/>
                    <a:pt x="6104" y="21287"/>
                  </a:cubicBezTo>
                  <a:cubicBezTo>
                    <a:pt x="6339" y="21443"/>
                    <a:pt x="6339" y="21600"/>
                    <a:pt x="6339" y="21600"/>
                  </a:cubicBezTo>
                  <a:cubicBezTo>
                    <a:pt x="6339" y="21600"/>
                    <a:pt x="7043" y="21287"/>
                    <a:pt x="6574" y="21287"/>
                  </a:cubicBezTo>
                  <a:cubicBezTo>
                    <a:pt x="6574" y="21287"/>
                    <a:pt x="6574" y="21287"/>
                    <a:pt x="6809" y="21130"/>
                  </a:cubicBezTo>
                  <a:cubicBezTo>
                    <a:pt x="6574" y="21130"/>
                    <a:pt x="6809" y="20974"/>
                    <a:pt x="6809" y="21130"/>
                  </a:cubicBezTo>
                  <a:cubicBezTo>
                    <a:pt x="7043" y="20974"/>
                    <a:pt x="7278" y="20974"/>
                    <a:pt x="7278" y="20974"/>
                  </a:cubicBezTo>
                  <a:cubicBezTo>
                    <a:pt x="7278" y="20974"/>
                    <a:pt x="7278" y="20817"/>
                    <a:pt x="7278" y="20817"/>
                  </a:cubicBezTo>
                  <a:cubicBezTo>
                    <a:pt x="7513" y="20661"/>
                    <a:pt x="7513" y="20661"/>
                    <a:pt x="7513" y="20817"/>
                  </a:cubicBezTo>
                  <a:cubicBezTo>
                    <a:pt x="7748" y="20817"/>
                    <a:pt x="7983" y="20817"/>
                    <a:pt x="7983" y="20661"/>
                  </a:cubicBezTo>
                  <a:cubicBezTo>
                    <a:pt x="8217" y="20661"/>
                    <a:pt x="8452" y="20661"/>
                    <a:pt x="8687" y="20817"/>
                  </a:cubicBezTo>
                  <a:cubicBezTo>
                    <a:pt x="8687" y="20817"/>
                    <a:pt x="8687" y="20661"/>
                    <a:pt x="8687" y="20661"/>
                  </a:cubicBezTo>
                  <a:cubicBezTo>
                    <a:pt x="8687" y="20661"/>
                    <a:pt x="8687" y="20661"/>
                    <a:pt x="8452" y="20661"/>
                  </a:cubicBezTo>
                  <a:cubicBezTo>
                    <a:pt x="8452" y="20661"/>
                    <a:pt x="8452" y="20661"/>
                    <a:pt x="8452" y="20661"/>
                  </a:cubicBezTo>
                  <a:cubicBezTo>
                    <a:pt x="8452" y="20661"/>
                    <a:pt x="8452" y="20661"/>
                    <a:pt x="8452" y="20661"/>
                  </a:cubicBezTo>
                  <a:cubicBezTo>
                    <a:pt x="8452" y="20661"/>
                    <a:pt x="8452" y="20661"/>
                    <a:pt x="8687" y="20661"/>
                  </a:cubicBezTo>
                  <a:cubicBezTo>
                    <a:pt x="8452" y="20661"/>
                    <a:pt x="8452" y="20661"/>
                    <a:pt x="8452" y="20661"/>
                  </a:cubicBezTo>
                  <a:cubicBezTo>
                    <a:pt x="8452" y="20661"/>
                    <a:pt x="8452" y="20504"/>
                    <a:pt x="8452" y="20504"/>
                  </a:cubicBezTo>
                  <a:cubicBezTo>
                    <a:pt x="8452" y="20504"/>
                    <a:pt x="8452" y="20504"/>
                    <a:pt x="8452" y="20504"/>
                  </a:cubicBezTo>
                  <a:cubicBezTo>
                    <a:pt x="8687" y="20504"/>
                    <a:pt x="8687" y="20504"/>
                    <a:pt x="8687" y="20504"/>
                  </a:cubicBezTo>
                  <a:cubicBezTo>
                    <a:pt x="8452" y="20504"/>
                    <a:pt x="8687" y="20661"/>
                    <a:pt x="8687" y="20661"/>
                  </a:cubicBezTo>
                  <a:cubicBezTo>
                    <a:pt x="8687" y="20661"/>
                    <a:pt x="8922" y="20817"/>
                    <a:pt x="8922" y="20817"/>
                  </a:cubicBezTo>
                  <a:cubicBezTo>
                    <a:pt x="8922" y="20817"/>
                    <a:pt x="8922" y="20817"/>
                    <a:pt x="9157" y="20817"/>
                  </a:cubicBezTo>
                  <a:cubicBezTo>
                    <a:pt x="9157" y="20817"/>
                    <a:pt x="9391" y="20974"/>
                    <a:pt x="9391" y="20974"/>
                  </a:cubicBezTo>
                  <a:cubicBezTo>
                    <a:pt x="9391" y="20974"/>
                    <a:pt x="9626" y="21130"/>
                    <a:pt x="9861" y="20974"/>
                  </a:cubicBezTo>
                  <a:cubicBezTo>
                    <a:pt x="9861" y="20974"/>
                    <a:pt x="9861" y="20817"/>
                    <a:pt x="9861" y="20817"/>
                  </a:cubicBezTo>
                  <a:cubicBezTo>
                    <a:pt x="9861" y="20817"/>
                    <a:pt x="9861" y="20817"/>
                    <a:pt x="9861" y="20661"/>
                  </a:cubicBezTo>
                  <a:cubicBezTo>
                    <a:pt x="10096" y="20817"/>
                    <a:pt x="10096" y="20661"/>
                    <a:pt x="10096" y="20504"/>
                  </a:cubicBezTo>
                  <a:cubicBezTo>
                    <a:pt x="9861" y="20661"/>
                    <a:pt x="9861" y="20504"/>
                    <a:pt x="10096" y="20504"/>
                  </a:cubicBezTo>
                  <a:cubicBezTo>
                    <a:pt x="10096" y="20348"/>
                    <a:pt x="10096" y="20348"/>
                    <a:pt x="10096" y="20191"/>
                  </a:cubicBezTo>
                  <a:cubicBezTo>
                    <a:pt x="10096" y="20035"/>
                    <a:pt x="10096" y="20035"/>
                    <a:pt x="10096" y="20035"/>
                  </a:cubicBezTo>
                  <a:cubicBezTo>
                    <a:pt x="10096" y="20035"/>
                    <a:pt x="10330" y="20035"/>
                    <a:pt x="10330" y="20035"/>
                  </a:cubicBezTo>
                  <a:cubicBezTo>
                    <a:pt x="10330" y="20191"/>
                    <a:pt x="10565" y="20035"/>
                    <a:pt x="10565" y="20035"/>
                  </a:cubicBezTo>
                  <a:cubicBezTo>
                    <a:pt x="10800" y="19878"/>
                    <a:pt x="11035" y="19878"/>
                    <a:pt x="11270" y="19878"/>
                  </a:cubicBezTo>
                  <a:cubicBezTo>
                    <a:pt x="11504" y="19878"/>
                    <a:pt x="11504" y="19878"/>
                    <a:pt x="11739" y="20035"/>
                  </a:cubicBezTo>
                  <a:cubicBezTo>
                    <a:pt x="11974" y="20035"/>
                    <a:pt x="12443" y="20191"/>
                    <a:pt x="12443" y="20348"/>
                  </a:cubicBezTo>
                  <a:cubicBezTo>
                    <a:pt x="12443" y="20191"/>
                    <a:pt x="12209" y="20035"/>
                    <a:pt x="12678" y="20035"/>
                  </a:cubicBezTo>
                  <a:cubicBezTo>
                    <a:pt x="12913" y="20035"/>
                    <a:pt x="13383" y="20191"/>
                    <a:pt x="13383" y="20035"/>
                  </a:cubicBezTo>
                  <a:cubicBezTo>
                    <a:pt x="13383" y="20035"/>
                    <a:pt x="13383" y="20035"/>
                    <a:pt x="13148" y="19878"/>
                  </a:cubicBezTo>
                  <a:cubicBezTo>
                    <a:pt x="13148" y="19878"/>
                    <a:pt x="13148" y="19878"/>
                    <a:pt x="13148" y="19878"/>
                  </a:cubicBezTo>
                  <a:cubicBezTo>
                    <a:pt x="13148" y="19878"/>
                    <a:pt x="13148" y="19878"/>
                    <a:pt x="13148" y="19878"/>
                  </a:cubicBezTo>
                  <a:cubicBezTo>
                    <a:pt x="13383" y="19878"/>
                    <a:pt x="13383" y="19878"/>
                    <a:pt x="13383" y="19878"/>
                  </a:cubicBezTo>
                  <a:cubicBezTo>
                    <a:pt x="13617" y="19878"/>
                    <a:pt x="13852" y="19878"/>
                    <a:pt x="14087" y="19878"/>
                  </a:cubicBezTo>
                  <a:cubicBezTo>
                    <a:pt x="14087" y="19878"/>
                    <a:pt x="14322" y="19878"/>
                    <a:pt x="14322" y="19878"/>
                  </a:cubicBezTo>
                  <a:cubicBezTo>
                    <a:pt x="14322" y="19878"/>
                    <a:pt x="14322" y="19878"/>
                    <a:pt x="14322" y="19878"/>
                  </a:cubicBezTo>
                  <a:cubicBezTo>
                    <a:pt x="14322" y="19722"/>
                    <a:pt x="14557" y="19722"/>
                    <a:pt x="14557" y="19722"/>
                  </a:cubicBezTo>
                  <a:cubicBezTo>
                    <a:pt x="14557" y="19722"/>
                    <a:pt x="14557" y="19722"/>
                    <a:pt x="14557" y="19722"/>
                  </a:cubicBezTo>
                  <a:cubicBezTo>
                    <a:pt x="14791" y="19722"/>
                    <a:pt x="14791" y="19722"/>
                    <a:pt x="14791" y="19565"/>
                  </a:cubicBezTo>
                  <a:cubicBezTo>
                    <a:pt x="14791" y="19565"/>
                    <a:pt x="14557" y="19409"/>
                    <a:pt x="14557" y="19409"/>
                  </a:cubicBezTo>
                  <a:cubicBezTo>
                    <a:pt x="14791" y="19565"/>
                    <a:pt x="14791" y="19565"/>
                    <a:pt x="15026" y="19722"/>
                  </a:cubicBezTo>
                  <a:cubicBezTo>
                    <a:pt x="15026" y="19722"/>
                    <a:pt x="15261" y="19722"/>
                    <a:pt x="15261" y="19722"/>
                  </a:cubicBezTo>
                  <a:cubicBezTo>
                    <a:pt x="15261" y="19722"/>
                    <a:pt x="15261" y="19565"/>
                    <a:pt x="15261" y="19565"/>
                  </a:cubicBezTo>
                  <a:cubicBezTo>
                    <a:pt x="15261" y="19565"/>
                    <a:pt x="15261" y="19565"/>
                    <a:pt x="15261" y="19565"/>
                  </a:cubicBezTo>
                  <a:cubicBezTo>
                    <a:pt x="15261" y="19565"/>
                    <a:pt x="15261" y="19722"/>
                    <a:pt x="15261" y="19722"/>
                  </a:cubicBezTo>
                  <a:cubicBezTo>
                    <a:pt x="15261" y="19722"/>
                    <a:pt x="15496" y="19722"/>
                    <a:pt x="15496" y="19722"/>
                  </a:cubicBezTo>
                  <a:cubicBezTo>
                    <a:pt x="15496" y="19565"/>
                    <a:pt x="15496" y="19565"/>
                    <a:pt x="15496" y="19565"/>
                  </a:cubicBezTo>
                  <a:cubicBezTo>
                    <a:pt x="15730" y="19565"/>
                    <a:pt x="15730" y="19565"/>
                    <a:pt x="15730" y="19722"/>
                  </a:cubicBezTo>
                  <a:cubicBezTo>
                    <a:pt x="15965" y="19565"/>
                    <a:pt x="15730" y="19722"/>
                    <a:pt x="15730" y="19722"/>
                  </a:cubicBezTo>
                  <a:cubicBezTo>
                    <a:pt x="15730" y="19722"/>
                    <a:pt x="15965" y="19878"/>
                    <a:pt x="15965" y="19878"/>
                  </a:cubicBezTo>
                  <a:cubicBezTo>
                    <a:pt x="15965" y="19878"/>
                    <a:pt x="15965" y="19722"/>
                    <a:pt x="15965" y="19722"/>
                  </a:cubicBezTo>
                  <a:cubicBezTo>
                    <a:pt x="15965" y="19722"/>
                    <a:pt x="16200" y="19722"/>
                    <a:pt x="16200" y="19722"/>
                  </a:cubicBezTo>
                  <a:cubicBezTo>
                    <a:pt x="16200" y="19722"/>
                    <a:pt x="16435" y="19722"/>
                    <a:pt x="16670" y="19722"/>
                  </a:cubicBezTo>
                  <a:cubicBezTo>
                    <a:pt x="16904" y="19722"/>
                    <a:pt x="17139" y="19565"/>
                    <a:pt x="17374" y="19722"/>
                  </a:cubicBezTo>
                  <a:cubicBezTo>
                    <a:pt x="17609" y="19722"/>
                    <a:pt x="17843" y="19722"/>
                    <a:pt x="17843" y="19722"/>
                  </a:cubicBezTo>
                  <a:cubicBezTo>
                    <a:pt x="18078" y="19878"/>
                    <a:pt x="18078" y="19878"/>
                    <a:pt x="18313" y="19722"/>
                  </a:cubicBezTo>
                  <a:cubicBezTo>
                    <a:pt x="18548" y="19722"/>
                    <a:pt x="18548" y="19565"/>
                    <a:pt x="18783" y="19565"/>
                  </a:cubicBezTo>
                  <a:cubicBezTo>
                    <a:pt x="19017" y="19565"/>
                    <a:pt x="19017" y="19565"/>
                    <a:pt x="19252" y="19409"/>
                  </a:cubicBezTo>
                  <a:cubicBezTo>
                    <a:pt x="19487" y="19409"/>
                    <a:pt x="19487" y="19409"/>
                    <a:pt x="19722" y="19409"/>
                  </a:cubicBezTo>
                  <a:cubicBezTo>
                    <a:pt x="19957" y="19409"/>
                    <a:pt x="19722" y="19409"/>
                    <a:pt x="19722" y="19252"/>
                  </a:cubicBezTo>
                  <a:cubicBezTo>
                    <a:pt x="19957" y="18939"/>
                    <a:pt x="20426" y="19096"/>
                    <a:pt x="20661" y="18939"/>
                  </a:cubicBezTo>
                  <a:cubicBezTo>
                    <a:pt x="20661" y="18939"/>
                    <a:pt x="20661" y="18783"/>
                    <a:pt x="20661" y="18626"/>
                  </a:cubicBezTo>
                  <a:cubicBezTo>
                    <a:pt x="20661" y="18626"/>
                    <a:pt x="20661" y="18626"/>
                    <a:pt x="20661" y="18470"/>
                  </a:cubicBezTo>
                  <a:cubicBezTo>
                    <a:pt x="20661" y="18470"/>
                    <a:pt x="20661" y="18470"/>
                    <a:pt x="20661" y="18470"/>
                  </a:cubicBezTo>
                  <a:cubicBezTo>
                    <a:pt x="20896" y="18313"/>
                    <a:pt x="20896" y="18313"/>
                    <a:pt x="20661" y="18313"/>
                  </a:cubicBezTo>
                  <a:cubicBezTo>
                    <a:pt x="20426" y="18313"/>
                    <a:pt x="20191" y="18313"/>
                    <a:pt x="19957" y="18313"/>
                  </a:cubicBezTo>
                  <a:cubicBezTo>
                    <a:pt x="19722" y="18313"/>
                    <a:pt x="19487" y="18470"/>
                    <a:pt x="19252" y="18470"/>
                  </a:cubicBezTo>
                  <a:cubicBezTo>
                    <a:pt x="19252" y="18313"/>
                    <a:pt x="19252" y="18157"/>
                    <a:pt x="19252" y="18313"/>
                  </a:cubicBezTo>
                  <a:cubicBezTo>
                    <a:pt x="19017" y="18313"/>
                    <a:pt x="19017" y="18313"/>
                    <a:pt x="18783" y="18313"/>
                  </a:cubicBezTo>
                  <a:cubicBezTo>
                    <a:pt x="18783" y="18313"/>
                    <a:pt x="19252" y="18157"/>
                    <a:pt x="19252" y="18157"/>
                  </a:cubicBezTo>
                  <a:cubicBezTo>
                    <a:pt x="19252" y="18157"/>
                    <a:pt x="19252" y="18157"/>
                    <a:pt x="19252" y="18157"/>
                  </a:cubicBezTo>
                  <a:cubicBezTo>
                    <a:pt x="19017" y="18000"/>
                    <a:pt x="18783" y="18157"/>
                    <a:pt x="18548" y="18157"/>
                  </a:cubicBezTo>
                  <a:cubicBezTo>
                    <a:pt x="18548" y="18157"/>
                    <a:pt x="18548" y="18157"/>
                    <a:pt x="18548" y="18157"/>
                  </a:cubicBezTo>
                  <a:cubicBezTo>
                    <a:pt x="18783" y="18000"/>
                    <a:pt x="18783" y="18000"/>
                    <a:pt x="18783" y="18000"/>
                  </a:cubicBezTo>
                  <a:cubicBezTo>
                    <a:pt x="19017" y="18000"/>
                    <a:pt x="19017" y="18000"/>
                    <a:pt x="19017" y="18000"/>
                  </a:cubicBezTo>
                  <a:cubicBezTo>
                    <a:pt x="19252" y="18000"/>
                    <a:pt x="19252" y="18000"/>
                    <a:pt x="19487" y="18000"/>
                  </a:cubicBezTo>
                  <a:cubicBezTo>
                    <a:pt x="19487" y="18000"/>
                    <a:pt x="19957" y="17843"/>
                    <a:pt x="19722" y="17843"/>
                  </a:cubicBezTo>
                  <a:cubicBezTo>
                    <a:pt x="19957" y="17530"/>
                    <a:pt x="19722" y="17374"/>
                    <a:pt x="19252" y="17687"/>
                  </a:cubicBezTo>
                  <a:cubicBezTo>
                    <a:pt x="19252" y="17530"/>
                    <a:pt x="19252" y="17530"/>
                    <a:pt x="19252" y="17530"/>
                  </a:cubicBezTo>
                  <a:cubicBezTo>
                    <a:pt x="19252" y="17530"/>
                    <a:pt x="19487" y="17530"/>
                    <a:pt x="19487" y="17530"/>
                  </a:cubicBezTo>
                  <a:cubicBezTo>
                    <a:pt x="19487" y="17530"/>
                    <a:pt x="19722" y="17374"/>
                    <a:pt x="19722" y="17374"/>
                  </a:cubicBezTo>
                  <a:cubicBezTo>
                    <a:pt x="19722" y="17374"/>
                    <a:pt x="19722" y="17374"/>
                    <a:pt x="19722" y="17217"/>
                  </a:cubicBezTo>
                  <a:cubicBezTo>
                    <a:pt x="19957" y="17374"/>
                    <a:pt x="19957" y="17530"/>
                    <a:pt x="20191" y="17374"/>
                  </a:cubicBezTo>
                  <a:cubicBezTo>
                    <a:pt x="20191" y="17374"/>
                    <a:pt x="20426" y="17374"/>
                    <a:pt x="20426" y="17217"/>
                  </a:cubicBezTo>
                  <a:cubicBezTo>
                    <a:pt x="20426" y="17217"/>
                    <a:pt x="20426" y="17217"/>
                    <a:pt x="20191" y="17217"/>
                  </a:cubicBezTo>
                  <a:cubicBezTo>
                    <a:pt x="20426" y="17217"/>
                    <a:pt x="20426" y="17061"/>
                    <a:pt x="20426" y="17061"/>
                  </a:cubicBezTo>
                  <a:cubicBezTo>
                    <a:pt x="20426" y="17061"/>
                    <a:pt x="20191" y="17061"/>
                    <a:pt x="19957" y="17061"/>
                  </a:cubicBezTo>
                  <a:cubicBezTo>
                    <a:pt x="19957" y="17061"/>
                    <a:pt x="20426" y="17061"/>
                    <a:pt x="20426" y="17061"/>
                  </a:cubicBezTo>
                  <a:cubicBezTo>
                    <a:pt x="20426" y="16904"/>
                    <a:pt x="20191" y="16904"/>
                    <a:pt x="20191" y="16904"/>
                  </a:cubicBezTo>
                  <a:cubicBezTo>
                    <a:pt x="20191" y="16904"/>
                    <a:pt x="20426" y="16904"/>
                    <a:pt x="20426" y="16904"/>
                  </a:cubicBezTo>
                  <a:cubicBezTo>
                    <a:pt x="20426" y="16904"/>
                    <a:pt x="20426" y="17061"/>
                    <a:pt x="20661" y="17061"/>
                  </a:cubicBezTo>
                  <a:cubicBezTo>
                    <a:pt x="20661" y="17061"/>
                    <a:pt x="20896" y="16904"/>
                    <a:pt x="20896" y="16748"/>
                  </a:cubicBezTo>
                  <a:cubicBezTo>
                    <a:pt x="21130" y="16748"/>
                    <a:pt x="21130" y="16591"/>
                    <a:pt x="21365" y="16435"/>
                  </a:cubicBezTo>
                  <a:cubicBezTo>
                    <a:pt x="21365" y="16278"/>
                    <a:pt x="21600" y="15809"/>
                    <a:pt x="21365" y="15652"/>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a:p>
          </p:txBody>
        </p:sp>
        <p:sp>
          <p:nvSpPr>
            <p:cNvPr id="105" name="Shape 796">
              <a:extLst>
                <a:ext uri="{FF2B5EF4-FFF2-40B4-BE49-F238E27FC236}">
                  <a16:creationId xmlns:a16="http://schemas.microsoft.com/office/drawing/2014/main" id="{97EB0E57-5B8D-47BA-A121-5241BACC3288}"/>
                </a:ext>
              </a:extLst>
            </p:cNvPr>
            <p:cNvSpPr/>
            <p:nvPr/>
          </p:nvSpPr>
          <p:spPr>
            <a:xfrm>
              <a:off x="2890061" y="9893424"/>
              <a:ext cx="2279" cy="22783"/>
            </a:xfrm>
            <a:prstGeom prst="ellipse">
              <a:avLst/>
            </a:pr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a:p>
          </p:txBody>
        </p:sp>
        <p:sp>
          <p:nvSpPr>
            <p:cNvPr id="106" name="Shape 797">
              <a:extLst>
                <a:ext uri="{FF2B5EF4-FFF2-40B4-BE49-F238E27FC236}">
                  <a16:creationId xmlns:a16="http://schemas.microsoft.com/office/drawing/2014/main" id="{99F201E6-BE03-4722-A432-02D56F604025}"/>
                </a:ext>
              </a:extLst>
            </p:cNvPr>
            <p:cNvSpPr/>
            <p:nvPr/>
          </p:nvSpPr>
          <p:spPr>
            <a:xfrm>
              <a:off x="4567445" y="5801067"/>
              <a:ext cx="1381208" cy="1858000"/>
            </a:xfrm>
            <a:custGeom>
              <a:avLst/>
              <a:gdLst/>
              <a:ahLst/>
              <a:cxnLst>
                <a:cxn ang="0">
                  <a:pos x="wd2" y="hd2"/>
                </a:cxn>
                <a:cxn ang="5400000">
                  <a:pos x="wd2" y="hd2"/>
                </a:cxn>
                <a:cxn ang="10800000">
                  <a:pos x="wd2" y="hd2"/>
                </a:cxn>
                <a:cxn ang="16200000">
                  <a:pos x="wd2" y="hd2"/>
                </a:cxn>
              </a:cxnLst>
              <a:rect l="0" t="0" r="r" b="b"/>
              <a:pathLst>
                <a:path w="21600" h="21449" extrusionOk="0">
                  <a:moveTo>
                    <a:pt x="13214" y="3193"/>
                  </a:moveTo>
                  <a:cubicBezTo>
                    <a:pt x="13214" y="3193"/>
                    <a:pt x="13214" y="3193"/>
                    <a:pt x="13214" y="3193"/>
                  </a:cubicBezTo>
                  <a:cubicBezTo>
                    <a:pt x="13214" y="3193"/>
                    <a:pt x="13214" y="3193"/>
                    <a:pt x="13214" y="3193"/>
                  </a:cubicBezTo>
                  <a:cubicBezTo>
                    <a:pt x="13722" y="3005"/>
                    <a:pt x="12706" y="3005"/>
                    <a:pt x="13214" y="3193"/>
                  </a:cubicBezTo>
                  <a:close/>
                  <a:moveTo>
                    <a:pt x="13468" y="3005"/>
                  </a:moveTo>
                  <a:cubicBezTo>
                    <a:pt x="13468" y="2817"/>
                    <a:pt x="13468" y="2817"/>
                    <a:pt x="13722" y="2817"/>
                  </a:cubicBezTo>
                  <a:cubicBezTo>
                    <a:pt x="13468" y="2817"/>
                    <a:pt x="13468" y="2817"/>
                    <a:pt x="13468" y="3005"/>
                  </a:cubicBezTo>
                  <a:close/>
                  <a:moveTo>
                    <a:pt x="18551" y="2630"/>
                  </a:moveTo>
                  <a:cubicBezTo>
                    <a:pt x="18805" y="2817"/>
                    <a:pt x="18805" y="2817"/>
                    <a:pt x="18805" y="3005"/>
                  </a:cubicBezTo>
                  <a:cubicBezTo>
                    <a:pt x="18805" y="3005"/>
                    <a:pt x="19059" y="2817"/>
                    <a:pt x="18805" y="3005"/>
                  </a:cubicBezTo>
                  <a:cubicBezTo>
                    <a:pt x="19059" y="3005"/>
                    <a:pt x="19059" y="2630"/>
                    <a:pt x="19313" y="3005"/>
                  </a:cubicBezTo>
                  <a:cubicBezTo>
                    <a:pt x="19313" y="3005"/>
                    <a:pt x="19313" y="3193"/>
                    <a:pt x="19313" y="3193"/>
                  </a:cubicBezTo>
                  <a:cubicBezTo>
                    <a:pt x="19313" y="3193"/>
                    <a:pt x="19313" y="3193"/>
                    <a:pt x="19313" y="3193"/>
                  </a:cubicBezTo>
                  <a:cubicBezTo>
                    <a:pt x="19313" y="3193"/>
                    <a:pt x="19313" y="3193"/>
                    <a:pt x="19313" y="3193"/>
                  </a:cubicBezTo>
                  <a:cubicBezTo>
                    <a:pt x="19313" y="3193"/>
                    <a:pt x="19059" y="3193"/>
                    <a:pt x="19059" y="3193"/>
                  </a:cubicBezTo>
                  <a:cubicBezTo>
                    <a:pt x="19059" y="3193"/>
                    <a:pt x="19059" y="3193"/>
                    <a:pt x="19059" y="3193"/>
                  </a:cubicBezTo>
                  <a:cubicBezTo>
                    <a:pt x="19059" y="3193"/>
                    <a:pt x="19059" y="3193"/>
                    <a:pt x="19059" y="3193"/>
                  </a:cubicBezTo>
                  <a:cubicBezTo>
                    <a:pt x="19059" y="3193"/>
                    <a:pt x="19059" y="3193"/>
                    <a:pt x="19059" y="3381"/>
                  </a:cubicBezTo>
                  <a:cubicBezTo>
                    <a:pt x="19059" y="3381"/>
                    <a:pt x="18805" y="3381"/>
                    <a:pt x="18805" y="3569"/>
                  </a:cubicBezTo>
                  <a:cubicBezTo>
                    <a:pt x="18805" y="3569"/>
                    <a:pt x="19059" y="3569"/>
                    <a:pt x="19313" y="3569"/>
                  </a:cubicBezTo>
                  <a:cubicBezTo>
                    <a:pt x="19313" y="3381"/>
                    <a:pt x="19567" y="3381"/>
                    <a:pt x="19821" y="3381"/>
                  </a:cubicBezTo>
                  <a:cubicBezTo>
                    <a:pt x="19567" y="3381"/>
                    <a:pt x="19567" y="3381"/>
                    <a:pt x="19567" y="3381"/>
                  </a:cubicBezTo>
                  <a:cubicBezTo>
                    <a:pt x="19821" y="3193"/>
                    <a:pt x="19313" y="3005"/>
                    <a:pt x="19059" y="2817"/>
                  </a:cubicBezTo>
                  <a:cubicBezTo>
                    <a:pt x="19059" y="2817"/>
                    <a:pt x="18805" y="2442"/>
                    <a:pt x="18551" y="2630"/>
                  </a:cubicBezTo>
                  <a:close/>
                  <a:moveTo>
                    <a:pt x="17026" y="1690"/>
                  </a:moveTo>
                  <a:cubicBezTo>
                    <a:pt x="17026" y="1503"/>
                    <a:pt x="17026" y="1315"/>
                    <a:pt x="17280" y="1315"/>
                  </a:cubicBezTo>
                  <a:cubicBezTo>
                    <a:pt x="17280" y="1315"/>
                    <a:pt x="17280" y="1315"/>
                    <a:pt x="17280" y="1315"/>
                  </a:cubicBezTo>
                  <a:cubicBezTo>
                    <a:pt x="17280" y="1315"/>
                    <a:pt x="17280" y="1315"/>
                    <a:pt x="17280" y="1315"/>
                  </a:cubicBezTo>
                  <a:cubicBezTo>
                    <a:pt x="17026" y="1127"/>
                    <a:pt x="17026" y="1690"/>
                    <a:pt x="17026" y="1690"/>
                  </a:cubicBezTo>
                  <a:cubicBezTo>
                    <a:pt x="17026" y="1690"/>
                    <a:pt x="17026" y="1690"/>
                    <a:pt x="17026" y="1690"/>
                  </a:cubicBezTo>
                  <a:close/>
                  <a:moveTo>
                    <a:pt x="17534" y="1503"/>
                  </a:moveTo>
                  <a:cubicBezTo>
                    <a:pt x="17534" y="1315"/>
                    <a:pt x="17280" y="1503"/>
                    <a:pt x="17280" y="1503"/>
                  </a:cubicBezTo>
                  <a:cubicBezTo>
                    <a:pt x="17280" y="1503"/>
                    <a:pt x="17280" y="1690"/>
                    <a:pt x="17534" y="1503"/>
                  </a:cubicBezTo>
                  <a:cubicBezTo>
                    <a:pt x="17280" y="1690"/>
                    <a:pt x="17534" y="1690"/>
                    <a:pt x="17534" y="1690"/>
                  </a:cubicBezTo>
                  <a:cubicBezTo>
                    <a:pt x="17534" y="1690"/>
                    <a:pt x="17280" y="1690"/>
                    <a:pt x="17280" y="1878"/>
                  </a:cubicBezTo>
                  <a:cubicBezTo>
                    <a:pt x="17534" y="1690"/>
                    <a:pt x="17534" y="1878"/>
                    <a:pt x="17534" y="1878"/>
                  </a:cubicBezTo>
                  <a:cubicBezTo>
                    <a:pt x="17280" y="2066"/>
                    <a:pt x="17280" y="1878"/>
                    <a:pt x="17280" y="1878"/>
                  </a:cubicBezTo>
                  <a:cubicBezTo>
                    <a:pt x="17026" y="2066"/>
                    <a:pt x="17280" y="2066"/>
                    <a:pt x="17280" y="2254"/>
                  </a:cubicBezTo>
                  <a:cubicBezTo>
                    <a:pt x="17280" y="2254"/>
                    <a:pt x="17280" y="2254"/>
                    <a:pt x="17280" y="2254"/>
                  </a:cubicBezTo>
                  <a:cubicBezTo>
                    <a:pt x="17280" y="2254"/>
                    <a:pt x="17280" y="2254"/>
                    <a:pt x="17280" y="2254"/>
                  </a:cubicBezTo>
                  <a:cubicBezTo>
                    <a:pt x="17280" y="2254"/>
                    <a:pt x="17534" y="2254"/>
                    <a:pt x="17534" y="2254"/>
                  </a:cubicBezTo>
                  <a:cubicBezTo>
                    <a:pt x="17534" y="2254"/>
                    <a:pt x="17534" y="2254"/>
                    <a:pt x="17788" y="2254"/>
                  </a:cubicBezTo>
                  <a:cubicBezTo>
                    <a:pt x="17534" y="2254"/>
                    <a:pt x="17534" y="2254"/>
                    <a:pt x="17534" y="2442"/>
                  </a:cubicBezTo>
                  <a:cubicBezTo>
                    <a:pt x="18042" y="2442"/>
                    <a:pt x="17788" y="2254"/>
                    <a:pt x="17788" y="2254"/>
                  </a:cubicBezTo>
                  <a:cubicBezTo>
                    <a:pt x="17788" y="2254"/>
                    <a:pt x="17788" y="2442"/>
                    <a:pt x="17788" y="2442"/>
                  </a:cubicBezTo>
                  <a:cubicBezTo>
                    <a:pt x="17788" y="2254"/>
                    <a:pt x="18042" y="2066"/>
                    <a:pt x="18042" y="2066"/>
                  </a:cubicBezTo>
                  <a:cubicBezTo>
                    <a:pt x="18296" y="2066"/>
                    <a:pt x="18296" y="2066"/>
                    <a:pt x="18551" y="2066"/>
                  </a:cubicBezTo>
                  <a:cubicBezTo>
                    <a:pt x="18551" y="2066"/>
                    <a:pt x="18296" y="2066"/>
                    <a:pt x="18296" y="2066"/>
                  </a:cubicBezTo>
                  <a:cubicBezTo>
                    <a:pt x="18296" y="2066"/>
                    <a:pt x="18551" y="2066"/>
                    <a:pt x="18551" y="2066"/>
                  </a:cubicBezTo>
                  <a:cubicBezTo>
                    <a:pt x="18551" y="2066"/>
                    <a:pt x="18551" y="2254"/>
                    <a:pt x="18296" y="2254"/>
                  </a:cubicBezTo>
                  <a:cubicBezTo>
                    <a:pt x="18551" y="2254"/>
                    <a:pt x="18551" y="2254"/>
                    <a:pt x="18551" y="2254"/>
                  </a:cubicBezTo>
                  <a:cubicBezTo>
                    <a:pt x="18551" y="2254"/>
                    <a:pt x="18551" y="2254"/>
                    <a:pt x="18551" y="2254"/>
                  </a:cubicBezTo>
                  <a:cubicBezTo>
                    <a:pt x="18551" y="2254"/>
                    <a:pt x="18551" y="2254"/>
                    <a:pt x="18551" y="2254"/>
                  </a:cubicBezTo>
                  <a:cubicBezTo>
                    <a:pt x="18551" y="2254"/>
                    <a:pt x="18551" y="2066"/>
                    <a:pt x="18551" y="2066"/>
                  </a:cubicBezTo>
                  <a:cubicBezTo>
                    <a:pt x="18551" y="2066"/>
                    <a:pt x="18551" y="1878"/>
                    <a:pt x="18296" y="1878"/>
                  </a:cubicBezTo>
                  <a:cubicBezTo>
                    <a:pt x="18296" y="1878"/>
                    <a:pt x="18296" y="1878"/>
                    <a:pt x="18296" y="1690"/>
                  </a:cubicBezTo>
                  <a:cubicBezTo>
                    <a:pt x="18296" y="1503"/>
                    <a:pt x="18551" y="1503"/>
                    <a:pt x="18551" y="1503"/>
                  </a:cubicBezTo>
                  <a:cubicBezTo>
                    <a:pt x="18551" y="1315"/>
                    <a:pt x="18296" y="1315"/>
                    <a:pt x="18042" y="1315"/>
                  </a:cubicBezTo>
                  <a:cubicBezTo>
                    <a:pt x="18042" y="1315"/>
                    <a:pt x="17788" y="1503"/>
                    <a:pt x="17788" y="1315"/>
                  </a:cubicBezTo>
                  <a:cubicBezTo>
                    <a:pt x="17788" y="1127"/>
                    <a:pt x="18042" y="1127"/>
                    <a:pt x="18042" y="1127"/>
                  </a:cubicBezTo>
                  <a:cubicBezTo>
                    <a:pt x="17788" y="939"/>
                    <a:pt x="17534" y="1127"/>
                    <a:pt x="17280" y="1127"/>
                  </a:cubicBezTo>
                  <a:cubicBezTo>
                    <a:pt x="17534" y="1127"/>
                    <a:pt x="17534" y="1127"/>
                    <a:pt x="17534" y="1127"/>
                  </a:cubicBezTo>
                  <a:cubicBezTo>
                    <a:pt x="17534" y="1315"/>
                    <a:pt x="17280" y="1503"/>
                    <a:pt x="17788" y="1315"/>
                  </a:cubicBezTo>
                  <a:cubicBezTo>
                    <a:pt x="17788" y="1315"/>
                    <a:pt x="18042" y="1503"/>
                    <a:pt x="18042" y="1315"/>
                  </a:cubicBezTo>
                  <a:cubicBezTo>
                    <a:pt x="18042" y="1503"/>
                    <a:pt x="18042" y="1503"/>
                    <a:pt x="18042" y="1690"/>
                  </a:cubicBezTo>
                  <a:cubicBezTo>
                    <a:pt x="17788" y="1690"/>
                    <a:pt x="17788" y="1503"/>
                    <a:pt x="17788" y="1503"/>
                  </a:cubicBezTo>
                  <a:cubicBezTo>
                    <a:pt x="17788" y="1503"/>
                    <a:pt x="17788" y="1503"/>
                    <a:pt x="17788" y="1503"/>
                  </a:cubicBezTo>
                  <a:cubicBezTo>
                    <a:pt x="17788" y="1503"/>
                    <a:pt x="17788" y="1503"/>
                    <a:pt x="17788" y="1503"/>
                  </a:cubicBezTo>
                  <a:cubicBezTo>
                    <a:pt x="17788" y="1503"/>
                    <a:pt x="17788" y="1315"/>
                    <a:pt x="17788" y="1315"/>
                  </a:cubicBezTo>
                  <a:cubicBezTo>
                    <a:pt x="17534" y="1503"/>
                    <a:pt x="17534" y="1503"/>
                    <a:pt x="17534" y="1503"/>
                  </a:cubicBezTo>
                  <a:close/>
                  <a:moveTo>
                    <a:pt x="21600" y="10894"/>
                  </a:moveTo>
                  <a:cubicBezTo>
                    <a:pt x="21600" y="10894"/>
                    <a:pt x="21600" y="10706"/>
                    <a:pt x="21346" y="10518"/>
                  </a:cubicBezTo>
                  <a:cubicBezTo>
                    <a:pt x="21346" y="10330"/>
                    <a:pt x="21346" y="10330"/>
                    <a:pt x="21092" y="10330"/>
                  </a:cubicBezTo>
                  <a:cubicBezTo>
                    <a:pt x="21092" y="10143"/>
                    <a:pt x="20838" y="10143"/>
                    <a:pt x="20838" y="10143"/>
                  </a:cubicBezTo>
                  <a:cubicBezTo>
                    <a:pt x="20838" y="9955"/>
                    <a:pt x="20838" y="9955"/>
                    <a:pt x="20838" y="9955"/>
                  </a:cubicBezTo>
                  <a:cubicBezTo>
                    <a:pt x="20838" y="9767"/>
                    <a:pt x="20838" y="9767"/>
                    <a:pt x="20838" y="9579"/>
                  </a:cubicBezTo>
                  <a:cubicBezTo>
                    <a:pt x="20838" y="9579"/>
                    <a:pt x="20584" y="9391"/>
                    <a:pt x="20584" y="9391"/>
                  </a:cubicBezTo>
                  <a:cubicBezTo>
                    <a:pt x="20584" y="9203"/>
                    <a:pt x="20838" y="9203"/>
                    <a:pt x="20838" y="9016"/>
                  </a:cubicBezTo>
                  <a:cubicBezTo>
                    <a:pt x="20838" y="9016"/>
                    <a:pt x="20838" y="9016"/>
                    <a:pt x="20838" y="8828"/>
                  </a:cubicBezTo>
                  <a:cubicBezTo>
                    <a:pt x="20838" y="8828"/>
                    <a:pt x="21092" y="8640"/>
                    <a:pt x="21092" y="8640"/>
                  </a:cubicBezTo>
                  <a:cubicBezTo>
                    <a:pt x="21092" y="8640"/>
                    <a:pt x="20838" y="8640"/>
                    <a:pt x="20838" y="8640"/>
                  </a:cubicBezTo>
                  <a:cubicBezTo>
                    <a:pt x="20838" y="8452"/>
                    <a:pt x="20838" y="8264"/>
                    <a:pt x="20838" y="8264"/>
                  </a:cubicBezTo>
                  <a:cubicBezTo>
                    <a:pt x="20838" y="8077"/>
                    <a:pt x="20584" y="8077"/>
                    <a:pt x="20584" y="8077"/>
                  </a:cubicBezTo>
                  <a:cubicBezTo>
                    <a:pt x="20584" y="7889"/>
                    <a:pt x="20584" y="7701"/>
                    <a:pt x="20584" y="7513"/>
                  </a:cubicBezTo>
                  <a:cubicBezTo>
                    <a:pt x="20584" y="7513"/>
                    <a:pt x="20838" y="7325"/>
                    <a:pt x="20838" y="7325"/>
                  </a:cubicBezTo>
                  <a:cubicBezTo>
                    <a:pt x="20584" y="7137"/>
                    <a:pt x="20584" y="7137"/>
                    <a:pt x="20329" y="6950"/>
                  </a:cubicBezTo>
                  <a:cubicBezTo>
                    <a:pt x="20075" y="6950"/>
                    <a:pt x="20075" y="6762"/>
                    <a:pt x="19821" y="6574"/>
                  </a:cubicBezTo>
                  <a:cubicBezTo>
                    <a:pt x="19821" y="6574"/>
                    <a:pt x="19567" y="6574"/>
                    <a:pt x="19567" y="6386"/>
                  </a:cubicBezTo>
                  <a:cubicBezTo>
                    <a:pt x="19567" y="6386"/>
                    <a:pt x="19567" y="6386"/>
                    <a:pt x="19567" y="6198"/>
                  </a:cubicBezTo>
                  <a:cubicBezTo>
                    <a:pt x="19567" y="6198"/>
                    <a:pt x="19567" y="6198"/>
                    <a:pt x="19567" y="6198"/>
                  </a:cubicBezTo>
                  <a:cubicBezTo>
                    <a:pt x="19567" y="6010"/>
                    <a:pt x="20075" y="6010"/>
                    <a:pt x="20075" y="5823"/>
                  </a:cubicBezTo>
                  <a:cubicBezTo>
                    <a:pt x="20075" y="5635"/>
                    <a:pt x="20075" y="5635"/>
                    <a:pt x="20075" y="5447"/>
                  </a:cubicBezTo>
                  <a:cubicBezTo>
                    <a:pt x="20075" y="5447"/>
                    <a:pt x="20329" y="5447"/>
                    <a:pt x="20329" y="5259"/>
                  </a:cubicBezTo>
                  <a:cubicBezTo>
                    <a:pt x="20329" y="5259"/>
                    <a:pt x="20075" y="4883"/>
                    <a:pt x="20075" y="4883"/>
                  </a:cubicBezTo>
                  <a:cubicBezTo>
                    <a:pt x="20075" y="4696"/>
                    <a:pt x="20075" y="4508"/>
                    <a:pt x="19821" y="4320"/>
                  </a:cubicBezTo>
                  <a:cubicBezTo>
                    <a:pt x="19821" y="4320"/>
                    <a:pt x="19821" y="3944"/>
                    <a:pt x="19821" y="3944"/>
                  </a:cubicBezTo>
                  <a:cubicBezTo>
                    <a:pt x="19821" y="3944"/>
                    <a:pt x="19821" y="3944"/>
                    <a:pt x="19821" y="3757"/>
                  </a:cubicBezTo>
                  <a:cubicBezTo>
                    <a:pt x="19821" y="3757"/>
                    <a:pt x="19821" y="3944"/>
                    <a:pt x="19567" y="3944"/>
                  </a:cubicBezTo>
                  <a:cubicBezTo>
                    <a:pt x="19313" y="3944"/>
                    <a:pt x="19059" y="3757"/>
                    <a:pt x="19059" y="3569"/>
                  </a:cubicBezTo>
                  <a:cubicBezTo>
                    <a:pt x="18805" y="3569"/>
                    <a:pt x="18805" y="3569"/>
                    <a:pt x="18805" y="3569"/>
                  </a:cubicBezTo>
                  <a:cubicBezTo>
                    <a:pt x="18805" y="3381"/>
                    <a:pt x="19059" y="3381"/>
                    <a:pt x="19059" y="3381"/>
                  </a:cubicBezTo>
                  <a:cubicBezTo>
                    <a:pt x="19059" y="3193"/>
                    <a:pt x="18805" y="3005"/>
                    <a:pt x="18551" y="3005"/>
                  </a:cubicBezTo>
                  <a:cubicBezTo>
                    <a:pt x="19059" y="2817"/>
                    <a:pt x="18551" y="2630"/>
                    <a:pt x="18551" y="2630"/>
                  </a:cubicBezTo>
                  <a:cubicBezTo>
                    <a:pt x="18296" y="2630"/>
                    <a:pt x="17788" y="2630"/>
                    <a:pt x="18042" y="2817"/>
                  </a:cubicBezTo>
                  <a:cubicBezTo>
                    <a:pt x="17788" y="2817"/>
                    <a:pt x="18042" y="2630"/>
                    <a:pt x="17788" y="2630"/>
                  </a:cubicBezTo>
                  <a:cubicBezTo>
                    <a:pt x="17788" y="2630"/>
                    <a:pt x="17788" y="2630"/>
                    <a:pt x="17788" y="2630"/>
                  </a:cubicBezTo>
                  <a:cubicBezTo>
                    <a:pt x="17788" y="2630"/>
                    <a:pt x="17788" y="2630"/>
                    <a:pt x="17534" y="2630"/>
                  </a:cubicBezTo>
                  <a:cubicBezTo>
                    <a:pt x="17534" y="2630"/>
                    <a:pt x="17788" y="2630"/>
                    <a:pt x="17788" y="2630"/>
                  </a:cubicBezTo>
                  <a:cubicBezTo>
                    <a:pt x="17534" y="2442"/>
                    <a:pt x="17534" y="2254"/>
                    <a:pt x="17280" y="2254"/>
                  </a:cubicBezTo>
                  <a:cubicBezTo>
                    <a:pt x="17280" y="2254"/>
                    <a:pt x="17280" y="2254"/>
                    <a:pt x="17280" y="2254"/>
                  </a:cubicBezTo>
                  <a:cubicBezTo>
                    <a:pt x="17026" y="2254"/>
                    <a:pt x="17026" y="2066"/>
                    <a:pt x="17026" y="2066"/>
                  </a:cubicBezTo>
                  <a:cubicBezTo>
                    <a:pt x="17026" y="2066"/>
                    <a:pt x="17026" y="2066"/>
                    <a:pt x="17026" y="2066"/>
                  </a:cubicBezTo>
                  <a:cubicBezTo>
                    <a:pt x="17026" y="1878"/>
                    <a:pt x="17026" y="1878"/>
                    <a:pt x="17026" y="1878"/>
                  </a:cubicBezTo>
                  <a:cubicBezTo>
                    <a:pt x="17026" y="1878"/>
                    <a:pt x="17026" y="1878"/>
                    <a:pt x="17026" y="1878"/>
                  </a:cubicBezTo>
                  <a:cubicBezTo>
                    <a:pt x="16772" y="1690"/>
                    <a:pt x="16518" y="2254"/>
                    <a:pt x="16264" y="1878"/>
                  </a:cubicBezTo>
                  <a:cubicBezTo>
                    <a:pt x="16264" y="2066"/>
                    <a:pt x="16264" y="2066"/>
                    <a:pt x="16264" y="1878"/>
                  </a:cubicBezTo>
                  <a:cubicBezTo>
                    <a:pt x="16264" y="1878"/>
                    <a:pt x="16264" y="1878"/>
                    <a:pt x="16009" y="2066"/>
                  </a:cubicBezTo>
                  <a:cubicBezTo>
                    <a:pt x="16264" y="1878"/>
                    <a:pt x="16264" y="1878"/>
                    <a:pt x="16264" y="1878"/>
                  </a:cubicBezTo>
                  <a:cubicBezTo>
                    <a:pt x="16009" y="1878"/>
                    <a:pt x="16009" y="2066"/>
                    <a:pt x="15755" y="2066"/>
                  </a:cubicBezTo>
                  <a:cubicBezTo>
                    <a:pt x="15755" y="2066"/>
                    <a:pt x="15755" y="2066"/>
                    <a:pt x="15755" y="2066"/>
                  </a:cubicBezTo>
                  <a:cubicBezTo>
                    <a:pt x="15755" y="2066"/>
                    <a:pt x="15247" y="2254"/>
                    <a:pt x="15501" y="2254"/>
                  </a:cubicBezTo>
                  <a:cubicBezTo>
                    <a:pt x="15247" y="2442"/>
                    <a:pt x="15501" y="2066"/>
                    <a:pt x="15501" y="2066"/>
                  </a:cubicBezTo>
                  <a:cubicBezTo>
                    <a:pt x="15501" y="2066"/>
                    <a:pt x="15501" y="2066"/>
                    <a:pt x="15501" y="2066"/>
                  </a:cubicBezTo>
                  <a:cubicBezTo>
                    <a:pt x="15501" y="1878"/>
                    <a:pt x="15755" y="1878"/>
                    <a:pt x="15755" y="2066"/>
                  </a:cubicBezTo>
                  <a:cubicBezTo>
                    <a:pt x="15755" y="1878"/>
                    <a:pt x="15755" y="1878"/>
                    <a:pt x="16009" y="1878"/>
                  </a:cubicBezTo>
                  <a:cubicBezTo>
                    <a:pt x="16009" y="1878"/>
                    <a:pt x="16009" y="1878"/>
                    <a:pt x="16009" y="1878"/>
                  </a:cubicBezTo>
                  <a:cubicBezTo>
                    <a:pt x="15755" y="1878"/>
                    <a:pt x="16009" y="1878"/>
                    <a:pt x="16009" y="1878"/>
                  </a:cubicBezTo>
                  <a:cubicBezTo>
                    <a:pt x="16009" y="1878"/>
                    <a:pt x="16009" y="1878"/>
                    <a:pt x="16264" y="1878"/>
                  </a:cubicBezTo>
                  <a:cubicBezTo>
                    <a:pt x="16264" y="1878"/>
                    <a:pt x="16772" y="1878"/>
                    <a:pt x="16518" y="1690"/>
                  </a:cubicBezTo>
                  <a:cubicBezTo>
                    <a:pt x="16518" y="1690"/>
                    <a:pt x="15755" y="1878"/>
                    <a:pt x="15755" y="1690"/>
                  </a:cubicBezTo>
                  <a:cubicBezTo>
                    <a:pt x="15501" y="1690"/>
                    <a:pt x="15501" y="2066"/>
                    <a:pt x="15247" y="2254"/>
                  </a:cubicBezTo>
                  <a:cubicBezTo>
                    <a:pt x="14993" y="2254"/>
                    <a:pt x="14993" y="2442"/>
                    <a:pt x="14739" y="2630"/>
                  </a:cubicBezTo>
                  <a:cubicBezTo>
                    <a:pt x="14739" y="2630"/>
                    <a:pt x="14739" y="2630"/>
                    <a:pt x="14739" y="2630"/>
                  </a:cubicBezTo>
                  <a:cubicBezTo>
                    <a:pt x="14739" y="2630"/>
                    <a:pt x="14739" y="2630"/>
                    <a:pt x="14739" y="2817"/>
                  </a:cubicBezTo>
                  <a:cubicBezTo>
                    <a:pt x="14739" y="2817"/>
                    <a:pt x="14739" y="2630"/>
                    <a:pt x="14739" y="2442"/>
                  </a:cubicBezTo>
                  <a:cubicBezTo>
                    <a:pt x="14485" y="2630"/>
                    <a:pt x="13976" y="2442"/>
                    <a:pt x="13722" y="2630"/>
                  </a:cubicBezTo>
                  <a:cubicBezTo>
                    <a:pt x="13722" y="2630"/>
                    <a:pt x="13722" y="3005"/>
                    <a:pt x="13468" y="3005"/>
                  </a:cubicBezTo>
                  <a:cubicBezTo>
                    <a:pt x="13468" y="3005"/>
                    <a:pt x="13214" y="3193"/>
                    <a:pt x="13214" y="3381"/>
                  </a:cubicBezTo>
                  <a:cubicBezTo>
                    <a:pt x="13214" y="3381"/>
                    <a:pt x="12960" y="3193"/>
                    <a:pt x="12960" y="3193"/>
                  </a:cubicBezTo>
                  <a:cubicBezTo>
                    <a:pt x="12960" y="3193"/>
                    <a:pt x="12960" y="3193"/>
                    <a:pt x="12706" y="3193"/>
                  </a:cubicBezTo>
                  <a:cubicBezTo>
                    <a:pt x="12706" y="3193"/>
                    <a:pt x="12706" y="3193"/>
                    <a:pt x="12706" y="3193"/>
                  </a:cubicBezTo>
                  <a:cubicBezTo>
                    <a:pt x="12706" y="3005"/>
                    <a:pt x="12452" y="3005"/>
                    <a:pt x="12198" y="3193"/>
                  </a:cubicBezTo>
                  <a:cubicBezTo>
                    <a:pt x="12198" y="3193"/>
                    <a:pt x="11944" y="3193"/>
                    <a:pt x="11944" y="3193"/>
                  </a:cubicBezTo>
                  <a:cubicBezTo>
                    <a:pt x="11944" y="3193"/>
                    <a:pt x="11944" y="3193"/>
                    <a:pt x="11944" y="3193"/>
                  </a:cubicBezTo>
                  <a:cubicBezTo>
                    <a:pt x="11689" y="3005"/>
                    <a:pt x="11689" y="3005"/>
                    <a:pt x="11689" y="3005"/>
                  </a:cubicBezTo>
                  <a:cubicBezTo>
                    <a:pt x="11689" y="2817"/>
                    <a:pt x="11689" y="2817"/>
                    <a:pt x="11944" y="2817"/>
                  </a:cubicBezTo>
                  <a:cubicBezTo>
                    <a:pt x="12452" y="2630"/>
                    <a:pt x="12452" y="2442"/>
                    <a:pt x="12452" y="2066"/>
                  </a:cubicBezTo>
                  <a:cubicBezTo>
                    <a:pt x="12452" y="2066"/>
                    <a:pt x="12452" y="2066"/>
                    <a:pt x="12452" y="1878"/>
                  </a:cubicBezTo>
                  <a:cubicBezTo>
                    <a:pt x="12452" y="1878"/>
                    <a:pt x="12198" y="2066"/>
                    <a:pt x="12198" y="2066"/>
                  </a:cubicBezTo>
                  <a:cubicBezTo>
                    <a:pt x="12198" y="2066"/>
                    <a:pt x="12198" y="2066"/>
                    <a:pt x="12198" y="1878"/>
                  </a:cubicBezTo>
                  <a:cubicBezTo>
                    <a:pt x="11944" y="1878"/>
                    <a:pt x="11944" y="2066"/>
                    <a:pt x="11689" y="2254"/>
                  </a:cubicBezTo>
                  <a:cubicBezTo>
                    <a:pt x="11435" y="2254"/>
                    <a:pt x="11181" y="2066"/>
                    <a:pt x="10927" y="1878"/>
                  </a:cubicBezTo>
                  <a:cubicBezTo>
                    <a:pt x="10673" y="1878"/>
                    <a:pt x="10673" y="1690"/>
                    <a:pt x="10419" y="1878"/>
                  </a:cubicBezTo>
                  <a:cubicBezTo>
                    <a:pt x="10419" y="1878"/>
                    <a:pt x="10419" y="1878"/>
                    <a:pt x="10419" y="1878"/>
                  </a:cubicBezTo>
                  <a:cubicBezTo>
                    <a:pt x="10165" y="2066"/>
                    <a:pt x="10165" y="2066"/>
                    <a:pt x="10165" y="2066"/>
                  </a:cubicBezTo>
                  <a:cubicBezTo>
                    <a:pt x="10165" y="2066"/>
                    <a:pt x="10165" y="2066"/>
                    <a:pt x="10165" y="2066"/>
                  </a:cubicBezTo>
                  <a:cubicBezTo>
                    <a:pt x="10419" y="1878"/>
                    <a:pt x="10165" y="1878"/>
                    <a:pt x="10419" y="1690"/>
                  </a:cubicBezTo>
                  <a:cubicBezTo>
                    <a:pt x="10165" y="1503"/>
                    <a:pt x="9656" y="1878"/>
                    <a:pt x="9402" y="1690"/>
                  </a:cubicBezTo>
                  <a:cubicBezTo>
                    <a:pt x="9911" y="1690"/>
                    <a:pt x="9911" y="1315"/>
                    <a:pt x="9911" y="1127"/>
                  </a:cubicBezTo>
                  <a:cubicBezTo>
                    <a:pt x="9911" y="1127"/>
                    <a:pt x="9656" y="1127"/>
                    <a:pt x="9656" y="1127"/>
                  </a:cubicBezTo>
                  <a:cubicBezTo>
                    <a:pt x="9656" y="939"/>
                    <a:pt x="9911" y="939"/>
                    <a:pt x="9911" y="939"/>
                  </a:cubicBezTo>
                  <a:cubicBezTo>
                    <a:pt x="9656" y="939"/>
                    <a:pt x="9911" y="751"/>
                    <a:pt x="9656" y="751"/>
                  </a:cubicBezTo>
                  <a:cubicBezTo>
                    <a:pt x="9656" y="939"/>
                    <a:pt x="9402" y="751"/>
                    <a:pt x="9148" y="751"/>
                  </a:cubicBezTo>
                  <a:cubicBezTo>
                    <a:pt x="9148" y="751"/>
                    <a:pt x="8894" y="751"/>
                    <a:pt x="8894" y="563"/>
                  </a:cubicBezTo>
                  <a:cubicBezTo>
                    <a:pt x="8640" y="563"/>
                    <a:pt x="8386" y="751"/>
                    <a:pt x="8386" y="751"/>
                  </a:cubicBezTo>
                  <a:cubicBezTo>
                    <a:pt x="8132" y="751"/>
                    <a:pt x="8132" y="751"/>
                    <a:pt x="8132" y="751"/>
                  </a:cubicBezTo>
                  <a:cubicBezTo>
                    <a:pt x="7878" y="751"/>
                    <a:pt x="7878" y="563"/>
                    <a:pt x="7878" y="563"/>
                  </a:cubicBezTo>
                  <a:cubicBezTo>
                    <a:pt x="7878" y="563"/>
                    <a:pt x="7624" y="563"/>
                    <a:pt x="7624" y="563"/>
                  </a:cubicBezTo>
                  <a:cubicBezTo>
                    <a:pt x="7369" y="376"/>
                    <a:pt x="6607" y="188"/>
                    <a:pt x="6607" y="563"/>
                  </a:cubicBezTo>
                  <a:cubicBezTo>
                    <a:pt x="6607" y="751"/>
                    <a:pt x="6861" y="939"/>
                    <a:pt x="6861" y="939"/>
                  </a:cubicBezTo>
                  <a:cubicBezTo>
                    <a:pt x="6861" y="1127"/>
                    <a:pt x="7369" y="1127"/>
                    <a:pt x="7115" y="1315"/>
                  </a:cubicBezTo>
                  <a:cubicBezTo>
                    <a:pt x="7115" y="1315"/>
                    <a:pt x="7115" y="1315"/>
                    <a:pt x="7115" y="1315"/>
                  </a:cubicBezTo>
                  <a:cubicBezTo>
                    <a:pt x="7115" y="1315"/>
                    <a:pt x="7369" y="1503"/>
                    <a:pt x="7369" y="1503"/>
                  </a:cubicBezTo>
                  <a:cubicBezTo>
                    <a:pt x="7624" y="1690"/>
                    <a:pt x="7624" y="1690"/>
                    <a:pt x="7369" y="1878"/>
                  </a:cubicBezTo>
                  <a:cubicBezTo>
                    <a:pt x="7115" y="1878"/>
                    <a:pt x="6607" y="1878"/>
                    <a:pt x="6607" y="2066"/>
                  </a:cubicBezTo>
                  <a:cubicBezTo>
                    <a:pt x="6607" y="2066"/>
                    <a:pt x="6607" y="2066"/>
                    <a:pt x="6861" y="2066"/>
                  </a:cubicBezTo>
                  <a:cubicBezTo>
                    <a:pt x="6607" y="2066"/>
                    <a:pt x="6353" y="2254"/>
                    <a:pt x="6607" y="2254"/>
                  </a:cubicBezTo>
                  <a:cubicBezTo>
                    <a:pt x="6861" y="2254"/>
                    <a:pt x="7115" y="2254"/>
                    <a:pt x="7115" y="2254"/>
                  </a:cubicBezTo>
                  <a:cubicBezTo>
                    <a:pt x="7115" y="2254"/>
                    <a:pt x="7115" y="2254"/>
                    <a:pt x="7115" y="2254"/>
                  </a:cubicBezTo>
                  <a:cubicBezTo>
                    <a:pt x="7369" y="2254"/>
                    <a:pt x="7369" y="2254"/>
                    <a:pt x="7369" y="2066"/>
                  </a:cubicBezTo>
                  <a:cubicBezTo>
                    <a:pt x="7369" y="2254"/>
                    <a:pt x="7115" y="2254"/>
                    <a:pt x="7115" y="2254"/>
                  </a:cubicBezTo>
                  <a:cubicBezTo>
                    <a:pt x="7115" y="2442"/>
                    <a:pt x="7115" y="2442"/>
                    <a:pt x="7115" y="2442"/>
                  </a:cubicBezTo>
                  <a:cubicBezTo>
                    <a:pt x="7115" y="2442"/>
                    <a:pt x="7115" y="2630"/>
                    <a:pt x="7115" y="2630"/>
                  </a:cubicBezTo>
                  <a:cubicBezTo>
                    <a:pt x="7115" y="2817"/>
                    <a:pt x="7115" y="2630"/>
                    <a:pt x="7369" y="2630"/>
                  </a:cubicBezTo>
                  <a:cubicBezTo>
                    <a:pt x="7369" y="2630"/>
                    <a:pt x="7369" y="2630"/>
                    <a:pt x="7369" y="2630"/>
                  </a:cubicBezTo>
                  <a:cubicBezTo>
                    <a:pt x="7624" y="2817"/>
                    <a:pt x="7624" y="2817"/>
                    <a:pt x="7624" y="2817"/>
                  </a:cubicBezTo>
                  <a:cubicBezTo>
                    <a:pt x="7624" y="3193"/>
                    <a:pt x="7369" y="2817"/>
                    <a:pt x="7115" y="3005"/>
                  </a:cubicBezTo>
                  <a:cubicBezTo>
                    <a:pt x="7115" y="3005"/>
                    <a:pt x="7369" y="3193"/>
                    <a:pt x="7369" y="3381"/>
                  </a:cubicBezTo>
                  <a:cubicBezTo>
                    <a:pt x="7369" y="3381"/>
                    <a:pt x="7369" y="3381"/>
                    <a:pt x="7624" y="3381"/>
                  </a:cubicBezTo>
                  <a:cubicBezTo>
                    <a:pt x="7878" y="3381"/>
                    <a:pt x="8132" y="3381"/>
                    <a:pt x="8386" y="3569"/>
                  </a:cubicBezTo>
                  <a:cubicBezTo>
                    <a:pt x="8386" y="3569"/>
                    <a:pt x="8386" y="3757"/>
                    <a:pt x="8640" y="3757"/>
                  </a:cubicBezTo>
                  <a:cubicBezTo>
                    <a:pt x="8640" y="3944"/>
                    <a:pt x="8640" y="3944"/>
                    <a:pt x="8640" y="3944"/>
                  </a:cubicBezTo>
                  <a:cubicBezTo>
                    <a:pt x="8640" y="3944"/>
                    <a:pt x="8640" y="3944"/>
                    <a:pt x="8640" y="4132"/>
                  </a:cubicBezTo>
                  <a:cubicBezTo>
                    <a:pt x="8894" y="4132"/>
                    <a:pt x="8894" y="4320"/>
                    <a:pt x="9148" y="4320"/>
                  </a:cubicBezTo>
                  <a:cubicBezTo>
                    <a:pt x="9148" y="4320"/>
                    <a:pt x="9402" y="4320"/>
                    <a:pt x="9402" y="4508"/>
                  </a:cubicBezTo>
                  <a:cubicBezTo>
                    <a:pt x="8894" y="4508"/>
                    <a:pt x="8640" y="3944"/>
                    <a:pt x="8386" y="3757"/>
                  </a:cubicBezTo>
                  <a:cubicBezTo>
                    <a:pt x="8132" y="3569"/>
                    <a:pt x="8132" y="3569"/>
                    <a:pt x="7878" y="3569"/>
                  </a:cubicBezTo>
                  <a:cubicBezTo>
                    <a:pt x="7624" y="3569"/>
                    <a:pt x="7369" y="3569"/>
                    <a:pt x="7115" y="3569"/>
                  </a:cubicBezTo>
                  <a:cubicBezTo>
                    <a:pt x="7115" y="3569"/>
                    <a:pt x="7115" y="3569"/>
                    <a:pt x="6861" y="3569"/>
                  </a:cubicBezTo>
                  <a:cubicBezTo>
                    <a:pt x="6861" y="3381"/>
                    <a:pt x="6607" y="3381"/>
                    <a:pt x="6607" y="3381"/>
                  </a:cubicBezTo>
                  <a:cubicBezTo>
                    <a:pt x="6353" y="3569"/>
                    <a:pt x="6353" y="3944"/>
                    <a:pt x="6353" y="3944"/>
                  </a:cubicBezTo>
                  <a:cubicBezTo>
                    <a:pt x="6353" y="4132"/>
                    <a:pt x="6607" y="4320"/>
                    <a:pt x="6353" y="4508"/>
                  </a:cubicBezTo>
                  <a:cubicBezTo>
                    <a:pt x="6353" y="4508"/>
                    <a:pt x="6353" y="4508"/>
                    <a:pt x="6353" y="4696"/>
                  </a:cubicBezTo>
                  <a:cubicBezTo>
                    <a:pt x="6353" y="4696"/>
                    <a:pt x="6353" y="4883"/>
                    <a:pt x="6353" y="4883"/>
                  </a:cubicBezTo>
                  <a:cubicBezTo>
                    <a:pt x="6353" y="4883"/>
                    <a:pt x="6353" y="4696"/>
                    <a:pt x="6353" y="4508"/>
                  </a:cubicBezTo>
                  <a:cubicBezTo>
                    <a:pt x="6353" y="4508"/>
                    <a:pt x="6353" y="4508"/>
                    <a:pt x="6353" y="4508"/>
                  </a:cubicBezTo>
                  <a:cubicBezTo>
                    <a:pt x="6353" y="4320"/>
                    <a:pt x="6099" y="4320"/>
                    <a:pt x="6099" y="4320"/>
                  </a:cubicBezTo>
                  <a:cubicBezTo>
                    <a:pt x="6099" y="4320"/>
                    <a:pt x="6099" y="4132"/>
                    <a:pt x="5845" y="4132"/>
                  </a:cubicBezTo>
                  <a:cubicBezTo>
                    <a:pt x="5591" y="4320"/>
                    <a:pt x="5591" y="4320"/>
                    <a:pt x="5591" y="4508"/>
                  </a:cubicBezTo>
                  <a:cubicBezTo>
                    <a:pt x="6099" y="4508"/>
                    <a:pt x="5845" y="4696"/>
                    <a:pt x="5845" y="4883"/>
                  </a:cubicBezTo>
                  <a:cubicBezTo>
                    <a:pt x="5591" y="4883"/>
                    <a:pt x="5591" y="4696"/>
                    <a:pt x="5336" y="4696"/>
                  </a:cubicBezTo>
                  <a:cubicBezTo>
                    <a:pt x="5082" y="4508"/>
                    <a:pt x="5591" y="4696"/>
                    <a:pt x="5591" y="4320"/>
                  </a:cubicBezTo>
                  <a:cubicBezTo>
                    <a:pt x="5591" y="4320"/>
                    <a:pt x="5336" y="4320"/>
                    <a:pt x="5336" y="4320"/>
                  </a:cubicBezTo>
                  <a:cubicBezTo>
                    <a:pt x="5336" y="4132"/>
                    <a:pt x="5336" y="4132"/>
                    <a:pt x="5082" y="3944"/>
                  </a:cubicBezTo>
                  <a:cubicBezTo>
                    <a:pt x="5082" y="3944"/>
                    <a:pt x="5336" y="3944"/>
                    <a:pt x="5082" y="3944"/>
                  </a:cubicBezTo>
                  <a:cubicBezTo>
                    <a:pt x="4828" y="3944"/>
                    <a:pt x="4574" y="3944"/>
                    <a:pt x="4574" y="3944"/>
                  </a:cubicBezTo>
                  <a:cubicBezTo>
                    <a:pt x="4320" y="3944"/>
                    <a:pt x="4066" y="3944"/>
                    <a:pt x="4066" y="3944"/>
                  </a:cubicBezTo>
                  <a:cubicBezTo>
                    <a:pt x="4066" y="3944"/>
                    <a:pt x="3812" y="3944"/>
                    <a:pt x="3812" y="3944"/>
                  </a:cubicBezTo>
                  <a:cubicBezTo>
                    <a:pt x="3558" y="3944"/>
                    <a:pt x="3049" y="4132"/>
                    <a:pt x="3049" y="4320"/>
                  </a:cubicBezTo>
                  <a:cubicBezTo>
                    <a:pt x="3049" y="4320"/>
                    <a:pt x="3049" y="4320"/>
                    <a:pt x="3049" y="4508"/>
                  </a:cubicBezTo>
                  <a:cubicBezTo>
                    <a:pt x="3049" y="4508"/>
                    <a:pt x="3049" y="4508"/>
                    <a:pt x="2795" y="4508"/>
                  </a:cubicBezTo>
                  <a:cubicBezTo>
                    <a:pt x="2795" y="4508"/>
                    <a:pt x="2795" y="4696"/>
                    <a:pt x="2795" y="4696"/>
                  </a:cubicBezTo>
                  <a:cubicBezTo>
                    <a:pt x="2795" y="4696"/>
                    <a:pt x="2795" y="4883"/>
                    <a:pt x="2795" y="5071"/>
                  </a:cubicBezTo>
                  <a:cubicBezTo>
                    <a:pt x="3049" y="5071"/>
                    <a:pt x="3558" y="4883"/>
                    <a:pt x="3558" y="5071"/>
                  </a:cubicBezTo>
                  <a:cubicBezTo>
                    <a:pt x="3049" y="4883"/>
                    <a:pt x="3304" y="6010"/>
                    <a:pt x="3049" y="6198"/>
                  </a:cubicBezTo>
                  <a:cubicBezTo>
                    <a:pt x="3049" y="6386"/>
                    <a:pt x="3049" y="6574"/>
                    <a:pt x="2795" y="6574"/>
                  </a:cubicBezTo>
                  <a:cubicBezTo>
                    <a:pt x="2795" y="6762"/>
                    <a:pt x="3049" y="6950"/>
                    <a:pt x="2795" y="7137"/>
                  </a:cubicBezTo>
                  <a:cubicBezTo>
                    <a:pt x="2795" y="7137"/>
                    <a:pt x="2287" y="6950"/>
                    <a:pt x="2287" y="6950"/>
                  </a:cubicBezTo>
                  <a:cubicBezTo>
                    <a:pt x="2033" y="7137"/>
                    <a:pt x="2033" y="7137"/>
                    <a:pt x="2287" y="7325"/>
                  </a:cubicBezTo>
                  <a:cubicBezTo>
                    <a:pt x="2033" y="7325"/>
                    <a:pt x="2033" y="7325"/>
                    <a:pt x="2033" y="7325"/>
                  </a:cubicBezTo>
                  <a:cubicBezTo>
                    <a:pt x="2033" y="7513"/>
                    <a:pt x="2033" y="7513"/>
                    <a:pt x="2287" y="7513"/>
                  </a:cubicBezTo>
                  <a:cubicBezTo>
                    <a:pt x="2287" y="7701"/>
                    <a:pt x="2541" y="7701"/>
                    <a:pt x="2795" y="7513"/>
                  </a:cubicBezTo>
                  <a:cubicBezTo>
                    <a:pt x="2795" y="7701"/>
                    <a:pt x="3049" y="8077"/>
                    <a:pt x="2795" y="8264"/>
                  </a:cubicBezTo>
                  <a:cubicBezTo>
                    <a:pt x="2795" y="8264"/>
                    <a:pt x="2541" y="8452"/>
                    <a:pt x="2287" y="8452"/>
                  </a:cubicBezTo>
                  <a:cubicBezTo>
                    <a:pt x="2287" y="8640"/>
                    <a:pt x="2033" y="8640"/>
                    <a:pt x="2033" y="8640"/>
                  </a:cubicBezTo>
                  <a:cubicBezTo>
                    <a:pt x="2033" y="8828"/>
                    <a:pt x="2541" y="8828"/>
                    <a:pt x="2287" y="9016"/>
                  </a:cubicBezTo>
                  <a:cubicBezTo>
                    <a:pt x="2287" y="9203"/>
                    <a:pt x="1525" y="9391"/>
                    <a:pt x="1271" y="9203"/>
                  </a:cubicBezTo>
                  <a:cubicBezTo>
                    <a:pt x="1271" y="9391"/>
                    <a:pt x="1271" y="9391"/>
                    <a:pt x="1271" y="9391"/>
                  </a:cubicBezTo>
                  <a:cubicBezTo>
                    <a:pt x="1271" y="9203"/>
                    <a:pt x="762" y="9203"/>
                    <a:pt x="762" y="9203"/>
                  </a:cubicBezTo>
                  <a:cubicBezTo>
                    <a:pt x="762" y="9203"/>
                    <a:pt x="762" y="9203"/>
                    <a:pt x="762" y="9203"/>
                  </a:cubicBezTo>
                  <a:cubicBezTo>
                    <a:pt x="762" y="9203"/>
                    <a:pt x="254" y="9203"/>
                    <a:pt x="254" y="9391"/>
                  </a:cubicBezTo>
                  <a:cubicBezTo>
                    <a:pt x="254" y="9391"/>
                    <a:pt x="254" y="9579"/>
                    <a:pt x="254" y="9579"/>
                  </a:cubicBezTo>
                  <a:cubicBezTo>
                    <a:pt x="254" y="9579"/>
                    <a:pt x="508" y="9579"/>
                    <a:pt x="508" y="9579"/>
                  </a:cubicBezTo>
                  <a:cubicBezTo>
                    <a:pt x="508" y="9579"/>
                    <a:pt x="508" y="9579"/>
                    <a:pt x="508" y="9579"/>
                  </a:cubicBezTo>
                  <a:cubicBezTo>
                    <a:pt x="508" y="9767"/>
                    <a:pt x="508" y="9767"/>
                    <a:pt x="508" y="9767"/>
                  </a:cubicBezTo>
                  <a:cubicBezTo>
                    <a:pt x="508" y="9767"/>
                    <a:pt x="762" y="9767"/>
                    <a:pt x="762" y="9767"/>
                  </a:cubicBezTo>
                  <a:cubicBezTo>
                    <a:pt x="762" y="9955"/>
                    <a:pt x="508" y="9955"/>
                    <a:pt x="762" y="9955"/>
                  </a:cubicBezTo>
                  <a:cubicBezTo>
                    <a:pt x="762" y="10143"/>
                    <a:pt x="762" y="10143"/>
                    <a:pt x="1016" y="10330"/>
                  </a:cubicBezTo>
                  <a:cubicBezTo>
                    <a:pt x="1016" y="10518"/>
                    <a:pt x="1016" y="10518"/>
                    <a:pt x="1016" y="10706"/>
                  </a:cubicBezTo>
                  <a:cubicBezTo>
                    <a:pt x="762" y="10894"/>
                    <a:pt x="508" y="10894"/>
                    <a:pt x="508" y="11082"/>
                  </a:cubicBezTo>
                  <a:cubicBezTo>
                    <a:pt x="508" y="11270"/>
                    <a:pt x="762" y="11082"/>
                    <a:pt x="762" y="11082"/>
                  </a:cubicBezTo>
                  <a:cubicBezTo>
                    <a:pt x="762" y="11082"/>
                    <a:pt x="762" y="11082"/>
                    <a:pt x="762" y="11082"/>
                  </a:cubicBezTo>
                  <a:cubicBezTo>
                    <a:pt x="762" y="11270"/>
                    <a:pt x="762" y="11270"/>
                    <a:pt x="762" y="11270"/>
                  </a:cubicBezTo>
                  <a:cubicBezTo>
                    <a:pt x="762" y="11270"/>
                    <a:pt x="508" y="11270"/>
                    <a:pt x="508" y="11457"/>
                  </a:cubicBezTo>
                  <a:cubicBezTo>
                    <a:pt x="508" y="11457"/>
                    <a:pt x="254" y="11457"/>
                    <a:pt x="254" y="11457"/>
                  </a:cubicBezTo>
                  <a:cubicBezTo>
                    <a:pt x="254" y="11645"/>
                    <a:pt x="254" y="11457"/>
                    <a:pt x="0" y="11457"/>
                  </a:cubicBezTo>
                  <a:cubicBezTo>
                    <a:pt x="0" y="11457"/>
                    <a:pt x="254" y="11645"/>
                    <a:pt x="254" y="11645"/>
                  </a:cubicBezTo>
                  <a:cubicBezTo>
                    <a:pt x="254" y="11645"/>
                    <a:pt x="254" y="11645"/>
                    <a:pt x="508" y="11645"/>
                  </a:cubicBezTo>
                  <a:cubicBezTo>
                    <a:pt x="508" y="11833"/>
                    <a:pt x="508" y="11833"/>
                    <a:pt x="508" y="11833"/>
                  </a:cubicBezTo>
                  <a:cubicBezTo>
                    <a:pt x="508" y="11833"/>
                    <a:pt x="508" y="12021"/>
                    <a:pt x="508" y="12021"/>
                  </a:cubicBezTo>
                  <a:cubicBezTo>
                    <a:pt x="508" y="12021"/>
                    <a:pt x="508" y="12209"/>
                    <a:pt x="254" y="12209"/>
                  </a:cubicBezTo>
                  <a:cubicBezTo>
                    <a:pt x="508" y="12209"/>
                    <a:pt x="508" y="12397"/>
                    <a:pt x="508" y="12397"/>
                  </a:cubicBezTo>
                  <a:cubicBezTo>
                    <a:pt x="508" y="12397"/>
                    <a:pt x="508" y="12397"/>
                    <a:pt x="508" y="12397"/>
                  </a:cubicBezTo>
                  <a:cubicBezTo>
                    <a:pt x="508" y="12397"/>
                    <a:pt x="508" y="12397"/>
                    <a:pt x="508" y="12397"/>
                  </a:cubicBezTo>
                  <a:cubicBezTo>
                    <a:pt x="762" y="12584"/>
                    <a:pt x="762" y="12772"/>
                    <a:pt x="1016" y="12772"/>
                  </a:cubicBezTo>
                  <a:cubicBezTo>
                    <a:pt x="1016" y="12772"/>
                    <a:pt x="762" y="12960"/>
                    <a:pt x="762" y="12960"/>
                  </a:cubicBezTo>
                  <a:cubicBezTo>
                    <a:pt x="762" y="13148"/>
                    <a:pt x="1016" y="12960"/>
                    <a:pt x="1271" y="12960"/>
                  </a:cubicBezTo>
                  <a:cubicBezTo>
                    <a:pt x="1271" y="13148"/>
                    <a:pt x="1271" y="13148"/>
                    <a:pt x="1271" y="13148"/>
                  </a:cubicBezTo>
                  <a:cubicBezTo>
                    <a:pt x="1271" y="13148"/>
                    <a:pt x="1271" y="13523"/>
                    <a:pt x="1271" y="13523"/>
                  </a:cubicBezTo>
                  <a:cubicBezTo>
                    <a:pt x="1271" y="13523"/>
                    <a:pt x="1271" y="13523"/>
                    <a:pt x="1016" y="13523"/>
                  </a:cubicBezTo>
                  <a:cubicBezTo>
                    <a:pt x="1016" y="13523"/>
                    <a:pt x="1016" y="13711"/>
                    <a:pt x="1016" y="13711"/>
                  </a:cubicBezTo>
                  <a:cubicBezTo>
                    <a:pt x="762" y="13711"/>
                    <a:pt x="762" y="13711"/>
                    <a:pt x="762" y="13899"/>
                  </a:cubicBezTo>
                  <a:cubicBezTo>
                    <a:pt x="762" y="13899"/>
                    <a:pt x="762" y="14087"/>
                    <a:pt x="762" y="14087"/>
                  </a:cubicBezTo>
                  <a:cubicBezTo>
                    <a:pt x="762" y="14275"/>
                    <a:pt x="762" y="14463"/>
                    <a:pt x="762" y="14463"/>
                  </a:cubicBezTo>
                  <a:cubicBezTo>
                    <a:pt x="762" y="14463"/>
                    <a:pt x="762" y="14463"/>
                    <a:pt x="762" y="14463"/>
                  </a:cubicBezTo>
                  <a:cubicBezTo>
                    <a:pt x="1016" y="14838"/>
                    <a:pt x="1271" y="14838"/>
                    <a:pt x="1525" y="14838"/>
                  </a:cubicBezTo>
                  <a:cubicBezTo>
                    <a:pt x="1525" y="15026"/>
                    <a:pt x="1525" y="15026"/>
                    <a:pt x="1525" y="15214"/>
                  </a:cubicBezTo>
                  <a:cubicBezTo>
                    <a:pt x="1525" y="15214"/>
                    <a:pt x="1525" y="15214"/>
                    <a:pt x="1525" y="15214"/>
                  </a:cubicBezTo>
                  <a:cubicBezTo>
                    <a:pt x="1271" y="15402"/>
                    <a:pt x="1271" y="15590"/>
                    <a:pt x="1271" y="15777"/>
                  </a:cubicBezTo>
                  <a:cubicBezTo>
                    <a:pt x="1525" y="15777"/>
                    <a:pt x="1779" y="15965"/>
                    <a:pt x="1779" y="16153"/>
                  </a:cubicBezTo>
                  <a:cubicBezTo>
                    <a:pt x="1779" y="16153"/>
                    <a:pt x="1779" y="16153"/>
                    <a:pt x="1779" y="16153"/>
                  </a:cubicBezTo>
                  <a:cubicBezTo>
                    <a:pt x="1779" y="16153"/>
                    <a:pt x="1779" y="16153"/>
                    <a:pt x="1779" y="16153"/>
                  </a:cubicBezTo>
                  <a:cubicBezTo>
                    <a:pt x="2033" y="16341"/>
                    <a:pt x="2033" y="16341"/>
                    <a:pt x="2033" y="16529"/>
                  </a:cubicBezTo>
                  <a:cubicBezTo>
                    <a:pt x="2033" y="16529"/>
                    <a:pt x="2033" y="16529"/>
                    <a:pt x="2033" y="16529"/>
                  </a:cubicBezTo>
                  <a:cubicBezTo>
                    <a:pt x="2033" y="16529"/>
                    <a:pt x="2287" y="16717"/>
                    <a:pt x="2287" y="16717"/>
                  </a:cubicBezTo>
                  <a:cubicBezTo>
                    <a:pt x="2541" y="16529"/>
                    <a:pt x="2287" y="16341"/>
                    <a:pt x="2541" y="16529"/>
                  </a:cubicBezTo>
                  <a:cubicBezTo>
                    <a:pt x="2795" y="16529"/>
                    <a:pt x="2795" y="16529"/>
                    <a:pt x="2795" y="16717"/>
                  </a:cubicBezTo>
                  <a:cubicBezTo>
                    <a:pt x="2795" y="16717"/>
                    <a:pt x="3049" y="16717"/>
                    <a:pt x="3049" y="16717"/>
                  </a:cubicBezTo>
                  <a:cubicBezTo>
                    <a:pt x="2795" y="16717"/>
                    <a:pt x="3049" y="16717"/>
                    <a:pt x="3049" y="16717"/>
                  </a:cubicBezTo>
                  <a:cubicBezTo>
                    <a:pt x="3304" y="16717"/>
                    <a:pt x="3304" y="16717"/>
                    <a:pt x="3558" y="16717"/>
                  </a:cubicBezTo>
                  <a:cubicBezTo>
                    <a:pt x="3558" y="16529"/>
                    <a:pt x="3812" y="16529"/>
                    <a:pt x="3812" y="16529"/>
                  </a:cubicBezTo>
                  <a:cubicBezTo>
                    <a:pt x="4066" y="16717"/>
                    <a:pt x="3812" y="16717"/>
                    <a:pt x="3812" y="16717"/>
                  </a:cubicBezTo>
                  <a:cubicBezTo>
                    <a:pt x="4066" y="16717"/>
                    <a:pt x="4066" y="16717"/>
                    <a:pt x="4066" y="16904"/>
                  </a:cubicBezTo>
                  <a:cubicBezTo>
                    <a:pt x="4320" y="16904"/>
                    <a:pt x="4320" y="16904"/>
                    <a:pt x="4574" y="16904"/>
                  </a:cubicBezTo>
                  <a:cubicBezTo>
                    <a:pt x="4828" y="16904"/>
                    <a:pt x="5591" y="17092"/>
                    <a:pt x="5591" y="17092"/>
                  </a:cubicBezTo>
                  <a:cubicBezTo>
                    <a:pt x="5591" y="17280"/>
                    <a:pt x="5336" y="17468"/>
                    <a:pt x="5336" y="17468"/>
                  </a:cubicBezTo>
                  <a:cubicBezTo>
                    <a:pt x="5336" y="17656"/>
                    <a:pt x="5336" y="17656"/>
                    <a:pt x="5082" y="17656"/>
                  </a:cubicBezTo>
                  <a:cubicBezTo>
                    <a:pt x="5082" y="17656"/>
                    <a:pt x="5082" y="17656"/>
                    <a:pt x="5082" y="17656"/>
                  </a:cubicBezTo>
                  <a:cubicBezTo>
                    <a:pt x="5082" y="17656"/>
                    <a:pt x="5082" y="17656"/>
                    <a:pt x="5082" y="17656"/>
                  </a:cubicBezTo>
                  <a:cubicBezTo>
                    <a:pt x="4828" y="17843"/>
                    <a:pt x="4828" y="17843"/>
                    <a:pt x="4574" y="18031"/>
                  </a:cubicBezTo>
                  <a:cubicBezTo>
                    <a:pt x="4574" y="18031"/>
                    <a:pt x="4574" y="18219"/>
                    <a:pt x="4574" y="18219"/>
                  </a:cubicBezTo>
                  <a:cubicBezTo>
                    <a:pt x="4574" y="18219"/>
                    <a:pt x="4574" y="18407"/>
                    <a:pt x="4574" y="18407"/>
                  </a:cubicBezTo>
                  <a:cubicBezTo>
                    <a:pt x="4574" y="18595"/>
                    <a:pt x="4574" y="18595"/>
                    <a:pt x="4574" y="18783"/>
                  </a:cubicBezTo>
                  <a:cubicBezTo>
                    <a:pt x="4574" y="18783"/>
                    <a:pt x="4320" y="18970"/>
                    <a:pt x="4320" y="18970"/>
                  </a:cubicBezTo>
                  <a:cubicBezTo>
                    <a:pt x="4320" y="18970"/>
                    <a:pt x="4320" y="19158"/>
                    <a:pt x="4320" y="19346"/>
                  </a:cubicBezTo>
                  <a:cubicBezTo>
                    <a:pt x="4066" y="19346"/>
                    <a:pt x="4066" y="19346"/>
                    <a:pt x="4066" y="19346"/>
                  </a:cubicBezTo>
                  <a:cubicBezTo>
                    <a:pt x="4066" y="19534"/>
                    <a:pt x="4320" y="19534"/>
                    <a:pt x="4320" y="19534"/>
                  </a:cubicBezTo>
                  <a:cubicBezTo>
                    <a:pt x="4320" y="19722"/>
                    <a:pt x="4066" y="19910"/>
                    <a:pt x="4066" y="20097"/>
                  </a:cubicBezTo>
                  <a:cubicBezTo>
                    <a:pt x="4066" y="20097"/>
                    <a:pt x="4066" y="20285"/>
                    <a:pt x="4066" y="20473"/>
                  </a:cubicBezTo>
                  <a:cubicBezTo>
                    <a:pt x="4066" y="20473"/>
                    <a:pt x="4066" y="20661"/>
                    <a:pt x="4066" y="20661"/>
                  </a:cubicBezTo>
                  <a:cubicBezTo>
                    <a:pt x="4320" y="20661"/>
                    <a:pt x="4320" y="20661"/>
                    <a:pt x="4320" y="20661"/>
                  </a:cubicBezTo>
                  <a:cubicBezTo>
                    <a:pt x="4320" y="20661"/>
                    <a:pt x="4320" y="20661"/>
                    <a:pt x="4320" y="20661"/>
                  </a:cubicBezTo>
                  <a:cubicBezTo>
                    <a:pt x="4320" y="20849"/>
                    <a:pt x="4574" y="20849"/>
                    <a:pt x="4574" y="20661"/>
                  </a:cubicBezTo>
                  <a:cubicBezTo>
                    <a:pt x="4828" y="20661"/>
                    <a:pt x="4574" y="20661"/>
                    <a:pt x="4828" y="20661"/>
                  </a:cubicBezTo>
                  <a:cubicBezTo>
                    <a:pt x="4828" y="20661"/>
                    <a:pt x="4828" y="20661"/>
                    <a:pt x="4828" y="20849"/>
                  </a:cubicBezTo>
                  <a:cubicBezTo>
                    <a:pt x="5082" y="20849"/>
                    <a:pt x="5082" y="20849"/>
                    <a:pt x="5336" y="20661"/>
                  </a:cubicBezTo>
                  <a:cubicBezTo>
                    <a:pt x="5336" y="20661"/>
                    <a:pt x="5336" y="20661"/>
                    <a:pt x="5591" y="20661"/>
                  </a:cubicBezTo>
                  <a:cubicBezTo>
                    <a:pt x="5845" y="20661"/>
                    <a:pt x="5845" y="20661"/>
                    <a:pt x="5845" y="20661"/>
                  </a:cubicBezTo>
                  <a:cubicBezTo>
                    <a:pt x="5845" y="20661"/>
                    <a:pt x="6099" y="20661"/>
                    <a:pt x="6099" y="20661"/>
                  </a:cubicBezTo>
                  <a:cubicBezTo>
                    <a:pt x="6099" y="20661"/>
                    <a:pt x="6099" y="20661"/>
                    <a:pt x="6353" y="20661"/>
                  </a:cubicBezTo>
                  <a:cubicBezTo>
                    <a:pt x="6353" y="20661"/>
                    <a:pt x="6353" y="20661"/>
                    <a:pt x="6607" y="20661"/>
                  </a:cubicBezTo>
                  <a:cubicBezTo>
                    <a:pt x="6607" y="20661"/>
                    <a:pt x="6353" y="20473"/>
                    <a:pt x="6607" y="20661"/>
                  </a:cubicBezTo>
                  <a:cubicBezTo>
                    <a:pt x="6607" y="20285"/>
                    <a:pt x="6099" y="20661"/>
                    <a:pt x="6099" y="20473"/>
                  </a:cubicBezTo>
                  <a:cubicBezTo>
                    <a:pt x="6099" y="20285"/>
                    <a:pt x="6353" y="20285"/>
                    <a:pt x="6353" y="20285"/>
                  </a:cubicBezTo>
                  <a:cubicBezTo>
                    <a:pt x="6353" y="20097"/>
                    <a:pt x="6607" y="20097"/>
                    <a:pt x="6607" y="20285"/>
                  </a:cubicBezTo>
                  <a:cubicBezTo>
                    <a:pt x="6607" y="20097"/>
                    <a:pt x="6607" y="20097"/>
                    <a:pt x="6861" y="20285"/>
                  </a:cubicBezTo>
                  <a:cubicBezTo>
                    <a:pt x="6861" y="20285"/>
                    <a:pt x="6861" y="20473"/>
                    <a:pt x="6861" y="20473"/>
                  </a:cubicBezTo>
                  <a:cubicBezTo>
                    <a:pt x="6861" y="20285"/>
                    <a:pt x="7115" y="20285"/>
                    <a:pt x="7115" y="20473"/>
                  </a:cubicBezTo>
                  <a:cubicBezTo>
                    <a:pt x="7115" y="20473"/>
                    <a:pt x="7115" y="20473"/>
                    <a:pt x="7369" y="20473"/>
                  </a:cubicBezTo>
                  <a:cubicBezTo>
                    <a:pt x="7369" y="20473"/>
                    <a:pt x="7624" y="20473"/>
                    <a:pt x="7624" y="20473"/>
                  </a:cubicBezTo>
                  <a:cubicBezTo>
                    <a:pt x="8132" y="20473"/>
                    <a:pt x="8386" y="20661"/>
                    <a:pt x="8640" y="20849"/>
                  </a:cubicBezTo>
                  <a:cubicBezTo>
                    <a:pt x="8894" y="20849"/>
                    <a:pt x="8894" y="20849"/>
                    <a:pt x="9148" y="20849"/>
                  </a:cubicBezTo>
                  <a:cubicBezTo>
                    <a:pt x="9148" y="20849"/>
                    <a:pt x="9148" y="20661"/>
                    <a:pt x="9402" y="20661"/>
                  </a:cubicBezTo>
                  <a:cubicBezTo>
                    <a:pt x="9402" y="20661"/>
                    <a:pt x="9402" y="20849"/>
                    <a:pt x="9402" y="20849"/>
                  </a:cubicBezTo>
                  <a:cubicBezTo>
                    <a:pt x="9402" y="20849"/>
                    <a:pt x="9656" y="20849"/>
                    <a:pt x="9656" y="20849"/>
                  </a:cubicBezTo>
                  <a:cubicBezTo>
                    <a:pt x="9656" y="21037"/>
                    <a:pt x="9911" y="20849"/>
                    <a:pt x="9911" y="21037"/>
                  </a:cubicBezTo>
                  <a:cubicBezTo>
                    <a:pt x="9911" y="21037"/>
                    <a:pt x="9911" y="21224"/>
                    <a:pt x="9911" y="21224"/>
                  </a:cubicBezTo>
                  <a:cubicBezTo>
                    <a:pt x="10165" y="21224"/>
                    <a:pt x="10165" y="21224"/>
                    <a:pt x="10419" y="21224"/>
                  </a:cubicBezTo>
                  <a:cubicBezTo>
                    <a:pt x="10419" y="21224"/>
                    <a:pt x="10165" y="21412"/>
                    <a:pt x="10165" y="21412"/>
                  </a:cubicBezTo>
                  <a:cubicBezTo>
                    <a:pt x="10673" y="21600"/>
                    <a:pt x="10927" y="21037"/>
                    <a:pt x="10927" y="20661"/>
                  </a:cubicBezTo>
                  <a:cubicBezTo>
                    <a:pt x="10927" y="20661"/>
                    <a:pt x="10927" y="20849"/>
                    <a:pt x="10927" y="20849"/>
                  </a:cubicBezTo>
                  <a:cubicBezTo>
                    <a:pt x="11181" y="20849"/>
                    <a:pt x="10927" y="20849"/>
                    <a:pt x="11181" y="20849"/>
                  </a:cubicBezTo>
                  <a:cubicBezTo>
                    <a:pt x="11435" y="20849"/>
                    <a:pt x="11435" y="20849"/>
                    <a:pt x="11689" y="20849"/>
                  </a:cubicBezTo>
                  <a:cubicBezTo>
                    <a:pt x="11689" y="20849"/>
                    <a:pt x="11944" y="20849"/>
                    <a:pt x="11944" y="20849"/>
                  </a:cubicBezTo>
                  <a:cubicBezTo>
                    <a:pt x="11689" y="20849"/>
                    <a:pt x="11944" y="21037"/>
                    <a:pt x="12198" y="21037"/>
                  </a:cubicBezTo>
                  <a:cubicBezTo>
                    <a:pt x="12198" y="21224"/>
                    <a:pt x="12198" y="21224"/>
                    <a:pt x="12452" y="21224"/>
                  </a:cubicBezTo>
                  <a:cubicBezTo>
                    <a:pt x="12452" y="21224"/>
                    <a:pt x="12706" y="21037"/>
                    <a:pt x="12706" y="21037"/>
                  </a:cubicBezTo>
                  <a:cubicBezTo>
                    <a:pt x="12706" y="21037"/>
                    <a:pt x="12706" y="21224"/>
                    <a:pt x="12706" y="21224"/>
                  </a:cubicBezTo>
                  <a:cubicBezTo>
                    <a:pt x="12706" y="21224"/>
                    <a:pt x="12960" y="21037"/>
                    <a:pt x="12960" y="21037"/>
                  </a:cubicBezTo>
                  <a:cubicBezTo>
                    <a:pt x="13214" y="21037"/>
                    <a:pt x="13214" y="21037"/>
                    <a:pt x="12960" y="21037"/>
                  </a:cubicBezTo>
                  <a:cubicBezTo>
                    <a:pt x="13214" y="20849"/>
                    <a:pt x="13214" y="20849"/>
                    <a:pt x="13214" y="20849"/>
                  </a:cubicBezTo>
                  <a:cubicBezTo>
                    <a:pt x="13468" y="20849"/>
                    <a:pt x="13468" y="20849"/>
                    <a:pt x="13468" y="20849"/>
                  </a:cubicBezTo>
                  <a:cubicBezTo>
                    <a:pt x="13722" y="20661"/>
                    <a:pt x="13722" y="20661"/>
                    <a:pt x="13722" y="20661"/>
                  </a:cubicBezTo>
                  <a:cubicBezTo>
                    <a:pt x="13976" y="20661"/>
                    <a:pt x="13976" y="20661"/>
                    <a:pt x="14231" y="20661"/>
                  </a:cubicBezTo>
                  <a:cubicBezTo>
                    <a:pt x="14231" y="20661"/>
                    <a:pt x="14739" y="20661"/>
                    <a:pt x="14993" y="20661"/>
                  </a:cubicBezTo>
                  <a:cubicBezTo>
                    <a:pt x="15247" y="20473"/>
                    <a:pt x="14739" y="20285"/>
                    <a:pt x="14993" y="20285"/>
                  </a:cubicBezTo>
                  <a:cubicBezTo>
                    <a:pt x="14993" y="20473"/>
                    <a:pt x="15501" y="20473"/>
                    <a:pt x="15501" y="20473"/>
                  </a:cubicBezTo>
                  <a:cubicBezTo>
                    <a:pt x="15501" y="20473"/>
                    <a:pt x="15501" y="20473"/>
                    <a:pt x="15755" y="20661"/>
                  </a:cubicBezTo>
                  <a:cubicBezTo>
                    <a:pt x="15755" y="20661"/>
                    <a:pt x="15755" y="20473"/>
                    <a:pt x="16009" y="20473"/>
                  </a:cubicBezTo>
                  <a:cubicBezTo>
                    <a:pt x="16009" y="20473"/>
                    <a:pt x="16264" y="20473"/>
                    <a:pt x="16264" y="20473"/>
                  </a:cubicBezTo>
                  <a:cubicBezTo>
                    <a:pt x="16264" y="20473"/>
                    <a:pt x="16264" y="20661"/>
                    <a:pt x="16518" y="20661"/>
                  </a:cubicBezTo>
                  <a:cubicBezTo>
                    <a:pt x="16264" y="20661"/>
                    <a:pt x="16518" y="20849"/>
                    <a:pt x="16772" y="21037"/>
                  </a:cubicBezTo>
                  <a:cubicBezTo>
                    <a:pt x="17026" y="21037"/>
                    <a:pt x="17026" y="20849"/>
                    <a:pt x="17026" y="20849"/>
                  </a:cubicBezTo>
                  <a:cubicBezTo>
                    <a:pt x="17026" y="20661"/>
                    <a:pt x="17026" y="20473"/>
                    <a:pt x="17026" y="20285"/>
                  </a:cubicBezTo>
                  <a:cubicBezTo>
                    <a:pt x="16772" y="20285"/>
                    <a:pt x="16772" y="20473"/>
                    <a:pt x="16518" y="20285"/>
                  </a:cubicBezTo>
                  <a:cubicBezTo>
                    <a:pt x="16518" y="20285"/>
                    <a:pt x="16772" y="20285"/>
                    <a:pt x="16772" y="20097"/>
                  </a:cubicBezTo>
                  <a:cubicBezTo>
                    <a:pt x="16772" y="20097"/>
                    <a:pt x="16772" y="20097"/>
                    <a:pt x="16772" y="19910"/>
                  </a:cubicBezTo>
                  <a:cubicBezTo>
                    <a:pt x="16772" y="19910"/>
                    <a:pt x="16518" y="19722"/>
                    <a:pt x="16518" y="19534"/>
                  </a:cubicBezTo>
                  <a:cubicBezTo>
                    <a:pt x="16264" y="19534"/>
                    <a:pt x="16264" y="19346"/>
                    <a:pt x="16264" y="19346"/>
                  </a:cubicBezTo>
                  <a:cubicBezTo>
                    <a:pt x="16518" y="19158"/>
                    <a:pt x="16772" y="18970"/>
                    <a:pt x="17026" y="18970"/>
                  </a:cubicBezTo>
                  <a:cubicBezTo>
                    <a:pt x="17280" y="18783"/>
                    <a:pt x="17534" y="18970"/>
                    <a:pt x="17788" y="18783"/>
                  </a:cubicBezTo>
                  <a:cubicBezTo>
                    <a:pt x="17788" y="18595"/>
                    <a:pt x="17788" y="18595"/>
                    <a:pt x="17788" y="18407"/>
                  </a:cubicBezTo>
                  <a:cubicBezTo>
                    <a:pt x="18042" y="18407"/>
                    <a:pt x="17788" y="18219"/>
                    <a:pt x="17788" y="18219"/>
                  </a:cubicBezTo>
                  <a:cubicBezTo>
                    <a:pt x="18042" y="18031"/>
                    <a:pt x="18296" y="18219"/>
                    <a:pt x="18551" y="18219"/>
                  </a:cubicBezTo>
                  <a:cubicBezTo>
                    <a:pt x="18551" y="18219"/>
                    <a:pt x="18551" y="18219"/>
                    <a:pt x="18805" y="18031"/>
                  </a:cubicBezTo>
                  <a:cubicBezTo>
                    <a:pt x="18805" y="18031"/>
                    <a:pt x="18805" y="17843"/>
                    <a:pt x="18805" y="17843"/>
                  </a:cubicBezTo>
                  <a:cubicBezTo>
                    <a:pt x="18551" y="17843"/>
                    <a:pt x="18805" y="17656"/>
                    <a:pt x="18805" y="17656"/>
                  </a:cubicBezTo>
                  <a:cubicBezTo>
                    <a:pt x="18805" y="17468"/>
                    <a:pt x="18551" y="17468"/>
                    <a:pt x="18551" y="17280"/>
                  </a:cubicBezTo>
                  <a:cubicBezTo>
                    <a:pt x="18551" y="17280"/>
                    <a:pt x="18296" y="17280"/>
                    <a:pt x="18296" y="17280"/>
                  </a:cubicBezTo>
                  <a:cubicBezTo>
                    <a:pt x="18296" y="17280"/>
                    <a:pt x="18296" y="17092"/>
                    <a:pt x="18296" y="17092"/>
                  </a:cubicBezTo>
                  <a:cubicBezTo>
                    <a:pt x="18296" y="17092"/>
                    <a:pt x="18042" y="17092"/>
                    <a:pt x="18042" y="17092"/>
                  </a:cubicBezTo>
                  <a:cubicBezTo>
                    <a:pt x="17788" y="17092"/>
                    <a:pt x="17788" y="17092"/>
                    <a:pt x="17788" y="16904"/>
                  </a:cubicBezTo>
                  <a:cubicBezTo>
                    <a:pt x="17788" y="16904"/>
                    <a:pt x="17788" y="16904"/>
                    <a:pt x="17534" y="16717"/>
                  </a:cubicBezTo>
                  <a:cubicBezTo>
                    <a:pt x="17280" y="16717"/>
                    <a:pt x="17280" y="16717"/>
                    <a:pt x="17280" y="16529"/>
                  </a:cubicBezTo>
                  <a:cubicBezTo>
                    <a:pt x="17026" y="16529"/>
                    <a:pt x="16518" y="15965"/>
                    <a:pt x="16518" y="16153"/>
                  </a:cubicBezTo>
                  <a:cubicBezTo>
                    <a:pt x="16264" y="16153"/>
                    <a:pt x="16264" y="15965"/>
                    <a:pt x="16009" y="15777"/>
                  </a:cubicBezTo>
                  <a:cubicBezTo>
                    <a:pt x="16009" y="15777"/>
                    <a:pt x="16009" y="15590"/>
                    <a:pt x="16009" y="15590"/>
                  </a:cubicBezTo>
                  <a:cubicBezTo>
                    <a:pt x="15755" y="15590"/>
                    <a:pt x="15755" y="15402"/>
                    <a:pt x="15755" y="15402"/>
                  </a:cubicBezTo>
                  <a:cubicBezTo>
                    <a:pt x="15755" y="15402"/>
                    <a:pt x="15755" y="15402"/>
                    <a:pt x="15755" y="15402"/>
                  </a:cubicBezTo>
                  <a:cubicBezTo>
                    <a:pt x="15755" y="15402"/>
                    <a:pt x="15755" y="15214"/>
                    <a:pt x="15755" y="15214"/>
                  </a:cubicBezTo>
                  <a:cubicBezTo>
                    <a:pt x="15755" y="15214"/>
                    <a:pt x="15501" y="15214"/>
                    <a:pt x="15501" y="15026"/>
                  </a:cubicBezTo>
                  <a:cubicBezTo>
                    <a:pt x="15501" y="15026"/>
                    <a:pt x="15501" y="15026"/>
                    <a:pt x="15501" y="14838"/>
                  </a:cubicBezTo>
                  <a:cubicBezTo>
                    <a:pt x="15501" y="14838"/>
                    <a:pt x="15755" y="14838"/>
                    <a:pt x="15755" y="14650"/>
                  </a:cubicBezTo>
                  <a:cubicBezTo>
                    <a:pt x="15755" y="14463"/>
                    <a:pt x="15755" y="14650"/>
                    <a:pt x="15501" y="14463"/>
                  </a:cubicBezTo>
                  <a:cubicBezTo>
                    <a:pt x="15501" y="14463"/>
                    <a:pt x="15501" y="14463"/>
                    <a:pt x="15501" y="14463"/>
                  </a:cubicBezTo>
                  <a:cubicBezTo>
                    <a:pt x="15501" y="14463"/>
                    <a:pt x="15247" y="14275"/>
                    <a:pt x="15247" y="14275"/>
                  </a:cubicBezTo>
                  <a:cubicBezTo>
                    <a:pt x="15247" y="14275"/>
                    <a:pt x="15247" y="14275"/>
                    <a:pt x="14993" y="14087"/>
                  </a:cubicBezTo>
                  <a:cubicBezTo>
                    <a:pt x="14993" y="14087"/>
                    <a:pt x="14993" y="13899"/>
                    <a:pt x="14993" y="13899"/>
                  </a:cubicBezTo>
                  <a:cubicBezTo>
                    <a:pt x="14993" y="13899"/>
                    <a:pt x="14739" y="13711"/>
                    <a:pt x="14739" y="13711"/>
                  </a:cubicBezTo>
                  <a:cubicBezTo>
                    <a:pt x="14739" y="13711"/>
                    <a:pt x="14739" y="13523"/>
                    <a:pt x="14739" y="13523"/>
                  </a:cubicBezTo>
                  <a:cubicBezTo>
                    <a:pt x="14993" y="13523"/>
                    <a:pt x="14993" y="13711"/>
                    <a:pt x="14993" y="13711"/>
                  </a:cubicBezTo>
                  <a:cubicBezTo>
                    <a:pt x="14993" y="13711"/>
                    <a:pt x="15247" y="13899"/>
                    <a:pt x="15247" y="13899"/>
                  </a:cubicBezTo>
                  <a:cubicBezTo>
                    <a:pt x="15247" y="13899"/>
                    <a:pt x="15247" y="13711"/>
                    <a:pt x="15247" y="13711"/>
                  </a:cubicBezTo>
                  <a:cubicBezTo>
                    <a:pt x="15501" y="13523"/>
                    <a:pt x="15755" y="13336"/>
                    <a:pt x="15755" y="13336"/>
                  </a:cubicBezTo>
                  <a:cubicBezTo>
                    <a:pt x="16009" y="13336"/>
                    <a:pt x="16009" y="13336"/>
                    <a:pt x="16264" y="13336"/>
                  </a:cubicBezTo>
                  <a:cubicBezTo>
                    <a:pt x="16264" y="13336"/>
                    <a:pt x="16264" y="13148"/>
                    <a:pt x="16264" y="13148"/>
                  </a:cubicBezTo>
                  <a:cubicBezTo>
                    <a:pt x="16518" y="13148"/>
                    <a:pt x="16518" y="13336"/>
                    <a:pt x="16772" y="13336"/>
                  </a:cubicBezTo>
                  <a:cubicBezTo>
                    <a:pt x="17026" y="13148"/>
                    <a:pt x="16772" y="13148"/>
                    <a:pt x="17026" y="12960"/>
                  </a:cubicBezTo>
                  <a:cubicBezTo>
                    <a:pt x="17026" y="12960"/>
                    <a:pt x="17280" y="12960"/>
                    <a:pt x="17280" y="12960"/>
                  </a:cubicBezTo>
                  <a:cubicBezTo>
                    <a:pt x="17280" y="12960"/>
                    <a:pt x="17280" y="12772"/>
                    <a:pt x="17280" y="12772"/>
                  </a:cubicBezTo>
                  <a:cubicBezTo>
                    <a:pt x="17534" y="12772"/>
                    <a:pt x="17534" y="12772"/>
                    <a:pt x="17534" y="12772"/>
                  </a:cubicBezTo>
                  <a:cubicBezTo>
                    <a:pt x="17534" y="12772"/>
                    <a:pt x="17534" y="12772"/>
                    <a:pt x="17534" y="12772"/>
                  </a:cubicBezTo>
                  <a:cubicBezTo>
                    <a:pt x="17534" y="12772"/>
                    <a:pt x="17788" y="12584"/>
                    <a:pt x="17788" y="12584"/>
                  </a:cubicBezTo>
                  <a:cubicBezTo>
                    <a:pt x="17788" y="12584"/>
                    <a:pt x="17788" y="12772"/>
                    <a:pt x="18042" y="12772"/>
                  </a:cubicBezTo>
                  <a:cubicBezTo>
                    <a:pt x="18042" y="12772"/>
                    <a:pt x="18042" y="12584"/>
                    <a:pt x="18042" y="12584"/>
                  </a:cubicBezTo>
                  <a:cubicBezTo>
                    <a:pt x="18042" y="12397"/>
                    <a:pt x="18042" y="12397"/>
                    <a:pt x="18296" y="12397"/>
                  </a:cubicBezTo>
                  <a:cubicBezTo>
                    <a:pt x="18296" y="12397"/>
                    <a:pt x="18296" y="12397"/>
                    <a:pt x="18551" y="12397"/>
                  </a:cubicBezTo>
                  <a:cubicBezTo>
                    <a:pt x="18551" y="12397"/>
                    <a:pt x="18805" y="12397"/>
                    <a:pt x="18805" y="12397"/>
                  </a:cubicBezTo>
                  <a:cubicBezTo>
                    <a:pt x="19059" y="12397"/>
                    <a:pt x="19059" y="12209"/>
                    <a:pt x="19059" y="12209"/>
                  </a:cubicBezTo>
                  <a:cubicBezTo>
                    <a:pt x="19313" y="12209"/>
                    <a:pt x="19567" y="12021"/>
                    <a:pt x="19567" y="12021"/>
                  </a:cubicBezTo>
                  <a:cubicBezTo>
                    <a:pt x="19821" y="12021"/>
                    <a:pt x="19821" y="12021"/>
                    <a:pt x="19821" y="12021"/>
                  </a:cubicBezTo>
                  <a:cubicBezTo>
                    <a:pt x="20075" y="12021"/>
                    <a:pt x="20075" y="12021"/>
                    <a:pt x="20075" y="11833"/>
                  </a:cubicBezTo>
                  <a:cubicBezTo>
                    <a:pt x="20075" y="11833"/>
                    <a:pt x="19821" y="11833"/>
                    <a:pt x="19821" y="11645"/>
                  </a:cubicBezTo>
                  <a:cubicBezTo>
                    <a:pt x="19567" y="11645"/>
                    <a:pt x="19821" y="11457"/>
                    <a:pt x="20075" y="11457"/>
                  </a:cubicBezTo>
                  <a:cubicBezTo>
                    <a:pt x="20075" y="11457"/>
                    <a:pt x="20329" y="11645"/>
                    <a:pt x="20329" y="11457"/>
                  </a:cubicBezTo>
                  <a:cubicBezTo>
                    <a:pt x="20329" y="11645"/>
                    <a:pt x="20584" y="11645"/>
                    <a:pt x="20584" y="11645"/>
                  </a:cubicBezTo>
                  <a:cubicBezTo>
                    <a:pt x="20584" y="11645"/>
                    <a:pt x="20584" y="11833"/>
                    <a:pt x="20584" y="11833"/>
                  </a:cubicBezTo>
                  <a:cubicBezTo>
                    <a:pt x="20584" y="11833"/>
                    <a:pt x="20584" y="12021"/>
                    <a:pt x="20584" y="11833"/>
                  </a:cubicBezTo>
                  <a:cubicBezTo>
                    <a:pt x="20584" y="11833"/>
                    <a:pt x="20584" y="11833"/>
                    <a:pt x="20584" y="11833"/>
                  </a:cubicBezTo>
                  <a:cubicBezTo>
                    <a:pt x="20838" y="11833"/>
                    <a:pt x="20584" y="12021"/>
                    <a:pt x="20584" y="12021"/>
                  </a:cubicBezTo>
                  <a:cubicBezTo>
                    <a:pt x="20584" y="12021"/>
                    <a:pt x="20838" y="12209"/>
                    <a:pt x="21092" y="12209"/>
                  </a:cubicBezTo>
                  <a:cubicBezTo>
                    <a:pt x="21092" y="12209"/>
                    <a:pt x="21092" y="11833"/>
                    <a:pt x="21346" y="11645"/>
                  </a:cubicBezTo>
                  <a:cubicBezTo>
                    <a:pt x="21346" y="11457"/>
                    <a:pt x="21600" y="11270"/>
                    <a:pt x="21600" y="10894"/>
                  </a:cubicBezTo>
                  <a:close/>
                  <a:moveTo>
                    <a:pt x="5845" y="939"/>
                  </a:moveTo>
                  <a:cubicBezTo>
                    <a:pt x="5845" y="751"/>
                    <a:pt x="5845" y="563"/>
                    <a:pt x="6099" y="563"/>
                  </a:cubicBezTo>
                  <a:cubicBezTo>
                    <a:pt x="6099" y="376"/>
                    <a:pt x="6607" y="563"/>
                    <a:pt x="6607" y="376"/>
                  </a:cubicBezTo>
                  <a:cubicBezTo>
                    <a:pt x="6353" y="376"/>
                    <a:pt x="6099" y="563"/>
                    <a:pt x="6099" y="376"/>
                  </a:cubicBezTo>
                  <a:cubicBezTo>
                    <a:pt x="5845" y="188"/>
                    <a:pt x="6353" y="0"/>
                    <a:pt x="6099" y="0"/>
                  </a:cubicBezTo>
                  <a:cubicBezTo>
                    <a:pt x="6099" y="0"/>
                    <a:pt x="6099" y="0"/>
                    <a:pt x="6099" y="0"/>
                  </a:cubicBezTo>
                  <a:cubicBezTo>
                    <a:pt x="6099" y="0"/>
                    <a:pt x="6099" y="0"/>
                    <a:pt x="6099" y="0"/>
                  </a:cubicBezTo>
                  <a:cubicBezTo>
                    <a:pt x="6099" y="188"/>
                    <a:pt x="5591" y="563"/>
                    <a:pt x="5845" y="939"/>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a:p>
          </p:txBody>
        </p:sp>
        <p:sp>
          <p:nvSpPr>
            <p:cNvPr id="107" name="Shape 798">
              <a:extLst>
                <a:ext uri="{FF2B5EF4-FFF2-40B4-BE49-F238E27FC236}">
                  <a16:creationId xmlns:a16="http://schemas.microsoft.com/office/drawing/2014/main" id="{30C20CE1-A74B-42B3-A7C7-B14FF8DFA45D}"/>
                </a:ext>
              </a:extLst>
            </p:cNvPr>
            <p:cNvSpPr/>
            <p:nvPr/>
          </p:nvSpPr>
          <p:spPr>
            <a:xfrm>
              <a:off x="9710657" y="8452411"/>
              <a:ext cx="1010988" cy="501223"/>
            </a:xfrm>
            <a:custGeom>
              <a:avLst/>
              <a:gdLst/>
              <a:ahLst/>
              <a:cxnLst>
                <a:cxn ang="0">
                  <a:pos x="wd2" y="hd2"/>
                </a:cxn>
                <a:cxn ang="5400000">
                  <a:pos x="wd2" y="hd2"/>
                </a:cxn>
                <a:cxn ang="10800000">
                  <a:pos x="wd2" y="hd2"/>
                </a:cxn>
                <a:cxn ang="16200000">
                  <a:pos x="wd2" y="hd2"/>
                </a:cxn>
              </a:cxnLst>
              <a:rect l="0" t="0" r="r" b="b"/>
              <a:pathLst>
                <a:path w="21600" h="21600" extrusionOk="0">
                  <a:moveTo>
                    <a:pt x="21600" y="20206"/>
                  </a:moveTo>
                  <a:cubicBezTo>
                    <a:pt x="21252" y="19510"/>
                    <a:pt x="20903" y="18813"/>
                    <a:pt x="20555" y="18116"/>
                  </a:cubicBezTo>
                  <a:cubicBezTo>
                    <a:pt x="20206" y="18116"/>
                    <a:pt x="20206" y="18116"/>
                    <a:pt x="20206" y="17419"/>
                  </a:cubicBezTo>
                  <a:cubicBezTo>
                    <a:pt x="20206" y="17419"/>
                    <a:pt x="20206" y="17419"/>
                    <a:pt x="20206" y="16723"/>
                  </a:cubicBezTo>
                  <a:cubicBezTo>
                    <a:pt x="20206" y="16723"/>
                    <a:pt x="19858" y="17419"/>
                    <a:pt x="19858" y="17419"/>
                  </a:cubicBezTo>
                  <a:cubicBezTo>
                    <a:pt x="19858" y="16723"/>
                    <a:pt x="19858" y="16026"/>
                    <a:pt x="19858" y="16026"/>
                  </a:cubicBezTo>
                  <a:cubicBezTo>
                    <a:pt x="19858" y="16026"/>
                    <a:pt x="20206" y="16026"/>
                    <a:pt x="20206" y="15329"/>
                  </a:cubicBezTo>
                  <a:cubicBezTo>
                    <a:pt x="20555" y="15329"/>
                    <a:pt x="20555" y="14632"/>
                    <a:pt x="20555" y="14632"/>
                  </a:cubicBezTo>
                  <a:cubicBezTo>
                    <a:pt x="20555" y="14632"/>
                    <a:pt x="20206" y="14632"/>
                    <a:pt x="20206" y="14632"/>
                  </a:cubicBezTo>
                  <a:cubicBezTo>
                    <a:pt x="20206" y="13935"/>
                    <a:pt x="20206" y="13935"/>
                    <a:pt x="19858" y="13935"/>
                  </a:cubicBezTo>
                  <a:cubicBezTo>
                    <a:pt x="19858" y="13935"/>
                    <a:pt x="19510" y="13935"/>
                    <a:pt x="19510" y="13935"/>
                  </a:cubicBezTo>
                  <a:cubicBezTo>
                    <a:pt x="19510" y="13935"/>
                    <a:pt x="19161" y="13935"/>
                    <a:pt x="19161" y="13239"/>
                  </a:cubicBezTo>
                  <a:cubicBezTo>
                    <a:pt x="19161" y="13239"/>
                    <a:pt x="19161" y="13239"/>
                    <a:pt x="18813" y="13239"/>
                  </a:cubicBezTo>
                  <a:cubicBezTo>
                    <a:pt x="18813" y="12542"/>
                    <a:pt x="18465" y="12542"/>
                    <a:pt x="18116" y="11845"/>
                  </a:cubicBezTo>
                  <a:cubicBezTo>
                    <a:pt x="17768" y="11148"/>
                    <a:pt x="18465" y="10452"/>
                    <a:pt x="18465" y="9755"/>
                  </a:cubicBezTo>
                  <a:cubicBezTo>
                    <a:pt x="18465" y="9058"/>
                    <a:pt x="17768" y="9058"/>
                    <a:pt x="17419" y="9058"/>
                  </a:cubicBezTo>
                  <a:cubicBezTo>
                    <a:pt x="17071" y="9058"/>
                    <a:pt x="17071" y="9058"/>
                    <a:pt x="16723" y="8361"/>
                  </a:cubicBezTo>
                  <a:cubicBezTo>
                    <a:pt x="16723" y="7665"/>
                    <a:pt x="16723" y="7665"/>
                    <a:pt x="16374" y="7665"/>
                  </a:cubicBezTo>
                  <a:cubicBezTo>
                    <a:pt x="16026" y="7665"/>
                    <a:pt x="16026" y="7665"/>
                    <a:pt x="16026" y="7665"/>
                  </a:cubicBezTo>
                  <a:cubicBezTo>
                    <a:pt x="16026" y="7665"/>
                    <a:pt x="15677" y="6968"/>
                    <a:pt x="15677" y="6968"/>
                  </a:cubicBezTo>
                  <a:cubicBezTo>
                    <a:pt x="15329" y="6968"/>
                    <a:pt x="15329" y="8361"/>
                    <a:pt x="15329" y="8361"/>
                  </a:cubicBezTo>
                  <a:cubicBezTo>
                    <a:pt x="15329" y="7665"/>
                    <a:pt x="15329" y="7665"/>
                    <a:pt x="14981" y="6968"/>
                  </a:cubicBezTo>
                  <a:cubicBezTo>
                    <a:pt x="14632" y="6968"/>
                    <a:pt x="13935" y="7665"/>
                    <a:pt x="13935" y="7665"/>
                  </a:cubicBezTo>
                  <a:cubicBezTo>
                    <a:pt x="13587" y="7665"/>
                    <a:pt x="13587" y="8361"/>
                    <a:pt x="13587" y="8361"/>
                  </a:cubicBezTo>
                  <a:cubicBezTo>
                    <a:pt x="13239" y="8361"/>
                    <a:pt x="13239" y="8361"/>
                    <a:pt x="13239" y="8361"/>
                  </a:cubicBezTo>
                  <a:cubicBezTo>
                    <a:pt x="12890" y="8361"/>
                    <a:pt x="12890" y="8361"/>
                    <a:pt x="12890" y="9058"/>
                  </a:cubicBezTo>
                  <a:cubicBezTo>
                    <a:pt x="12542" y="9058"/>
                    <a:pt x="12890" y="9058"/>
                    <a:pt x="12542" y="9058"/>
                  </a:cubicBezTo>
                  <a:cubicBezTo>
                    <a:pt x="12194" y="8361"/>
                    <a:pt x="11845" y="8361"/>
                    <a:pt x="11845" y="8361"/>
                  </a:cubicBezTo>
                  <a:cubicBezTo>
                    <a:pt x="12194" y="7665"/>
                    <a:pt x="12194" y="7665"/>
                    <a:pt x="12194" y="7665"/>
                  </a:cubicBezTo>
                  <a:cubicBezTo>
                    <a:pt x="12194" y="6968"/>
                    <a:pt x="11845" y="6968"/>
                    <a:pt x="11845" y="6968"/>
                  </a:cubicBezTo>
                  <a:cubicBezTo>
                    <a:pt x="11497" y="6271"/>
                    <a:pt x="11497" y="6271"/>
                    <a:pt x="11148" y="6271"/>
                  </a:cubicBezTo>
                  <a:cubicBezTo>
                    <a:pt x="10800" y="6271"/>
                    <a:pt x="10452" y="5574"/>
                    <a:pt x="10103" y="5574"/>
                  </a:cubicBezTo>
                  <a:cubicBezTo>
                    <a:pt x="10103" y="5574"/>
                    <a:pt x="9755" y="4877"/>
                    <a:pt x="9755" y="4877"/>
                  </a:cubicBezTo>
                  <a:cubicBezTo>
                    <a:pt x="9755" y="4181"/>
                    <a:pt x="9755" y="4181"/>
                    <a:pt x="9755" y="4181"/>
                  </a:cubicBezTo>
                  <a:cubicBezTo>
                    <a:pt x="9406" y="3484"/>
                    <a:pt x="9058" y="3484"/>
                    <a:pt x="8710" y="3484"/>
                  </a:cubicBezTo>
                  <a:cubicBezTo>
                    <a:pt x="8361" y="3484"/>
                    <a:pt x="8361" y="3484"/>
                    <a:pt x="8361" y="3484"/>
                  </a:cubicBezTo>
                  <a:cubicBezTo>
                    <a:pt x="8013" y="3484"/>
                    <a:pt x="8013" y="3484"/>
                    <a:pt x="7665" y="3484"/>
                  </a:cubicBezTo>
                  <a:cubicBezTo>
                    <a:pt x="7665" y="2787"/>
                    <a:pt x="6968" y="2787"/>
                    <a:pt x="6968" y="3484"/>
                  </a:cubicBezTo>
                  <a:cubicBezTo>
                    <a:pt x="6619" y="3484"/>
                    <a:pt x="6271" y="3484"/>
                    <a:pt x="5923" y="3484"/>
                  </a:cubicBezTo>
                  <a:cubicBezTo>
                    <a:pt x="5574" y="3484"/>
                    <a:pt x="5226" y="3484"/>
                    <a:pt x="4877" y="2787"/>
                  </a:cubicBezTo>
                  <a:cubicBezTo>
                    <a:pt x="4877" y="2787"/>
                    <a:pt x="4529" y="2090"/>
                    <a:pt x="4181" y="2090"/>
                  </a:cubicBezTo>
                  <a:cubicBezTo>
                    <a:pt x="4181" y="2090"/>
                    <a:pt x="4181" y="2090"/>
                    <a:pt x="3832" y="2090"/>
                  </a:cubicBezTo>
                  <a:cubicBezTo>
                    <a:pt x="3832" y="2090"/>
                    <a:pt x="3832" y="2090"/>
                    <a:pt x="3832" y="1394"/>
                  </a:cubicBezTo>
                  <a:cubicBezTo>
                    <a:pt x="3484" y="1394"/>
                    <a:pt x="3484" y="2090"/>
                    <a:pt x="3484" y="2090"/>
                  </a:cubicBezTo>
                  <a:cubicBezTo>
                    <a:pt x="3135" y="1394"/>
                    <a:pt x="2787" y="697"/>
                    <a:pt x="2439" y="697"/>
                  </a:cubicBezTo>
                  <a:cubicBezTo>
                    <a:pt x="2090" y="0"/>
                    <a:pt x="2090" y="697"/>
                    <a:pt x="1394" y="697"/>
                  </a:cubicBezTo>
                  <a:cubicBezTo>
                    <a:pt x="1045" y="697"/>
                    <a:pt x="1045" y="0"/>
                    <a:pt x="348" y="0"/>
                  </a:cubicBezTo>
                  <a:cubicBezTo>
                    <a:pt x="0" y="0"/>
                    <a:pt x="0" y="697"/>
                    <a:pt x="0" y="1394"/>
                  </a:cubicBezTo>
                  <a:cubicBezTo>
                    <a:pt x="0" y="1394"/>
                    <a:pt x="348" y="2090"/>
                    <a:pt x="697" y="2090"/>
                  </a:cubicBezTo>
                  <a:cubicBezTo>
                    <a:pt x="697" y="2787"/>
                    <a:pt x="1045" y="3484"/>
                    <a:pt x="1045" y="3484"/>
                  </a:cubicBezTo>
                  <a:cubicBezTo>
                    <a:pt x="1045" y="3484"/>
                    <a:pt x="1742" y="4181"/>
                    <a:pt x="1742" y="4181"/>
                  </a:cubicBezTo>
                  <a:cubicBezTo>
                    <a:pt x="2090" y="4877"/>
                    <a:pt x="2439" y="4181"/>
                    <a:pt x="2787" y="4877"/>
                  </a:cubicBezTo>
                  <a:cubicBezTo>
                    <a:pt x="2787" y="4877"/>
                    <a:pt x="2787" y="4877"/>
                    <a:pt x="2787" y="4877"/>
                  </a:cubicBezTo>
                  <a:cubicBezTo>
                    <a:pt x="3135" y="5574"/>
                    <a:pt x="3135" y="4877"/>
                    <a:pt x="3135" y="4877"/>
                  </a:cubicBezTo>
                  <a:cubicBezTo>
                    <a:pt x="3484" y="5574"/>
                    <a:pt x="3484" y="6271"/>
                    <a:pt x="3832" y="6968"/>
                  </a:cubicBezTo>
                  <a:cubicBezTo>
                    <a:pt x="3832" y="6968"/>
                    <a:pt x="4529" y="6968"/>
                    <a:pt x="4529" y="7665"/>
                  </a:cubicBezTo>
                  <a:cubicBezTo>
                    <a:pt x="4877" y="8361"/>
                    <a:pt x="4877" y="9058"/>
                    <a:pt x="4877" y="9755"/>
                  </a:cubicBezTo>
                  <a:cubicBezTo>
                    <a:pt x="5226" y="11148"/>
                    <a:pt x="5226" y="12542"/>
                    <a:pt x="5574" y="13935"/>
                  </a:cubicBezTo>
                  <a:cubicBezTo>
                    <a:pt x="5574" y="14632"/>
                    <a:pt x="5574" y="15329"/>
                    <a:pt x="5574" y="16026"/>
                  </a:cubicBezTo>
                  <a:cubicBezTo>
                    <a:pt x="5226" y="16723"/>
                    <a:pt x="5226" y="17419"/>
                    <a:pt x="4877" y="18116"/>
                  </a:cubicBezTo>
                  <a:cubicBezTo>
                    <a:pt x="4877" y="18116"/>
                    <a:pt x="5226" y="18116"/>
                    <a:pt x="5574" y="18116"/>
                  </a:cubicBezTo>
                  <a:cubicBezTo>
                    <a:pt x="5574" y="18116"/>
                    <a:pt x="5574" y="18813"/>
                    <a:pt x="5574" y="18813"/>
                  </a:cubicBezTo>
                  <a:cubicBezTo>
                    <a:pt x="5923" y="18813"/>
                    <a:pt x="5923" y="18116"/>
                    <a:pt x="6271" y="18116"/>
                  </a:cubicBezTo>
                  <a:cubicBezTo>
                    <a:pt x="6271" y="18116"/>
                    <a:pt x="6619" y="18116"/>
                    <a:pt x="6619" y="18116"/>
                  </a:cubicBezTo>
                  <a:cubicBezTo>
                    <a:pt x="6968" y="18116"/>
                    <a:pt x="6968" y="18116"/>
                    <a:pt x="7316" y="18116"/>
                  </a:cubicBezTo>
                  <a:cubicBezTo>
                    <a:pt x="7316" y="18116"/>
                    <a:pt x="7665" y="18813"/>
                    <a:pt x="8013" y="18813"/>
                  </a:cubicBezTo>
                  <a:cubicBezTo>
                    <a:pt x="8013" y="18813"/>
                    <a:pt x="8013" y="18116"/>
                    <a:pt x="8361" y="17419"/>
                  </a:cubicBezTo>
                  <a:cubicBezTo>
                    <a:pt x="8361" y="17419"/>
                    <a:pt x="9406" y="17419"/>
                    <a:pt x="8710" y="18116"/>
                  </a:cubicBezTo>
                  <a:cubicBezTo>
                    <a:pt x="9058" y="18116"/>
                    <a:pt x="9058" y="18116"/>
                    <a:pt x="9058" y="18116"/>
                  </a:cubicBezTo>
                  <a:cubicBezTo>
                    <a:pt x="9406" y="18813"/>
                    <a:pt x="9755" y="19510"/>
                    <a:pt x="10103" y="19510"/>
                  </a:cubicBezTo>
                  <a:cubicBezTo>
                    <a:pt x="10103" y="20206"/>
                    <a:pt x="10103" y="20206"/>
                    <a:pt x="10103" y="20206"/>
                  </a:cubicBezTo>
                  <a:cubicBezTo>
                    <a:pt x="10103" y="20206"/>
                    <a:pt x="10103" y="20206"/>
                    <a:pt x="10452" y="20903"/>
                  </a:cubicBezTo>
                  <a:cubicBezTo>
                    <a:pt x="10452" y="20903"/>
                    <a:pt x="10452" y="20903"/>
                    <a:pt x="10452" y="20903"/>
                  </a:cubicBezTo>
                  <a:cubicBezTo>
                    <a:pt x="10800" y="20903"/>
                    <a:pt x="11148" y="20903"/>
                    <a:pt x="11148" y="21600"/>
                  </a:cubicBezTo>
                  <a:cubicBezTo>
                    <a:pt x="11497" y="21600"/>
                    <a:pt x="11845" y="21600"/>
                    <a:pt x="12194" y="21600"/>
                  </a:cubicBezTo>
                  <a:cubicBezTo>
                    <a:pt x="12194" y="20903"/>
                    <a:pt x="12542" y="20903"/>
                    <a:pt x="12890" y="20903"/>
                  </a:cubicBezTo>
                  <a:cubicBezTo>
                    <a:pt x="13239" y="20903"/>
                    <a:pt x="13239" y="20903"/>
                    <a:pt x="13239" y="20903"/>
                  </a:cubicBezTo>
                  <a:cubicBezTo>
                    <a:pt x="13587" y="20903"/>
                    <a:pt x="13239" y="20206"/>
                    <a:pt x="13587" y="20206"/>
                  </a:cubicBezTo>
                  <a:cubicBezTo>
                    <a:pt x="13587" y="20206"/>
                    <a:pt x="13935" y="20903"/>
                    <a:pt x="13935" y="20903"/>
                  </a:cubicBezTo>
                  <a:cubicBezTo>
                    <a:pt x="13935" y="20903"/>
                    <a:pt x="14284" y="20903"/>
                    <a:pt x="14284" y="20903"/>
                  </a:cubicBezTo>
                  <a:cubicBezTo>
                    <a:pt x="14284" y="20903"/>
                    <a:pt x="14284" y="20903"/>
                    <a:pt x="14632" y="20903"/>
                  </a:cubicBezTo>
                  <a:cubicBezTo>
                    <a:pt x="14632" y="20206"/>
                    <a:pt x="14632" y="20903"/>
                    <a:pt x="14632" y="20903"/>
                  </a:cubicBezTo>
                  <a:cubicBezTo>
                    <a:pt x="14632" y="20903"/>
                    <a:pt x="14632" y="20903"/>
                    <a:pt x="14632" y="20903"/>
                  </a:cubicBezTo>
                  <a:cubicBezTo>
                    <a:pt x="14632" y="20903"/>
                    <a:pt x="14981" y="20206"/>
                    <a:pt x="14981" y="20206"/>
                  </a:cubicBezTo>
                  <a:cubicBezTo>
                    <a:pt x="14981" y="20206"/>
                    <a:pt x="15677" y="20903"/>
                    <a:pt x="15677" y="20206"/>
                  </a:cubicBezTo>
                  <a:cubicBezTo>
                    <a:pt x="15677" y="20206"/>
                    <a:pt x="14981" y="20206"/>
                    <a:pt x="15677" y="20206"/>
                  </a:cubicBezTo>
                  <a:cubicBezTo>
                    <a:pt x="16026" y="20206"/>
                    <a:pt x="16374" y="19510"/>
                    <a:pt x="16723" y="18813"/>
                  </a:cubicBezTo>
                  <a:cubicBezTo>
                    <a:pt x="16723" y="18813"/>
                    <a:pt x="16723" y="18813"/>
                    <a:pt x="17071" y="18116"/>
                  </a:cubicBezTo>
                  <a:cubicBezTo>
                    <a:pt x="17071" y="18116"/>
                    <a:pt x="17419" y="18813"/>
                    <a:pt x="17419" y="18813"/>
                  </a:cubicBezTo>
                  <a:cubicBezTo>
                    <a:pt x="17768" y="18813"/>
                    <a:pt x="18116" y="19510"/>
                    <a:pt x="18465" y="19510"/>
                  </a:cubicBezTo>
                  <a:cubicBezTo>
                    <a:pt x="17768" y="19510"/>
                    <a:pt x="19161" y="20903"/>
                    <a:pt x="19161" y="20903"/>
                  </a:cubicBezTo>
                  <a:cubicBezTo>
                    <a:pt x="19510" y="20903"/>
                    <a:pt x="19510" y="20903"/>
                    <a:pt x="19858" y="20903"/>
                  </a:cubicBezTo>
                  <a:cubicBezTo>
                    <a:pt x="20206" y="20903"/>
                    <a:pt x="20206" y="20903"/>
                    <a:pt x="20206" y="21600"/>
                  </a:cubicBezTo>
                  <a:cubicBezTo>
                    <a:pt x="20555" y="21600"/>
                    <a:pt x="20903" y="21600"/>
                    <a:pt x="20903" y="21600"/>
                  </a:cubicBezTo>
                  <a:cubicBezTo>
                    <a:pt x="20903" y="21600"/>
                    <a:pt x="21252" y="21600"/>
                    <a:pt x="21252" y="21600"/>
                  </a:cubicBezTo>
                  <a:cubicBezTo>
                    <a:pt x="21252" y="20903"/>
                    <a:pt x="21600" y="20206"/>
                    <a:pt x="21600" y="20206"/>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a:p>
          </p:txBody>
        </p:sp>
        <p:sp>
          <p:nvSpPr>
            <p:cNvPr id="108" name="Shape 799">
              <a:extLst>
                <a:ext uri="{FF2B5EF4-FFF2-40B4-BE49-F238E27FC236}">
                  <a16:creationId xmlns:a16="http://schemas.microsoft.com/office/drawing/2014/main" id="{590103E8-3FDE-4241-A272-AD29FC32493A}"/>
                </a:ext>
              </a:extLst>
            </p:cNvPr>
            <p:cNvSpPr/>
            <p:nvPr/>
          </p:nvSpPr>
          <p:spPr>
            <a:xfrm>
              <a:off x="2969801" y="6792117"/>
              <a:ext cx="2167214" cy="2104074"/>
            </a:xfrm>
            <a:custGeom>
              <a:avLst/>
              <a:gdLst/>
              <a:ahLst/>
              <a:cxnLst>
                <a:cxn ang="0">
                  <a:pos x="wd2" y="hd2"/>
                </a:cxn>
                <a:cxn ang="5400000">
                  <a:pos x="wd2" y="hd2"/>
                </a:cxn>
                <a:cxn ang="10800000">
                  <a:pos x="wd2" y="hd2"/>
                </a:cxn>
                <a:cxn ang="16200000">
                  <a:pos x="wd2" y="hd2"/>
                </a:cxn>
              </a:cxnLst>
              <a:rect l="0" t="0" r="r" b="b"/>
              <a:pathLst>
                <a:path w="21600" h="21508" extrusionOk="0">
                  <a:moveTo>
                    <a:pt x="21438" y="18942"/>
                  </a:moveTo>
                  <a:cubicBezTo>
                    <a:pt x="21438" y="18942"/>
                    <a:pt x="21438" y="18942"/>
                    <a:pt x="21438" y="18942"/>
                  </a:cubicBezTo>
                  <a:cubicBezTo>
                    <a:pt x="21438" y="18942"/>
                    <a:pt x="21438" y="18942"/>
                    <a:pt x="21438" y="18942"/>
                  </a:cubicBezTo>
                  <a:close/>
                  <a:moveTo>
                    <a:pt x="21600" y="19606"/>
                  </a:moveTo>
                  <a:cubicBezTo>
                    <a:pt x="21600" y="19440"/>
                    <a:pt x="21600" y="19108"/>
                    <a:pt x="21438" y="18942"/>
                  </a:cubicBezTo>
                  <a:cubicBezTo>
                    <a:pt x="21438" y="18942"/>
                    <a:pt x="21438" y="19108"/>
                    <a:pt x="21438" y="19108"/>
                  </a:cubicBezTo>
                  <a:cubicBezTo>
                    <a:pt x="21113" y="18942"/>
                    <a:pt x="21600" y="18277"/>
                    <a:pt x="21275" y="18111"/>
                  </a:cubicBezTo>
                  <a:cubicBezTo>
                    <a:pt x="21275" y="18111"/>
                    <a:pt x="21275" y="18111"/>
                    <a:pt x="21275" y="18277"/>
                  </a:cubicBezTo>
                  <a:cubicBezTo>
                    <a:pt x="21275" y="18277"/>
                    <a:pt x="21275" y="18277"/>
                    <a:pt x="21275" y="18277"/>
                  </a:cubicBezTo>
                  <a:cubicBezTo>
                    <a:pt x="21275" y="18277"/>
                    <a:pt x="21275" y="18277"/>
                    <a:pt x="21113" y="18443"/>
                  </a:cubicBezTo>
                  <a:cubicBezTo>
                    <a:pt x="21113" y="18609"/>
                    <a:pt x="21275" y="18609"/>
                    <a:pt x="21113" y="18775"/>
                  </a:cubicBezTo>
                  <a:cubicBezTo>
                    <a:pt x="21113" y="18609"/>
                    <a:pt x="20950" y="18775"/>
                    <a:pt x="20788" y="18775"/>
                  </a:cubicBezTo>
                  <a:cubicBezTo>
                    <a:pt x="20788" y="18775"/>
                    <a:pt x="20788" y="18775"/>
                    <a:pt x="20626" y="18942"/>
                  </a:cubicBezTo>
                  <a:cubicBezTo>
                    <a:pt x="20626" y="18942"/>
                    <a:pt x="20463" y="18942"/>
                    <a:pt x="20463" y="18942"/>
                  </a:cubicBezTo>
                  <a:cubicBezTo>
                    <a:pt x="20463" y="19108"/>
                    <a:pt x="20301" y="19108"/>
                    <a:pt x="20301" y="19108"/>
                  </a:cubicBezTo>
                  <a:cubicBezTo>
                    <a:pt x="20301" y="19108"/>
                    <a:pt x="20301" y="19108"/>
                    <a:pt x="20301" y="19108"/>
                  </a:cubicBezTo>
                  <a:cubicBezTo>
                    <a:pt x="20301" y="19108"/>
                    <a:pt x="20138" y="19274"/>
                    <a:pt x="20138" y="19274"/>
                  </a:cubicBezTo>
                  <a:cubicBezTo>
                    <a:pt x="20138" y="19274"/>
                    <a:pt x="20138" y="19440"/>
                    <a:pt x="19976" y="19440"/>
                  </a:cubicBezTo>
                  <a:cubicBezTo>
                    <a:pt x="19976" y="19440"/>
                    <a:pt x="19976" y="19440"/>
                    <a:pt x="19976" y="19606"/>
                  </a:cubicBezTo>
                  <a:cubicBezTo>
                    <a:pt x="20138" y="19440"/>
                    <a:pt x="20138" y="19440"/>
                    <a:pt x="20138" y="19606"/>
                  </a:cubicBezTo>
                  <a:cubicBezTo>
                    <a:pt x="20138" y="19606"/>
                    <a:pt x="20138" y="19606"/>
                    <a:pt x="20138" y="19606"/>
                  </a:cubicBezTo>
                  <a:cubicBezTo>
                    <a:pt x="20138" y="19606"/>
                    <a:pt x="20138" y="19606"/>
                    <a:pt x="20138" y="19606"/>
                  </a:cubicBezTo>
                  <a:cubicBezTo>
                    <a:pt x="20301" y="19772"/>
                    <a:pt x="20138" y="19606"/>
                    <a:pt x="19976" y="19772"/>
                  </a:cubicBezTo>
                  <a:cubicBezTo>
                    <a:pt x="20138" y="19772"/>
                    <a:pt x="20138" y="19772"/>
                    <a:pt x="19976" y="19938"/>
                  </a:cubicBezTo>
                  <a:cubicBezTo>
                    <a:pt x="20138" y="19938"/>
                    <a:pt x="20138" y="19938"/>
                    <a:pt x="20138" y="19938"/>
                  </a:cubicBezTo>
                  <a:cubicBezTo>
                    <a:pt x="20138" y="19938"/>
                    <a:pt x="19976" y="19938"/>
                    <a:pt x="19976" y="19938"/>
                  </a:cubicBezTo>
                  <a:cubicBezTo>
                    <a:pt x="20138" y="19938"/>
                    <a:pt x="19976" y="19938"/>
                    <a:pt x="20138" y="19938"/>
                  </a:cubicBezTo>
                  <a:cubicBezTo>
                    <a:pt x="20138" y="19938"/>
                    <a:pt x="20301" y="20105"/>
                    <a:pt x="20301" y="20105"/>
                  </a:cubicBezTo>
                  <a:cubicBezTo>
                    <a:pt x="20301" y="20105"/>
                    <a:pt x="20138" y="20271"/>
                    <a:pt x="20138" y="20271"/>
                  </a:cubicBezTo>
                  <a:cubicBezTo>
                    <a:pt x="20138" y="20271"/>
                    <a:pt x="20138" y="20437"/>
                    <a:pt x="20138" y="20437"/>
                  </a:cubicBezTo>
                  <a:cubicBezTo>
                    <a:pt x="20138" y="20437"/>
                    <a:pt x="20301" y="20437"/>
                    <a:pt x="20301" y="20437"/>
                  </a:cubicBezTo>
                  <a:cubicBezTo>
                    <a:pt x="20301" y="20437"/>
                    <a:pt x="20463" y="20437"/>
                    <a:pt x="20301" y="20437"/>
                  </a:cubicBezTo>
                  <a:cubicBezTo>
                    <a:pt x="20301" y="20603"/>
                    <a:pt x="20463" y="20437"/>
                    <a:pt x="20301" y="20603"/>
                  </a:cubicBezTo>
                  <a:cubicBezTo>
                    <a:pt x="20463" y="20603"/>
                    <a:pt x="20301" y="20603"/>
                    <a:pt x="20301" y="20603"/>
                  </a:cubicBezTo>
                  <a:cubicBezTo>
                    <a:pt x="20301" y="20769"/>
                    <a:pt x="20301" y="20769"/>
                    <a:pt x="20138" y="20769"/>
                  </a:cubicBezTo>
                  <a:cubicBezTo>
                    <a:pt x="20138" y="20769"/>
                    <a:pt x="20301" y="20769"/>
                    <a:pt x="20301" y="20769"/>
                  </a:cubicBezTo>
                  <a:cubicBezTo>
                    <a:pt x="20301" y="20769"/>
                    <a:pt x="20301" y="20769"/>
                    <a:pt x="20301" y="20769"/>
                  </a:cubicBezTo>
                  <a:cubicBezTo>
                    <a:pt x="20301" y="20769"/>
                    <a:pt x="20301" y="20769"/>
                    <a:pt x="20301" y="20769"/>
                  </a:cubicBezTo>
                  <a:cubicBezTo>
                    <a:pt x="20301" y="20935"/>
                    <a:pt x="20463" y="20769"/>
                    <a:pt x="20626" y="20935"/>
                  </a:cubicBezTo>
                  <a:cubicBezTo>
                    <a:pt x="20463" y="20935"/>
                    <a:pt x="20301" y="20935"/>
                    <a:pt x="20301" y="21102"/>
                  </a:cubicBezTo>
                  <a:cubicBezTo>
                    <a:pt x="20301" y="21102"/>
                    <a:pt x="20463" y="21102"/>
                    <a:pt x="20463" y="21102"/>
                  </a:cubicBezTo>
                  <a:cubicBezTo>
                    <a:pt x="20463" y="21102"/>
                    <a:pt x="20463" y="21268"/>
                    <a:pt x="20463" y="21268"/>
                  </a:cubicBezTo>
                  <a:cubicBezTo>
                    <a:pt x="20626" y="21268"/>
                    <a:pt x="20626" y="21268"/>
                    <a:pt x="20788" y="21268"/>
                  </a:cubicBezTo>
                  <a:cubicBezTo>
                    <a:pt x="20788" y="21268"/>
                    <a:pt x="20788" y="21268"/>
                    <a:pt x="20788" y="21268"/>
                  </a:cubicBezTo>
                  <a:cubicBezTo>
                    <a:pt x="20788" y="21268"/>
                    <a:pt x="20788" y="21268"/>
                    <a:pt x="20788" y="21268"/>
                  </a:cubicBezTo>
                  <a:cubicBezTo>
                    <a:pt x="20788" y="21268"/>
                    <a:pt x="20788" y="21434"/>
                    <a:pt x="20950" y="21434"/>
                  </a:cubicBezTo>
                  <a:cubicBezTo>
                    <a:pt x="20788" y="21434"/>
                    <a:pt x="21113" y="21600"/>
                    <a:pt x="21113" y="21434"/>
                  </a:cubicBezTo>
                  <a:cubicBezTo>
                    <a:pt x="21113" y="21434"/>
                    <a:pt x="21113" y="21434"/>
                    <a:pt x="20950" y="21434"/>
                  </a:cubicBezTo>
                  <a:cubicBezTo>
                    <a:pt x="20950" y="21434"/>
                    <a:pt x="20950" y="21434"/>
                    <a:pt x="20950" y="21434"/>
                  </a:cubicBezTo>
                  <a:cubicBezTo>
                    <a:pt x="21113" y="21268"/>
                    <a:pt x="21113" y="21268"/>
                    <a:pt x="21113" y="21102"/>
                  </a:cubicBezTo>
                  <a:cubicBezTo>
                    <a:pt x="21113" y="21102"/>
                    <a:pt x="21275" y="20935"/>
                    <a:pt x="21113" y="21102"/>
                  </a:cubicBezTo>
                  <a:cubicBezTo>
                    <a:pt x="21113" y="20935"/>
                    <a:pt x="21113" y="20935"/>
                    <a:pt x="21275" y="20935"/>
                  </a:cubicBezTo>
                  <a:cubicBezTo>
                    <a:pt x="21275" y="20935"/>
                    <a:pt x="21275" y="20935"/>
                    <a:pt x="21275" y="20935"/>
                  </a:cubicBezTo>
                  <a:cubicBezTo>
                    <a:pt x="21438" y="20769"/>
                    <a:pt x="21275" y="20437"/>
                    <a:pt x="21275" y="20271"/>
                  </a:cubicBezTo>
                  <a:cubicBezTo>
                    <a:pt x="21275" y="20271"/>
                    <a:pt x="21438" y="20105"/>
                    <a:pt x="21600" y="19938"/>
                  </a:cubicBezTo>
                  <a:cubicBezTo>
                    <a:pt x="21600" y="19938"/>
                    <a:pt x="21600" y="19772"/>
                    <a:pt x="21600" y="19606"/>
                  </a:cubicBezTo>
                  <a:close/>
                  <a:moveTo>
                    <a:pt x="16565" y="18111"/>
                  </a:moveTo>
                  <a:cubicBezTo>
                    <a:pt x="16565" y="18111"/>
                    <a:pt x="16565" y="18111"/>
                    <a:pt x="16403" y="18111"/>
                  </a:cubicBezTo>
                  <a:cubicBezTo>
                    <a:pt x="16565" y="18111"/>
                    <a:pt x="16565" y="18111"/>
                    <a:pt x="16565" y="18111"/>
                  </a:cubicBezTo>
                  <a:close/>
                  <a:moveTo>
                    <a:pt x="5359" y="11797"/>
                  </a:moveTo>
                  <a:cubicBezTo>
                    <a:pt x="5197" y="11631"/>
                    <a:pt x="5197" y="11631"/>
                    <a:pt x="5035" y="11631"/>
                  </a:cubicBezTo>
                  <a:cubicBezTo>
                    <a:pt x="5197" y="11631"/>
                    <a:pt x="5197" y="11797"/>
                    <a:pt x="5197" y="11797"/>
                  </a:cubicBezTo>
                  <a:cubicBezTo>
                    <a:pt x="5197" y="11963"/>
                    <a:pt x="5359" y="12129"/>
                    <a:pt x="5359" y="12129"/>
                  </a:cubicBezTo>
                  <a:cubicBezTo>
                    <a:pt x="5359" y="11963"/>
                    <a:pt x="5359" y="11963"/>
                    <a:pt x="5359" y="11963"/>
                  </a:cubicBezTo>
                  <a:cubicBezTo>
                    <a:pt x="5359" y="11797"/>
                    <a:pt x="5359" y="11797"/>
                    <a:pt x="5359" y="11797"/>
                  </a:cubicBezTo>
                  <a:close/>
                  <a:moveTo>
                    <a:pt x="5035" y="11132"/>
                  </a:moveTo>
                  <a:cubicBezTo>
                    <a:pt x="5035" y="11132"/>
                    <a:pt x="4872" y="11132"/>
                    <a:pt x="4872" y="11132"/>
                  </a:cubicBezTo>
                  <a:cubicBezTo>
                    <a:pt x="4872" y="11298"/>
                    <a:pt x="5035" y="11298"/>
                    <a:pt x="5035" y="11298"/>
                  </a:cubicBezTo>
                  <a:cubicBezTo>
                    <a:pt x="5197" y="11298"/>
                    <a:pt x="5197" y="11465"/>
                    <a:pt x="5359" y="11298"/>
                  </a:cubicBezTo>
                  <a:cubicBezTo>
                    <a:pt x="5197" y="11298"/>
                    <a:pt x="5197" y="11298"/>
                    <a:pt x="5035" y="11298"/>
                  </a:cubicBezTo>
                  <a:cubicBezTo>
                    <a:pt x="5035" y="11132"/>
                    <a:pt x="5035" y="11132"/>
                    <a:pt x="5035" y="11132"/>
                  </a:cubicBezTo>
                  <a:cubicBezTo>
                    <a:pt x="5035" y="11298"/>
                    <a:pt x="5035" y="11298"/>
                    <a:pt x="4872" y="11132"/>
                  </a:cubicBezTo>
                  <a:cubicBezTo>
                    <a:pt x="4872" y="11132"/>
                    <a:pt x="5035" y="11132"/>
                    <a:pt x="5035" y="11132"/>
                  </a:cubicBezTo>
                  <a:close/>
                  <a:moveTo>
                    <a:pt x="3898" y="9637"/>
                  </a:moveTo>
                  <a:cubicBezTo>
                    <a:pt x="3898" y="9471"/>
                    <a:pt x="3898" y="9305"/>
                    <a:pt x="3735" y="9471"/>
                  </a:cubicBezTo>
                  <a:cubicBezTo>
                    <a:pt x="3735" y="9471"/>
                    <a:pt x="3735" y="9471"/>
                    <a:pt x="3898" y="9637"/>
                  </a:cubicBezTo>
                  <a:cubicBezTo>
                    <a:pt x="3898" y="9471"/>
                    <a:pt x="3898" y="9637"/>
                    <a:pt x="3898" y="9637"/>
                  </a:cubicBezTo>
                  <a:cubicBezTo>
                    <a:pt x="3898" y="9637"/>
                    <a:pt x="4060" y="9637"/>
                    <a:pt x="3898" y="9637"/>
                  </a:cubicBezTo>
                  <a:close/>
                  <a:moveTo>
                    <a:pt x="19326" y="4985"/>
                  </a:moveTo>
                  <a:cubicBezTo>
                    <a:pt x="19164" y="4818"/>
                    <a:pt x="19002" y="4818"/>
                    <a:pt x="18839" y="4818"/>
                  </a:cubicBezTo>
                  <a:cubicBezTo>
                    <a:pt x="18677" y="4818"/>
                    <a:pt x="18677" y="4818"/>
                    <a:pt x="18514" y="4818"/>
                  </a:cubicBezTo>
                  <a:cubicBezTo>
                    <a:pt x="18514" y="4652"/>
                    <a:pt x="18352" y="4652"/>
                    <a:pt x="18352" y="4486"/>
                  </a:cubicBezTo>
                  <a:cubicBezTo>
                    <a:pt x="18189" y="4486"/>
                    <a:pt x="18189" y="4652"/>
                    <a:pt x="18189" y="4652"/>
                  </a:cubicBezTo>
                  <a:cubicBezTo>
                    <a:pt x="18027" y="4652"/>
                    <a:pt x="17865" y="4652"/>
                    <a:pt x="17865" y="4652"/>
                  </a:cubicBezTo>
                  <a:cubicBezTo>
                    <a:pt x="17865" y="4652"/>
                    <a:pt x="17865" y="4652"/>
                    <a:pt x="17702" y="4652"/>
                  </a:cubicBezTo>
                  <a:cubicBezTo>
                    <a:pt x="17702" y="4652"/>
                    <a:pt x="17702" y="4486"/>
                    <a:pt x="17702" y="4486"/>
                  </a:cubicBezTo>
                  <a:cubicBezTo>
                    <a:pt x="17702" y="4486"/>
                    <a:pt x="17540" y="4486"/>
                    <a:pt x="17540" y="4486"/>
                  </a:cubicBezTo>
                  <a:cubicBezTo>
                    <a:pt x="17377" y="4486"/>
                    <a:pt x="17540" y="4486"/>
                    <a:pt x="17377" y="4486"/>
                  </a:cubicBezTo>
                  <a:cubicBezTo>
                    <a:pt x="17377" y="4652"/>
                    <a:pt x="17215" y="4652"/>
                    <a:pt x="17215" y="4486"/>
                  </a:cubicBezTo>
                  <a:cubicBezTo>
                    <a:pt x="17215" y="4486"/>
                    <a:pt x="17215" y="4486"/>
                    <a:pt x="17215" y="4486"/>
                  </a:cubicBezTo>
                  <a:cubicBezTo>
                    <a:pt x="17215" y="4320"/>
                    <a:pt x="17053" y="4320"/>
                    <a:pt x="17053" y="4154"/>
                  </a:cubicBezTo>
                  <a:cubicBezTo>
                    <a:pt x="17053" y="4154"/>
                    <a:pt x="17053" y="4154"/>
                    <a:pt x="17053" y="3988"/>
                  </a:cubicBezTo>
                  <a:cubicBezTo>
                    <a:pt x="16890" y="3822"/>
                    <a:pt x="16890" y="3822"/>
                    <a:pt x="16728" y="3822"/>
                  </a:cubicBezTo>
                  <a:cubicBezTo>
                    <a:pt x="16728" y="3822"/>
                    <a:pt x="16728" y="3822"/>
                    <a:pt x="16565" y="3822"/>
                  </a:cubicBezTo>
                  <a:cubicBezTo>
                    <a:pt x="16565" y="3822"/>
                    <a:pt x="16565" y="3655"/>
                    <a:pt x="16403" y="3822"/>
                  </a:cubicBezTo>
                  <a:cubicBezTo>
                    <a:pt x="16403" y="3822"/>
                    <a:pt x="16403" y="3822"/>
                    <a:pt x="16241" y="3822"/>
                  </a:cubicBezTo>
                  <a:cubicBezTo>
                    <a:pt x="16078" y="3822"/>
                    <a:pt x="16078" y="3655"/>
                    <a:pt x="15916" y="3655"/>
                  </a:cubicBezTo>
                  <a:cubicBezTo>
                    <a:pt x="15753" y="3655"/>
                    <a:pt x="15753" y="3655"/>
                    <a:pt x="15591" y="3655"/>
                  </a:cubicBezTo>
                  <a:cubicBezTo>
                    <a:pt x="15591" y="3655"/>
                    <a:pt x="15591" y="3655"/>
                    <a:pt x="15591" y="3655"/>
                  </a:cubicBezTo>
                  <a:cubicBezTo>
                    <a:pt x="15429" y="3655"/>
                    <a:pt x="15429" y="3822"/>
                    <a:pt x="15429" y="3822"/>
                  </a:cubicBezTo>
                  <a:cubicBezTo>
                    <a:pt x="15429" y="3655"/>
                    <a:pt x="15429" y="3655"/>
                    <a:pt x="15429" y="3655"/>
                  </a:cubicBezTo>
                  <a:cubicBezTo>
                    <a:pt x="15266" y="3489"/>
                    <a:pt x="15266" y="3489"/>
                    <a:pt x="15266" y="3489"/>
                  </a:cubicBezTo>
                  <a:cubicBezTo>
                    <a:pt x="15266" y="3489"/>
                    <a:pt x="15104" y="3489"/>
                    <a:pt x="15104" y="3489"/>
                  </a:cubicBezTo>
                  <a:cubicBezTo>
                    <a:pt x="15104" y="3489"/>
                    <a:pt x="15104" y="3323"/>
                    <a:pt x="15104" y="3323"/>
                  </a:cubicBezTo>
                  <a:cubicBezTo>
                    <a:pt x="15104" y="3323"/>
                    <a:pt x="15104" y="3323"/>
                    <a:pt x="14941" y="3323"/>
                  </a:cubicBezTo>
                  <a:cubicBezTo>
                    <a:pt x="14941" y="3323"/>
                    <a:pt x="14779" y="3157"/>
                    <a:pt x="14779" y="3157"/>
                  </a:cubicBezTo>
                  <a:cubicBezTo>
                    <a:pt x="14617" y="2991"/>
                    <a:pt x="14617" y="3157"/>
                    <a:pt x="14617" y="2991"/>
                  </a:cubicBezTo>
                  <a:cubicBezTo>
                    <a:pt x="14454" y="2991"/>
                    <a:pt x="14454" y="3157"/>
                    <a:pt x="14454" y="2991"/>
                  </a:cubicBezTo>
                  <a:cubicBezTo>
                    <a:pt x="14454" y="2991"/>
                    <a:pt x="14454" y="2825"/>
                    <a:pt x="14454" y="2825"/>
                  </a:cubicBezTo>
                  <a:cubicBezTo>
                    <a:pt x="14454" y="2658"/>
                    <a:pt x="14454" y="2825"/>
                    <a:pt x="14454" y="2658"/>
                  </a:cubicBezTo>
                  <a:cubicBezTo>
                    <a:pt x="14292" y="2658"/>
                    <a:pt x="14454" y="2326"/>
                    <a:pt x="14454" y="2326"/>
                  </a:cubicBezTo>
                  <a:cubicBezTo>
                    <a:pt x="14454" y="2326"/>
                    <a:pt x="14454" y="2160"/>
                    <a:pt x="14454" y="2160"/>
                  </a:cubicBezTo>
                  <a:cubicBezTo>
                    <a:pt x="14129" y="2326"/>
                    <a:pt x="14292" y="2492"/>
                    <a:pt x="14129" y="2658"/>
                  </a:cubicBezTo>
                  <a:cubicBezTo>
                    <a:pt x="13967" y="2658"/>
                    <a:pt x="13805" y="2658"/>
                    <a:pt x="13805" y="2658"/>
                  </a:cubicBezTo>
                  <a:cubicBezTo>
                    <a:pt x="13642" y="2658"/>
                    <a:pt x="13480" y="2658"/>
                    <a:pt x="13317" y="2658"/>
                  </a:cubicBezTo>
                  <a:cubicBezTo>
                    <a:pt x="13317" y="2492"/>
                    <a:pt x="13480" y="2492"/>
                    <a:pt x="13480" y="2492"/>
                  </a:cubicBezTo>
                  <a:cubicBezTo>
                    <a:pt x="13480" y="2326"/>
                    <a:pt x="13317" y="2326"/>
                    <a:pt x="13317" y="2326"/>
                  </a:cubicBezTo>
                  <a:cubicBezTo>
                    <a:pt x="13317" y="2160"/>
                    <a:pt x="13480" y="1994"/>
                    <a:pt x="13480" y="1994"/>
                  </a:cubicBezTo>
                  <a:cubicBezTo>
                    <a:pt x="13480" y="1828"/>
                    <a:pt x="13480" y="1828"/>
                    <a:pt x="13480" y="1994"/>
                  </a:cubicBezTo>
                  <a:cubicBezTo>
                    <a:pt x="13317" y="1994"/>
                    <a:pt x="13317" y="1828"/>
                    <a:pt x="13317" y="1828"/>
                  </a:cubicBezTo>
                  <a:cubicBezTo>
                    <a:pt x="13155" y="1662"/>
                    <a:pt x="13155" y="1828"/>
                    <a:pt x="12992" y="1828"/>
                  </a:cubicBezTo>
                  <a:cubicBezTo>
                    <a:pt x="12830" y="1828"/>
                    <a:pt x="12830" y="1662"/>
                    <a:pt x="12668" y="1828"/>
                  </a:cubicBezTo>
                  <a:cubicBezTo>
                    <a:pt x="12668" y="1828"/>
                    <a:pt x="12668" y="1662"/>
                    <a:pt x="12668" y="1495"/>
                  </a:cubicBezTo>
                  <a:cubicBezTo>
                    <a:pt x="12668" y="1329"/>
                    <a:pt x="12505" y="1495"/>
                    <a:pt x="12505" y="1329"/>
                  </a:cubicBezTo>
                  <a:cubicBezTo>
                    <a:pt x="12343" y="1329"/>
                    <a:pt x="12505" y="1329"/>
                    <a:pt x="12343" y="1329"/>
                  </a:cubicBezTo>
                  <a:cubicBezTo>
                    <a:pt x="12343" y="1329"/>
                    <a:pt x="12343" y="1495"/>
                    <a:pt x="12180" y="1329"/>
                  </a:cubicBezTo>
                  <a:cubicBezTo>
                    <a:pt x="12018" y="1329"/>
                    <a:pt x="12018" y="1163"/>
                    <a:pt x="12018" y="997"/>
                  </a:cubicBezTo>
                  <a:cubicBezTo>
                    <a:pt x="12018" y="831"/>
                    <a:pt x="12018" y="831"/>
                    <a:pt x="12018" y="831"/>
                  </a:cubicBezTo>
                  <a:cubicBezTo>
                    <a:pt x="11856" y="665"/>
                    <a:pt x="11856" y="665"/>
                    <a:pt x="11693" y="665"/>
                  </a:cubicBezTo>
                  <a:cubicBezTo>
                    <a:pt x="11693" y="831"/>
                    <a:pt x="11531" y="831"/>
                    <a:pt x="11531" y="831"/>
                  </a:cubicBezTo>
                  <a:cubicBezTo>
                    <a:pt x="11368" y="831"/>
                    <a:pt x="11368" y="665"/>
                    <a:pt x="11206" y="665"/>
                  </a:cubicBezTo>
                  <a:cubicBezTo>
                    <a:pt x="11206" y="498"/>
                    <a:pt x="11206" y="665"/>
                    <a:pt x="11044" y="498"/>
                  </a:cubicBezTo>
                  <a:cubicBezTo>
                    <a:pt x="11044" y="498"/>
                    <a:pt x="11044" y="332"/>
                    <a:pt x="11044" y="332"/>
                  </a:cubicBezTo>
                  <a:cubicBezTo>
                    <a:pt x="11044" y="166"/>
                    <a:pt x="11044" y="166"/>
                    <a:pt x="11044" y="0"/>
                  </a:cubicBezTo>
                  <a:cubicBezTo>
                    <a:pt x="10881" y="0"/>
                    <a:pt x="11044" y="0"/>
                    <a:pt x="10881" y="0"/>
                  </a:cubicBezTo>
                  <a:cubicBezTo>
                    <a:pt x="10719" y="0"/>
                    <a:pt x="10556" y="0"/>
                    <a:pt x="10232" y="166"/>
                  </a:cubicBezTo>
                  <a:cubicBezTo>
                    <a:pt x="10069" y="166"/>
                    <a:pt x="9907" y="166"/>
                    <a:pt x="9744" y="332"/>
                  </a:cubicBezTo>
                  <a:cubicBezTo>
                    <a:pt x="9744" y="332"/>
                    <a:pt x="9582" y="498"/>
                    <a:pt x="9582" y="498"/>
                  </a:cubicBezTo>
                  <a:cubicBezTo>
                    <a:pt x="9582" y="498"/>
                    <a:pt x="9582" y="498"/>
                    <a:pt x="9582" y="665"/>
                  </a:cubicBezTo>
                  <a:cubicBezTo>
                    <a:pt x="9582" y="665"/>
                    <a:pt x="9582" y="831"/>
                    <a:pt x="9582" y="997"/>
                  </a:cubicBezTo>
                  <a:cubicBezTo>
                    <a:pt x="9582" y="997"/>
                    <a:pt x="9582" y="1163"/>
                    <a:pt x="9582" y="1163"/>
                  </a:cubicBezTo>
                  <a:cubicBezTo>
                    <a:pt x="9582" y="1163"/>
                    <a:pt x="9582" y="1163"/>
                    <a:pt x="9582" y="1163"/>
                  </a:cubicBezTo>
                  <a:cubicBezTo>
                    <a:pt x="9582" y="1329"/>
                    <a:pt x="9582" y="1329"/>
                    <a:pt x="9582" y="1329"/>
                  </a:cubicBezTo>
                  <a:cubicBezTo>
                    <a:pt x="9582" y="1495"/>
                    <a:pt x="9420" y="1662"/>
                    <a:pt x="9582" y="1662"/>
                  </a:cubicBezTo>
                  <a:cubicBezTo>
                    <a:pt x="9582" y="1662"/>
                    <a:pt x="9582" y="1662"/>
                    <a:pt x="9582" y="1662"/>
                  </a:cubicBezTo>
                  <a:cubicBezTo>
                    <a:pt x="9582" y="1828"/>
                    <a:pt x="9420" y="1994"/>
                    <a:pt x="9744" y="1994"/>
                  </a:cubicBezTo>
                  <a:cubicBezTo>
                    <a:pt x="9744" y="1994"/>
                    <a:pt x="9744" y="1994"/>
                    <a:pt x="9582" y="1994"/>
                  </a:cubicBezTo>
                  <a:cubicBezTo>
                    <a:pt x="9582" y="1994"/>
                    <a:pt x="9744" y="2160"/>
                    <a:pt x="9744" y="2160"/>
                  </a:cubicBezTo>
                  <a:cubicBezTo>
                    <a:pt x="9582" y="2160"/>
                    <a:pt x="9582" y="1994"/>
                    <a:pt x="9582" y="1994"/>
                  </a:cubicBezTo>
                  <a:cubicBezTo>
                    <a:pt x="9420" y="1994"/>
                    <a:pt x="9420" y="2160"/>
                    <a:pt x="9420" y="2160"/>
                  </a:cubicBezTo>
                  <a:cubicBezTo>
                    <a:pt x="9257" y="2326"/>
                    <a:pt x="9257" y="2492"/>
                    <a:pt x="9095" y="2658"/>
                  </a:cubicBezTo>
                  <a:cubicBezTo>
                    <a:pt x="8770" y="2825"/>
                    <a:pt x="8283" y="2825"/>
                    <a:pt x="7958" y="2991"/>
                  </a:cubicBezTo>
                  <a:cubicBezTo>
                    <a:pt x="7795" y="2991"/>
                    <a:pt x="7795" y="3157"/>
                    <a:pt x="7633" y="3157"/>
                  </a:cubicBezTo>
                  <a:cubicBezTo>
                    <a:pt x="7471" y="3323"/>
                    <a:pt x="7471" y="3323"/>
                    <a:pt x="7308" y="3489"/>
                  </a:cubicBezTo>
                  <a:cubicBezTo>
                    <a:pt x="7308" y="3655"/>
                    <a:pt x="7308" y="3655"/>
                    <a:pt x="7471" y="3822"/>
                  </a:cubicBezTo>
                  <a:cubicBezTo>
                    <a:pt x="7633" y="3822"/>
                    <a:pt x="7795" y="3822"/>
                    <a:pt x="7958" y="3822"/>
                  </a:cubicBezTo>
                  <a:cubicBezTo>
                    <a:pt x="7795" y="3822"/>
                    <a:pt x="7633" y="3822"/>
                    <a:pt x="7633" y="3822"/>
                  </a:cubicBezTo>
                  <a:cubicBezTo>
                    <a:pt x="7471" y="3988"/>
                    <a:pt x="7471" y="3988"/>
                    <a:pt x="7308" y="3988"/>
                  </a:cubicBezTo>
                  <a:cubicBezTo>
                    <a:pt x="7146" y="4154"/>
                    <a:pt x="7146" y="4154"/>
                    <a:pt x="6983" y="4154"/>
                  </a:cubicBezTo>
                  <a:cubicBezTo>
                    <a:pt x="6821" y="4320"/>
                    <a:pt x="6821" y="4154"/>
                    <a:pt x="6659" y="4154"/>
                  </a:cubicBezTo>
                  <a:cubicBezTo>
                    <a:pt x="6496" y="4154"/>
                    <a:pt x="6171" y="4154"/>
                    <a:pt x="6009" y="3988"/>
                  </a:cubicBezTo>
                  <a:cubicBezTo>
                    <a:pt x="6009" y="3988"/>
                    <a:pt x="5522" y="3822"/>
                    <a:pt x="5522" y="4154"/>
                  </a:cubicBezTo>
                  <a:cubicBezTo>
                    <a:pt x="5522" y="4154"/>
                    <a:pt x="5522" y="4154"/>
                    <a:pt x="5359" y="4154"/>
                  </a:cubicBezTo>
                  <a:cubicBezTo>
                    <a:pt x="5522" y="3988"/>
                    <a:pt x="5197" y="3822"/>
                    <a:pt x="5197" y="3655"/>
                  </a:cubicBezTo>
                  <a:cubicBezTo>
                    <a:pt x="5197" y="3489"/>
                    <a:pt x="5359" y="3489"/>
                    <a:pt x="5359" y="3489"/>
                  </a:cubicBezTo>
                  <a:cubicBezTo>
                    <a:pt x="5359" y="3157"/>
                    <a:pt x="5197" y="3157"/>
                    <a:pt x="5035" y="3323"/>
                  </a:cubicBezTo>
                  <a:cubicBezTo>
                    <a:pt x="4872" y="3323"/>
                    <a:pt x="4872" y="3323"/>
                    <a:pt x="4872" y="3323"/>
                  </a:cubicBezTo>
                  <a:cubicBezTo>
                    <a:pt x="4710" y="3323"/>
                    <a:pt x="4872" y="3323"/>
                    <a:pt x="4710" y="3323"/>
                  </a:cubicBezTo>
                  <a:cubicBezTo>
                    <a:pt x="4710" y="3323"/>
                    <a:pt x="4547" y="3323"/>
                    <a:pt x="4547" y="3323"/>
                  </a:cubicBezTo>
                  <a:cubicBezTo>
                    <a:pt x="4547" y="3323"/>
                    <a:pt x="4547" y="3323"/>
                    <a:pt x="4385" y="3323"/>
                  </a:cubicBezTo>
                  <a:cubicBezTo>
                    <a:pt x="4385" y="3323"/>
                    <a:pt x="4385" y="3157"/>
                    <a:pt x="4385" y="3157"/>
                  </a:cubicBezTo>
                  <a:cubicBezTo>
                    <a:pt x="4223" y="3323"/>
                    <a:pt x="4385" y="3323"/>
                    <a:pt x="4385" y="3323"/>
                  </a:cubicBezTo>
                  <a:cubicBezTo>
                    <a:pt x="4385" y="3489"/>
                    <a:pt x="4385" y="3489"/>
                    <a:pt x="4385" y="3489"/>
                  </a:cubicBezTo>
                  <a:cubicBezTo>
                    <a:pt x="4385" y="3655"/>
                    <a:pt x="4385" y="3655"/>
                    <a:pt x="4385" y="3655"/>
                  </a:cubicBezTo>
                  <a:cubicBezTo>
                    <a:pt x="4385" y="3822"/>
                    <a:pt x="4385" y="3822"/>
                    <a:pt x="4385" y="3822"/>
                  </a:cubicBezTo>
                  <a:cubicBezTo>
                    <a:pt x="4547" y="3988"/>
                    <a:pt x="4385" y="3988"/>
                    <a:pt x="4547" y="3988"/>
                  </a:cubicBezTo>
                  <a:cubicBezTo>
                    <a:pt x="4547" y="3988"/>
                    <a:pt x="4547" y="4154"/>
                    <a:pt x="4547" y="4154"/>
                  </a:cubicBezTo>
                  <a:cubicBezTo>
                    <a:pt x="4547" y="4154"/>
                    <a:pt x="4710" y="4154"/>
                    <a:pt x="4710" y="4154"/>
                  </a:cubicBezTo>
                  <a:cubicBezTo>
                    <a:pt x="4710" y="4154"/>
                    <a:pt x="4710" y="4154"/>
                    <a:pt x="4710" y="4154"/>
                  </a:cubicBezTo>
                  <a:cubicBezTo>
                    <a:pt x="4710" y="4154"/>
                    <a:pt x="4710" y="4154"/>
                    <a:pt x="4710" y="4320"/>
                  </a:cubicBezTo>
                  <a:cubicBezTo>
                    <a:pt x="4710" y="4320"/>
                    <a:pt x="4710" y="4320"/>
                    <a:pt x="4710" y="4320"/>
                  </a:cubicBezTo>
                  <a:cubicBezTo>
                    <a:pt x="4710" y="4320"/>
                    <a:pt x="4872" y="4320"/>
                    <a:pt x="4872" y="4320"/>
                  </a:cubicBezTo>
                  <a:cubicBezTo>
                    <a:pt x="4710" y="4320"/>
                    <a:pt x="4872" y="4486"/>
                    <a:pt x="4872" y="4652"/>
                  </a:cubicBezTo>
                  <a:cubicBezTo>
                    <a:pt x="4872" y="4486"/>
                    <a:pt x="4872" y="4652"/>
                    <a:pt x="4872" y="4652"/>
                  </a:cubicBezTo>
                  <a:cubicBezTo>
                    <a:pt x="4710" y="4652"/>
                    <a:pt x="4710" y="4818"/>
                    <a:pt x="4872" y="4818"/>
                  </a:cubicBezTo>
                  <a:cubicBezTo>
                    <a:pt x="4872" y="4818"/>
                    <a:pt x="4872" y="4818"/>
                    <a:pt x="4872" y="4818"/>
                  </a:cubicBezTo>
                  <a:cubicBezTo>
                    <a:pt x="4872" y="4818"/>
                    <a:pt x="4872" y="4985"/>
                    <a:pt x="4872" y="5151"/>
                  </a:cubicBezTo>
                  <a:cubicBezTo>
                    <a:pt x="4872" y="5151"/>
                    <a:pt x="4872" y="5151"/>
                    <a:pt x="4872" y="5151"/>
                  </a:cubicBezTo>
                  <a:cubicBezTo>
                    <a:pt x="4872" y="5151"/>
                    <a:pt x="4872" y="5151"/>
                    <a:pt x="4710" y="5317"/>
                  </a:cubicBezTo>
                  <a:cubicBezTo>
                    <a:pt x="4872" y="5317"/>
                    <a:pt x="4872" y="5483"/>
                    <a:pt x="4872" y="5483"/>
                  </a:cubicBezTo>
                  <a:cubicBezTo>
                    <a:pt x="4872" y="5649"/>
                    <a:pt x="5035" y="5649"/>
                    <a:pt x="5035" y="5649"/>
                  </a:cubicBezTo>
                  <a:cubicBezTo>
                    <a:pt x="5035" y="5649"/>
                    <a:pt x="5197" y="5649"/>
                    <a:pt x="5197" y="5815"/>
                  </a:cubicBezTo>
                  <a:cubicBezTo>
                    <a:pt x="5035" y="5649"/>
                    <a:pt x="4872" y="5815"/>
                    <a:pt x="4710" y="5815"/>
                  </a:cubicBezTo>
                  <a:cubicBezTo>
                    <a:pt x="4547" y="5815"/>
                    <a:pt x="4385" y="5815"/>
                    <a:pt x="4385" y="5815"/>
                  </a:cubicBezTo>
                  <a:cubicBezTo>
                    <a:pt x="4385" y="5649"/>
                    <a:pt x="4385" y="5649"/>
                    <a:pt x="4385" y="5649"/>
                  </a:cubicBezTo>
                  <a:cubicBezTo>
                    <a:pt x="4223" y="5649"/>
                    <a:pt x="4060" y="5649"/>
                    <a:pt x="4223" y="5982"/>
                  </a:cubicBezTo>
                  <a:cubicBezTo>
                    <a:pt x="4223" y="5815"/>
                    <a:pt x="4223" y="5815"/>
                    <a:pt x="4223" y="5815"/>
                  </a:cubicBezTo>
                  <a:cubicBezTo>
                    <a:pt x="4223" y="5982"/>
                    <a:pt x="4223" y="5982"/>
                    <a:pt x="4223" y="5982"/>
                  </a:cubicBezTo>
                  <a:cubicBezTo>
                    <a:pt x="4223" y="5982"/>
                    <a:pt x="4223" y="5982"/>
                    <a:pt x="4223" y="5982"/>
                  </a:cubicBezTo>
                  <a:cubicBezTo>
                    <a:pt x="4223" y="5982"/>
                    <a:pt x="4223" y="5815"/>
                    <a:pt x="4223" y="5815"/>
                  </a:cubicBezTo>
                  <a:cubicBezTo>
                    <a:pt x="4060" y="5815"/>
                    <a:pt x="4060" y="5649"/>
                    <a:pt x="3898" y="5815"/>
                  </a:cubicBezTo>
                  <a:cubicBezTo>
                    <a:pt x="4060" y="5815"/>
                    <a:pt x="4060" y="5815"/>
                    <a:pt x="4060" y="5815"/>
                  </a:cubicBezTo>
                  <a:cubicBezTo>
                    <a:pt x="3898" y="5815"/>
                    <a:pt x="3898" y="5815"/>
                    <a:pt x="3898" y="5815"/>
                  </a:cubicBezTo>
                  <a:cubicBezTo>
                    <a:pt x="3898" y="5815"/>
                    <a:pt x="3898" y="5815"/>
                    <a:pt x="3898" y="5815"/>
                  </a:cubicBezTo>
                  <a:cubicBezTo>
                    <a:pt x="3898" y="5815"/>
                    <a:pt x="3898" y="5815"/>
                    <a:pt x="3898" y="5815"/>
                  </a:cubicBezTo>
                  <a:cubicBezTo>
                    <a:pt x="3898" y="5815"/>
                    <a:pt x="3898" y="5815"/>
                    <a:pt x="3735" y="5649"/>
                  </a:cubicBezTo>
                  <a:cubicBezTo>
                    <a:pt x="3735" y="5815"/>
                    <a:pt x="3735" y="5815"/>
                    <a:pt x="3735" y="5815"/>
                  </a:cubicBezTo>
                  <a:cubicBezTo>
                    <a:pt x="3735" y="5815"/>
                    <a:pt x="3735" y="5649"/>
                    <a:pt x="3735" y="5649"/>
                  </a:cubicBezTo>
                  <a:cubicBezTo>
                    <a:pt x="3735" y="5649"/>
                    <a:pt x="3735" y="5649"/>
                    <a:pt x="3735" y="5649"/>
                  </a:cubicBezTo>
                  <a:cubicBezTo>
                    <a:pt x="3573" y="5815"/>
                    <a:pt x="3573" y="5649"/>
                    <a:pt x="3411" y="5649"/>
                  </a:cubicBezTo>
                  <a:cubicBezTo>
                    <a:pt x="3411" y="5815"/>
                    <a:pt x="3411" y="5815"/>
                    <a:pt x="3573" y="5815"/>
                  </a:cubicBezTo>
                  <a:cubicBezTo>
                    <a:pt x="3411" y="5815"/>
                    <a:pt x="3086" y="5982"/>
                    <a:pt x="3248" y="5982"/>
                  </a:cubicBezTo>
                  <a:cubicBezTo>
                    <a:pt x="3086" y="5982"/>
                    <a:pt x="3086" y="5982"/>
                    <a:pt x="3086" y="5982"/>
                  </a:cubicBezTo>
                  <a:cubicBezTo>
                    <a:pt x="3086" y="5982"/>
                    <a:pt x="3086" y="5982"/>
                    <a:pt x="3086" y="5815"/>
                  </a:cubicBezTo>
                  <a:cubicBezTo>
                    <a:pt x="2923" y="5815"/>
                    <a:pt x="2923" y="5815"/>
                    <a:pt x="2923" y="5815"/>
                  </a:cubicBezTo>
                  <a:cubicBezTo>
                    <a:pt x="2923" y="5649"/>
                    <a:pt x="2923" y="5649"/>
                    <a:pt x="2761" y="5649"/>
                  </a:cubicBezTo>
                  <a:cubicBezTo>
                    <a:pt x="2761" y="5649"/>
                    <a:pt x="2761" y="5483"/>
                    <a:pt x="2761" y="5483"/>
                  </a:cubicBezTo>
                  <a:cubicBezTo>
                    <a:pt x="2761" y="5483"/>
                    <a:pt x="2598" y="5483"/>
                    <a:pt x="2598" y="5483"/>
                  </a:cubicBezTo>
                  <a:cubicBezTo>
                    <a:pt x="2598" y="5317"/>
                    <a:pt x="2761" y="5317"/>
                    <a:pt x="2598" y="5317"/>
                  </a:cubicBezTo>
                  <a:cubicBezTo>
                    <a:pt x="2598" y="5317"/>
                    <a:pt x="2598" y="5317"/>
                    <a:pt x="2436" y="5483"/>
                  </a:cubicBezTo>
                  <a:cubicBezTo>
                    <a:pt x="2436" y="5483"/>
                    <a:pt x="2598" y="5317"/>
                    <a:pt x="2598" y="5151"/>
                  </a:cubicBezTo>
                  <a:cubicBezTo>
                    <a:pt x="2436" y="5151"/>
                    <a:pt x="2436" y="5317"/>
                    <a:pt x="2436" y="5317"/>
                  </a:cubicBezTo>
                  <a:cubicBezTo>
                    <a:pt x="2436" y="5317"/>
                    <a:pt x="2436" y="5317"/>
                    <a:pt x="2274" y="5151"/>
                  </a:cubicBezTo>
                  <a:cubicBezTo>
                    <a:pt x="2274" y="5151"/>
                    <a:pt x="2111" y="5317"/>
                    <a:pt x="2111" y="5317"/>
                  </a:cubicBezTo>
                  <a:cubicBezTo>
                    <a:pt x="2111" y="5317"/>
                    <a:pt x="2111" y="5317"/>
                    <a:pt x="2111" y="5317"/>
                  </a:cubicBezTo>
                  <a:cubicBezTo>
                    <a:pt x="1949" y="5317"/>
                    <a:pt x="1949" y="5317"/>
                    <a:pt x="1949" y="5317"/>
                  </a:cubicBezTo>
                  <a:cubicBezTo>
                    <a:pt x="1786" y="5483"/>
                    <a:pt x="1786" y="5483"/>
                    <a:pt x="1949" y="5483"/>
                  </a:cubicBezTo>
                  <a:cubicBezTo>
                    <a:pt x="1786" y="5483"/>
                    <a:pt x="1786" y="5815"/>
                    <a:pt x="1786" y="5649"/>
                  </a:cubicBezTo>
                  <a:cubicBezTo>
                    <a:pt x="1624" y="5649"/>
                    <a:pt x="1462" y="5649"/>
                    <a:pt x="1462" y="5483"/>
                  </a:cubicBezTo>
                  <a:cubicBezTo>
                    <a:pt x="1462" y="5649"/>
                    <a:pt x="1462" y="5483"/>
                    <a:pt x="1462" y="5649"/>
                  </a:cubicBezTo>
                  <a:cubicBezTo>
                    <a:pt x="1462" y="5649"/>
                    <a:pt x="1462" y="5649"/>
                    <a:pt x="1462" y="5649"/>
                  </a:cubicBezTo>
                  <a:cubicBezTo>
                    <a:pt x="1462" y="5649"/>
                    <a:pt x="1462" y="5649"/>
                    <a:pt x="1462" y="5649"/>
                  </a:cubicBezTo>
                  <a:cubicBezTo>
                    <a:pt x="1462" y="5649"/>
                    <a:pt x="1462" y="5815"/>
                    <a:pt x="1462" y="5815"/>
                  </a:cubicBezTo>
                  <a:cubicBezTo>
                    <a:pt x="1299" y="5815"/>
                    <a:pt x="1299" y="5649"/>
                    <a:pt x="1299" y="5649"/>
                  </a:cubicBezTo>
                  <a:cubicBezTo>
                    <a:pt x="1299" y="5649"/>
                    <a:pt x="1299" y="5649"/>
                    <a:pt x="1299" y="5649"/>
                  </a:cubicBezTo>
                  <a:cubicBezTo>
                    <a:pt x="1299" y="5649"/>
                    <a:pt x="1299" y="5649"/>
                    <a:pt x="1299" y="5483"/>
                  </a:cubicBezTo>
                  <a:cubicBezTo>
                    <a:pt x="1137" y="5483"/>
                    <a:pt x="1137" y="5649"/>
                    <a:pt x="1137" y="5649"/>
                  </a:cubicBezTo>
                  <a:cubicBezTo>
                    <a:pt x="974" y="5649"/>
                    <a:pt x="974" y="5649"/>
                    <a:pt x="812" y="5649"/>
                  </a:cubicBezTo>
                  <a:cubicBezTo>
                    <a:pt x="974" y="5649"/>
                    <a:pt x="812" y="5649"/>
                    <a:pt x="974" y="5649"/>
                  </a:cubicBezTo>
                  <a:cubicBezTo>
                    <a:pt x="812" y="5649"/>
                    <a:pt x="812" y="5649"/>
                    <a:pt x="812" y="5815"/>
                  </a:cubicBezTo>
                  <a:cubicBezTo>
                    <a:pt x="812" y="5649"/>
                    <a:pt x="650" y="5649"/>
                    <a:pt x="487" y="5649"/>
                  </a:cubicBezTo>
                  <a:cubicBezTo>
                    <a:pt x="487" y="5649"/>
                    <a:pt x="487" y="5649"/>
                    <a:pt x="650" y="5815"/>
                  </a:cubicBezTo>
                  <a:cubicBezTo>
                    <a:pt x="487" y="5815"/>
                    <a:pt x="487" y="5815"/>
                    <a:pt x="325" y="5815"/>
                  </a:cubicBezTo>
                  <a:cubicBezTo>
                    <a:pt x="325" y="5815"/>
                    <a:pt x="325" y="5815"/>
                    <a:pt x="325" y="5815"/>
                  </a:cubicBezTo>
                  <a:cubicBezTo>
                    <a:pt x="325" y="5815"/>
                    <a:pt x="325" y="5815"/>
                    <a:pt x="325" y="5815"/>
                  </a:cubicBezTo>
                  <a:cubicBezTo>
                    <a:pt x="325" y="5815"/>
                    <a:pt x="325" y="5815"/>
                    <a:pt x="325" y="5982"/>
                  </a:cubicBezTo>
                  <a:cubicBezTo>
                    <a:pt x="325" y="5815"/>
                    <a:pt x="162" y="5815"/>
                    <a:pt x="162" y="5982"/>
                  </a:cubicBezTo>
                  <a:cubicBezTo>
                    <a:pt x="162" y="5982"/>
                    <a:pt x="162" y="5982"/>
                    <a:pt x="162" y="5982"/>
                  </a:cubicBezTo>
                  <a:cubicBezTo>
                    <a:pt x="0" y="5982"/>
                    <a:pt x="0" y="6314"/>
                    <a:pt x="0" y="6480"/>
                  </a:cubicBezTo>
                  <a:cubicBezTo>
                    <a:pt x="162" y="6480"/>
                    <a:pt x="162" y="6314"/>
                    <a:pt x="162" y="6314"/>
                  </a:cubicBezTo>
                  <a:cubicBezTo>
                    <a:pt x="162" y="6314"/>
                    <a:pt x="325" y="6480"/>
                    <a:pt x="325" y="6480"/>
                  </a:cubicBezTo>
                  <a:cubicBezTo>
                    <a:pt x="487" y="6314"/>
                    <a:pt x="650" y="6314"/>
                    <a:pt x="812" y="6314"/>
                  </a:cubicBezTo>
                  <a:cubicBezTo>
                    <a:pt x="650" y="6314"/>
                    <a:pt x="487" y="6314"/>
                    <a:pt x="487" y="6480"/>
                  </a:cubicBezTo>
                  <a:cubicBezTo>
                    <a:pt x="487" y="6480"/>
                    <a:pt x="487" y="6480"/>
                    <a:pt x="650" y="6480"/>
                  </a:cubicBezTo>
                  <a:cubicBezTo>
                    <a:pt x="650" y="6480"/>
                    <a:pt x="650" y="6480"/>
                    <a:pt x="650" y="6480"/>
                  </a:cubicBezTo>
                  <a:cubicBezTo>
                    <a:pt x="650" y="6480"/>
                    <a:pt x="650" y="6480"/>
                    <a:pt x="650" y="6314"/>
                  </a:cubicBezTo>
                  <a:cubicBezTo>
                    <a:pt x="650" y="6314"/>
                    <a:pt x="650" y="6480"/>
                    <a:pt x="650" y="6480"/>
                  </a:cubicBezTo>
                  <a:cubicBezTo>
                    <a:pt x="812" y="6480"/>
                    <a:pt x="812" y="6480"/>
                    <a:pt x="812" y="6314"/>
                  </a:cubicBezTo>
                  <a:cubicBezTo>
                    <a:pt x="812" y="6480"/>
                    <a:pt x="812" y="6480"/>
                    <a:pt x="650" y="6480"/>
                  </a:cubicBezTo>
                  <a:cubicBezTo>
                    <a:pt x="812" y="6480"/>
                    <a:pt x="812" y="6480"/>
                    <a:pt x="812" y="6480"/>
                  </a:cubicBezTo>
                  <a:cubicBezTo>
                    <a:pt x="812" y="6480"/>
                    <a:pt x="812" y="6480"/>
                    <a:pt x="974" y="6480"/>
                  </a:cubicBezTo>
                  <a:cubicBezTo>
                    <a:pt x="812" y="6480"/>
                    <a:pt x="812" y="6646"/>
                    <a:pt x="812" y="6480"/>
                  </a:cubicBezTo>
                  <a:cubicBezTo>
                    <a:pt x="812" y="6480"/>
                    <a:pt x="812" y="6480"/>
                    <a:pt x="812" y="6480"/>
                  </a:cubicBezTo>
                  <a:cubicBezTo>
                    <a:pt x="650" y="6480"/>
                    <a:pt x="487" y="6646"/>
                    <a:pt x="487" y="6480"/>
                  </a:cubicBezTo>
                  <a:cubicBezTo>
                    <a:pt x="325" y="6480"/>
                    <a:pt x="487" y="6480"/>
                    <a:pt x="325" y="6480"/>
                  </a:cubicBezTo>
                  <a:cubicBezTo>
                    <a:pt x="325" y="6480"/>
                    <a:pt x="325" y="6646"/>
                    <a:pt x="325" y="6480"/>
                  </a:cubicBezTo>
                  <a:cubicBezTo>
                    <a:pt x="325" y="6646"/>
                    <a:pt x="162" y="6480"/>
                    <a:pt x="325" y="6646"/>
                  </a:cubicBezTo>
                  <a:cubicBezTo>
                    <a:pt x="325" y="6646"/>
                    <a:pt x="325" y="6646"/>
                    <a:pt x="325" y="6646"/>
                  </a:cubicBezTo>
                  <a:cubicBezTo>
                    <a:pt x="325" y="6646"/>
                    <a:pt x="325" y="6646"/>
                    <a:pt x="325" y="6646"/>
                  </a:cubicBezTo>
                  <a:cubicBezTo>
                    <a:pt x="325" y="6646"/>
                    <a:pt x="325" y="6812"/>
                    <a:pt x="325" y="6812"/>
                  </a:cubicBezTo>
                  <a:cubicBezTo>
                    <a:pt x="487" y="6812"/>
                    <a:pt x="487" y="6646"/>
                    <a:pt x="650" y="6646"/>
                  </a:cubicBezTo>
                  <a:cubicBezTo>
                    <a:pt x="650" y="6812"/>
                    <a:pt x="812" y="6812"/>
                    <a:pt x="812" y="6978"/>
                  </a:cubicBezTo>
                  <a:cubicBezTo>
                    <a:pt x="812" y="7145"/>
                    <a:pt x="162" y="6978"/>
                    <a:pt x="162" y="7145"/>
                  </a:cubicBezTo>
                  <a:cubicBezTo>
                    <a:pt x="325" y="7145"/>
                    <a:pt x="487" y="7145"/>
                    <a:pt x="650" y="7477"/>
                  </a:cubicBezTo>
                  <a:cubicBezTo>
                    <a:pt x="650" y="7477"/>
                    <a:pt x="650" y="7643"/>
                    <a:pt x="650" y="7643"/>
                  </a:cubicBezTo>
                  <a:cubicBezTo>
                    <a:pt x="650" y="7643"/>
                    <a:pt x="974" y="7643"/>
                    <a:pt x="974" y="7643"/>
                  </a:cubicBezTo>
                  <a:cubicBezTo>
                    <a:pt x="974" y="7643"/>
                    <a:pt x="974" y="7643"/>
                    <a:pt x="974" y="7643"/>
                  </a:cubicBezTo>
                  <a:cubicBezTo>
                    <a:pt x="974" y="7477"/>
                    <a:pt x="974" y="7477"/>
                    <a:pt x="974" y="7477"/>
                  </a:cubicBezTo>
                  <a:cubicBezTo>
                    <a:pt x="974" y="7477"/>
                    <a:pt x="974" y="7477"/>
                    <a:pt x="974" y="7477"/>
                  </a:cubicBezTo>
                  <a:cubicBezTo>
                    <a:pt x="1137" y="7477"/>
                    <a:pt x="974" y="7477"/>
                    <a:pt x="974" y="7477"/>
                  </a:cubicBezTo>
                  <a:cubicBezTo>
                    <a:pt x="974" y="7477"/>
                    <a:pt x="1137" y="7477"/>
                    <a:pt x="1137" y="7477"/>
                  </a:cubicBezTo>
                  <a:cubicBezTo>
                    <a:pt x="1137" y="7477"/>
                    <a:pt x="1137" y="7477"/>
                    <a:pt x="1137" y="7477"/>
                  </a:cubicBezTo>
                  <a:cubicBezTo>
                    <a:pt x="1137" y="7477"/>
                    <a:pt x="1137" y="7477"/>
                    <a:pt x="1137" y="7477"/>
                  </a:cubicBezTo>
                  <a:cubicBezTo>
                    <a:pt x="1137" y="7477"/>
                    <a:pt x="1299" y="7477"/>
                    <a:pt x="1137" y="7477"/>
                  </a:cubicBezTo>
                  <a:cubicBezTo>
                    <a:pt x="1299" y="7477"/>
                    <a:pt x="1299" y="7477"/>
                    <a:pt x="1299" y="7477"/>
                  </a:cubicBezTo>
                  <a:cubicBezTo>
                    <a:pt x="1462" y="7643"/>
                    <a:pt x="1462" y="7643"/>
                    <a:pt x="1462" y="7643"/>
                  </a:cubicBezTo>
                  <a:cubicBezTo>
                    <a:pt x="1624" y="7643"/>
                    <a:pt x="1624" y="7643"/>
                    <a:pt x="1624" y="7643"/>
                  </a:cubicBezTo>
                  <a:cubicBezTo>
                    <a:pt x="1624" y="7643"/>
                    <a:pt x="1624" y="7643"/>
                    <a:pt x="1624" y="7643"/>
                  </a:cubicBezTo>
                  <a:cubicBezTo>
                    <a:pt x="1786" y="7643"/>
                    <a:pt x="1786" y="7809"/>
                    <a:pt x="1949" y="7809"/>
                  </a:cubicBezTo>
                  <a:cubicBezTo>
                    <a:pt x="1949" y="7809"/>
                    <a:pt x="1949" y="7975"/>
                    <a:pt x="2111" y="7809"/>
                  </a:cubicBezTo>
                  <a:cubicBezTo>
                    <a:pt x="2111" y="7809"/>
                    <a:pt x="2111" y="7809"/>
                    <a:pt x="2111" y="7809"/>
                  </a:cubicBezTo>
                  <a:cubicBezTo>
                    <a:pt x="2111" y="7809"/>
                    <a:pt x="2274" y="7809"/>
                    <a:pt x="2274" y="7643"/>
                  </a:cubicBezTo>
                  <a:cubicBezTo>
                    <a:pt x="2274" y="7809"/>
                    <a:pt x="2111" y="7809"/>
                    <a:pt x="2111" y="7809"/>
                  </a:cubicBezTo>
                  <a:cubicBezTo>
                    <a:pt x="2274" y="7809"/>
                    <a:pt x="2274" y="7975"/>
                    <a:pt x="2274" y="7975"/>
                  </a:cubicBezTo>
                  <a:cubicBezTo>
                    <a:pt x="2274" y="7975"/>
                    <a:pt x="2274" y="7975"/>
                    <a:pt x="2111" y="7975"/>
                  </a:cubicBezTo>
                  <a:cubicBezTo>
                    <a:pt x="2274" y="7975"/>
                    <a:pt x="2274" y="7975"/>
                    <a:pt x="2436" y="7975"/>
                  </a:cubicBezTo>
                  <a:cubicBezTo>
                    <a:pt x="2436" y="7975"/>
                    <a:pt x="2436" y="7975"/>
                    <a:pt x="2436" y="7975"/>
                  </a:cubicBezTo>
                  <a:cubicBezTo>
                    <a:pt x="2436" y="7975"/>
                    <a:pt x="2436" y="7975"/>
                    <a:pt x="2436" y="7975"/>
                  </a:cubicBezTo>
                  <a:cubicBezTo>
                    <a:pt x="2436" y="7975"/>
                    <a:pt x="2436" y="7975"/>
                    <a:pt x="2436" y="7975"/>
                  </a:cubicBezTo>
                  <a:cubicBezTo>
                    <a:pt x="2436" y="7809"/>
                    <a:pt x="2436" y="7809"/>
                    <a:pt x="2436" y="7809"/>
                  </a:cubicBezTo>
                  <a:cubicBezTo>
                    <a:pt x="2436" y="7809"/>
                    <a:pt x="2436" y="7809"/>
                    <a:pt x="2436" y="7809"/>
                  </a:cubicBezTo>
                  <a:cubicBezTo>
                    <a:pt x="2436" y="7809"/>
                    <a:pt x="2436" y="7809"/>
                    <a:pt x="2436" y="7809"/>
                  </a:cubicBezTo>
                  <a:cubicBezTo>
                    <a:pt x="2436" y="7809"/>
                    <a:pt x="2436" y="7809"/>
                    <a:pt x="2436" y="7809"/>
                  </a:cubicBezTo>
                  <a:cubicBezTo>
                    <a:pt x="2598" y="7975"/>
                    <a:pt x="2436" y="7809"/>
                    <a:pt x="2436" y="7975"/>
                  </a:cubicBezTo>
                  <a:cubicBezTo>
                    <a:pt x="2436" y="8142"/>
                    <a:pt x="2436" y="7975"/>
                    <a:pt x="2436" y="8142"/>
                  </a:cubicBezTo>
                  <a:cubicBezTo>
                    <a:pt x="2436" y="8142"/>
                    <a:pt x="2436" y="8474"/>
                    <a:pt x="2598" y="8474"/>
                  </a:cubicBezTo>
                  <a:cubicBezTo>
                    <a:pt x="2436" y="8308"/>
                    <a:pt x="2436" y="8142"/>
                    <a:pt x="2598" y="8142"/>
                  </a:cubicBezTo>
                  <a:cubicBezTo>
                    <a:pt x="2598" y="8142"/>
                    <a:pt x="2598" y="8142"/>
                    <a:pt x="2598" y="8142"/>
                  </a:cubicBezTo>
                  <a:cubicBezTo>
                    <a:pt x="2598" y="8142"/>
                    <a:pt x="2598" y="8142"/>
                    <a:pt x="2598" y="8142"/>
                  </a:cubicBezTo>
                  <a:cubicBezTo>
                    <a:pt x="2598" y="8142"/>
                    <a:pt x="2598" y="8142"/>
                    <a:pt x="2598" y="8142"/>
                  </a:cubicBezTo>
                  <a:cubicBezTo>
                    <a:pt x="2761" y="8142"/>
                    <a:pt x="2761" y="8142"/>
                    <a:pt x="2761" y="8142"/>
                  </a:cubicBezTo>
                  <a:cubicBezTo>
                    <a:pt x="2761" y="8142"/>
                    <a:pt x="2761" y="8142"/>
                    <a:pt x="2761" y="8142"/>
                  </a:cubicBezTo>
                  <a:cubicBezTo>
                    <a:pt x="2761" y="8142"/>
                    <a:pt x="2761" y="8142"/>
                    <a:pt x="2761" y="8308"/>
                  </a:cubicBezTo>
                  <a:cubicBezTo>
                    <a:pt x="2761" y="8142"/>
                    <a:pt x="2761" y="8142"/>
                    <a:pt x="2761" y="7975"/>
                  </a:cubicBezTo>
                  <a:cubicBezTo>
                    <a:pt x="2761" y="7975"/>
                    <a:pt x="2761" y="7975"/>
                    <a:pt x="2761" y="7975"/>
                  </a:cubicBezTo>
                  <a:cubicBezTo>
                    <a:pt x="2761" y="8142"/>
                    <a:pt x="2761" y="8142"/>
                    <a:pt x="2761" y="8142"/>
                  </a:cubicBezTo>
                  <a:cubicBezTo>
                    <a:pt x="2761" y="8142"/>
                    <a:pt x="2761" y="8142"/>
                    <a:pt x="2761" y="8142"/>
                  </a:cubicBezTo>
                  <a:cubicBezTo>
                    <a:pt x="2761" y="8142"/>
                    <a:pt x="2761" y="8142"/>
                    <a:pt x="2761" y="8142"/>
                  </a:cubicBezTo>
                  <a:cubicBezTo>
                    <a:pt x="2923" y="8142"/>
                    <a:pt x="2923" y="7975"/>
                    <a:pt x="3086" y="7975"/>
                  </a:cubicBezTo>
                  <a:cubicBezTo>
                    <a:pt x="3086" y="7975"/>
                    <a:pt x="3086" y="7975"/>
                    <a:pt x="3086" y="7975"/>
                  </a:cubicBezTo>
                  <a:cubicBezTo>
                    <a:pt x="3086" y="7975"/>
                    <a:pt x="3086" y="7975"/>
                    <a:pt x="3086" y="8142"/>
                  </a:cubicBezTo>
                  <a:cubicBezTo>
                    <a:pt x="3086" y="8142"/>
                    <a:pt x="3086" y="8142"/>
                    <a:pt x="3086" y="8142"/>
                  </a:cubicBezTo>
                  <a:cubicBezTo>
                    <a:pt x="3086" y="8142"/>
                    <a:pt x="3086" y="8142"/>
                    <a:pt x="3086" y="8142"/>
                  </a:cubicBezTo>
                  <a:cubicBezTo>
                    <a:pt x="3086" y="8142"/>
                    <a:pt x="3086" y="8142"/>
                    <a:pt x="3086" y="7975"/>
                  </a:cubicBezTo>
                  <a:cubicBezTo>
                    <a:pt x="3248" y="8142"/>
                    <a:pt x="3086" y="8308"/>
                    <a:pt x="2923" y="8142"/>
                  </a:cubicBezTo>
                  <a:cubicBezTo>
                    <a:pt x="2923" y="8308"/>
                    <a:pt x="2923" y="8308"/>
                    <a:pt x="2923" y="8308"/>
                  </a:cubicBezTo>
                  <a:cubicBezTo>
                    <a:pt x="2923" y="8308"/>
                    <a:pt x="2923" y="8142"/>
                    <a:pt x="2761" y="8308"/>
                  </a:cubicBezTo>
                  <a:cubicBezTo>
                    <a:pt x="2923" y="8308"/>
                    <a:pt x="2923" y="8308"/>
                    <a:pt x="2923" y="8308"/>
                  </a:cubicBezTo>
                  <a:cubicBezTo>
                    <a:pt x="3086" y="8308"/>
                    <a:pt x="3248" y="8308"/>
                    <a:pt x="3248" y="8308"/>
                  </a:cubicBezTo>
                  <a:cubicBezTo>
                    <a:pt x="3248" y="8308"/>
                    <a:pt x="3248" y="8308"/>
                    <a:pt x="3248" y="8308"/>
                  </a:cubicBezTo>
                  <a:cubicBezTo>
                    <a:pt x="3248" y="8308"/>
                    <a:pt x="3248" y="8308"/>
                    <a:pt x="3248" y="8308"/>
                  </a:cubicBezTo>
                  <a:cubicBezTo>
                    <a:pt x="3248" y="8308"/>
                    <a:pt x="3248" y="8308"/>
                    <a:pt x="3248" y="8308"/>
                  </a:cubicBezTo>
                  <a:cubicBezTo>
                    <a:pt x="3248" y="8308"/>
                    <a:pt x="3248" y="8308"/>
                    <a:pt x="3248" y="8308"/>
                  </a:cubicBezTo>
                  <a:cubicBezTo>
                    <a:pt x="3248" y="8308"/>
                    <a:pt x="3411" y="8308"/>
                    <a:pt x="3411" y="8308"/>
                  </a:cubicBezTo>
                  <a:cubicBezTo>
                    <a:pt x="3573" y="8308"/>
                    <a:pt x="3573" y="8308"/>
                    <a:pt x="3573" y="8308"/>
                  </a:cubicBezTo>
                  <a:cubicBezTo>
                    <a:pt x="3573" y="8308"/>
                    <a:pt x="3411" y="8308"/>
                    <a:pt x="3411" y="8474"/>
                  </a:cubicBezTo>
                  <a:cubicBezTo>
                    <a:pt x="3411" y="8474"/>
                    <a:pt x="3573" y="8474"/>
                    <a:pt x="3573" y="8474"/>
                  </a:cubicBezTo>
                  <a:cubicBezTo>
                    <a:pt x="3573" y="8474"/>
                    <a:pt x="3573" y="8474"/>
                    <a:pt x="3573" y="8474"/>
                  </a:cubicBezTo>
                  <a:cubicBezTo>
                    <a:pt x="3573" y="8640"/>
                    <a:pt x="3573" y="8640"/>
                    <a:pt x="3573" y="8640"/>
                  </a:cubicBezTo>
                  <a:cubicBezTo>
                    <a:pt x="3573" y="8640"/>
                    <a:pt x="3573" y="8640"/>
                    <a:pt x="3573" y="8640"/>
                  </a:cubicBezTo>
                  <a:cubicBezTo>
                    <a:pt x="3411" y="8474"/>
                    <a:pt x="3411" y="8640"/>
                    <a:pt x="3411" y="8640"/>
                  </a:cubicBezTo>
                  <a:cubicBezTo>
                    <a:pt x="3411" y="8640"/>
                    <a:pt x="3411" y="8640"/>
                    <a:pt x="3411" y="8806"/>
                  </a:cubicBezTo>
                  <a:cubicBezTo>
                    <a:pt x="3411" y="8806"/>
                    <a:pt x="3411" y="8640"/>
                    <a:pt x="3411" y="8640"/>
                  </a:cubicBezTo>
                  <a:cubicBezTo>
                    <a:pt x="3573" y="8806"/>
                    <a:pt x="3411" y="8806"/>
                    <a:pt x="3411" y="8806"/>
                  </a:cubicBezTo>
                  <a:cubicBezTo>
                    <a:pt x="3411" y="8972"/>
                    <a:pt x="3573" y="8806"/>
                    <a:pt x="3573" y="8806"/>
                  </a:cubicBezTo>
                  <a:cubicBezTo>
                    <a:pt x="3735" y="8806"/>
                    <a:pt x="3735" y="8972"/>
                    <a:pt x="3735" y="8972"/>
                  </a:cubicBezTo>
                  <a:cubicBezTo>
                    <a:pt x="3898" y="8972"/>
                    <a:pt x="3898" y="8806"/>
                    <a:pt x="3898" y="8806"/>
                  </a:cubicBezTo>
                  <a:cubicBezTo>
                    <a:pt x="4060" y="8806"/>
                    <a:pt x="4060" y="8806"/>
                    <a:pt x="4223" y="8806"/>
                  </a:cubicBezTo>
                  <a:cubicBezTo>
                    <a:pt x="4385" y="8806"/>
                    <a:pt x="4547" y="8972"/>
                    <a:pt x="4547" y="8972"/>
                  </a:cubicBezTo>
                  <a:cubicBezTo>
                    <a:pt x="4547" y="8972"/>
                    <a:pt x="4385" y="8972"/>
                    <a:pt x="4385" y="8806"/>
                  </a:cubicBezTo>
                  <a:cubicBezTo>
                    <a:pt x="4385" y="8806"/>
                    <a:pt x="4385" y="8806"/>
                    <a:pt x="4385" y="8806"/>
                  </a:cubicBezTo>
                  <a:cubicBezTo>
                    <a:pt x="4385" y="8806"/>
                    <a:pt x="4385" y="8806"/>
                    <a:pt x="4223" y="8806"/>
                  </a:cubicBezTo>
                  <a:cubicBezTo>
                    <a:pt x="4223" y="8806"/>
                    <a:pt x="4060" y="8806"/>
                    <a:pt x="3898" y="8806"/>
                  </a:cubicBezTo>
                  <a:cubicBezTo>
                    <a:pt x="3898" y="8972"/>
                    <a:pt x="4060" y="9138"/>
                    <a:pt x="3898" y="9138"/>
                  </a:cubicBezTo>
                  <a:cubicBezTo>
                    <a:pt x="4060" y="9305"/>
                    <a:pt x="4223" y="9305"/>
                    <a:pt x="4223" y="9471"/>
                  </a:cubicBezTo>
                  <a:cubicBezTo>
                    <a:pt x="4223" y="9637"/>
                    <a:pt x="3898" y="9637"/>
                    <a:pt x="4060" y="9803"/>
                  </a:cubicBezTo>
                  <a:cubicBezTo>
                    <a:pt x="4060" y="9969"/>
                    <a:pt x="4223" y="10135"/>
                    <a:pt x="4223" y="10135"/>
                  </a:cubicBezTo>
                  <a:cubicBezTo>
                    <a:pt x="4223" y="10135"/>
                    <a:pt x="4385" y="10135"/>
                    <a:pt x="4385" y="10302"/>
                  </a:cubicBezTo>
                  <a:cubicBezTo>
                    <a:pt x="4385" y="10302"/>
                    <a:pt x="4385" y="10302"/>
                    <a:pt x="4385" y="10468"/>
                  </a:cubicBezTo>
                  <a:cubicBezTo>
                    <a:pt x="4547" y="10468"/>
                    <a:pt x="4385" y="10634"/>
                    <a:pt x="4547" y="10634"/>
                  </a:cubicBezTo>
                  <a:cubicBezTo>
                    <a:pt x="4547" y="10634"/>
                    <a:pt x="4547" y="10634"/>
                    <a:pt x="4547" y="10468"/>
                  </a:cubicBezTo>
                  <a:cubicBezTo>
                    <a:pt x="4547" y="10634"/>
                    <a:pt x="4710" y="10634"/>
                    <a:pt x="4710" y="10800"/>
                  </a:cubicBezTo>
                  <a:cubicBezTo>
                    <a:pt x="4872" y="10800"/>
                    <a:pt x="4872" y="10800"/>
                    <a:pt x="5035" y="10800"/>
                  </a:cubicBezTo>
                  <a:cubicBezTo>
                    <a:pt x="5035" y="10800"/>
                    <a:pt x="5035" y="10966"/>
                    <a:pt x="5035" y="10966"/>
                  </a:cubicBezTo>
                  <a:cubicBezTo>
                    <a:pt x="5035" y="10966"/>
                    <a:pt x="5197" y="10966"/>
                    <a:pt x="5197" y="10966"/>
                  </a:cubicBezTo>
                  <a:cubicBezTo>
                    <a:pt x="5359" y="10966"/>
                    <a:pt x="5359" y="11132"/>
                    <a:pt x="5359" y="11132"/>
                  </a:cubicBezTo>
                  <a:cubicBezTo>
                    <a:pt x="5359" y="10966"/>
                    <a:pt x="5522" y="10966"/>
                    <a:pt x="5522" y="10966"/>
                  </a:cubicBezTo>
                  <a:cubicBezTo>
                    <a:pt x="5522" y="11132"/>
                    <a:pt x="5522" y="11132"/>
                    <a:pt x="5522" y="11132"/>
                  </a:cubicBezTo>
                  <a:cubicBezTo>
                    <a:pt x="5522" y="11298"/>
                    <a:pt x="5359" y="11298"/>
                    <a:pt x="5359" y="11298"/>
                  </a:cubicBezTo>
                  <a:cubicBezTo>
                    <a:pt x="5359" y="11465"/>
                    <a:pt x="5359" y="11298"/>
                    <a:pt x="5522" y="11298"/>
                  </a:cubicBezTo>
                  <a:cubicBezTo>
                    <a:pt x="5522" y="11465"/>
                    <a:pt x="5684" y="11797"/>
                    <a:pt x="5522" y="11631"/>
                  </a:cubicBezTo>
                  <a:cubicBezTo>
                    <a:pt x="5522" y="11797"/>
                    <a:pt x="5522" y="11797"/>
                    <a:pt x="5522" y="11797"/>
                  </a:cubicBezTo>
                  <a:cubicBezTo>
                    <a:pt x="5522" y="11797"/>
                    <a:pt x="5684" y="11797"/>
                    <a:pt x="5522" y="11963"/>
                  </a:cubicBezTo>
                  <a:cubicBezTo>
                    <a:pt x="5522" y="11963"/>
                    <a:pt x="5522" y="11963"/>
                    <a:pt x="5522" y="11963"/>
                  </a:cubicBezTo>
                  <a:cubicBezTo>
                    <a:pt x="5522" y="12129"/>
                    <a:pt x="5522" y="12129"/>
                    <a:pt x="5684" y="12295"/>
                  </a:cubicBezTo>
                  <a:cubicBezTo>
                    <a:pt x="5684" y="12295"/>
                    <a:pt x="5522" y="12129"/>
                    <a:pt x="5359" y="12129"/>
                  </a:cubicBezTo>
                  <a:cubicBezTo>
                    <a:pt x="5359" y="12129"/>
                    <a:pt x="5359" y="12295"/>
                    <a:pt x="5359" y="12295"/>
                  </a:cubicBezTo>
                  <a:cubicBezTo>
                    <a:pt x="5359" y="12295"/>
                    <a:pt x="5522" y="12462"/>
                    <a:pt x="5522" y="12462"/>
                  </a:cubicBezTo>
                  <a:cubicBezTo>
                    <a:pt x="5522" y="12462"/>
                    <a:pt x="5522" y="12462"/>
                    <a:pt x="5684" y="12462"/>
                  </a:cubicBezTo>
                  <a:cubicBezTo>
                    <a:pt x="5684" y="12628"/>
                    <a:pt x="5684" y="12628"/>
                    <a:pt x="5684" y="12628"/>
                  </a:cubicBezTo>
                  <a:cubicBezTo>
                    <a:pt x="5847" y="12794"/>
                    <a:pt x="6009" y="12794"/>
                    <a:pt x="6009" y="12794"/>
                  </a:cubicBezTo>
                  <a:cubicBezTo>
                    <a:pt x="6009" y="12960"/>
                    <a:pt x="6009" y="13126"/>
                    <a:pt x="6171" y="13292"/>
                  </a:cubicBezTo>
                  <a:cubicBezTo>
                    <a:pt x="6171" y="13292"/>
                    <a:pt x="6171" y="13625"/>
                    <a:pt x="6171" y="13625"/>
                  </a:cubicBezTo>
                  <a:cubicBezTo>
                    <a:pt x="6334" y="13791"/>
                    <a:pt x="6334" y="13791"/>
                    <a:pt x="6496" y="13957"/>
                  </a:cubicBezTo>
                  <a:cubicBezTo>
                    <a:pt x="6334" y="13791"/>
                    <a:pt x="6334" y="13791"/>
                    <a:pt x="6334" y="13791"/>
                  </a:cubicBezTo>
                  <a:cubicBezTo>
                    <a:pt x="6496" y="13957"/>
                    <a:pt x="6334" y="13957"/>
                    <a:pt x="6334" y="14123"/>
                  </a:cubicBezTo>
                  <a:cubicBezTo>
                    <a:pt x="6334" y="14123"/>
                    <a:pt x="6334" y="13957"/>
                    <a:pt x="6334" y="13957"/>
                  </a:cubicBezTo>
                  <a:cubicBezTo>
                    <a:pt x="6334" y="13791"/>
                    <a:pt x="6171" y="13791"/>
                    <a:pt x="6171" y="13791"/>
                  </a:cubicBezTo>
                  <a:cubicBezTo>
                    <a:pt x="6171" y="13625"/>
                    <a:pt x="6171" y="13458"/>
                    <a:pt x="6009" y="13292"/>
                  </a:cubicBezTo>
                  <a:cubicBezTo>
                    <a:pt x="6009" y="13126"/>
                    <a:pt x="5847" y="12960"/>
                    <a:pt x="5684" y="12794"/>
                  </a:cubicBezTo>
                  <a:cubicBezTo>
                    <a:pt x="5684" y="12794"/>
                    <a:pt x="5522" y="12628"/>
                    <a:pt x="5522" y="12628"/>
                  </a:cubicBezTo>
                  <a:cubicBezTo>
                    <a:pt x="5359" y="12628"/>
                    <a:pt x="5359" y="13458"/>
                    <a:pt x="5359" y="13625"/>
                  </a:cubicBezTo>
                  <a:cubicBezTo>
                    <a:pt x="5359" y="13957"/>
                    <a:pt x="5359" y="14289"/>
                    <a:pt x="5359" y="14622"/>
                  </a:cubicBezTo>
                  <a:cubicBezTo>
                    <a:pt x="5359" y="14455"/>
                    <a:pt x="5359" y="14289"/>
                    <a:pt x="5684" y="14455"/>
                  </a:cubicBezTo>
                  <a:cubicBezTo>
                    <a:pt x="5684" y="14455"/>
                    <a:pt x="5522" y="14455"/>
                    <a:pt x="5522" y="14455"/>
                  </a:cubicBezTo>
                  <a:cubicBezTo>
                    <a:pt x="5684" y="14622"/>
                    <a:pt x="5522" y="14622"/>
                    <a:pt x="5359" y="14622"/>
                  </a:cubicBezTo>
                  <a:cubicBezTo>
                    <a:pt x="5359" y="14622"/>
                    <a:pt x="5359" y="14788"/>
                    <a:pt x="5359" y="14788"/>
                  </a:cubicBezTo>
                  <a:cubicBezTo>
                    <a:pt x="5359" y="15286"/>
                    <a:pt x="5197" y="15618"/>
                    <a:pt x="5197" y="16117"/>
                  </a:cubicBezTo>
                  <a:cubicBezTo>
                    <a:pt x="5035" y="16283"/>
                    <a:pt x="5035" y="16615"/>
                    <a:pt x="5035" y="16948"/>
                  </a:cubicBezTo>
                  <a:cubicBezTo>
                    <a:pt x="4872" y="17114"/>
                    <a:pt x="4710" y="17446"/>
                    <a:pt x="4547" y="17280"/>
                  </a:cubicBezTo>
                  <a:cubicBezTo>
                    <a:pt x="4547" y="17446"/>
                    <a:pt x="4547" y="17446"/>
                    <a:pt x="4547" y="17612"/>
                  </a:cubicBezTo>
                  <a:cubicBezTo>
                    <a:pt x="4710" y="17446"/>
                    <a:pt x="4710" y="17612"/>
                    <a:pt x="4872" y="17612"/>
                  </a:cubicBezTo>
                  <a:cubicBezTo>
                    <a:pt x="4872" y="17612"/>
                    <a:pt x="4872" y="17612"/>
                    <a:pt x="4872" y="17612"/>
                  </a:cubicBezTo>
                  <a:cubicBezTo>
                    <a:pt x="4872" y="17612"/>
                    <a:pt x="4872" y="17612"/>
                    <a:pt x="4872" y="17612"/>
                  </a:cubicBezTo>
                  <a:cubicBezTo>
                    <a:pt x="5035" y="17612"/>
                    <a:pt x="5035" y="17612"/>
                    <a:pt x="5035" y="17612"/>
                  </a:cubicBezTo>
                  <a:cubicBezTo>
                    <a:pt x="5197" y="17778"/>
                    <a:pt x="4872" y="17945"/>
                    <a:pt x="5035" y="18111"/>
                  </a:cubicBezTo>
                  <a:cubicBezTo>
                    <a:pt x="5197" y="18111"/>
                    <a:pt x="5035" y="17945"/>
                    <a:pt x="5197" y="17945"/>
                  </a:cubicBezTo>
                  <a:cubicBezTo>
                    <a:pt x="5035" y="18111"/>
                    <a:pt x="5522" y="18111"/>
                    <a:pt x="5684" y="18111"/>
                  </a:cubicBezTo>
                  <a:cubicBezTo>
                    <a:pt x="5684" y="18277"/>
                    <a:pt x="5847" y="18277"/>
                    <a:pt x="6009" y="18277"/>
                  </a:cubicBezTo>
                  <a:cubicBezTo>
                    <a:pt x="6171" y="18277"/>
                    <a:pt x="6009" y="18277"/>
                    <a:pt x="6009" y="18443"/>
                  </a:cubicBezTo>
                  <a:cubicBezTo>
                    <a:pt x="6171" y="18443"/>
                    <a:pt x="6334" y="18609"/>
                    <a:pt x="6334" y="18609"/>
                  </a:cubicBezTo>
                  <a:cubicBezTo>
                    <a:pt x="6334" y="18609"/>
                    <a:pt x="6334" y="18609"/>
                    <a:pt x="6334" y="18609"/>
                  </a:cubicBezTo>
                  <a:cubicBezTo>
                    <a:pt x="6496" y="18609"/>
                    <a:pt x="6496" y="18609"/>
                    <a:pt x="6496" y="18609"/>
                  </a:cubicBezTo>
                  <a:cubicBezTo>
                    <a:pt x="6659" y="18609"/>
                    <a:pt x="6659" y="18609"/>
                    <a:pt x="6659" y="18443"/>
                  </a:cubicBezTo>
                  <a:cubicBezTo>
                    <a:pt x="6821" y="18609"/>
                    <a:pt x="6821" y="18609"/>
                    <a:pt x="6983" y="18609"/>
                  </a:cubicBezTo>
                  <a:cubicBezTo>
                    <a:pt x="6983" y="18775"/>
                    <a:pt x="7146" y="18775"/>
                    <a:pt x="7308" y="18775"/>
                  </a:cubicBezTo>
                  <a:cubicBezTo>
                    <a:pt x="7471" y="18775"/>
                    <a:pt x="7471" y="18775"/>
                    <a:pt x="7633" y="18775"/>
                  </a:cubicBezTo>
                  <a:cubicBezTo>
                    <a:pt x="7633" y="18775"/>
                    <a:pt x="7633" y="18775"/>
                    <a:pt x="7795" y="18775"/>
                  </a:cubicBezTo>
                  <a:cubicBezTo>
                    <a:pt x="7795" y="18775"/>
                    <a:pt x="7795" y="18775"/>
                    <a:pt x="7795" y="18775"/>
                  </a:cubicBezTo>
                  <a:cubicBezTo>
                    <a:pt x="7795" y="18775"/>
                    <a:pt x="7958" y="18775"/>
                    <a:pt x="7958" y="18775"/>
                  </a:cubicBezTo>
                  <a:cubicBezTo>
                    <a:pt x="7958" y="18775"/>
                    <a:pt x="8283" y="18775"/>
                    <a:pt x="8120" y="18609"/>
                  </a:cubicBezTo>
                  <a:cubicBezTo>
                    <a:pt x="8120" y="18609"/>
                    <a:pt x="8120" y="18443"/>
                    <a:pt x="8283" y="18443"/>
                  </a:cubicBezTo>
                  <a:cubicBezTo>
                    <a:pt x="8283" y="18443"/>
                    <a:pt x="8608" y="18609"/>
                    <a:pt x="8608" y="18609"/>
                  </a:cubicBezTo>
                  <a:cubicBezTo>
                    <a:pt x="8608" y="18609"/>
                    <a:pt x="8770" y="18609"/>
                    <a:pt x="8770" y="18609"/>
                  </a:cubicBezTo>
                  <a:cubicBezTo>
                    <a:pt x="8770" y="18609"/>
                    <a:pt x="8770" y="18775"/>
                    <a:pt x="8932" y="18775"/>
                  </a:cubicBezTo>
                  <a:cubicBezTo>
                    <a:pt x="8932" y="18775"/>
                    <a:pt x="9095" y="18775"/>
                    <a:pt x="9257" y="18775"/>
                  </a:cubicBezTo>
                  <a:cubicBezTo>
                    <a:pt x="9257" y="18775"/>
                    <a:pt x="9257" y="18942"/>
                    <a:pt x="9420" y="18942"/>
                  </a:cubicBezTo>
                  <a:cubicBezTo>
                    <a:pt x="9420" y="18942"/>
                    <a:pt x="9420" y="18942"/>
                    <a:pt x="9420" y="18942"/>
                  </a:cubicBezTo>
                  <a:cubicBezTo>
                    <a:pt x="9420" y="18942"/>
                    <a:pt x="9420" y="18942"/>
                    <a:pt x="9582" y="18942"/>
                  </a:cubicBezTo>
                  <a:cubicBezTo>
                    <a:pt x="9582" y="18942"/>
                    <a:pt x="9744" y="18942"/>
                    <a:pt x="9744" y="18942"/>
                  </a:cubicBezTo>
                  <a:cubicBezTo>
                    <a:pt x="9744" y="18942"/>
                    <a:pt x="9744" y="18942"/>
                    <a:pt x="9907" y="19108"/>
                  </a:cubicBezTo>
                  <a:cubicBezTo>
                    <a:pt x="9744" y="19108"/>
                    <a:pt x="9744" y="19108"/>
                    <a:pt x="9744" y="19108"/>
                  </a:cubicBezTo>
                  <a:cubicBezTo>
                    <a:pt x="9744" y="19274"/>
                    <a:pt x="9907" y="19274"/>
                    <a:pt x="10069" y="19274"/>
                  </a:cubicBezTo>
                  <a:cubicBezTo>
                    <a:pt x="10069" y="19274"/>
                    <a:pt x="10069" y="19274"/>
                    <a:pt x="10069" y="19274"/>
                  </a:cubicBezTo>
                  <a:cubicBezTo>
                    <a:pt x="10069" y="19440"/>
                    <a:pt x="10069" y="19440"/>
                    <a:pt x="10232" y="19440"/>
                  </a:cubicBezTo>
                  <a:cubicBezTo>
                    <a:pt x="10232" y="19606"/>
                    <a:pt x="10232" y="19440"/>
                    <a:pt x="10394" y="19440"/>
                  </a:cubicBezTo>
                  <a:cubicBezTo>
                    <a:pt x="10556" y="19274"/>
                    <a:pt x="10719" y="19274"/>
                    <a:pt x="10881" y="19440"/>
                  </a:cubicBezTo>
                  <a:cubicBezTo>
                    <a:pt x="10881" y="19440"/>
                    <a:pt x="10881" y="19606"/>
                    <a:pt x="11044" y="19606"/>
                  </a:cubicBezTo>
                  <a:cubicBezTo>
                    <a:pt x="11044" y="19606"/>
                    <a:pt x="11044" y="19440"/>
                    <a:pt x="11044" y="19440"/>
                  </a:cubicBezTo>
                  <a:cubicBezTo>
                    <a:pt x="11044" y="19440"/>
                    <a:pt x="11206" y="19440"/>
                    <a:pt x="11206" y="19606"/>
                  </a:cubicBezTo>
                  <a:cubicBezTo>
                    <a:pt x="11044" y="19440"/>
                    <a:pt x="11531" y="19274"/>
                    <a:pt x="11531" y="19274"/>
                  </a:cubicBezTo>
                  <a:cubicBezTo>
                    <a:pt x="11693" y="19274"/>
                    <a:pt x="11856" y="19274"/>
                    <a:pt x="12018" y="19274"/>
                  </a:cubicBezTo>
                  <a:cubicBezTo>
                    <a:pt x="12018" y="19274"/>
                    <a:pt x="11856" y="19274"/>
                    <a:pt x="11856" y="19108"/>
                  </a:cubicBezTo>
                  <a:cubicBezTo>
                    <a:pt x="11856" y="19108"/>
                    <a:pt x="11856" y="19108"/>
                    <a:pt x="11856" y="19108"/>
                  </a:cubicBezTo>
                  <a:cubicBezTo>
                    <a:pt x="11693" y="18942"/>
                    <a:pt x="11856" y="18609"/>
                    <a:pt x="11856" y="18443"/>
                  </a:cubicBezTo>
                  <a:cubicBezTo>
                    <a:pt x="11856" y="18277"/>
                    <a:pt x="11693" y="18277"/>
                    <a:pt x="11856" y="18111"/>
                  </a:cubicBezTo>
                  <a:cubicBezTo>
                    <a:pt x="11856" y="17945"/>
                    <a:pt x="12018" y="17778"/>
                    <a:pt x="12180" y="17778"/>
                  </a:cubicBezTo>
                  <a:cubicBezTo>
                    <a:pt x="12180" y="17612"/>
                    <a:pt x="12180" y="17612"/>
                    <a:pt x="12343" y="17612"/>
                  </a:cubicBezTo>
                  <a:cubicBezTo>
                    <a:pt x="12343" y="17612"/>
                    <a:pt x="12343" y="17612"/>
                    <a:pt x="12505" y="17612"/>
                  </a:cubicBezTo>
                  <a:cubicBezTo>
                    <a:pt x="12668" y="17446"/>
                    <a:pt x="12830" y="17280"/>
                    <a:pt x="12992" y="17114"/>
                  </a:cubicBezTo>
                  <a:cubicBezTo>
                    <a:pt x="12992" y="17114"/>
                    <a:pt x="13155" y="16948"/>
                    <a:pt x="13317" y="16948"/>
                  </a:cubicBezTo>
                  <a:cubicBezTo>
                    <a:pt x="13480" y="17114"/>
                    <a:pt x="13317" y="17114"/>
                    <a:pt x="13317" y="17114"/>
                  </a:cubicBezTo>
                  <a:cubicBezTo>
                    <a:pt x="13480" y="17114"/>
                    <a:pt x="13480" y="17114"/>
                    <a:pt x="13480" y="17114"/>
                  </a:cubicBezTo>
                  <a:cubicBezTo>
                    <a:pt x="13805" y="17280"/>
                    <a:pt x="13967" y="17114"/>
                    <a:pt x="14129" y="17280"/>
                  </a:cubicBezTo>
                  <a:cubicBezTo>
                    <a:pt x="14129" y="17280"/>
                    <a:pt x="13967" y="17280"/>
                    <a:pt x="14129" y="17446"/>
                  </a:cubicBezTo>
                  <a:cubicBezTo>
                    <a:pt x="14129" y="17446"/>
                    <a:pt x="14292" y="17446"/>
                    <a:pt x="14454" y="17446"/>
                  </a:cubicBezTo>
                  <a:cubicBezTo>
                    <a:pt x="14454" y="17280"/>
                    <a:pt x="14292" y="17280"/>
                    <a:pt x="14292" y="17280"/>
                  </a:cubicBezTo>
                  <a:cubicBezTo>
                    <a:pt x="14292" y="17114"/>
                    <a:pt x="14292" y="17114"/>
                    <a:pt x="14292" y="16948"/>
                  </a:cubicBezTo>
                  <a:cubicBezTo>
                    <a:pt x="14292" y="16948"/>
                    <a:pt x="14292" y="17114"/>
                    <a:pt x="14292" y="17280"/>
                  </a:cubicBezTo>
                  <a:cubicBezTo>
                    <a:pt x="14292" y="17280"/>
                    <a:pt x="14454" y="17280"/>
                    <a:pt x="14454" y="17446"/>
                  </a:cubicBezTo>
                  <a:cubicBezTo>
                    <a:pt x="14454" y="17446"/>
                    <a:pt x="14454" y="17446"/>
                    <a:pt x="14617" y="17446"/>
                  </a:cubicBezTo>
                  <a:cubicBezTo>
                    <a:pt x="14454" y="17446"/>
                    <a:pt x="14454" y="17280"/>
                    <a:pt x="14454" y="17280"/>
                  </a:cubicBezTo>
                  <a:cubicBezTo>
                    <a:pt x="14617" y="17114"/>
                    <a:pt x="14617" y="17280"/>
                    <a:pt x="14779" y="17280"/>
                  </a:cubicBezTo>
                  <a:cubicBezTo>
                    <a:pt x="14941" y="17280"/>
                    <a:pt x="14617" y="17114"/>
                    <a:pt x="14779" y="16948"/>
                  </a:cubicBezTo>
                  <a:cubicBezTo>
                    <a:pt x="14779" y="16948"/>
                    <a:pt x="14779" y="17114"/>
                    <a:pt x="14941" y="17114"/>
                  </a:cubicBezTo>
                  <a:cubicBezTo>
                    <a:pt x="14941" y="17114"/>
                    <a:pt x="14941" y="17114"/>
                    <a:pt x="15104" y="17114"/>
                  </a:cubicBezTo>
                  <a:cubicBezTo>
                    <a:pt x="15104" y="17280"/>
                    <a:pt x="14617" y="17280"/>
                    <a:pt x="14779" y="17446"/>
                  </a:cubicBezTo>
                  <a:cubicBezTo>
                    <a:pt x="14779" y="17446"/>
                    <a:pt x="14941" y="17446"/>
                    <a:pt x="15104" y="17446"/>
                  </a:cubicBezTo>
                  <a:cubicBezTo>
                    <a:pt x="15104" y="17446"/>
                    <a:pt x="15104" y="17446"/>
                    <a:pt x="15266" y="17446"/>
                  </a:cubicBezTo>
                  <a:cubicBezTo>
                    <a:pt x="15266" y="17446"/>
                    <a:pt x="15266" y="17612"/>
                    <a:pt x="15266" y="17612"/>
                  </a:cubicBezTo>
                  <a:cubicBezTo>
                    <a:pt x="15266" y="17612"/>
                    <a:pt x="15266" y="17612"/>
                    <a:pt x="15266" y="17778"/>
                  </a:cubicBezTo>
                  <a:cubicBezTo>
                    <a:pt x="15266" y="17778"/>
                    <a:pt x="15429" y="17778"/>
                    <a:pt x="15429" y="17778"/>
                  </a:cubicBezTo>
                  <a:cubicBezTo>
                    <a:pt x="15429" y="17778"/>
                    <a:pt x="15591" y="17778"/>
                    <a:pt x="15591" y="17778"/>
                  </a:cubicBezTo>
                  <a:cubicBezTo>
                    <a:pt x="15591" y="17778"/>
                    <a:pt x="15591" y="17778"/>
                    <a:pt x="15753" y="17778"/>
                  </a:cubicBezTo>
                  <a:cubicBezTo>
                    <a:pt x="15753" y="17778"/>
                    <a:pt x="15753" y="17778"/>
                    <a:pt x="15753" y="17778"/>
                  </a:cubicBezTo>
                  <a:cubicBezTo>
                    <a:pt x="15753" y="17945"/>
                    <a:pt x="15916" y="17945"/>
                    <a:pt x="15916" y="17945"/>
                  </a:cubicBezTo>
                  <a:cubicBezTo>
                    <a:pt x="15916" y="17945"/>
                    <a:pt x="15916" y="17945"/>
                    <a:pt x="15916" y="17945"/>
                  </a:cubicBezTo>
                  <a:cubicBezTo>
                    <a:pt x="15916" y="18111"/>
                    <a:pt x="16078" y="17945"/>
                    <a:pt x="16078" y="17945"/>
                  </a:cubicBezTo>
                  <a:cubicBezTo>
                    <a:pt x="16078" y="17945"/>
                    <a:pt x="16078" y="17945"/>
                    <a:pt x="16078" y="17945"/>
                  </a:cubicBezTo>
                  <a:cubicBezTo>
                    <a:pt x="16078" y="17945"/>
                    <a:pt x="16078" y="17945"/>
                    <a:pt x="16078" y="17945"/>
                  </a:cubicBezTo>
                  <a:cubicBezTo>
                    <a:pt x="16078" y="17945"/>
                    <a:pt x="16241" y="17945"/>
                    <a:pt x="16241" y="17945"/>
                  </a:cubicBezTo>
                  <a:cubicBezTo>
                    <a:pt x="16241" y="17945"/>
                    <a:pt x="16565" y="17945"/>
                    <a:pt x="16403" y="18111"/>
                  </a:cubicBezTo>
                  <a:cubicBezTo>
                    <a:pt x="16403" y="18111"/>
                    <a:pt x="16403" y="18111"/>
                    <a:pt x="16403" y="18111"/>
                  </a:cubicBezTo>
                  <a:cubicBezTo>
                    <a:pt x="16403" y="18111"/>
                    <a:pt x="16403" y="17945"/>
                    <a:pt x="16565" y="17945"/>
                  </a:cubicBezTo>
                  <a:cubicBezTo>
                    <a:pt x="16565" y="17945"/>
                    <a:pt x="16728" y="17945"/>
                    <a:pt x="16728" y="17945"/>
                  </a:cubicBezTo>
                  <a:cubicBezTo>
                    <a:pt x="16728" y="17778"/>
                    <a:pt x="17053" y="17778"/>
                    <a:pt x="17053" y="17778"/>
                  </a:cubicBezTo>
                  <a:cubicBezTo>
                    <a:pt x="17215" y="17778"/>
                    <a:pt x="17215" y="17778"/>
                    <a:pt x="17215" y="17612"/>
                  </a:cubicBezTo>
                  <a:cubicBezTo>
                    <a:pt x="17215" y="17612"/>
                    <a:pt x="17215" y="17612"/>
                    <a:pt x="17053" y="17612"/>
                  </a:cubicBezTo>
                  <a:cubicBezTo>
                    <a:pt x="17053" y="17612"/>
                    <a:pt x="17215" y="17446"/>
                    <a:pt x="17215" y="17446"/>
                  </a:cubicBezTo>
                  <a:cubicBezTo>
                    <a:pt x="17215" y="17446"/>
                    <a:pt x="17215" y="17446"/>
                    <a:pt x="17215" y="17446"/>
                  </a:cubicBezTo>
                  <a:cubicBezTo>
                    <a:pt x="17215" y="17446"/>
                    <a:pt x="17377" y="17280"/>
                    <a:pt x="17215" y="17280"/>
                  </a:cubicBezTo>
                  <a:cubicBezTo>
                    <a:pt x="17377" y="17280"/>
                    <a:pt x="17540" y="17280"/>
                    <a:pt x="17540" y="17280"/>
                  </a:cubicBezTo>
                  <a:cubicBezTo>
                    <a:pt x="17540" y="17280"/>
                    <a:pt x="17540" y="16782"/>
                    <a:pt x="17702" y="16948"/>
                  </a:cubicBezTo>
                  <a:cubicBezTo>
                    <a:pt x="17865" y="16948"/>
                    <a:pt x="17865" y="16948"/>
                    <a:pt x="17865" y="16948"/>
                  </a:cubicBezTo>
                  <a:cubicBezTo>
                    <a:pt x="17865" y="16948"/>
                    <a:pt x="17865" y="16615"/>
                    <a:pt x="18027" y="16782"/>
                  </a:cubicBezTo>
                  <a:cubicBezTo>
                    <a:pt x="18027" y="16615"/>
                    <a:pt x="18189" y="16782"/>
                    <a:pt x="18189" y="16615"/>
                  </a:cubicBezTo>
                  <a:cubicBezTo>
                    <a:pt x="18189" y="16615"/>
                    <a:pt x="18189" y="16449"/>
                    <a:pt x="18352" y="16615"/>
                  </a:cubicBezTo>
                  <a:cubicBezTo>
                    <a:pt x="18514" y="16449"/>
                    <a:pt x="18352" y="16449"/>
                    <a:pt x="18514" y="16283"/>
                  </a:cubicBezTo>
                  <a:cubicBezTo>
                    <a:pt x="18514" y="16117"/>
                    <a:pt x="18677" y="15951"/>
                    <a:pt x="18677" y="15951"/>
                  </a:cubicBezTo>
                  <a:cubicBezTo>
                    <a:pt x="18677" y="15785"/>
                    <a:pt x="18677" y="15785"/>
                    <a:pt x="18677" y="15618"/>
                  </a:cubicBezTo>
                  <a:cubicBezTo>
                    <a:pt x="18514" y="15618"/>
                    <a:pt x="18352" y="15785"/>
                    <a:pt x="18352" y="15785"/>
                  </a:cubicBezTo>
                  <a:cubicBezTo>
                    <a:pt x="18189" y="15785"/>
                    <a:pt x="18027" y="15618"/>
                    <a:pt x="17865" y="15618"/>
                  </a:cubicBezTo>
                  <a:cubicBezTo>
                    <a:pt x="17865" y="15618"/>
                    <a:pt x="17702" y="15618"/>
                    <a:pt x="17702" y="15452"/>
                  </a:cubicBezTo>
                  <a:cubicBezTo>
                    <a:pt x="17540" y="15452"/>
                    <a:pt x="17377" y="15120"/>
                    <a:pt x="17540" y="15120"/>
                  </a:cubicBezTo>
                  <a:cubicBezTo>
                    <a:pt x="17377" y="14954"/>
                    <a:pt x="17540" y="14954"/>
                    <a:pt x="17540" y="14788"/>
                  </a:cubicBezTo>
                  <a:cubicBezTo>
                    <a:pt x="17702" y="14622"/>
                    <a:pt x="17540" y="14455"/>
                    <a:pt x="17702" y="14622"/>
                  </a:cubicBezTo>
                  <a:cubicBezTo>
                    <a:pt x="17702" y="14455"/>
                    <a:pt x="17702" y="14289"/>
                    <a:pt x="17702" y="14289"/>
                  </a:cubicBezTo>
                  <a:cubicBezTo>
                    <a:pt x="17702" y="14123"/>
                    <a:pt x="17540" y="14289"/>
                    <a:pt x="17377" y="14123"/>
                  </a:cubicBezTo>
                  <a:cubicBezTo>
                    <a:pt x="17215" y="14123"/>
                    <a:pt x="17377" y="13957"/>
                    <a:pt x="17215" y="13957"/>
                  </a:cubicBezTo>
                  <a:cubicBezTo>
                    <a:pt x="17215" y="13791"/>
                    <a:pt x="17215" y="13791"/>
                    <a:pt x="17215" y="13791"/>
                  </a:cubicBezTo>
                  <a:cubicBezTo>
                    <a:pt x="17215" y="13791"/>
                    <a:pt x="17215" y="13791"/>
                    <a:pt x="17053" y="13625"/>
                  </a:cubicBezTo>
                  <a:cubicBezTo>
                    <a:pt x="17215" y="13625"/>
                    <a:pt x="17215" y="13625"/>
                    <a:pt x="17377" y="13625"/>
                  </a:cubicBezTo>
                  <a:cubicBezTo>
                    <a:pt x="17540" y="13625"/>
                    <a:pt x="17540" y="13625"/>
                    <a:pt x="17540" y="13458"/>
                  </a:cubicBezTo>
                  <a:cubicBezTo>
                    <a:pt x="17540" y="13458"/>
                    <a:pt x="17540" y="13458"/>
                    <a:pt x="17702" y="13458"/>
                  </a:cubicBezTo>
                  <a:cubicBezTo>
                    <a:pt x="17702" y="13458"/>
                    <a:pt x="17865" y="13458"/>
                    <a:pt x="17702" y="13458"/>
                  </a:cubicBezTo>
                  <a:cubicBezTo>
                    <a:pt x="17865" y="13292"/>
                    <a:pt x="17865" y="13292"/>
                    <a:pt x="17865" y="13126"/>
                  </a:cubicBezTo>
                  <a:cubicBezTo>
                    <a:pt x="17865" y="12960"/>
                    <a:pt x="18027" y="12960"/>
                    <a:pt x="17865" y="12960"/>
                  </a:cubicBezTo>
                  <a:cubicBezTo>
                    <a:pt x="17702" y="12794"/>
                    <a:pt x="17702" y="12794"/>
                    <a:pt x="17702" y="12628"/>
                  </a:cubicBezTo>
                  <a:cubicBezTo>
                    <a:pt x="17540" y="12462"/>
                    <a:pt x="17702" y="12462"/>
                    <a:pt x="17540" y="12462"/>
                  </a:cubicBezTo>
                  <a:cubicBezTo>
                    <a:pt x="17377" y="12295"/>
                    <a:pt x="17377" y="12295"/>
                    <a:pt x="17377" y="12129"/>
                  </a:cubicBezTo>
                  <a:cubicBezTo>
                    <a:pt x="17540" y="11963"/>
                    <a:pt x="17702" y="12129"/>
                    <a:pt x="17702" y="11963"/>
                  </a:cubicBezTo>
                  <a:cubicBezTo>
                    <a:pt x="17702" y="11797"/>
                    <a:pt x="17702" y="11631"/>
                    <a:pt x="17540" y="11631"/>
                  </a:cubicBezTo>
                  <a:cubicBezTo>
                    <a:pt x="17540" y="11465"/>
                    <a:pt x="17540" y="11631"/>
                    <a:pt x="17540" y="11465"/>
                  </a:cubicBezTo>
                  <a:cubicBezTo>
                    <a:pt x="17377" y="11465"/>
                    <a:pt x="17540" y="11465"/>
                    <a:pt x="17540" y="11465"/>
                  </a:cubicBezTo>
                  <a:cubicBezTo>
                    <a:pt x="17540" y="11465"/>
                    <a:pt x="17377" y="11465"/>
                    <a:pt x="17377" y="11465"/>
                  </a:cubicBezTo>
                  <a:cubicBezTo>
                    <a:pt x="17377" y="11298"/>
                    <a:pt x="17377" y="11298"/>
                    <a:pt x="17377" y="11132"/>
                  </a:cubicBezTo>
                  <a:cubicBezTo>
                    <a:pt x="17377" y="11132"/>
                    <a:pt x="17377" y="10966"/>
                    <a:pt x="17377" y="10966"/>
                  </a:cubicBezTo>
                  <a:cubicBezTo>
                    <a:pt x="17377" y="10966"/>
                    <a:pt x="17377" y="10966"/>
                    <a:pt x="17377" y="10800"/>
                  </a:cubicBezTo>
                  <a:cubicBezTo>
                    <a:pt x="17377" y="10800"/>
                    <a:pt x="17215" y="10800"/>
                    <a:pt x="17053" y="10800"/>
                  </a:cubicBezTo>
                  <a:cubicBezTo>
                    <a:pt x="16890" y="10634"/>
                    <a:pt x="16403" y="10800"/>
                    <a:pt x="16565" y="11132"/>
                  </a:cubicBezTo>
                  <a:cubicBezTo>
                    <a:pt x="16565" y="11132"/>
                    <a:pt x="16565" y="11132"/>
                    <a:pt x="16565" y="11132"/>
                  </a:cubicBezTo>
                  <a:cubicBezTo>
                    <a:pt x="16565" y="11298"/>
                    <a:pt x="16565" y="11298"/>
                    <a:pt x="16403" y="11298"/>
                  </a:cubicBezTo>
                  <a:cubicBezTo>
                    <a:pt x="16403" y="11298"/>
                    <a:pt x="16403" y="11298"/>
                    <a:pt x="16241" y="11465"/>
                  </a:cubicBezTo>
                  <a:cubicBezTo>
                    <a:pt x="16241" y="11465"/>
                    <a:pt x="16241" y="11465"/>
                    <a:pt x="16078" y="11465"/>
                  </a:cubicBezTo>
                  <a:cubicBezTo>
                    <a:pt x="16241" y="11298"/>
                    <a:pt x="16078" y="11298"/>
                    <a:pt x="16078" y="11298"/>
                  </a:cubicBezTo>
                  <a:cubicBezTo>
                    <a:pt x="16241" y="11132"/>
                    <a:pt x="16241" y="11132"/>
                    <a:pt x="16403" y="11132"/>
                  </a:cubicBezTo>
                  <a:cubicBezTo>
                    <a:pt x="16403" y="11132"/>
                    <a:pt x="16403" y="10800"/>
                    <a:pt x="16241" y="10800"/>
                  </a:cubicBezTo>
                  <a:cubicBezTo>
                    <a:pt x="16241" y="10800"/>
                    <a:pt x="16241" y="10634"/>
                    <a:pt x="16241" y="10634"/>
                  </a:cubicBezTo>
                  <a:cubicBezTo>
                    <a:pt x="16403" y="10634"/>
                    <a:pt x="16403" y="10634"/>
                    <a:pt x="16403" y="10468"/>
                  </a:cubicBezTo>
                  <a:cubicBezTo>
                    <a:pt x="16403" y="10468"/>
                    <a:pt x="16403" y="10468"/>
                    <a:pt x="16403" y="10468"/>
                  </a:cubicBezTo>
                  <a:cubicBezTo>
                    <a:pt x="16403" y="10302"/>
                    <a:pt x="16565" y="10302"/>
                    <a:pt x="16728" y="10135"/>
                  </a:cubicBezTo>
                  <a:cubicBezTo>
                    <a:pt x="16890" y="9969"/>
                    <a:pt x="16890" y="9969"/>
                    <a:pt x="16890" y="9803"/>
                  </a:cubicBezTo>
                  <a:cubicBezTo>
                    <a:pt x="16890" y="9803"/>
                    <a:pt x="16890" y="9637"/>
                    <a:pt x="16890" y="9637"/>
                  </a:cubicBezTo>
                  <a:cubicBezTo>
                    <a:pt x="16890" y="9637"/>
                    <a:pt x="17053" y="9637"/>
                    <a:pt x="17053" y="9471"/>
                  </a:cubicBezTo>
                  <a:cubicBezTo>
                    <a:pt x="17215" y="9471"/>
                    <a:pt x="17215" y="9305"/>
                    <a:pt x="17377" y="9305"/>
                  </a:cubicBezTo>
                  <a:cubicBezTo>
                    <a:pt x="17377" y="9138"/>
                    <a:pt x="17540" y="9138"/>
                    <a:pt x="17540" y="8972"/>
                  </a:cubicBezTo>
                  <a:cubicBezTo>
                    <a:pt x="17540" y="8972"/>
                    <a:pt x="17540" y="8806"/>
                    <a:pt x="17702" y="8806"/>
                  </a:cubicBezTo>
                  <a:cubicBezTo>
                    <a:pt x="17702" y="8806"/>
                    <a:pt x="17702" y="8806"/>
                    <a:pt x="17702" y="8806"/>
                  </a:cubicBezTo>
                  <a:cubicBezTo>
                    <a:pt x="17702" y="8640"/>
                    <a:pt x="17540" y="8640"/>
                    <a:pt x="17540" y="8640"/>
                  </a:cubicBezTo>
                  <a:cubicBezTo>
                    <a:pt x="17540" y="8640"/>
                    <a:pt x="17540" y="8640"/>
                    <a:pt x="17540" y="8474"/>
                  </a:cubicBezTo>
                  <a:cubicBezTo>
                    <a:pt x="17540" y="8474"/>
                    <a:pt x="17702" y="8474"/>
                    <a:pt x="17702" y="8474"/>
                  </a:cubicBezTo>
                  <a:cubicBezTo>
                    <a:pt x="17702" y="8474"/>
                    <a:pt x="17702" y="8474"/>
                    <a:pt x="17702" y="8474"/>
                  </a:cubicBezTo>
                  <a:cubicBezTo>
                    <a:pt x="17702" y="8308"/>
                    <a:pt x="17865" y="8308"/>
                    <a:pt x="18027" y="8308"/>
                  </a:cubicBezTo>
                  <a:cubicBezTo>
                    <a:pt x="17865" y="8640"/>
                    <a:pt x="18514" y="8640"/>
                    <a:pt x="18352" y="8308"/>
                  </a:cubicBezTo>
                  <a:cubicBezTo>
                    <a:pt x="18352" y="8474"/>
                    <a:pt x="18514" y="8308"/>
                    <a:pt x="18352" y="8308"/>
                  </a:cubicBezTo>
                  <a:cubicBezTo>
                    <a:pt x="18677" y="8142"/>
                    <a:pt x="18514" y="8142"/>
                    <a:pt x="18514" y="7975"/>
                  </a:cubicBezTo>
                  <a:cubicBezTo>
                    <a:pt x="18514" y="7809"/>
                    <a:pt x="18514" y="7643"/>
                    <a:pt x="18514" y="7477"/>
                  </a:cubicBezTo>
                  <a:cubicBezTo>
                    <a:pt x="18514" y="7477"/>
                    <a:pt x="18677" y="7311"/>
                    <a:pt x="18677" y="7311"/>
                  </a:cubicBezTo>
                  <a:cubicBezTo>
                    <a:pt x="18677" y="7145"/>
                    <a:pt x="18514" y="7145"/>
                    <a:pt x="18514" y="7145"/>
                  </a:cubicBezTo>
                  <a:cubicBezTo>
                    <a:pt x="18514" y="6978"/>
                    <a:pt x="18677" y="6646"/>
                    <a:pt x="18677" y="6480"/>
                  </a:cubicBezTo>
                  <a:cubicBezTo>
                    <a:pt x="18839" y="6480"/>
                    <a:pt x="18839" y="6480"/>
                    <a:pt x="18839" y="6314"/>
                  </a:cubicBezTo>
                  <a:cubicBezTo>
                    <a:pt x="18839" y="6314"/>
                    <a:pt x="18839" y="6148"/>
                    <a:pt x="18839" y="6148"/>
                  </a:cubicBezTo>
                  <a:cubicBezTo>
                    <a:pt x="18839" y="5982"/>
                    <a:pt x="18839" y="5982"/>
                    <a:pt x="18839" y="5982"/>
                  </a:cubicBezTo>
                  <a:cubicBezTo>
                    <a:pt x="18839" y="5982"/>
                    <a:pt x="18839" y="5982"/>
                    <a:pt x="18839" y="5815"/>
                  </a:cubicBezTo>
                  <a:cubicBezTo>
                    <a:pt x="19002" y="5815"/>
                    <a:pt x="19002" y="5649"/>
                    <a:pt x="19164" y="5649"/>
                  </a:cubicBezTo>
                  <a:cubicBezTo>
                    <a:pt x="19164" y="5649"/>
                    <a:pt x="19164" y="5483"/>
                    <a:pt x="19164" y="5483"/>
                  </a:cubicBezTo>
                  <a:cubicBezTo>
                    <a:pt x="19164" y="5483"/>
                    <a:pt x="19164" y="5483"/>
                    <a:pt x="19164" y="5483"/>
                  </a:cubicBezTo>
                  <a:cubicBezTo>
                    <a:pt x="19326" y="5483"/>
                    <a:pt x="19326" y="5317"/>
                    <a:pt x="19326" y="5317"/>
                  </a:cubicBezTo>
                  <a:cubicBezTo>
                    <a:pt x="19326" y="5317"/>
                    <a:pt x="19489" y="5151"/>
                    <a:pt x="19489" y="4985"/>
                  </a:cubicBezTo>
                  <a:cubicBezTo>
                    <a:pt x="19489" y="4985"/>
                    <a:pt x="19489" y="4985"/>
                    <a:pt x="19326" y="4985"/>
                  </a:cubicBezTo>
                  <a:close/>
                  <a:moveTo>
                    <a:pt x="10232" y="19274"/>
                  </a:moveTo>
                  <a:cubicBezTo>
                    <a:pt x="10069" y="19274"/>
                    <a:pt x="10069" y="19274"/>
                    <a:pt x="10069" y="19274"/>
                  </a:cubicBezTo>
                  <a:cubicBezTo>
                    <a:pt x="10232" y="19274"/>
                    <a:pt x="10232" y="19274"/>
                    <a:pt x="10232" y="19274"/>
                  </a:cubicBezTo>
                  <a:close/>
                </a:path>
              </a:pathLst>
            </a:custGeom>
            <a:solidFill>
              <a:schemeClr val="accent3"/>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a:p>
          </p:txBody>
        </p:sp>
        <p:sp>
          <p:nvSpPr>
            <p:cNvPr id="109" name="Shape 800">
              <a:extLst>
                <a:ext uri="{FF2B5EF4-FFF2-40B4-BE49-F238E27FC236}">
                  <a16:creationId xmlns:a16="http://schemas.microsoft.com/office/drawing/2014/main" id="{D13F3375-9593-46E6-8EFB-6DA2B29F9349}"/>
                </a:ext>
              </a:extLst>
            </p:cNvPr>
            <p:cNvSpPr/>
            <p:nvPr/>
          </p:nvSpPr>
          <p:spPr>
            <a:xfrm>
              <a:off x="6797308" y="780310"/>
              <a:ext cx="1643210" cy="3687965"/>
            </a:xfrm>
            <a:custGeom>
              <a:avLst/>
              <a:gdLst/>
              <a:ahLst/>
              <a:cxnLst>
                <a:cxn ang="0">
                  <a:pos x="wd2" y="hd2"/>
                </a:cxn>
                <a:cxn ang="5400000">
                  <a:pos x="wd2" y="hd2"/>
                </a:cxn>
                <a:cxn ang="10800000">
                  <a:pos x="wd2" y="hd2"/>
                </a:cxn>
                <a:cxn ang="16200000">
                  <a:pos x="wd2" y="hd2"/>
                </a:cxn>
              </a:cxnLst>
              <a:rect l="0" t="0" r="r" b="b"/>
              <a:pathLst>
                <a:path w="21600" h="21600" extrusionOk="0">
                  <a:moveTo>
                    <a:pt x="3636" y="21315"/>
                  </a:moveTo>
                  <a:cubicBezTo>
                    <a:pt x="3636" y="21219"/>
                    <a:pt x="3636" y="21124"/>
                    <a:pt x="3422" y="21124"/>
                  </a:cubicBezTo>
                  <a:cubicBezTo>
                    <a:pt x="3422" y="21124"/>
                    <a:pt x="3422" y="21124"/>
                    <a:pt x="3422" y="21219"/>
                  </a:cubicBezTo>
                  <a:cubicBezTo>
                    <a:pt x="3422" y="21219"/>
                    <a:pt x="3422" y="21219"/>
                    <a:pt x="3422" y="21219"/>
                  </a:cubicBezTo>
                  <a:cubicBezTo>
                    <a:pt x="3422" y="21124"/>
                    <a:pt x="3422" y="21124"/>
                    <a:pt x="3422" y="21124"/>
                  </a:cubicBezTo>
                  <a:cubicBezTo>
                    <a:pt x="3422" y="21124"/>
                    <a:pt x="3422" y="21219"/>
                    <a:pt x="3422" y="21315"/>
                  </a:cubicBezTo>
                  <a:cubicBezTo>
                    <a:pt x="3422" y="21219"/>
                    <a:pt x="3422" y="21315"/>
                    <a:pt x="3636" y="21315"/>
                  </a:cubicBezTo>
                  <a:close/>
                  <a:moveTo>
                    <a:pt x="9838" y="20744"/>
                  </a:moveTo>
                  <a:cubicBezTo>
                    <a:pt x="9624" y="20839"/>
                    <a:pt x="9838" y="20839"/>
                    <a:pt x="9838" y="20839"/>
                  </a:cubicBezTo>
                  <a:cubicBezTo>
                    <a:pt x="9838" y="20934"/>
                    <a:pt x="9838" y="20934"/>
                    <a:pt x="9838" y="20934"/>
                  </a:cubicBezTo>
                  <a:cubicBezTo>
                    <a:pt x="9838" y="20839"/>
                    <a:pt x="10051" y="20839"/>
                    <a:pt x="10051" y="20839"/>
                  </a:cubicBezTo>
                  <a:cubicBezTo>
                    <a:pt x="10051" y="20839"/>
                    <a:pt x="9838" y="20744"/>
                    <a:pt x="9838" y="20744"/>
                  </a:cubicBezTo>
                  <a:close/>
                  <a:moveTo>
                    <a:pt x="4277" y="21124"/>
                  </a:moveTo>
                  <a:cubicBezTo>
                    <a:pt x="4277" y="21124"/>
                    <a:pt x="4277" y="21029"/>
                    <a:pt x="4277" y="21029"/>
                  </a:cubicBezTo>
                  <a:cubicBezTo>
                    <a:pt x="4277" y="20934"/>
                    <a:pt x="4277" y="20934"/>
                    <a:pt x="4491" y="20839"/>
                  </a:cubicBezTo>
                  <a:cubicBezTo>
                    <a:pt x="4491" y="20839"/>
                    <a:pt x="4705" y="20744"/>
                    <a:pt x="4491" y="20839"/>
                  </a:cubicBezTo>
                  <a:cubicBezTo>
                    <a:pt x="4277" y="20839"/>
                    <a:pt x="4277" y="20839"/>
                    <a:pt x="4277" y="20839"/>
                  </a:cubicBezTo>
                  <a:cubicBezTo>
                    <a:pt x="4063" y="20934"/>
                    <a:pt x="4063" y="20934"/>
                    <a:pt x="3850" y="20934"/>
                  </a:cubicBezTo>
                  <a:cubicBezTo>
                    <a:pt x="3850" y="20934"/>
                    <a:pt x="3422" y="21029"/>
                    <a:pt x="3636" y="20839"/>
                  </a:cubicBezTo>
                  <a:cubicBezTo>
                    <a:pt x="3422" y="20934"/>
                    <a:pt x="3636" y="20934"/>
                    <a:pt x="3422" y="21029"/>
                  </a:cubicBezTo>
                  <a:cubicBezTo>
                    <a:pt x="3636" y="21029"/>
                    <a:pt x="3850" y="21029"/>
                    <a:pt x="3850" y="21029"/>
                  </a:cubicBezTo>
                  <a:cubicBezTo>
                    <a:pt x="3850" y="21029"/>
                    <a:pt x="3850" y="21029"/>
                    <a:pt x="3850" y="21029"/>
                  </a:cubicBezTo>
                  <a:cubicBezTo>
                    <a:pt x="3850" y="21029"/>
                    <a:pt x="3636" y="21029"/>
                    <a:pt x="3422" y="21029"/>
                  </a:cubicBezTo>
                  <a:cubicBezTo>
                    <a:pt x="3636" y="21124"/>
                    <a:pt x="3636" y="21219"/>
                    <a:pt x="3636" y="21315"/>
                  </a:cubicBezTo>
                  <a:cubicBezTo>
                    <a:pt x="3636" y="21315"/>
                    <a:pt x="3850" y="21219"/>
                    <a:pt x="3850" y="21219"/>
                  </a:cubicBezTo>
                  <a:cubicBezTo>
                    <a:pt x="3850" y="21219"/>
                    <a:pt x="3850" y="21219"/>
                    <a:pt x="3850" y="21315"/>
                  </a:cubicBezTo>
                  <a:cubicBezTo>
                    <a:pt x="3850" y="21315"/>
                    <a:pt x="3850" y="21219"/>
                    <a:pt x="3850" y="21315"/>
                  </a:cubicBezTo>
                  <a:cubicBezTo>
                    <a:pt x="3850" y="21315"/>
                    <a:pt x="3850" y="21219"/>
                    <a:pt x="4063" y="21219"/>
                  </a:cubicBezTo>
                  <a:cubicBezTo>
                    <a:pt x="4063" y="21219"/>
                    <a:pt x="4063" y="21219"/>
                    <a:pt x="4063" y="21315"/>
                  </a:cubicBezTo>
                  <a:cubicBezTo>
                    <a:pt x="4063" y="21315"/>
                    <a:pt x="4063" y="21219"/>
                    <a:pt x="4063" y="21219"/>
                  </a:cubicBezTo>
                  <a:cubicBezTo>
                    <a:pt x="4277" y="21219"/>
                    <a:pt x="4063" y="21219"/>
                    <a:pt x="4063" y="21219"/>
                  </a:cubicBezTo>
                  <a:cubicBezTo>
                    <a:pt x="4063" y="21219"/>
                    <a:pt x="4277" y="21124"/>
                    <a:pt x="4277" y="21124"/>
                  </a:cubicBezTo>
                  <a:close/>
                  <a:moveTo>
                    <a:pt x="11762" y="20458"/>
                  </a:moveTo>
                  <a:cubicBezTo>
                    <a:pt x="11762" y="20553"/>
                    <a:pt x="11549" y="20553"/>
                    <a:pt x="11762" y="20648"/>
                  </a:cubicBezTo>
                  <a:cubicBezTo>
                    <a:pt x="11762" y="20553"/>
                    <a:pt x="11976" y="20553"/>
                    <a:pt x="11762" y="20458"/>
                  </a:cubicBezTo>
                  <a:close/>
                  <a:moveTo>
                    <a:pt x="2352" y="20553"/>
                  </a:moveTo>
                  <a:cubicBezTo>
                    <a:pt x="2139" y="20648"/>
                    <a:pt x="2566" y="20648"/>
                    <a:pt x="2566" y="20744"/>
                  </a:cubicBezTo>
                  <a:cubicBezTo>
                    <a:pt x="2566" y="20648"/>
                    <a:pt x="2780" y="20744"/>
                    <a:pt x="2566" y="20648"/>
                  </a:cubicBezTo>
                  <a:cubicBezTo>
                    <a:pt x="2780" y="20648"/>
                    <a:pt x="2780" y="20648"/>
                    <a:pt x="2566" y="20648"/>
                  </a:cubicBezTo>
                  <a:cubicBezTo>
                    <a:pt x="2566" y="20648"/>
                    <a:pt x="2566" y="20648"/>
                    <a:pt x="2566" y="20553"/>
                  </a:cubicBezTo>
                  <a:cubicBezTo>
                    <a:pt x="2566" y="20553"/>
                    <a:pt x="2566" y="20553"/>
                    <a:pt x="2566" y="20553"/>
                  </a:cubicBezTo>
                  <a:cubicBezTo>
                    <a:pt x="2566" y="20553"/>
                    <a:pt x="2352" y="20458"/>
                    <a:pt x="2352" y="20458"/>
                  </a:cubicBezTo>
                  <a:cubicBezTo>
                    <a:pt x="2139" y="20458"/>
                    <a:pt x="2352" y="20553"/>
                    <a:pt x="2352" y="20553"/>
                  </a:cubicBezTo>
                  <a:close/>
                  <a:moveTo>
                    <a:pt x="1711" y="18365"/>
                  </a:moveTo>
                  <a:cubicBezTo>
                    <a:pt x="1711" y="18365"/>
                    <a:pt x="1711" y="18270"/>
                    <a:pt x="1711" y="18365"/>
                  </a:cubicBezTo>
                  <a:cubicBezTo>
                    <a:pt x="1711" y="18365"/>
                    <a:pt x="1711" y="18365"/>
                    <a:pt x="1711" y="18365"/>
                  </a:cubicBezTo>
                  <a:close/>
                  <a:moveTo>
                    <a:pt x="21600" y="15891"/>
                  </a:moveTo>
                  <a:cubicBezTo>
                    <a:pt x="21386" y="15796"/>
                    <a:pt x="21172" y="15700"/>
                    <a:pt x="20958" y="15510"/>
                  </a:cubicBezTo>
                  <a:cubicBezTo>
                    <a:pt x="20958" y="15510"/>
                    <a:pt x="20958" y="15415"/>
                    <a:pt x="20745" y="15320"/>
                  </a:cubicBezTo>
                  <a:cubicBezTo>
                    <a:pt x="20745" y="15225"/>
                    <a:pt x="20317" y="15130"/>
                    <a:pt x="20103" y="15034"/>
                  </a:cubicBezTo>
                  <a:cubicBezTo>
                    <a:pt x="19889" y="14939"/>
                    <a:pt x="19461" y="14749"/>
                    <a:pt x="19248" y="14654"/>
                  </a:cubicBezTo>
                  <a:cubicBezTo>
                    <a:pt x="19034" y="14559"/>
                    <a:pt x="18606" y="14463"/>
                    <a:pt x="18606" y="14368"/>
                  </a:cubicBezTo>
                  <a:cubicBezTo>
                    <a:pt x="18392" y="14273"/>
                    <a:pt x="18606" y="14273"/>
                    <a:pt x="18820" y="14178"/>
                  </a:cubicBezTo>
                  <a:cubicBezTo>
                    <a:pt x="19034" y="14083"/>
                    <a:pt x="19248" y="13988"/>
                    <a:pt x="19461" y="13893"/>
                  </a:cubicBezTo>
                  <a:cubicBezTo>
                    <a:pt x="19461" y="13797"/>
                    <a:pt x="19675" y="13702"/>
                    <a:pt x="19675" y="13607"/>
                  </a:cubicBezTo>
                  <a:cubicBezTo>
                    <a:pt x="19675" y="13512"/>
                    <a:pt x="19675" y="13512"/>
                    <a:pt x="19675" y="13417"/>
                  </a:cubicBezTo>
                  <a:cubicBezTo>
                    <a:pt x="19675" y="13322"/>
                    <a:pt x="19461" y="13322"/>
                    <a:pt x="19461" y="13322"/>
                  </a:cubicBezTo>
                  <a:cubicBezTo>
                    <a:pt x="19248" y="13226"/>
                    <a:pt x="19248" y="13131"/>
                    <a:pt x="19034" y="13131"/>
                  </a:cubicBezTo>
                  <a:cubicBezTo>
                    <a:pt x="19034" y="13131"/>
                    <a:pt x="18820" y="13131"/>
                    <a:pt x="18606" y="13036"/>
                  </a:cubicBezTo>
                  <a:cubicBezTo>
                    <a:pt x="18606" y="13036"/>
                    <a:pt x="18606" y="13036"/>
                    <a:pt x="18606" y="12941"/>
                  </a:cubicBezTo>
                  <a:cubicBezTo>
                    <a:pt x="18606" y="12941"/>
                    <a:pt x="18606" y="12846"/>
                    <a:pt x="18606" y="12846"/>
                  </a:cubicBezTo>
                  <a:cubicBezTo>
                    <a:pt x="18606" y="12846"/>
                    <a:pt x="18606" y="12751"/>
                    <a:pt x="18392" y="12751"/>
                  </a:cubicBezTo>
                  <a:cubicBezTo>
                    <a:pt x="18392" y="12751"/>
                    <a:pt x="18392" y="12656"/>
                    <a:pt x="18392" y="12560"/>
                  </a:cubicBezTo>
                  <a:cubicBezTo>
                    <a:pt x="18606" y="12560"/>
                    <a:pt x="18820" y="12560"/>
                    <a:pt x="18820" y="12465"/>
                  </a:cubicBezTo>
                  <a:cubicBezTo>
                    <a:pt x="19034" y="12465"/>
                    <a:pt x="18820" y="12370"/>
                    <a:pt x="18606" y="12370"/>
                  </a:cubicBezTo>
                  <a:cubicBezTo>
                    <a:pt x="18606" y="12275"/>
                    <a:pt x="18820" y="12275"/>
                    <a:pt x="18606" y="12180"/>
                  </a:cubicBezTo>
                  <a:cubicBezTo>
                    <a:pt x="18392" y="12180"/>
                    <a:pt x="18178" y="12180"/>
                    <a:pt x="18178" y="12180"/>
                  </a:cubicBezTo>
                  <a:cubicBezTo>
                    <a:pt x="17750" y="12085"/>
                    <a:pt x="17537" y="11704"/>
                    <a:pt x="17964" y="11609"/>
                  </a:cubicBezTo>
                  <a:cubicBezTo>
                    <a:pt x="18178" y="11514"/>
                    <a:pt x="18178" y="11609"/>
                    <a:pt x="18178" y="11514"/>
                  </a:cubicBezTo>
                  <a:cubicBezTo>
                    <a:pt x="18178" y="11514"/>
                    <a:pt x="18178" y="11514"/>
                    <a:pt x="18178" y="11419"/>
                  </a:cubicBezTo>
                  <a:cubicBezTo>
                    <a:pt x="18178" y="11419"/>
                    <a:pt x="18178" y="11419"/>
                    <a:pt x="18178" y="11419"/>
                  </a:cubicBezTo>
                  <a:cubicBezTo>
                    <a:pt x="18178" y="11228"/>
                    <a:pt x="17750" y="11419"/>
                    <a:pt x="17750" y="11228"/>
                  </a:cubicBezTo>
                  <a:cubicBezTo>
                    <a:pt x="17750" y="11133"/>
                    <a:pt x="17964" y="11133"/>
                    <a:pt x="17964" y="11038"/>
                  </a:cubicBezTo>
                  <a:cubicBezTo>
                    <a:pt x="17964" y="10943"/>
                    <a:pt x="17964" y="10848"/>
                    <a:pt x="17964" y="10752"/>
                  </a:cubicBezTo>
                  <a:cubicBezTo>
                    <a:pt x="17964" y="10657"/>
                    <a:pt x="18178" y="10657"/>
                    <a:pt x="18178" y="10562"/>
                  </a:cubicBezTo>
                  <a:cubicBezTo>
                    <a:pt x="18178" y="10562"/>
                    <a:pt x="17964" y="10467"/>
                    <a:pt x="17964" y="10467"/>
                  </a:cubicBezTo>
                  <a:cubicBezTo>
                    <a:pt x="17964" y="10372"/>
                    <a:pt x="18392" y="10372"/>
                    <a:pt x="18392" y="10372"/>
                  </a:cubicBezTo>
                  <a:cubicBezTo>
                    <a:pt x="18606" y="10277"/>
                    <a:pt x="18606" y="10372"/>
                    <a:pt x="18820" y="10372"/>
                  </a:cubicBezTo>
                  <a:cubicBezTo>
                    <a:pt x="18820" y="10277"/>
                    <a:pt x="18606" y="10181"/>
                    <a:pt x="18606" y="10086"/>
                  </a:cubicBezTo>
                  <a:cubicBezTo>
                    <a:pt x="18178" y="9706"/>
                    <a:pt x="17964" y="9325"/>
                    <a:pt x="17537" y="8944"/>
                  </a:cubicBezTo>
                  <a:cubicBezTo>
                    <a:pt x="17323" y="8564"/>
                    <a:pt x="17109" y="8183"/>
                    <a:pt x="16681" y="7803"/>
                  </a:cubicBezTo>
                  <a:cubicBezTo>
                    <a:pt x="16681" y="7707"/>
                    <a:pt x="16681" y="7707"/>
                    <a:pt x="16681" y="7612"/>
                  </a:cubicBezTo>
                  <a:cubicBezTo>
                    <a:pt x="16681" y="7517"/>
                    <a:pt x="16681" y="7422"/>
                    <a:pt x="16895" y="7327"/>
                  </a:cubicBezTo>
                  <a:cubicBezTo>
                    <a:pt x="17323" y="6946"/>
                    <a:pt x="17964" y="6661"/>
                    <a:pt x="18392" y="6280"/>
                  </a:cubicBezTo>
                  <a:cubicBezTo>
                    <a:pt x="18392" y="6185"/>
                    <a:pt x="18606" y="5995"/>
                    <a:pt x="18606" y="5900"/>
                  </a:cubicBezTo>
                  <a:cubicBezTo>
                    <a:pt x="18392" y="5804"/>
                    <a:pt x="18178" y="5614"/>
                    <a:pt x="17964" y="5519"/>
                  </a:cubicBezTo>
                  <a:cubicBezTo>
                    <a:pt x="17750" y="5424"/>
                    <a:pt x="17537" y="5233"/>
                    <a:pt x="17323" y="5138"/>
                  </a:cubicBezTo>
                  <a:cubicBezTo>
                    <a:pt x="17323" y="5043"/>
                    <a:pt x="17323" y="5043"/>
                    <a:pt x="17109" y="4948"/>
                  </a:cubicBezTo>
                  <a:cubicBezTo>
                    <a:pt x="17109" y="4948"/>
                    <a:pt x="16895" y="4853"/>
                    <a:pt x="16681" y="4853"/>
                  </a:cubicBezTo>
                  <a:cubicBezTo>
                    <a:pt x="16467" y="4853"/>
                    <a:pt x="16040" y="4758"/>
                    <a:pt x="15826" y="4663"/>
                  </a:cubicBezTo>
                  <a:cubicBezTo>
                    <a:pt x="15612" y="4472"/>
                    <a:pt x="15612" y="4282"/>
                    <a:pt x="15612" y="4092"/>
                  </a:cubicBezTo>
                  <a:cubicBezTo>
                    <a:pt x="15398" y="3901"/>
                    <a:pt x="15398" y="3806"/>
                    <a:pt x="15612" y="3711"/>
                  </a:cubicBezTo>
                  <a:cubicBezTo>
                    <a:pt x="15826" y="3521"/>
                    <a:pt x="15826" y="3426"/>
                    <a:pt x="16040" y="3330"/>
                  </a:cubicBezTo>
                  <a:cubicBezTo>
                    <a:pt x="16040" y="3235"/>
                    <a:pt x="16040" y="3140"/>
                    <a:pt x="16040" y="3140"/>
                  </a:cubicBezTo>
                  <a:cubicBezTo>
                    <a:pt x="16040" y="3045"/>
                    <a:pt x="15826" y="3045"/>
                    <a:pt x="15612" y="3045"/>
                  </a:cubicBezTo>
                  <a:cubicBezTo>
                    <a:pt x="15612" y="3045"/>
                    <a:pt x="15398" y="3045"/>
                    <a:pt x="15398" y="3045"/>
                  </a:cubicBezTo>
                  <a:cubicBezTo>
                    <a:pt x="15398" y="3045"/>
                    <a:pt x="15398" y="2950"/>
                    <a:pt x="15398" y="2950"/>
                  </a:cubicBezTo>
                  <a:cubicBezTo>
                    <a:pt x="15612" y="2950"/>
                    <a:pt x="15826" y="2855"/>
                    <a:pt x="15826" y="2855"/>
                  </a:cubicBezTo>
                  <a:cubicBezTo>
                    <a:pt x="16040" y="2759"/>
                    <a:pt x="16253" y="2759"/>
                    <a:pt x="16467" y="2664"/>
                  </a:cubicBezTo>
                  <a:cubicBezTo>
                    <a:pt x="16253" y="2569"/>
                    <a:pt x="16253" y="2569"/>
                    <a:pt x="16253" y="2379"/>
                  </a:cubicBezTo>
                  <a:cubicBezTo>
                    <a:pt x="16253" y="2284"/>
                    <a:pt x="16253" y="2189"/>
                    <a:pt x="16253" y="2189"/>
                  </a:cubicBezTo>
                  <a:cubicBezTo>
                    <a:pt x="16467" y="1998"/>
                    <a:pt x="16681" y="1903"/>
                    <a:pt x="16895" y="1808"/>
                  </a:cubicBezTo>
                  <a:cubicBezTo>
                    <a:pt x="16895" y="1713"/>
                    <a:pt x="17109" y="1618"/>
                    <a:pt x="17109" y="1522"/>
                  </a:cubicBezTo>
                  <a:cubicBezTo>
                    <a:pt x="17109" y="1427"/>
                    <a:pt x="16895" y="1237"/>
                    <a:pt x="16895" y="1142"/>
                  </a:cubicBezTo>
                  <a:cubicBezTo>
                    <a:pt x="16895" y="1047"/>
                    <a:pt x="16895" y="1047"/>
                    <a:pt x="16681" y="1047"/>
                  </a:cubicBezTo>
                  <a:cubicBezTo>
                    <a:pt x="16253" y="952"/>
                    <a:pt x="16040" y="856"/>
                    <a:pt x="15612" y="761"/>
                  </a:cubicBezTo>
                  <a:cubicBezTo>
                    <a:pt x="15612" y="761"/>
                    <a:pt x="15398" y="761"/>
                    <a:pt x="15398" y="761"/>
                  </a:cubicBezTo>
                  <a:cubicBezTo>
                    <a:pt x="15398" y="666"/>
                    <a:pt x="15398" y="666"/>
                    <a:pt x="15398" y="666"/>
                  </a:cubicBezTo>
                  <a:cubicBezTo>
                    <a:pt x="15184" y="571"/>
                    <a:pt x="15184" y="571"/>
                    <a:pt x="14970" y="571"/>
                  </a:cubicBezTo>
                  <a:cubicBezTo>
                    <a:pt x="14970" y="476"/>
                    <a:pt x="14970" y="476"/>
                    <a:pt x="14970" y="476"/>
                  </a:cubicBezTo>
                  <a:cubicBezTo>
                    <a:pt x="14756" y="381"/>
                    <a:pt x="14543" y="190"/>
                    <a:pt x="14329" y="95"/>
                  </a:cubicBezTo>
                  <a:cubicBezTo>
                    <a:pt x="14329" y="95"/>
                    <a:pt x="14329" y="0"/>
                    <a:pt x="14329" y="0"/>
                  </a:cubicBezTo>
                  <a:cubicBezTo>
                    <a:pt x="14329" y="0"/>
                    <a:pt x="14115" y="95"/>
                    <a:pt x="14115" y="95"/>
                  </a:cubicBezTo>
                  <a:cubicBezTo>
                    <a:pt x="14115" y="95"/>
                    <a:pt x="13901" y="0"/>
                    <a:pt x="13901" y="95"/>
                  </a:cubicBezTo>
                  <a:cubicBezTo>
                    <a:pt x="13687" y="95"/>
                    <a:pt x="13687" y="95"/>
                    <a:pt x="13687" y="95"/>
                  </a:cubicBezTo>
                  <a:cubicBezTo>
                    <a:pt x="13687" y="95"/>
                    <a:pt x="13687" y="190"/>
                    <a:pt x="13687" y="190"/>
                  </a:cubicBezTo>
                  <a:cubicBezTo>
                    <a:pt x="13687" y="190"/>
                    <a:pt x="13473" y="190"/>
                    <a:pt x="13473" y="190"/>
                  </a:cubicBezTo>
                  <a:cubicBezTo>
                    <a:pt x="13473" y="190"/>
                    <a:pt x="13259" y="285"/>
                    <a:pt x="13259" y="285"/>
                  </a:cubicBezTo>
                  <a:cubicBezTo>
                    <a:pt x="13259" y="381"/>
                    <a:pt x="13259" y="381"/>
                    <a:pt x="13046" y="381"/>
                  </a:cubicBezTo>
                  <a:cubicBezTo>
                    <a:pt x="12832" y="476"/>
                    <a:pt x="12832" y="476"/>
                    <a:pt x="12618" y="381"/>
                  </a:cubicBezTo>
                  <a:cubicBezTo>
                    <a:pt x="12404" y="381"/>
                    <a:pt x="12190" y="381"/>
                    <a:pt x="11976" y="381"/>
                  </a:cubicBezTo>
                  <a:cubicBezTo>
                    <a:pt x="11762" y="381"/>
                    <a:pt x="11549" y="381"/>
                    <a:pt x="11549" y="571"/>
                  </a:cubicBezTo>
                  <a:cubicBezTo>
                    <a:pt x="11335" y="571"/>
                    <a:pt x="11549" y="571"/>
                    <a:pt x="11335" y="666"/>
                  </a:cubicBezTo>
                  <a:cubicBezTo>
                    <a:pt x="11335" y="666"/>
                    <a:pt x="11335" y="761"/>
                    <a:pt x="11121" y="856"/>
                  </a:cubicBezTo>
                  <a:cubicBezTo>
                    <a:pt x="11121" y="856"/>
                    <a:pt x="11121" y="952"/>
                    <a:pt x="10907" y="952"/>
                  </a:cubicBezTo>
                  <a:cubicBezTo>
                    <a:pt x="10907" y="952"/>
                    <a:pt x="10693" y="952"/>
                    <a:pt x="10693" y="1047"/>
                  </a:cubicBezTo>
                  <a:cubicBezTo>
                    <a:pt x="10479" y="1047"/>
                    <a:pt x="10479" y="1142"/>
                    <a:pt x="10693" y="1237"/>
                  </a:cubicBezTo>
                  <a:cubicBezTo>
                    <a:pt x="10693" y="1332"/>
                    <a:pt x="10479" y="1427"/>
                    <a:pt x="10479" y="1427"/>
                  </a:cubicBezTo>
                  <a:cubicBezTo>
                    <a:pt x="10265" y="1522"/>
                    <a:pt x="10265" y="1618"/>
                    <a:pt x="10265" y="1713"/>
                  </a:cubicBezTo>
                  <a:cubicBezTo>
                    <a:pt x="10265" y="1808"/>
                    <a:pt x="10265" y="1903"/>
                    <a:pt x="10265" y="1998"/>
                  </a:cubicBezTo>
                  <a:cubicBezTo>
                    <a:pt x="10265" y="2093"/>
                    <a:pt x="10265" y="2284"/>
                    <a:pt x="10051" y="2474"/>
                  </a:cubicBezTo>
                  <a:cubicBezTo>
                    <a:pt x="10051" y="2474"/>
                    <a:pt x="10051" y="2569"/>
                    <a:pt x="10051" y="2569"/>
                  </a:cubicBezTo>
                  <a:cubicBezTo>
                    <a:pt x="10051" y="2664"/>
                    <a:pt x="10265" y="2664"/>
                    <a:pt x="10265" y="2759"/>
                  </a:cubicBezTo>
                  <a:cubicBezTo>
                    <a:pt x="10265" y="2759"/>
                    <a:pt x="10051" y="2759"/>
                    <a:pt x="10051" y="2759"/>
                  </a:cubicBezTo>
                  <a:cubicBezTo>
                    <a:pt x="10051" y="2855"/>
                    <a:pt x="10051" y="2950"/>
                    <a:pt x="9838" y="3045"/>
                  </a:cubicBezTo>
                  <a:cubicBezTo>
                    <a:pt x="9838" y="3045"/>
                    <a:pt x="9624" y="2950"/>
                    <a:pt x="9410" y="3045"/>
                  </a:cubicBezTo>
                  <a:cubicBezTo>
                    <a:pt x="8982" y="3140"/>
                    <a:pt x="8982" y="3330"/>
                    <a:pt x="8982" y="3521"/>
                  </a:cubicBezTo>
                  <a:cubicBezTo>
                    <a:pt x="8768" y="3616"/>
                    <a:pt x="8554" y="3616"/>
                    <a:pt x="8554" y="3711"/>
                  </a:cubicBezTo>
                  <a:cubicBezTo>
                    <a:pt x="8554" y="3711"/>
                    <a:pt x="8554" y="3806"/>
                    <a:pt x="8341" y="3806"/>
                  </a:cubicBezTo>
                  <a:cubicBezTo>
                    <a:pt x="8341" y="3806"/>
                    <a:pt x="8127" y="3616"/>
                    <a:pt x="8127" y="3616"/>
                  </a:cubicBezTo>
                  <a:cubicBezTo>
                    <a:pt x="7913" y="3426"/>
                    <a:pt x="7271" y="3426"/>
                    <a:pt x="6844" y="3330"/>
                  </a:cubicBezTo>
                  <a:cubicBezTo>
                    <a:pt x="6844" y="3235"/>
                    <a:pt x="6416" y="3140"/>
                    <a:pt x="6202" y="3235"/>
                  </a:cubicBezTo>
                  <a:cubicBezTo>
                    <a:pt x="5988" y="3235"/>
                    <a:pt x="6202" y="3426"/>
                    <a:pt x="5988" y="3426"/>
                  </a:cubicBezTo>
                  <a:cubicBezTo>
                    <a:pt x="5774" y="3521"/>
                    <a:pt x="5560" y="3521"/>
                    <a:pt x="5347" y="3616"/>
                  </a:cubicBezTo>
                  <a:cubicBezTo>
                    <a:pt x="5347" y="3616"/>
                    <a:pt x="5133" y="3711"/>
                    <a:pt x="5133" y="3616"/>
                  </a:cubicBezTo>
                  <a:cubicBezTo>
                    <a:pt x="4919" y="3616"/>
                    <a:pt x="4919" y="3616"/>
                    <a:pt x="4919" y="3521"/>
                  </a:cubicBezTo>
                  <a:cubicBezTo>
                    <a:pt x="4705" y="3426"/>
                    <a:pt x="4491" y="3521"/>
                    <a:pt x="4277" y="3521"/>
                  </a:cubicBezTo>
                  <a:cubicBezTo>
                    <a:pt x="4277" y="3521"/>
                    <a:pt x="4063" y="3426"/>
                    <a:pt x="3850" y="3426"/>
                  </a:cubicBezTo>
                  <a:cubicBezTo>
                    <a:pt x="3850" y="3426"/>
                    <a:pt x="3636" y="3426"/>
                    <a:pt x="3636" y="3426"/>
                  </a:cubicBezTo>
                  <a:cubicBezTo>
                    <a:pt x="3422" y="3426"/>
                    <a:pt x="3422" y="3235"/>
                    <a:pt x="3422" y="3140"/>
                  </a:cubicBezTo>
                  <a:cubicBezTo>
                    <a:pt x="3422" y="3140"/>
                    <a:pt x="3208" y="3045"/>
                    <a:pt x="3208" y="3045"/>
                  </a:cubicBezTo>
                  <a:cubicBezTo>
                    <a:pt x="2780" y="2759"/>
                    <a:pt x="2566" y="2474"/>
                    <a:pt x="2139" y="2284"/>
                  </a:cubicBezTo>
                  <a:cubicBezTo>
                    <a:pt x="2139" y="2189"/>
                    <a:pt x="2139" y="2093"/>
                    <a:pt x="1925" y="2093"/>
                  </a:cubicBezTo>
                  <a:cubicBezTo>
                    <a:pt x="1925" y="1998"/>
                    <a:pt x="1497" y="1998"/>
                    <a:pt x="1283" y="1998"/>
                  </a:cubicBezTo>
                  <a:cubicBezTo>
                    <a:pt x="1069" y="2093"/>
                    <a:pt x="855" y="2189"/>
                    <a:pt x="855" y="2284"/>
                  </a:cubicBezTo>
                  <a:cubicBezTo>
                    <a:pt x="855" y="2379"/>
                    <a:pt x="1069" y="2474"/>
                    <a:pt x="1069" y="2569"/>
                  </a:cubicBezTo>
                  <a:cubicBezTo>
                    <a:pt x="855" y="2664"/>
                    <a:pt x="642" y="2569"/>
                    <a:pt x="428" y="2569"/>
                  </a:cubicBezTo>
                  <a:cubicBezTo>
                    <a:pt x="428" y="2569"/>
                    <a:pt x="214" y="2474"/>
                    <a:pt x="214" y="2474"/>
                  </a:cubicBezTo>
                  <a:cubicBezTo>
                    <a:pt x="214" y="2474"/>
                    <a:pt x="0" y="2569"/>
                    <a:pt x="0" y="2664"/>
                  </a:cubicBezTo>
                  <a:cubicBezTo>
                    <a:pt x="0" y="2664"/>
                    <a:pt x="214" y="2664"/>
                    <a:pt x="428" y="2759"/>
                  </a:cubicBezTo>
                  <a:cubicBezTo>
                    <a:pt x="642" y="2855"/>
                    <a:pt x="642" y="2759"/>
                    <a:pt x="642" y="2855"/>
                  </a:cubicBezTo>
                  <a:cubicBezTo>
                    <a:pt x="642" y="2950"/>
                    <a:pt x="428" y="2950"/>
                    <a:pt x="428" y="2950"/>
                  </a:cubicBezTo>
                  <a:cubicBezTo>
                    <a:pt x="642" y="3045"/>
                    <a:pt x="855" y="3045"/>
                    <a:pt x="855" y="3045"/>
                  </a:cubicBezTo>
                  <a:cubicBezTo>
                    <a:pt x="855" y="3045"/>
                    <a:pt x="1069" y="3140"/>
                    <a:pt x="1069" y="3140"/>
                  </a:cubicBezTo>
                  <a:cubicBezTo>
                    <a:pt x="1069" y="3235"/>
                    <a:pt x="1283" y="3330"/>
                    <a:pt x="1283" y="3330"/>
                  </a:cubicBezTo>
                  <a:cubicBezTo>
                    <a:pt x="1283" y="3330"/>
                    <a:pt x="1497" y="3330"/>
                    <a:pt x="1497" y="3330"/>
                  </a:cubicBezTo>
                  <a:cubicBezTo>
                    <a:pt x="1497" y="3330"/>
                    <a:pt x="1497" y="3426"/>
                    <a:pt x="1711" y="3521"/>
                  </a:cubicBezTo>
                  <a:cubicBezTo>
                    <a:pt x="1711" y="3521"/>
                    <a:pt x="1925" y="3521"/>
                    <a:pt x="1925" y="3616"/>
                  </a:cubicBezTo>
                  <a:cubicBezTo>
                    <a:pt x="1925" y="3616"/>
                    <a:pt x="2139" y="3616"/>
                    <a:pt x="2139" y="3711"/>
                  </a:cubicBezTo>
                  <a:cubicBezTo>
                    <a:pt x="2139" y="3711"/>
                    <a:pt x="2139" y="3711"/>
                    <a:pt x="2139" y="3711"/>
                  </a:cubicBezTo>
                  <a:cubicBezTo>
                    <a:pt x="2139" y="3711"/>
                    <a:pt x="2352" y="3711"/>
                    <a:pt x="2352" y="3806"/>
                  </a:cubicBezTo>
                  <a:cubicBezTo>
                    <a:pt x="2566" y="3806"/>
                    <a:pt x="2566" y="3806"/>
                    <a:pt x="2566" y="3901"/>
                  </a:cubicBezTo>
                  <a:cubicBezTo>
                    <a:pt x="2780" y="3901"/>
                    <a:pt x="2780" y="3996"/>
                    <a:pt x="2780" y="3996"/>
                  </a:cubicBezTo>
                  <a:cubicBezTo>
                    <a:pt x="2994" y="3996"/>
                    <a:pt x="3208" y="3996"/>
                    <a:pt x="3422" y="3996"/>
                  </a:cubicBezTo>
                  <a:cubicBezTo>
                    <a:pt x="3422" y="3996"/>
                    <a:pt x="3636" y="4092"/>
                    <a:pt x="3636" y="4092"/>
                  </a:cubicBezTo>
                  <a:cubicBezTo>
                    <a:pt x="3636" y="4092"/>
                    <a:pt x="3850" y="4092"/>
                    <a:pt x="4063" y="4092"/>
                  </a:cubicBezTo>
                  <a:cubicBezTo>
                    <a:pt x="4063" y="4187"/>
                    <a:pt x="4063" y="4187"/>
                    <a:pt x="4063" y="4187"/>
                  </a:cubicBezTo>
                  <a:cubicBezTo>
                    <a:pt x="4277" y="4187"/>
                    <a:pt x="4277" y="4187"/>
                    <a:pt x="4277" y="4187"/>
                  </a:cubicBezTo>
                  <a:cubicBezTo>
                    <a:pt x="4277" y="4187"/>
                    <a:pt x="4277" y="4282"/>
                    <a:pt x="4277" y="4282"/>
                  </a:cubicBezTo>
                  <a:cubicBezTo>
                    <a:pt x="4491" y="4377"/>
                    <a:pt x="4705" y="4377"/>
                    <a:pt x="4919" y="4472"/>
                  </a:cubicBezTo>
                  <a:cubicBezTo>
                    <a:pt x="4919" y="4567"/>
                    <a:pt x="4919" y="4567"/>
                    <a:pt x="4919" y="4663"/>
                  </a:cubicBezTo>
                  <a:cubicBezTo>
                    <a:pt x="4919" y="4663"/>
                    <a:pt x="4919" y="4758"/>
                    <a:pt x="4919" y="4758"/>
                  </a:cubicBezTo>
                  <a:cubicBezTo>
                    <a:pt x="5133" y="4948"/>
                    <a:pt x="5133" y="4758"/>
                    <a:pt x="5347" y="4758"/>
                  </a:cubicBezTo>
                  <a:cubicBezTo>
                    <a:pt x="5347" y="4853"/>
                    <a:pt x="5347" y="4948"/>
                    <a:pt x="5347" y="4948"/>
                  </a:cubicBezTo>
                  <a:cubicBezTo>
                    <a:pt x="5347" y="5043"/>
                    <a:pt x="5560" y="5043"/>
                    <a:pt x="5560" y="5043"/>
                  </a:cubicBezTo>
                  <a:cubicBezTo>
                    <a:pt x="5774" y="5138"/>
                    <a:pt x="5988" y="5233"/>
                    <a:pt x="5988" y="5329"/>
                  </a:cubicBezTo>
                  <a:cubicBezTo>
                    <a:pt x="5988" y="5329"/>
                    <a:pt x="5774" y="5329"/>
                    <a:pt x="5774" y="5424"/>
                  </a:cubicBezTo>
                  <a:cubicBezTo>
                    <a:pt x="5560" y="5424"/>
                    <a:pt x="5560" y="5424"/>
                    <a:pt x="5560" y="5424"/>
                  </a:cubicBezTo>
                  <a:cubicBezTo>
                    <a:pt x="5560" y="5614"/>
                    <a:pt x="5774" y="5804"/>
                    <a:pt x="5774" y="5900"/>
                  </a:cubicBezTo>
                  <a:cubicBezTo>
                    <a:pt x="5774" y="5995"/>
                    <a:pt x="5774" y="5995"/>
                    <a:pt x="5774" y="6090"/>
                  </a:cubicBezTo>
                  <a:cubicBezTo>
                    <a:pt x="5774" y="6090"/>
                    <a:pt x="5560" y="6090"/>
                    <a:pt x="5560" y="6185"/>
                  </a:cubicBezTo>
                  <a:cubicBezTo>
                    <a:pt x="5560" y="6185"/>
                    <a:pt x="5347" y="6375"/>
                    <a:pt x="5560" y="6375"/>
                  </a:cubicBezTo>
                  <a:cubicBezTo>
                    <a:pt x="5774" y="6470"/>
                    <a:pt x="5774" y="6375"/>
                    <a:pt x="5988" y="6375"/>
                  </a:cubicBezTo>
                  <a:cubicBezTo>
                    <a:pt x="5988" y="6470"/>
                    <a:pt x="6202" y="6470"/>
                    <a:pt x="6202" y="6470"/>
                  </a:cubicBezTo>
                  <a:cubicBezTo>
                    <a:pt x="6202" y="6470"/>
                    <a:pt x="6202" y="6566"/>
                    <a:pt x="6202" y="6661"/>
                  </a:cubicBezTo>
                  <a:cubicBezTo>
                    <a:pt x="6202" y="6661"/>
                    <a:pt x="6202" y="6661"/>
                    <a:pt x="6202" y="6661"/>
                  </a:cubicBezTo>
                  <a:cubicBezTo>
                    <a:pt x="6202" y="6661"/>
                    <a:pt x="6202" y="6756"/>
                    <a:pt x="6202" y="6756"/>
                  </a:cubicBezTo>
                  <a:cubicBezTo>
                    <a:pt x="5988" y="6756"/>
                    <a:pt x="5988" y="6756"/>
                    <a:pt x="5774" y="6851"/>
                  </a:cubicBezTo>
                  <a:cubicBezTo>
                    <a:pt x="5774" y="6851"/>
                    <a:pt x="5774" y="6946"/>
                    <a:pt x="5774" y="6946"/>
                  </a:cubicBezTo>
                  <a:cubicBezTo>
                    <a:pt x="5774" y="6946"/>
                    <a:pt x="5774" y="7041"/>
                    <a:pt x="5774" y="7041"/>
                  </a:cubicBezTo>
                  <a:cubicBezTo>
                    <a:pt x="5774" y="7137"/>
                    <a:pt x="5988" y="7137"/>
                    <a:pt x="5988" y="7232"/>
                  </a:cubicBezTo>
                  <a:cubicBezTo>
                    <a:pt x="5988" y="7327"/>
                    <a:pt x="6202" y="7422"/>
                    <a:pt x="6202" y="7422"/>
                  </a:cubicBezTo>
                  <a:cubicBezTo>
                    <a:pt x="6416" y="7517"/>
                    <a:pt x="6630" y="7707"/>
                    <a:pt x="6630" y="7803"/>
                  </a:cubicBezTo>
                  <a:cubicBezTo>
                    <a:pt x="6630" y="7898"/>
                    <a:pt x="6416" y="7898"/>
                    <a:pt x="6416" y="7993"/>
                  </a:cubicBezTo>
                  <a:cubicBezTo>
                    <a:pt x="6416" y="8088"/>
                    <a:pt x="6416" y="8183"/>
                    <a:pt x="6416" y="8374"/>
                  </a:cubicBezTo>
                  <a:cubicBezTo>
                    <a:pt x="6416" y="8469"/>
                    <a:pt x="6202" y="8469"/>
                    <a:pt x="6202" y="8564"/>
                  </a:cubicBezTo>
                  <a:cubicBezTo>
                    <a:pt x="5988" y="8659"/>
                    <a:pt x="5988" y="8659"/>
                    <a:pt x="5988" y="8754"/>
                  </a:cubicBezTo>
                  <a:cubicBezTo>
                    <a:pt x="5988" y="8849"/>
                    <a:pt x="5988" y="9040"/>
                    <a:pt x="5988" y="9135"/>
                  </a:cubicBezTo>
                  <a:cubicBezTo>
                    <a:pt x="6202" y="9230"/>
                    <a:pt x="6416" y="9230"/>
                    <a:pt x="6416" y="9325"/>
                  </a:cubicBezTo>
                  <a:cubicBezTo>
                    <a:pt x="6630" y="9420"/>
                    <a:pt x="6630" y="9611"/>
                    <a:pt x="6630" y="9706"/>
                  </a:cubicBezTo>
                  <a:cubicBezTo>
                    <a:pt x="6844" y="9801"/>
                    <a:pt x="6844" y="9991"/>
                    <a:pt x="7057" y="10086"/>
                  </a:cubicBezTo>
                  <a:cubicBezTo>
                    <a:pt x="7057" y="10086"/>
                    <a:pt x="7271" y="10086"/>
                    <a:pt x="7057" y="9991"/>
                  </a:cubicBezTo>
                  <a:cubicBezTo>
                    <a:pt x="7271" y="9991"/>
                    <a:pt x="7271" y="10086"/>
                    <a:pt x="7485" y="10086"/>
                  </a:cubicBezTo>
                  <a:cubicBezTo>
                    <a:pt x="7485" y="10086"/>
                    <a:pt x="7485" y="10086"/>
                    <a:pt x="7485" y="10086"/>
                  </a:cubicBezTo>
                  <a:cubicBezTo>
                    <a:pt x="7485" y="10086"/>
                    <a:pt x="7699" y="10086"/>
                    <a:pt x="7699" y="10086"/>
                  </a:cubicBezTo>
                  <a:cubicBezTo>
                    <a:pt x="7699" y="9991"/>
                    <a:pt x="7699" y="9896"/>
                    <a:pt x="7913" y="9896"/>
                  </a:cubicBezTo>
                  <a:cubicBezTo>
                    <a:pt x="7913" y="9896"/>
                    <a:pt x="7913" y="9896"/>
                    <a:pt x="8127" y="9801"/>
                  </a:cubicBezTo>
                  <a:cubicBezTo>
                    <a:pt x="8127" y="9896"/>
                    <a:pt x="7913" y="9896"/>
                    <a:pt x="7913" y="9896"/>
                  </a:cubicBezTo>
                  <a:cubicBezTo>
                    <a:pt x="7913" y="9991"/>
                    <a:pt x="7699" y="10181"/>
                    <a:pt x="7699" y="10181"/>
                  </a:cubicBezTo>
                  <a:cubicBezTo>
                    <a:pt x="7913" y="10277"/>
                    <a:pt x="7913" y="10277"/>
                    <a:pt x="7913" y="10277"/>
                  </a:cubicBezTo>
                  <a:cubicBezTo>
                    <a:pt x="7913" y="10277"/>
                    <a:pt x="7913" y="10372"/>
                    <a:pt x="7913" y="10372"/>
                  </a:cubicBezTo>
                  <a:cubicBezTo>
                    <a:pt x="8127" y="10467"/>
                    <a:pt x="8127" y="10372"/>
                    <a:pt x="8127" y="10372"/>
                  </a:cubicBezTo>
                  <a:cubicBezTo>
                    <a:pt x="8341" y="10372"/>
                    <a:pt x="8341" y="10372"/>
                    <a:pt x="8341" y="10372"/>
                  </a:cubicBezTo>
                  <a:cubicBezTo>
                    <a:pt x="8554" y="10372"/>
                    <a:pt x="8554" y="10467"/>
                    <a:pt x="8554" y="10467"/>
                  </a:cubicBezTo>
                  <a:cubicBezTo>
                    <a:pt x="8554" y="10467"/>
                    <a:pt x="8554" y="10467"/>
                    <a:pt x="8554" y="10467"/>
                  </a:cubicBezTo>
                  <a:cubicBezTo>
                    <a:pt x="8554" y="10467"/>
                    <a:pt x="8768" y="10467"/>
                    <a:pt x="8768" y="10467"/>
                  </a:cubicBezTo>
                  <a:cubicBezTo>
                    <a:pt x="8768" y="10467"/>
                    <a:pt x="8768" y="10562"/>
                    <a:pt x="8768" y="10562"/>
                  </a:cubicBezTo>
                  <a:cubicBezTo>
                    <a:pt x="8982" y="10562"/>
                    <a:pt x="8982" y="10562"/>
                    <a:pt x="8982" y="10562"/>
                  </a:cubicBezTo>
                  <a:cubicBezTo>
                    <a:pt x="9196" y="10657"/>
                    <a:pt x="9624" y="10943"/>
                    <a:pt x="9196" y="10943"/>
                  </a:cubicBezTo>
                  <a:cubicBezTo>
                    <a:pt x="9410" y="11038"/>
                    <a:pt x="9196" y="11133"/>
                    <a:pt x="9196" y="11228"/>
                  </a:cubicBezTo>
                  <a:cubicBezTo>
                    <a:pt x="9196" y="11228"/>
                    <a:pt x="9196" y="11228"/>
                    <a:pt x="9196" y="11228"/>
                  </a:cubicBezTo>
                  <a:cubicBezTo>
                    <a:pt x="9196" y="11228"/>
                    <a:pt x="9196" y="11323"/>
                    <a:pt x="9196" y="11323"/>
                  </a:cubicBezTo>
                  <a:cubicBezTo>
                    <a:pt x="9196" y="11323"/>
                    <a:pt x="8982" y="11419"/>
                    <a:pt x="8982" y="11419"/>
                  </a:cubicBezTo>
                  <a:cubicBezTo>
                    <a:pt x="8982" y="11514"/>
                    <a:pt x="9196" y="11514"/>
                    <a:pt x="9196" y="11514"/>
                  </a:cubicBezTo>
                  <a:cubicBezTo>
                    <a:pt x="9410" y="11609"/>
                    <a:pt x="9410" y="11704"/>
                    <a:pt x="9410" y="11799"/>
                  </a:cubicBezTo>
                  <a:cubicBezTo>
                    <a:pt x="9410" y="11989"/>
                    <a:pt x="9196" y="11704"/>
                    <a:pt x="8982" y="11799"/>
                  </a:cubicBezTo>
                  <a:cubicBezTo>
                    <a:pt x="8982" y="11799"/>
                    <a:pt x="9196" y="11989"/>
                    <a:pt x="9410" y="11894"/>
                  </a:cubicBezTo>
                  <a:cubicBezTo>
                    <a:pt x="9410" y="11989"/>
                    <a:pt x="9410" y="12180"/>
                    <a:pt x="8982" y="12085"/>
                  </a:cubicBezTo>
                  <a:cubicBezTo>
                    <a:pt x="9196" y="12085"/>
                    <a:pt x="9196" y="12085"/>
                    <a:pt x="9196" y="12085"/>
                  </a:cubicBezTo>
                  <a:cubicBezTo>
                    <a:pt x="8982" y="12085"/>
                    <a:pt x="8982" y="12085"/>
                    <a:pt x="8982" y="11989"/>
                  </a:cubicBezTo>
                  <a:cubicBezTo>
                    <a:pt x="8982" y="11989"/>
                    <a:pt x="8982" y="11989"/>
                    <a:pt x="8982" y="11989"/>
                  </a:cubicBezTo>
                  <a:cubicBezTo>
                    <a:pt x="8982" y="11989"/>
                    <a:pt x="8982" y="11989"/>
                    <a:pt x="8982" y="11989"/>
                  </a:cubicBezTo>
                  <a:cubicBezTo>
                    <a:pt x="8768" y="11894"/>
                    <a:pt x="8768" y="11894"/>
                    <a:pt x="8768" y="11894"/>
                  </a:cubicBezTo>
                  <a:cubicBezTo>
                    <a:pt x="8554" y="11894"/>
                    <a:pt x="8554" y="11989"/>
                    <a:pt x="8341" y="11989"/>
                  </a:cubicBezTo>
                  <a:cubicBezTo>
                    <a:pt x="8341" y="11989"/>
                    <a:pt x="8127" y="11989"/>
                    <a:pt x="8127" y="12085"/>
                  </a:cubicBezTo>
                  <a:cubicBezTo>
                    <a:pt x="8127" y="11989"/>
                    <a:pt x="7913" y="12085"/>
                    <a:pt x="7913" y="12085"/>
                  </a:cubicBezTo>
                  <a:cubicBezTo>
                    <a:pt x="7913" y="12085"/>
                    <a:pt x="7913" y="12085"/>
                    <a:pt x="7913" y="12085"/>
                  </a:cubicBezTo>
                  <a:cubicBezTo>
                    <a:pt x="7913" y="12180"/>
                    <a:pt x="8127" y="12180"/>
                    <a:pt x="7913" y="12180"/>
                  </a:cubicBezTo>
                  <a:cubicBezTo>
                    <a:pt x="7913" y="12180"/>
                    <a:pt x="7699" y="12180"/>
                    <a:pt x="7699" y="12180"/>
                  </a:cubicBezTo>
                  <a:cubicBezTo>
                    <a:pt x="7913" y="12180"/>
                    <a:pt x="7699" y="12275"/>
                    <a:pt x="7699" y="12370"/>
                  </a:cubicBezTo>
                  <a:cubicBezTo>
                    <a:pt x="7485" y="12465"/>
                    <a:pt x="7485" y="12560"/>
                    <a:pt x="7271" y="12656"/>
                  </a:cubicBezTo>
                  <a:cubicBezTo>
                    <a:pt x="7271" y="12751"/>
                    <a:pt x="7271" y="12751"/>
                    <a:pt x="7057" y="12846"/>
                  </a:cubicBezTo>
                  <a:cubicBezTo>
                    <a:pt x="7057" y="12846"/>
                    <a:pt x="7057" y="12941"/>
                    <a:pt x="6844" y="12941"/>
                  </a:cubicBezTo>
                  <a:cubicBezTo>
                    <a:pt x="6844" y="12941"/>
                    <a:pt x="6630" y="13036"/>
                    <a:pt x="6630" y="13036"/>
                  </a:cubicBezTo>
                  <a:cubicBezTo>
                    <a:pt x="6630" y="13131"/>
                    <a:pt x="6416" y="13226"/>
                    <a:pt x="6630" y="13322"/>
                  </a:cubicBezTo>
                  <a:cubicBezTo>
                    <a:pt x="6202" y="13131"/>
                    <a:pt x="6416" y="13417"/>
                    <a:pt x="6202" y="13322"/>
                  </a:cubicBezTo>
                  <a:cubicBezTo>
                    <a:pt x="5988" y="13417"/>
                    <a:pt x="5988" y="13417"/>
                    <a:pt x="5988" y="13417"/>
                  </a:cubicBezTo>
                  <a:cubicBezTo>
                    <a:pt x="5988" y="13417"/>
                    <a:pt x="5988" y="13512"/>
                    <a:pt x="5988" y="13512"/>
                  </a:cubicBezTo>
                  <a:cubicBezTo>
                    <a:pt x="5988" y="13607"/>
                    <a:pt x="5774" y="13607"/>
                    <a:pt x="5774" y="13607"/>
                  </a:cubicBezTo>
                  <a:cubicBezTo>
                    <a:pt x="5774" y="13607"/>
                    <a:pt x="5988" y="13702"/>
                    <a:pt x="5774" y="13702"/>
                  </a:cubicBezTo>
                  <a:cubicBezTo>
                    <a:pt x="5774" y="13702"/>
                    <a:pt x="5774" y="13702"/>
                    <a:pt x="5560" y="13702"/>
                  </a:cubicBezTo>
                  <a:cubicBezTo>
                    <a:pt x="5347" y="13702"/>
                    <a:pt x="5347" y="13702"/>
                    <a:pt x="5347" y="13797"/>
                  </a:cubicBezTo>
                  <a:cubicBezTo>
                    <a:pt x="5347" y="13797"/>
                    <a:pt x="5347" y="13893"/>
                    <a:pt x="5347" y="13893"/>
                  </a:cubicBezTo>
                  <a:cubicBezTo>
                    <a:pt x="5347" y="13893"/>
                    <a:pt x="5560" y="13893"/>
                    <a:pt x="5560" y="13893"/>
                  </a:cubicBezTo>
                  <a:cubicBezTo>
                    <a:pt x="5560" y="13988"/>
                    <a:pt x="5347" y="13988"/>
                    <a:pt x="5347" y="13988"/>
                  </a:cubicBezTo>
                  <a:cubicBezTo>
                    <a:pt x="5347" y="13988"/>
                    <a:pt x="5133" y="13988"/>
                    <a:pt x="4919" y="13988"/>
                  </a:cubicBezTo>
                  <a:cubicBezTo>
                    <a:pt x="4919" y="13988"/>
                    <a:pt x="4919" y="14083"/>
                    <a:pt x="4919" y="14083"/>
                  </a:cubicBezTo>
                  <a:cubicBezTo>
                    <a:pt x="4919" y="14083"/>
                    <a:pt x="4705" y="14083"/>
                    <a:pt x="4705" y="14083"/>
                  </a:cubicBezTo>
                  <a:cubicBezTo>
                    <a:pt x="4705" y="14178"/>
                    <a:pt x="4705" y="14178"/>
                    <a:pt x="4705" y="14273"/>
                  </a:cubicBezTo>
                  <a:cubicBezTo>
                    <a:pt x="4277" y="14083"/>
                    <a:pt x="4705" y="14368"/>
                    <a:pt x="4491" y="14273"/>
                  </a:cubicBezTo>
                  <a:cubicBezTo>
                    <a:pt x="4491" y="14273"/>
                    <a:pt x="4491" y="14273"/>
                    <a:pt x="4491" y="14368"/>
                  </a:cubicBezTo>
                  <a:cubicBezTo>
                    <a:pt x="4491" y="14368"/>
                    <a:pt x="4277" y="14368"/>
                    <a:pt x="4277" y="14368"/>
                  </a:cubicBezTo>
                  <a:cubicBezTo>
                    <a:pt x="4491" y="14368"/>
                    <a:pt x="4491" y="14368"/>
                    <a:pt x="4277" y="14463"/>
                  </a:cubicBezTo>
                  <a:cubicBezTo>
                    <a:pt x="4277" y="14463"/>
                    <a:pt x="4277" y="14559"/>
                    <a:pt x="4277" y="14559"/>
                  </a:cubicBezTo>
                  <a:cubicBezTo>
                    <a:pt x="4063" y="14559"/>
                    <a:pt x="4063" y="14273"/>
                    <a:pt x="3850" y="14463"/>
                  </a:cubicBezTo>
                  <a:cubicBezTo>
                    <a:pt x="3850" y="14368"/>
                    <a:pt x="3850" y="14368"/>
                    <a:pt x="3850" y="14368"/>
                  </a:cubicBezTo>
                  <a:cubicBezTo>
                    <a:pt x="3850" y="14463"/>
                    <a:pt x="3850" y="14463"/>
                    <a:pt x="3636" y="14463"/>
                  </a:cubicBezTo>
                  <a:cubicBezTo>
                    <a:pt x="3636" y="14463"/>
                    <a:pt x="3636" y="14559"/>
                    <a:pt x="3636" y="14559"/>
                  </a:cubicBezTo>
                  <a:cubicBezTo>
                    <a:pt x="3636" y="14559"/>
                    <a:pt x="3636" y="14559"/>
                    <a:pt x="3850" y="14654"/>
                  </a:cubicBezTo>
                  <a:cubicBezTo>
                    <a:pt x="3636" y="14559"/>
                    <a:pt x="3636" y="14844"/>
                    <a:pt x="3422" y="14844"/>
                  </a:cubicBezTo>
                  <a:cubicBezTo>
                    <a:pt x="3422" y="14844"/>
                    <a:pt x="3422" y="14844"/>
                    <a:pt x="3422" y="14749"/>
                  </a:cubicBezTo>
                  <a:cubicBezTo>
                    <a:pt x="3422" y="14749"/>
                    <a:pt x="3422" y="14654"/>
                    <a:pt x="3208" y="14749"/>
                  </a:cubicBezTo>
                  <a:cubicBezTo>
                    <a:pt x="3208" y="14749"/>
                    <a:pt x="3422" y="14939"/>
                    <a:pt x="3422" y="14939"/>
                  </a:cubicBezTo>
                  <a:cubicBezTo>
                    <a:pt x="3422" y="14939"/>
                    <a:pt x="3422" y="14939"/>
                    <a:pt x="3208" y="14939"/>
                  </a:cubicBezTo>
                  <a:cubicBezTo>
                    <a:pt x="3208" y="14844"/>
                    <a:pt x="3208" y="14844"/>
                    <a:pt x="3208" y="14844"/>
                  </a:cubicBezTo>
                  <a:cubicBezTo>
                    <a:pt x="2994" y="14844"/>
                    <a:pt x="2994" y="14939"/>
                    <a:pt x="3208" y="14939"/>
                  </a:cubicBezTo>
                  <a:cubicBezTo>
                    <a:pt x="3208" y="15034"/>
                    <a:pt x="3636" y="15130"/>
                    <a:pt x="3208" y="15225"/>
                  </a:cubicBezTo>
                  <a:cubicBezTo>
                    <a:pt x="3208" y="15225"/>
                    <a:pt x="3208" y="15225"/>
                    <a:pt x="3208" y="15130"/>
                  </a:cubicBezTo>
                  <a:cubicBezTo>
                    <a:pt x="3208" y="15225"/>
                    <a:pt x="3208" y="15225"/>
                    <a:pt x="2994" y="15320"/>
                  </a:cubicBezTo>
                  <a:cubicBezTo>
                    <a:pt x="2994" y="15320"/>
                    <a:pt x="2994" y="15320"/>
                    <a:pt x="2994" y="15320"/>
                  </a:cubicBezTo>
                  <a:cubicBezTo>
                    <a:pt x="2994" y="15320"/>
                    <a:pt x="2780" y="15320"/>
                    <a:pt x="2780" y="15320"/>
                  </a:cubicBezTo>
                  <a:cubicBezTo>
                    <a:pt x="2566" y="15320"/>
                    <a:pt x="2566" y="15415"/>
                    <a:pt x="2566" y="15510"/>
                  </a:cubicBezTo>
                  <a:cubicBezTo>
                    <a:pt x="2352" y="15415"/>
                    <a:pt x="2352" y="15415"/>
                    <a:pt x="2566" y="15225"/>
                  </a:cubicBezTo>
                  <a:cubicBezTo>
                    <a:pt x="2352" y="15225"/>
                    <a:pt x="1925" y="15320"/>
                    <a:pt x="2139" y="15320"/>
                  </a:cubicBezTo>
                  <a:cubicBezTo>
                    <a:pt x="2139" y="15415"/>
                    <a:pt x="2139" y="15320"/>
                    <a:pt x="1925" y="15320"/>
                  </a:cubicBezTo>
                  <a:cubicBezTo>
                    <a:pt x="1925" y="15320"/>
                    <a:pt x="1925" y="15320"/>
                    <a:pt x="1925" y="15415"/>
                  </a:cubicBezTo>
                  <a:cubicBezTo>
                    <a:pt x="1925" y="15320"/>
                    <a:pt x="1711" y="15225"/>
                    <a:pt x="1711" y="15320"/>
                  </a:cubicBezTo>
                  <a:cubicBezTo>
                    <a:pt x="1711" y="15415"/>
                    <a:pt x="1711" y="15415"/>
                    <a:pt x="1711" y="15415"/>
                  </a:cubicBezTo>
                  <a:cubicBezTo>
                    <a:pt x="1711" y="15415"/>
                    <a:pt x="1711" y="15510"/>
                    <a:pt x="1925" y="15510"/>
                  </a:cubicBezTo>
                  <a:cubicBezTo>
                    <a:pt x="1711" y="15605"/>
                    <a:pt x="1925" y="15700"/>
                    <a:pt x="2139" y="15700"/>
                  </a:cubicBezTo>
                  <a:cubicBezTo>
                    <a:pt x="1925" y="15700"/>
                    <a:pt x="1711" y="15605"/>
                    <a:pt x="1711" y="15605"/>
                  </a:cubicBezTo>
                  <a:cubicBezTo>
                    <a:pt x="1711" y="15605"/>
                    <a:pt x="1711" y="15605"/>
                    <a:pt x="1711" y="15700"/>
                  </a:cubicBezTo>
                  <a:cubicBezTo>
                    <a:pt x="1497" y="15700"/>
                    <a:pt x="1497" y="15700"/>
                    <a:pt x="1711" y="15796"/>
                  </a:cubicBezTo>
                  <a:cubicBezTo>
                    <a:pt x="1711" y="15891"/>
                    <a:pt x="1497" y="15891"/>
                    <a:pt x="1497" y="15986"/>
                  </a:cubicBezTo>
                  <a:cubicBezTo>
                    <a:pt x="1497" y="15986"/>
                    <a:pt x="1497" y="15986"/>
                    <a:pt x="1497" y="15986"/>
                  </a:cubicBezTo>
                  <a:cubicBezTo>
                    <a:pt x="1283" y="16081"/>
                    <a:pt x="1283" y="15986"/>
                    <a:pt x="1283" y="15986"/>
                  </a:cubicBezTo>
                  <a:cubicBezTo>
                    <a:pt x="1069" y="15986"/>
                    <a:pt x="1069" y="16081"/>
                    <a:pt x="1069" y="16176"/>
                  </a:cubicBezTo>
                  <a:cubicBezTo>
                    <a:pt x="855" y="16081"/>
                    <a:pt x="1069" y="16271"/>
                    <a:pt x="1069" y="16271"/>
                  </a:cubicBezTo>
                  <a:cubicBezTo>
                    <a:pt x="1069" y="16367"/>
                    <a:pt x="855" y="16367"/>
                    <a:pt x="855" y="16367"/>
                  </a:cubicBezTo>
                  <a:cubicBezTo>
                    <a:pt x="855" y="16367"/>
                    <a:pt x="855" y="16462"/>
                    <a:pt x="855" y="16557"/>
                  </a:cubicBezTo>
                  <a:cubicBezTo>
                    <a:pt x="855" y="16462"/>
                    <a:pt x="855" y="16462"/>
                    <a:pt x="855" y="16462"/>
                  </a:cubicBezTo>
                  <a:cubicBezTo>
                    <a:pt x="1069" y="16557"/>
                    <a:pt x="1069" y="16462"/>
                    <a:pt x="1069" y="16557"/>
                  </a:cubicBezTo>
                  <a:cubicBezTo>
                    <a:pt x="855" y="16557"/>
                    <a:pt x="1069" y="16652"/>
                    <a:pt x="1069" y="16652"/>
                  </a:cubicBezTo>
                  <a:cubicBezTo>
                    <a:pt x="1069" y="16747"/>
                    <a:pt x="855" y="16747"/>
                    <a:pt x="855" y="16842"/>
                  </a:cubicBezTo>
                  <a:cubicBezTo>
                    <a:pt x="1069" y="16747"/>
                    <a:pt x="1069" y="16747"/>
                    <a:pt x="1069" y="16747"/>
                  </a:cubicBezTo>
                  <a:cubicBezTo>
                    <a:pt x="1069" y="16842"/>
                    <a:pt x="1069" y="16842"/>
                    <a:pt x="1069" y="16937"/>
                  </a:cubicBezTo>
                  <a:cubicBezTo>
                    <a:pt x="1069" y="16842"/>
                    <a:pt x="1069" y="16937"/>
                    <a:pt x="1069" y="17033"/>
                  </a:cubicBezTo>
                  <a:cubicBezTo>
                    <a:pt x="1069" y="17033"/>
                    <a:pt x="1069" y="17033"/>
                    <a:pt x="1069" y="17033"/>
                  </a:cubicBezTo>
                  <a:cubicBezTo>
                    <a:pt x="1069" y="16937"/>
                    <a:pt x="1283" y="16937"/>
                    <a:pt x="1283" y="16842"/>
                  </a:cubicBezTo>
                  <a:cubicBezTo>
                    <a:pt x="1283" y="16937"/>
                    <a:pt x="1283" y="17033"/>
                    <a:pt x="1283" y="17033"/>
                  </a:cubicBezTo>
                  <a:cubicBezTo>
                    <a:pt x="1283" y="17033"/>
                    <a:pt x="1283" y="17128"/>
                    <a:pt x="1283" y="17223"/>
                  </a:cubicBezTo>
                  <a:cubicBezTo>
                    <a:pt x="1283" y="17223"/>
                    <a:pt x="1283" y="17128"/>
                    <a:pt x="1497" y="17128"/>
                  </a:cubicBezTo>
                  <a:cubicBezTo>
                    <a:pt x="1283" y="17223"/>
                    <a:pt x="1497" y="17223"/>
                    <a:pt x="1497" y="17318"/>
                  </a:cubicBezTo>
                  <a:cubicBezTo>
                    <a:pt x="1497" y="17318"/>
                    <a:pt x="1283" y="17318"/>
                    <a:pt x="1283" y="17318"/>
                  </a:cubicBezTo>
                  <a:cubicBezTo>
                    <a:pt x="1283" y="17413"/>
                    <a:pt x="1283" y="17413"/>
                    <a:pt x="1283" y="17413"/>
                  </a:cubicBezTo>
                  <a:cubicBezTo>
                    <a:pt x="1283" y="17413"/>
                    <a:pt x="1283" y="17413"/>
                    <a:pt x="1283" y="17413"/>
                  </a:cubicBezTo>
                  <a:cubicBezTo>
                    <a:pt x="1283" y="17508"/>
                    <a:pt x="1283" y="17508"/>
                    <a:pt x="1283" y="17604"/>
                  </a:cubicBezTo>
                  <a:cubicBezTo>
                    <a:pt x="1283" y="17604"/>
                    <a:pt x="1283" y="17604"/>
                    <a:pt x="1283" y="17699"/>
                  </a:cubicBezTo>
                  <a:cubicBezTo>
                    <a:pt x="1283" y="17699"/>
                    <a:pt x="1283" y="17699"/>
                    <a:pt x="1283" y="17699"/>
                  </a:cubicBezTo>
                  <a:cubicBezTo>
                    <a:pt x="1283" y="17699"/>
                    <a:pt x="1283" y="17699"/>
                    <a:pt x="1283" y="17794"/>
                  </a:cubicBezTo>
                  <a:cubicBezTo>
                    <a:pt x="1283" y="17794"/>
                    <a:pt x="1497" y="17794"/>
                    <a:pt x="1497" y="17794"/>
                  </a:cubicBezTo>
                  <a:cubicBezTo>
                    <a:pt x="1497" y="17794"/>
                    <a:pt x="1497" y="17794"/>
                    <a:pt x="1497" y="17794"/>
                  </a:cubicBezTo>
                  <a:cubicBezTo>
                    <a:pt x="1497" y="17889"/>
                    <a:pt x="1497" y="17889"/>
                    <a:pt x="1497" y="17984"/>
                  </a:cubicBezTo>
                  <a:cubicBezTo>
                    <a:pt x="1711" y="17984"/>
                    <a:pt x="1711" y="17984"/>
                    <a:pt x="1711" y="17984"/>
                  </a:cubicBezTo>
                  <a:cubicBezTo>
                    <a:pt x="1711" y="18079"/>
                    <a:pt x="1711" y="18079"/>
                    <a:pt x="1711" y="18079"/>
                  </a:cubicBezTo>
                  <a:cubicBezTo>
                    <a:pt x="1711" y="18174"/>
                    <a:pt x="1711" y="18174"/>
                    <a:pt x="1925" y="18174"/>
                  </a:cubicBezTo>
                  <a:cubicBezTo>
                    <a:pt x="1925" y="18174"/>
                    <a:pt x="1711" y="18174"/>
                    <a:pt x="1711" y="18174"/>
                  </a:cubicBezTo>
                  <a:cubicBezTo>
                    <a:pt x="1711" y="18174"/>
                    <a:pt x="1711" y="18270"/>
                    <a:pt x="1711" y="18270"/>
                  </a:cubicBezTo>
                  <a:cubicBezTo>
                    <a:pt x="1711" y="18270"/>
                    <a:pt x="1925" y="18365"/>
                    <a:pt x="1925" y="18365"/>
                  </a:cubicBezTo>
                  <a:cubicBezTo>
                    <a:pt x="1925" y="18460"/>
                    <a:pt x="2139" y="18460"/>
                    <a:pt x="2139" y="18555"/>
                  </a:cubicBezTo>
                  <a:cubicBezTo>
                    <a:pt x="1925" y="18555"/>
                    <a:pt x="1711" y="18460"/>
                    <a:pt x="1711" y="18460"/>
                  </a:cubicBezTo>
                  <a:cubicBezTo>
                    <a:pt x="1711" y="18460"/>
                    <a:pt x="1711" y="18555"/>
                    <a:pt x="1711" y="18555"/>
                  </a:cubicBezTo>
                  <a:cubicBezTo>
                    <a:pt x="1711" y="18555"/>
                    <a:pt x="1711" y="18555"/>
                    <a:pt x="1925" y="18555"/>
                  </a:cubicBezTo>
                  <a:cubicBezTo>
                    <a:pt x="1925" y="18650"/>
                    <a:pt x="1711" y="18650"/>
                    <a:pt x="1497" y="18650"/>
                  </a:cubicBezTo>
                  <a:cubicBezTo>
                    <a:pt x="1497" y="18650"/>
                    <a:pt x="1925" y="18650"/>
                    <a:pt x="1925" y="18745"/>
                  </a:cubicBezTo>
                  <a:cubicBezTo>
                    <a:pt x="1711" y="18745"/>
                    <a:pt x="1711" y="18745"/>
                    <a:pt x="1497" y="18745"/>
                  </a:cubicBezTo>
                  <a:cubicBezTo>
                    <a:pt x="1711" y="18745"/>
                    <a:pt x="1711" y="18936"/>
                    <a:pt x="1711" y="19031"/>
                  </a:cubicBezTo>
                  <a:cubicBezTo>
                    <a:pt x="1711" y="19031"/>
                    <a:pt x="1711" y="19031"/>
                    <a:pt x="1711" y="19031"/>
                  </a:cubicBezTo>
                  <a:cubicBezTo>
                    <a:pt x="1711" y="19031"/>
                    <a:pt x="1711" y="19031"/>
                    <a:pt x="1711" y="19031"/>
                  </a:cubicBezTo>
                  <a:cubicBezTo>
                    <a:pt x="1711" y="19031"/>
                    <a:pt x="1711" y="19031"/>
                    <a:pt x="1711" y="19031"/>
                  </a:cubicBezTo>
                  <a:cubicBezTo>
                    <a:pt x="1711" y="19126"/>
                    <a:pt x="1711" y="19126"/>
                    <a:pt x="1711" y="19126"/>
                  </a:cubicBezTo>
                  <a:cubicBezTo>
                    <a:pt x="1711" y="19126"/>
                    <a:pt x="1711" y="19126"/>
                    <a:pt x="1711" y="19126"/>
                  </a:cubicBezTo>
                  <a:cubicBezTo>
                    <a:pt x="1711" y="19126"/>
                    <a:pt x="1711" y="19221"/>
                    <a:pt x="1497" y="19221"/>
                  </a:cubicBezTo>
                  <a:cubicBezTo>
                    <a:pt x="1711" y="19221"/>
                    <a:pt x="1497" y="19221"/>
                    <a:pt x="1711" y="19221"/>
                  </a:cubicBezTo>
                  <a:cubicBezTo>
                    <a:pt x="1711" y="19221"/>
                    <a:pt x="1497" y="19221"/>
                    <a:pt x="1497" y="19221"/>
                  </a:cubicBezTo>
                  <a:cubicBezTo>
                    <a:pt x="1711" y="19316"/>
                    <a:pt x="1497" y="19316"/>
                    <a:pt x="1711" y="19411"/>
                  </a:cubicBezTo>
                  <a:cubicBezTo>
                    <a:pt x="1497" y="19411"/>
                    <a:pt x="1497" y="19411"/>
                    <a:pt x="1497" y="19411"/>
                  </a:cubicBezTo>
                  <a:cubicBezTo>
                    <a:pt x="1497" y="19411"/>
                    <a:pt x="1497" y="19411"/>
                    <a:pt x="1497" y="19411"/>
                  </a:cubicBezTo>
                  <a:cubicBezTo>
                    <a:pt x="1497" y="19411"/>
                    <a:pt x="1283" y="19411"/>
                    <a:pt x="1283" y="19411"/>
                  </a:cubicBezTo>
                  <a:cubicBezTo>
                    <a:pt x="1283" y="19507"/>
                    <a:pt x="1497" y="19602"/>
                    <a:pt x="1497" y="19697"/>
                  </a:cubicBezTo>
                  <a:cubicBezTo>
                    <a:pt x="1497" y="19602"/>
                    <a:pt x="1283" y="19697"/>
                    <a:pt x="1497" y="19697"/>
                  </a:cubicBezTo>
                  <a:cubicBezTo>
                    <a:pt x="1497" y="19792"/>
                    <a:pt x="1497" y="19697"/>
                    <a:pt x="1283" y="19697"/>
                  </a:cubicBezTo>
                  <a:cubicBezTo>
                    <a:pt x="1283" y="19792"/>
                    <a:pt x="1497" y="19887"/>
                    <a:pt x="1497" y="19887"/>
                  </a:cubicBezTo>
                  <a:cubicBezTo>
                    <a:pt x="1497" y="19887"/>
                    <a:pt x="1497" y="19982"/>
                    <a:pt x="1497" y="19982"/>
                  </a:cubicBezTo>
                  <a:cubicBezTo>
                    <a:pt x="1497" y="19982"/>
                    <a:pt x="1497" y="19982"/>
                    <a:pt x="1711" y="19982"/>
                  </a:cubicBezTo>
                  <a:cubicBezTo>
                    <a:pt x="1711" y="19982"/>
                    <a:pt x="1497" y="19982"/>
                    <a:pt x="1497" y="19982"/>
                  </a:cubicBezTo>
                  <a:cubicBezTo>
                    <a:pt x="1711" y="20078"/>
                    <a:pt x="1497" y="20078"/>
                    <a:pt x="1497" y="20078"/>
                  </a:cubicBezTo>
                  <a:cubicBezTo>
                    <a:pt x="1497" y="20078"/>
                    <a:pt x="1497" y="20173"/>
                    <a:pt x="1711" y="20173"/>
                  </a:cubicBezTo>
                  <a:cubicBezTo>
                    <a:pt x="1711" y="20173"/>
                    <a:pt x="1497" y="20173"/>
                    <a:pt x="1497" y="20173"/>
                  </a:cubicBezTo>
                  <a:cubicBezTo>
                    <a:pt x="1497" y="20268"/>
                    <a:pt x="1711" y="20268"/>
                    <a:pt x="1925" y="20268"/>
                  </a:cubicBezTo>
                  <a:cubicBezTo>
                    <a:pt x="1925" y="20268"/>
                    <a:pt x="1925" y="20268"/>
                    <a:pt x="1925" y="20268"/>
                  </a:cubicBezTo>
                  <a:cubicBezTo>
                    <a:pt x="1711" y="20268"/>
                    <a:pt x="1711" y="20268"/>
                    <a:pt x="1711" y="20268"/>
                  </a:cubicBezTo>
                  <a:cubicBezTo>
                    <a:pt x="1711" y="20268"/>
                    <a:pt x="1925" y="20363"/>
                    <a:pt x="1711" y="20363"/>
                  </a:cubicBezTo>
                  <a:cubicBezTo>
                    <a:pt x="2139" y="20458"/>
                    <a:pt x="1925" y="20363"/>
                    <a:pt x="1925" y="20268"/>
                  </a:cubicBezTo>
                  <a:cubicBezTo>
                    <a:pt x="2139" y="20268"/>
                    <a:pt x="2352" y="20173"/>
                    <a:pt x="2352" y="20173"/>
                  </a:cubicBezTo>
                  <a:cubicBezTo>
                    <a:pt x="2352" y="20173"/>
                    <a:pt x="2352" y="20173"/>
                    <a:pt x="2352" y="20268"/>
                  </a:cubicBezTo>
                  <a:cubicBezTo>
                    <a:pt x="2139" y="20268"/>
                    <a:pt x="2352" y="20363"/>
                    <a:pt x="2352" y="20458"/>
                  </a:cubicBezTo>
                  <a:cubicBezTo>
                    <a:pt x="2352" y="20458"/>
                    <a:pt x="2352" y="20458"/>
                    <a:pt x="2352" y="20458"/>
                  </a:cubicBezTo>
                  <a:cubicBezTo>
                    <a:pt x="2352" y="20268"/>
                    <a:pt x="2566" y="20363"/>
                    <a:pt x="2566" y="20363"/>
                  </a:cubicBezTo>
                  <a:cubicBezTo>
                    <a:pt x="2566" y="20363"/>
                    <a:pt x="2566" y="20363"/>
                    <a:pt x="2566" y="20363"/>
                  </a:cubicBezTo>
                  <a:cubicBezTo>
                    <a:pt x="2780" y="20458"/>
                    <a:pt x="2780" y="20553"/>
                    <a:pt x="2994" y="20458"/>
                  </a:cubicBezTo>
                  <a:cubicBezTo>
                    <a:pt x="2994" y="20458"/>
                    <a:pt x="3208" y="20553"/>
                    <a:pt x="3208" y="20553"/>
                  </a:cubicBezTo>
                  <a:cubicBezTo>
                    <a:pt x="3422" y="20648"/>
                    <a:pt x="3422" y="20553"/>
                    <a:pt x="3636" y="20553"/>
                  </a:cubicBezTo>
                  <a:cubicBezTo>
                    <a:pt x="3636" y="20553"/>
                    <a:pt x="3636" y="20648"/>
                    <a:pt x="3636" y="20648"/>
                  </a:cubicBezTo>
                  <a:cubicBezTo>
                    <a:pt x="3636" y="20648"/>
                    <a:pt x="3850" y="20648"/>
                    <a:pt x="3850" y="20553"/>
                  </a:cubicBezTo>
                  <a:cubicBezTo>
                    <a:pt x="4063" y="20648"/>
                    <a:pt x="3636" y="20744"/>
                    <a:pt x="3636" y="20839"/>
                  </a:cubicBezTo>
                  <a:cubicBezTo>
                    <a:pt x="3636" y="20839"/>
                    <a:pt x="3850" y="20744"/>
                    <a:pt x="4063" y="20744"/>
                  </a:cubicBezTo>
                  <a:cubicBezTo>
                    <a:pt x="3850" y="20839"/>
                    <a:pt x="3850" y="20839"/>
                    <a:pt x="3850" y="20839"/>
                  </a:cubicBezTo>
                  <a:cubicBezTo>
                    <a:pt x="3850" y="20839"/>
                    <a:pt x="3850" y="20934"/>
                    <a:pt x="3636" y="20934"/>
                  </a:cubicBezTo>
                  <a:cubicBezTo>
                    <a:pt x="4063" y="20839"/>
                    <a:pt x="4277" y="20744"/>
                    <a:pt x="4491" y="20744"/>
                  </a:cubicBezTo>
                  <a:cubicBezTo>
                    <a:pt x="4491" y="20744"/>
                    <a:pt x="4705" y="20744"/>
                    <a:pt x="4705" y="20744"/>
                  </a:cubicBezTo>
                  <a:cubicBezTo>
                    <a:pt x="4705" y="20744"/>
                    <a:pt x="4705" y="20648"/>
                    <a:pt x="4705" y="20648"/>
                  </a:cubicBezTo>
                  <a:cubicBezTo>
                    <a:pt x="4705" y="20648"/>
                    <a:pt x="4919" y="20648"/>
                    <a:pt x="4919" y="20648"/>
                  </a:cubicBezTo>
                  <a:cubicBezTo>
                    <a:pt x="4705" y="20744"/>
                    <a:pt x="4491" y="20839"/>
                    <a:pt x="4491" y="20934"/>
                  </a:cubicBezTo>
                  <a:cubicBezTo>
                    <a:pt x="4491" y="21029"/>
                    <a:pt x="4705" y="21029"/>
                    <a:pt x="4705" y="21124"/>
                  </a:cubicBezTo>
                  <a:cubicBezTo>
                    <a:pt x="4705" y="21124"/>
                    <a:pt x="4705" y="21029"/>
                    <a:pt x="4705" y="21029"/>
                  </a:cubicBezTo>
                  <a:cubicBezTo>
                    <a:pt x="4705" y="21124"/>
                    <a:pt x="4491" y="21124"/>
                    <a:pt x="4705" y="21219"/>
                  </a:cubicBezTo>
                  <a:cubicBezTo>
                    <a:pt x="4919" y="21219"/>
                    <a:pt x="5133" y="21219"/>
                    <a:pt x="5133" y="21219"/>
                  </a:cubicBezTo>
                  <a:cubicBezTo>
                    <a:pt x="5133" y="21219"/>
                    <a:pt x="5133" y="21219"/>
                    <a:pt x="5133" y="21219"/>
                  </a:cubicBezTo>
                  <a:cubicBezTo>
                    <a:pt x="5133" y="21315"/>
                    <a:pt x="4919" y="21315"/>
                    <a:pt x="4919" y="21315"/>
                  </a:cubicBezTo>
                  <a:cubicBezTo>
                    <a:pt x="4919" y="21315"/>
                    <a:pt x="4919" y="21410"/>
                    <a:pt x="4919" y="21410"/>
                  </a:cubicBezTo>
                  <a:cubicBezTo>
                    <a:pt x="4919" y="21410"/>
                    <a:pt x="4919" y="21410"/>
                    <a:pt x="4919" y="21410"/>
                  </a:cubicBezTo>
                  <a:cubicBezTo>
                    <a:pt x="5133" y="21315"/>
                    <a:pt x="5133" y="21410"/>
                    <a:pt x="5133" y="21410"/>
                  </a:cubicBezTo>
                  <a:cubicBezTo>
                    <a:pt x="5133" y="21410"/>
                    <a:pt x="5133" y="21315"/>
                    <a:pt x="5347" y="21219"/>
                  </a:cubicBezTo>
                  <a:cubicBezTo>
                    <a:pt x="5347" y="21315"/>
                    <a:pt x="5133" y="21410"/>
                    <a:pt x="5133" y="21410"/>
                  </a:cubicBezTo>
                  <a:cubicBezTo>
                    <a:pt x="5133" y="21410"/>
                    <a:pt x="5133" y="21410"/>
                    <a:pt x="4919" y="21410"/>
                  </a:cubicBezTo>
                  <a:cubicBezTo>
                    <a:pt x="4919" y="21410"/>
                    <a:pt x="4919" y="21505"/>
                    <a:pt x="4919" y="21505"/>
                  </a:cubicBezTo>
                  <a:cubicBezTo>
                    <a:pt x="4919" y="21505"/>
                    <a:pt x="4705" y="21505"/>
                    <a:pt x="4705" y="21505"/>
                  </a:cubicBezTo>
                  <a:cubicBezTo>
                    <a:pt x="4491" y="21505"/>
                    <a:pt x="4491" y="21600"/>
                    <a:pt x="4491" y="21600"/>
                  </a:cubicBezTo>
                  <a:cubicBezTo>
                    <a:pt x="4705" y="21600"/>
                    <a:pt x="4919" y="21600"/>
                    <a:pt x="5133" y="21600"/>
                  </a:cubicBezTo>
                  <a:cubicBezTo>
                    <a:pt x="4919" y="21505"/>
                    <a:pt x="5347" y="21410"/>
                    <a:pt x="5347" y="21315"/>
                  </a:cubicBezTo>
                  <a:cubicBezTo>
                    <a:pt x="5560" y="21315"/>
                    <a:pt x="5560" y="21124"/>
                    <a:pt x="5774" y="21124"/>
                  </a:cubicBezTo>
                  <a:cubicBezTo>
                    <a:pt x="5774" y="21219"/>
                    <a:pt x="5560" y="21219"/>
                    <a:pt x="5560" y="21315"/>
                  </a:cubicBezTo>
                  <a:cubicBezTo>
                    <a:pt x="5774" y="21315"/>
                    <a:pt x="5774" y="21315"/>
                    <a:pt x="6202" y="21315"/>
                  </a:cubicBezTo>
                  <a:cubicBezTo>
                    <a:pt x="6202" y="21315"/>
                    <a:pt x="6202" y="21315"/>
                    <a:pt x="6202" y="21315"/>
                  </a:cubicBezTo>
                  <a:cubicBezTo>
                    <a:pt x="6202" y="21315"/>
                    <a:pt x="6416" y="21315"/>
                    <a:pt x="6416" y="21315"/>
                  </a:cubicBezTo>
                  <a:cubicBezTo>
                    <a:pt x="6416" y="21315"/>
                    <a:pt x="6630" y="21315"/>
                    <a:pt x="6630" y="21219"/>
                  </a:cubicBezTo>
                  <a:cubicBezTo>
                    <a:pt x="6630" y="21219"/>
                    <a:pt x="6630" y="21219"/>
                    <a:pt x="6630" y="21219"/>
                  </a:cubicBezTo>
                  <a:cubicBezTo>
                    <a:pt x="6630" y="21219"/>
                    <a:pt x="6630" y="21315"/>
                    <a:pt x="6630" y="21219"/>
                  </a:cubicBezTo>
                  <a:cubicBezTo>
                    <a:pt x="6844" y="21219"/>
                    <a:pt x="6844" y="21219"/>
                    <a:pt x="7057" y="21219"/>
                  </a:cubicBezTo>
                  <a:cubicBezTo>
                    <a:pt x="6844" y="21124"/>
                    <a:pt x="7057" y="21219"/>
                    <a:pt x="7057" y="21219"/>
                  </a:cubicBezTo>
                  <a:cubicBezTo>
                    <a:pt x="7271" y="21219"/>
                    <a:pt x="7271" y="21124"/>
                    <a:pt x="7271" y="21124"/>
                  </a:cubicBezTo>
                  <a:cubicBezTo>
                    <a:pt x="7271" y="21219"/>
                    <a:pt x="7271" y="21219"/>
                    <a:pt x="7271" y="21315"/>
                  </a:cubicBezTo>
                  <a:cubicBezTo>
                    <a:pt x="7271" y="21219"/>
                    <a:pt x="7271" y="21219"/>
                    <a:pt x="7271" y="21219"/>
                  </a:cubicBezTo>
                  <a:cubicBezTo>
                    <a:pt x="7271" y="21219"/>
                    <a:pt x="7271" y="21219"/>
                    <a:pt x="7485" y="21315"/>
                  </a:cubicBezTo>
                  <a:cubicBezTo>
                    <a:pt x="7485" y="21219"/>
                    <a:pt x="7485" y="21219"/>
                    <a:pt x="7485" y="21219"/>
                  </a:cubicBezTo>
                  <a:cubicBezTo>
                    <a:pt x="7485" y="21219"/>
                    <a:pt x="7485" y="21219"/>
                    <a:pt x="7485" y="21315"/>
                  </a:cubicBezTo>
                  <a:cubicBezTo>
                    <a:pt x="7485" y="21315"/>
                    <a:pt x="7913" y="21219"/>
                    <a:pt x="7699" y="21124"/>
                  </a:cubicBezTo>
                  <a:cubicBezTo>
                    <a:pt x="7699" y="21124"/>
                    <a:pt x="7913" y="21124"/>
                    <a:pt x="7913" y="21124"/>
                  </a:cubicBezTo>
                  <a:cubicBezTo>
                    <a:pt x="7699" y="21124"/>
                    <a:pt x="7699" y="21124"/>
                    <a:pt x="7699" y="21124"/>
                  </a:cubicBezTo>
                  <a:cubicBezTo>
                    <a:pt x="7699" y="21124"/>
                    <a:pt x="7913" y="21029"/>
                    <a:pt x="7699" y="21029"/>
                  </a:cubicBezTo>
                  <a:cubicBezTo>
                    <a:pt x="7913" y="21029"/>
                    <a:pt x="7913" y="21029"/>
                    <a:pt x="7913" y="21124"/>
                  </a:cubicBezTo>
                  <a:cubicBezTo>
                    <a:pt x="7913" y="21029"/>
                    <a:pt x="8341" y="21029"/>
                    <a:pt x="8127" y="20934"/>
                  </a:cubicBezTo>
                  <a:cubicBezTo>
                    <a:pt x="8341" y="20934"/>
                    <a:pt x="8341" y="21029"/>
                    <a:pt x="8341" y="21029"/>
                  </a:cubicBezTo>
                  <a:cubicBezTo>
                    <a:pt x="8341" y="21029"/>
                    <a:pt x="8554" y="21029"/>
                    <a:pt x="8554" y="21029"/>
                  </a:cubicBezTo>
                  <a:cubicBezTo>
                    <a:pt x="8554" y="21029"/>
                    <a:pt x="8554" y="20839"/>
                    <a:pt x="8554" y="20934"/>
                  </a:cubicBezTo>
                  <a:cubicBezTo>
                    <a:pt x="8768" y="20934"/>
                    <a:pt x="8554" y="21124"/>
                    <a:pt x="8768" y="21029"/>
                  </a:cubicBezTo>
                  <a:cubicBezTo>
                    <a:pt x="8768" y="20934"/>
                    <a:pt x="8768" y="20934"/>
                    <a:pt x="8768" y="20934"/>
                  </a:cubicBezTo>
                  <a:cubicBezTo>
                    <a:pt x="8768" y="20934"/>
                    <a:pt x="8768" y="20934"/>
                    <a:pt x="8768" y="20934"/>
                  </a:cubicBezTo>
                  <a:cubicBezTo>
                    <a:pt x="8768" y="20934"/>
                    <a:pt x="8982" y="20934"/>
                    <a:pt x="8982" y="20934"/>
                  </a:cubicBezTo>
                  <a:cubicBezTo>
                    <a:pt x="8982" y="20934"/>
                    <a:pt x="8982" y="20934"/>
                    <a:pt x="8982" y="20934"/>
                  </a:cubicBezTo>
                  <a:cubicBezTo>
                    <a:pt x="8982" y="20934"/>
                    <a:pt x="8982" y="20934"/>
                    <a:pt x="8982" y="20934"/>
                  </a:cubicBezTo>
                  <a:cubicBezTo>
                    <a:pt x="8982" y="20934"/>
                    <a:pt x="8982" y="20839"/>
                    <a:pt x="8982" y="20839"/>
                  </a:cubicBezTo>
                  <a:cubicBezTo>
                    <a:pt x="8982" y="20839"/>
                    <a:pt x="8982" y="20839"/>
                    <a:pt x="8982" y="20839"/>
                  </a:cubicBezTo>
                  <a:cubicBezTo>
                    <a:pt x="8982" y="20839"/>
                    <a:pt x="9196" y="20839"/>
                    <a:pt x="9196" y="20839"/>
                  </a:cubicBezTo>
                  <a:cubicBezTo>
                    <a:pt x="9196" y="20839"/>
                    <a:pt x="9196" y="20839"/>
                    <a:pt x="9196" y="20839"/>
                  </a:cubicBezTo>
                  <a:cubicBezTo>
                    <a:pt x="9410" y="20839"/>
                    <a:pt x="9410" y="20839"/>
                    <a:pt x="9410" y="20839"/>
                  </a:cubicBezTo>
                  <a:cubicBezTo>
                    <a:pt x="9624" y="20839"/>
                    <a:pt x="9624" y="20839"/>
                    <a:pt x="9624" y="20744"/>
                  </a:cubicBezTo>
                  <a:cubicBezTo>
                    <a:pt x="9624" y="20648"/>
                    <a:pt x="9624" y="20744"/>
                    <a:pt x="9624" y="20648"/>
                  </a:cubicBezTo>
                  <a:cubicBezTo>
                    <a:pt x="9838" y="20648"/>
                    <a:pt x="10051" y="20648"/>
                    <a:pt x="10051" y="20648"/>
                  </a:cubicBezTo>
                  <a:cubicBezTo>
                    <a:pt x="10051" y="20648"/>
                    <a:pt x="9838" y="20648"/>
                    <a:pt x="9838" y="20648"/>
                  </a:cubicBezTo>
                  <a:cubicBezTo>
                    <a:pt x="9838" y="20648"/>
                    <a:pt x="9838" y="20648"/>
                    <a:pt x="9838" y="20744"/>
                  </a:cubicBezTo>
                  <a:cubicBezTo>
                    <a:pt x="9838" y="20744"/>
                    <a:pt x="10051" y="20839"/>
                    <a:pt x="10051" y="20839"/>
                  </a:cubicBezTo>
                  <a:cubicBezTo>
                    <a:pt x="10265" y="20839"/>
                    <a:pt x="10051" y="20839"/>
                    <a:pt x="10265" y="20839"/>
                  </a:cubicBezTo>
                  <a:cubicBezTo>
                    <a:pt x="10265" y="20744"/>
                    <a:pt x="10051" y="20744"/>
                    <a:pt x="10051" y="20744"/>
                  </a:cubicBezTo>
                  <a:cubicBezTo>
                    <a:pt x="10051" y="20744"/>
                    <a:pt x="10265" y="20744"/>
                    <a:pt x="10265" y="20839"/>
                  </a:cubicBezTo>
                  <a:cubicBezTo>
                    <a:pt x="10479" y="20839"/>
                    <a:pt x="10265" y="20839"/>
                    <a:pt x="10479" y="20839"/>
                  </a:cubicBezTo>
                  <a:cubicBezTo>
                    <a:pt x="10479" y="20744"/>
                    <a:pt x="10479" y="20744"/>
                    <a:pt x="10479" y="20648"/>
                  </a:cubicBezTo>
                  <a:cubicBezTo>
                    <a:pt x="10265" y="20648"/>
                    <a:pt x="10479" y="20648"/>
                    <a:pt x="10265" y="20553"/>
                  </a:cubicBezTo>
                  <a:cubicBezTo>
                    <a:pt x="10479" y="20648"/>
                    <a:pt x="10479" y="20648"/>
                    <a:pt x="10693" y="20648"/>
                  </a:cubicBezTo>
                  <a:cubicBezTo>
                    <a:pt x="10479" y="20648"/>
                    <a:pt x="10693" y="20744"/>
                    <a:pt x="10693" y="20744"/>
                  </a:cubicBezTo>
                  <a:cubicBezTo>
                    <a:pt x="10907" y="20744"/>
                    <a:pt x="10693" y="20648"/>
                    <a:pt x="10693" y="20553"/>
                  </a:cubicBezTo>
                  <a:cubicBezTo>
                    <a:pt x="10693" y="20553"/>
                    <a:pt x="10479" y="20458"/>
                    <a:pt x="10479" y="20458"/>
                  </a:cubicBezTo>
                  <a:cubicBezTo>
                    <a:pt x="10693" y="20458"/>
                    <a:pt x="10693" y="20553"/>
                    <a:pt x="10907" y="20553"/>
                  </a:cubicBezTo>
                  <a:cubicBezTo>
                    <a:pt x="10907" y="20553"/>
                    <a:pt x="10907" y="20553"/>
                    <a:pt x="11121" y="20553"/>
                  </a:cubicBezTo>
                  <a:cubicBezTo>
                    <a:pt x="11121" y="20553"/>
                    <a:pt x="11121" y="20553"/>
                    <a:pt x="11121" y="20458"/>
                  </a:cubicBezTo>
                  <a:cubicBezTo>
                    <a:pt x="11121" y="20458"/>
                    <a:pt x="11121" y="20553"/>
                    <a:pt x="11335" y="20648"/>
                  </a:cubicBezTo>
                  <a:cubicBezTo>
                    <a:pt x="11335" y="20553"/>
                    <a:pt x="11335" y="20553"/>
                    <a:pt x="11335" y="20553"/>
                  </a:cubicBezTo>
                  <a:cubicBezTo>
                    <a:pt x="11335" y="20553"/>
                    <a:pt x="11335" y="20553"/>
                    <a:pt x="11335" y="20553"/>
                  </a:cubicBezTo>
                  <a:cubicBezTo>
                    <a:pt x="11335" y="20553"/>
                    <a:pt x="11549" y="20553"/>
                    <a:pt x="11549" y="20458"/>
                  </a:cubicBezTo>
                  <a:cubicBezTo>
                    <a:pt x="11549" y="20458"/>
                    <a:pt x="11549" y="20458"/>
                    <a:pt x="11549" y="20458"/>
                  </a:cubicBezTo>
                  <a:cubicBezTo>
                    <a:pt x="11549" y="20363"/>
                    <a:pt x="11549" y="20363"/>
                    <a:pt x="11549" y="20268"/>
                  </a:cubicBezTo>
                  <a:cubicBezTo>
                    <a:pt x="11762" y="20173"/>
                    <a:pt x="11976" y="20078"/>
                    <a:pt x="11976" y="20268"/>
                  </a:cubicBezTo>
                  <a:cubicBezTo>
                    <a:pt x="11976" y="20173"/>
                    <a:pt x="11762" y="20173"/>
                    <a:pt x="11762" y="20268"/>
                  </a:cubicBezTo>
                  <a:cubicBezTo>
                    <a:pt x="11762" y="20268"/>
                    <a:pt x="11549" y="20363"/>
                    <a:pt x="11549" y="20363"/>
                  </a:cubicBezTo>
                  <a:cubicBezTo>
                    <a:pt x="11549" y="20458"/>
                    <a:pt x="11549" y="20458"/>
                    <a:pt x="11549" y="20458"/>
                  </a:cubicBezTo>
                  <a:cubicBezTo>
                    <a:pt x="11762" y="20553"/>
                    <a:pt x="11762" y="20458"/>
                    <a:pt x="11762" y="20458"/>
                  </a:cubicBezTo>
                  <a:cubicBezTo>
                    <a:pt x="11762" y="20458"/>
                    <a:pt x="11762" y="20458"/>
                    <a:pt x="11762" y="20458"/>
                  </a:cubicBezTo>
                  <a:cubicBezTo>
                    <a:pt x="11762" y="20458"/>
                    <a:pt x="11976" y="20553"/>
                    <a:pt x="11976" y="20553"/>
                  </a:cubicBezTo>
                  <a:cubicBezTo>
                    <a:pt x="11976" y="20553"/>
                    <a:pt x="11976" y="20553"/>
                    <a:pt x="11976" y="20553"/>
                  </a:cubicBezTo>
                  <a:cubicBezTo>
                    <a:pt x="12190" y="20458"/>
                    <a:pt x="11976" y="20458"/>
                    <a:pt x="12190" y="20458"/>
                  </a:cubicBezTo>
                  <a:cubicBezTo>
                    <a:pt x="12190" y="20458"/>
                    <a:pt x="12190" y="20458"/>
                    <a:pt x="12190" y="20458"/>
                  </a:cubicBezTo>
                  <a:cubicBezTo>
                    <a:pt x="12190" y="20458"/>
                    <a:pt x="12404" y="20458"/>
                    <a:pt x="12404" y="20458"/>
                  </a:cubicBezTo>
                  <a:cubicBezTo>
                    <a:pt x="12404" y="20458"/>
                    <a:pt x="12404" y="20458"/>
                    <a:pt x="12404" y="20458"/>
                  </a:cubicBezTo>
                  <a:cubicBezTo>
                    <a:pt x="12618" y="20458"/>
                    <a:pt x="12618" y="20268"/>
                    <a:pt x="12832" y="20363"/>
                  </a:cubicBezTo>
                  <a:cubicBezTo>
                    <a:pt x="12832" y="20363"/>
                    <a:pt x="12832" y="20363"/>
                    <a:pt x="12832" y="20268"/>
                  </a:cubicBezTo>
                  <a:cubicBezTo>
                    <a:pt x="12832" y="20363"/>
                    <a:pt x="12832" y="20363"/>
                    <a:pt x="12832" y="20363"/>
                  </a:cubicBezTo>
                  <a:cubicBezTo>
                    <a:pt x="13046" y="20363"/>
                    <a:pt x="12832" y="20268"/>
                    <a:pt x="13046" y="20268"/>
                  </a:cubicBezTo>
                  <a:cubicBezTo>
                    <a:pt x="12832" y="20268"/>
                    <a:pt x="13046" y="20363"/>
                    <a:pt x="13259" y="20363"/>
                  </a:cubicBezTo>
                  <a:cubicBezTo>
                    <a:pt x="13259" y="20363"/>
                    <a:pt x="13046" y="20363"/>
                    <a:pt x="13046" y="20363"/>
                  </a:cubicBezTo>
                  <a:cubicBezTo>
                    <a:pt x="13046" y="20363"/>
                    <a:pt x="13046" y="20363"/>
                    <a:pt x="13259" y="20363"/>
                  </a:cubicBezTo>
                  <a:cubicBezTo>
                    <a:pt x="13259" y="20363"/>
                    <a:pt x="13473" y="20458"/>
                    <a:pt x="13473" y="20458"/>
                  </a:cubicBezTo>
                  <a:cubicBezTo>
                    <a:pt x="13473" y="20458"/>
                    <a:pt x="13473" y="20458"/>
                    <a:pt x="13473" y="20363"/>
                  </a:cubicBezTo>
                  <a:cubicBezTo>
                    <a:pt x="13687" y="20363"/>
                    <a:pt x="13687" y="20458"/>
                    <a:pt x="13901" y="20458"/>
                  </a:cubicBezTo>
                  <a:cubicBezTo>
                    <a:pt x="13687" y="20363"/>
                    <a:pt x="13687" y="20363"/>
                    <a:pt x="13901" y="20363"/>
                  </a:cubicBezTo>
                  <a:cubicBezTo>
                    <a:pt x="13901" y="20363"/>
                    <a:pt x="13901" y="20363"/>
                    <a:pt x="13901" y="20363"/>
                  </a:cubicBezTo>
                  <a:cubicBezTo>
                    <a:pt x="13901" y="20458"/>
                    <a:pt x="13901" y="20458"/>
                    <a:pt x="14115" y="20363"/>
                  </a:cubicBezTo>
                  <a:cubicBezTo>
                    <a:pt x="14115" y="20363"/>
                    <a:pt x="14115" y="20363"/>
                    <a:pt x="14115" y="20363"/>
                  </a:cubicBezTo>
                  <a:cubicBezTo>
                    <a:pt x="14115" y="20363"/>
                    <a:pt x="14115" y="20173"/>
                    <a:pt x="14115" y="20268"/>
                  </a:cubicBezTo>
                  <a:cubicBezTo>
                    <a:pt x="14543" y="20173"/>
                    <a:pt x="14756" y="19982"/>
                    <a:pt x="14970" y="19887"/>
                  </a:cubicBezTo>
                  <a:cubicBezTo>
                    <a:pt x="15184" y="19792"/>
                    <a:pt x="15398" y="19697"/>
                    <a:pt x="15398" y="19602"/>
                  </a:cubicBezTo>
                  <a:cubicBezTo>
                    <a:pt x="15612" y="19602"/>
                    <a:pt x="15826" y="19602"/>
                    <a:pt x="15826" y="19507"/>
                  </a:cubicBezTo>
                  <a:cubicBezTo>
                    <a:pt x="16253" y="19316"/>
                    <a:pt x="16681" y="19031"/>
                    <a:pt x="17109" y="18745"/>
                  </a:cubicBezTo>
                  <a:cubicBezTo>
                    <a:pt x="18392" y="18174"/>
                    <a:pt x="19461" y="17508"/>
                    <a:pt x="20531" y="16937"/>
                  </a:cubicBezTo>
                  <a:cubicBezTo>
                    <a:pt x="20745" y="16747"/>
                    <a:pt x="20958" y="16747"/>
                    <a:pt x="20958" y="16557"/>
                  </a:cubicBezTo>
                  <a:cubicBezTo>
                    <a:pt x="21172" y="16462"/>
                    <a:pt x="21600" y="15986"/>
                    <a:pt x="21600" y="15891"/>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a:p>
          </p:txBody>
        </p:sp>
        <p:sp>
          <p:nvSpPr>
            <p:cNvPr id="110" name="Shape 801">
              <a:extLst>
                <a:ext uri="{FF2B5EF4-FFF2-40B4-BE49-F238E27FC236}">
                  <a16:creationId xmlns:a16="http://schemas.microsoft.com/office/drawing/2014/main" id="{1B3552A2-FFA9-4E65-8A77-A965E88A4EBA}"/>
                </a:ext>
              </a:extLst>
            </p:cNvPr>
            <p:cNvSpPr/>
            <p:nvPr/>
          </p:nvSpPr>
          <p:spPr>
            <a:xfrm>
              <a:off x="6976724" y="4514120"/>
              <a:ext cx="959727" cy="620551"/>
            </a:xfrm>
            <a:custGeom>
              <a:avLst/>
              <a:gdLst/>
              <a:ahLst/>
              <a:cxnLst>
                <a:cxn ang="0">
                  <a:pos x="wd2" y="hd2"/>
                </a:cxn>
                <a:cxn ang="5400000">
                  <a:pos x="wd2" y="hd2"/>
                </a:cxn>
                <a:cxn ang="10800000">
                  <a:pos x="wd2" y="hd2"/>
                </a:cxn>
                <a:cxn ang="16200000">
                  <a:pos x="wd2" y="hd2"/>
                </a:cxn>
              </a:cxnLst>
              <a:rect l="0" t="0" r="r" b="b"/>
              <a:pathLst>
                <a:path w="21600" h="21201" extrusionOk="0">
                  <a:moveTo>
                    <a:pt x="4759" y="11786"/>
                  </a:moveTo>
                  <a:cubicBezTo>
                    <a:pt x="4759" y="11786"/>
                    <a:pt x="4393" y="11232"/>
                    <a:pt x="4393" y="11232"/>
                  </a:cubicBezTo>
                  <a:cubicBezTo>
                    <a:pt x="4393" y="11232"/>
                    <a:pt x="4027" y="10678"/>
                    <a:pt x="4027" y="10678"/>
                  </a:cubicBezTo>
                  <a:cubicBezTo>
                    <a:pt x="3661" y="10678"/>
                    <a:pt x="3661" y="10124"/>
                    <a:pt x="3295" y="10678"/>
                  </a:cubicBezTo>
                  <a:cubicBezTo>
                    <a:pt x="3295" y="10678"/>
                    <a:pt x="3295" y="10678"/>
                    <a:pt x="2929" y="10678"/>
                  </a:cubicBezTo>
                  <a:cubicBezTo>
                    <a:pt x="2563" y="10678"/>
                    <a:pt x="2929" y="10678"/>
                    <a:pt x="2563" y="10678"/>
                  </a:cubicBezTo>
                  <a:cubicBezTo>
                    <a:pt x="2563" y="10124"/>
                    <a:pt x="2563" y="10124"/>
                    <a:pt x="2197" y="10678"/>
                  </a:cubicBezTo>
                  <a:cubicBezTo>
                    <a:pt x="2197" y="10678"/>
                    <a:pt x="1831" y="10678"/>
                    <a:pt x="1831" y="10678"/>
                  </a:cubicBezTo>
                  <a:cubicBezTo>
                    <a:pt x="1464" y="11232"/>
                    <a:pt x="1464" y="11232"/>
                    <a:pt x="1464" y="11786"/>
                  </a:cubicBezTo>
                  <a:cubicBezTo>
                    <a:pt x="1098" y="11786"/>
                    <a:pt x="1464" y="11232"/>
                    <a:pt x="1098" y="11232"/>
                  </a:cubicBezTo>
                  <a:cubicBezTo>
                    <a:pt x="732" y="11786"/>
                    <a:pt x="1098" y="11786"/>
                    <a:pt x="732" y="12339"/>
                  </a:cubicBezTo>
                  <a:cubicBezTo>
                    <a:pt x="732" y="11786"/>
                    <a:pt x="732" y="11786"/>
                    <a:pt x="366" y="11232"/>
                  </a:cubicBezTo>
                  <a:cubicBezTo>
                    <a:pt x="366" y="11232"/>
                    <a:pt x="366" y="11786"/>
                    <a:pt x="0" y="11232"/>
                  </a:cubicBezTo>
                  <a:cubicBezTo>
                    <a:pt x="366" y="11786"/>
                    <a:pt x="366" y="12339"/>
                    <a:pt x="732" y="12893"/>
                  </a:cubicBezTo>
                  <a:cubicBezTo>
                    <a:pt x="366" y="12893"/>
                    <a:pt x="366" y="13447"/>
                    <a:pt x="366" y="13447"/>
                  </a:cubicBezTo>
                  <a:cubicBezTo>
                    <a:pt x="366" y="12893"/>
                    <a:pt x="366" y="12893"/>
                    <a:pt x="0" y="12893"/>
                  </a:cubicBezTo>
                  <a:cubicBezTo>
                    <a:pt x="366" y="13447"/>
                    <a:pt x="366" y="13447"/>
                    <a:pt x="366" y="13447"/>
                  </a:cubicBezTo>
                  <a:cubicBezTo>
                    <a:pt x="0" y="13447"/>
                    <a:pt x="0" y="13447"/>
                    <a:pt x="0" y="13447"/>
                  </a:cubicBezTo>
                  <a:cubicBezTo>
                    <a:pt x="0" y="14001"/>
                    <a:pt x="366" y="14001"/>
                    <a:pt x="366" y="14001"/>
                  </a:cubicBezTo>
                  <a:cubicBezTo>
                    <a:pt x="732" y="14001"/>
                    <a:pt x="732" y="14555"/>
                    <a:pt x="732" y="14555"/>
                  </a:cubicBezTo>
                  <a:cubicBezTo>
                    <a:pt x="732" y="14555"/>
                    <a:pt x="1098" y="14555"/>
                    <a:pt x="1098" y="15109"/>
                  </a:cubicBezTo>
                  <a:cubicBezTo>
                    <a:pt x="1098" y="15109"/>
                    <a:pt x="1098" y="15109"/>
                    <a:pt x="1098" y="15109"/>
                  </a:cubicBezTo>
                  <a:cubicBezTo>
                    <a:pt x="1098" y="15663"/>
                    <a:pt x="1098" y="15663"/>
                    <a:pt x="1098" y="15663"/>
                  </a:cubicBezTo>
                  <a:cubicBezTo>
                    <a:pt x="732" y="15663"/>
                    <a:pt x="732" y="15663"/>
                    <a:pt x="732" y="16216"/>
                  </a:cubicBezTo>
                  <a:cubicBezTo>
                    <a:pt x="732" y="16216"/>
                    <a:pt x="732" y="16770"/>
                    <a:pt x="366" y="16770"/>
                  </a:cubicBezTo>
                  <a:cubicBezTo>
                    <a:pt x="366" y="16770"/>
                    <a:pt x="732" y="17324"/>
                    <a:pt x="732" y="17324"/>
                  </a:cubicBezTo>
                  <a:cubicBezTo>
                    <a:pt x="732" y="17324"/>
                    <a:pt x="1098" y="16770"/>
                    <a:pt x="1464" y="16216"/>
                  </a:cubicBezTo>
                  <a:cubicBezTo>
                    <a:pt x="1464" y="15663"/>
                    <a:pt x="1464" y="15109"/>
                    <a:pt x="1831" y="14555"/>
                  </a:cubicBezTo>
                  <a:cubicBezTo>
                    <a:pt x="1831" y="14555"/>
                    <a:pt x="2197" y="14001"/>
                    <a:pt x="2197" y="14555"/>
                  </a:cubicBezTo>
                  <a:cubicBezTo>
                    <a:pt x="2197" y="14001"/>
                    <a:pt x="2197" y="14001"/>
                    <a:pt x="2563" y="14001"/>
                  </a:cubicBezTo>
                  <a:cubicBezTo>
                    <a:pt x="2563" y="14001"/>
                    <a:pt x="2563" y="14001"/>
                    <a:pt x="2563" y="14001"/>
                  </a:cubicBezTo>
                  <a:cubicBezTo>
                    <a:pt x="2563" y="13447"/>
                    <a:pt x="2929" y="14555"/>
                    <a:pt x="3295" y="14001"/>
                  </a:cubicBezTo>
                  <a:cubicBezTo>
                    <a:pt x="2929" y="14001"/>
                    <a:pt x="2929" y="14001"/>
                    <a:pt x="3295" y="14001"/>
                  </a:cubicBezTo>
                  <a:cubicBezTo>
                    <a:pt x="3295" y="14001"/>
                    <a:pt x="3295" y="13447"/>
                    <a:pt x="3661" y="13447"/>
                  </a:cubicBezTo>
                  <a:cubicBezTo>
                    <a:pt x="3661" y="13447"/>
                    <a:pt x="3661" y="13447"/>
                    <a:pt x="4027" y="12893"/>
                  </a:cubicBezTo>
                  <a:cubicBezTo>
                    <a:pt x="4027" y="12893"/>
                    <a:pt x="3661" y="12893"/>
                    <a:pt x="4027" y="12893"/>
                  </a:cubicBezTo>
                  <a:cubicBezTo>
                    <a:pt x="4027" y="12893"/>
                    <a:pt x="4027" y="12893"/>
                    <a:pt x="4027" y="12893"/>
                  </a:cubicBezTo>
                  <a:cubicBezTo>
                    <a:pt x="4027" y="12893"/>
                    <a:pt x="4027" y="12893"/>
                    <a:pt x="4393" y="12893"/>
                  </a:cubicBezTo>
                  <a:cubicBezTo>
                    <a:pt x="4393" y="12339"/>
                    <a:pt x="4393" y="12339"/>
                    <a:pt x="4393" y="12339"/>
                  </a:cubicBezTo>
                  <a:cubicBezTo>
                    <a:pt x="4393" y="12339"/>
                    <a:pt x="4393" y="12339"/>
                    <a:pt x="4393" y="12339"/>
                  </a:cubicBezTo>
                  <a:cubicBezTo>
                    <a:pt x="4759" y="11232"/>
                    <a:pt x="4393" y="12339"/>
                    <a:pt x="4759" y="12339"/>
                  </a:cubicBezTo>
                  <a:cubicBezTo>
                    <a:pt x="4759" y="12339"/>
                    <a:pt x="4759" y="12339"/>
                    <a:pt x="4759" y="11786"/>
                  </a:cubicBezTo>
                  <a:cubicBezTo>
                    <a:pt x="4759" y="11786"/>
                    <a:pt x="5125" y="11786"/>
                    <a:pt x="5125" y="12339"/>
                  </a:cubicBezTo>
                  <a:cubicBezTo>
                    <a:pt x="5125" y="11786"/>
                    <a:pt x="5125" y="11786"/>
                    <a:pt x="4759" y="11786"/>
                  </a:cubicBezTo>
                  <a:close/>
                  <a:moveTo>
                    <a:pt x="1098" y="7909"/>
                  </a:moveTo>
                  <a:cubicBezTo>
                    <a:pt x="1831" y="7909"/>
                    <a:pt x="2197" y="7909"/>
                    <a:pt x="2197" y="9016"/>
                  </a:cubicBezTo>
                  <a:cubicBezTo>
                    <a:pt x="2197" y="9016"/>
                    <a:pt x="2197" y="9570"/>
                    <a:pt x="2197" y="9570"/>
                  </a:cubicBezTo>
                  <a:cubicBezTo>
                    <a:pt x="2563" y="10124"/>
                    <a:pt x="2563" y="9570"/>
                    <a:pt x="2929" y="9570"/>
                  </a:cubicBezTo>
                  <a:cubicBezTo>
                    <a:pt x="2929" y="9570"/>
                    <a:pt x="2929" y="9016"/>
                    <a:pt x="2929" y="8463"/>
                  </a:cubicBezTo>
                  <a:cubicBezTo>
                    <a:pt x="3295" y="7909"/>
                    <a:pt x="3295" y="8463"/>
                    <a:pt x="3295" y="8463"/>
                  </a:cubicBezTo>
                  <a:cubicBezTo>
                    <a:pt x="3295" y="8463"/>
                    <a:pt x="3295" y="9016"/>
                    <a:pt x="3295" y="9016"/>
                  </a:cubicBezTo>
                  <a:cubicBezTo>
                    <a:pt x="3661" y="9016"/>
                    <a:pt x="3661" y="8463"/>
                    <a:pt x="3661" y="8463"/>
                  </a:cubicBezTo>
                  <a:cubicBezTo>
                    <a:pt x="3661" y="7909"/>
                    <a:pt x="4027" y="8463"/>
                    <a:pt x="4027" y="7909"/>
                  </a:cubicBezTo>
                  <a:cubicBezTo>
                    <a:pt x="4027" y="7909"/>
                    <a:pt x="4027" y="7909"/>
                    <a:pt x="4027" y="7355"/>
                  </a:cubicBezTo>
                  <a:cubicBezTo>
                    <a:pt x="4027" y="7355"/>
                    <a:pt x="3661" y="6801"/>
                    <a:pt x="3661" y="6801"/>
                  </a:cubicBezTo>
                  <a:cubicBezTo>
                    <a:pt x="3661" y="6247"/>
                    <a:pt x="3295" y="6801"/>
                    <a:pt x="2929" y="6801"/>
                  </a:cubicBezTo>
                  <a:cubicBezTo>
                    <a:pt x="2929" y="6247"/>
                    <a:pt x="2929" y="6247"/>
                    <a:pt x="2929" y="5693"/>
                  </a:cubicBezTo>
                  <a:cubicBezTo>
                    <a:pt x="2563" y="5139"/>
                    <a:pt x="2563" y="6247"/>
                    <a:pt x="2563" y="6247"/>
                  </a:cubicBezTo>
                  <a:cubicBezTo>
                    <a:pt x="2197" y="6801"/>
                    <a:pt x="2197" y="6247"/>
                    <a:pt x="2197" y="6801"/>
                  </a:cubicBezTo>
                  <a:cubicBezTo>
                    <a:pt x="2197" y="6801"/>
                    <a:pt x="2197" y="6801"/>
                    <a:pt x="2197" y="6801"/>
                  </a:cubicBezTo>
                  <a:cubicBezTo>
                    <a:pt x="2197" y="6801"/>
                    <a:pt x="2197" y="6801"/>
                    <a:pt x="2197" y="6801"/>
                  </a:cubicBezTo>
                  <a:cubicBezTo>
                    <a:pt x="1831" y="6801"/>
                    <a:pt x="1098" y="6801"/>
                    <a:pt x="1098" y="7355"/>
                  </a:cubicBezTo>
                  <a:cubicBezTo>
                    <a:pt x="366" y="7355"/>
                    <a:pt x="1098" y="7355"/>
                    <a:pt x="1098" y="7909"/>
                  </a:cubicBezTo>
                  <a:close/>
                  <a:moveTo>
                    <a:pt x="21600" y="2924"/>
                  </a:moveTo>
                  <a:cubicBezTo>
                    <a:pt x="21600" y="2924"/>
                    <a:pt x="21600" y="2924"/>
                    <a:pt x="21234" y="2370"/>
                  </a:cubicBezTo>
                  <a:cubicBezTo>
                    <a:pt x="21234" y="2370"/>
                    <a:pt x="21234" y="2370"/>
                    <a:pt x="20868" y="1816"/>
                  </a:cubicBezTo>
                  <a:cubicBezTo>
                    <a:pt x="20502" y="2924"/>
                    <a:pt x="19769" y="2924"/>
                    <a:pt x="19037" y="2370"/>
                  </a:cubicBezTo>
                  <a:cubicBezTo>
                    <a:pt x="18671" y="2370"/>
                    <a:pt x="17939" y="2370"/>
                    <a:pt x="17573" y="2370"/>
                  </a:cubicBezTo>
                  <a:cubicBezTo>
                    <a:pt x="17207" y="2370"/>
                    <a:pt x="17207" y="1816"/>
                    <a:pt x="16841" y="1816"/>
                  </a:cubicBezTo>
                  <a:cubicBezTo>
                    <a:pt x="16841" y="1816"/>
                    <a:pt x="16475" y="1263"/>
                    <a:pt x="16475" y="1263"/>
                  </a:cubicBezTo>
                  <a:cubicBezTo>
                    <a:pt x="16108" y="1263"/>
                    <a:pt x="16108" y="1263"/>
                    <a:pt x="16108" y="1263"/>
                  </a:cubicBezTo>
                  <a:cubicBezTo>
                    <a:pt x="15742" y="1263"/>
                    <a:pt x="15376" y="709"/>
                    <a:pt x="15010" y="709"/>
                  </a:cubicBezTo>
                  <a:cubicBezTo>
                    <a:pt x="15010" y="709"/>
                    <a:pt x="14644" y="709"/>
                    <a:pt x="14644" y="709"/>
                  </a:cubicBezTo>
                  <a:cubicBezTo>
                    <a:pt x="14278" y="709"/>
                    <a:pt x="14278" y="709"/>
                    <a:pt x="14278" y="155"/>
                  </a:cubicBezTo>
                  <a:cubicBezTo>
                    <a:pt x="13912" y="155"/>
                    <a:pt x="14278" y="1263"/>
                    <a:pt x="13912" y="155"/>
                  </a:cubicBezTo>
                  <a:cubicBezTo>
                    <a:pt x="13912" y="709"/>
                    <a:pt x="13546" y="1263"/>
                    <a:pt x="13546" y="709"/>
                  </a:cubicBezTo>
                  <a:cubicBezTo>
                    <a:pt x="13546" y="709"/>
                    <a:pt x="13180" y="-399"/>
                    <a:pt x="13180" y="155"/>
                  </a:cubicBezTo>
                  <a:cubicBezTo>
                    <a:pt x="13180" y="155"/>
                    <a:pt x="13546" y="1263"/>
                    <a:pt x="13180" y="709"/>
                  </a:cubicBezTo>
                  <a:cubicBezTo>
                    <a:pt x="12814" y="709"/>
                    <a:pt x="12447" y="155"/>
                    <a:pt x="12447" y="155"/>
                  </a:cubicBezTo>
                  <a:cubicBezTo>
                    <a:pt x="12447" y="155"/>
                    <a:pt x="12447" y="709"/>
                    <a:pt x="12447" y="709"/>
                  </a:cubicBezTo>
                  <a:cubicBezTo>
                    <a:pt x="12447" y="709"/>
                    <a:pt x="12814" y="1263"/>
                    <a:pt x="12814" y="1263"/>
                  </a:cubicBezTo>
                  <a:cubicBezTo>
                    <a:pt x="12447" y="1263"/>
                    <a:pt x="12081" y="1263"/>
                    <a:pt x="12081" y="1816"/>
                  </a:cubicBezTo>
                  <a:cubicBezTo>
                    <a:pt x="12081" y="1816"/>
                    <a:pt x="11715" y="1263"/>
                    <a:pt x="11349" y="1263"/>
                  </a:cubicBezTo>
                  <a:cubicBezTo>
                    <a:pt x="11349" y="1263"/>
                    <a:pt x="11349" y="1263"/>
                    <a:pt x="11349" y="1263"/>
                  </a:cubicBezTo>
                  <a:cubicBezTo>
                    <a:pt x="10983" y="1263"/>
                    <a:pt x="11349" y="1816"/>
                    <a:pt x="11349" y="1816"/>
                  </a:cubicBezTo>
                  <a:cubicBezTo>
                    <a:pt x="10983" y="1816"/>
                    <a:pt x="10983" y="1263"/>
                    <a:pt x="10983" y="1263"/>
                  </a:cubicBezTo>
                  <a:cubicBezTo>
                    <a:pt x="10617" y="1263"/>
                    <a:pt x="10617" y="1816"/>
                    <a:pt x="10617" y="1263"/>
                  </a:cubicBezTo>
                  <a:cubicBezTo>
                    <a:pt x="10251" y="1263"/>
                    <a:pt x="10251" y="1263"/>
                    <a:pt x="10251" y="1263"/>
                  </a:cubicBezTo>
                  <a:cubicBezTo>
                    <a:pt x="9885" y="709"/>
                    <a:pt x="10251" y="1816"/>
                    <a:pt x="10251" y="1816"/>
                  </a:cubicBezTo>
                  <a:cubicBezTo>
                    <a:pt x="9885" y="2370"/>
                    <a:pt x="9885" y="1816"/>
                    <a:pt x="9885" y="1816"/>
                  </a:cubicBezTo>
                  <a:cubicBezTo>
                    <a:pt x="9519" y="1816"/>
                    <a:pt x="9519" y="1816"/>
                    <a:pt x="9519" y="1816"/>
                  </a:cubicBezTo>
                  <a:cubicBezTo>
                    <a:pt x="9519" y="1816"/>
                    <a:pt x="9885" y="2370"/>
                    <a:pt x="9519" y="2370"/>
                  </a:cubicBezTo>
                  <a:cubicBezTo>
                    <a:pt x="9519" y="2370"/>
                    <a:pt x="9519" y="1816"/>
                    <a:pt x="9153" y="1816"/>
                  </a:cubicBezTo>
                  <a:cubicBezTo>
                    <a:pt x="9153" y="1816"/>
                    <a:pt x="9153" y="2370"/>
                    <a:pt x="9153" y="2370"/>
                  </a:cubicBezTo>
                  <a:cubicBezTo>
                    <a:pt x="8786" y="1816"/>
                    <a:pt x="8786" y="1263"/>
                    <a:pt x="8420" y="1816"/>
                  </a:cubicBezTo>
                  <a:cubicBezTo>
                    <a:pt x="8420" y="2370"/>
                    <a:pt x="8420" y="2370"/>
                    <a:pt x="8420" y="2370"/>
                  </a:cubicBezTo>
                  <a:cubicBezTo>
                    <a:pt x="8054" y="2370"/>
                    <a:pt x="8054" y="2370"/>
                    <a:pt x="8054" y="2370"/>
                  </a:cubicBezTo>
                  <a:cubicBezTo>
                    <a:pt x="8054" y="2924"/>
                    <a:pt x="8420" y="2924"/>
                    <a:pt x="8054" y="2924"/>
                  </a:cubicBezTo>
                  <a:cubicBezTo>
                    <a:pt x="8054" y="2924"/>
                    <a:pt x="7688" y="2370"/>
                    <a:pt x="7688" y="2370"/>
                  </a:cubicBezTo>
                  <a:cubicBezTo>
                    <a:pt x="7322" y="2924"/>
                    <a:pt x="8054" y="3478"/>
                    <a:pt x="7688" y="4032"/>
                  </a:cubicBezTo>
                  <a:cubicBezTo>
                    <a:pt x="7688" y="3478"/>
                    <a:pt x="6590" y="3478"/>
                    <a:pt x="6590" y="3478"/>
                  </a:cubicBezTo>
                  <a:cubicBezTo>
                    <a:pt x="6590" y="4032"/>
                    <a:pt x="6590" y="4032"/>
                    <a:pt x="6590" y="4032"/>
                  </a:cubicBezTo>
                  <a:cubicBezTo>
                    <a:pt x="6590" y="4032"/>
                    <a:pt x="6224" y="4032"/>
                    <a:pt x="6224" y="4032"/>
                  </a:cubicBezTo>
                  <a:cubicBezTo>
                    <a:pt x="6224" y="4032"/>
                    <a:pt x="6224" y="4032"/>
                    <a:pt x="6224" y="4032"/>
                  </a:cubicBezTo>
                  <a:cubicBezTo>
                    <a:pt x="6224" y="4032"/>
                    <a:pt x="5858" y="4032"/>
                    <a:pt x="5858" y="4032"/>
                  </a:cubicBezTo>
                  <a:cubicBezTo>
                    <a:pt x="5492" y="4586"/>
                    <a:pt x="5858" y="5139"/>
                    <a:pt x="5858" y="5693"/>
                  </a:cubicBezTo>
                  <a:cubicBezTo>
                    <a:pt x="5492" y="5139"/>
                    <a:pt x="5492" y="5693"/>
                    <a:pt x="5492" y="6247"/>
                  </a:cubicBezTo>
                  <a:cubicBezTo>
                    <a:pt x="5492" y="6247"/>
                    <a:pt x="5492" y="6247"/>
                    <a:pt x="5492" y="6247"/>
                  </a:cubicBezTo>
                  <a:cubicBezTo>
                    <a:pt x="5492" y="6247"/>
                    <a:pt x="5858" y="6247"/>
                    <a:pt x="5858" y="6801"/>
                  </a:cubicBezTo>
                  <a:cubicBezTo>
                    <a:pt x="5858" y="6801"/>
                    <a:pt x="5858" y="6247"/>
                    <a:pt x="6224" y="6247"/>
                  </a:cubicBezTo>
                  <a:cubicBezTo>
                    <a:pt x="5858" y="6247"/>
                    <a:pt x="5858" y="6247"/>
                    <a:pt x="5858" y="5693"/>
                  </a:cubicBezTo>
                  <a:cubicBezTo>
                    <a:pt x="6224" y="6247"/>
                    <a:pt x="6224" y="6801"/>
                    <a:pt x="5858" y="6801"/>
                  </a:cubicBezTo>
                  <a:cubicBezTo>
                    <a:pt x="5858" y="6801"/>
                    <a:pt x="5858" y="6801"/>
                    <a:pt x="5492" y="6801"/>
                  </a:cubicBezTo>
                  <a:cubicBezTo>
                    <a:pt x="5492" y="7355"/>
                    <a:pt x="5492" y="7355"/>
                    <a:pt x="5492" y="7909"/>
                  </a:cubicBezTo>
                  <a:cubicBezTo>
                    <a:pt x="5858" y="8463"/>
                    <a:pt x="5858" y="8463"/>
                    <a:pt x="5492" y="9016"/>
                  </a:cubicBezTo>
                  <a:cubicBezTo>
                    <a:pt x="5492" y="8463"/>
                    <a:pt x="6224" y="8463"/>
                    <a:pt x="6590" y="8463"/>
                  </a:cubicBezTo>
                  <a:cubicBezTo>
                    <a:pt x="6590" y="8463"/>
                    <a:pt x="6956" y="8463"/>
                    <a:pt x="6956" y="9016"/>
                  </a:cubicBezTo>
                  <a:cubicBezTo>
                    <a:pt x="6590" y="8463"/>
                    <a:pt x="6590" y="9016"/>
                    <a:pt x="6590" y="9016"/>
                  </a:cubicBezTo>
                  <a:cubicBezTo>
                    <a:pt x="6590" y="9016"/>
                    <a:pt x="6590" y="9016"/>
                    <a:pt x="6224" y="9016"/>
                  </a:cubicBezTo>
                  <a:cubicBezTo>
                    <a:pt x="6224" y="9016"/>
                    <a:pt x="5858" y="9016"/>
                    <a:pt x="5858" y="9016"/>
                  </a:cubicBezTo>
                  <a:cubicBezTo>
                    <a:pt x="5858" y="9016"/>
                    <a:pt x="5858" y="9016"/>
                    <a:pt x="5858" y="9016"/>
                  </a:cubicBezTo>
                  <a:cubicBezTo>
                    <a:pt x="5858" y="9570"/>
                    <a:pt x="5492" y="9570"/>
                    <a:pt x="5492" y="9570"/>
                  </a:cubicBezTo>
                  <a:cubicBezTo>
                    <a:pt x="5492" y="9570"/>
                    <a:pt x="5492" y="10678"/>
                    <a:pt x="5858" y="10678"/>
                  </a:cubicBezTo>
                  <a:cubicBezTo>
                    <a:pt x="5858" y="10678"/>
                    <a:pt x="5858" y="10678"/>
                    <a:pt x="5858" y="10678"/>
                  </a:cubicBezTo>
                  <a:cubicBezTo>
                    <a:pt x="5858" y="10678"/>
                    <a:pt x="5858" y="10678"/>
                    <a:pt x="5858" y="11232"/>
                  </a:cubicBezTo>
                  <a:cubicBezTo>
                    <a:pt x="5858" y="11232"/>
                    <a:pt x="6224" y="11232"/>
                    <a:pt x="6224" y="11232"/>
                  </a:cubicBezTo>
                  <a:cubicBezTo>
                    <a:pt x="6224" y="11232"/>
                    <a:pt x="6224" y="11786"/>
                    <a:pt x="6224" y="11786"/>
                  </a:cubicBezTo>
                  <a:cubicBezTo>
                    <a:pt x="6224" y="12339"/>
                    <a:pt x="6224" y="12893"/>
                    <a:pt x="6590" y="12893"/>
                  </a:cubicBezTo>
                  <a:cubicBezTo>
                    <a:pt x="6590" y="12893"/>
                    <a:pt x="6590" y="12893"/>
                    <a:pt x="6590" y="12893"/>
                  </a:cubicBezTo>
                  <a:cubicBezTo>
                    <a:pt x="6956" y="12893"/>
                    <a:pt x="6956" y="12893"/>
                    <a:pt x="7322" y="13447"/>
                  </a:cubicBezTo>
                  <a:cubicBezTo>
                    <a:pt x="7322" y="13447"/>
                    <a:pt x="7322" y="14001"/>
                    <a:pt x="7688" y="14001"/>
                  </a:cubicBezTo>
                  <a:cubicBezTo>
                    <a:pt x="7688" y="14001"/>
                    <a:pt x="7688" y="13447"/>
                    <a:pt x="7688" y="13447"/>
                  </a:cubicBezTo>
                  <a:cubicBezTo>
                    <a:pt x="7688" y="13447"/>
                    <a:pt x="8054" y="13447"/>
                    <a:pt x="8054" y="13447"/>
                  </a:cubicBezTo>
                  <a:cubicBezTo>
                    <a:pt x="8054" y="13447"/>
                    <a:pt x="8054" y="12893"/>
                    <a:pt x="8420" y="12893"/>
                  </a:cubicBezTo>
                  <a:cubicBezTo>
                    <a:pt x="8786" y="12339"/>
                    <a:pt x="9153" y="12893"/>
                    <a:pt x="9153" y="13447"/>
                  </a:cubicBezTo>
                  <a:cubicBezTo>
                    <a:pt x="9153" y="13447"/>
                    <a:pt x="9153" y="13447"/>
                    <a:pt x="8786" y="14001"/>
                  </a:cubicBezTo>
                  <a:cubicBezTo>
                    <a:pt x="8786" y="14001"/>
                    <a:pt x="8786" y="14001"/>
                    <a:pt x="8786" y="14001"/>
                  </a:cubicBezTo>
                  <a:cubicBezTo>
                    <a:pt x="8786" y="14555"/>
                    <a:pt x="8786" y="15109"/>
                    <a:pt x="8786" y="15663"/>
                  </a:cubicBezTo>
                  <a:cubicBezTo>
                    <a:pt x="8786" y="16216"/>
                    <a:pt x="8054" y="17324"/>
                    <a:pt x="8420" y="17324"/>
                  </a:cubicBezTo>
                  <a:cubicBezTo>
                    <a:pt x="8420" y="17878"/>
                    <a:pt x="8420" y="17324"/>
                    <a:pt x="8786" y="17324"/>
                  </a:cubicBezTo>
                  <a:cubicBezTo>
                    <a:pt x="8786" y="17324"/>
                    <a:pt x="8786" y="16770"/>
                    <a:pt x="9153" y="16770"/>
                  </a:cubicBezTo>
                  <a:cubicBezTo>
                    <a:pt x="9519" y="16770"/>
                    <a:pt x="9519" y="16770"/>
                    <a:pt x="9519" y="16770"/>
                  </a:cubicBezTo>
                  <a:cubicBezTo>
                    <a:pt x="9519" y="16770"/>
                    <a:pt x="9519" y="16216"/>
                    <a:pt x="9885" y="16216"/>
                  </a:cubicBezTo>
                  <a:cubicBezTo>
                    <a:pt x="9885" y="16216"/>
                    <a:pt x="9885" y="16770"/>
                    <a:pt x="9885" y="16770"/>
                  </a:cubicBezTo>
                  <a:cubicBezTo>
                    <a:pt x="9885" y="16770"/>
                    <a:pt x="10251" y="16216"/>
                    <a:pt x="10251" y="16216"/>
                  </a:cubicBezTo>
                  <a:cubicBezTo>
                    <a:pt x="10617" y="16216"/>
                    <a:pt x="10617" y="15663"/>
                    <a:pt x="10983" y="15663"/>
                  </a:cubicBezTo>
                  <a:cubicBezTo>
                    <a:pt x="11349" y="15663"/>
                    <a:pt x="10983" y="16216"/>
                    <a:pt x="11349" y="16216"/>
                  </a:cubicBezTo>
                  <a:cubicBezTo>
                    <a:pt x="11715" y="16770"/>
                    <a:pt x="11349" y="15663"/>
                    <a:pt x="11715" y="15663"/>
                  </a:cubicBezTo>
                  <a:cubicBezTo>
                    <a:pt x="11715" y="15663"/>
                    <a:pt x="11715" y="16216"/>
                    <a:pt x="11715" y="16216"/>
                  </a:cubicBezTo>
                  <a:cubicBezTo>
                    <a:pt x="12081" y="16216"/>
                    <a:pt x="12081" y="16770"/>
                    <a:pt x="12447" y="16770"/>
                  </a:cubicBezTo>
                  <a:cubicBezTo>
                    <a:pt x="12447" y="16770"/>
                    <a:pt x="12447" y="17324"/>
                    <a:pt x="12814" y="17324"/>
                  </a:cubicBezTo>
                  <a:cubicBezTo>
                    <a:pt x="12814" y="17324"/>
                    <a:pt x="12814" y="17324"/>
                    <a:pt x="13180" y="17324"/>
                  </a:cubicBezTo>
                  <a:cubicBezTo>
                    <a:pt x="13180" y="17324"/>
                    <a:pt x="13180" y="17324"/>
                    <a:pt x="13180" y="17324"/>
                  </a:cubicBezTo>
                  <a:cubicBezTo>
                    <a:pt x="13546" y="17878"/>
                    <a:pt x="13180" y="17878"/>
                    <a:pt x="13546" y="17878"/>
                  </a:cubicBezTo>
                  <a:cubicBezTo>
                    <a:pt x="13912" y="17878"/>
                    <a:pt x="13912" y="17878"/>
                    <a:pt x="13912" y="18432"/>
                  </a:cubicBezTo>
                  <a:cubicBezTo>
                    <a:pt x="14278" y="18432"/>
                    <a:pt x="14278" y="18432"/>
                    <a:pt x="14278" y="18986"/>
                  </a:cubicBezTo>
                  <a:cubicBezTo>
                    <a:pt x="14278" y="18986"/>
                    <a:pt x="14644" y="19539"/>
                    <a:pt x="15010" y="20093"/>
                  </a:cubicBezTo>
                  <a:cubicBezTo>
                    <a:pt x="15010" y="20093"/>
                    <a:pt x="15010" y="20647"/>
                    <a:pt x="15376" y="20647"/>
                  </a:cubicBezTo>
                  <a:cubicBezTo>
                    <a:pt x="15376" y="20647"/>
                    <a:pt x="15742" y="21201"/>
                    <a:pt x="15742" y="21201"/>
                  </a:cubicBezTo>
                  <a:cubicBezTo>
                    <a:pt x="16108" y="21201"/>
                    <a:pt x="16108" y="20647"/>
                    <a:pt x="16108" y="20647"/>
                  </a:cubicBezTo>
                  <a:cubicBezTo>
                    <a:pt x="16475" y="20647"/>
                    <a:pt x="16475" y="20647"/>
                    <a:pt x="16475" y="20647"/>
                  </a:cubicBezTo>
                  <a:cubicBezTo>
                    <a:pt x="16841" y="20647"/>
                    <a:pt x="16841" y="20647"/>
                    <a:pt x="16841" y="20647"/>
                  </a:cubicBezTo>
                  <a:cubicBezTo>
                    <a:pt x="16841" y="20093"/>
                    <a:pt x="17207" y="20093"/>
                    <a:pt x="17207" y="20647"/>
                  </a:cubicBezTo>
                  <a:cubicBezTo>
                    <a:pt x="17573" y="20647"/>
                    <a:pt x="17573" y="20647"/>
                    <a:pt x="17939" y="21201"/>
                  </a:cubicBezTo>
                  <a:cubicBezTo>
                    <a:pt x="17939" y="21201"/>
                    <a:pt x="18305" y="21201"/>
                    <a:pt x="18305" y="21201"/>
                  </a:cubicBezTo>
                  <a:cubicBezTo>
                    <a:pt x="18671" y="21201"/>
                    <a:pt x="18305" y="21201"/>
                    <a:pt x="18671" y="20647"/>
                  </a:cubicBezTo>
                  <a:cubicBezTo>
                    <a:pt x="18305" y="21201"/>
                    <a:pt x="18671" y="20647"/>
                    <a:pt x="18671" y="20647"/>
                  </a:cubicBezTo>
                  <a:cubicBezTo>
                    <a:pt x="18671" y="20647"/>
                    <a:pt x="18671" y="20093"/>
                    <a:pt x="18671" y="20093"/>
                  </a:cubicBezTo>
                  <a:cubicBezTo>
                    <a:pt x="18671" y="20093"/>
                    <a:pt x="18671" y="19539"/>
                    <a:pt x="18671" y="19539"/>
                  </a:cubicBezTo>
                  <a:cubicBezTo>
                    <a:pt x="18671" y="19539"/>
                    <a:pt x="19037" y="19539"/>
                    <a:pt x="19037" y="19539"/>
                  </a:cubicBezTo>
                  <a:cubicBezTo>
                    <a:pt x="19037" y="18986"/>
                    <a:pt x="19037" y="18986"/>
                    <a:pt x="19403" y="18432"/>
                  </a:cubicBezTo>
                  <a:cubicBezTo>
                    <a:pt x="19403" y="18432"/>
                    <a:pt x="19037" y="18432"/>
                    <a:pt x="19037" y="18432"/>
                  </a:cubicBezTo>
                  <a:cubicBezTo>
                    <a:pt x="19403" y="18432"/>
                    <a:pt x="20136" y="18432"/>
                    <a:pt x="20136" y="17878"/>
                  </a:cubicBezTo>
                  <a:cubicBezTo>
                    <a:pt x="20136" y="17324"/>
                    <a:pt x="19769" y="17878"/>
                    <a:pt x="19769" y="17324"/>
                  </a:cubicBezTo>
                  <a:cubicBezTo>
                    <a:pt x="19769" y="17324"/>
                    <a:pt x="19769" y="16770"/>
                    <a:pt x="19769" y="16770"/>
                  </a:cubicBezTo>
                  <a:cubicBezTo>
                    <a:pt x="19769" y="16770"/>
                    <a:pt x="19403" y="16770"/>
                    <a:pt x="19403" y="16770"/>
                  </a:cubicBezTo>
                  <a:cubicBezTo>
                    <a:pt x="19403" y="16216"/>
                    <a:pt x="19403" y="16216"/>
                    <a:pt x="19403" y="16216"/>
                  </a:cubicBezTo>
                  <a:cubicBezTo>
                    <a:pt x="19403" y="15663"/>
                    <a:pt x="19403" y="15663"/>
                    <a:pt x="19403" y="15109"/>
                  </a:cubicBezTo>
                  <a:cubicBezTo>
                    <a:pt x="19037" y="14555"/>
                    <a:pt x="19037" y="14001"/>
                    <a:pt x="19037" y="13447"/>
                  </a:cubicBezTo>
                  <a:cubicBezTo>
                    <a:pt x="19037" y="13447"/>
                    <a:pt x="19403" y="12893"/>
                    <a:pt x="19403" y="12893"/>
                  </a:cubicBezTo>
                  <a:cubicBezTo>
                    <a:pt x="19403" y="12339"/>
                    <a:pt x="19403" y="12339"/>
                    <a:pt x="19037" y="11786"/>
                  </a:cubicBezTo>
                  <a:cubicBezTo>
                    <a:pt x="19037" y="11232"/>
                    <a:pt x="19037" y="10124"/>
                    <a:pt x="19037" y="9570"/>
                  </a:cubicBezTo>
                  <a:cubicBezTo>
                    <a:pt x="19037" y="9016"/>
                    <a:pt x="19037" y="8463"/>
                    <a:pt x="19037" y="7909"/>
                  </a:cubicBezTo>
                  <a:cubicBezTo>
                    <a:pt x="19403" y="7355"/>
                    <a:pt x="19769" y="7355"/>
                    <a:pt x="20136" y="6801"/>
                  </a:cubicBezTo>
                  <a:cubicBezTo>
                    <a:pt x="20136" y="6247"/>
                    <a:pt x="20502" y="5139"/>
                    <a:pt x="20502" y="4586"/>
                  </a:cubicBezTo>
                  <a:cubicBezTo>
                    <a:pt x="20502" y="4032"/>
                    <a:pt x="20502" y="4032"/>
                    <a:pt x="20868" y="4032"/>
                  </a:cubicBezTo>
                  <a:cubicBezTo>
                    <a:pt x="20868" y="3478"/>
                    <a:pt x="21234" y="4032"/>
                    <a:pt x="21234" y="3478"/>
                  </a:cubicBezTo>
                  <a:cubicBezTo>
                    <a:pt x="21234" y="3478"/>
                    <a:pt x="21234" y="3478"/>
                    <a:pt x="20868" y="3478"/>
                  </a:cubicBezTo>
                  <a:cubicBezTo>
                    <a:pt x="21234" y="3478"/>
                    <a:pt x="21600" y="3478"/>
                    <a:pt x="21600" y="3478"/>
                  </a:cubicBezTo>
                  <a:cubicBezTo>
                    <a:pt x="21600" y="3478"/>
                    <a:pt x="21600" y="2924"/>
                    <a:pt x="21600" y="2924"/>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a:p>
          </p:txBody>
        </p:sp>
        <p:sp>
          <p:nvSpPr>
            <p:cNvPr id="111" name="Shape 802">
              <a:extLst>
                <a:ext uri="{FF2B5EF4-FFF2-40B4-BE49-F238E27FC236}">
                  <a16:creationId xmlns:a16="http://schemas.microsoft.com/office/drawing/2014/main" id="{DFAB97B7-B2F0-4D33-920E-C78176CC4C9E}"/>
                </a:ext>
              </a:extLst>
            </p:cNvPr>
            <p:cNvSpPr/>
            <p:nvPr/>
          </p:nvSpPr>
          <p:spPr>
            <a:xfrm>
              <a:off x="4909186" y="5066614"/>
              <a:ext cx="683485" cy="848367"/>
            </a:xfrm>
            <a:custGeom>
              <a:avLst/>
              <a:gdLst/>
              <a:ahLst/>
              <a:cxnLst>
                <a:cxn ang="0">
                  <a:pos x="wd2" y="hd2"/>
                </a:cxn>
                <a:cxn ang="5400000">
                  <a:pos x="wd2" y="hd2"/>
                </a:cxn>
                <a:cxn ang="10800000">
                  <a:pos x="wd2" y="hd2"/>
                </a:cxn>
                <a:cxn ang="16200000">
                  <a:pos x="wd2" y="hd2"/>
                </a:cxn>
              </a:cxnLst>
              <a:rect l="0" t="0" r="r" b="b"/>
              <a:pathLst>
                <a:path w="21600" h="21307" extrusionOk="0">
                  <a:moveTo>
                    <a:pt x="18000" y="20084"/>
                  </a:moveTo>
                  <a:cubicBezTo>
                    <a:pt x="17486" y="20084"/>
                    <a:pt x="17486" y="20084"/>
                    <a:pt x="17486" y="19677"/>
                  </a:cubicBezTo>
                  <a:cubicBezTo>
                    <a:pt x="17486" y="19677"/>
                    <a:pt x="16971" y="19269"/>
                    <a:pt x="16971" y="19269"/>
                  </a:cubicBezTo>
                  <a:cubicBezTo>
                    <a:pt x="16971" y="19269"/>
                    <a:pt x="16971" y="19677"/>
                    <a:pt x="16971" y="19677"/>
                  </a:cubicBezTo>
                  <a:cubicBezTo>
                    <a:pt x="16971" y="19677"/>
                    <a:pt x="16971" y="19677"/>
                    <a:pt x="16971" y="19677"/>
                  </a:cubicBezTo>
                  <a:cubicBezTo>
                    <a:pt x="16457" y="19677"/>
                    <a:pt x="16457" y="19677"/>
                    <a:pt x="16457" y="20084"/>
                  </a:cubicBezTo>
                  <a:cubicBezTo>
                    <a:pt x="16457" y="19677"/>
                    <a:pt x="15943" y="19677"/>
                    <a:pt x="15429" y="19269"/>
                  </a:cubicBezTo>
                  <a:cubicBezTo>
                    <a:pt x="14914" y="19269"/>
                    <a:pt x="14914" y="18862"/>
                    <a:pt x="14400" y="18862"/>
                  </a:cubicBezTo>
                  <a:cubicBezTo>
                    <a:pt x="14400" y="19269"/>
                    <a:pt x="13886" y="19269"/>
                    <a:pt x="13886" y="19677"/>
                  </a:cubicBezTo>
                  <a:cubicBezTo>
                    <a:pt x="13886" y="19677"/>
                    <a:pt x="14400" y="19677"/>
                    <a:pt x="14400" y="19677"/>
                  </a:cubicBezTo>
                  <a:cubicBezTo>
                    <a:pt x="14400" y="20084"/>
                    <a:pt x="13886" y="19677"/>
                    <a:pt x="13886" y="20084"/>
                  </a:cubicBezTo>
                  <a:cubicBezTo>
                    <a:pt x="13886" y="20084"/>
                    <a:pt x="15429" y="20899"/>
                    <a:pt x="15943" y="20899"/>
                  </a:cubicBezTo>
                  <a:cubicBezTo>
                    <a:pt x="16457" y="21307"/>
                    <a:pt x="16457" y="20899"/>
                    <a:pt x="16971" y="20899"/>
                  </a:cubicBezTo>
                  <a:cubicBezTo>
                    <a:pt x="17486" y="20899"/>
                    <a:pt x="17486" y="20899"/>
                    <a:pt x="17486" y="20899"/>
                  </a:cubicBezTo>
                  <a:cubicBezTo>
                    <a:pt x="18000" y="20899"/>
                    <a:pt x="18000" y="20492"/>
                    <a:pt x="17486" y="20492"/>
                  </a:cubicBezTo>
                  <a:cubicBezTo>
                    <a:pt x="18000" y="20492"/>
                    <a:pt x="18000" y="20492"/>
                    <a:pt x="18000" y="20084"/>
                  </a:cubicBezTo>
                  <a:close/>
                  <a:moveTo>
                    <a:pt x="21086" y="18454"/>
                  </a:moveTo>
                  <a:cubicBezTo>
                    <a:pt x="20571" y="18454"/>
                    <a:pt x="20571" y="18454"/>
                    <a:pt x="20057" y="18454"/>
                  </a:cubicBezTo>
                  <a:cubicBezTo>
                    <a:pt x="20057" y="18454"/>
                    <a:pt x="20057" y="18047"/>
                    <a:pt x="20057" y="18454"/>
                  </a:cubicBezTo>
                  <a:cubicBezTo>
                    <a:pt x="19543" y="18454"/>
                    <a:pt x="20057" y="18454"/>
                    <a:pt x="20057" y="18862"/>
                  </a:cubicBezTo>
                  <a:cubicBezTo>
                    <a:pt x="20057" y="18862"/>
                    <a:pt x="19543" y="18862"/>
                    <a:pt x="19543" y="18862"/>
                  </a:cubicBezTo>
                  <a:cubicBezTo>
                    <a:pt x="19543" y="18862"/>
                    <a:pt x="19029" y="18862"/>
                    <a:pt x="19543" y="19269"/>
                  </a:cubicBezTo>
                  <a:cubicBezTo>
                    <a:pt x="19029" y="19269"/>
                    <a:pt x="19029" y="19269"/>
                    <a:pt x="19029" y="19269"/>
                  </a:cubicBezTo>
                  <a:cubicBezTo>
                    <a:pt x="19543" y="19677"/>
                    <a:pt x="19543" y="19269"/>
                    <a:pt x="20057" y="19269"/>
                  </a:cubicBezTo>
                  <a:cubicBezTo>
                    <a:pt x="20057" y="18862"/>
                    <a:pt x="20057" y="18862"/>
                    <a:pt x="20571" y="18862"/>
                  </a:cubicBezTo>
                  <a:cubicBezTo>
                    <a:pt x="21086" y="18862"/>
                    <a:pt x="21600" y="18862"/>
                    <a:pt x="21086" y="18454"/>
                  </a:cubicBezTo>
                  <a:close/>
                  <a:moveTo>
                    <a:pt x="11829" y="18454"/>
                  </a:moveTo>
                  <a:cubicBezTo>
                    <a:pt x="12857" y="18454"/>
                    <a:pt x="12857" y="18047"/>
                    <a:pt x="12857" y="17232"/>
                  </a:cubicBezTo>
                  <a:cubicBezTo>
                    <a:pt x="12857" y="17232"/>
                    <a:pt x="12857" y="16416"/>
                    <a:pt x="12857" y="16824"/>
                  </a:cubicBezTo>
                  <a:cubicBezTo>
                    <a:pt x="12857" y="16416"/>
                    <a:pt x="12857" y="16009"/>
                    <a:pt x="12343" y="15601"/>
                  </a:cubicBezTo>
                  <a:cubicBezTo>
                    <a:pt x="12343" y="15601"/>
                    <a:pt x="11829" y="16009"/>
                    <a:pt x="11829" y="15601"/>
                  </a:cubicBezTo>
                  <a:cubicBezTo>
                    <a:pt x="12343" y="15601"/>
                    <a:pt x="12343" y="15601"/>
                    <a:pt x="12857" y="15194"/>
                  </a:cubicBezTo>
                  <a:cubicBezTo>
                    <a:pt x="12857" y="15194"/>
                    <a:pt x="12343" y="14786"/>
                    <a:pt x="11829" y="14786"/>
                  </a:cubicBezTo>
                  <a:cubicBezTo>
                    <a:pt x="11829" y="14786"/>
                    <a:pt x="11829" y="14786"/>
                    <a:pt x="11829" y="14786"/>
                  </a:cubicBezTo>
                  <a:cubicBezTo>
                    <a:pt x="11829" y="14786"/>
                    <a:pt x="11829" y="14786"/>
                    <a:pt x="11829" y="14786"/>
                  </a:cubicBezTo>
                  <a:cubicBezTo>
                    <a:pt x="11829" y="15194"/>
                    <a:pt x="11829" y="15194"/>
                    <a:pt x="11829" y="15194"/>
                  </a:cubicBezTo>
                  <a:cubicBezTo>
                    <a:pt x="11829" y="15194"/>
                    <a:pt x="11829" y="15194"/>
                    <a:pt x="11829" y="15194"/>
                  </a:cubicBezTo>
                  <a:cubicBezTo>
                    <a:pt x="11829" y="15194"/>
                    <a:pt x="11829" y="15194"/>
                    <a:pt x="11829" y="15601"/>
                  </a:cubicBezTo>
                  <a:cubicBezTo>
                    <a:pt x="11829" y="15601"/>
                    <a:pt x="11314" y="15601"/>
                    <a:pt x="11314" y="15601"/>
                  </a:cubicBezTo>
                  <a:cubicBezTo>
                    <a:pt x="11314" y="15601"/>
                    <a:pt x="11314" y="15194"/>
                    <a:pt x="11314" y="15194"/>
                  </a:cubicBezTo>
                  <a:cubicBezTo>
                    <a:pt x="11314" y="15194"/>
                    <a:pt x="11314" y="15194"/>
                    <a:pt x="11314" y="15194"/>
                  </a:cubicBezTo>
                  <a:cubicBezTo>
                    <a:pt x="11314" y="15194"/>
                    <a:pt x="10286" y="14379"/>
                    <a:pt x="10286" y="14786"/>
                  </a:cubicBezTo>
                  <a:cubicBezTo>
                    <a:pt x="10286" y="14379"/>
                    <a:pt x="8743" y="15194"/>
                    <a:pt x="8743" y="15194"/>
                  </a:cubicBezTo>
                  <a:cubicBezTo>
                    <a:pt x="8229" y="15194"/>
                    <a:pt x="8229" y="15194"/>
                    <a:pt x="8229" y="15194"/>
                  </a:cubicBezTo>
                  <a:cubicBezTo>
                    <a:pt x="7714" y="15194"/>
                    <a:pt x="7714" y="15194"/>
                    <a:pt x="7714" y="15601"/>
                  </a:cubicBezTo>
                  <a:cubicBezTo>
                    <a:pt x="7714" y="15601"/>
                    <a:pt x="8229" y="15601"/>
                    <a:pt x="8229" y="16009"/>
                  </a:cubicBezTo>
                  <a:cubicBezTo>
                    <a:pt x="8229" y="16009"/>
                    <a:pt x="8229" y="16009"/>
                    <a:pt x="8229" y="16009"/>
                  </a:cubicBezTo>
                  <a:cubicBezTo>
                    <a:pt x="8229" y="16009"/>
                    <a:pt x="8229" y="16009"/>
                    <a:pt x="8229" y="16009"/>
                  </a:cubicBezTo>
                  <a:cubicBezTo>
                    <a:pt x="8229" y="16009"/>
                    <a:pt x="8229" y="16009"/>
                    <a:pt x="8229" y="16009"/>
                  </a:cubicBezTo>
                  <a:cubicBezTo>
                    <a:pt x="8229" y="16416"/>
                    <a:pt x="8229" y="16416"/>
                    <a:pt x="8743" y="16416"/>
                  </a:cubicBezTo>
                  <a:cubicBezTo>
                    <a:pt x="8743" y="16824"/>
                    <a:pt x="8743" y="16824"/>
                    <a:pt x="8743" y="16824"/>
                  </a:cubicBezTo>
                  <a:cubicBezTo>
                    <a:pt x="8743" y="17232"/>
                    <a:pt x="8743" y="17232"/>
                    <a:pt x="8743" y="17232"/>
                  </a:cubicBezTo>
                  <a:cubicBezTo>
                    <a:pt x="9257" y="17232"/>
                    <a:pt x="8743" y="17639"/>
                    <a:pt x="9257" y="17639"/>
                  </a:cubicBezTo>
                  <a:cubicBezTo>
                    <a:pt x="9257" y="18047"/>
                    <a:pt x="9257" y="17639"/>
                    <a:pt x="9257" y="17232"/>
                  </a:cubicBezTo>
                  <a:cubicBezTo>
                    <a:pt x="9257" y="17639"/>
                    <a:pt x="9257" y="17232"/>
                    <a:pt x="9771" y="17639"/>
                  </a:cubicBezTo>
                  <a:cubicBezTo>
                    <a:pt x="9771" y="17639"/>
                    <a:pt x="9771" y="18047"/>
                    <a:pt x="9257" y="18047"/>
                  </a:cubicBezTo>
                  <a:cubicBezTo>
                    <a:pt x="9771" y="18047"/>
                    <a:pt x="9771" y="18047"/>
                    <a:pt x="10286" y="18454"/>
                  </a:cubicBezTo>
                  <a:cubicBezTo>
                    <a:pt x="10286" y="18047"/>
                    <a:pt x="10800" y="18454"/>
                    <a:pt x="10800" y="18454"/>
                  </a:cubicBezTo>
                  <a:cubicBezTo>
                    <a:pt x="11314" y="18454"/>
                    <a:pt x="11314" y="18454"/>
                    <a:pt x="11829" y="18454"/>
                  </a:cubicBezTo>
                  <a:cubicBezTo>
                    <a:pt x="11829" y="18454"/>
                    <a:pt x="11829" y="18454"/>
                    <a:pt x="11829" y="18454"/>
                  </a:cubicBezTo>
                  <a:close/>
                  <a:moveTo>
                    <a:pt x="19029" y="19269"/>
                  </a:moveTo>
                  <a:cubicBezTo>
                    <a:pt x="19029" y="19269"/>
                    <a:pt x="18514" y="19269"/>
                    <a:pt x="18514" y="19269"/>
                  </a:cubicBezTo>
                  <a:cubicBezTo>
                    <a:pt x="18514" y="19269"/>
                    <a:pt x="18514" y="18862"/>
                    <a:pt x="18514" y="18862"/>
                  </a:cubicBezTo>
                  <a:cubicBezTo>
                    <a:pt x="18514" y="18862"/>
                    <a:pt x="18514" y="19269"/>
                    <a:pt x="18000" y="19269"/>
                  </a:cubicBezTo>
                  <a:cubicBezTo>
                    <a:pt x="18514" y="19269"/>
                    <a:pt x="18000" y="19269"/>
                    <a:pt x="18000" y="19269"/>
                  </a:cubicBezTo>
                  <a:cubicBezTo>
                    <a:pt x="18000" y="18862"/>
                    <a:pt x="18000" y="18862"/>
                    <a:pt x="18000" y="18454"/>
                  </a:cubicBezTo>
                  <a:cubicBezTo>
                    <a:pt x="18514" y="18862"/>
                    <a:pt x="18514" y="18862"/>
                    <a:pt x="19029" y="18862"/>
                  </a:cubicBezTo>
                  <a:cubicBezTo>
                    <a:pt x="19543" y="18454"/>
                    <a:pt x="19543" y="18454"/>
                    <a:pt x="19029" y="18047"/>
                  </a:cubicBezTo>
                  <a:cubicBezTo>
                    <a:pt x="19543" y="18047"/>
                    <a:pt x="19543" y="18047"/>
                    <a:pt x="19029" y="17639"/>
                  </a:cubicBezTo>
                  <a:cubicBezTo>
                    <a:pt x="19029" y="17639"/>
                    <a:pt x="18514" y="18047"/>
                    <a:pt x="18514" y="17639"/>
                  </a:cubicBezTo>
                  <a:cubicBezTo>
                    <a:pt x="18514" y="17639"/>
                    <a:pt x="18514" y="17639"/>
                    <a:pt x="19029" y="17639"/>
                  </a:cubicBezTo>
                  <a:cubicBezTo>
                    <a:pt x="19029" y="17639"/>
                    <a:pt x="19029" y="17639"/>
                    <a:pt x="19029" y="17639"/>
                  </a:cubicBezTo>
                  <a:cubicBezTo>
                    <a:pt x="19029" y="17639"/>
                    <a:pt x="19029" y="17232"/>
                    <a:pt x="19543" y="17232"/>
                  </a:cubicBezTo>
                  <a:cubicBezTo>
                    <a:pt x="20057" y="17232"/>
                    <a:pt x="20571" y="17232"/>
                    <a:pt x="20571" y="16824"/>
                  </a:cubicBezTo>
                  <a:cubicBezTo>
                    <a:pt x="21086" y="16824"/>
                    <a:pt x="20571" y="16416"/>
                    <a:pt x="20571" y="16009"/>
                  </a:cubicBezTo>
                  <a:cubicBezTo>
                    <a:pt x="20057" y="16009"/>
                    <a:pt x="20057" y="16009"/>
                    <a:pt x="19543" y="15601"/>
                  </a:cubicBezTo>
                  <a:cubicBezTo>
                    <a:pt x="19543" y="15601"/>
                    <a:pt x="19543" y="15194"/>
                    <a:pt x="20057" y="14786"/>
                  </a:cubicBezTo>
                  <a:cubicBezTo>
                    <a:pt x="20571" y="14379"/>
                    <a:pt x="21086" y="14786"/>
                    <a:pt x="21086" y="14379"/>
                  </a:cubicBezTo>
                  <a:cubicBezTo>
                    <a:pt x="21600" y="13971"/>
                    <a:pt x="21600" y="13971"/>
                    <a:pt x="21600" y="13564"/>
                  </a:cubicBezTo>
                  <a:cubicBezTo>
                    <a:pt x="21600" y="13156"/>
                    <a:pt x="21086" y="12749"/>
                    <a:pt x="21086" y="12749"/>
                  </a:cubicBezTo>
                  <a:cubicBezTo>
                    <a:pt x="21086" y="12341"/>
                    <a:pt x="21600" y="11933"/>
                    <a:pt x="21600" y="11933"/>
                  </a:cubicBezTo>
                  <a:cubicBezTo>
                    <a:pt x="21600" y="11526"/>
                    <a:pt x="21086" y="11526"/>
                    <a:pt x="21086" y="11526"/>
                  </a:cubicBezTo>
                  <a:cubicBezTo>
                    <a:pt x="20057" y="11118"/>
                    <a:pt x="19543" y="11118"/>
                    <a:pt x="19029" y="11526"/>
                  </a:cubicBezTo>
                  <a:cubicBezTo>
                    <a:pt x="18514" y="11933"/>
                    <a:pt x="18000" y="11933"/>
                    <a:pt x="18000" y="12341"/>
                  </a:cubicBezTo>
                  <a:cubicBezTo>
                    <a:pt x="18000" y="12749"/>
                    <a:pt x="18514" y="12341"/>
                    <a:pt x="18514" y="12341"/>
                  </a:cubicBezTo>
                  <a:cubicBezTo>
                    <a:pt x="19029" y="12341"/>
                    <a:pt x="19029" y="13156"/>
                    <a:pt x="19029" y="13564"/>
                  </a:cubicBezTo>
                  <a:cubicBezTo>
                    <a:pt x="19029" y="13971"/>
                    <a:pt x="19029" y="13971"/>
                    <a:pt x="19029" y="14379"/>
                  </a:cubicBezTo>
                  <a:cubicBezTo>
                    <a:pt x="18514" y="14379"/>
                    <a:pt x="18514" y="14379"/>
                    <a:pt x="18514" y="14379"/>
                  </a:cubicBezTo>
                  <a:cubicBezTo>
                    <a:pt x="18514" y="14379"/>
                    <a:pt x="18514" y="14379"/>
                    <a:pt x="19029" y="14379"/>
                  </a:cubicBezTo>
                  <a:cubicBezTo>
                    <a:pt x="18514" y="13971"/>
                    <a:pt x="18514" y="14379"/>
                    <a:pt x="18000" y="14379"/>
                  </a:cubicBezTo>
                  <a:cubicBezTo>
                    <a:pt x="18514" y="14379"/>
                    <a:pt x="18514" y="13971"/>
                    <a:pt x="18514" y="13971"/>
                  </a:cubicBezTo>
                  <a:cubicBezTo>
                    <a:pt x="18514" y="13971"/>
                    <a:pt x="18514" y="13971"/>
                    <a:pt x="19029" y="13971"/>
                  </a:cubicBezTo>
                  <a:cubicBezTo>
                    <a:pt x="19029" y="13971"/>
                    <a:pt x="19029" y="13564"/>
                    <a:pt x="19029" y="13564"/>
                  </a:cubicBezTo>
                  <a:cubicBezTo>
                    <a:pt x="19029" y="13564"/>
                    <a:pt x="18514" y="12341"/>
                    <a:pt x="18514" y="12341"/>
                  </a:cubicBezTo>
                  <a:cubicBezTo>
                    <a:pt x="18000" y="12341"/>
                    <a:pt x="18514" y="12749"/>
                    <a:pt x="18514" y="12749"/>
                  </a:cubicBezTo>
                  <a:cubicBezTo>
                    <a:pt x="18514" y="13156"/>
                    <a:pt x="18000" y="13156"/>
                    <a:pt x="18000" y="13156"/>
                  </a:cubicBezTo>
                  <a:cubicBezTo>
                    <a:pt x="18000" y="13564"/>
                    <a:pt x="18000" y="13564"/>
                    <a:pt x="18000" y="13971"/>
                  </a:cubicBezTo>
                  <a:cubicBezTo>
                    <a:pt x="18000" y="13971"/>
                    <a:pt x="17486" y="13971"/>
                    <a:pt x="17486" y="14379"/>
                  </a:cubicBezTo>
                  <a:cubicBezTo>
                    <a:pt x="17486" y="13971"/>
                    <a:pt x="17486" y="13971"/>
                    <a:pt x="17486" y="13971"/>
                  </a:cubicBezTo>
                  <a:cubicBezTo>
                    <a:pt x="17486" y="13971"/>
                    <a:pt x="16971" y="13971"/>
                    <a:pt x="16971" y="13971"/>
                  </a:cubicBezTo>
                  <a:cubicBezTo>
                    <a:pt x="16971" y="13971"/>
                    <a:pt x="17486" y="13971"/>
                    <a:pt x="17486" y="13564"/>
                  </a:cubicBezTo>
                  <a:cubicBezTo>
                    <a:pt x="17486" y="13156"/>
                    <a:pt x="16971" y="13564"/>
                    <a:pt x="16971" y="13564"/>
                  </a:cubicBezTo>
                  <a:cubicBezTo>
                    <a:pt x="16971" y="13156"/>
                    <a:pt x="17486" y="13564"/>
                    <a:pt x="17486" y="13156"/>
                  </a:cubicBezTo>
                  <a:cubicBezTo>
                    <a:pt x="17486" y="13156"/>
                    <a:pt x="16457" y="12749"/>
                    <a:pt x="17486" y="12749"/>
                  </a:cubicBezTo>
                  <a:cubicBezTo>
                    <a:pt x="17486" y="12749"/>
                    <a:pt x="17486" y="12749"/>
                    <a:pt x="17486" y="12749"/>
                  </a:cubicBezTo>
                  <a:cubicBezTo>
                    <a:pt x="17486" y="12341"/>
                    <a:pt x="17486" y="12341"/>
                    <a:pt x="16971" y="12341"/>
                  </a:cubicBezTo>
                  <a:cubicBezTo>
                    <a:pt x="16457" y="12341"/>
                    <a:pt x="15943" y="12341"/>
                    <a:pt x="14914" y="11933"/>
                  </a:cubicBezTo>
                  <a:cubicBezTo>
                    <a:pt x="15429" y="12341"/>
                    <a:pt x="15943" y="12341"/>
                    <a:pt x="16457" y="12749"/>
                  </a:cubicBezTo>
                  <a:cubicBezTo>
                    <a:pt x="16457" y="13156"/>
                    <a:pt x="15943" y="13564"/>
                    <a:pt x="15429" y="13156"/>
                  </a:cubicBezTo>
                  <a:cubicBezTo>
                    <a:pt x="15943" y="13564"/>
                    <a:pt x="14914" y="13971"/>
                    <a:pt x="14914" y="13971"/>
                  </a:cubicBezTo>
                  <a:cubicBezTo>
                    <a:pt x="14914" y="13971"/>
                    <a:pt x="14914" y="13971"/>
                    <a:pt x="14914" y="13971"/>
                  </a:cubicBezTo>
                  <a:cubicBezTo>
                    <a:pt x="14914" y="13971"/>
                    <a:pt x="14400" y="13971"/>
                    <a:pt x="14400" y="13971"/>
                  </a:cubicBezTo>
                  <a:cubicBezTo>
                    <a:pt x="14400" y="13971"/>
                    <a:pt x="14400" y="13564"/>
                    <a:pt x="14400" y="13564"/>
                  </a:cubicBezTo>
                  <a:cubicBezTo>
                    <a:pt x="13886" y="13971"/>
                    <a:pt x="13886" y="13971"/>
                    <a:pt x="13371" y="13971"/>
                  </a:cubicBezTo>
                  <a:cubicBezTo>
                    <a:pt x="13371" y="13971"/>
                    <a:pt x="13886" y="13971"/>
                    <a:pt x="14400" y="14379"/>
                  </a:cubicBezTo>
                  <a:cubicBezTo>
                    <a:pt x="13886" y="14379"/>
                    <a:pt x="13886" y="14379"/>
                    <a:pt x="13371" y="14379"/>
                  </a:cubicBezTo>
                  <a:cubicBezTo>
                    <a:pt x="13886" y="14379"/>
                    <a:pt x="14400" y="14379"/>
                    <a:pt x="14400" y="14786"/>
                  </a:cubicBezTo>
                  <a:cubicBezTo>
                    <a:pt x="14914" y="15194"/>
                    <a:pt x="14400" y="15194"/>
                    <a:pt x="14400" y="15194"/>
                  </a:cubicBezTo>
                  <a:cubicBezTo>
                    <a:pt x="14914" y="15194"/>
                    <a:pt x="15429" y="16416"/>
                    <a:pt x="14400" y="16416"/>
                  </a:cubicBezTo>
                  <a:cubicBezTo>
                    <a:pt x="14400" y="16416"/>
                    <a:pt x="14914" y="16416"/>
                    <a:pt x="14400" y="16416"/>
                  </a:cubicBezTo>
                  <a:cubicBezTo>
                    <a:pt x="14914" y="16824"/>
                    <a:pt x="14914" y="17232"/>
                    <a:pt x="15429" y="16824"/>
                  </a:cubicBezTo>
                  <a:cubicBezTo>
                    <a:pt x="14914" y="17232"/>
                    <a:pt x="15429" y="17232"/>
                    <a:pt x="14914" y="17232"/>
                  </a:cubicBezTo>
                  <a:cubicBezTo>
                    <a:pt x="14914" y="17232"/>
                    <a:pt x="14914" y="17639"/>
                    <a:pt x="15429" y="17232"/>
                  </a:cubicBezTo>
                  <a:cubicBezTo>
                    <a:pt x="15429" y="17232"/>
                    <a:pt x="15429" y="17232"/>
                    <a:pt x="15429" y="17232"/>
                  </a:cubicBezTo>
                  <a:cubicBezTo>
                    <a:pt x="15429" y="17232"/>
                    <a:pt x="15943" y="17232"/>
                    <a:pt x="16457" y="17232"/>
                  </a:cubicBezTo>
                  <a:cubicBezTo>
                    <a:pt x="16457" y="17232"/>
                    <a:pt x="16971" y="17639"/>
                    <a:pt x="16971" y="17639"/>
                  </a:cubicBezTo>
                  <a:cubicBezTo>
                    <a:pt x="16971" y="17639"/>
                    <a:pt x="16971" y="17232"/>
                    <a:pt x="17486" y="17232"/>
                  </a:cubicBezTo>
                  <a:cubicBezTo>
                    <a:pt x="17486" y="17232"/>
                    <a:pt x="17486" y="17639"/>
                    <a:pt x="17486" y="17639"/>
                  </a:cubicBezTo>
                  <a:cubicBezTo>
                    <a:pt x="16971" y="17232"/>
                    <a:pt x="17486" y="17639"/>
                    <a:pt x="17486" y="17639"/>
                  </a:cubicBezTo>
                  <a:cubicBezTo>
                    <a:pt x="17486" y="17639"/>
                    <a:pt x="18000" y="18047"/>
                    <a:pt x="17486" y="18047"/>
                  </a:cubicBezTo>
                  <a:cubicBezTo>
                    <a:pt x="17486" y="18047"/>
                    <a:pt x="17486" y="18047"/>
                    <a:pt x="18000" y="18454"/>
                  </a:cubicBezTo>
                  <a:cubicBezTo>
                    <a:pt x="17486" y="18454"/>
                    <a:pt x="16971" y="18047"/>
                    <a:pt x="16971" y="18047"/>
                  </a:cubicBezTo>
                  <a:cubicBezTo>
                    <a:pt x="16971" y="18454"/>
                    <a:pt x="18000" y="18047"/>
                    <a:pt x="18000" y="18454"/>
                  </a:cubicBezTo>
                  <a:cubicBezTo>
                    <a:pt x="18000" y="18862"/>
                    <a:pt x="18000" y="18862"/>
                    <a:pt x="18000" y="18862"/>
                  </a:cubicBezTo>
                  <a:cubicBezTo>
                    <a:pt x="17486" y="18862"/>
                    <a:pt x="17486" y="18862"/>
                    <a:pt x="17486" y="18862"/>
                  </a:cubicBezTo>
                  <a:cubicBezTo>
                    <a:pt x="17486" y="18862"/>
                    <a:pt x="17486" y="18862"/>
                    <a:pt x="17486" y="18862"/>
                  </a:cubicBezTo>
                  <a:cubicBezTo>
                    <a:pt x="16971" y="19269"/>
                    <a:pt x="17486" y="19677"/>
                    <a:pt x="17486" y="19677"/>
                  </a:cubicBezTo>
                  <a:cubicBezTo>
                    <a:pt x="18000" y="20084"/>
                    <a:pt x="18000" y="20492"/>
                    <a:pt x="18000" y="20492"/>
                  </a:cubicBezTo>
                  <a:cubicBezTo>
                    <a:pt x="18000" y="20899"/>
                    <a:pt x="18000" y="21307"/>
                    <a:pt x="18514" y="21307"/>
                  </a:cubicBezTo>
                  <a:cubicBezTo>
                    <a:pt x="18514" y="20899"/>
                    <a:pt x="18514" y="20899"/>
                    <a:pt x="18514" y="20492"/>
                  </a:cubicBezTo>
                  <a:cubicBezTo>
                    <a:pt x="19029" y="20084"/>
                    <a:pt x="19543" y="19677"/>
                    <a:pt x="19029" y="19269"/>
                  </a:cubicBezTo>
                  <a:close/>
                  <a:moveTo>
                    <a:pt x="7714" y="18862"/>
                  </a:moveTo>
                  <a:cubicBezTo>
                    <a:pt x="7714" y="18862"/>
                    <a:pt x="7200" y="18454"/>
                    <a:pt x="7200" y="18454"/>
                  </a:cubicBezTo>
                  <a:cubicBezTo>
                    <a:pt x="7200" y="18454"/>
                    <a:pt x="6686" y="18454"/>
                    <a:pt x="6686" y="18454"/>
                  </a:cubicBezTo>
                  <a:cubicBezTo>
                    <a:pt x="6171" y="18454"/>
                    <a:pt x="6686" y="18454"/>
                    <a:pt x="6686" y="18454"/>
                  </a:cubicBezTo>
                  <a:cubicBezTo>
                    <a:pt x="7200" y="18047"/>
                    <a:pt x="6686" y="18047"/>
                    <a:pt x="6686" y="18047"/>
                  </a:cubicBezTo>
                  <a:cubicBezTo>
                    <a:pt x="6686" y="18047"/>
                    <a:pt x="6686" y="17639"/>
                    <a:pt x="6686" y="17639"/>
                  </a:cubicBezTo>
                  <a:cubicBezTo>
                    <a:pt x="6686" y="17639"/>
                    <a:pt x="7200" y="17639"/>
                    <a:pt x="7200" y="17232"/>
                  </a:cubicBezTo>
                  <a:cubicBezTo>
                    <a:pt x="7714" y="17232"/>
                    <a:pt x="7714" y="17639"/>
                    <a:pt x="7714" y="17232"/>
                  </a:cubicBezTo>
                  <a:cubicBezTo>
                    <a:pt x="7714" y="16824"/>
                    <a:pt x="7714" y="16824"/>
                    <a:pt x="7200" y="16824"/>
                  </a:cubicBezTo>
                  <a:cubicBezTo>
                    <a:pt x="7200" y="16824"/>
                    <a:pt x="7200" y="16416"/>
                    <a:pt x="7200" y="16416"/>
                  </a:cubicBezTo>
                  <a:cubicBezTo>
                    <a:pt x="7200" y="16416"/>
                    <a:pt x="7200" y="16009"/>
                    <a:pt x="7200" y="16009"/>
                  </a:cubicBezTo>
                  <a:cubicBezTo>
                    <a:pt x="7200" y="15601"/>
                    <a:pt x="7714" y="15601"/>
                    <a:pt x="7200" y="15601"/>
                  </a:cubicBezTo>
                  <a:cubicBezTo>
                    <a:pt x="7200" y="15194"/>
                    <a:pt x="6686" y="15601"/>
                    <a:pt x="6686" y="15601"/>
                  </a:cubicBezTo>
                  <a:cubicBezTo>
                    <a:pt x="6686" y="15601"/>
                    <a:pt x="7200" y="15194"/>
                    <a:pt x="7200" y="15194"/>
                  </a:cubicBezTo>
                  <a:cubicBezTo>
                    <a:pt x="7714" y="15601"/>
                    <a:pt x="8229" y="14786"/>
                    <a:pt x="8229" y="14379"/>
                  </a:cubicBezTo>
                  <a:cubicBezTo>
                    <a:pt x="8229" y="14379"/>
                    <a:pt x="8229" y="14786"/>
                    <a:pt x="7714" y="14379"/>
                  </a:cubicBezTo>
                  <a:cubicBezTo>
                    <a:pt x="7714" y="14379"/>
                    <a:pt x="7714" y="14379"/>
                    <a:pt x="7714" y="13971"/>
                  </a:cubicBezTo>
                  <a:cubicBezTo>
                    <a:pt x="7200" y="13971"/>
                    <a:pt x="7200" y="14379"/>
                    <a:pt x="7200" y="13971"/>
                  </a:cubicBezTo>
                  <a:cubicBezTo>
                    <a:pt x="7200" y="13971"/>
                    <a:pt x="7714" y="13971"/>
                    <a:pt x="7714" y="13971"/>
                  </a:cubicBezTo>
                  <a:cubicBezTo>
                    <a:pt x="8229" y="13971"/>
                    <a:pt x="8229" y="14379"/>
                    <a:pt x="8743" y="13971"/>
                  </a:cubicBezTo>
                  <a:cubicBezTo>
                    <a:pt x="8743" y="13971"/>
                    <a:pt x="9257" y="13971"/>
                    <a:pt x="9257" y="13971"/>
                  </a:cubicBezTo>
                  <a:cubicBezTo>
                    <a:pt x="9257" y="13971"/>
                    <a:pt x="9257" y="13564"/>
                    <a:pt x="9257" y="13564"/>
                  </a:cubicBezTo>
                  <a:cubicBezTo>
                    <a:pt x="8743" y="13564"/>
                    <a:pt x="9257" y="13564"/>
                    <a:pt x="9257" y="13156"/>
                  </a:cubicBezTo>
                  <a:cubicBezTo>
                    <a:pt x="9257" y="13156"/>
                    <a:pt x="8743" y="13156"/>
                    <a:pt x="8229" y="13156"/>
                  </a:cubicBezTo>
                  <a:cubicBezTo>
                    <a:pt x="8743" y="13156"/>
                    <a:pt x="9257" y="12749"/>
                    <a:pt x="9771" y="12749"/>
                  </a:cubicBezTo>
                  <a:cubicBezTo>
                    <a:pt x="9771" y="12749"/>
                    <a:pt x="9771" y="13156"/>
                    <a:pt x="9771" y="13156"/>
                  </a:cubicBezTo>
                  <a:cubicBezTo>
                    <a:pt x="9771" y="13156"/>
                    <a:pt x="10286" y="12749"/>
                    <a:pt x="10286" y="12749"/>
                  </a:cubicBezTo>
                  <a:cubicBezTo>
                    <a:pt x="10286" y="12341"/>
                    <a:pt x="10286" y="12341"/>
                    <a:pt x="10286" y="11933"/>
                  </a:cubicBezTo>
                  <a:cubicBezTo>
                    <a:pt x="10286" y="11933"/>
                    <a:pt x="10286" y="11933"/>
                    <a:pt x="10286" y="11933"/>
                  </a:cubicBezTo>
                  <a:cubicBezTo>
                    <a:pt x="10286" y="11526"/>
                    <a:pt x="10286" y="11118"/>
                    <a:pt x="10286" y="11118"/>
                  </a:cubicBezTo>
                  <a:cubicBezTo>
                    <a:pt x="10286" y="10711"/>
                    <a:pt x="10800" y="10303"/>
                    <a:pt x="10800" y="9896"/>
                  </a:cubicBezTo>
                  <a:cubicBezTo>
                    <a:pt x="11314" y="9896"/>
                    <a:pt x="11314" y="10303"/>
                    <a:pt x="11314" y="10303"/>
                  </a:cubicBezTo>
                  <a:cubicBezTo>
                    <a:pt x="11314" y="10303"/>
                    <a:pt x="11314" y="10711"/>
                    <a:pt x="11314" y="10711"/>
                  </a:cubicBezTo>
                  <a:cubicBezTo>
                    <a:pt x="11314" y="10711"/>
                    <a:pt x="11314" y="10711"/>
                    <a:pt x="11314" y="10711"/>
                  </a:cubicBezTo>
                  <a:cubicBezTo>
                    <a:pt x="10800" y="10711"/>
                    <a:pt x="10800" y="10711"/>
                    <a:pt x="10800" y="10711"/>
                  </a:cubicBezTo>
                  <a:cubicBezTo>
                    <a:pt x="11314" y="11118"/>
                    <a:pt x="11314" y="10711"/>
                    <a:pt x="11314" y="11118"/>
                  </a:cubicBezTo>
                  <a:cubicBezTo>
                    <a:pt x="11314" y="11118"/>
                    <a:pt x="11314" y="11526"/>
                    <a:pt x="11829" y="11526"/>
                  </a:cubicBezTo>
                  <a:cubicBezTo>
                    <a:pt x="11829" y="11118"/>
                    <a:pt x="11829" y="10711"/>
                    <a:pt x="11829" y="10711"/>
                  </a:cubicBezTo>
                  <a:cubicBezTo>
                    <a:pt x="12343" y="10303"/>
                    <a:pt x="12343" y="10711"/>
                    <a:pt x="12343" y="10711"/>
                  </a:cubicBezTo>
                  <a:cubicBezTo>
                    <a:pt x="12343" y="10711"/>
                    <a:pt x="12343" y="11118"/>
                    <a:pt x="12343" y="11118"/>
                  </a:cubicBezTo>
                  <a:cubicBezTo>
                    <a:pt x="12857" y="11118"/>
                    <a:pt x="12857" y="10711"/>
                    <a:pt x="12857" y="10711"/>
                  </a:cubicBezTo>
                  <a:cubicBezTo>
                    <a:pt x="12857" y="10303"/>
                    <a:pt x="13371" y="10303"/>
                    <a:pt x="13371" y="9896"/>
                  </a:cubicBezTo>
                  <a:cubicBezTo>
                    <a:pt x="13886" y="9488"/>
                    <a:pt x="13886" y="8673"/>
                    <a:pt x="12857" y="8265"/>
                  </a:cubicBezTo>
                  <a:cubicBezTo>
                    <a:pt x="12343" y="8265"/>
                    <a:pt x="11314" y="8673"/>
                    <a:pt x="10800" y="8265"/>
                  </a:cubicBezTo>
                  <a:cubicBezTo>
                    <a:pt x="10800" y="8265"/>
                    <a:pt x="10800" y="7858"/>
                    <a:pt x="10800" y="7858"/>
                  </a:cubicBezTo>
                  <a:cubicBezTo>
                    <a:pt x="10800" y="7858"/>
                    <a:pt x="10286" y="8265"/>
                    <a:pt x="10286" y="8265"/>
                  </a:cubicBezTo>
                  <a:cubicBezTo>
                    <a:pt x="10286" y="8673"/>
                    <a:pt x="10286" y="9081"/>
                    <a:pt x="9771" y="9081"/>
                  </a:cubicBezTo>
                  <a:cubicBezTo>
                    <a:pt x="10286" y="8673"/>
                    <a:pt x="10286" y="8265"/>
                    <a:pt x="10286" y="8265"/>
                  </a:cubicBezTo>
                  <a:cubicBezTo>
                    <a:pt x="10800" y="7858"/>
                    <a:pt x="10800" y="7858"/>
                    <a:pt x="10800" y="7450"/>
                  </a:cubicBezTo>
                  <a:cubicBezTo>
                    <a:pt x="10286" y="7450"/>
                    <a:pt x="10286" y="7450"/>
                    <a:pt x="9771" y="7450"/>
                  </a:cubicBezTo>
                  <a:cubicBezTo>
                    <a:pt x="9771" y="7043"/>
                    <a:pt x="9771" y="7450"/>
                    <a:pt x="9771" y="7450"/>
                  </a:cubicBezTo>
                  <a:cubicBezTo>
                    <a:pt x="9771" y="7450"/>
                    <a:pt x="9257" y="7450"/>
                    <a:pt x="9257" y="7450"/>
                  </a:cubicBezTo>
                  <a:cubicBezTo>
                    <a:pt x="9257" y="7450"/>
                    <a:pt x="8743" y="7858"/>
                    <a:pt x="8229" y="7858"/>
                  </a:cubicBezTo>
                  <a:cubicBezTo>
                    <a:pt x="8229" y="7450"/>
                    <a:pt x="8743" y="7858"/>
                    <a:pt x="8743" y="7450"/>
                  </a:cubicBezTo>
                  <a:cubicBezTo>
                    <a:pt x="9257" y="7450"/>
                    <a:pt x="9257" y="7450"/>
                    <a:pt x="9771" y="7450"/>
                  </a:cubicBezTo>
                  <a:cubicBezTo>
                    <a:pt x="9771" y="7043"/>
                    <a:pt x="10286" y="7450"/>
                    <a:pt x="10286" y="7043"/>
                  </a:cubicBezTo>
                  <a:cubicBezTo>
                    <a:pt x="10800" y="7043"/>
                    <a:pt x="10800" y="7450"/>
                    <a:pt x="10800" y="7043"/>
                  </a:cubicBezTo>
                  <a:cubicBezTo>
                    <a:pt x="10800" y="7043"/>
                    <a:pt x="10286" y="6635"/>
                    <a:pt x="10286" y="6635"/>
                  </a:cubicBezTo>
                  <a:cubicBezTo>
                    <a:pt x="10286" y="6228"/>
                    <a:pt x="10286" y="5820"/>
                    <a:pt x="10800" y="5413"/>
                  </a:cubicBezTo>
                  <a:cubicBezTo>
                    <a:pt x="10286" y="5413"/>
                    <a:pt x="9771" y="5413"/>
                    <a:pt x="9771" y="5005"/>
                  </a:cubicBezTo>
                  <a:cubicBezTo>
                    <a:pt x="9257" y="4598"/>
                    <a:pt x="9257" y="4598"/>
                    <a:pt x="8743" y="5005"/>
                  </a:cubicBezTo>
                  <a:cubicBezTo>
                    <a:pt x="9257" y="4598"/>
                    <a:pt x="8743" y="4598"/>
                    <a:pt x="9257" y="4598"/>
                  </a:cubicBezTo>
                  <a:cubicBezTo>
                    <a:pt x="9771" y="5005"/>
                    <a:pt x="9771" y="5413"/>
                    <a:pt x="10286" y="5413"/>
                  </a:cubicBezTo>
                  <a:cubicBezTo>
                    <a:pt x="10800" y="5413"/>
                    <a:pt x="10800" y="5005"/>
                    <a:pt x="10800" y="4598"/>
                  </a:cubicBezTo>
                  <a:cubicBezTo>
                    <a:pt x="11314" y="4190"/>
                    <a:pt x="11314" y="4190"/>
                    <a:pt x="11314" y="3782"/>
                  </a:cubicBezTo>
                  <a:cubicBezTo>
                    <a:pt x="11314" y="3782"/>
                    <a:pt x="11314" y="3782"/>
                    <a:pt x="11829" y="3782"/>
                  </a:cubicBezTo>
                  <a:cubicBezTo>
                    <a:pt x="11829" y="3375"/>
                    <a:pt x="11314" y="2967"/>
                    <a:pt x="11314" y="2560"/>
                  </a:cubicBezTo>
                  <a:cubicBezTo>
                    <a:pt x="11829" y="2152"/>
                    <a:pt x="11829" y="2152"/>
                    <a:pt x="11314" y="1745"/>
                  </a:cubicBezTo>
                  <a:cubicBezTo>
                    <a:pt x="11314" y="1337"/>
                    <a:pt x="11314" y="1337"/>
                    <a:pt x="11314" y="930"/>
                  </a:cubicBezTo>
                  <a:cubicBezTo>
                    <a:pt x="11829" y="522"/>
                    <a:pt x="11829" y="115"/>
                    <a:pt x="12343" y="115"/>
                  </a:cubicBezTo>
                  <a:cubicBezTo>
                    <a:pt x="11829" y="-293"/>
                    <a:pt x="11314" y="522"/>
                    <a:pt x="10800" y="522"/>
                  </a:cubicBezTo>
                  <a:cubicBezTo>
                    <a:pt x="10286" y="930"/>
                    <a:pt x="10286" y="930"/>
                    <a:pt x="9257" y="930"/>
                  </a:cubicBezTo>
                  <a:cubicBezTo>
                    <a:pt x="8229" y="1337"/>
                    <a:pt x="7714" y="2560"/>
                    <a:pt x="7200" y="2967"/>
                  </a:cubicBezTo>
                  <a:cubicBezTo>
                    <a:pt x="7200" y="3375"/>
                    <a:pt x="6686" y="3782"/>
                    <a:pt x="6171" y="4190"/>
                  </a:cubicBezTo>
                  <a:cubicBezTo>
                    <a:pt x="6171" y="4190"/>
                    <a:pt x="5143" y="4190"/>
                    <a:pt x="4629" y="4190"/>
                  </a:cubicBezTo>
                  <a:cubicBezTo>
                    <a:pt x="4114" y="4190"/>
                    <a:pt x="4114" y="4190"/>
                    <a:pt x="3600" y="4598"/>
                  </a:cubicBezTo>
                  <a:cubicBezTo>
                    <a:pt x="3086" y="4598"/>
                    <a:pt x="2571" y="4190"/>
                    <a:pt x="2571" y="4598"/>
                  </a:cubicBezTo>
                  <a:cubicBezTo>
                    <a:pt x="2057" y="4598"/>
                    <a:pt x="2057" y="5005"/>
                    <a:pt x="2057" y="5413"/>
                  </a:cubicBezTo>
                  <a:cubicBezTo>
                    <a:pt x="1543" y="5413"/>
                    <a:pt x="1543" y="5820"/>
                    <a:pt x="1029" y="6228"/>
                  </a:cubicBezTo>
                  <a:cubicBezTo>
                    <a:pt x="1029" y="6635"/>
                    <a:pt x="1029" y="7043"/>
                    <a:pt x="514" y="7450"/>
                  </a:cubicBezTo>
                  <a:cubicBezTo>
                    <a:pt x="1029" y="7450"/>
                    <a:pt x="1029" y="7450"/>
                    <a:pt x="1029" y="7450"/>
                  </a:cubicBezTo>
                  <a:cubicBezTo>
                    <a:pt x="1029" y="7043"/>
                    <a:pt x="1029" y="7043"/>
                    <a:pt x="514" y="6635"/>
                  </a:cubicBezTo>
                  <a:cubicBezTo>
                    <a:pt x="1029" y="6635"/>
                    <a:pt x="1029" y="7450"/>
                    <a:pt x="1543" y="7450"/>
                  </a:cubicBezTo>
                  <a:cubicBezTo>
                    <a:pt x="1543" y="7450"/>
                    <a:pt x="1543" y="7450"/>
                    <a:pt x="2057" y="7858"/>
                  </a:cubicBezTo>
                  <a:cubicBezTo>
                    <a:pt x="2057" y="7858"/>
                    <a:pt x="2057" y="7858"/>
                    <a:pt x="2057" y="7858"/>
                  </a:cubicBezTo>
                  <a:cubicBezTo>
                    <a:pt x="2057" y="7858"/>
                    <a:pt x="2571" y="7858"/>
                    <a:pt x="2571" y="7450"/>
                  </a:cubicBezTo>
                  <a:cubicBezTo>
                    <a:pt x="2057" y="7450"/>
                    <a:pt x="2571" y="7450"/>
                    <a:pt x="2057" y="7450"/>
                  </a:cubicBezTo>
                  <a:cubicBezTo>
                    <a:pt x="2057" y="7450"/>
                    <a:pt x="1543" y="7450"/>
                    <a:pt x="1543" y="7450"/>
                  </a:cubicBezTo>
                  <a:cubicBezTo>
                    <a:pt x="1543" y="7043"/>
                    <a:pt x="2057" y="7450"/>
                    <a:pt x="2057" y="7450"/>
                  </a:cubicBezTo>
                  <a:cubicBezTo>
                    <a:pt x="2057" y="7450"/>
                    <a:pt x="2057" y="7043"/>
                    <a:pt x="2057" y="7043"/>
                  </a:cubicBezTo>
                  <a:cubicBezTo>
                    <a:pt x="2057" y="7043"/>
                    <a:pt x="2057" y="6635"/>
                    <a:pt x="2057" y="6635"/>
                  </a:cubicBezTo>
                  <a:cubicBezTo>
                    <a:pt x="2571" y="6228"/>
                    <a:pt x="2571" y="6228"/>
                    <a:pt x="2571" y="5820"/>
                  </a:cubicBezTo>
                  <a:cubicBezTo>
                    <a:pt x="3086" y="5413"/>
                    <a:pt x="3086" y="5820"/>
                    <a:pt x="3600" y="5413"/>
                  </a:cubicBezTo>
                  <a:cubicBezTo>
                    <a:pt x="3600" y="5413"/>
                    <a:pt x="3600" y="5005"/>
                    <a:pt x="4114" y="5413"/>
                  </a:cubicBezTo>
                  <a:cubicBezTo>
                    <a:pt x="4114" y="5413"/>
                    <a:pt x="4629" y="5005"/>
                    <a:pt x="4629" y="5005"/>
                  </a:cubicBezTo>
                  <a:cubicBezTo>
                    <a:pt x="4629" y="5005"/>
                    <a:pt x="5143" y="5005"/>
                    <a:pt x="5143" y="5005"/>
                  </a:cubicBezTo>
                  <a:cubicBezTo>
                    <a:pt x="5143" y="5005"/>
                    <a:pt x="5143" y="5005"/>
                    <a:pt x="5657" y="5005"/>
                  </a:cubicBezTo>
                  <a:cubicBezTo>
                    <a:pt x="6171" y="5005"/>
                    <a:pt x="6686" y="5005"/>
                    <a:pt x="7200" y="5005"/>
                  </a:cubicBezTo>
                  <a:cubicBezTo>
                    <a:pt x="7200" y="5005"/>
                    <a:pt x="7200" y="4598"/>
                    <a:pt x="7714" y="4598"/>
                  </a:cubicBezTo>
                  <a:cubicBezTo>
                    <a:pt x="7714" y="4598"/>
                    <a:pt x="7714" y="5005"/>
                    <a:pt x="7714" y="4598"/>
                  </a:cubicBezTo>
                  <a:cubicBezTo>
                    <a:pt x="8229" y="4598"/>
                    <a:pt x="8229" y="4598"/>
                    <a:pt x="8229" y="4598"/>
                  </a:cubicBezTo>
                  <a:cubicBezTo>
                    <a:pt x="8229" y="4598"/>
                    <a:pt x="8743" y="4598"/>
                    <a:pt x="8743" y="5005"/>
                  </a:cubicBezTo>
                  <a:cubicBezTo>
                    <a:pt x="8229" y="5005"/>
                    <a:pt x="8229" y="5005"/>
                    <a:pt x="7714" y="5005"/>
                  </a:cubicBezTo>
                  <a:cubicBezTo>
                    <a:pt x="7714" y="5005"/>
                    <a:pt x="7714" y="5413"/>
                    <a:pt x="7200" y="5413"/>
                  </a:cubicBezTo>
                  <a:cubicBezTo>
                    <a:pt x="7200" y="5413"/>
                    <a:pt x="7200" y="5005"/>
                    <a:pt x="6686" y="5005"/>
                  </a:cubicBezTo>
                  <a:cubicBezTo>
                    <a:pt x="6171" y="5005"/>
                    <a:pt x="5657" y="5413"/>
                    <a:pt x="5657" y="5413"/>
                  </a:cubicBezTo>
                  <a:cubicBezTo>
                    <a:pt x="5657" y="5413"/>
                    <a:pt x="5143" y="5820"/>
                    <a:pt x="5143" y="5820"/>
                  </a:cubicBezTo>
                  <a:cubicBezTo>
                    <a:pt x="5143" y="5820"/>
                    <a:pt x="5143" y="6228"/>
                    <a:pt x="5143" y="6228"/>
                  </a:cubicBezTo>
                  <a:cubicBezTo>
                    <a:pt x="5143" y="6228"/>
                    <a:pt x="5143" y="6228"/>
                    <a:pt x="5143" y="6228"/>
                  </a:cubicBezTo>
                  <a:cubicBezTo>
                    <a:pt x="5143" y="6635"/>
                    <a:pt x="5143" y="6635"/>
                    <a:pt x="5143" y="6635"/>
                  </a:cubicBezTo>
                  <a:cubicBezTo>
                    <a:pt x="5143" y="6635"/>
                    <a:pt x="5143" y="6635"/>
                    <a:pt x="5143" y="7043"/>
                  </a:cubicBezTo>
                  <a:cubicBezTo>
                    <a:pt x="5657" y="7043"/>
                    <a:pt x="5657" y="7043"/>
                    <a:pt x="5143" y="7043"/>
                  </a:cubicBezTo>
                  <a:cubicBezTo>
                    <a:pt x="5143" y="7450"/>
                    <a:pt x="5143" y="7450"/>
                    <a:pt x="5143" y="7450"/>
                  </a:cubicBezTo>
                  <a:cubicBezTo>
                    <a:pt x="5143" y="7450"/>
                    <a:pt x="5657" y="7450"/>
                    <a:pt x="5657" y="7450"/>
                  </a:cubicBezTo>
                  <a:cubicBezTo>
                    <a:pt x="6171" y="7450"/>
                    <a:pt x="5657" y="7858"/>
                    <a:pt x="5657" y="8265"/>
                  </a:cubicBezTo>
                  <a:cubicBezTo>
                    <a:pt x="5657" y="8265"/>
                    <a:pt x="6171" y="8265"/>
                    <a:pt x="6171" y="8265"/>
                  </a:cubicBezTo>
                  <a:cubicBezTo>
                    <a:pt x="6171" y="8265"/>
                    <a:pt x="6171" y="8265"/>
                    <a:pt x="5657" y="8673"/>
                  </a:cubicBezTo>
                  <a:cubicBezTo>
                    <a:pt x="5143" y="8265"/>
                    <a:pt x="6171" y="7450"/>
                    <a:pt x="5143" y="7858"/>
                  </a:cubicBezTo>
                  <a:cubicBezTo>
                    <a:pt x="5143" y="7858"/>
                    <a:pt x="5143" y="7450"/>
                    <a:pt x="5143" y="7450"/>
                  </a:cubicBezTo>
                  <a:cubicBezTo>
                    <a:pt x="5143" y="7450"/>
                    <a:pt x="5143" y="7858"/>
                    <a:pt x="5143" y="7858"/>
                  </a:cubicBezTo>
                  <a:cubicBezTo>
                    <a:pt x="5143" y="7858"/>
                    <a:pt x="5143" y="7858"/>
                    <a:pt x="5143" y="7858"/>
                  </a:cubicBezTo>
                  <a:cubicBezTo>
                    <a:pt x="4629" y="7858"/>
                    <a:pt x="5143" y="8265"/>
                    <a:pt x="4629" y="8265"/>
                  </a:cubicBezTo>
                  <a:cubicBezTo>
                    <a:pt x="4629" y="7858"/>
                    <a:pt x="4629" y="7450"/>
                    <a:pt x="5143" y="7450"/>
                  </a:cubicBezTo>
                  <a:cubicBezTo>
                    <a:pt x="5143" y="6635"/>
                    <a:pt x="4629" y="6635"/>
                    <a:pt x="4114" y="6635"/>
                  </a:cubicBezTo>
                  <a:cubicBezTo>
                    <a:pt x="4114" y="6635"/>
                    <a:pt x="3086" y="7450"/>
                    <a:pt x="4114" y="7043"/>
                  </a:cubicBezTo>
                  <a:cubicBezTo>
                    <a:pt x="3600" y="7450"/>
                    <a:pt x="3086" y="7450"/>
                    <a:pt x="3086" y="7858"/>
                  </a:cubicBezTo>
                  <a:cubicBezTo>
                    <a:pt x="3086" y="7858"/>
                    <a:pt x="3086" y="7858"/>
                    <a:pt x="3086" y="7858"/>
                  </a:cubicBezTo>
                  <a:cubicBezTo>
                    <a:pt x="3086" y="7858"/>
                    <a:pt x="3086" y="7858"/>
                    <a:pt x="3086" y="8265"/>
                  </a:cubicBezTo>
                  <a:cubicBezTo>
                    <a:pt x="3086" y="8265"/>
                    <a:pt x="3086" y="8673"/>
                    <a:pt x="3086" y="8673"/>
                  </a:cubicBezTo>
                  <a:cubicBezTo>
                    <a:pt x="2571" y="9081"/>
                    <a:pt x="2571" y="8265"/>
                    <a:pt x="2057" y="8265"/>
                  </a:cubicBezTo>
                  <a:cubicBezTo>
                    <a:pt x="2057" y="8673"/>
                    <a:pt x="2057" y="8265"/>
                    <a:pt x="1543" y="8265"/>
                  </a:cubicBezTo>
                  <a:cubicBezTo>
                    <a:pt x="1543" y="8265"/>
                    <a:pt x="1029" y="7858"/>
                    <a:pt x="1029" y="8265"/>
                  </a:cubicBezTo>
                  <a:cubicBezTo>
                    <a:pt x="1029" y="8265"/>
                    <a:pt x="1029" y="8265"/>
                    <a:pt x="1029" y="7858"/>
                  </a:cubicBezTo>
                  <a:cubicBezTo>
                    <a:pt x="514" y="7858"/>
                    <a:pt x="1029" y="7450"/>
                    <a:pt x="514" y="7043"/>
                  </a:cubicBezTo>
                  <a:cubicBezTo>
                    <a:pt x="514" y="8673"/>
                    <a:pt x="0" y="10303"/>
                    <a:pt x="0" y="11933"/>
                  </a:cubicBezTo>
                  <a:cubicBezTo>
                    <a:pt x="0" y="12749"/>
                    <a:pt x="514" y="13564"/>
                    <a:pt x="514" y="14379"/>
                  </a:cubicBezTo>
                  <a:cubicBezTo>
                    <a:pt x="514" y="14379"/>
                    <a:pt x="0" y="14786"/>
                    <a:pt x="0" y="15194"/>
                  </a:cubicBezTo>
                  <a:cubicBezTo>
                    <a:pt x="0" y="15194"/>
                    <a:pt x="514" y="15194"/>
                    <a:pt x="514" y="15194"/>
                  </a:cubicBezTo>
                  <a:cubicBezTo>
                    <a:pt x="1029" y="15601"/>
                    <a:pt x="1029" y="15601"/>
                    <a:pt x="1029" y="15601"/>
                  </a:cubicBezTo>
                  <a:cubicBezTo>
                    <a:pt x="1029" y="15601"/>
                    <a:pt x="514" y="14786"/>
                    <a:pt x="1029" y="14786"/>
                  </a:cubicBezTo>
                  <a:cubicBezTo>
                    <a:pt x="1029" y="15194"/>
                    <a:pt x="1543" y="15601"/>
                    <a:pt x="1543" y="15601"/>
                  </a:cubicBezTo>
                  <a:cubicBezTo>
                    <a:pt x="2571" y="16009"/>
                    <a:pt x="2571" y="15601"/>
                    <a:pt x="2571" y="16416"/>
                  </a:cubicBezTo>
                  <a:cubicBezTo>
                    <a:pt x="2571" y="16416"/>
                    <a:pt x="3086" y="17639"/>
                    <a:pt x="3086" y="17639"/>
                  </a:cubicBezTo>
                  <a:cubicBezTo>
                    <a:pt x="2571" y="18047"/>
                    <a:pt x="2057" y="17639"/>
                    <a:pt x="2571" y="17639"/>
                  </a:cubicBezTo>
                  <a:cubicBezTo>
                    <a:pt x="2057" y="17232"/>
                    <a:pt x="1543" y="18047"/>
                    <a:pt x="2057" y="18047"/>
                  </a:cubicBezTo>
                  <a:cubicBezTo>
                    <a:pt x="2057" y="18454"/>
                    <a:pt x="2057" y="18047"/>
                    <a:pt x="2057" y="17639"/>
                  </a:cubicBezTo>
                  <a:cubicBezTo>
                    <a:pt x="2571" y="17639"/>
                    <a:pt x="2571" y="17639"/>
                    <a:pt x="3086" y="17639"/>
                  </a:cubicBezTo>
                  <a:cubicBezTo>
                    <a:pt x="2571" y="18047"/>
                    <a:pt x="2571" y="18454"/>
                    <a:pt x="2571" y="18862"/>
                  </a:cubicBezTo>
                  <a:cubicBezTo>
                    <a:pt x="2571" y="18862"/>
                    <a:pt x="2571" y="19269"/>
                    <a:pt x="2571" y="19269"/>
                  </a:cubicBezTo>
                  <a:cubicBezTo>
                    <a:pt x="3086" y="19677"/>
                    <a:pt x="3600" y="19269"/>
                    <a:pt x="4114" y="19269"/>
                  </a:cubicBezTo>
                  <a:cubicBezTo>
                    <a:pt x="4114" y="19677"/>
                    <a:pt x="5143" y="19677"/>
                    <a:pt x="5143" y="19677"/>
                  </a:cubicBezTo>
                  <a:cubicBezTo>
                    <a:pt x="5657" y="19677"/>
                    <a:pt x="5143" y="20084"/>
                    <a:pt x="5657" y="20084"/>
                  </a:cubicBezTo>
                  <a:cubicBezTo>
                    <a:pt x="5657" y="20084"/>
                    <a:pt x="5657" y="20084"/>
                    <a:pt x="6171" y="20084"/>
                  </a:cubicBezTo>
                  <a:cubicBezTo>
                    <a:pt x="6171" y="20084"/>
                    <a:pt x="6171" y="20084"/>
                    <a:pt x="6171" y="20084"/>
                  </a:cubicBezTo>
                  <a:cubicBezTo>
                    <a:pt x="6686" y="19677"/>
                    <a:pt x="6686" y="19677"/>
                    <a:pt x="7200" y="19269"/>
                  </a:cubicBezTo>
                  <a:cubicBezTo>
                    <a:pt x="7200" y="19269"/>
                    <a:pt x="7200" y="19269"/>
                    <a:pt x="7200" y="19269"/>
                  </a:cubicBezTo>
                  <a:cubicBezTo>
                    <a:pt x="7714" y="19269"/>
                    <a:pt x="7200" y="19269"/>
                    <a:pt x="7200" y="19269"/>
                  </a:cubicBezTo>
                  <a:cubicBezTo>
                    <a:pt x="7200" y="19677"/>
                    <a:pt x="7200" y="19677"/>
                    <a:pt x="7714" y="19677"/>
                  </a:cubicBezTo>
                  <a:cubicBezTo>
                    <a:pt x="7714" y="19677"/>
                    <a:pt x="7714" y="20084"/>
                    <a:pt x="7714" y="19677"/>
                  </a:cubicBezTo>
                  <a:cubicBezTo>
                    <a:pt x="7714" y="19677"/>
                    <a:pt x="7714" y="19677"/>
                    <a:pt x="7714" y="19269"/>
                  </a:cubicBezTo>
                  <a:cubicBezTo>
                    <a:pt x="7714" y="19269"/>
                    <a:pt x="7714" y="19269"/>
                    <a:pt x="7714" y="19269"/>
                  </a:cubicBezTo>
                  <a:cubicBezTo>
                    <a:pt x="8229" y="19677"/>
                    <a:pt x="7714" y="18862"/>
                    <a:pt x="7714" y="18862"/>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a:p>
          </p:txBody>
        </p:sp>
        <p:sp>
          <p:nvSpPr>
            <p:cNvPr id="112" name="Shape 803">
              <a:extLst>
                <a:ext uri="{FF2B5EF4-FFF2-40B4-BE49-F238E27FC236}">
                  <a16:creationId xmlns:a16="http://schemas.microsoft.com/office/drawing/2014/main" id="{7021C3EB-8AE3-4D51-8B10-B54F81396884}"/>
                </a:ext>
              </a:extLst>
            </p:cNvPr>
            <p:cNvSpPr/>
            <p:nvPr/>
          </p:nvSpPr>
          <p:spPr>
            <a:xfrm>
              <a:off x="5510081" y="6792117"/>
              <a:ext cx="1013388" cy="586658"/>
            </a:xfrm>
            <a:custGeom>
              <a:avLst/>
              <a:gdLst/>
              <a:ahLst/>
              <a:cxnLst>
                <a:cxn ang="0">
                  <a:pos x="wd2" y="hd2"/>
                </a:cxn>
                <a:cxn ang="5400000">
                  <a:pos x="wd2" y="hd2"/>
                </a:cxn>
                <a:cxn ang="10800000">
                  <a:pos x="wd2" y="hd2"/>
                </a:cxn>
                <a:cxn ang="16200000">
                  <a:pos x="wd2" y="hd2"/>
                </a:cxn>
              </a:cxnLst>
              <a:rect l="0" t="0" r="r" b="b"/>
              <a:pathLst>
                <a:path w="21351" h="21600" extrusionOk="0">
                  <a:moveTo>
                    <a:pt x="21257" y="13200"/>
                  </a:moveTo>
                  <a:cubicBezTo>
                    <a:pt x="21257" y="12000"/>
                    <a:pt x="21257" y="12000"/>
                    <a:pt x="20914" y="12000"/>
                  </a:cubicBezTo>
                  <a:cubicBezTo>
                    <a:pt x="20571" y="11400"/>
                    <a:pt x="20229" y="10800"/>
                    <a:pt x="20571" y="10800"/>
                  </a:cubicBezTo>
                  <a:cubicBezTo>
                    <a:pt x="20571" y="10200"/>
                    <a:pt x="20571" y="10200"/>
                    <a:pt x="20571" y="10200"/>
                  </a:cubicBezTo>
                  <a:cubicBezTo>
                    <a:pt x="20571" y="10200"/>
                    <a:pt x="20571" y="10200"/>
                    <a:pt x="20229" y="10200"/>
                  </a:cubicBezTo>
                  <a:cubicBezTo>
                    <a:pt x="20229" y="10200"/>
                    <a:pt x="19886" y="9600"/>
                    <a:pt x="19886" y="9600"/>
                  </a:cubicBezTo>
                  <a:cubicBezTo>
                    <a:pt x="19543" y="10200"/>
                    <a:pt x="19543" y="9600"/>
                    <a:pt x="19543" y="9600"/>
                  </a:cubicBezTo>
                  <a:cubicBezTo>
                    <a:pt x="19200" y="9600"/>
                    <a:pt x="19200" y="9600"/>
                    <a:pt x="18857" y="9600"/>
                  </a:cubicBezTo>
                  <a:cubicBezTo>
                    <a:pt x="18857" y="9000"/>
                    <a:pt x="19200" y="9000"/>
                    <a:pt x="18857" y="9000"/>
                  </a:cubicBezTo>
                  <a:cubicBezTo>
                    <a:pt x="18857" y="9000"/>
                    <a:pt x="18857" y="9000"/>
                    <a:pt x="18857" y="9000"/>
                  </a:cubicBezTo>
                  <a:cubicBezTo>
                    <a:pt x="18857" y="9000"/>
                    <a:pt x="18857" y="9000"/>
                    <a:pt x="18514" y="9000"/>
                  </a:cubicBezTo>
                  <a:cubicBezTo>
                    <a:pt x="18514" y="9600"/>
                    <a:pt x="18171" y="9600"/>
                    <a:pt x="18171" y="9000"/>
                  </a:cubicBezTo>
                  <a:cubicBezTo>
                    <a:pt x="17829" y="9000"/>
                    <a:pt x="17829" y="8400"/>
                    <a:pt x="17829" y="8400"/>
                  </a:cubicBezTo>
                  <a:cubicBezTo>
                    <a:pt x="17829" y="8400"/>
                    <a:pt x="17143" y="8400"/>
                    <a:pt x="17486" y="7800"/>
                  </a:cubicBezTo>
                  <a:cubicBezTo>
                    <a:pt x="17486" y="7800"/>
                    <a:pt x="17829" y="7800"/>
                    <a:pt x="17829" y="7800"/>
                  </a:cubicBezTo>
                  <a:cubicBezTo>
                    <a:pt x="17829" y="7200"/>
                    <a:pt x="17829" y="7200"/>
                    <a:pt x="17829" y="7200"/>
                  </a:cubicBezTo>
                  <a:cubicBezTo>
                    <a:pt x="17829" y="7200"/>
                    <a:pt x="17829" y="6600"/>
                    <a:pt x="17829" y="6600"/>
                  </a:cubicBezTo>
                  <a:cubicBezTo>
                    <a:pt x="17829" y="6600"/>
                    <a:pt x="17829" y="6600"/>
                    <a:pt x="17829" y="6600"/>
                  </a:cubicBezTo>
                  <a:cubicBezTo>
                    <a:pt x="17486" y="6600"/>
                    <a:pt x="17486" y="7200"/>
                    <a:pt x="17486" y="7200"/>
                  </a:cubicBezTo>
                  <a:cubicBezTo>
                    <a:pt x="17143" y="7200"/>
                    <a:pt x="17143" y="7200"/>
                    <a:pt x="17143" y="7200"/>
                  </a:cubicBezTo>
                  <a:cubicBezTo>
                    <a:pt x="17143" y="7200"/>
                    <a:pt x="16800" y="7200"/>
                    <a:pt x="16800" y="7200"/>
                  </a:cubicBezTo>
                  <a:cubicBezTo>
                    <a:pt x="16800" y="7200"/>
                    <a:pt x="16800" y="6600"/>
                    <a:pt x="16800" y="7200"/>
                  </a:cubicBezTo>
                  <a:cubicBezTo>
                    <a:pt x="16800" y="7200"/>
                    <a:pt x="16457" y="6600"/>
                    <a:pt x="16457" y="6600"/>
                  </a:cubicBezTo>
                  <a:cubicBezTo>
                    <a:pt x="16457" y="6600"/>
                    <a:pt x="16457" y="6600"/>
                    <a:pt x="16457" y="6600"/>
                  </a:cubicBezTo>
                  <a:cubicBezTo>
                    <a:pt x="16457" y="6600"/>
                    <a:pt x="16114" y="6000"/>
                    <a:pt x="16114" y="6000"/>
                  </a:cubicBezTo>
                  <a:cubicBezTo>
                    <a:pt x="16114" y="6000"/>
                    <a:pt x="15429" y="5400"/>
                    <a:pt x="15429" y="5400"/>
                  </a:cubicBezTo>
                  <a:cubicBezTo>
                    <a:pt x="14743" y="5400"/>
                    <a:pt x="15771" y="7200"/>
                    <a:pt x="15429" y="7200"/>
                  </a:cubicBezTo>
                  <a:cubicBezTo>
                    <a:pt x="15429" y="7200"/>
                    <a:pt x="15429" y="7200"/>
                    <a:pt x="15086" y="7800"/>
                  </a:cubicBezTo>
                  <a:cubicBezTo>
                    <a:pt x="14743" y="7800"/>
                    <a:pt x="14743" y="9000"/>
                    <a:pt x="14057" y="7800"/>
                  </a:cubicBezTo>
                  <a:cubicBezTo>
                    <a:pt x="14057" y="7800"/>
                    <a:pt x="14057" y="7200"/>
                    <a:pt x="13714" y="6600"/>
                  </a:cubicBezTo>
                  <a:cubicBezTo>
                    <a:pt x="13714" y="6600"/>
                    <a:pt x="13714" y="6600"/>
                    <a:pt x="13371" y="6600"/>
                  </a:cubicBezTo>
                  <a:cubicBezTo>
                    <a:pt x="13371" y="6600"/>
                    <a:pt x="13371" y="6000"/>
                    <a:pt x="13371" y="6000"/>
                  </a:cubicBezTo>
                  <a:cubicBezTo>
                    <a:pt x="13371" y="6000"/>
                    <a:pt x="13371" y="6000"/>
                    <a:pt x="13029" y="6000"/>
                  </a:cubicBezTo>
                  <a:cubicBezTo>
                    <a:pt x="13029" y="6000"/>
                    <a:pt x="13029" y="5400"/>
                    <a:pt x="13029" y="5400"/>
                  </a:cubicBezTo>
                  <a:cubicBezTo>
                    <a:pt x="13029" y="4800"/>
                    <a:pt x="13371" y="5400"/>
                    <a:pt x="13371" y="4800"/>
                  </a:cubicBezTo>
                  <a:cubicBezTo>
                    <a:pt x="13714" y="4800"/>
                    <a:pt x="13714" y="4200"/>
                    <a:pt x="13714" y="4200"/>
                  </a:cubicBezTo>
                  <a:cubicBezTo>
                    <a:pt x="13714" y="4200"/>
                    <a:pt x="13371" y="3600"/>
                    <a:pt x="13371" y="3600"/>
                  </a:cubicBezTo>
                  <a:cubicBezTo>
                    <a:pt x="13029" y="3600"/>
                    <a:pt x="13029" y="3600"/>
                    <a:pt x="13029" y="3600"/>
                  </a:cubicBezTo>
                  <a:cubicBezTo>
                    <a:pt x="13029" y="3600"/>
                    <a:pt x="12686" y="3600"/>
                    <a:pt x="12686" y="3600"/>
                  </a:cubicBezTo>
                  <a:cubicBezTo>
                    <a:pt x="12686" y="3600"/>
                    <a:pt x="12343" y="4200"/>
                    <a:pt x="12343" y="4200"/>
                  </a:cubicBezTo>
                  <a:cubicBezTo>
                    <a:pt x="12343" y="3600"/>
                    <a:pt x="12343" y="3600"/>
                    <a:pt x="12343" y="3000"/>
                  </a:cubicBezTo>
                  <a:cubicBezTo>
                    <a:pt x="12000" y="3000"/>
                    <a:pt x="12000" y="3600"/>
                    <a:pt x="12000" y="3600"/>
                  </a:cubicBezTo>
                  <a:cubicBezTo>
                    <a:pt x="11657" y="3600"/>
                    <a:pt x="12000" y="3000"/>
                    <a:pt x="11657" y="3000"/>
                  </a:cubicBezTo>
                  <a:cubicBezTo>
                    <a:pt x="11657" y="3000"/>
                    <a:pt x="11657" y="3000"/>
                    <a:pt x="11314" y="3000"/>
                  </a:cubicBezTo>
                  <a:cubicBezTo>
                    <a:pt x="11314" y="3000"/>
                    <a:pt x="11314" y="3000"/>
                    <a:pt x="11314" y="2400"/>
                  </a:cubicBezTo>
                  <a:cubicBezTo>
                    <a:pt x="10971" y="2400"/>
                    <a:pt x="10971" y="2400"/>
                    <a:pt x="10629" y="2400"/>
                  </a:cubicBezTo>
                  <a:cubicBezTo>
                    <a:pt x="10629" y="2400"/>
                    <a:pt x="10286" y="2400"/>
                    <a:pt x="10286" y="2400"/>
                  </a:cubicBezTo>
                  <a:cubicBezTo>
                    <a:pt x="10286" y="2400"/>
                    <a:pt x="10286" y="2400"/>
                    <a:pt x="10286" y="2400"/>
                  </a:cubicBezTo>
                  <a:cubicBezTo>
                    <a:pt x="10286" y="2400"/>
                    <a:pt x="10286" y="1800"/>
                    <a:pt x="10286" y="1800"/>
                  </a:cubicBezTo>
                  <a:cubicBezTo>
                    <a:pt x="10286" y="1800"/>
                    <a:pt x="9943" y="1800"/>
                    <a:pt x="9943" y="1200"/>
                  </a:cubicBezTo>
                  <a:cubicBezTo>
                    <a:pt x="9943" y="1200"/>
                    <a:pt x="9943" y="1200"/>
                    <a:pt x="9943" y="600"/>
                  </a:cubicBezTo>
                  <a:cubicBezTo>
                    <a:pt x="9943" y="600"/>
                    <a:pt x="9943" y="600"/>
                    <a:pt x="9600" y="600"/>
                  </a:cubicBezTo>
                  <a:cubicBezTo>
                    <a:pt x="9600" y="600"/>
                    <a:pt x="9600" y="600"/>
                    <a:pt x="9600" y="600"/>
                  </a:cubicBezTo>
                  <a:cubicBezTo>
                    <a:pt x="9600" y="600"/>
                    <a:pt x="9600" y="600"/>
                    <a:pt x="9600" y="600"/>
                  </a:cubicBezTo>
                  <a:cubicBezTo>
                    <a:pt x="9600" y="600"/>
                    <a:pt x="9257" y="600"/>
                    <a:pt x="9257" y="600"/>
                  </a:cubicBezTo>
                  <a:cubicBezTo>
                    <a:pt x="8914" y="600"/>
                    <a:pt x="9257" y="1200"/>
                    <a:pt x="9257" y="1800"/>
                  </a:cubicBezTo>
                  <a:cubicBezTo>
                    <a:pt x="8914" y="1800"/>
                    <a:pt x="9257" y="1800"/>
                    <a:pt x="8914" y="1800"/>
                  </a:cubicBezTo>
                  <a:cubicBezTo>
                    <a:pt x="8914" y="1800"/>
                    <a:pt x="8914" y="1800"/>
                    <a:pt x="8571" y="1800"/>
                  </a:cubicBezTo>
                  <a:cubicBezTo>
                    <a:pt x="8571" y="1800"/>
                    <a:pt x="8571" y="2400"/>
                    <a:pt x="8229" y="2400"/>
                  </a:cubicBezTo>
                  <a:cubicBezTo>
                    <a:pt x="7886" y="1800"/>
                    <a:pt x="8229" y="1800"/>
                    <a:pt x="7886" y="1200"/>
                  </a:cubicBezTo>
                  <a:cubicBezTo>
                    <a:pt x="8229" y="1200"/>
                    <a:pt x="7886" y="1200"/>
                    <a:pt x="7886" y="1200"/>
                  </a:cubicBezTo>
                  <a:cubicBezTo>
                    <a:pt x="7886" y="1200"/>
                    <a:pt x="7886" y="1200"/>
                    <a:pt x="7886" y="1200"/>
                  </a:cubicBezTo>
                  <a:cubicBezTo>
                    <a:pt x="7886" y="1200"/>
                    <a:pt x="7886" y="1200"/>
                    <a:pt x="7886" y="600"/>
                  </a:cubicBezTo>
                  <a:cubicBezTo>
                    <a:pt x="7886" y="600"/>
                    <a:pt x="7543" y="600"/>
                    <a:pt x="7543" y="0"/>
                  </a:cubicBezTo>
                  <a:cubicBezTo>
                    <a:pt x="7543" y="600"/>
                    <a:pt x="7200" y="0"/>
                    <a:pt x="7200" y="0"/>
                  </a:cubicBezTo>
                  <a:cubicBezTo>
                    <a:pt x="6857" y="0"/>
                    <a:pt x="6514" y="600"/>
                    <a:pt x="6857" y="600"/>
                  </a:cubicBezTo>
                  <a:cubicBezTo>
                    <a:pt x="6857" y="1200"/>
                    <a:pt x="7200" y="1200"/>
                    <a:pt x="7200" y="1200"/>
                  </a:cubicBezTo>
                  <a:cubicBezTo>
                    <a:pt x="7200" y="1800"/>
                    <a:pt x="6857" y="1800"/>
                    <a:pt x="6857" y="1800"/>
                  </a:cubicBezTo>
                  <a:cubicBezTo>
                    <a:pt x="6514" y="1800"/>
                    <a:pt x="6171" y="2400"/>
                    <a:pt x="6171" y="2400"/>
                  </a:cubicBezTo>
                  <a:cubicBezTo>
                    <a:pt x="5829" y="2400"/>
                    <a:pt x="5829" y="2400"/>
                    <a:pt x="5829" y="2400"/>
                  </a:cubicBezTo>
                  <a:cubicBezTo>
                    <a:pt x="5486" y="3000"/>
                    <a:pt x="5486" y="3000"/>
                    <a:pt x="5486" y="3000"/>
                  </a:cubicBezTo>
                  <a:cubicBezTo>
                    <a:pt x="5143" y="3000"/>
                    <a:pt x="4800" y="3000"/>
                    <a:pt x="4457" y="3000"/>
                  </a:cubicBezTo>
                  <a:cubicBezTo>
                    <a:pt x="4457" y="3000"/>
                    <a:pt x="4457" y="3600"/>
                    <a:pt x="4457" y="3600"/>
                  </a:cubicBezTo>
                  <a:cubicBezTo>
                    <a:pt x="4457" y="4200"/>
                    <a:pt x="4457" y="3600"/>
                    <a:pt x="4114" y="4200"/>
                  </a:cubicBezTo>
                  <a:cubicBezTo>
                    <a:pt x="4114" y="4200"/>
                    <a:pt x="4114" y="3600"/>
                    <a:pt x="4114" y="3600"/>
                  </a:cubicBezTo>
                  <a:cubicBezTo>
                    <a:pt x="3771" y="4200"/>
                    <a:pt x="3771" y="4200"/>
                    <a:pt x="3771" y="4200"/>
                  </a:cubicBezTo>
                  <a:cubicBezTo>
                    <a:pt x="3771" y="4200"/>
                    <a:pt x="3771" y="4200"/>
                    <a:pt x="3771" y="4200"/>
                  </a:cubicBezTo>
                  <a:cubicBezTo>
                    <a:pt x="3429" y="4200"/>
                    <a:pt x="3429" y="4800"/>
                    <a:pt x="3429" y="4800"/>
                  </a:cubicBezTo>
                  <a:cubicBezTo>
                    <a:pt x="3429" y="4800"/>
                    <a:pt x="3086" y="4800"/>
                    <a:pt x="3086" y="4800"/>
                  </a:cubicBezTo>
                  <a:cubicBezTo>
                    <a:pt x="2743" y="5400"/>
                    <a:pt x="3086" y="5400"/>
                    <a:pt x="2743" y="5400"/>
                  </a:cubicBezTo>
                  <a:cubicBezTo>
                    <a:pt x="2743" y="6000"/>
                    <a:pt x="2400" y="5400"/>
                    <a:pt x="2400" y="5400"/>
                  </a:cubicBezTo>
                  <a:cubicBezTo>
                    <a:pt x="2057" y="5400"/>
                    <a:pt x="2057" y="6000"/>
                    <a:pt x="2057" y="6000"/>
                  </a:cubicBezTo>
                  <a:cubicBezTo>
                    <a:pt x="1714" y="6000"/>
                    <a:pt x="1371" y="6000"/>
                    <a:pt x="1371" y="6000"/>
                  </a:cubicBezTo>
                  <a:cubicBezTo>
                    <a:pt x="1029" y="6000"/>
                    <a:pt x="1029" y="6600"/>
                    <a:pt x="1029" y="6600"/>
                  </a:cubicBezTo>
                  <a:cubicBezTo>
                    <a:pt x="1029" y="6600"/>
                    <a:pt x="686" y="7200"/>
                    <a:pt x="686" y="7200"/>
                  </a:cubicBezTo>
                  <a:cubicBezTo>
                    <a:pt x="686" y="7800"/>
                    <a:pt x="686" y="8400"/>
                    <a:pt x="343" y="7200"/>
                  </a:cubicBezTo>
                  <a:cubicBezTo>
                    <a:pt x="343" y="7200"/>
                    <a:pt x="343" y="7200"/>
                    <a:pt x="343" y="7200"/>
                  </a:cubicBezTo>
                  <a:cubicBezTo>
                    <a:pt x="343" y="6600"/>
                    <a:pt x="343" y="6600"/>
                    <a:pt x="0" y="6600"/>
                  </a:cubicBezTo>
                  <a:cubicBezTo>
                    <a:pt x="343" y="6600"/>
                    <a:pt x="0" y="7200"/>
                    <a:pt x="0" y="7200"/>
                  </a:cubicBezTo>
                  <a:cubicBezTo>
                    <a:pt x="0" y="7200"/>
                    <a:pt x="343" y="7200"/>
                    <a:pt x="343" y="7800"/>
                  </a:cubicBezTo>
                  <a:cubicBezTo>
                    <a:pt x="343" y="7800"/>
                    <a:pt x="343" y="8400"/>
                    <a:pt x="343" y="8400"/>
                  </a:cubicBezTo>
                  <a:cubicBezTo>
                    <a:pt x="686" y="9000"/>
                    <a:pt x="686" y="9000"/>
                    <a:pt x="686" y="9000"/>
                  </a:cubicBezTo>
                  <a:cubicBezTo>
                    <a:pt x="686" y="9000"/>
                    <a:pt x="1029" y="9000"/>
                    <a:pt x="1029" y="9600"/>
                  </a:cubicBezTo>
                  <a:cubicBezTo>
                    <a:pt x="1029" y="9600"/>
                    <a:pt x="1029" y="9600"/>
                    <a:pt x="1029" y="9600"/>
                  </a:cubicBezTo>
                  <a:cubicBezTo>
                    <a:pt x="1371" y="9600"/>
                    <a:pt x="1029" y="9600"/>
                    <a:pt x="1029" y="9600"/>
                  </a:cubicBezTo>
                  <a:cubicBezTo>
                    <a:pt x="1371" y="10200"/>
                    <a:pt x="1371" y="9600"/>
                    <a:pt x="1371" y="10200"/>
                  </a:cubicBezTo>
                  <a:cubicBezTo>
                    <a:pt x="1371" y="10800"/>
                    <a:pt x="1371" y="10800"/>
                    <a:pt x="1029" y="10800"/>
                  </a:cubicBezTo>
                  <a:cubicBezTo>
                    <a:pt x="1029" y="10800"/>
                    <a:pt x="1029" y="11400"/>
                    <a:pt x="1029" y="11400"/>
                  </a:cubicBezTo>
                  <a:cubicBezTo>
                    <a:pt x="1029" y="11400"/>
                    <a:pt x="1029" y="12000"/>
                    <a:pt x="1029" y="12000"/>
                  </a:cubicBezTo>
                  <a:cubicBezTo>
                    <a:pt x="1371" y="12000"/>
                    <a:pt x="1371" y="12600"/>
                    <a:pt x="1371" y="12600"/>
                  </a:cubicBezTo>
                  <a:cubicBezTo>
                    <a:pt x="1371" y="13200"/>
                    <a:pt x="1371" y="13200"/>
                    <a:pt x="1714" y="13200"/>
                  </a:cubicBezTo>
                  <a:cubicBezTo>
                    <a:pt x="1714" y="13200"/>
                    <a:pt x="1714" y="13200"/>
                    <a:pt x="1714" y="13200"/>
                  </a:cubicBezTo>
                  <a:cubicBezTo>
                    <a:pt x="1714" y="13800"/>
                    <a:pt x="1714" y="13800"/>
                    <a:pt x="1714" y="13800"/>
                  </a:cubicBezTo>
                  <a:cubicBezTo>
                    <a:pt x="2057" y="14400"/>
                    <a:pt x="2057" y="15000"/>
                    <a:pt x="2400" y="15000"/>
                  </a:cubicBezTo>
                  <a:cubicBezTo>
                    <a:pt x="2400" y="14400"/>
                    <a:pt x="3086" y="16200"/>
                    <a:pt x="3086" y="16200"/>
                  </a:cubicBezTo>
                  <a:cubicBezTo>
                    <a:pt x="3429" y="16800"/>
                    <a:pt x="3429" y="16800"/>
                    <a:pt x="3771" y="16800"/>
                  </a:cubicBezTo>
                  <a:cubicBezTo>
                    <a:pt x="4114" y="17400"/>
                    <a:pt x="4114" y="17400"/>
                    <a:pt x="4114" y="17400"/>
                  </a:cubicBezTo>
                  <a:cubicBezTo>
                    <a:pt x="4114" y="18000"/>
                    <a:pt x="4114" y="18000"/>
                    <a:pt x="4457" y="18000"/>
                  </a:cubicBezTo>
                  <a:cubicBezTo>
                    <a:pt x="4457" y="17400"/>
                    <a:pt x="5486" y="19800"/>
                    <a:pt x="5486" y="19800"/>
                  </a:cubicBezTo>
                  <a:cubicBezTo>
                    <a:pt x="5829" y="20400"/>
                    <a:pt x="6171" y="20400"/>
                    <a:pt x="6171" y="20400"/>
                  </a:cubicBezTo>
                  <a:cubicBezTo>
                    <a:pt x="6171" y="21000"/>
                    <a:pt x="6171" y="21000"/>
                    <a:pt x="6514" y="21000"/>
                  </a:cubicBezTo>
                  <a:cubicBezTo>
                    <a:pt x="6514" y="21000"/>
                    <a:pt x="6857" y="21600"/>
                    <a:pt x="7200" y="21600"/>
                  </a:cubicBezTo>
                  <a:cubicBezTo>
                    <a:pt x="7200" y="21600"/>
                    <a:pt x="7200" y="21000"/>
                    <a:pt x="7543" y="21000"/>
                  </a:cubicBezTo>
                  <a:cubicBezTo>
                    <a:pt x="7543" y="21000"/>
                    <a:pt x="7543" y="21000"/>
                    <a:pt x="7543" y="21000"/>
                  </a:cubicBezTo>
                  <a:cubicBezTo>
                    <a:pt x="7886" y="21000"/>
                    <a:pt x="7886" y="21000"/>
                    <a:pt x="7886" y="21000"/>
                  </a:cubicBezTo>
                  <a:cubicBezTo>
                    <a:pt x="8229" y="21000"/>
                    <a:pt x="8229" y="21600"/>
                    <a:pt x="8229" y="21000"/>
                  </a:cubicBezTo>
                  <a:cubicBezTo>
                    <a:pt x="8229" y="20400"/>
                    <a:pt x="8229" y="20400"/>
                    <a:pt x="8571" y="19800"/>
                  </a:cubicBezTo>
                  <a:cubicBezTo>
                    <a:pt x="8571" y="19800"/>
                    <a:pt x="8571" y="19800"/>
                    <a:pt x="8571" y="19800"/>
                  </a:cubicBezTo>
                  <a:cubicBezTo>
                    <a:pt x="8914" y="19800"/>
                    <a:pt x="8914" y="19800"/>
                    <a:pt x="8914" y="19800"/>
                  </a:cubicBezTo>
                  <a:cubicBezTo>
                    <a:pt x="9257" y="19200"/>
                    <a:pt x="8914" y="18600"/>
                    <a:pt x="9257" y="18600"/>
                  </a:cubicBezTo>
                  <a:cubicBezTo>
                    <a:pt x="9257" y="18000"/>
                    <a:pt x="9257" y="18000"/>
                    <a:pt x="9257" y="18000"/>
                  </a:cubicBezTo>
                  <a:cubicBezTo>
                    <a:pt x="9600" y="17400"/>
                    <a:pt x="9600" y="18000"/>
                    <a:pt x="9600" y="18000"/>
                  </a:cubicBezTo>
                  <a:cubicBezTo>
                    <a:pt x="9943" y="18000"/>
                    <a:pt x="9943" y="18000"/>
                    <a:pt x="9943" y="18000"/>
                  </a:cubicBezTo>
                  <a:cubicBezTo>
                    <a:pt x="10286" y="18000"/>
                    <a:pt x="10971" y="18600"/>
                    <a:pt x="11314" y="18600"/>
                  </a:cubicBezTo>
                  <a:cubicBezTo>
                    <a:pt x="11657" y="19200"/>
                    <a:pt x="11657" y="18600"/>
                    <a:pt x="11657" y="18600"/>
                  </a:cubicBezTo>
                  <a:cubicBezTo>
                    <a:pt x="12000" y="18600"/>
                    <a:pt x="12000" y="19200"/>
                    <a:pt x="12000" y="19200"/>
                  </a:cubicBezTo>
                  <a:cubicBezTo>
                    <a:pt x="12000" y="19200"/>
                    <a:pt x="12000" y="19200"/>
                    <a:pt x="12000" y="19200"/>
                  </a:cubicBezTo>
                  <a:cubicBezTo>
                    <a:pt x="12343" y="19200"/>
                    <a:pt x="12343" y="19800"/>
                    <a:pt x="12686" y="19800"/>
                  </a:cubicBezTo>
                  <a:cubicBezTo>
                    <a:pt x="13029" y="19800"/>
                    <a:pt x="13371" y="19800"/>
                    <a:pt x="13714" y="19800"/>
                  </a:cubicBezTo>
                  <a:cubicBezTo>
                    <a:pt x="13714" y="19800"/>
                    <a:pt x="13714" y="19200"/>
                    <a:pt x="14057" y="19200"/>
                  </a:cubicBezTo>
                  <a:cubicBezTo>
                    <a:pt x="14057" y="19200"/>
                    <a:pt x="14400" y="19200"/>
                    <a:pt x="14400" y="19800"/>
                  </a:cubicBezTo>
                  <a:cubicBezTo>
                    <a:pt x="14400" y="19800"/>
                    <a:pt x="14400" y="19800"/>
                    <a:pt x="14400" y="19800"/>
                  </a:cubicBezTo>
                  <a:cubicBezTo>
                    <a:pt x="14743" y="19800"/>
                    <a:pt x="14743" y="19800"/>
                    <a:pt x="15086" y="20400"/>
                  </a:cubicBezTo>
                  <a:cubicBezTo>
                    <a:pt x="15086" y="20400"/>
                    <a:pt x="15086" y="20400"/>
                    <a:pt x="15086" y="20400"/>
                  </a:cubicBezTo>
                  <a:cubicBezTo>
                    <a:pt x="15429" y="20400"/>
                    <a:pt x="15086" y="21000"/>
                    <a:pt x="15429" y="21000"/>
                  </a:cubicBezTo>
                  <a:cubicBezTo>
                    <a:pt x="15429" y="20400"/>
                    <a:pt x="15771" y="18600"/>
                    <a:pt x="16457" y="19200"/>
                  </a:cubicBezTo>
                  <a:cubicBezTo>
                    <a:pt x="16457" y="19200"/>
                    <a:pt x="16457" y="19200"/>
                    <a:pt x="16800" y="19200"/>
                  </a:cubicBezTo>
                  <a:cubicBezTo>
                    <a:pt x="16800" y="19200"/>
                    <a:pt x="16800" y="19200"/>
                    <a:pt x="17143" y="19200"/>
                  </a:cubicBezTo>
                  <a:cubicBezTo>
                    <a:pt x="17143" y="19200"/>
                    <a:pt x="17143" y="19200"/>
                    <a:pt x="17143" y="19200"/>
                  </a:cubicBezTo>
                  <a:cubicBezTo>
                    <a:pt x="17143" y="19200"/>
                    <a:pt x="17143" y="19200"/>
                    <a:pt x="17486" y="19200"/>
                  </a:cubicBezTo>
                  <a:cubicBezTo>
                    <a:pt x="17486" y="19200"/>
                    <a:pt x="17829" y="19200"/>
                    <a:pt x="17829" y="18600"/>
                  </a:cubicBezTo>
                  <a:cubicBezTo>
                    <a:pt x="17829" y="18600"/>
                    <a:pt x="18171" y="18600"/>
                    <a:pt x="18171" y="18600"/>
                  </a:cubicBezTo>
                  <a:cubicBezTo>
                    <a:pt x="18171" y="18000"/>
                    <a:pt x="18171" y="18600"/>
                    <a:pt x="18514" y="18000"/>
                  </a:cubicBezTo>
                  <a:cubicBezTo>
                    <a:pt x="18514" y="18000"/>
                    <a:pt x="18514" y="18000"/>
                    <a:pt x="18514" y="17400"/>
                  </a:cubicBezTo>
                  <a:cubicBezTo>
                    <a:pt x="18857" y="17400"/>
                    <a:pt x="18857" y="17400"/>
                    <a:pt x="18857" y="17400"/>
                  </a:cubicBezTo>
                  <a:cubicBezTo>
                    <a:pt x="19200" y="16800"/>
                    <a:pt x="19200" y="16200"/>
                    <a:pt x="19200" y="15600"/>
                  </a:cubicBezTo>
                  <a:cubicBezTo>
                    <a:pt x="19543" y="15000"/>
                    <a:pt x="20229" y="15000"/>
                    <a:pt x="19886" y="14400"/>
                  </a:cubicBezTo>
                  <a:cubicBezTo>
                    <a:pt x="20229" y="14400"/>
                    <a:pt x="20229" y="14400"/>
                    <a:pt x="20229" y="13800"/>
                  </a:cubicBezTo>
                  <a:cubicBezTo>
                    <a:pt x="20571" y="13800"/>
                    <a:pt x="20229" y="13800"/>
                    <a:pt x="20571" y="13800"/>
                  </a:cubicBezTo>
                  <a:cubicBezTo>
                    <a:pt x="20914" y="13800"/>
                    <a:pt x="21600" y="13800"/>
                    <a:pt x="21257" y="1320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a:p>
          </p:txBody>
        </p:sp>
        <p:sp>
          <p:nvSpPr>
            <p:cNvPr id="113" name="Shape 804">
              <a:extLst>
                <a:ext uri="{FF2B5EF4-FFF2-40B4-BE49-F238E27FC236}">
                  <a16:creationId xmlns:a16="http://schemas.microsoft.com/office/drawing/2014/main" id="{696321B2-9219-4293-A858-F3262F7E72FB}"/>
                </a:ext>
              </a:extLst>
            </p:cNvPr>
            <p:cNvSpPr/>
            <p:nvPr/>
          </p:nvSpPr>
          <p:spPr>
            <a:xfrm>
              <a:off x="8549182" y="9978858"/>
              <a:ext cx="346993" cy="210742"/>
            </a:xfrm>
            <a:custGeom>
              <a:avLst/>
              <a:gdLst/>
              <a:ahLst/>
              <a:cxnLst>
                <a:cxn ang="0">
                  <a:pos x="wd2" y="hd2"/>
                </a:cxn>
                <a:cxn ang="5400000">
                  <a:pos x="wd2" y="hd2"/>
                </a:cxn>
                <a:cxn ang="10800000">
                  <a:pos x="wd2" y="hd2"/>
                </a:cxn>
                <a:cxn ang="16200000">
                  <a:pos x="wd2" y="hd2"/>
                </a:cxn>
              </a:cxnLst>
              <a:rect l="0" t="0" r="r" b="b"/>
              <a:pathLst>
                <a:path w="21055" h="21600" extrusionOk="0">
                  <a:moveTo>
                    <a:pt x="21055" y="0"/>
                  </a:moveTo>
                  <a:cubicBezTo>
                    <a:pt x="19091" y="1662"/>
                    <a:pt x="18110" y="3323"/>
                    <a:pt x="17128" y="3323"/>
                  </a:cubicBezTo>
                  <a:cubicBezTo>
                    <a:pt x="16146" y="4985"/>
                    <a:pt x="14182" y="4985"/>
                    <a:pt x="13200" y="6646"/>
                  </a:cubicBezTo>
                  <a:cubicBezTo>
                    <a:pt x="13200" y="6646"/>
                    <a:pt x="13200" y="6646"/>
                    <a:pt x="12219" y="6646"/>
                  </a:cubicBezTo>
                  <a:cubicBezTo>
                    <a:pt x="11237" y="6646"/>
                    <a:pt x="10255" y="6646"/>
                    <a:pt x="10255" y="6646"/>
                  </a:cubicBezTo>
                  <a:cubicBezTo>
                    <a:pt x="8291" y="6646"/>
                    <a:pt x="7310" y="6646"/>
                    <a:pt x="5346" y="6646"/>
                  </a:cubicBezTo>
                  <a:cubicBezTo>
                    <a:pt x="5346" y="6646"/>
                    <a:pt x="6328" y="9969"/>
                    <a:pt x="5346" y="9969"/>
                  </a:cubicBezTo>
                  <a:cubicBezTo>
                    <a:pt x="4364" y="11631"/>
                    <a:pt x="3382" y="9969"/>
                    <a:pt x="3382" y="9969"/>
                  </a:cubicBezTo>
                  <a:cubicBezTo>
                    <a:pt x="2400" y="9969"/>
                    <a:pt x="2400" y="11631"/>
                    <a:pt x="1419" y="11631"/>
                  </a:cubicBezTo>
                  <a:cubicBezTo>
                    <a:pt x="437" y="13292"/>
                    <a:pt x="437" y="11631"/>
                    <a:pt x="437" y="11631"/>
                  </a:cubicBezTo>
                  <a:cubicBezTo>
                    <a:pt x="-545" y="11631"/>
                    <a:pt x="437" y="14954"/>
                    <a:pt x="437" y="14954"/>
                  </a:cubicBezTo>
                  <a:cubicBezTo>
                    <a:pt x="437" y="16615"/>
                    <a:pt x="1419" y="18277"/>
                    <a:pt x="1419" y="18277"/>
                  </a:cubicBezTo>
                  <a:cubicBezTo>
                    <a:pt x="2400" y="19938"/>
                    <a:pt x="3382" y="19938"/>
                    <a:pt x="4364" y="19938"/>
                  </a:cubicBezTo>
                  <a:cubicBezTo>
                    <a:pt x="5346" y="19938"/>
                    <a:pt x="6328" y="19938"/>
                    <a:pt x="6328" y="21600"/>
                  </a:cubicBezTo>
                  <a:cubicBezTo>
                    <a:pt x="6328" y="21600"/>
                    <a:pt x="6328" y="21600"/>
                    <a:pt x="6328" y="21600"/>
                  </a:cubicBezTo>
                  <a:cubicBezTo>
                    <a:pt x="5346" y="18277"/>
                    <a:pt x="10255" y="19938"/>
                    <a:pt x="10255" y="18277"/>
                  </a:cubicBezTo>
                  <a:cubicBezTo>
                    <a:pt x="10255" y="18277"/>
                    <a:pt x="12219" y="16615"/>
                    <a:pt x="12219" y="16615"/>
                  </a:cubicBezTo>
                  <a:cubicBezTo>
                    <a:pt x="12219" y="16615"/>
                    <a:pt x="12219" y="14954"/>
                    <a:pt x="13200" y="13292"/>
                  </a:cubicBezTo>
                  <a:cubicBezTo>
                    <a:pt x="13200" y="13292"/>
                    <a:pt x="14182" y="14954"/>
                    <a:pt x="14182" y="14954"/>
                  </a:cubicBezTo>
                  <a:cubicBezTo>
                    <a:pt x="15164" y="14954"/>
                    <a:pt x="15164" y="13292"/>
                    <a:pt x="16146" y="13292"/>
                  </a:cubicBezTo>
                  <a:cubicBezTo>
                    <a:pt x="16146" y="13292"/>
                    <a:pt x="16146" y="14954"/>
                    <a:pt x="16146" y="14954"/>
                  </a:cubicBezTo>
                  <a:cubicBezTo>
                    <a:pt x="16146" y="13292"/>
                    <a:pt x="15164" y="11631"/>
                    <a:pt x="15164" y="9969"/>
                  </a:cubicBezTo>
                  <a:cubicBezTo>
                    <a:pt x="14182" y="9969"/>
                    <a:pt x="14182" y="8308"/>
                    <a:pt x="15164" y="8308"/>
                  </a:cubicBezTo>
                  <a:cubicBezTo>
                    <a:pt x="15164" y="6646"/>
                    <a:pt x="15164" y="8308"/>
                    <a:pt x="16146" y="8308"/>
                  </a:cubicBezTo>
                  <a:cubicBezTo>
                    <a:pt x="17128" y="6646"/>
                    <a:pt x="18110" y="4985"/>
                    <a:pt x="19091" y="3323"/>
                  </a:cubicBezTo>
                  <a:cubicBezTo>
                    <a:pt x="20073" y="3323"/>
                    <a:pt x="21055" y="1662"/>
                    <a:pt x="21055" y="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a:p>
          </p:txBody>
        </p:sp>
        <p:sp>
          <p:nvSpPr>
            <p:cNvPr id="114" name="Shape 805">
              <a:extLst>
                <a:ext uri="{FF2B5EF4-FFF2-40B4-BE49-F238E27FC236}">
                  <a16:creationId xmlns:a16="http://schemas.microsoft.com/office/drawing/2014/main" id="{6993A01C-3CCB-40AD-BA38-717A6668BB12}"/>
                </a:ext>
              </a:extLst>
            </p:cNvPr>
            <p:cNvSpPr/>
            <p:nvPr/>
          </p:nvSpPr>
          <p:spPr>
            <a:xfrm>
              <a:off x="5720822" y="7821403"/>
              <a:ext cx="897074" cy="873078"/>
            </a:xfrm>
            <a:custGeom>
              <a:avLst/>
              <a:gdLst/>
              <a:ahLst/>
              <a:cxnLst>
                <a:cxn ang="0">
                  <a:pos x="wd2" y="hd2"/>
                </a:cxn>
                <a:cxn ang="5400000">
                  <a:pos x="wd2" y="hd2"/>
                </a:cxn>
                <a:cxn ang="10800000">
                  <a:pos x="wd2" y="hd2"/>
                </a:cxn>
                <a:cxn ang="16200000">
                  <a:pos x="wd2" y="hd2"/>
                </a:cxn>
              </a:cxnLst>
              <a:rect l="0" t="0" r="r" b="b"/>
              <a:pathLst>
                <a:path w="21600" h="21500" extrusionOk="0">
                  <a:moveTo>
                    <a:pt x="13353" y="18700"/>
                  </a:moveTo>
                  <a:cubicBezTo>
                    <a:pt x="12960" y="18300"/>
                    <a:pt x="12567" y="18700"/>
                    <a:pt x="12175" y="18700"/>
                  </a:cubicBezTo>
                  <a:cubicBezTo>
                    <a:pt x="12175" y="18700"/>
                    <a:pt x="11782" y="18300"/>
                    <a:pt x="11389" y="18300"/>
                  </a:cubicBezTo>
                  <a:cubicBezTo>
                    <a:pt x="11389" y="18300"/>
                    <a:pt x="11389" y="18700"/>
                    <a:pt x="11782" y="18700"/>
                  </a:cubicBezTo>
                  <a:cubicBezTo>
                    <a:pt x="11782" y="18700"/>
                    <a:pt x="11389" y="18700"/>
                    <a:pt x="11389" y="18700"/>
                  </a:cubicBezTo>
                  <a:cubicBezTo>
                    <a:pt x="11782" y="19100"/>
                    <a:pt x="12960" y="18700"/>
                    <a:pt x="13353" y="18700"/>
                  </a:cubicBezTo>
                  <a:cubicBezTo>
                    <a:pt x="13353" y="18700"/>
                    <a:pt x="13353" y="18700"/>
                    <a:pt x="13353" y="18700"/>
                  </a:cubicBezTo>
                  <a:close/>
                  <a:moveTo>
                    <a:pt x="18065" y="21100"/>
                  </a:moveTo>
                  <a:cubicBezTo>
                    <a:pt x="18065" y="21100"/>
                    <a:pt x="18065" y="20700"/>
                    <a:pt x="18065" y="20700"/>
                  </a:cubicBezTo>
                  <a:cubicBezTo>
                    <a:pt x="18065" y="20700"/>
                    <a:pt x="17673" y="20300"/>
                    <a:pt x="17673" y="20300"/>
                  </a:cubicBezTo>
                  <a:cubicBezTo>
                    <a:pt x="17280" y="20300"/>
                    <a:pt x="16887" y="19900"/>
                    <a:pt x="16495" y="19900"/>
                  </a:cubicBezTo>
                  <a:cubicBezTo>
                    <a:pt x="16102" y="19500"/>
                    <a:pt x="16102" y="19500"/>
                    <a:pt x="15709" y="19500"/>
                  </a:cubicBezTo>
                  <a:cubicBezTo>
                    <a:pt x="15709" y="19100"/>
                    <a:pt x="15709" y="19100"/>
                    <a:pt x="15709" y="19100"/>
                  </a:cubicBezTo>
                  <a:cubicBezTo>
                    <a:pt x="15709" y="18700"/>
                    <a:pt x="15316" y="18700"/>
                    <a:pt x="14924" y="19100"/>
                  </a:cubicBezTo>
                  <a:cubicBezTo>
                    <a:pt x="15316" y="19100"/>
                    <a:pt x="15316" y="19100"/>
                    <a:pt x="15316" y="19100"/>
                  </a:cubicBezTo>
                  <a:cubicBezTo>
                    <a:pt x="15316" y="19100"/>
                    <a:pt x="15316" y="19100"/>
                    <a:pt x="15316" y="19100"/>
                  </a:cubicBezTo>
                  <a:cubicBezTo>
                    <a:pt x="14924" y="19100"/>
                    <a:pt x="14531" y="19100"/>
                    <a:pt x="14531" y="18700"/>
                  </a:cubicBezTo>
                  <a:cubicBezTo>
                    <a:pt x="14138" y="18700"/>
                    <a:pt x="13745" y="18300"/>
                    <a:pt x="13353" y="18300"/>
                  </a:cubicBezTo>
                  <a:cubicBezTo>
                    <a:pt x="13353" y="18300"/>
                    <a:pt x="12960" y="18300"/>
                    <a:pt x="12567" y="18300"/>
                  </a:cubicBezTo>
                  <a:cubicBezTo>
                    <a:pt x="12960" y="18700"/>
                    <a:pt x="13353" y="18300"/>
                    <a:pt x="14138" y="18700"/>
                  </a:cubicBezTo>
                  <a:cubicBezTo>
                    <a:pt x="14138" y="18700"/>
                    <a:pt x="14138" y="19100"/>
                    <a:pt x="14531" y="19100"/>
                  </a:cubicBezTo>
                  <a:cubicBezTo>
                    <a:pt x="14924" y="19100"/>
                    <a:pt x="15316" y="19100"/>
                    <a:pt x="15316" y="19500"/>
                  </a:cubicBezTo>
                  <a:cubicBezTo>
                    <a:pt x="15316" y="19500"/>
                    <a:pt x="15316" y="19500"/>
                    <a:pt x="15316" y="19100"/>
                  </a:cubicBezTo>
                  <a:cubicBezTo>
                    <a:pt x="15316" y="19500"/>
                    <a:pt x="15709" y="19500"/>
                    <a:pt x="16102" y="19500"/>
                  </a:cubicBezTo>
                  <a:cubicBezTo>
                    <a:pt x="15709" y="19500"/>
                    <a:pt x="16495" y="19900"/>
                    <a:pt x="16495" y="19900"/>
                  </a:cubicBezTo>
                  <a:cubicBezTo>
                    <a:pt x="16495" y="19900"/>
                    <a:pt x="16495" y="19900"/>
                    <a:pt x="16495" y="19900"/>
                  </a:cubicBezTo>
                  <a:cubicBezTo>
                    <a:pt x="16495" y="19900"/>
                    <a:pt x="16495" y="19900"/>
                    <a:pt x="16495" y="19900"/>
                  </a:cubicBezTo>
                  <a:cubicBezTo>
                    <a:pt x="16495" y="20300"/>
                    <a:pt x="16887" y="20300"/>
                    <a:pt x="16887" y="20300"/>
                  </a:cubicBezTo>
                  <a:cubicBezTo>
                    <a:pt x="17280" y="20300"/>
                    <a:pt x="17280" y="20300"/>
                    <a:pt x="17280" y="20700"/>
                  </a:cubicBezTo>
                  <a:cubicBezTo>
                    <a:pt x="17280" y="21100"/>
                    <a:pt x="18065" y="21100"/>
                    <a:pt x="18065" y="21500"/>
                  </a:cubicBezTo>
                  <a:cubicBezTo>
                    <a:pt x="18065" y="21100"/>
                    <a:pt x="18065" y="21100"/>
                    <a:pt x="18065" y="21100"/>
                  </a:cubicBezTo>
                  <a:close/>
                  <a:moveTo>
                    <a:pt x="4713" y="9900"/>
                  </a:moveTo>
                  <a:cubicBezTo>
                    <a:pt x="4713" y="10300"/>
                    <a:pt x="5105" y="10300"/>
                    <a:pt x="5105" y="10700"/>
                  </a:cubicBezTo>
                  <a:cubicBezTo>
                    <a:pt x="5105" y="10700"/>
                    <a:pt x="5498" y="11500"/>
                    <a:pt x="5891" y="11500"/>
                  </a:cubicBezTo>
                  <a:cubicBezTo>
                    <a:pt x="5891" y="11500"/>
                    <a:pt x="5891" y="11500"/>
                    <a:pt x="5891" y="11500"/>
                  </a:cubicBezTo>
                  <a:cubicBezTo>
                    <a:pt x="5891" y="11500"/>
                    <a:pt x="5891" y="11900"/>
                    <a:pt x="5891" y="11900"/>
                  </a:cubicBezTo>
                  <a:cubicBezTo>
                    <a:pt x="5891" y="11900"/>
                    <a:pt x="5891" y="11500"/>
                    <a:pt x="5891" y="11500"/>
                  </a:cubicBezTo>
                  <a:cubicBezTo>
                    <a:pt x="5891" y="11500"/>
                    <a:pt x="6284" y="11500"/>
                    <a:pt x="6284" y="11900"/>
                  </a:cubicBezTo>
                  <a:cubicBezTo>
                    <a:pt x="6284" y="11900"/>
                    <a:pt x="6284" y="11500"/>
                    <a:pt x="6284" y="11500"/>
                  </a:cubicBezTo>
                  <a:cubicBezTo>
                    <a:pt x="6284" y="11500"/>
                    <a:pt x="6284" y="11500"/>
                    <a:pt x="6284" y="11500"/>
                  </a:cubicBezTo>
                  <a:cubicBezTo>
                    <a:pt x="6284" y="11500"/>
                    <a:pt x="6284" y="11500"/>
                    <a:pt x="5891" y="11500"/>
                  </a:cubicBezTo>
                  <a:cubicBezTo>
                    <a:pt x="6284" y="11500"/>
                    <a:pt x="6284" y="11500"/>
                    <a:pt x="6284" y="11500"/>
                  </a:cubicBezTo>
                  <a:cubicBezTo>
                    <a:pt x="6284" y="11500"/>
                    <a:pt x="5891" y="11100"/>
                    <a:pt x="5498" y="10700"/>
                  </a:cubicBezTo>
                  <a:cubicBezTo>
                    <a:pt x="5498" y="11100"/>
                    <a:pt x="5891" y="11100"/>
                    <a:pt x="5891" y="11100"/>
                  </a:cubicBezTo>
                  <a:cubicBezTo>
                    <a:pt x="5498" y="11100"/>
                    <a:pt x="5498" y="10700"/>
                    <a:pt x="5105" y="10300"/>
                  </a:cubicBezTo>
                  <a:cubicBezTo>
                    <a:pt x="5498" y="10700"/>
                    <a:pt x="5498" y="10700"/>
                    <a:pt x="5891" y="10700"/>
                  </a:cubicBezTo>
                  <a:cubicBezTo>
                    <a:pt x="5498" y="10700"/>
                    <a:pt x="5105" y="10300"/>
                    <a:pt x="5105" y="10300"/>
                  </a:cubicBezTo>
                  <a:cubicBezTo>
                    <a:pt x="5105" y="10300"/>
                    <a:pt x="5105" y="10300"/>
                    <a:pt x="5105" y="10300"/>
                  </a:cubicBezTo>
                  <a:cubicBezTo>
                    <a:pt x="4713" y="10300"/>
                    <a:pt x="4713" y="9900"/>
                    <a:pt x="4320" y="9500"/>
                  </a:cubicBezTo>
                  <a:cubicBezTo>
                    <a:pt x="4713" y="9900"/>
                    <a:pt x="4713" y="9900"/>
                    <a:pt x="4713" y="9900"/>
                  </a:cubicBezTo>
                  <a:close/>
                  <a:moveTo>
                    <a:pt x="21600" y="7100"/>
                  </a:moveTo>
                  <a:cubicBezTo>
                    <a:pt x="21207" y="6700"/>
                    <a:pt x="20815" y="6700"/>
                    <a:pt x="20422" y="6700"/>
                  </a:cubicBezTo>
                  <a:cubicBezTo>
                    <a:pt x="20422" y="6700"/>
                    <a:pt x="20422" y="6300"/>
                    <a:pt x="20422" y="6300"/>
                  </a:cubicBezTo>
                  <a:cubicBezTo>
                    <a:pt x="20029" y="6300"/>
                    <a:pt x="20029" y="6300"/>
                    <a:pt x="20029" y="5900"/>
                  </a:cubicBezTo>
                  <a:cubicBezTo>
                    <a:pt x="20029" y="5900"/>
                    <a:pt x="20029" y="5900"/>
                    <a:pt x="20029" y="5900"/>
                  </a:cubicBezTo>
                  <a:cubicBezTo>
                    <a:pt x="20029" y="5900"/>
                    <a:pt x="20029" y="5900"/>
                    <a:pt x="20029" y="5500"/>
                  </a:cubicBezTo>
                  <a:cubicBezTo>
                    <a:pt x="20029" y="5500"/>
                    <a:pt x="20029" y="5500"/>
                    <a:pt x="20422" y="5500"/>
                  </a:cubicBezTo>
                  <a:cubicBezTo>
                    <a:pt x="20422" y="5500"/>
                    <a:pt x="20422" y="5500"/>
                    <a:pt x="20029" y="5100"/>
                  </a:cubicBezTo>
                  <a:cubicBezTo>
                    <a:pt x="20029" y="5100"/>
                    <a:pt x="20029" y="5500"/>
                    <a:pt x="19636" y="5500"/>
                  </a:cubicBezTo>
                  <a:cubicBezTo>
                    <a:pt x="19636" y="5100"/>
                    <a:pt x="19636" y="5100"/>
                    <a:pt x="19636" y="4700"/>
                  </a:cubicBezTo>
                  <a:cubicBezTo>
                    <a:pt x="19636" y="4300"/>
                    <a:pt x="19636" y="4700"/>
                    <a:pt x="19636" y="4300"/>
                  </a:cubicBezTo>
                  <a:cubicBezTo>
                    <a:pt x="19636" y="4300"/>
                    <a:pt x="19244" y="3900"/>
                    <a:pt x="19244" y="3900"/>
                  </a:cubicBezTo>
                  <a:cubicBezTo>
                    <a:pt x="19244" y="3500"/>
                    <a:pt x="19636" y="3500"/>
                    <a:pt x="19636" y="3500"/>
                  </a:cubicBezTo>
                  <a:cubicBezTo>
                    <a:pt x="19636" y="3500"/>
                    <a:pt x="19636" y="3500"/>
                    <a:pt x="19636" y="3100"/>
                  </a:cubicBezTo>
                  <a:cubicBezTo>
                    <a:pt x="19636" y="3500"/>
                    <a:pt x="19244" y="3500"/>
                    <a:pt x="19244" y="3500"/>
                  </a:cubicBezTo>
                  <a:cubicBezTo>
                    <a:pt x="19244" y="3900"/>
                    <a:pt x="18851" y="3500"/>
                    <a:pt x="18851" y="3500"/>
                  </a:cubicBezTo>
                  <a:cubicBezTo>
                    <a:pt x="18458" y="3500"/>
                    <a:pt x="18458" y="3500"/>
                    <a:pt x="18458" y="3500"/>
                  </a:cubicBezTo>
                  <a:cubicBezTo>
                    <a:pt x="18458" y="3900"/>
                    <a:pt x="18065" y="4300"/>
                    <a:pt x="17673" y="4300"/>
                  </a:cubicBezTo>
                  <a:cubicBezTo>
                    <a:pt x="17673" y="4300"/>
                    <a:pt x="17280" y="3900"/>
                    <a:pt x="16887" y="3900"/>
                  </a:cubicBezTo>
                  <a:cubicBezTo>
                    <a:pt x="16887" y="3900"/>
                    <a:pt x="16495" y="3900"/>
                    <a:pt x="16495" y="3900"/>
                  </a:cubicBezTo>
                  <a:cubicBezTo>
                    <a:pt x="16102" y="3900"/>
                    <a:pt x="16102" y="3900"/>
                    <a:pt x="15709" y="4300"/>
                  </a:cubicBezTo>
                  <a:cubicBezTo>
                    <a:pt x="15709" y="3900"/>
                    <a:pt x="15709" y="3900"/>
                    <a:pt x="15316" y="3900"/>
                  </a:cubicBezTo>
                  <a:cubicBezTo>
                    <a:pt x="15316" y="3900"/>
                    <a:pt x="15316" y="3900"/>
                    <a:pt x="15316" y="3900"/>
                  </a:cubicBezTo>
                  <a:cubicBezTo>
                    <a:pt x="14924" y="3500"/>
                    <a:pt x="14924" y="3500"/>
                    <a:pt x="14924" y="3500"/>
                  </a:cubicBezTo>
                  <a:cubicBezTo>
                    <a:pt x="14924" y="3100"/>
                    <a:pt x="14531" y="3100"/>
                    <a:pt x="14138" y="3100"/>
                  </a:cubicBezTo>
                  <a:cubicBezTo>
                    <a:pt x="14138" y="3100"/>
                    <a:pt x="13745" y="3100"/>
                    <a:pt x="13745" y="3100"/>
                  </a:cubicBezTo>
                  <a:cubicBezTo>
                    <a:pt x="13745" y="3100"/>
                    <a:pt x="13745" y="3100"/>
                    <a:pt x="13745" y="3100"/>
                  </a:cubicBezTo>
                  <a:cubicBezTo>
                    <a:pt x="13745" y="3100"/>
                    <a:pt x="13745" y="3100"/>
                    <a:pt x="13745" y="3100"/>
                  </a:cubicBezTo>
                  <a:cubicBezTo>
                    <a:pt x="13745" y="2700"/>
                    <a:pt x="13745" y="2300"/>
                    <a:pt x="13353" y="2300"/>
                  </a:cubicBezTo>
                  <a:cubicBezTo>
                    <a:pt x="13353" y="2300"/>
                    <a:pt x="12960" y="2300"/>
                    <a:pt x="12960" y="1900"/>
                  </a:cubicBezTo>
                  <a:cubicBezTo>
                    <a:pt x="12567" y="1900"/>
                    <a:pt x="12567" y="1500"/>
                    <a:pt x="12567" y="1500"/>
                  </a:cubicBezTo>
                  <a:cubicBezTo>
                    <a:pt x="12175" y="1100"/>
                    <a:pt x="12175" y="1100"/>
                    <a:pt x="12175" y="700"/>
                  </a:cubicBezTo>
                  <a:cubicBezTo>
                    <a:pt x="11782" y="700"/>
                    <a:pt x="11782" y="700"/>
                    <a:pt x="11782" y="700"/>
                  </a:cubicBezTo>
                  <a:cubicBezTo>
                    <a:pt x="11782" y="700"/>
                    <a:pt x="11389" y="300"/>
                    <a:pt x="11389" y="300"/>
                  </a:cubicBezTo>
                  <a:cubicBezTo>
                    <a:pt x="11389" y="300"/>
                    <a:pt x="10996" y="300"/>
                    <a:pt x="11389" y="300"/>
                  </a:cubicBezTo>
                  <a:cubicBezTo>
                    <a:pt x="10996" y="300"/>
                    <a:pt x="10996" y="300"/>
                    <a:pt x="10604" y="300"/>
                  </a:cubicBezTo>
                  <a:cubicBezTo>
                    <a:pt x="10604" y="-100"/>
                    <a:pt x="10211" y="-100"/>
                    <a:pt x="10211" y="300"/>
                  </a:cubicBezTo>
                  <a:cubicBezTo>
                    <a:pt x="9818" y="300"/>
                    <a:pt x="9818" y="300"/>
                    <a:pt x="9818" y="700"/>
                  </a:cubicBezTo>
                  <a:cubicBezTo>
                    <a:pt x="9818" y="700"/>
                    <a:pt x="10211" y="700"/>
                    <a:pt x="10211" y="1100"/>
                  </a:cubicBezTo>
                  <a:cubicBezTo>
                    <a:pt x="9818" y="1100"/>
                    <a:pt x="9818" y="700"/>
                    <a:pt x="9818" y="700"/>
                  </a:cubicBezTo>
                  <a:cubicBezTo>
                    <a:pt x="9425" y="700"/>
                    <a:pt x="9425" y="1100"/>
                    <a:pt x="9425" y="700"/>
                  </a:cubicBezTo>
                  <a:cubicBezTo>
                    <a:pt x="9425" y="1100"/>
                    <a:pt x="9033" y="1500"/>
                    <a:pt x="8640" y="1500"/>
                  </a:cubicBezTo>
                  <a:cubicBezTo>
                    <a:pt x="8640" y="1500"/>
                    <a:pt x="8247" y="1500"/>
                    <a:pt x="8247" y="1500"/>
                  </a:cubicBezTo>
                  <a:cubicBezTo>
                    <a:pt x="8247" y="1900"/>
                    <a:pt x="7855" y="1900"/>
                    <a:pt x="7855" y="1900"/>
                  </a:cubicBezTo>
                  <a:cubicBezTo>
                    <a:pt x="7855" y="1900"/>
                    <a:pt x="7462" y="2300"/>
                    <a:pt x="7462" y="2300"/>
                  </a:cubicBezTo>
                  <a:cubicBezTo>
                    <a:pt x="7855" y="2700"/>
                    <a:pt x="7855" y="2700"/>
                    <a:pt x="7855" y="2700"/>
                  </a:cubicBezTo>
                  <a:cubicBezTo>
                    <a:pt x="7855" y="2700"/>
                    <a:pt x="7855" y="3100"/>
                    <a:pt x="7855" y="3500"/>
                  </a:cubicBezTo>
                  <a:cubicBezTo>
                    <a:pt x="7855" y="3900"/>
                    <a:pt x="7855" y="3900"/>
                    <a:pt x="7462" y="3900"/>
                  </a:cubicBezTo>
                  <a:cubicBezTo>
                    <a:pt x="7069" y="3900"/>
                    <a:pt x="7069" y="3900"/>
                    <a:pt x="7069" y="3900"/>
                  </a:cubicBezTo>
                  <a:cubicBezTo>
                    <a:pt x="6676" y="4300"/>
                    <a:pt x="6284" y="4300"/>
                    <a:pt x="6284" y="4300"/>
                  </a:cubicBezTo>
                  <a:cubicBezTo>
                    <a:pt x="6284" y="4700"/>
                    <a:pt x="6676" y="4300"/>
                    <a:pt x="6676" y="4700"/>
                  </a:cubicBezTo>
                  <a:cubicBezTo>
                    <a:pt x="6284" y="4700"/>
                    <a:pt x="6284" y="5500"/>
                    <a:pt x="6676" y="5500"/>
                  </a:cubicBezTo>
                  <a:cubicBezTo>
                    <a:pt x="6284" y="6300"/>
                    <a:pt x="5891" y="5900"/>
                    <a:pt x="5498" y="5500"/>
                  </a:cubicBezTo>
                  <a:cubicBezTo>
                    <a:pt x="5498" y="5500"/>
                    <a:pt x="5105" y="5500"/>
                    <a:pt x="5105" y="5500"/>
                  </a:cubicBezTo>
                  <a:cubicBezTo>
                    <a:pt x="5105" y="5500"/>
                    <a:pt x="5105" y="5500"/>
                    <a:pt x="5105" y="5900"/>
                  </a:cubicBezTo>
                  <a:cubicBezTo>
                    <a:pt x="4713" y="5900"/>
                    <a:pt x="4320" y="5500"/>
                    <a:pt x="4320" y="5100"/>
                  </a:cubicBezTo>
                  <a:cubicBezTo>
                    <a:pt x="3927" y="5100"/>
                    <a:pt x="3927" y="4300"/>
                    <a:pt x="3535" y="5100"/>
                  </a:cubicBezTo>
                  <a:cubicBezTo>
                    <a:pt x="3535" y="5100"/>
                    <a:pt x="3535" y="5500"/>
                    <a:pt x="3535" y="5500"/>
                  </a:cubicBezTo>
                  <a:cubicBezTo>
                    <a:pt x="3142" y="5900"/>
                    <a:pt x="3142" y="5500"/>
                    <a:pt x="2749" y="5500"/>
                  </a:cubicBezTo>
                  <a:cubicBezTo>
                    <a:pt x="2356" y="5500"/>
                    <a:pt x="2356" y="5900"/>
                    <a:pt x="2356" y="5500"/>
                  </a:cubicBezTo>
                  <a:cubicBezTo>
                    <a:pt x="1964" y="5500"/>
                    <a:pt x="1964" y="5500"/>
                    <a:pt x="1571" y="5500"/>
                  </a:cubicBezTo>
                  <a:cubicBezTo>
                    <a:pt x="1571" y="5500"/>
                    <a:pt x="1964" y="5500"/>
                    <a:pt x="1571" y="5900"/>
                  </a:cubicBezTo>
                  <a:cubicBezTo>
                    <a:pt x="1571" y="5900"/>
                    <a:pt x="1178" y="5900"/>
                    <a:pt x="1178" y="5900"/>
                  </a:cubicBezTo>
                  <a:cubicBezTo>
                    <a:pt x="1178" y="5900"/>
                    <a:pt x="1178" y="5900"/>
                    <a:pt x="785" y="5900"/>
                  </a:cubicBezTo>
                  <a:cubicBezTo>
                    <a:pt x="785" y="5900"/>
                    <a:pt x="785" y="5900"/>
                    <a:pt x="393" y="5900"/>
                  </a:cubicBezTo>
                  <a:cubicBezTo>
                    <a:pt x="393" y="5900"/>
                    <a:pt x="393" y="5500"/>
                    <a:pt x="0" y="5500"/>
                  </a:cubicBezTo>
                  <a:cubicBezTo>
                    <a:pt x="0" y="5900"/>
                    <a:pt x="0" y="6300"/>
                    <a:pt x="393" y="6300"/>
                  </a:cubicBezTo>
                  <a:cubicBezTo>
                    <a:pt x="393" y="6700"/>
                    <a:pt x="393" y="6700"/>
                    <a:pt x="393" y="6700"/>
                  </a:cubicBezTo>
                  <a:cubicBezTo>
                    <a:pt x="393" y="6700"/>
                    <a:pt x="393" y="6700"/>
                    <a:pt x="393" y="6700"/>
                  </a:cubicBezTo>
                  <a:cubicBezTo>
                    <a:pt x="393" y="6700"/>
                    <a:pt x="393" y="7100"/>
                    <a:pt x="393" y="7100"/>
                  </a:cubicBezTo>
                  <a:cubicBezTo>
                    <a:pt x="393" y="7100"/>
                    <a:pt x="393" y="7100"/>
                    <a:pt x="393" y="7500"/>
                  </a:cubicBezTo>
                  <a:cubicBezTo>
                    <a:pt x="393" y="7500"/>
                    <a:pt x="785" y="7500"/>
                    <a:pt x="785" y="7500"/>
                  </a:cubicBezTo>
                  <a:cubicBezTo>
                    <a:pt x="785" y="7500"/>
                    <a:pt x="393" y="7500"/>
                    <a:pt x="393" y="7500"/>
                  </a:cubicBezTo>
                  <a:cubicBezTo>
                    <a:pt x="393" y="7500"/>
                    <a:pt x="393" y="7500"/>
                    <a:pt x="393" y="7900"/>
                  </a:cubicBezTo>
                  <a:cubicBezTo>
                    <a:pt x="785" y="7900"/>
                    <a:pt x="1178" y="8700"/>
                    <a:pt x="1178" y="8700"/>
                  </a:cubicBezTo>
                  <a:cubicBezTo>
                    <a:pt x="1178" y="8700"/>
                    <a:pt x="1178" y="8700"/>
                    <a:pt x="1178" y="8700"/>
                  </a:cubicBezTo>
                  <a:cubicBezTo>
                    <a:pt x="1178" y="9100"/>
                    <a:pt x="1571" y="9100"/>
                    <a:pt x="1571" y="9500"/>
                  </a:cubicBezTo>
                  <a:cubicBezTo>
                    <a:pt x="1571" y="9500"/>
                    <a:pt x="1571" y="9500"/>
                    <a:pt x="1571" y="9500"/>
                  </a:cubicBezTo>
                  <a:cubicBezTo>
                    <a:pt x="1571" y="9100"/>
                    <a:pt x="1571" y="9100"/>
                    <a:pt x="1571" y="9100"/>
                  </a:cubicBezTo>
                  <a:cubicBezTo>
                    <a:pt x="1571" y="9100"/>
                    <a:pt x="1571" y="9100"/>
                    <a:pt x="1571" y="9100"/>
                  </a:cubicBezTo>
                  <a:cubicBezTo>
                    <a:pt x="1571" y="9100"/>
                    <a:pt x="1571" y="9100"/>
                    <a:pt x="1964" y="9100"/>
                  </a:cubicBezTo>
                  <a:cubicBezTo>
                    <a:pt x="1571" y="9100"/>
                    <a:pt x="1964" y="8700"/>
                    <a:pt x="1571" y="8700"/>
                  </a:cubicBezTo>
                  <a:cubicBezTo>
                    <a:pt x="1964" y="8700"/>
                    <a:pt x="1964" y="8700"/>
                    <a:pt x="1964" y="8300"/>
                  </a:cubicBezTo>
                  <a:cubicBezTo>
                    <a:pt x="2356" y="8300"/>
                    <a:pt x="1964" y="8300"/>
                    <a:pt x="1964" y="7900"/>
                  </a:cubicBezTo>
                  <a:cubicBezTo>
                    <a:pt x="1964" y="7900"/>
                    <a:pt x="2356" y="8300"/>
                    <a:pt x="1964" y="8300"/>
                  </a:cubicBezTo>
                  <a:cubicBezTo>
                    <a:pt x="2356" y="8300"/>
                    <a:pt x="2749" y="8300"/>
                    <a:pt x="2356" y="7900"/>
                  </a:cubicBezTo>
                  <a:cubicBezTo>
                    <a:pt x="2356" y="7900"/>
                    <a:pt x="2356" y="7900"/>
                    <a:pt x="2356" y="7900"/>
                  </a:cubicBezTo>
                  <a:cubicBezTo>
                    <a:pt x="2356" y="7900"/>
                    <a:pt x="2356" y="7900"/>
                    <a:pt x="2356" y="7900"/>
                  </a:cubicBezTo>
                  <a:cubicBezTo>
                    <a:pt x="2356" y="7500"/>
                    <a:pt x="2749" y="7500"/>
                    <a:pt x="2356" y="7500"/>
                  </a:cubicBezTo>
                  <a:cubicBezTo>
                    <a:pt x="2356" y="7500"/>
                    <a:pt x="2356" y="7500"/>
                    <a:pt x="2749" y="7500"/>
                  </a:cubicBezTo>
                  <a:cubicBezTo>
                    <a:pt x="2749" y="7500"/>
                    <a:pt x="2749" y="6300"/>
                    <a:pt x="3142" y="6300"/>
                  </a:cubicBezTo>
                  <a:cubicBezTo>
                    <a:pt x="3142" y="6300"/>
                    <a:pt x="3927" y="6700"/>
                    <a:pt x="3927" y="6700"/>
                  </a:cubicBezTo>
                  <a:cubicBezTo>
                    <a:pt x="3927" y="6700"/>
                    <a:pt x="3927" y="6700"/>
                    <a:pt x="3927" y="7100"/>
                  </a:cubicBezTo>
                  <a:cubicBezTo>
                    <a:pt x="4320" y="7100"/>
                    <a:pt x="4713" y="7500"/>
                    <a:pt x="4713" y="7500"/>
                  </a:cubicBezTo>
                  <a:cubicBezTo>
                    <a:pt x="5498" y="8300"/>
                    <a:pt x="5105" y="8700"/>
                    <a:pt x="5105" y="9500"/>
                  </a:cubicBezTo>
                  <a:cubicBezTo>
                    <a:pt x="5105" y="9900"/>
                    <a:pt x="5498" y="10300"/>
                    <a:pt x="5891" y="10700"/>
                  </a:cubicBezTo>
                  <a:cubicBezTo>
                    <a:pt x="6284" y="11100"/>
                    <a:pt x="6676" y="11500"/>
                    <a:pt x="7069" y="11900"/>
                  </a:cubicBezTo>
                  <a:cubicBezTo>
                    <a:pt x="7069" y="11900"/>
                    <a:pt x="7462" y="11900"/>
                    <a:pt x="7462" y="11900"/>
                  </a:cubicBezTo>
                  <a:cubicBezTo>
                    <a:pt x="7069" y="11900"/>
                    <a:pt x="6676" y="11900"/>
                    <a:pt x="6284" y="11500"/>
                  </a:cubicBezTo>
                  <a:cubicBezTo>
                    <a:pt x="6284" y="11500"/>
                    <a:pt x="6676" y="11900"/>
                    <a:pt x="6676" y="11900"/>
                  </a:cubicBezTo>
                  <a:cubicBezTo>
                    <a:pt x="6676" y="11900"/>
                    <a:pt x="6676" y="11900"/>
                    <a:pt x="6676" y="11900"/>
                  </a:cubicBezTo>
                  <a:cubicBezTo>
                    <a:pt x="6284" y="11900"/>
                    <a:pt x="6284" y="11900"/>
                    <a:pt x="6284" y="11900"/>
                  </a:cubicBezTo>
                  <a:cubicBezTo>
                    <a:pt x="6284" y="11900"/>
                    <a:pt x="6284" y="11900"/>
                    <a:pt x="6284" y="11900"/>
                  </a:cubicBezTo>
                  <a:cubicBezTo>
                    <a:pt x="6284" y="11900"/>
                    <a:pt x="6284" y="11900"/>
                    <a:pt x="6284" y="11900"/>
                  </a:cubicBezTo>
                  <a:cubicBezTo>
                    <a:pt x="6284" y="12300"/>
                    <a:pt x="5891" y="11900"/>
                    <a:pt x="5891" y="11900"/>
                  </a:cubicBezTo>
                  <a:cubicBezTo>
                    <a:pt x="5891" y="11900"/>
                    <a:pt x="6284" y="12700"/>
                    <a:pt x="6284" y="12700"/>
                  </a:cubicBezTo>
                  <a:cubicBezTo>
                    <a:pt x="6676" y="13100"/>
                    <a:pt x="7462" y="13900"/>
                    <a:pt x="7855" y="14300"/>
                  </a:cubicBezTo>
                  <a:cubicBezTo>
                    <a:pt x="7855" y="14300"/>
                    <a:pt x="7855" y="14300"/>
                    <a:pt x="7855" y="14300"/>
                  </a:cubicBezTo>
                  <a:cubicBezTo>
                    <a:pt x="8247" y="14300"/>
                    <a:pt x="8640" y="14700"/>
                    <a:pt x="9033" y="15100"/>
                  </a:cubicBezTo>
                  <a:cubicBezTo>
                    <a:pt x="9033" y="15100"/>
                    <a:pt x="9033" y="15100"/>
                    <a:pt x="9033" y="14700"/>
                  </a:cubicBezTo>
                  <a:cubicBezTo>
                    <a:pt x="9033" y="15100"/>
                    <a:pt x="9033" y="15100"/>
                    <a:pt x="9033" y="15100"/>
                  </a:cubicBezTo>
                  <a:cubicBezTo>
                    <a:pt x="9033" y="15100"/>
                    <a:pt x="9033" y="15100"/>
                    <a:pt x="9033" y="15100"/>
                  </a:cubicBezTo>
                  <a:cubicBezTo>
                    <a:pt x="9033" y="15100"/>
                    <a:pt x="8640" y="15100"/>
                    <a:pt x="8640" y="15100"/>
                  </a:cubicBezTo>
                  <a:cubicBezTo>
                    <a:pt x="8640" y="15100"/>
                    <a:pt x="9033" y="15100"/>
                    <a:pt x="9033" y="15100"/>
                  </a:cubicBezTo>
                  <a:cubicBezTo>
                    <a:pt x="8640" y="15100"/>
                    <a:pt x="8640" y="15500"/>
                    <a:pt x="9033" y="15500"/>
                  </a:cubicBezTo>
                  <a:cubicBezTo>
                    <a:pt x="8640" y="15500"/>
                    <a:pt x="8640" y="15500"/>
                    <a:pt x="8640" y="15500"/>
                  </a:cubicBezTo>
                  <a:cubicBezTo>
                    <a:pt x="8640" y="15500"/>
                    <a:pt x="9033" y="15500"/>
                    <a:pt x="9033" y="15500"/>
                  </a:cubicBezTo>
                  <a:cubicBezTo>
                    <a:pt x="9033" y="15500"/>
                    <a:pt x="9033" y="15500"/>
                    <a:pt x="8640" y="15500"/>
                  </a:cubicBezTo>
                  <a:cubicBezTo>
                    <a:pt x="9033" y="15500"/>
                    <a:pt x="9033" y="15500"/>
                    <a:pt x="9033" y="15500"/>
                  </a:cubicBezTo>
                  <a:cubicBezTo>
                    <a:pt x="9033" y="15500"/>
                    <a:pt x="9033" y="15500"/>
                    <a:pt x="9033" y="15500"/>
                  </a:cubicBezTo>
                  <a:cubicBezTo>
                    <a:pt x="9033" y="15900"/>
                    <a:pt x="9033" y="15900"/>
                    <a:pt x="9033" y="15900"/>
                  </a:cubicBezTo>
                  <a:cubicBezTo>
                    <a:pt x="9033" y="15900"/>
                    <a:pt x="9425" y="15900"/>
                    <a:pt x="9425" y="15900"/>
                  </a:cubicBezTo>
                  <a:cubicBezTo>
                    <a:pt x="9425" y="15900"/>
                    <a:pt x="9425" y="15900"/>
                    <a:pt x="9818" y="15900"/>
                  </a:cubicBezTo>
                  <a:cubicBezTo>
                    <a:pt x="9425" y="15900"/>
                    <a:pt x="9818" y="15900"/>
                    <a:pt x="9425" y="15900"/>
                  </a:cubicBezTo>
                  <a:cubicBezTo>
                    <a:pt x="9818" y="15500"/>
                    <a:pt x="10604" y="15500"/>
                    <a:pt x="10996" y="15500"/>
                  </a:cubicBezTo>
                  <a:cubicBezTo>
                    <a:pt x="10604" y="15900"/>
                    <a:pt x="10604" y="15900"/>
                    <a:pt x="10604" y="15900"/>
                  </a:cubicBezTo>
                  <a:cubicBezTo>
                    <a:pt x="10604" y="15900"/>
                    <a:pt x="10996" y="15900"/>
                    <a:pt x="10996" y="15900"/>
                  </a:cubicBezTo>
                  <a:cubicBezTo>
                    <a:pt x="10996" y="15900"/>
                    <a:pt x="11389" y="15900"/>
                    <a:pt x="11389" y="15900"/>
                  </a:cubicBezTo>
                  <a:cubicBezTo>
                    <a:pt x="11782" y="16300"/>
                    <a:pt x="12175" y="16300"/>
                    <a:pt x="12567" y="16700"/>
                  </a:cubicBezTo>
                  <a:cubicBezTo>
                    <a:pt x="12960" y="17100"/>
                    <a:pt x="14138" y="18300"/>
                    <a:pt x="14138" y="17900"/>
                  </a:cubicBezTo>
                  <a:cubicBezTo>
                    <a:pt x="14138" y="18300"/>
                    <a:pt x="14138" y="18300"/>
                    <a:pt x="14531" y="18300"/>
                  </a:cubicBezTo>
                  <a:cubicBezTo>
                    <a:pt x="14531" y="18300"/>
                    <a:pt x="14138" y="18300"/>
                    <a:pt x="14138" y="18300"/>
                  </a:cubicBezTo>
                  <a:cubicBezTo>
                    <a:pt x="14531" y="18300"/>
                    <a:pt x="14531" y="18300"/>
                    <a:pt x="14531" y="18300"/>
                  </a:cubicBezTo>
                  <a:cubicBezTo>
                    <a:pt x="14138" y="18300"/>
                    <a:pt x="15316" y="19100"/>
                    <a:pt x="14924" y="18300"/>
                  </a:cubicBezTo>
                  <a:cubicBezTo>
                    <a:pt x="14924" y="17900"/>
                    <a:pt x="14531" y="17500"/>
                    <a:pt x="14138" y="17500"/>
                  </a:cubicBezTo>
                  <a:cubicBezTo>
                    <a:pt x="13745" y="17100"/>
                    <a:pt x="13745" y="16700"/>
                    <a:pt x="13745" y="16300"/>
                  </a:cubicBezTo>
                  <a:cubicBezTo>
                    <a:pt x="13745" y="15900"/>
                    <a:pt x="13745" y="16300"/>
                    <a:pt x="13353" y="15900"/>
                  </a:cubicBezTo>
                  <a:cubicBezTo>
                    <a:pt x="12960" y="15500"/>
                    <a:pt x="12567" y="15100"/>
                    <a:pt x="12175" y="14700"/>
                  </a:cubicBezTo>
                  <a:cubicBezTo>
                    <a:pt x="11389" y="14300"/>
                    <a:pt x="11389" y="13500"/>
                    <a:pt x="10604" y="13100"/>
                  </a:cubicBezTo>
                  <a:cubicBezTo>
                    <a:pt x="10211" y="13100"/>
                    <a:pt x="10211" y="12700"/>
                    <a:pt x="9818" y="12300"/>
                  </a:cubicBezTo>
                  <a:cubicBezTo>
                    <a:pt x="9818" y="11900"/>
                    <a:pt x="9818" y="11500"/>
                    <a:pt x="9425" y="11500"/>
                  </a:cubicBezTo>
                  <a:cubicBezTo>
                    <a:pt x="9818" y="11100"/>
                    <a:pt x="9818" y="11100"/>
                    <a:pt x="9425" y="11100"/>
                  </a:cubicBezTo>
                  <a:cubicBezTo>
                    <a:pt x="9425" y="10700"/>
                    <a:pt x="9425" y="10700"/>
                    <a:pt x="9425" y="10700"/>
                  </a:cubicBezTo>
                  <a:cubicBezTo>
                    <a:pt x="9425" y="10700"/>
                    <a:pt x="9425" y="10700"/>
                    <a:pt x="9425" y="10700"/>
                  </a:cubicBezTo>
                  <a:cubicBezTo>
                    <a:pt x="9425" y="10700"/>
                    <a:pt x="9033" y="10700"/>
                    <a:pt x="9033" y="10700"/>
                  </a:cubicBezTo>
                  <a:cubicBezTo>
                    <a:pt x="9033" y="10300"/>
                    <a:pt x="9033" y="10300"/>
                    <a:pt x="9033" y="10300"/>
                  </a:cubicBezTo>
                  <a:cubicBezTo>
                    <a:pt x="9033" y="10300"/>
                    <a:pt x="9033" y="10300"/>
                    <a:pt x="9033" y="9900"/>
                  </a:cubicBezTo>
                  <a:cubicBezTo>
                    <a:pt x="9033" y="9900"/>
                    <a:pt x="8640" y="9900"/>
                    <a:pt x="8640" y="9900"/>
                  </a:cubicBezTo>
                  <a:cubicBezTo>
                    <a:pt x="8640" y="9900"/>
                    <a:pt x="8640" y="9500"/>
                    <a:pt x="8640" y="9500"/>
                  </a:cubicBezTo>
                  <a:cubicBezTo>
                    <a:pt x="8640" y="9500"/>
                    <a:pt x="8640" y="9900"/>
                    <a:pt x="8640" y="9900"/>
                  </a:cubicBezTo>
                  <a:cubicBezTo>
                    <a:pt x="8247" y="9500"/>
                    <a:pt x="7855" y="9500"/>
                    <a:pt x="8247" y="9100"/>
                  </a:cubicBezTo>
                  <a:cubicBezTo>
                    <a:pt x="8247" y="9100"/>
                    <a:pt x="8247" y="9100"/>
                    <a:pt x="8247" y="9100"/>
                  </a:cubicBezTo>
                  <a:cubicBezTo>
                    <a:pt x="8247" y="8700"/>
                    <a:pt x="8247" y="8700"/>
                    <a:pt x="8247" y="8700"/>
                  </a:cubicBezTo>
                  <a:cubicBezTo>
                    <a:pt x="8247" y="8700"/>
                    <a:pt x="8247" y="8300"/>
                    <a:pt x="8247" y="8300"/>
                  </a:cubicBezTo>
                  <a:cubicBezTo>
                    <a:pt x="8247" y="8300"/>
                    <a:pt x="8247" y="7900"/>
                    <a:pt x="8247" y="7500"/>
                  </a:cubicBezTo>
                  <a:cubicBezTo>
                    <a:pt x="8247" y="7500"/>
                    <a:pt x="8247" y="7100"/>
                    <a:pt x="8247" y="7100"/>
                  </a:cubicBezTo>
                  <a:cubicBezTo>
                    <a:pt x="8640" y="7100"/>
                    <a:pt x="9033" y="7100"/>
                    <a:pt x="9033" y="7100"/>
                  </a:cubicBezTo>
                  <a:cubicBezTo>
                    <a:pt x="9033" y="7100"/>
                    <a:pt x="9033" y="7100"/>
                    <a:pt x="9425" y="7100"/>
                  </a:cubicBezTo>
                  <a:cubicBezTo>
                    <a:pt x="9425" y="7500"/>
                    <a:pt x="9425" y="7900"/>
                    <a:pt x="9818" y="7900"/>
                  </a:cubicBezTo>
                  <a:cubicBezTo>
                    <a:pt x="10211" y="8300"/>
                    <a:pt x="10211" y="7900"/>
                    <a:pt x="10604" y="7500"/>
                  </a:cubicBezTo>
                  <a:cubicBezTo>
                    <a:pt x="10604" y="7500"/>
                    <a:pt x="10604" y="7100"/>
                    <a:pt x="10996" y="7100"/>
                  </a:cubicBezTo>
                  <a:cubicBezTo>
                    <a:pt x="10996" y="7100"/>
                    <a:pt x="11389" y="7100"/>
                    <a:pt x="11782" y="7100"/>
                  </a:cubicBezTo>
                  <a:cubicBezTo>
                    <a:pt x="12175" y="7100"/>
                    <a:pt x="12175" y="7100"/>
                    <a:pt x="12567" y="6700"/>
                  </a:cubicBezTo>
                  <a:cubicBezTo>
                    <a:pt x="12567" y="6700"/>
                    <a:pt x="12567" y="6700"/>
                    <a:pt x="12567" y="7100"/>
                  </a:cubicBezTo>
                  <a:cubicBezTo>
                    <a:pt x="12567" y="6700"/>
                    <a:pt x="12567" y="6700"/>
                    <a:pt x="12567" y="6700"/>
                  </a:cubicBezTo>
                  <a:cubicBezTo>
                    <a:pt x="12567" y="6700"/>
                    <a:pt x="12567" y="7100"/>
                    <a:pt x="12567" y="7100"/>
                  </a:cubicBezTo>
                  <a:cubicBezTo>
                    <a:pt x="12567" y="7100"/>
                    <a:pt x="12567" y="7100"/>
                    <a:pt x="12567" y="6700"/>
                  </a:cubicBezTo>
                  <a:cubicBezTo>
                    <a:pt x="12567" y="7100"/>
                    <a:pt x="12567" y="7100"/>
                    <a:pt x="12567" y="7100"/>
                  </a:cubicBezTo>
                  <a:cubicBezTo>
                    <a:pt x="12960" y="7100"/>
                    <a:pt x="12960" y="7100"/>
                    <a:pt x="12960" y="7100"/>
                  </a:cubicBezTo>
                  <a:cubicBezTo>
                    <a:pt x="12960" y="7100"/>
                    <a:pt x="13745" y="7500"/>
                    <a:pt x="13745" y="7100"/>
                  </a:cubicBezTo>
                  <a:cubicBezTo>
                    <a:pt x="13745" y="7100"/>
                    <a:pt x="14138" y="7500"/>
                    <a:pt x="14138" y="7500"/>
                  </a:cubicBezTo>
                  <a:cubicBezTo>
                    <a:pt x="14138" y="7500"/>
                    <a:pt x="14531" y="7500"/>
                    <a:pt x="14531" y="7500"/>
                  </a:cubicBezTo>
                  <a:cubicBezTo>
                    <a:pt x="14531" y="7500"/>
                    <a:pt x="14531" y="7500"/>
                    <a:pt x="14531" y="7500"/>
                  </a:cubicBezTo>
                  <a:cubicBezTo>
                    <a:pt x="14531" y="7500"/>
                    <a:pt x="14531" y="7500"/>
                    <a:pt x="14531" y="7500"/>
                  </a:cubicBezTo>
                  <a:cubicBezTo>
                    <a:pt x="14924" y="7500"/>
                    <a:pt x="14924" y="7500"/>
                    <a:pt x="14924" y="7100"/>
                  </a:cubicBezTo>
                  <a:cubicBezTo>
                    <a:pt x="15316" y="7100"/>
                    <a:pt x="15316" y="7500"/>
                    <a:pt x="15709" y="7900"/>
                  </a:cubicBezTo>
                  <a:cubicBezTo>
                    <a:pt x="16102" y="7900"/>
                    <a:pt x="16102" y="7500"/>
                    <a:pt x="16495" y="7500"/>
                  </a:cubicBezTo>
                  <a:cubicBezTo>
                    <a:pt x="16495" y="7500"/>
                    <a:pt x="16887" y="7900"/>
                    <a:pt x="16887" y="7500"/>
                  </a:cubicBezTo>
                  <a:cubicBezTo>
                    <a:pt x="17280" y="7500"/>
                    <a:pt x="16887" y="7500"/>
                    <a:pt x="17280" y="7500"/>
                  </a:cubicBezTo>
                  <a:cubicBezTo>
                    <a:pt x="17280" y="7500"/>
                    <a:pt x="17673" y="7500"/>
                    <a:pt x="17673" y="7500"/>
                  </a:cubicBezTo>
                  <a:cubicBezTo>
                    <a:pt x="18065" y="7500"/>
                    <a:pt x="18065" y="7900"/>
                    <a:pt x="18458" y="7900"/>
                  </a:cubicBezTo>
                  <a:cubicBezTo>
                    <a:pt x="18065" y="7500"/>
                    <a:pt x="18458" y="7500"/>
                    <a:pt x="18458" y="7500"/>
                  </a:cubicBezTo>
                  <a:cubicBezTo>
                    <a:pt x="18851" y="7500"/>
                    <a:pt x="18458" y="7900"/>
                    <a:pt x="18851" y="7900"/>
                  </a:cubicBezTo>
                  <a:cubicBezTo>
                    <a:pt x="18851" y="7900"/>
                    <a:pt x="18851" y="7500"/>
                    <a:pt x="18851" y="7900"/>
                  </a:cubicBezTo>
                  <a:cubicBezTo>
                    <a:pt x="18851" y="7900"/>
                    <a:pt x="18851" y="7900"/>
                    <a:pt x="18851" y="7900"/>
                  </a:cubicBezTo>
                  <a:cubicBezTo>
                    <a:pt x="19244" y="8300"/>
                    <a:pt x="19244" y="7900"/>
                    <a:pt x="19244" y="8300"/>
                  </a:cubicBezTo>
                  <a:cubicBezTo>
                    <a:pt x="19244" y="8300"/>
                    <a:pt x="19244" y="8300"/>
                    <a:pt x="19244" y="8300"/>
                  </a:cubicBezTo>
                  <a:cubicBezTo>
                    <a:pt x="19244" y="9100"/>
                    <a:pt x="19636" y="8700"/>
                    <a:pt x="20029" y="8700"/>
                  </a:cubicBezTo>
                  <a:cubicBezTo>
                    <a:pt x="19636" y="8300"/>
                    <a:pt x="20029" y="8700"/>
                    <a:pt x="20029" y="8700"/>
                  </a:cubicBezTo>
                  <a:cubicBezTo>
                    <a:pt x="20422" y="8700"/>
                    <a:pt x="20422" y="8300"/>
                    <a:pt x="20422" y="8300"/>
                  </a:cubicBezTo>
                  <a:cubicBezTo>
                    <a:pt x="20422" y="8300"/>
                    <a:pt x="20422" y="8300"/>
                    <a:pt x="20422" y="8300"/>
                  </a:cubicBezTo>
                  <a:cubicBezTo>
                    <a:pt x="20422" y="7900"/>
                    <a:pt x="20029" y="7900"/>
                    <a:pt x="20029" y="7500"/>
                  </a:cubicBezTo>
                  <a:cubicBezTo>
                    <a:pt x="20422" y="7500"/>
                    <a:pt x="20029" y="7500"/>
                    <a:pt x="20029" y="7500"/>
                  </a:cubicBezTo>
                  <a:cubicBezTo>
                    <a:pt x="20029" y="7500"/>
                    <a:pt x="20422" y="7500"/>
                    <a:pt x="20422" y="7500"/>
                  </a:cubicBezTo>
                  <a:cubicBezTo>
                    <a:pt x="20422" y="7100"/>
                    <a:pt x="20815" y="7500"/>
                    <a:pt x="20422" y="7100"/>
                  </a:cubicBezTo>
                  <a:cubicBezTo>
                    <a:pt x="20422" y="7100"/>
                    <a:pt x="20422" y="7100"/>
                    <a:pt x="20815" y="7100"/>
                  </a:cubicBezTo>
                  <a:cubicBezTo>
                    <a:pt x="20815" y="7500"/>
                    <a:pt x="20815" y="7100"/>
                    <a:pt x="20815" y="7100"/>
                  </a:cubicBezTo>
                  <a:cubicBezTo>
                    <a:pt x="21207" y="7100"/>
                    <a:pt x="21600" y="7500"/>
                    <a:pt x="21600" y="710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a:p>
          </p:txBody>
        </p:sp>
        <p:sp>
          <p:nvSpPr>
            <p:cNvPr id="115" name="Shape 806">
              <a:extLst>
                <a:ext uri="{FF2B5EF4-FFF2-40B4-BE49-F238E27FC236}">
                  <a16:creationId xmlns:a16="http://schemas.microsoft.com/office/drawing/2014/main" id="{52A00EEC-751C-4C84-941D-01ED091C2715}"/>
                </a:ext>
              </a:extLst>
            </p:cNvPr>
            <p:cNvSpPr/>
            <p:nvPr/>
          </p:nvSpPr>
          <p:spPr>
            <a:xfrm>
              <a:off x="7056463" y="8313358"/>
              <a:ext cx="945487" cy="608950"/>
            </a:xfrm>
            <a:custGeom>
              <a:avLst/>
              <a:gdLst/>
              <a:ahLst/>
              <a:cxnLst>
                <a:cxn ang="0">
                  <a:pos x="wd2" y="hd2"/>
                </a:cxn>
                <a:cxn ang="5400000">
                  <a:pos x="wd2" y="hd2"/>
                </a:cxn>
                <a:cxn ang="10800000">
                  <a:pos x="wd2" y="hd2"/>
                </a:cxn>
                <a:cxn ang="16200000">
                  <a:pos x="wd2" y="hd2"/>
                </a:cxn>
              </a:cxnLst>
              <a:rect l="0" t="0" r="r" b="b"/>
              <a:pathLst>
                <a:path w="21600" h="21284" extrusionOk="0">
                  <a:moveTo>
                    <a:pt x="21600" y="4800"/>
                  </a:moveTo>
                  <a:cubicBezTo>
                    <a:pt x="21228" y="4800"/>
                    <a:pt x="21600" y="3663"/>
                    <a:pt x="21228" y="3663"/>
                  </a:cubicBezTo>
                  <a:cubicBezTo>
                    <a:pt x="21228" y="3095"/>
                    <a:pt x="20483" y="3663"/>
                    <a:pt x="20110" y="3663"/>
                  </a:cubicBezTo>
                  <a:cubicBezTo>
                    <a:pt x="20110" y="3095"/>
                    <a:pt x="19366" y="3095"/>
                    <a:pt x="19366" y="2526"/>
                  </a:cubicBezTo>
                  <a:cubicBezTo>
                    <a:pt x="18993" y="1958"/>
                    <a:pt x="19366" y="1389"/>
                    <a:pt x="18621" y="1958"/>
                  </a:cubicBezTo>
                  <a:cubicBezTo>
                    <a:pt x="18248" y="1958"/>
                    <a:pt x="18621" y="1958"/>
                    <a:pt x="18248" y="1389"/>
                  </a:cubicBezTo>
                  <a:cubicBezTo>
                    <a:pt x="17876" y="1389"/>
                    <a:pt x="17503" y="1389"/>
                    <a:pt x="17503" y="1389"/>
                  </a:cubicBezTo>
                  <a:cubicBezTo>
                    <a:pt x="17131" y="1389"/>
                    <a:pt x="17503" y="1389"/>
                    <a:pt x="17131" y="1389"/>
                  </a:cubicBezTo>
                  <a:cubicBezTo>
                    <a:pt x="16759" y="1389"/>
                    <a:pt x="16759" y="821"/>
                    <a:pt x="16759" y="821"/>
                  </a:cubicBezTo>
                  <a:cubicBezTo>
                    <a:pt x="16759" y="821"/>
                    <a:pt x="16014" y="252"/>
                    <a:pt x="16014" y="252"/>
                  </a:cubicBezTo>
                  <a:cubicBezTo>
                    <a:pt x="15641" y="252"/>
                    <a:pt x="15269" y="821"/>
                    <a:pt x="14897" y="821"/>
                  </a:cubicBezTo>
                  <a:cubicBezTo>
                    <a:pt x="14524" y="821"/>
                    <a:pt x="13779" y="1389"/>
                    <a:pt x="13407" y="1389"/>
                  </a:cubicBezTo>
                  <a:cubicBezTo>
                    <a:pt x="13407" y="1389"/>
                    <a:pt x="13034" y="1389"/>
                    <a:pt x="13034" y="1958"/>
                  </a:cubicBezTo>
                  <a:cubicBezTo>
                    <a:pt x="12662" y="1958"/>
                    <a:pt x="12290" y="2526"/>
                    <a:pt x="11917" y="3095"/>
                  </a:cubicBezTo>
                  <a:cubicBezTo>
                    <a:pt x="11545" y="3663"/>
                    <a:pt x="10800" y="4231"/>
                    <a:pt x="10428" y="4231"/>
                  </a:cubicBezTo>
                  <a:cubicBezTo>
                    <a:pt x="10055" y="4231"/>
                    <a:pt x="9683" y="3663"/>
                    <a:pt x="9683" y="3663"/>
                  </a:cubicBezTo>
                  <a:cubicBezTo>
                    <a:pt x="8938" y="3663"/>
                    <a:pt x="8566" y="3663"/>
                    <a:pt x="8193" y="3663"/>
                  </a:cubicBezTo>
                  <a:cubicBezTo>
                    <a:pt x="7821" y="3095"/>
                    <a:pt x="7448" y="3095"/>
                    <a:pt x="7076" y="3095"/>
                  </a:cubicBezTo>
                  <a:cubicBezTo>
                    <a:pt x="7076" y="3095"/>
                    <a:pt x="7076" y="3663"/>
                    <a:pt x="6703" y="3663"/>
                  </a:cubicBezTo>
                  <a:cubicBezTo>
                    <a:pt x="6703" y="3663"/>
                    <a:pt x="6703" y="3095"/>
                    <a:pt x="6331" y="3095"/>
                  </a:cubicBezTo>
                  <a:cubicBezTo>
                    <a:pt x="5959" y="3095"/>
                    <a:pt x="5586" y="3095"/>
                    <a:pt x="4841" y="3095"/>
                  </a:cubicBezTo>
                  <a:cubicBezTo>
                    <a:pt x="4841" y="3095"/>
                    <a:pt x="4469" y="3095"/>
                    <a:pt x="4469" y="3095"/>
                  </a:cubicBezTo>
                  <a:cubicBezTo>
                    <a:pt x="4097" y="3095"/>
                    <a:pt x="3724" y="2526"/>
                    <a:pt x="3352" y="2526"/>
                  </a:cubicBezTo>
                  <a:cubicBezTo>
                    <a:pt x="2979" y="2526"/>
                    <a:pt x="2607" y="2526"/>
                    <a:pt x="2234" y="3095"/>
                  </a:cubicBezTo>
                  <a:cubicBezTo>
                    <a:pt x="1862" y="3095"/>
                    <a:pt x="1862" y="3095"/>
                    <a:pt x="1490" y="2526"/>
                  </a:cubicBezTo>
                  <a:cubicBezTo>
                    <a:pt x="1490" y="1389"/>
                    <a:pt x="1862" y="1958"/>
                    <a:pt x="2234" y="1389"/>
                  </a:cubicBezTo>
                  <a:cubicBezTo>
                    <a:pt x="2607" y="821"/>
                    <a:pt x="1862" y="821"/>
                    <a:pt x="1862" y="252"/>
                  </a:cubicBezTo>
                  <a:cubicBezTo>
                    <a:pt x="1490" y="252"/>
                    <a:pt x="1117" y="-316"/>
                    <a:pt x="745" y="252"/>
                  </a:cubicBezTo>
                  <a:cubicBezTo>
                    <a:pt x="745" y="821"/>
                    <a:pt x="745" y="821"/>
                    <a:pt x="745" y="1389"/>
                  </a:cubicBezTo>
                  <a:cubicBezTo>
                    <a:pt x="745" y="1389"/>
                    <a:pt x="372" y="1389"/>
                    <a:pt x="0" y="1389"/>
                  </a:cubicBezTo>
                  <a:cubicBezTo>
                    <a:pt x="0" y="1958"/>
                    <a:pt x="0" y="2526"/>
                    <a:pt x="0" y="3095"/>
                  </a:cubicBezTo>
                  <a:cubicBezTo>
                    <a:pt x="0" y="3663"/>
                    <a:pt x="0" y="3663"/>
                    <a:pt x="372" y="4231"/>
                  </a:cubicBezTo>
                  <a:cubicBezTo>
                    <a:pt x="372" y="4231"/>
                    <a:pt x="372" y="4800"/>
                    <a:pt x="372" y="5368"/>
                  </a:cubicBezTo>
                  <a:cubicBezTo>
                    <a:pt x="372" y="5368"/>
                    <a:pt x="745" y="5937"/>
                    <a:pt x="1117" y="5937"/>
                  </a:cubicBezTo>
                  <a:cubicBezTo>
                    <a:pt x="1117" y="6505"/>
                    <a:pt x="1490" y="6505"/>
                    <a:pt x="1490" y="7073"/>
                  </a:cubicBezTo>
                  <a:cubicBezTo>
                    <a:pt x="1862" y="7642"/>
                    <a:pt x="2234" y="7073"/>
                    <a:pt x="1862" y="8210"/>
                  </a:cubicBezTo>
                  <a:cubicBezTo>
                    <a:pt x="1862" y="8779"/>
                    <a:pt x="1490" y="8779"/>
                    <a:pt x="1490" y="8779"/>
                  </a:cubicBezTo>
                  <a:cubicBezTo>
                    <a:pt x="1490" y="9347"/>
                    <a:pt x="1490" y="9347"/>
                    <a:pt x="1117" y="9916"/>
                  </a:cubicBezTo>
                  <a:cubicBezTo>
                    <a:pt x="1117" y="9916"/>
                    <a:pt x="1117" y="9916"/>
                    <a:pt x="745" y="9916"/>
                  </a:cubicBezTo>
                  <a:cubicBezTo>
                    <a:pt x="745" y="9916"/>
                    <a:pt x="372" y="9916"/>
                    <a:pt x="372" y="10484"/>
                  </a:cubicBezTo>
                  <a:cubicBezTo>
                    <a:pt x="0" y="10484"/>
                    <a:pt x="372" y="10484"/>
                    <a:pt x="372" y="11052"/>
                  </a:cubicBezTo>
                  <a:cubicBezTo>
                    <a:pt x="372" y="11052"/>
                    <a:pt x="372" y="11052"/>
                    <a:pt x="372" y="11621"/>
                  </a:cubicBezTo>
                  <a:cubicBezTo>
                    <a:pt x="0" y="11621"/>
                    <a:pt x="372" y="11621"/>
                    <a:pt x="372" y="12189"/>
                  </a:cubicBezTo>
                  <a:cubicBezTo>
                    <a:pt x="372" y="12758"/>
                    <a:pt x="745" y="12189"/>
                    <a:pt x="372" y="12758"/>
                  </a:cubicBezTo>
                  <a:cubicBezTo>
                    <a:pt x="372" y="13326"/>
                    <a:pt x="372" y="13895"/>
                    <a:pt x="0" y="13895"/>
                  </a:cubicBezTo>
                  <a:cubicBezTo>
                    <a:pt x="372" y="14463"/>
                    <a:pt x="745" y="15600"/>
                    <a:pt x="1117" y="15600"/>
                  </a:cubicBezTo>
                  <a:cubicBezTo>
                    <a:pt x="1490" y="15600"/>
                    <a:pt x="1490" y="15600"/>
                    <a:pt x="1490" y="15600"/>
                  </a:cubicBezTo>
                  <a:cubicBezTo>
                    <a:pt x="1862" y="16168"/>
                    <a:pt x="1862" y="16737"/>
                    <a:pt x="1862" y="16737"/>
                  </a:cubicBezTo>
                  <a:cubicBezTo>
                    <a:pt x="1862" y="17305"/>
                    <a:pt x="1862" y="17305"/>
                    <a:pt x="2234" y="17873"/>
                  </a:cubicBezTo>
                  <a:cubicBezTo>
                    <a:pt x="2234" y="17873"/>
                    <a:pt x="2234" y="17873"/>
                    <a:pt x="1862" y="18442"/>
                  </a:cubicBezTo>
                  <a:cubicBezTo>
                    <a:pt x="1862" y="19010"/>
                    <a:pt x="2234" y="20147"/>
                    <a:pt x="1862" y="20716"/>
                  </a:cubicBezTo>
                  <a:cubicBezTo>
                    <a:pt x="2234" y="20716"/>
                    <a:pt x="2607" y="20716"/>
                    <a:pt x="2607" y="20716"/>
                  </a:cubicBezTo>
                  <a:cubicBezTo>
                    <a:pt x="2979" y="20716"/>
                    <a:pt x="2979" y="20716"/>
                    <a:pt x="2979" y="20147"/>
                  </a:cubicBezTo>
                  <a:cubicBezTo>
                    <a:pt x="2979" y="20147"/>
                    <a:pt x="2979" y="20147"/>
                    <a:pt x="3352" y="20147"/>
                  </a:cubicBezTo>
                  <a:cubicBezTo>
                    <a:pt x="3352" y="20147"/>
                    <a:pt x="3724" y="20147"/>
                    <a:pt x="3724" y="20147"/>
                  </a:cubicBezTo>
                  <a:cubicBezTo>
                    <a:pt x="4097" y="20147"/>
                    <a:pt x="4097" y="20147"/>
                    <a:pt x="4469" y="20147"/>
                  </a:cubicBezTo>
                  <a:cubicBezTo>
                    <a:pt x="4469" y="20147"/>
                    <a:pt x="4841" y="20147"/>
                    <a:pt x="4841" y="20147"/>
                  </a:cubicBezTo>
                  <a:cubicBezTo>
                    <a:pt x="4841" y="20147"/>
                    <a:pt x="4841" y="20147"/>
                    <a:pt x="5214" y="20147"/>
                  </a:cubicBezTo>
                  <a:cubicBezTo>
                    <a:pt x="5214" y="20147"/>
                    <a:pt x="5214" y="19579"/>
                    <a:pt x="5214" y="19579"/>
                  </a:cubicBezTo>
                  <a:cubicBezTo>
                    <a:pt x="5214" y="19579"/>
                    <a:pt x="5214" y="20147"/>
                    <a:pt x="5214" y="20147"/>
                  </a:cubicBezTo>
                  <a:cubicBezTo>
                    <a:pt x="5586" y="20147"/>
                    <a:pt x="5586" y="20147"/>
                    <a:pt x="5586" y="20147"/>
                  </a:cubicBezTo>
                  <a:cubicBezTo>
                    <a:pt x="5586" y="19579"/>
                    <a:pt x="5586" y="19579"/>
                    <a:pt x="5959" y="19579"/>
                  </a:cubicBezTo>
                  <a:cubicBezTo>
                    <a:pt x="5959" y="19579"/>
                    <a:pt x="5586" y="19579"/>
                    <a:pt x="5959" y="19010"/>
                  </a:cubicBezTo>
                  <a:cubicBezTo>
                    <a:pt x="5959" y="19010"/>
                    <a:pt x="5959" y="19579"/>
                    <a:pt x="6331" y="19579"/>
                  </a:cubicBezTo>
                  <a:cubicBezTo>
                    <a:pt x="6331" y="19010"/>
                    <a:pt x="6331" y="19010"/>
                    <a:pt x="6703" y="19010"/>
                  </a:cubicBezTo>
                  <a:cubicBezTo>
                    <a:pt x="6703" y="19010"/>
                    <a:pt x="6703" y="19579"/>
                    <a:pt x="6703" y="19579"/>
                  </a:cubicBezTo>
                  <a:cubicBezTo>
                    <a:pt x="6703" y="19579"/>
                    <a:pt x="7076" y="19579"/>
                    <a:pt x="7076" y="19579"/>
                  </a:cubicBezTo>
                  <a:cubicBezTo>
                    <a:pt x="7448" y="19010"/>
                    <a:pt x="7448" y="19010"/>
                    <a:pt x="7448" y="19579"/>
                  </a:cubicBezTo>
                  <a:cubicBezTo>
                    <a:pt x="7448" y="19579"/>
                    <a:pt x="7448" y="20147"/>
                    <a:pt x="7821" y="20147"/>
                  </a:cubicBezTo>
                  <a:cubicBezTo>
                    <a:pt x="7821" y="20147"/>
                    <a:pt x="7821" y="20147"/>
                    <a:pt x="7821" y="20147"/>
                  </a:cubicBezTo>
                  <a:cubicBezTo>
                    <a:pt x="7821" y="20147"/>
                    <a:pt x="8193" y="20147"/>
                    <a:pt x="8193" y="20147"/>
                  </a:cubicBezTo>
                  <a:cubicBezTo>
                    <a:pt x="8566" y="20716"/>
                    <a:pt x="8193" y="20147"/>
                    <a:pt x="8566" y="20147"/>
                  </a:cubicBezTo>
                  <a:cubicBezTo>
                    <a:pt x="8566" y="20147"/>
                    <a:pt x="9310" y="20716"/>
                    <a:pt x="9683" y="20716"/>
                  </a:cubicBezTo>
                  <a:cubicBezTo>
                    <a:pt x="9683" y="21284"/>
                    <a:pt x="9683" y="21284"/>
                    <a:pt x="10055" y="21284"/>
                  </a:cubicBezTo>
                  <a:cubicBezTo>
                    <a:pt x="10055" y="21284"/>
                    <a:pt x="10428" y="21284"/>
                    <a:pt x="10800" y="21284"/>
                  </a:cubicBezTo>
                  <a:cubicBezTo>
                    <a:pt x="10800" y="21284"/>
                    <a:pt x="10800" y="20716"/>
                    <a:pt x="10800" y="20716"/>
                  </a:cubicBezTo>
                  <a:cubicBezTo>
                    <a:pt x="11172" y="20716"/>
                    <a:pt x="11172" y="20716"/>
                    <a:pt x="11172" y="20716"/>
                  </a:cubicBezTo>
                  <a:cubicBezTo>
                    <a:pt x="11545" y="20716"/>
                    <a:pt x="11545" y="20716"/>
                    <a:pt x="11917" y="20716"/>
                  </a:cubicBezTo>
                  <a:cubicBezTo>
                    <a:pt x="11917" y="20716"/>
                    <a:pt x="11917" y="20716"/>
                    <a:pt x="12290" y="20716"/>
                  </a:cubicBezTo>
                  <a:cubicBezTo>
                    <a:pt x="12290" y="20716"/>
                    <a:pt x="12662" y="20716"/>
                    <a:pt x="12662" y="20716"/>
                  </a:cubicBezTo>
                  <a:cubicBezTo>
                    <a:pt x="13034" y="20716"/>
                    <a:pt x="13034" y="20147"/>
                    <a:pt x="13034" y="20147"/>
                  </a:cubicBezTo>
                  <a:cubicBezTo>
                    <a:pt x="13034" y="20147"/>
                    <a:pt x="13034" y="19579"/>
                    <a:pt x="13034" y="19579"/>
                  </a:cubicBezTo>
                  <a:cubicBezTo>
                    <a:pt x="13034" y="19579"/>
                    <a:pt x="13034" y="19579"/>
                    <a:pt x="13034" y="19579"/>
                  </a:cubicBezTo>
                  <a:cubicBezTo>
                    <a:pt x="13034" y="19010"/>
                    <a:pt x="13034" y="19010"/>
                    <a:pt x="13034" y="19010"/>
                  </a:cubicBezTo>
                  <a:cubicBezTo>
                    <a:pt x="12662" y="18442"/>
                    <a:pt x="12662" y="18442"/>
                    <a:pt x="12662" y="17873"/>
                  </a:cubicBezTo>
                  <a:cubicBezTo>
                    <a:pt x="12662" y="17873"/>
                    <a:pt x="13034" y="17873"/>
                    <a:pt x="13034" y="17873"/>
                  </a:cubicBezTo>
                  <a:cubicBezTo>
                    <a:pt x="13407" y="17873"/>
                    <a:pt x="13407" y="17873"/>
                    <a:pt x="13779" y="17873"/>
                  </a:cubicBezTo>
                  <a:cubicBezTo>
                    <a:pt x="13407" y="17873"/>
                    <a:pt x="13779" y="17305"/>
                    <a:pt x="13779" y="17305"/>
                  </a:cubicBezTo>
                  <a:cubicBezTo>
                    <a:pt x="14152" y="17305"/>
                    <a:pt x="14152" y="17305"/>
                    <a:pt x="14152" y="17305"/>
                  </a:cubicBezTo>
                  <a:cubicBezTo>
                    <a:pt x="14524" y="17305"/>
                    <a:pt x="14524" y="16737"/>
                    <a:pt x="14524" y="16737"/>
                  </a:cubicBezTo>
                  <a:cubicBezTo>
                    <a:pt x="14524" y="16168"/>
                    <a:pt x="15269" y="16168"/>
                    <a:pt x="15641" y="16168"/>
                  </a:cubicBezTo>
                  <a:cubicBezTo>
                    <a:pt x="15641" y="16168"/>
                    <a:pt x="16014" y="15600"/>
                    <a:pt x="16014" y="15600"/>
                  </a:cubicBezTo>
                  <a:cubicBezTo>
                    <a:pt x="16386" y="15600"/>
                    <a:pt x="16386" y="15600"/>
                    <a:pt x="16386" y="15600"/>
                  </a:cubicBezTo>
                  <a:cubicBezTo>
                    <a:pt x="16759" y="15600"/>
                    <a:pt x="16759" y="15600"/>
                    <a:pt x="16759" y="15600"/>
                  </a:cubicBezTo>
                  <a:cubicBezTo>
                    <a:pt x="16759" y="15600"/>
                    <a:pt x="17131" y="15600"/>
                    <a:pt x="17131" y="15600"/>
                  </a:cubicBezTo>
                  <a:cubicBezTo>
                    <a:pt x="17503" y="16168"/>
                    <a:pt x="17503" y="16737"/>
                    <a:pt x="17876" y="16737"/>
                  </a:cubicBezTo>
                  <a:cubicBezTo>
                    <a:pt x="17503" y="16168"/>
                    <a:pt x="18621" y="16168"/>
                    <a:pt x="18621" y="16168"/>
                  </a:cubicBezTo>
                  <a:cubicBezTo>
                    <a:pt x="18621" y="15600"/>
                    <a:pt x="19366" y="16168"/>
                    <a:pt x="19366" y="16168"/>
                  </a:cubicBezTo>
                  <a:cubicBezTo>
                    <a:pt x="19366" y="15600"/>
                    <a:pt x="19366" y="15600"/>
                    <a:pt x="18993" y="15031"/>
                  </a:cubicBezTo>
                  <a:cubicBezTo>
                    <a:pt x="18993" y="15031"/>
                    <a:pt x="18621" y="14463"/>
                    <a:pt x="18621" y="14463"/>
                  </a:cubicBezTo>
                  <a:cubicBezTo>
                    <a:pt x="18621" y="13895"/>
                    <a:pt x="18621" y="13895"/>
                    <a:pt x="18621" y="13895"/>
                  </a:cubicBezTo>
                  <a:cubicBezTo>
                    <a:pt x="18248" y="13895"/>
                    <a:pt x="18248" y="13326"/>
                    <a:pt x="18248" y="13326"/>
                  </a:cubicBezTo>
                  <a:cubicBezTo>
                    <a:pt x="18248" y="13326"/>
                    <a:pt x="18248" y="13326"/>
                    <a:pt x="18248" y="13326"/>
                  </a:cubicBezTo>
                  <a:cubicBezTo>
                    <a:pt x="18248" y="13326"/>
                    <a:pt x="18248" y="13326"/>
                    <a:pt x="18248" y="13326"/>
                  </a:cubicBezTo>
                  <a:cubicBezTo>
                    <a:pt x="18248" y="13326"/>
                    <a:pt x="18248" y="13326"/>
                    <a:pt x="18248" y="12758"/>
                  </a:cubicBezTo>
                  <a:cubicBezTo>
                    <a:pt x="18248" y="13326"/>
                    <a:pt x="18248" y="12758"/>
                    <a:pt x="18248" y="12758"/>
                  </a:cubicBezTo>
                  <a:cubicBezTo>
                    <a:pt x="17876" y="12758"/>
                    <a:pt x="17503" y="12758"/>
                    <a:pt x="17503" y="12758"/>
                  </a:cubicBezTo>
                  <a:cubicBezTo>
                    <a:pt x="17503" y="12758"/>
                    <a:pt x="17503" y="12758"/>
                    <a:pt x="17503" y="12758"/>
                  </a:cubicBezTo>
                  <a:cubicBezTo>
                    <a:pt x="17503" y="12758"/>
                    <a:pt x="17503" y="12758"/>
                    <a:pt x="17503" y="12758"/>
                  </a:cubicBezTo>
                  <a:cubicBezTo>
                    <a:pt x="17503" y="12758"/>
                    <a:pt x="17503" y="12758"/>
                    <a:pt x="17503" y="12758"/>
                  </a:cubicBezTo>
                  <a:cubicBezTo>
                    <a:pt x="17503" y="12189"/>
                    <a:pt x="17876" y="11621"/>
                    <a:pt x="18248" y="12189"/>
                  </a:cubicBezTo>
                  <a:cubicBezTo>
                    <a:pt x="18248" y="11621"/>
                    <a:pt x="18248" y="11621"/>
                    <a:pt x="18621" y="11621"/>
                  </a:cubicBezTo>
                  <a:cubicBezTo>
                    <a:pt x="18248" y="11052"/>
                    <a:pt x="18993" y="11052"/>
                    <a:pt x="18993" y="11052"/>
                  </a:cubicBezTo>
                  <a:cubicBezTo>
                    <a:pt x="18993" y="10484"/>
                    <a:pt x="18993" y="9916"/>
                    <a:pt x="18993" y="8779"/>
                  </a:cubicBezTo>
                  <a:cubicBezTo>
                    <a:pt x="18993" y="8779"/>
                    <a:pt x="19366" y="7642"/>
                    <a:pt x="18993" y="7642"/>
                  </a:cubicBezTo>
                  <a:cubicBezTo>
                    <a:pt x="19366" y="7642"/>
                    <a:pt x="19366" y="7073"/>
                    <a:pt x="19366" y="7073"/>
                  </a:cubicBezTo>
                  <a:cubicBezTo>
                    <a:pt x="19738" y="7073"/>
                    <a:pt x="19738" y="6505"/>
                    <a:pt x="19738" y="5937"/>
                  </a:cubicBezTo>
                  <a:cubicBezTo>
                    <a:pt x="20110" y="5368"/>
                    <a:pt x="20855" y="5937"/>
                    <a:pt x="20855" y="6505"/>
                  </a:cubicBezTo>
                  <a:cubicBezTo>
                    <a:pt x="20855" y="5937"/>
                    <a:pt x="21228" y="5937"/>
                    <a:pt x="21228" y="5937"/>
                  </a:cubicBezTo>
                  <a:cubicBezTo>
                    <a:pt x="21228" y="5368"/>
                    <a:pt x="21228" y="5368"/>
                    <a:pt x="21600" y="480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a:p>
          </p:txBody>
        </p:sp>
        <p:sp>
          <p:nvSpPr>
            <p:cNvPr id="116" name="Shape 807">
              <a:extLst>
                <a:ext uri="{FF2B5EF4-FFF2-40B4-BE49-F238E27FC236}">
                  <a16:creationId xmlns:a16="http://schemas.microsoft.com/office/drawing/2014/main" id="{2A9176C2-7D9A-4ACD-84D0-54CD6F93B9CE}"/>
                </a:ext>
              </a:extLst>
            </p:cNvPr>
            <p:cNvSpPr/>
            <p:nvPr/>
          </p:nvSpPr>
          <p:spPr>
            <a:xfrm>
              <a:off x="6057348" y="8093582"/>
              <a:ext cx="578950" cy="569571"/>
            </a:xfrm>
            <a:custGeom>
              <a:avLst/>
              <a:gdLst/>
              <a:ahLst/>
              <a:cxnLst>
                <a:cxn ang="0">
                  <a:pos x="wd2" y="hd2"/>
                </a:cxn>
                <a:cxn ang="5400000">
                  <a:pos x="wd2" y="hd2"/>
                </a:cxn>
                <a:cxn ang="10800000">
                  <a:pos x="wd2" y="hd2"/>
                </a:cxn>
                <a:cxn ang="16200000">
                  <a:pos x="wd2" y="hd2"/>
                </a:cxn>
              </a:cxnLst>
              <a:rect l="0" t="0" r="r" b="b"/>
              <a:pathLst>
                <a:path w="20811" h="21600" extrusionOk="0">
                  <a:moveTo>
                    <a:pt x="20692" y="9874"/>
                  </a:moveTo>
                  <a:cubicBezTo>
                    <a:pt x="20692" y="9874"/>
                    <a:pt x="20692" y="9874"/>
                    <a:pt x="20692" y="9874"/>
                  </a:cubicBezTo>
                  <a:cubicBezTo>
                    <a:pt x="20692" y="9874"/>
                    <a:pt x="20692" y="9257"/>
                    <a:pt x="20108" y="9257"/>
                  </a:cubicBezTo>
                  <a:cubicBezTo>
                    <a:pt x="20108" y="9257"/>
                    <a:pt x="20108" y="9257"/>
                    <a:pt x="20108" y="9257"/>
                  </a:cubicBezTo>
                  <a:cubicBezTo>
                    <a:pt x="19525" y="8640"/>
                    <a:pt x="19525" y="8640"/>
                    <a:pt x="19525" y="8640"/>
                  </a:cubicBezTo>
                  <a:cubicBezTo>
                    <a:pt x="19525" y="8023"/>
                    <a:pt x="19525" y="8023"/>
                    <a:pt x="18941" y="8023"/>
                  </a:cubicBezTo>
                  <a:cubicBezTo>
                    <a:pt x="18941" y="8023"/>
                    <a:pt x="18357" y="8023"/>
                    <a:pt x="18357" y="7406"/>
                  </a:cubicBezTo>
                  <a:cubicBezTo>
                    <a:pt x="18357" y="7406"/>
                    <a:pt x="18357" y="7406"/>
                    <a:pt x="18357" y="6789"/>
                  </a:cubicBezTo>
                  <a:cubicBezTo>
                    <a:pt x="18357" y="6789"/>
                    <a:pt x="18357" y="6171"/>
                    <a:pt x="18357" y="6171"/>
                  </a:cubicBezTo>
                  <a:cubicBezTo>
                    <a:pt x="18357" y="6171"/>
                    <a:pt x="18357" y="6171"/>
                    <a:pt x="18357" y="6171"/>
                  </a:cubicBezTo>
                  <a:cubicBezTo>
                    <a:pt x="18941" y="5554"/>
                    <a:pt x="18941" y="5554"/>
                    <a:pt x="18941" y="4937"/>
                  </a:cubicBezTo>
                  <a:cubicBezTo>
                    <a:pt x="18941" y="4937"/>
                    <a:pt x="19525" y="3703"/>
                    <a:pt x="19525" y="3086"/>
                  </a:cubicBezTo>
                  <a:cubicBezTo>
                    <a:pt x="19525" y="3086"/>
                    <a:pt x="19525" y="3086"/>
                    <a:pt x="18941" y="3086"/>
                  </a:cubicBezTo>
                  <a:cubicBezTo>
                    <a:pt x="18357" y="3086"/>
                    <a:pt x="18357" y="3086"/>
                    <a:pt x="17773" y="3086"/>
                  </a:cubicBezTo>
                  <a:cubicBezTo>
                    <a:pt x="17190" y="3086"/>
                    <a:pt x="17190" y="3086"/>
                    <a:pt x="16606" y="3086"/>
                  </a:cubicBezTo>
                  <a:cubicBezTo>
                    <a:pt x="16606" y="3086"/>
                    <a:pt x="16606" y="3086"/>
                    <a:pt x="16606" y="2469"/>
                  </a:cubicBezTo>
                  <a:cubicBezTo>
                    <a:pt x="16606" y="2469"/>
                    <a:pt x="16606" y="2469"/>
                    <a:pt x="16606" y="2469"/>
                  </a:cubicBezTo>
                  <a:cubicBezTo>
                    <a:pt x="16606" y="1851"/>
                    <a:pt x="16606" y="2469"/>
                    <a:pt x="16606" y="1851"/>
                  </a:cubicBezTo>
                  <a:cubicBezTo>
                    <a:pt x="16022" y="1851"/>
                    <a:pt x="16022" y="1851"/>
                    <a:pt x="16022" y="1851"/>
                  </a:cubicBezTo>
                  <a:cubicBezTo>
                    <a:pt x="16022" y="1851"/>
                    <a:pt x="15438" y="1234"/>
                    <a:pt x="15438" y="1234"/>
                  </a:cubicBezTo>
                  <a:cubicBezTo>
                    <a:pt x="15438" y="1234"/>
                    <a:pt x="14854" y="1234"/>
                    <a:pt x="15438" y="1851"/>
                  </a:cubicBezTo>
                  <a:cubicBezTo>
                    <a:pt x="14854" y="1851"/>
                    <a:pt x="14271" y="617"/>
                    <a:pt x="13687" y="1234"/>
                  </a:cubicBezTo>
                  <a:cubicBezTo>
                    <a:pt x="13103" y="1234"/>
                    <a:pt x="13687" y="1234"/>
                    <a:pt x="13103" y="1234"/>
                  </a:cubicBezTo>
                  <a:cubicBezTo>
                    <a:pt x="12519" y="1234"/>
                    <a:pt x="12519" y="1234"/>
                    <a:pt x="12519" y="1234"/>
                  </a:cubicBezTo>
                  <a:cubicBezTo>
                    <a:pt x="11935" y="1234"/>
                    <a:pt x="11935" y="1851"/>
                    <a:pt x="11352" y="1234"/>
                  </a:cubicBezTo>
                  <a:cubicBezTo>
                    <a:pt x="10768" y="1234"/>
                    <a:pt x="10768" y="617"/>
                    <a:pt x="10184" y="617"/>
                  </a:cubicBezTo>
                  <a:cubicBezTo>
                    <a:pt x="10184" y="1234"/>
                    <a:pt x="10184" y="1234"/>
                    <a:pt x="9600" y="1234"/>
                  </a:cubicBezTo>
                  <a:cubicBezTo>
                    <a:pt x="9600" y="1234"/>
                    <a:pt x="9600" y="1234"/>
                    <a:pt x="9600" y="1234"/>
                  </a:cubicBezTo>
                  <a:cubicBezTo>
                    <a:pt x="9600" y="1234"/>
                    <a:pt x="9600" y="1234"/>
                    <a:pt x="9600" y="1234"/>
                  </a:cubicBezTo>
                  <a:cubicBezTo>
                    <a:pt x="9600" y="1234"/>
                    <a:pt x="9017" y="1234"/>
                    <a:pt x="9017" y="1234"/>
                  </a:cubicBezTo>
                  <a:cubicBezTo>
                    <a:pt x="9017" y="1234"/>
                    <a:pt x="8433" y="617"/>
                    <a:pt x="8433" y="617"/>
                  </a:cubicBezTo>
                  <a:cubicBezTo>
                    <a:pt x="8433" y="1234"/>
                    <a:pt x="7265" y="617"/>
                    <a:pt x="7265" y="617"/>
                  </a:cubicBezTo>
                  <a:cubicBezTo>
                    <a:pt x="7265" y="617"/>
                    <a:pt x="7265" y="617"/>
                    <a:pt x="6681" y="617"/>
                  </a:cubicBezTo>
                  <a:cubicBezTo>
                    <a:pt x="6681" y="617"/>
                    <a:pt x="6681" y="617"/>
                    <a:pt x="6681" y="0"/>
                  </a:cubicBezTo>
                  <a:cubicBezTo>
                    <a:pt x="6681" y="617"/>
                    <a:pt x="6681" y="617"/>
                    <a:pt x="6681" y="617"/>
                  </a:cubicBezTo>
                  <a:cubicBezTo>
                    <a:pt x="6681" y="617"/>
                    <a:pt x="6681" y="0"/>
                    <a:pt x="6681" y="0"/>
                  </a:cubicBezTo>
                  <a:cubicBezTo>
                    <a:pt x="6681" y="0"/>
                    <a:pt x="6681" y="0"/>
                    <a:pt x="6681" y="617"/>
                  </a:cubicBezTo>
                  <a:cubicBezTo>
                    <a:pt x="6681" y="0"/>
                    <a:pt x="6681" y="0"/>
                    <a:pt x="6681" y="0"/>
                  </a:cubicBezTo>
                  <a:cubicBezTo>
                    <a:pt x="6098" y="617"/>
                    <a:pt x="6098" y="617"/>
                    <a:pt x="5514" y="617"/>
                  </a:cubicBezTo>
                  <a:cubicBezTo>
                    <a:pt x="5514" y="617"/>
                    <a:pt x="4930" y="617"/>
                    <a:pt x="4346" y="617"/>
                  </a:cubicBezTo>
                  <a:cubicBezTo>
                    <a:pt x="4346" y="617"/>
                    <a:pt x="3762" y="1234"/>
                    <a:pt x="3762" y="1234"/>
                  </a:cubicBezTo>
                  <a:cubicBezTo>
                    <a:pt x="3762" y="1234"/>
                    <a:pt x="3762" y="1234"/>
                    <a:pt x="3762" y="1851"/>
                  </a:cubicBezTo>
                  <a:cubicBezTo>
                    <a:pt x="3179" y="2469"/>
                    <a:pt x="3179" y="2469"/>
                    <a:pt x="2595" y="1851"/>
                  </a:cubicBezTo>
                  <a:cubicBezTo>
                    <a:pt x="2595" y="1851"/>
                    <a:pt x="2011" y="1234"/>
                    <a:pt x="1427" y="617"/>
                  </a:cubicBezTo>
                  <a:cubicBezTo>
                    <a:pt x="1427" y="617"/>
                    <a:pt x="2011" y="617"/>
                    <a:pt x="1427" y="617"/>
                  </a:cubicBezTo>
                  <a:cubicBezTo>
                    <a:pt x="1427" y="617"/>
                    <a:pt x="844" y="617"/>
                    <a:pt x="260" y="617"/>
                  </a:cubicBezTo>
                  <a:cubicBezTo>
                    <a:pt x="260" y="1234"/>
                    <a:pt x="260" y="1851"/>
                    <a:pt x="260" y="1851"/>
                  </a:cubicBezTo>
                  <a:cubicBezTo>
                    <a:pt x="260" y="2469"/>
                    <a:pt x="260" y="2469"/>
                    <a:pt x="260" y="3086"/>
                  </a:cubicBezTo>
                  <a:cubicBezTo>
                    <a:pt x="260" y="3086"/>
                    <a:pt x="260" y="3703"/>
                    <a:pt x="260" y="3703"/>
                  </a:cubicBezTo>
                  <a:cubicBezTo>
                    <a:pt x="260" y="3703"/>
                    <a:pt x="260" y="3703"/>
                    <a:pt x="260" y="3703"/>
                  </a:cubicBezTo>
                  <a:cubicBezTo>
                    <a:pt x="-324" y="4320"/>
                    <a:pt x="260" y="4320"/>
                    <a:pt x="260" y="4320"/>
                  </a:cubicBezTo>
                  <a:cubicBezTo>
                    <a:pt x="260" y="4320"/>
                    <a:pt x="260" y="4937"/>
                    <a:pt x="260" y="4937"/>
                  </a:cubicBezTo>
                  <a:cubicBezTo>
                    <a:pt x="844" y="4937"/>
                    <a:pt x="844" y="4320"/>
                    <a:pt x="844" y="4320"/>
                  </a:cubicBezTo>
                  <a:cubicBezTo>
                    <a:pt x="844" y="4320"/>
                    <a:pt x="1427" y="4937"/>
                    <a:pt x="1427" y="4937"/>
                  </a:cubicBezTo>
                  <a:cubicBezTo>
                    <a:pt x="1427" y="4937"/>
                    <a:pt x="1427" y="5554"/>
                    <a:pt x="1427" y="5554"/>
                  </a:cubicBezTo>
                  <a:cubicBezTo>
                    <a:pt x="2011" y="5554"/>
                    <a:pt x="1427" y="5554"/>
                    <a:pt x="1427" y="6171"/>
                  </a:cubicBezTo>
                  <a:cubicBezTo>
                    <a:pt x="2011" y="6171"/>
                    <a:pt x="2011" y="6171"/>
                    <a:pt x="2011" y="6171"/>
                  </a:cubicBezTo>
                  <a:cubicBezTo>
                    <a:pt x="2595" y="6789"/>
                    <a:pt x="2595" y="6789"/>
                    <a:pt x="2011" y="7406"/>
                  </a:cubicBezTo>
                  <a:cubicBezTo>
                    <a:pt x="2595" y="7406"/>
                    <a:pt x="2595" y="8023"/>
                    <a:pt x="2595" y="8640"/>
                  </a:cubicBezTo>
                  <a:cubicBezTo>
                    <a:pt x="3179" y="9257"/>
                    <a:pt x="3179" y="9874"/>
                    <a:pt x="3762" y="9874"/>
                  </a:cubicBezTo>
                  <a:cubicBezTo>
                    <a:pt x="4346" y="10491"/>
                    <a:pt x="4930" y="11109"/>
                    <a:pt x="4930" y="11726"/>
                  </a:cubicBezTo>
                  <a:cubicBezTo>
                    <a:pt x="5514" y="12343"/>
                    <a:pt x="6098" y="12343"/>
                    <a:pt x="6681" y="12960"/>
                  </a:cubicBezTo>
                  <a:cubicBezTo>
                    <a:pt x="6681" y="13577"/>
                    <a:pt x="7265" y="13577"/>
                    <a:pt x="7265" y="14194"/>
                  </a:cubicBezTo>
                  <a:cubicBezTo>
                    <a:pt x="7849" y="14194"/>
                    <a:pt x="7849" y="14194"/>
                    <a:pt x="8433" y="14194"/>
                  </a:cubicBezTo>
                  <a:cubicBezTo>
                    <a:pt x="8433" y="14811"/>
                    <a:pt x="8433" y="14811"/>
                    <a:pt x="8433" y="14811"/>
                  </a:cubicBezTo>
                  <a:cubicBezTo>
                    <a:pt x="8433" y="15429"/>
                    <a:pt x="8433" y="15429"/>
                    <a:pt x="8433" y="16046"/>
                  </a:cubicBezTo>
                  <a:cubicBezTo>
                    <a:pt x="9017" y="16046"/>
                    <a:pt x="11352" y="18514"/>
                    <a:pt x="10184" y="18514"/>
                  </a:cubicBezTo>
                  <a:cubicBezTo>
                    <a:pt x="10184" y="18514"/>
                    <a:pt x="10184" y="18514"/>
                    <a:pt x="10184" y="18514"/>
                  </a:cubicBezTo>
                  <a:cubicBezTo>
                    <a:pt x="10184" y="18514"/>
                    <a:pt x="10184" y="18514"/>
                    <a:pt x="10184" y="18514"/>
                  </a:cubicBezTo>
                  <a:cubicBezTo>
                    <a:pt x="10184" y="18514"/>
                    <a:pt x="10184" y="19131"/>
                    <a:pt x="10184" y="19131"/>
                  </a:cubicBezTo>
                  <a:cubicBezTo>
                    <a:pt x="10768" y="19131"/>
                    <a:pt x="10768" y="18514"/>
                    <a:pt x="10768" y="18514"/>
                  </a:cubicBezTo>
                  <a:cubicBezTo>
                    <a:pt x="10768" y="18514"/>
                    <a:pt x="11352" y="18514"/>
                    <a:pt x="11352" y="18514"/>
                  </a:cubicBezTo>
                  <a:cubicBezTo>
                    <a:pt x="11352" y="19131"/>
                    <a:pt x="11352" y="19131"/>
                    <a:pt x="11935" y="19749"/>
                  </a:cubicBezTo>
                  <a:cubicBezTo>
                    <a:pt x="12519" y="20366"/>
                    <a:pt x="14271" y="21600"/>
                    <a:pt x="14854" y="21600"/>
                  </a:cubicBezTo>
                  <a:cubicBezTo>
                    <a:pt x="14854" y="20983"/>
                    <a:pt x="15438" y="20983"/>
                    <a:pt x="15438" y="20366"/>
                  </a:cubicBezTo>
                  <a:cubicBezTo>
                    <a:pt x="15438" y="20366"/>
                    <a:pt x="14854" y="19749"/>
                    <a:pt x="14854" y="19131"/>
                  </a:cubicBezTo>
                  <a:cubicBezTo>
                    <a:pt x="14854" y="19131"/>
                    <a:pt x="14854" y="19131"/>
                    <a:pt x="14854" y="19131"/>
                  </a:cubicBezTo>
                  <a:cubicBezTo>
                    <a:pt x="14854" y="18514"/>
                    <a:pt x="14854" y="18514"/>
                    <a:pt x="14854" y="18514"/>
                  </a:cubicBezTo>
                  <a:cubicBezTo>
                    <a:pt x="14854" y="17897"/>
                    <a:pt x="15438" y="17897"/>
                    <a:pt x="16022" y="17897"/>
                  </a:cubicBezTo>
                  <a:cubicBezTo>
                    <a:pt x="15438" y="17280"/>
                    <a:pt x="15438" y="16663"/>
                    <a:pt x="16022" y="16046"/>
                  </a:cubicBezTo>
                  <a:cubicBezTo>
                    <a:pt x="16022" y="16046"/>
                    <a:pt x="16022" y="16046"/>
                    <a:pt x="16022" y="16046"/>
                  </a:cubicBezTo>
                  <a:cubicBezTo>
                    <a:pt x="16022" y="16046"/>
                    <a:pt x="16606" y="15429"/>
                    <a:pt x="16606" y="15429"/>
                  </a:cubicBezTo>
                  <a:cubicBezTo>
                    <a:pt x="16606" y="15429"/>
                    <a:pt x="16606" y="15429"/>
                    <a:pt x="16606" y="15429"/>
                  </a:cubicBezTo>
                  <a:cubicBezTo>
                    <a:pt x="17190" y="14811"/>
                    <a:pt x="17190" y="15429"/>
                    <a:pt x="17773" y="16046"/>
                  </a:cubicBezTo>
                  <a:cubicBezTo>
                    <a:pt x="17773" y="16046"/>
                    <a:pt x="17773" y="15429"/>
                    <a:pt x="17773" y="15429"/>
                  </a:cubicBezTo>
                  <a:cubicBezTo>
                    <a:pt x="17773" y="15429"/>
                    <a:pt x="17773" y="14811"/>
                    <a:pt x="17190" y="14811"/>
                  </a:cubicBezTo>
                  <a:cubicBezTo>
                    <a:pt x="17190" y="14194"/>
                    <a:pt x="17190" y="14194"/>
                    <a:pt x="17190" y="14194"/>
                  </a:cubicBezTo>
                  <a:cubicBezTo>
                    <a:pt x="17773" y="13577"/>
                    <a:pt x="17773" y="14194"/>
                    <a:pt x="18357" y="14194"/>
                  </a:cubicBezTo>
                  <a:cubicBezTo>
                    <a:pt x="18357" y="14194"/>
                    <a:pt x="18941" y="13577"/>
                    <a:pt x="18941" y="14194"/>
                  </a:cubicBezTo>
                  <a:cubicBezTo>
                    <a:pt x="18941" y="13577"/>
                    <a:pt x="18941" y="13577"/>
                    <a:pt x="18941" y="13577"/>
                  </a:cubicBezTo>
                  <a:cubicBezTo>
                    <a:pt x="19525" y="12960"/>
                    <a:pt x="19525" y="13577"/>
                    <a:pt x="20108" y="13577"/>
                  </a:cubicBezTo>
                  <a:cubicBezTo>
                    <a:pt x="20108" y="13577"/>
                    <a:pt x="20108" y="13577"/>
                    <a:pt x="20108" y="13577"/>
                  </a:cubicBezTo>
                  <a:cubicBezTo>
                    <a:pt x="20108" y="13577"/>
                    <a:pt x="20108" y="12960"/>
                    <a:pt x="20108" y="12960"/>
                  </a:cubicBezTo>
                  <a:cubicBezTo>
                    <a:pt x="20108" y="11726"/>
                    <a:pt x="19525" y="11726"/>
                    <a:pt x="18941" y="10491"/>
                  </a:cubicBezTo>
                  <a:cubicBezTo>
                    <a:pt x="18941" y="10491"/>
                    <a:pt x="18941" y="10491"/>
                    <a:pt x="18941" y="10491"/>
                  </a:cubicBezTo>
                  <a:cubicBezTo>
                    <a:pt x="18941" y="9874"/>
                    <a:pt x="18941" y="10491"/>
                    <a:pt x="19525" y="10491"/>
                  </a:cubicBezTo>
                  <a:cubicBezTo>
                    <a:pt x="19525" y="10491"/>
                    <a:pt x="21276" y="10491"/>
                    <a:pt x="20692" y="9874"/>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a:p>
          </p:txBody>
        </p:sp>
        <p:sp>
          <p:nvSpPr>
            <p:cNvPr id="117" name="Shape 808">
              <a:extLst>
                <a:ext uri="{FF2B5EF4-FFF2-40B4-BE49-F238E27FC236}">
                  <a16:creationId xmlns:a16="http://schemas.microsoft.com/office/drawing/2014/main" id="{BDD8A027-F3FC-48C5-807F-97BEEFD1A989}"/>
                </a:ext>
              </a:extLst>
            </p:cNvPr>
            <p:cNvSpPr/>
            <p:nvPr/>
          </p:nvSpPr>
          <p:spPr>
            <a:xfrm>
              <a:off x="4069581" y="6690559"/>
              <a:ext cx="577604" cy="477475"/>
            </a:xfrm>
            <a:custGeom>
              <a:avLst/>
              <a:gdLst/>
              <a:ahLst/>
              <a:cxnLst>
                <a:cxn ang="0">
                  <a:pos x="wd2" y="hd2"/>
                </a:cxn>
                <a:cxn ang="5400000">
                  <a:pos x="wd2" y="hd2"/>
                </a:cxn>
                <a:cxn ang="10800000">
                  <a:pos x="wd2" y="hd2"/>
                </a:cxn>
                <a:cxn ang="16200000">
                  <a:pos x="wd2" y="hd2"/>
                </a:cxn>
              </a:cxnLst>
              <a:rect l="0" t="0" r="r" b="b"/>
              <a:pathLst>
                <a:path w="21267" h="21178" extrusionOk="0">
                  <a:moveTo>
                    <a:pt x="21267" y="12538"/>
                  </a:moveTo>
                  <a:cubicBezTo>
                    <a:pt x="21267" y="11818"/>
                    <a:pt x="21267" y="11098"/>
                    <a:pt x="21267" y="10378"/>
                  </a:cubicBezTo>
                  <a:cubicBezTo>
                    <a:pt x="20667" y="10378"/>
                    <a:pt x="20067" y="11098"/>
                    <a:pt x="20067" y="10378"/>
                  </a:cubicBezTo>
                  <a:cubicBezTo>
                    <a:pt x="20067" y="10378"/>
                    <a:pt x="20667" y="9658"/>
                    <a:pt x="20667" y="9658"/>
                  </a:cubicBezTo>
                  <a:cubicBezTo>
                    <a:pt x="20067" y="9658"/>
                    <a:pt x="20067" y="8938"/>
                    <a:pt x="19467" y="8218"/>
                  </a:cubicBezTo>
                  <a:cubicBezTo>
                    <a:pt x="19467" y="8218"/>
                    <a:pt x="19467" y="8218"/>
                    <a:pt x="19467" y="8218"/>
                  </a:cubicBezTo>
                  <a:cubicBezTo>
                    <a:pt x="19467" y="8218"/>
                    <a:pt x="19467" y="8218"/>
                    <a:pt x="19467" y="8218"/>
                  </a:cubicBezTo>
                  <a:cubicBezTo>
                    <a:pt x="18867" y="8218"/>
                    <a:pt x="18867" y="8218"/>
                    <a:pt x="18867" y="8218"/>
                  </a:cubicBezTo>
                  <a:cubicBezTo>
                    <a:pt x="18267" y="8218"/>
                    <a:pt x="18267" y="7498"/>
                    <a:pt x="17667" y="7498"/>
                  </a:cubicBezTo>
                  <a:cubicBezTo>
                    <a:pt x="17667" y="7498"/>
                    <a:pt x="17667" y="8218"/>
                    <a:pt x="17667" y="7498"/>
                  </a:cubicBezTo>
                  <a:cubicBezTo>
                    <a:pt x="17667" y="7498"/>
                    <a:pt x="17667" y="7498"/>
                    <a:pt x="17667" y="7498"/>
                  </a:cubicBezTo>
                  <a:cubicBezTo>
                    <a:pt x="17067" y="6778"/>
                    <a:pt x="17067" y="7498"/>
                    <a:pt x="17667" y="6778"/>
                  </a:cubicBezTo>
                  <a:cubicBezTo>
                    <a:pt x="17667" y="6058"/>
                    <a:pt x="17667" y="6058"/>
                    <a:pt x="18267" y="6058"/>
                  </a:cubicBezTo>
                  <a:cubicBezTo>
                    <a:pt x="17667" y="6058"/>
                    <a:pt x="17667" y="5338"/>
                    <a:pt x="17667" y="6058"/>
                  </a:cubicBezTo>
                  <a:cubicBezTo>
                    <a:pt x="17667" y="5338"/>
                    <a:pt x="18267" y="4618"/>
                    <a:pt x="18267" y="4618"/>
                  </a:cubicBezTo>
                  <a:cubicBezTo>
                    <a:pt x="18267" y="4618"/>
                    <a:pt x="18267" y="4618"/>
                    <a:pt x="18267" y="3898"/>
                  </a:cubicBezTo>
                  <a:cubicBezTo>
                    <a:pt x="18267" y="3898"/>
                    <a:pt x="18267" y="3898"/>
                    <a:pt x="18267" y="3898"/>
                  </a:cubicBezTo>
                  <a:cubicBezTo>
                    <a:pt x="18267" y="3898"/>
                    <a:pt x="18267" y="3898"/>
                    <a:pt x="18267" y="3898"/>
                  </a:cubicBezTo>
                  <a:cubicBezTo>
                    <a:pt x="18267" y="3898"/>
                    <a:pt x="18267" y="3898"/>
                    <a:pt x="18267" y="3898"/>
                  </a:cubicBezTo>
                  <a:cubicBezTo>
                    <a:pt x="17667" y="3178"/>
                    <a:pt x="17667" y="3178"/>
                    <a:pt x="17667" y="3178"/>
                  </a:cubicBezTo>
                  <a:cubicBezTo>
                    <a:pt x="17067" y="3178"/>
                    <a:pt x="17067" y="3178"/>
                    <a:pt x="17067" y="3178"/>
                  </a:cubicBezTo>
                  <a:cubicBezTo>
                    <a:pt x="16467" y="2458"/>
                    <a:pt x="17067" y="2458"/>
                    <a:pt x="16467" y="2458"/>
                  </a:cubicBezTo>
                  <a:cubicBezTo>
                    <a:pt x="15867" y="2458"/>
                    <a:pt x="15267" y="3178"/>
                    <a:pt x="15267" y="2458"/>
                  </a:cubicBezTo>
                  <a:cubicBezTo>
                    <a:pt x="14667" y="2458"/>
                    <a:pt x="15267" y="2458"/>
                    <a:pt x="14667" y="1738"/>
                  </a:cubicBezTo>
                  <a:cubicBezTo>
                    <a:pt x="14667" y="1738"/>
                    <a:pt x="14667" y="1738"/>
                    <a:pt x="14667" y="1738"/>
                  </a:cubicBezTo>
                  <a:cubicBezTo>
                    <a:pt x="14067" y="1738"/>
                    <a:pt x="14067" y="1018"/>
                    <a:pt x="14067" y="298"/>
                  </a:cubicBezTo>
                  <a:cubicBezTo>
                    <a:pt x="14067" y="-422"/>
                    <a:pt x="14067" y="298"/>
                    <a:pt x="13467" y="1018"/>
                  </a:cubicBezTo>
                  <a:cubicBezTo>
                    <a:pt x="12867" y="1018"/>
                    <a:pt x="12867" y="1018"/>
                    <a:pt x="12267" y="1018"/>
                  </a:cubicBezTo>
                  <a:cubicBezTo>
                    <a:pt x="12867" y="1018"/>
                    <a:pt x="12267" y="1018"/>
                    <a:pt x="12867" y="1018"/>
                  </a:cubicBezTo>
                  <a:cubicBezTo>
                    <a:pt x="12867" y="298"/>
                    <a:pt x="12867" y="298"/>
                    <a:pt x="12267" y="298"/>
                  </a:cubicBezTo>
                  <a:cubicBezTo>
                    <a:pt x="12267" y="298"/>
                    <a:pt x="12267" y="1018"/>
                    <a:pt x="11667" y="1018"/>
                  </a:cubicBezTo>
                  <a:cubicBezTo>
                    <a:pt x="11067" y="1018"/>
                    <a:pt x="11067" y="298"/>
                    <a:pt x="11067" y="298"/>
                  </a:cubicBezTo>
                  <a:cubicBezTo>
                    <a:pt x="11067" y="298"/>
                    <a:pt x="10467" y="298"/>
                    <a:pt x="10467" y="298"/>
                  </a:cubicBezTo>
                  <a:cubicBezTo>
                    <a:pt x="10467" y="1018"/>
                    <a:pt x="10467" y="1018"/>
                    <a:pt x="10467" y="1738"/>
                  </a:cubicBezTo>
                  <a:cubicBezTo>
                    <a:pt x="10467" y="1738"/>
                    <a:pt x="9867" y="1738"/>
                    <a:pt x="9867" y="1018"/>
                  </a:cubicBezTo>
                  <a:cubicBezTo>
                    <a:pt x="9867" y="1738"/>
                    <a:pt x="9867" y="1738"/>
                    <a:pt x="9867" y="2458"/>
                  </a:cubicBezTo>
                  <a:cubicBezTo>
                    <a:pt x="9867" y="2458"/>
                    <a:pt x="9867" y="2458"/>
                    <a:pt x="9867" y="2458"/>
                  </a:cubicBezTo>
                  <a:cubicBezTo>
                    <a:pt x="9867" y="2458"/>
                    <a:pt x="9867" y="1738"/>
                    <a:pt x="9267" y="1738"/>
                  </a:cubicBezTo>
                  <a:cubicBezTo>
                    <a:pt x="9267" y="2458"/>
                    <a:pt x="8667" y="2458"/>
                    <a:pt x="8067" y="3178"/>
                  </a:cubicBezTo>
                  <a:cubicBezTo>
                    <a:pt x="8067" y="3178"/>
                    <a:pt x="7467" y="3178"/>
                    <a:pt x="6867" y="3178"/>
                  </a:cubicBezTo>
                  <a:cubicBezTo>
                    <a:pt x="6867" y="3178"/>
                    <a:pt x="6867" y="2458"/>
                    <a:pt x="6867" y="2458"/>
                  </a:cubicBezTo>
                  <a:cubicBezTo>
                    <a:pt x="6867" y="2458"/>
                    <a:pt x="6267" y="2458"/>
                    <a:pt x="5667" y="2458"/>
                  </a:cubicBezTo>
                  <a:cubicBezTo>
                    <a:pt x="5667" y="2458"/>
                    <a:pt x="5667" y="2458"/>
                    <a:pt x="5667" y="2458"/>
                  </a:cubicBezTo>
                  <a:cubicBezTo>
                    <a:pt x="5067" y="2458"/>
                    <a:pt x="5067" y="3178"/>
                    <a:pt x="5067" y="2458"/>
                  </a:cubicBezTo>
                  <a:cubicBezTo>
                    <a:pt x="4467" y="2458"/>
                    <a:pt x="4467" y="1738"/>
                    <a:pt x="4467" y="1018"/>
                  </a:cubicBezTo>
                  <a:cubicBezTo>
                    <a:pt x="3267" y="2458"/>
                    <a:pt x="2067" y="3178"/>
                    <a:pt x="267" y="3898"/>
                  </a:cubicBezTo>
                  <a:cubicBezTo>
                    <a:pt x="-333" y="4618"/>
                    <a:pt x="267" y="4618"/>
                    <a:pt x="267" y="5338"/>
                  </a:cubicBezTo>
                  <a:cubicBezTo>
                    <a:pt x="267" y="5338"/>
                    <a:pt x="267" y="5338"/>
                    <a:pt x="267" y="6058"/>
                  </a:cubicBezTo>
                  <a:cubicBezTo>
                    <a:pt x="267" y="6058"/>
                    <a:pt x="267" y="6058"/>
                    <a:pt x="267" y="6058"/>
                  </a:cubicBezTo>
                  <a:cubicBezTo>
                    <a:pt x="267" y="6058"/>
                    <a:pt x="267" y="6778"/>
                    <a:pt x="267" y="6778"/>
                  </a:cubicBezTo>
                  <a:cubicBezTo>
                    <a:pt x="867" y="7498"/>
                    <a:pt x="867" y="6778"/>
                    <a:pt x="867" y="7498"/>
                  </a:cubicBezTo>
                  <a:cubicBezTo>
                    <a:pt x="867" y="7498"/>
                    <a:pt x="1467" y="8218"/>
                    <a:pt x="1467" y="8218"/>
                  </a:cubicBezTo>
                  <a:cubicBezTo>
                    <a:pt x="2067" y="8938"/>
                    <a:pt x="2067" y="7498"/>
                    <a:pt x="3267" y="7498"/>
                  </a:cubicBezTo>
                  <a:cubicBezTo>
                    <a:pt x="4467" y="7498"/>
                    <a:pt x="3267" y="10378"/>
                    <a:pt x="4467" y="10378"/>
                  </a:cubicBezTo>
                  <a:cubicBezTo>
                    <a:pt x="5067" y="10378"/>
                    <a:pt x="5067" y="10378"/>
                    <a:pt x="5667" y="10378"/>
                  </a:cubicBezTo>
                  <a:cubicBezTo>
                    <a:pt x="5067" y="10378"/>
                    <a:pt x="5667" y="10378"/>
                    <a:pt x="5667" y="10378"/>
                  </a:cubicBezTo>
                  <a:cubicBezTo>
                    <a:pt x="5667" y="11098"/>
                    <a:pt x="6267" y="10378"/>
                    <a:pt x="6267" y="11098"/>
                  </a:cubicBezTo>
                  <a:cubicBezTo>
                    <a:pt x="6267" y="11818"/>
                    <a:pt x="6267" y="12538"/>
                    <a:pt x="6267" y="12538"/>
                  </a:cubicBezTo>
                  <a:cubicBezTo>
                    <a:pt x="6867" y="11818"/>
                    <a:pt x="6867" y="12538"/>
                    <a:pt x="7467" y="12538"/>
                  </a:cubicBezTo>
                  <a:cubicBezTo>
                    <a:pt x="8067" y="12538"/>
                    <a:pt x="8067" y="11818"/>
                    <a:pt x="8667" y="12538"/>
                  </a:cubicBezTo>
                  <a:cubicBezTo>
                    <a:pt x="8667" y="12538"/>
                    <a:pt x="8667" y="12538"/>
                    <a:pt x="9267" y="13258"/>
                  </a:cubicBezTo>
                  <a:cubicBezTo>
                    <a:pt x="9267" y="12538"/>
                    <a:pt x="9267" y="12538"/>
                    <a:pt x="9267" y="13258"/>
                  </a:cubicBezTo>
                  <a:cubicBezTo>
                    <a:pt x="9267" y="13258"/>
                    <a:pt x="8667" y="13978"/>
                    <a:pt x="8667" y="14698"/>
                  </a:cubicBezTo>
                  <a:cubicBezTo>
                    <a:pt x="8667" y="14698"/>
                    <a:pt x="9267" y="14698"/>
                    <a:pt x="9267" y="15418"/>
                  </a:cubicBezTo>
                  <a:cubicBezTo>
                    <a:pt x="9267" y="15418"/>
                    <a:pt x="8667" y="15418"/>
                    <a:pt x="8667" y="16138"/>
                  </a:cubicBezTo>
                  <a:cubicBezTo>
                    <a:pt x="9267" y="16138"/>
                    <a:pt x="9867" y="16138"/>
                    <a:pt x="10467" y="16138"/>
                  </a:cubicBezTo>
                  <a:cubicBezTo>
                    <a:pt x="10467" y="16138"/>
                    <a:pt x="11067" y="16138"/>
                    <a:pt x="11667" y="16138"/>
                  </a:cubicBezTo>
                  <a:cubicBezTo>
                    <a:pt x="12267" y="15418"/>
                    <a:pt x="11667" y="15418"/>
                    <a:pt x="11667" y="14698"/>
                  </a:cubicBezTo>
                  <a:cubicBezTo>
                    <a:pt x="12267" y="14698"/>
                    <a:pt x="12267" y="13978"/>
                    <a:pt x="12867" y="13978"/>
                  </a:cubicBezTo>
                  <a:cubicBezTo>
                    <a:pt x="12867" y="13978"/>
                    <a:pt x="12867" y="13978"/>
                    <a:pt x="12867" y="14698"/>
                  </a:cubicBezTo>
                  <a:cubicBezTo>
                    <a:pt x="12867" y="14698"/>
                    <a:pt x="12267" y="16138"/>
                    <a:pt x="12867" y="16138"/>
                  </a:cubicBezTo>
                  <a:cubicBezTo>
                    <a:pt x="12867" y="16138"/>
                    <a:pt x="12867" y="16138"/>
                    <a:pt x="12867" y="16858"/>
                  </a:cubicBezTo>
                  <a:cubicBezTo>
                    <a:pt x="12867" y="16858"/>
                    <a:pt x="12867" y="16858"/>
                    <a:pt x="12867" y="16858"/>
                  </a:cubicBezTo>
                  <a:cubicBezTo>
                    <a:pt x="12867" y="16858"/>
                    <a:pt x="12867" y="17578"/>
                    <a:pt x="12867" y="17578"/>
                  </a:cubicBezTo>
                  <a:cubicBezTo>
                    <a:pt x="12867" y="18298"/>
                    <a:pt x="13467" y="17578"/>
                    <a:pt x="13467" y="17578"/>
                  </a:cubicBezTo>
                  <a:cubicBezTo>
                    <a:pt x="14067" y="17578"/>
                    <a:pt x="14067" y="18298"/>
                    <a:pt x="14667" y="19018"/>
                  </a:cubicBezTo>
                  <a:cubicBezTo>
                    <a:pt x="14667" y="19018"/>
                    <a:pt x="15267" y="19018"/>
                    <a:pt x="15267" y="19018"/>
                  </a:cubicBezTo>
                  <a:cubicBezTo>
                    <a:pt x="15267" y="19018"/>
                    <a:pt x="15267" y="19018"/>
                    <a:pt x="15267" y="19738"/>
                  </a:cubicBezTo>
                  <a:cubicBezTo>
                    <a:pt x="15267" y="19738"/>
                    <a:pt x="15267" y="19738"/>
                    <a:pt x="15267" y="19738"/>
                  </a:cubicBezTo>
                  <a:cubicBezTo>
                    <a:pt x="15267" y="19738"/>
                    <a:pt x="15867" y="19738"/>
                    <a:pt x="15867" y="19738"/>
                  </a:cubicBezTo>
                  <a:cubicBezTo>
                    <a:pt x="15867" y="19738"/>
                    <a:pt x="15867" y="19738"/>
                    <a:pt x="16467" y="20458"/>
                  </a:cubicBezTo>
                  <a:cubicBezTo>
                    <a:pt x="16467" y="20458"/>
                    <a:pt x="16467" y="20458"/>
                    <a:pt x="16467" y="21178"/>
                  </a:cubicBezTo>
                  <a:cubicBezTo>
                    <a:pt x="16467" y="21178"/>
                    <a:pt x="16467" y="20458"/>
                    <a:pt x="16467" y="20458"/>
                  </a:cubicBezTo>
                  <a:cubicBezTo>
                    <a:pt x="16467" y="20458"/>
                    <a:pt x="17067" y="20458"/>
                    <a:pt x="17067" y="20458"/>
                  </a:cubicBezTo>
                  <a:cubicBezTo>
                    <a:pt x="17067" y="20458"/>
                    <a:pt x="17067" y="20458"/>
                    <a:pt x="17067" y="20458"/>
                  </a:cubicBezTo>
                  <a:cubicBezTo>
                    <a:pt x="17067" y="20458"/>
                    <a:pt x="17667" y="20458"/>
                    <a:pt x="17667" y="20458"/>
                  </a:cubicBezTo>
                  <a:cubicBezTo>
                    <a:pt x="17667" y="20458"/>
                    <a:pt x="18267" y="20458"/>
                    <a:pt x="18267" y="20458"/>
                  </a:cubicBezTo>
                  <a:cubicBezTo>
                    <a:pt x="18267" y="20458"/>
                    <a:pt x="18867" y="19738"/>
                    <a:pt x="18867" y="19018"/>
                  </a:cubicBezTo>
                  <a:cubicBezTo>
                    <a:pt x="18867" y="19738"/>
                    <a:pt x="18267" y="19018"/>
                    <a:pt x="18267" y="19018"/>
                  </a:cubicBezTo>
                  <a:cubicBezTo>
                    <a:pt x="18267" y="19018"/>
                    <a:pt x="18267" y="19018"/>
                    <a:pt x="18267" y="18298"/>
                  </a:cubicBezTo>
                  <a:cubicBezTo>
                    <a:pt x="18267" y="18298"/>
                    <a:pt x="17667" y="17578"/>
                    <a:pt x="17667" y="16858"/>
                  </a:cubicBezTo>
                  <a:cubicBezTo>
                    <a:pt x="17667" y="16858"/>
                    <a:pt x="17667" y="16858"/>
                    <a:pt x="17667" y="16858"/>
                  </a:cubicBezTo>
                  <a:cubicBezTo>
                    <a:pt x="17667" y="16858"/>
                    <a:pt x="18267" y="16138"/>
                    <a:pt x="18267" y="15418"/>
                  </a:cubicBezTo>
                  <a:cubicBezTo>
                    <a:pt x="18267" y="15418"/>
                    <a:pt x="18867" y="13978"/>
                    <a:pt x="19467" y="13978"/>
                  </a:cubicBezTo>
                  <a:cubicBezTo>
                    <a:pt x="19467" y="13978"/>
                    <a:pt x="19467" y="13978"/>
                    <a:pt x="19467" y="13978"/>
                  </a:cubicBezTo>
                  <a:cubicBezTo>
                    <a:pt x="19467" y="13978"/>
                    <a:pt x="20067" y="13978"/>
                    <a:pt x="20067" y="14698"/>
                  </a:cubicBezTo>
                  <a:cubicBezTo>
                    <a:pt x="20067" y="13978"/>
                    <a:pt x="20067" y="13978"/>
                    <a:pt x="20067" y="13978"/>
                  </a:cubicBezTo>
                  <a:cubicBezTo>
                    <a:pt x="20067" y="13978"/>
                    <a:pt x="20067" y="13978"/>
                    <a:pt x="20067" y="13978"/>
                  </a:cubicBezTo>
                  <a:cubicBezTo>
                    <a:pt x="20067" y="13258"/>
                    <a:pt x="20067" y="13978"/>
                    <a:pt x="20067" y="13258"/>
                  </a:cubicBezTo>
                  <a:cubicBezTo>
                    <a:pt x="20667" y="13258"/>
                    <a:pt x="20667" y="13258"/>
                    <a:pt x="20667" y="12538"/>
                  </a:cubicBezTo>
                  <a:cubicBezTo>
                    <a:pt x="20667" y="12538"/>
                    <a:pt x="20667" y="12538"/>
                    <a:pt x="21267" y="12538"/>
                  </a:cubicBezTo>
                  <a:cubicBezTo>
                    <a:pt x="21267" y="12538"/>
                    <a:pt x="21267" y="12538"/>
                    <a:pt x="21267" y="12538"/>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a:p>
          </p:txBody>
        </p:sp>
        <p:sp>
          <p:nvSpPr>
            <p:cNvPr id="118" name="Shape 809">
              <a:extLst>
                <a:ext uri="{FF2B5EF4-FFF2-40B4-BE49-F238E27FC236}">
                  <a16:creationId xmlns:a16="http://schemas.microsoft.com/office/drawing/2014/main" id="{C1B0BD69-EFE3-4CD4-8315-ACC2DEC54350}"/>
                </a:ext>
              </a:extLst>
            </p:cNvPr>
            <p:cNvSpPr/>
            <p:nvPr/>
          </p:nvSpPr>
          <p:spPr>
            <a:xfrm>
              <a:off x="7170377" y="5510586"/>
              <a:ext cx="1449557" cy="1233120"/>
            </a:xfrm>
            <a:custGeom>
              <a:avLst/>
              <a:gdLst/>
              <a:ahLst/>
              <a:cxnLst>
                <a:cxn ang="0">
                  <a:pos x="wd2" y="hd2"/>
                </a:cxn>
                <a:cxn ang="5400000">
                  <a:pos x="wd2" y="hd2"/>
                </a:cxn>
                <a:cxn ang="10800000">
                  <a:pos x="wd2" y="hd2"/>
                </a:cxn>
                <a:cxn ang="16200000">
                  <a:pos x="wd2" y="hd2"/>
                </a:cxn>
              </a:cxnLst>
              <a:rect l="0" t="0" r="r" b="b"/>
              <a:pathLst>
                <a:path w="21600" h="21600" extrusionOk="0">
                  <a:moveTo>
                    <a:pt x="21600" y="12221"/>
                  </a:moveTo>
                  <a:cubicBezTo>
                    <a:pt x="21357" y="12221"/>
                    <a:pt x="21357" y="12221"/>
                    <a:pt x="21357" y="12221"/>
                  </a:cubicBezTo>
                  <a:cubicBezTo>
                    <a:pt x="21357" y="12221"/>
                    <a:pt x="21357" y="11937"/>
                    <a:pt x="21357" y="12221"/>
                  </a:cubicBezTo>
                  <a:cubicBezTo>
                    <a:pt x="21357" y="11937"/>
                    <a:pt x="21115" y="11937"/>
                    <a:pt x="21115" y="11937"/>
                  </a:cubicBezTo>
                  <a:cubicBezTo>
                    <a:pt x="21115" y="11937"/>
                    <a:pt x="20872" y="11653"/>
                    <a:pt x="20872" y="11653"/>
                  </a:cubicBezTo>
                  <a:cubicBezTo>
                    <a:pt x="20629" y="11368"/>
                    <a:pt x="20872" y="11368"/>
                    <a:pt x="20872" y="11368"/>
                  </a:cubicBezTo>
                  <a:cubicBezTo>
                    <a:pt x="21115" y="11084"/>
                    <a:pt x="20872" y="11084"/>
                    <a:pt x="20629" y="11084"/>
                  </a:cubicBezTo>
                  <a:cubicBezTo>
                    <a:pt x="20629" y="11084"/>
                    <a:pt x="20629" y="10800"/>
                    <a:pt x="20629" y="10800"/>
                  </a:cubicBezTo>
                  <a:cubicBezTo>
                    <a:pt x="20387" y="10800"/>
                    <a:pt x="20387" y="10800"/>
                    <a:pt x="20387" y="10800"/>
                  </a:cubicBezTo>
                  <a:cubicBezTo>
                    <a:pt x="20144" y="10800"/>
                    <a:pt x="20144" y="10516"/>
                    <a:pt x="19901" y="10800"/>
                  </a:cubicBezTo>
                  <a:cubicBezTo>
                    <a:pt x="19658" y="10800"/>
                    <a:pt x="19658" y="10800"/>
                    <a:pt x="19416" y="10800"/>
                  </a:cubicBezTo>
                  <a:cubicBezTo>
                    <a:pt x="19416" y="10516"/>
                    <a:pt x="19416" y="10232"/>
                    <a:pt x="19416" y="9947"/>
                  </a:cubicBezTo>
                  <a:cubicBezTo>
                    <a:pt x="19416" y="9947"/>
                    <a:pt x="19658" y="9663"/>
                    <a:pt x="19416" y="9663"/>
                  </a:cubicBezTo>
                  <a:cubicBezTo>
                    <a:pt x="19416" y="9379"/>
                    <a:pt x="19416" y="9663"/>
                    <a:pt x="19416" y="9663"/>
                  </a:cubicBezTo>
                  <a:cubicBezTo>
                    <a:pt x="19173" y="9379"/>
                    <a:pt x="19173" y="9379"/>
                    <a:pt x="19173" y="9095"/>
                  </a:cubicBezTo>
                  <a:cubicBezTo>
                    <a:pt x="18930" y="9095"/>
                    <a:pt x="18445" y="9095"/>
                    <a:pt x="18445" y="8811"/>
                  </a:cubicBezTo>
                  <a:cubicBezTo>
                    <a:pt x="18202" y="8526"/>
                    <a:pt x="18202" y="7958"/>
                    <a:pt x="17960" y="7674"/>
                  </a:cubicBezTo>
                  <a:cubicBezTo>
                    <a:pt x="17960" y="7674"/>
                    <a:pt x="17717" y="7674"/>
                    <a:pt x="17717" y="7674"/>
                  </a:cubicBezTo>
                  <a:cubicBezTo>
                    <a:pt x="17717" y="7389"/>
                    <a:pt x="17960" y="7389"/>
                    <a:pt x="17960" y="7105"/>
                  </a:cubicBezTo>
                  <a:cubicBezTo>
                    <a:pt x="17960" y="7105"/>
                    <a:pt x="17960" y="7105"/>
                    <a:pt x="17960" y="6821"/>
                  </a:cubicBezTo>
                  <a:cubicBezTo>
                    <a:pt x="17960" y="6821"/>
                    <a:pt x="17717" y="6821"/>
                    <a:pt x="17717" y="6821"/>
                  </a:cubicBezTo>
                  <a:cubicBezTo>
                    <a:pt x="17717" y="6821"/>
                    <a:pt x="17474" y="6537"/>
                    <a:pt x="17474" y="6537"/>
                  </a:cubicBezTo>
                  <a:cubicBezTo>
                    <a:pt x="17231" y="6253"/>
                    <a:pt x="17231" y="6253"/>
                    <a:pt x="17231" y="5968"/>
                  </a:cubicBezTo>
                  <a:cubicBezTo>
                    <a:pt x="17231" y="5968"/>
                    <a:pt x="17231" y="5684"/>
                    <a:pt x="17231" y="5684"/>
                  </a:cubicBezTo>
                  <a:cubicBezTo>
                    <a:pt x="17231" y="5684"/>
                    <a:pt x="17474" y="5684"/>
                    <a:pt x="17474" y="5400"/>
                  </a:cubicBezTo>
                  <a:cubicBezTo>
                    <a:pt x="17474" y="5400"/>
                    <a:pt x="17474" y="5400"/>
                    <a:pt x="17474" y="5400"/>
                  </a:cubicBezTo>
                  <a:cubicBezTo>
                    <a:pt x="17474" y="5400"/>
                    <a:pt x="17474" y="5116"/>
                    <a:pt x="17474" y="5116"/>
                  </a:cubicBezTo>
                  <a:cubicBezTo>
                    <a:pt x="17474" y="5116"/>
                    <a:pt x="17717" y="5116"/>
                    <a:pt x="17717" y="5116"/>
                  </a:cubicBezTo>
                  <a:cubicBezTo>
                    <a:pt x="17717" y="5116"/>
                    <a:pt x="17717" y="4832"/>
                    <a:pt x="17474" y="4832"/>
                  </a:cubicBezTo>
                  <a:cubicBezTo>
                    <a:pt x="17474" y="4832"/>
                    <a:pt x="17717" y="4547"/>
                    <a:pt x="17474" y="4547"/>
                  </a:cubicBezTo>
                  <a:cubicBezTo>
                    <a:pt x="17474" y="4547"/>
                    <a:pt x="17474" y="4263"/>
                    <a:pt x="17231" y="3979"/>
                  </a:cubicBezTo>
                  <a:cubicBezTo>
                    <a:pt x="17231" y="3979"/>
                    <a:pt x="17231" y="3979"/>
                    <a:pt x="17231" y="3979"/>
                  </a:cubicBezTo>
                  <a:cubicBezTo>
                    <a:pt x="17231" y="3695"/>
                    <a:pt x="17231" y="3695"/>
                    <a:pt x="17474" y="3695"/>
                  </a:cubicBezTo>
                  <a:cubicBezTo>
                    <a:pt x="17474" y="3411"/>
                    <a:pt x="17474" y="3411"/>
                    <a:pt x="17474" y="3126"/>
                  </a:cubicBezTo>
                  <a:cubicBezTo>
                    <a:pt x="17474" y="3126"/>
                    <a:pt x="17474" y="2842"/>
                    <a:pt x="17474" y="2558"/>
                  </a:cubicBezTo>
                  <a:cubicBezTo>
                    <a:pt x="17474" y="2274"/>
                    <a:pt x="17231" y="2558"/>
                    <a:pt x="17231" y="2558"/>
                  </a:cubicBezTo>
                  <a:cubicBezTo>
                    <a:pt x="16989" y="2558"/>
                    <a:pt x="16989" y="2558"/>
                    <a:pt x="16989" y="2274"/>
                  </a:cubicBezTo>
                  <a:cubicBezTo>
                    <a:pt x="16989" y="2274"/>
                    <a:pt x="16746" y="2274"/>
                    <a:pt x="16746" y="2274"/>
                  </a:cubicBezTo>
                  <a:cubicBezTo>
                    <a:pt x="16746" y="2274"/>
                    <a:pt x="16746" y="1989"/>
                    <a:pt x="16746" y="1989"/>
                  </a:cubicBezTo>
                  <a:cubicBezTo>
                    <a:pt x="16746" y="1989"/>
                    <a:pt x="16503" y="1989"/>
                    <a:pt x="16503" y="1705"/>
                  </a:cubicBezTo>
                  <a:cubicBezTo>
                    <a:pt x="16503" y="1705"/>
                    <a:pt x="16503" y="1705"/>
                    <a:pt x="16503" y="1705"/>
                  </a:cubicBezTo>
                  <a:cubicBezTo>
                    <a:pt x="16261" y="1421"/>
                    <a:pt x="16018" y="1421"/>
                    <a:pt x="15775" y="1421"/>
                  </a:cubicBezTo>
                  <a:cubicBezTo>
                    <a:pt x="15775" y="1421"/>
                    <a:pt x="15775" y="1421"/>
                    <a:pt x="15775" y="1421"/>
                  </a:cubicBezTo>
                  <a:cubicBezTo>
                    <a:pt x="15533" y="1421"/>
                    <a:pt x="15533" y="1421"/>
                    <a:pt x="15533" y="1421"/>
                  </a:cubicBezTo>
                  <a:cubicBezTo>
                    <a:pt x="15047" y="1421"/>
                    <a:pt x="15290" y="1421"/>
                    <a:pt x="15047" y="1705"/>
                  </a:cubicBezTo>
                  <a:cubicBezTo>
                    <a:pt x="14804" y="1705"/>
                    <a:pt x="14804" y="1705"/>
                    <a:pt x="14562" y="1705"/>
                  </a:cubicBezTo>
                  <a:cubicBezTo>
                    <a:pt x="14562" y="1989"/>
                    <a:pt x="14319" y="2274"/>
                    <a:pt x="14319" y="2274"/>
                  </a:cubicBezTo>
                  <a:cubicBezTo>
                    <a:pt x="14076" y="1989"/>
                    <a:pt x="13834" y="1705"/>
                    <a:pt x="13834" y="1705"/>
                  </a:cubicBezTo>
                  <a:cubicBezTo>
                    <a:pt x="13834" y="1705"/>
                    <a:pt x="14076" y="1421"/>
                    <a:pt x="14076" y="1137"/>
                  </a:cubicBezTo>
                  <a:cubicBezTo>
                    <a:pt x="14076" y="1137"/>
                    <a:pt x="14076" y="1137"/>
                    <a:pt x="14076" y="1137"/>
                  </a:cubicBezTo>
                  <a:cubicBezTo>
                    <a:pt x="14076" y="853"/>
                    <a:pt x="14076" y="853"/>
                    <a:pt x="13834" y="853"/>
                  </a:cubicBezTo>
                  <a:cubicBezTo>
                    <a:pt x="13591" y="853"/>
                    <a:pt x="13348" y="568"/>
                    <a:pt x="13348" y="568"/>
                  </a:cubicBezTo>
                  <a:cubicBezTo>
                    <a:pt x="13106" y="568"/>
                    <a:pt x="12863" y="853"/>
                    <a:pt x="12863" y="853"/>
                  </a:cubicBezTo>
                  <a:cubicBezTo>
                    <a:pt x="12620" y="853"/>
                    <a:pt x="12863" y="1137"/>
                    <a:pt x="12620" y="853"/>
                  </a:cubicBezTo>
                  <a:cubicBezTo>
                    <a:pt x="12620" y="853"/>
                    <a:pt x="12620" y="853"/>
                    <a:pt x="12378" y="853"/>
                  </a:cubicBezTo>
                  <a:cubicBezTo>
                    <a:pt x="12378" y="284"/>
                    <a:pt x="12378" y="284"/>
                    <a:pt x="12135" y="284"/>
                  </a:cubicBezTo>
                  <a:cubicBezTo>
                    <a:pt x="11892" y="284"/>
                    <a:pt x="11892" y="284"/>
                    <a:pt x="11649" y="284"/>
                  </a:cubicBezTo>
                  <a:cubicBezTo>
                    <a:pt x="11649" y="284"/>
                    <a:pt x="11649" y="568"/>
                    <a:pt x="11649" y="568"/>
                  </a:cubicBezTo>
                  <a:cubicBezTo>
                    <a:pt x="11407" y="568"/>
                    <a:pt x="11407" y="0"/>
                    <a:pt x="11164" y="0"/>
                  </a:cubicBezTo>
                  <a:cubicBezTo>
                    <a:pt x="10921" y="0"/>
                    <a:pt x="10679" y="284"/>
                    <a:pt x="10679" y="284"/>
                  </a:cubicBezTo>
                  <a:cubicBezTo>
                    <a:pt x="10436" y="568"/>
                    <a:pt x="10436" y="568"/>
                    <a:pt x="10436" y="853"/>
                  </a:cubicBezTo>
                  <a:cubicBezTo>
                    <a:pt x="10193" y="853"/>
                    <a:pt x="10193" y="853"/>
                    <a:pt x="10193" y="1137"/>
                  </a:cubicBezTo>
                  <a:cubicBezTo>
                    <a:pt x="9951" y="1137"/>
                    <a:pt x="10193" y="1421"/>
                    <a:pt x="9951" y="1705"/>
                  </a:cubicBezTo>
                  <a:cubicBezTo>
                    <a:pt x="9951" y="1705"/>
                    <a:pt x="9465" y="1705"/>
                    <a:pt x="9465" y="1421"/>
                  </a:cubicBezTo>
                  <a:cubicBezTo>
                    <a:pt x="9222" y="1705"/>
                    <a:pt x="9222" y="1421"/>
                    <a:pt x="8980" y="1421"/>
                  </a:cubicBezTo>
                  <a:cubicBezTo>
                    <a:pt x="8737" y="1421"/>
                    <a:pt x="8494" y="1705"/>
                    <a:pt x="8494" y="1989"/>
                  </a:cubicBezTo>
                  <a:cubicBezTo>
                    <a:pt x="8252" y="1989"/>
                    <a:pt x="8252" y="1989"/>
                    <a:pt x="8252" y="1989"/>
                  </a:cubicBezTo>
                  <a:cubicBezTo>
                    <a:pt x="8009" y="2274"/>
                    <a:pt x="8009" y="1989"/>
                    <a:pt x="7766" y="1989"/>
                  </a:cubicBezTo>
                  <a:cubicBezTo>
                    <a:pt x="7766" y="2274"/>
                    <a:pt x="7766" y="2558"/>
                    <a:pt x="7766" y="2842"/>
                  </a:cubicBezTo>
                  <a:cubicBezTo>
                    <a:pt x="7766" y="3126"/>
                    <a:pt x="7524" y="3126"/>
                    <a:pt x="7524" y="3411"/>
                  </a:cubicBezTo>
                  <a:cubicBezTo>
                    <a:pt x="7524" y="3695"/>
                    <a:pt x="7281" y="3695"/>
                    <a:pt x="7766" y="3979"/>
                  </a:cubicBezTo>
                  <a:cubicBezTo>
                    <a:pt x="7766" y="3979"/>
                    <a:pt x="8252" y="3695"/>
                    <a:pt x="8252" y="3979"/>
                  </a:cubicBezTo>
                  <a:cubicBezTo>
                    <a:pt x="8252" y="4263"/>
                    <a:pt x="8009" y="4263"/>
                    <a:pt x="8009" y="4263"/>
                  </a:cubicBezTo>
                  <a:cubicBezTo>
                    <a:pt x="7766" y="4263"/>
                    <a:pt x="8009" y="4547"/>
                    <a:pt x="7766" y="4547"/>
                  </a:cubicBezTo>
                  <a:cubicBezTo>
                    <a:pt x="7766" y="4832"/>
                    <a:pt x="7524" y="4547"/>
                    <a:pt x="7524" y="4547"/>
                  </a:cubicBezTo>
                  <a:cubicBezTo>
                    <a:pt x="7281" y="4547"/>
                    <a:pt x="7038" y="4547"/>
                    <a:pt x="7038" y="4832"/>
                  </a:cubicBezTo>
                  <a:cubicBezTo>
                    <a:pt x="6796" y="4832"/>
                    <a:pt x="7038" y="5116"/>
                    <a:pt x="6796" y="5116"/>
                  </a:cubicBezTo>
                  <a:cubicBezTo>
                    <a:pt x="6796" y="5400"/>
                    <a:pt x="6796" y="5400"/>
                    <a:pt x="6553" y="5400"/>
                  </a:cubicBezTo>
                  <a:cubicBezTo>
                    <a:pt x="6553" y="5400"/>
                    <a:pt x="6310" y="5400"/>
                    <a:pt x="6310" y="5400"/>
                  </a:cubicBezTo>
                  <a:cubicBezTo>
                    <a:pt x="6067" y="5684"/>
                    <a:pt x="6067" y="5684"/>
                    <a:pt x="6067" y="5684"/>
                  </a:cubicBezTo>
                  <a:cubicBezTo>
                    <a:pt x="6067" y="5968"/>
                    <a:pt x="6067" y="5968"/>
                    <a:pt x="5825" y="5968"/>
                  </a:cubicBezTo>
                  <a:cubicBezTo>
                    <a:pt x="5825" y="5968"/>
                    <a:pt x="5825" y="6253"/>
                    <a:pt x="5825" y="6253"/>
                  </a:cubicBezTo>
                  <a:cubicBezTo>
                    <a:pt x="5825" y="6253"/>
                    <a:pt x="5825" y="6253"/>
                    <a:pt x="5825" y="6253"/>
                  </a:cubicBezTo>
                  <a:cubicBezTo>
                    <a:pt x="5825" y="6537"/>
                    <a:pt x="5825" y="6821"/>
                    <a:pt x="5825" y="7105"/>
                  </a:cubicBezTo>
                  <a:cubicBezTo>
                    <a:pt x="5825" y="7389"/>
                    <a:pt x="5825" y="7389"/>
                    <a:pt x="5582" y="7389"/>
                  </a:cubicBezTo>
                  <a:cubicBezTo>
                    <a:pt x="5582" y="7674"/>
                    <a:pt x="5582" y="7674"/>
                    <a:pt x="5582" y="7958"/>
                  </a:cubicBezTo>
                  <a:cubicBezTo>
                    <a:pt x="5582" y="7958"/>
                    <a:pt x="5339" y="8242"/>
                    <a:pt x="5582" y="8526"/>
                  </a:cubicBezTo>
                  <a:cubicBezTo>
                    <a:pt x="5582" y="8526"/>
                    <a:pt x="5582" y="8242"/>
                    <a:pt x="5825" y="8242"/>
                  </a:cubicBezTo>
                  <a:cubicBezTo>
                    <a:pt x="5825" y="8242"/>
                    <a:pt x="5825" y="8526"/>
                    <a:pt x="5825" y="8526"/>
                  </a:cubicBezTo>
                  <a:cubicBezTo>
                    <a:pt x="5825" y="8811"/>
                    <a:pt x="6067" y="8811"/>
                    <a:pt x="5825" y="8811"/>
                  </a:cubicBezTo>
                  <a:cubicBezTo>
                    <a:pt x="5825" y="9095"/>
                    <a:pt x="5825" y="9095"/>
                    <a:pt x="5825" y="9095"/>
                  </a:cubicBezTo>
                  <a:cubicBezTo>
                    <a:pt x="5582" y="9095"/>
                    <a:pt x="5339" y="9379"/>
                    <a:pt x="5339" y="9095"/>
                  </a:cubicBezTo>
                  <a:cubicBezTo>
                    <a:pt x="5339" y="9095"/>
                    <a:pt x="5339" y="8811"/>
                    <a:pt x="5339" y="8811"/>
                  </a:cubicBezTo>
                  <a:cubicBezTo>
                    <a:pt x="5339" y="8811"/>
                    <a:pt x="5339" y="8811"/>
                    <a:pt x="5339" y="8811"/>
                  </a:cubicBezTo>
                  <a:cubicBezTo>
                    <a:pt x="5097" y="8242"/>
                    <a:pt x="5339" y="8526"/>
                    <a:pt x="4854" y="8811"/>
                  </a:cubicBezTo>
                  <a:cubicBezTo>
                    <a:pt x="4854" y="8811"/>
                    <a:pt x="4611" y="8526"/>
                    <a:pt x="4611" y="8811"/>
                  </a:cubicBezTo>
                  <a:cubicBezTo>
                    <a:pt x="4611" y="8811"/>
                    <a:pt x="4611" y="9095"/>
                    <a:pt x="4369" y="9095"/>
                  </a:cubicBezTo>
                  <a:cubicBezTo>
                    <a:pt x="4126" y="9379"/>
                    <a:pt x="3883" y="9095"/>
                    <a:pt x="3883" y="9379"/>
                  </a:cubicBezTo>
                  <a:cubicBezTo>
                    <a:pt x="3640" y="9379"/>
                    <a:pt x="3640" y="9379"/>
                    <a:pt x="3640" y="9663"/>
                  </a:cubicBezTo>
                  <a:cubicBezTo>
                    <a:pt x="3883" y="9947"/>
                    <a:pt x="3883" y="9947"/>
                    <a:pt x="3640" y="9947"/>
                  </a:cubicBezTo>
                  <a:cubicBezTo>
                    <a:pt x="3398" y="9947"/>
                    <a:pt x="3398" y="9947"/>
                    <a:pt x="3398" y="9947"/>
                  </a:cubicBezTo>
                  <a:cubicBezTo>
                    <a:pt x="3398" y="9947"/>
                    <a:pt x="3155" y="10232"/>
                    <a:pt x="2912" y="10232"/>
                  </a:cubicBezTo>
                  <a:cubicBezTo>
                    <a:pt x="2912" y="10232"/>
                    <a:pt x="2670" y="10232"/>
                    <a:pt x="2670" y="10232"/>
                  </a:cubicBezTo>
                  <a:cubicBezTo>
                    <a:pt x="2427" y="10232"/>
                    <a:pt x="2427" y="9947"/>
                    <a:pt x="2427" y="9947"/>
                  </a:cubicBezTo>
                  <a:cubicBezTo>
                    <a:pt x="2184" y="9947"/>
                    <a:pt x="1942" y="9947"/>
                    <a:pt x="1942" y="10232"/>
                  </a:cubicBezTo>
                  <a:cubicBezTo>
                    <a:pt x="1942" y="10232"/>
                    <a:pt x="1942" y="9947"/>
                    <a:pt x="1699" y="9947"/>
                  </a:cubicBezTo>
                  <a:cubicBezTo>
                    <a:pt x="1699" y="9947"/>
                    <a:pt x="1699" y="10232"/>
                    <a:pt x="1456" y="10232"/>
                  </a:cubicBezTo>
                  <a:cubicBezTo>
                    <a:pt x="1213" y="10232"/>
                    <a:pt x="971" y="10232"/>
                    <a:pt x="728" y="9947"/>
                  </a:cubicBezTo>
                  <a:cubicBezTo>
                    <a:pt x="971" y="10800"/>
                    <a:pt x="971" y="11368"/>
                    <a:pt x="1213" y="11937"/>
                  </a:cubicBezTo>
                  <a:cubicBezTo>
                    <a:pt x="1456" y="12221"/>
                    <a:pt x="1456" y="12789"/>
                    <a:pt x="1699" y="13358"/>
                  </a:cubicBezTo>
                  <a:cubicBezTo>
                    <a:pt x="1699" y="13358"/>
                    <a:pt x="1699" y="13358"/>
                    <a:pt x="1699" y="13358"/>
                  </a:cubicBezTo>
                  <a:cubicBezTo>
                    <a:pt x="1699" y="13642"/>
                    <a:pt x="1699" y="13642"/>
                    <a:pt x="1699" y="13926"/>
                  </a:cubicBezTo>
                  <a:cubicBezTo>
                    <a:pt x="1699" y="13926"/>
                    <a:pt x="1699" y="14211"/>
                    <a:pt x="1699" y="14211"/>
                  </a:cubicBezTo>
                  <a:cubicBezTo>
                    <a:pt x="1699" y="14495"/>
                    <a:pt x="1699" y="14779"/>
                    <a:pt x="1699" y="15063"/>
                  </a:cubicBezTo>
                  <a:cubicBezTo>
                    <a:pt x="1699" y="15347"/>
                    <a:pt x="1699" y="15347"/>
                    <a:pt x="1456" y="15632"/>
                  </a:cubicBezTo>
                  <a:cubicBezTo>
                    <a:pt x="1213" y="15916"/>
                    <a:pt x="971" y="15916"/>
                    <a:pt x="728" y="16200"/>
                  </a:cubicBezTo>
                  <a:cubicBezTo>
                    <a:pt x="485" y="16484"/>
                    <a:pt x="243" y="17053"/>
                    <a:pt x="0" y="17337"/>
                  </a:cubicBezTo>
                  <a:cubicBezTo>
                    <a:pt x="243" y="17337"/>
                    <a:pt x="0" y="17337"/>
                    <a:pt x="243" y="17621"/>
                  </a:cubicBezTo>
                  <a:cubicBezTo>
                    <a:pt x="485" y="17621"/>
                    <a:pt x="728" y="17621"/>
                    <a:pt x="485" y="17621"/>
                  </a:cubicBezTo>
                  <a:cubicBezTo>
                    <a:pt x="728" y="17621"/>
                    <a:pt x="728" y="17621"/>
                    <a:pt x="728" y="17621"/>
                  </a:cubicBezTo>
                  <a:cubicBezTo>
                    <a:pt x="728" y="17621"/>
                    <a:pt x="728" y="17905"/>
                    <a:pt x="728" y="17621"/>
                  </a:cubicBezTo>
                  <a:cubicBezTo>
                    <a:pt x="728" y="17905"/>
                    <a:pt x="971" y="17905"/>
                    <a:pt x="1213" y="18189"/>
                  </a:cubicBezTo>
                  <a:cubicBezTo>
                    <a:pt x="1213" y="18474"/>
                    <a:pt x="1213" y="18758"/>
                    <a:pt x="971" y="19042"/>
                  </a:cubicBezTo>
                  <a:cubicBezTo>
                    <a:pt x="971" y="19042"/>
                    <a:pt x="971" y="19042"/>
                    <a:pt x="971" y="19042"/>
                  </a:cubicBezTo>
                  <a:cubicBezTo>
                    <a:pt x="971" y="19326"/>
                    <a:pt x="1213" y="19326"/>
                    <a:pt x="1213" y="19326"/>
                  </a:cubicBezTo>
                  <a:cubicBezTo>
                    <a:pt x="971" y="19611"/>
                    <a:pt x="971" y="19611"/>
                    <a:pt x="971" y="19611"/>
                  </a:cubicBezTo>
                  <a:cubicBezTo>
                    <a:pt x="971" y="19895"/>
                    <a:pt x="971" y="20179"/>
                    <a:pt x="971" y="20463"/>
                  </a:cubicBezTo>
                  <a:cubicBezTo>
                    <a:pt x="971" y="20463"/>
                    <a:pt x="971" y="20463"/>
                    <a:pt x="971" y="20463"/>
                  </a:cubicBezTo>
                  <a:cubicBezTo>
                    <a:pt x="971" y="20463"/>
                    <a:pt x="971" y="20463"/>
                    <a:pt x="971" y="20463"/>
                  </a:cubicBezTo>
                  <a:cubicBezTo>
                    <a:pt x="1213" y="20463"/>
                    <a:pt x="971" y="20179"/>
                    <a:pt x="971" y="20179"/>
                  </a:cubicBezTo>
                  <a:cubicBezTo>
                    <a:pt x="1213" y="19895"/>
                    <a:pt x="1213" y="19895"/>
                    <a:pt x="1456" y="19895"/>
                  </a:cubicBezTo>
                  <a:cubicBezTo>
                    <a:pt x="1456" y="19895"/>
                    <a:pt x="1699" y="20179"/>
                    <a:pt x="1699" y="20179"/>
                  </a:cubicBezTo>
                  <a:cubicBezTo>
                    <a:pt x="1699" y="20179"/>
                    <a:pt x="1699" y="20179"/>
                    <a:pt x="1699" y="20179"/>
                  </a:cubicBezTo>
                  <a:cubicBezTo>
                    <a:pt x="1942" y="20179"/>
                    <a:pt x="2184" y="20179"/>
                    <a:pt x="2184" y="19895"/>
                  </a:cubicBezTo>
                  <a:cubicBezTo>
                    <a:pt x="2184" y="19895"/>
                    <a:pt x="2427" y="19611"/>
                    <a:pt x="2670" y="19611"/>
                  </a:cubicBezTo>
                  <a:cubicBezTo>
                    <a:pt x="2670" y="19326"/>
                    <a:pt x="2670" y="19326"/>
                    <a:pt x="2670" y="19042"/>
                  </a:cubicBezTo>
                  <a:cubicBezTo>
                    <a:pt x="2912" y="19042"/>
                    <a:pt x="3155" y="19042"/>
                    <a:pt x="3398" y="19042"/>
                  </a:cubicBezTo>
                  <a:cubicBezTo>
                    <a:pt x="4369" y="19042"/>
                    <a:pt x="5339" y="19042"/>
                    <a:pt x="6067" y="19042"/>
                  </a:cubicBezTo>
                  <a:cubicBezTo>
                    <a:pt x="6310" y="19042"/>
                    <a:pt x="6310" y="19042"/>
                    <a:pt x="6553" y="19042"/>
                  </a:cubicBezTo>
                  <a:cubicBezTo>
                    <a:pt x="6553" y="19042"/>
                    <a:pt x="6553" y="19042"/>
                    <a:pt x="6796" y="19042"/>
                  </a:cubicBezTo>
                  <a:cubicBezTo>
                    <a:pt x="6796" y="19042"/>
                    <a:pt x="7038" y="19042"/>
                    <a:pt x="7281" y="19042"/>
                  </a:cubicBezTo>
                  <a:cubicBezTo>
                    <a:pt x="7281" y="19042"/>
                    <a:pt x="7281" y="19042"/>
                    <a:pt x="7281" y="19042"/>
                  </a:cubicBezTo>
                  <a:cubicBezTo>
                    <a:pt x="7281" y="19326"/>
                    <a:pt x="7281" y="19326"/>
                    <a:pt x="7524" y="19326"/>
                  </a:cubicBezTo>
                  <a:cubicBezTo>
                    <a:pt x="7524" y="19326"/>
                    <a:pt x="8009" y="19326"/>
                    <a:pt x="8009" y="19611"/>
                  </a:cubicBezTo>
                  <a:cubicBezTo>
                    <a:pt x="8252" y="19611"/>
                    <a:pt x="8494" y="19611"/>
                    <a:pt x="8494" y="19611"/>
                  </a:cubicBezTo>
                  <a:cubicBezTo>
                    <a:pt x="8737" y="19611"/>
                    <a:pt x="8980" y="19326"/>
                    <a:pt x="8980" y="19611"/>
                  </a:cubicBezTo>
                  <a:cubicBezTo>
                    <a:pt x="9222" y="19611"/>
                    <a:pt x="8980" y="20179"/>
                    <a:pt x="9222" y="19895"/>
                  </a:cubicBezTo>
                  <a:cubicBezTo>
                    <a:pt x="9222" y="20179"/>
                    <a:pt x="9222" y="20179"/>
                    <a:pt x="9465" y="20179"/>
                  </a:cubicBezTo>
                  <a:cubicBezTo>
                    <a:pt x="9465" y="20463"/>
                    <a:pt x="9465" y="20179"/>
                    <a:pt x="9708" y="20179"/>
                  </a:cubicBezTo>
                  <a:cubicBezTo>
                    <a:pt x="9951" y="20179"/>
                    <a:pt x="10193" y="20179"/>
                    <a:pt x="10193" y="20463"/>
                  </a:cubicBezTo>
                  <a:cubicBezTo>
                    <a:pt x="10193" y="20463"/>
                    <a:pt x="10193" y="20463"/>
                    <a:pt x="10193" y="20747"/>
                  </a:cubicBezTo>
                  <a:cubicBezTo>
                    <a:pt x="10193" y="20747"/>
                    <a:pt x="10436" y="20747"/>
                    <a:pt x="10436" y="20463"/>
                  </a:cubicBezTo>
                  <a:cubicBezTo>
                    <a:pt x="10436" y="20463"/>
                    <a:pt x="10436" y="20179"/>
                    <a:pt x="10436" y="20179"/>
                  </a:cubicBezTo>
                  <a:cubicBezTo>
                    <a:pt x="10679" y="20179"/>
                    <a:pt x="10679" y="20179"/>
                    <a:pt x="10679" y="20179"/>
                  </a:cubicBezTo>
                  <a:cubicBezTo>
                    <a:pt x="11164" y="20463"/>
                    <a:pt x="11164" y="20179"/>
                    <a:pt x="11164" y="20179"/>
                  </a:cubicBezTo>
                  <a:cubicBezTo>
                    <a:pt x="11407" y="19895"/>
                    <a:pt x="11407" y="19895"/>
                    <a:pt x="11407" y="20179"/>
                  </a:cubicBezTo>
                  <a:cubicBezTo>
                    <a:pt x="11649" y="20179"/>
                    <a:pt x="11649" y="20463"/>
                    <a:pt x="11649" y="20463"/>
                  </a:cubicBezTo>
                  <a:cubicBezTo>
                    <a:pt x="11892" y="20463"/>
                    <a:pt x="12135" y="20179"/>
                    <a:pt x="12378" y="20463"/>
                  </a:cubicBezTo>
                  <a:cubicBezTo>
                    <a:pt x="12378" y="20463"/>
                    <a:pt x="12378" y="20747"/>
                    <a:pt x="12378" y="20747"/>
                  </a:cubicBezTo>
                  <a:cubicBezTo>
                    <a:pt x="12378" y="21032"/>
                    <a:pt x="12620" y="20747"/>
                    <a:pt x="12620" y="21032"/>
                  </a:cubicBezTo>
                  <a:cubicBezTo>
                    <a:pt x="12620" y="20747"/>
                    <a:pt x="12620" y="20463"/>
                    <a:pt x="12863" y="20463"/>
                  </a:cubicBezTo>
                  <a:cubicBezTo>
                    <a:pt x="12863" y="20463"/>
                    <a:pt x="13106" y="20463"/>
                    <a:pt x="13106" y="20463"/>
                  </a:cubicBezTo>
                  <a:cubicBezTo>
                    <a:pt x="13106" y="20179"/>
                    <a:pt x="13106" y="20179"/>
                    <a:pt x="13348" y="20179"/>
                  </a:cubicBezTo>
                  <a:cubicBezTo>
                    <a:pt x="13834" y="19895"/>
                    <a:pt x="13591" y="21032"/>
                    <a:pt x="13834" y="21032"/>
                  </a:cubicBezTo>
                  <a:cubicBezTo>
                    <a:pt x="13834" y="21032"/>
                    <a:pt x="14319" y="21032"/>
                    <a:pt x="14076" y="21032"/>
                  </a:cubicBezTo>
                  <a:cubicBezTo>
                    <a:pt x="14319" y="21032"/>
                    <a:pt x="14319" y="21032"/>
                    <a:pt x="14319" y="20747"/>
                  </a:cubicBezTo>
                  <a:cubicBezTo>
                    <a:pt x="14319" y="20747"/>
                    <a:pt x="14562" y="20747"/>
                    <a:pt x="14562" y="20747"/>
                  </a:cubicBezTo>
                  <a:cubicBezTo>
                    <a:pt x="14804" y="20747"/>
                    <a:pt x="14804" y="20747"/>
                    <a:pt x="14804" y="20747"/>
                  </a:cubicBezTo>
                  <a:cubicBezTo>
                    <a:pt x="15047" y="21032"/>
                    <a:pt x="15047" y="20747"/>
                    <a:pt x="15047" y="20747"/>
                  </a:cubicBezTo>
                  <a:cubicBezTo>
                    <a:pt x="15047" y="20747"/>
                    <a:pt x="15290" y="20747"/>
                    <a:pt x="15290" y="20747"/>
                  </a:cubicBezTo>
                  <a:cubicBezTo>
                    <a:pt x="15533" y="20747"/>
                    <a:pt x="15775" y="20747"/>
                    <a:pt x="15775" y="20747"/>
                  </a:cubicBezTo>
                  <a:cubicBezTo>
                    <a:pt x="16018" y="20747"/>
                    <a:pt x="16018" y="21032"/>
                    <a:pt x="16261" y="21032"/>
                  </a:cubicBezTo>
                  <a:cubicBezTo>
                    <a:pt x="16261" y="21316"/>
                    <a:pt x="16018" y="21316"/>
                    <a:pt x="16261" y="21316"/>
                  </a:cubicBezTo>
                  <a:cubicBezTo>
                    <a:pt x="16261" y="21600"/>
                    <a:pt x="16503" y="21600"/>
                    <a:pt x="16503" y="21600"/>
                  </a:cubicBezTo>
                  <a:cubicBezTo>
                    <a:pt x="16746" y="21600"/>
                    <a:pt x="16746" y="21316"/>
                    <a:pt x="16746" y="21316"/>
                  </a:cubicBezTo>
                  <a:cubicBezTo>
                    <a:pt x="16746" y="21032"/>
                    <a:pt x="16503" y="20747"/>
                    <a:pt x="16746" y="20747"/>
                  </a:cubicBezTo>
                  <a:cubicBezTo>
                    <a:pt x="16746" y="20747"/>
                    <a:pt x="16746" y="20463"/>
                    <a:pt x="16746" y="20463"/>
                  </a:cubicBezTo>
                  <a:cubicBezTo>
                    <a:pt x="16503" y="20463"/>
                    <a:pt x="16503" y="20179"/>
                    <a:pt x="16746" y="19895"/>
                  </a:cubicBezTo>
                  <a:cubicBezTo>
                    <a:pt x="16746" y="19895"/>
                    <a:pt x="16746" y="19895"/>
                    <a:pt x="16746" y="19895"/>
                  </a:cubicBezTo>
                  <a:cubicBezTo>
                    <a:pt x="16746" y="19895"/>
                    <a:pt x="16746" y="19895"/>
                    <a:pt x="16746" y="19611"/>
                  </a:cubicBezTo>
                  <a:cubicBezTo>
                    <a:pt x="16746" y="19611"/>
                    <a:pt x="16989" y="19611"/>
                    <a:pt x="16746" y="19611"/>
                  </a:cubicBezTo>
                  <a:cubicBezTo>
                    <a:pt x="16989" y="19326"/>
                    <a:pt x="16989" y="19326"/>
                    <a:pt x="16989" y="19042"/>
                  </a:cubicBezTo>
                  <a:cubicBezTo>
                    <a:pt x="16989" y="19042"/>
                    <a:pt x="17231" y="19042"/>
                    <a:pt x="17231" y="18758"/>
                  </a:cubicBezTo>
                  <a:cubicBezTo>
                    <a:pt x="17231" y="18758"/>
                    <a:pt x="17231" y="18474"/>
                    <a:pt x="17474" y="18474"/>
                  </a:cubicBezTo>
                  <a:cubicBezTo>
                    <a:pt x="17474" y="18474"/>
                    <a:pt x="17717" y="18474"/>
                    <a:pt x="17474" y="18474"/>
                  </a:cubicBezTo>
                  <a:cubicBezTo>
                    <a:pt x="17474" y="17905"/>
                    <a:pt x="18202" y="18474"/>
                    <a:pt x="18202" y="18189"/>
                  </a:cubicBezTo>
                  <a:cubicBezTo>
                    <a:pt x="18202" y="18189"/>
                    <a:pt x="18445" y="18189"/>
                    <a:pt x="18445" y="17905"/>
                  </a:cubicBezTo>
                  <a:cubicBezTo>
                    <a:pt x="18445" y="17905"/>
                    <a:pt x="18445" y="17905"/>
                    <a:pt x="18688" y="17905"/>
                  </a:cubicBezTo>
                  <a:cubicBezTo>
                    <a:pt x="18930" y="17905"/>
                    <a:pt x="19173" y="18189"/>
                    <a:pt x="19416" y="18189"/>
                  </a:cubicBezTo>
                  <a:cubicBezTo>
                    <a:pt x="19416" y="17905"/>
                    <a:pt x="19173" y="17621"/>
                    <a:pt x="19173" y="17337"/>
                  </a:cubicBezTo>
                  <a:cubicBezTo>
                    <a:pt x="18930" y="17337"/>
                    <a:pt x="18930" y="17053"/>
                    <a:pt x="18930" y="16768"/>
                  </a:cubicBezTo>
                  <a:cubicBezTo>
                    <a:pt x="18930" y="16768"/>
                    <a:pt x="18930" y="16200"/>
                    <a:pt x="18930" y="16200"/>
                  </a:cubicBezTo>
                  <a:cubicBezTo>
                    <a:pt x="18930" y="16200"/>
                    <a:pt x="18930" y="16200"/>
                    <a:pt x="18930" y="16200"/>
                  </a:cubicBezTo>
                  <a:cubicBezTo>
                    <a:pt x="19173" y="16200"/>
                    <a:pt x="18930" y="15916"/>
                    <a:pt x="18930" y="15632"/>
                  </a:cubicBezTo>
                  <a:cubicBezTo>
                    <a:pt x="18688" y="15632"/>
                    <a:pt x="18688" y="15632"/>
                    <a:pt x="18688" y="15632"/>
                  </a:cubicBezTo>
                  <a:cubicBezTo>
                    <a:pt x="18930" y="15347"/>
                    <a:pt x="18930" y="15347"/>
                    <a:pt x="18930" y="15063"/>
                  </a:cubicBezTo>
                  <a:cubicBezTo>
                    <a:pt x="18930" y="14779"/>
                    <a:pt x="18688" y="14779"/>
                    <a:pt x="18445" y="14779"/>
                  </a:cubicBezTo>
                  <a:cubicBezTo>
                    <a:pt x="18445" y="14495"/>
                    <a:pt x="18445" y="14495"/>
                    <a:pt x="18445" y="14495"/>
                  </a:cubicBezTo>
                  <a:cubicBezTo>
                    <a:pt x="18445" y="14211"/>
                    <a:pt x="18202" y="14211"/>
                    <a:pt x="18202" y="14211"/>
                  </a:cubicBezTo>
                  <a:cubicBezTo>
                    <a:pt x="18202" y="13926"/>
                    <a:pt x="18445" y="13926"/>
                    <a:pt x="18445" y="13926"/>
                  </a:cubicBezTo>
                  <a:cubicBezTo>
                    <a:pt x="18445" y="13642"/>
                    <a:pt x="18445" y="13642"/>
                    <a:pt x="18445" y="13358"/>
                  </a:cubicBezTo>
                  <a:cubicBezTo>
                    <a:pt x="18688" y="13358"/>
                    <a:pt x="18930" y="13358"/>
                    <a:pt x="18930" y="13358"/>
                  </a:cubicBezTo>
                  <a:cubicBezTo>
                    <a:pt x="19416" y="13358"/>
                    <a:pt x="19416" y="13642"/>
                    <a:pt x="19416" y="13642"/>
                  </a:cubicBezTo>
                  <a:cubicBezTo>
                    <a:pt x="19658" y="13926"/>
                    <a:pt x="19901" y="13642"/>
                    <a:pt x="19901" y="13642"/>
                  </a:cubicBezTo>
                  <a:cubicBezTo>
                    <a:pt x="20144" y="13926"/>
                    <a:pt x="20387" y="13926"/>
                    <a:pt x="20387" y="13642"/>
                  </a:cubicBezTo>
                  <a:cubicBezTo>
                    <a:pt x="20629" y="13358"/>
                    <a:pt x="20872" y="13358"/>
                    <a:pt x="20872" y="13074"/>
                  </a:cubicBezTo>
                  <a:cubicBezTo>
                    <a:pt x="20872" y="12789"/>
                    <a:pt x="21115" y="12789"/>
                    <a:pt x="21115" y="12789"/>
                  </a:cubicBezTo>
                  <a:cubicBezTo>
                    <a:pt x="21115" y="12789"/>
                    <a:pt x="21115" y="12789"/>
                    <a:pt x="21115" y="12789"/>
                  </a:cubicBezTo>
                  <a:cubicBezTo>
                    <a:pt x="21357" y="12789"/>
                    <a:pt x="21357" y="12789"/>
                    <a:pt x="21600" y="12789"/>
                  </a:cubicBezTo>
                  <a:cubicBezTo>
                    <a:pt x="21600" y="12789"/>
                    <a:pt x="21600" y="12221"/>
                    <a:pt x="21600" y="12221"/>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a:p>
          </p:txBody>
        </p:sp>
        <p:sp>
          <p:nvSpPr>
            <p:cNvPr id="119" name="Shape 810">
              <a:extLst>
                <a:ext uri="{FF2B5EF4-FFF2-40B4-BE49-F238E27FC236}">
                  <a16:creationId xmlns:a16="http://schemas.microsoft.com/office/drawing/2014/main" id="{1A3F9FB6-0F30-49CC-8C96-28A7AA467AD5}"/>
                </a:ext>
              </a:extLst>
            </p:cNvPr>
            <p:cNvSpPr/>
            <p:nvPr/>
          </p:nvSpPr>
          <p:spPr>
            <a:xfrm>
              <a:off x="10428315" y="8791306"/>
              <a:ext cx="845812" cy="683485"/>
            </a:xfrm>
            <a:custGeom>
              <a:avLst/>
              <a:gdLst/>
              <a:ahLst/>
              <a:cxnLst>
                <a:cxn ang="0">
                  <a:pos x="wd2" y="hd2"/>
                </a:cxn>
                <a:cxn ang="5400000">
                  <a:pos x="wd2" y="hd2"/>
                </a:cxn>
                <a:cxn ang="10800000">
                  <a:pos x="wd2" y="hd2"/>
                </a:cxn>
                <a:cxn ang="16200000">
                  <a:pos x="wd2" y="hd2"/>
                </a:cxn>
              </a:cxnLst>
              <a:rect l="0" t="0" r="r" b="b"/>
              <a:pathLst>
                <a:path w="21600" h="21600" extrusionOk="0">
                  <a:moveTo>
                    <a:pt x="4985" y="17486"/>
                  </a:moveTo>
                  <a:cubicBezTo>
                    <a:pt x="4569" y="17486"/>
                    <a:pt x="4569" y="16971"/>
                    <a:pt x="4569" y="16971"/>
                  </a:cubicBezTo>
                  <a:cubicBezTo>
                    <a:pt x="4569" y="16971"/>
                    <a:pt x="4569" y="16457"/>
                    <a:pt x="4569" y="16457"/>
                  </a:cubicBezTo>
                  <a:cubicBezTo>
                    <a:pt x="4569" y="15943"/>
                    <a:pt x="3738" y="15943"/>
                    <a:pt x="3738" y="15943"/>
                  </a:cubicBezTo>
                  <a:cubicBezTo>
                    <a:pt x="3738" y="15429"/>
                    <a:pt x="4154" y="14914"/>
                    <a:pt x="3738" y="14914"/>
                  </a:cubicBezTo>
                  <a:cubicBezTo>
                    <a:pt x="3738" y="14400"/>
                    <a:pt x="3323" y="14914"/>
                    <a:pt x="2908" y="14914"/>
                  </a:cubicBezTo>
                  <a:cubicBezTo>
                    <a:pt x="2908" y="14914"/>
                    <a:pt x="2492" y="14914"/>
                    <a:pt x="2492" y="14914"/>
                  </a:cubicBezTo>
                  <a:cubicBezTo>
                    <a:pt x="2492" y="14914"/>
                    <a:pt x="2077" y="14914"/>
                    <a:pt x="2077" y="14914"/>
                  </a:cubicBezTo>
                  <a:cubicBezTo>
                    <a:pt x="2077" y="14400"/>
                    <a:pt x="2077" y="14400"/>
                    <a:pt x="1662" y="14400"/>
                  </a:cubicBezTo>
                  <a:cubicBezTo>
                    <a:pt x="1662" y="14400"/>
                    <a:pt x="1662" y="14914"/>
                    <a:pt x="1246" y="14400"/>
                  </a:cubicBezTo>
                  <a:cubicBezTo>
                    <a:pt x="1246" y="14400"/>
                    <a:pt x="1662" y="13886"/>
                    <a:pt x="1246" y="13886"/>
                  </a:cubicBezTo>
                  <a:cubicBezTo>
                    <a:pt x="1246" y="13886"/>
                    <a:pt x="1246" y="13371"/>
                    <a:pt x="1246" y="13371"/>
                  </a:cubicBezTo>
                  <a:cubicBezTo>
                    <a:pt x="831" y="13371"/>
                    <a:pt x="415" y="13371"/>
                    <a:pt x="0" y="13886"/>
                  </a:cubicBezTo>
                  <a:cubicBezTo>
                    <a:pt x="0" y="13886"/>
                    <a:pt x="0" y="14400"/>
                    <a:pt x="415" y="14400"/>
                  </a:cubicBezTo>
                  <a:cubicBezTo>
                    <a:pt x="415" y="14400"/>
                    <a:pt x="415" y="14914"/>
                    <a:pt x="831" y="15429"/>
                  </a:cubicBezTo>
                  <a:cubicBezTo>
                    <a:pt x="831" y="15429"/>
                    <a:pt x="831" y="15429"/>
                    <a:pt x="831" y="15429"/>
                  </a:cubicBezTo>
                  <a:cubicBezTo>
                    <a:pt x="1246" y="15943"/>
                    <a:pt x="1246" y="16971"/>
                    <a:pt x="2077" y="16971"/>
                  </a:cubicBezTo>
                  <a:cubicBezTo>
                    <a:pt x="2077" y="16971"/>
                    <a:pt x="2077" y="16971"/>
                    <a:pt x="2492" y="17486"/>
                  </a:cubicBezTo>
                  <a:cubicBezTo>
                    <a:pt x="2492" y="17486"/>
                    <a:pt x="2492" y="18000"/>
                    <a:pt x="2492" y="18000"/>
                  </a:cubicBezTo>
                  <a:cubicBezTo>
                    <a:pt x="2908" y="18514"/>
                    <a:pt x="3738" y="18514"/>
                    <a:pt x="4154" y="18514"/>
                  </a:cubicBezTo>
                  <a:cubicBezTo>
                    <a:pt x="4569" y="18514"/>
                    <a:pt x="4985" y="19029"/>
                    <a:pt x="5400" y="19029"/>
                  </a:cubicBezTo>
                  <a:cubicBezTo>
                    <a:pt x="4985" y="18514"/>
                    <a:pt x="4985" y="18000"/>
                    <a:pt x="4985" y="17486"/>
                  </a:cubicBezTo>
                  <a:close/>
                  <a:moveTo>
                    <a:pt x="21600" y="9257"/>
                  </a:moveTo>
                  <a:cubicBezTo>
                    <a:pt x="21600" y="9257"/>
                    <a:pt x="21600" y="8743"/>
                    <a:pt x="21185" y="8743"/>
                  </a:cubicBezTo>
                  <a:cubicBezTo>
                    <a:pt x="21185" y="9257"/>
                    <a:pt x="21600" y="9257"/>
                    <a:pt x="21600" y="9257"/>
                  </a:cubicBezTo>
                  <a:cubicBezTo>
                    <a:pt x="21600" y="9257"/>
                    <a:pt x="21600" y="9257"/>
                    <a:pt x="21600" y="9257"/>
                  </a:cubicBezTo>
                  <a:close/>
                  <a:moveTo>
                    <a:pt x="21600" y="10286"/>
                  </a:moveTo>
                  <a:cubicBezTo>
                    <a:pt x="21185" y="9771"/>
                    <a:pt x="21185" y="9771"/>
                    <a:pt x="21185" y="9257"/>
                  </a:cubicBezTo>
                  <a:cubicBezTo>
                    <a:pt x="20769" y="8743"/>
                    <a:pt x="20769" y="8743"/>
                    <a:pt x="20769" y="8743"/>
                  </a:cubicBezTo>
                  <a:cubicBezTo>
                    <a:pt x="20769" y="8743"/>
                    <a:pt x="20354" y="8229"/>
                    <a:pt x="20354" y="8229"/>
                  </a:cubicBezTo>
                  <a:cubicBezTo>
                    <a:pt x="19938" y="8229"/>
                    <a:pt x="19523" y="8229"/>
                    <a:pt x="19108" y="8229"/>
                  </a:cubicBezTo>
                  <a:cubicBezTo>
                    <a:pt x="19108" y="8229"/>
                    <a:pt x="18277" y="8229"/>
                    <a:pt x="18277" y="7714"/>
                  </a:cubicBezTo>
                  <a:cubicBezTo>
                    <a:pt x="18277" y="7714"/>
                    <a:pt x="18277" y="7200"/>
                    <a:pt x="18277" y="7200"/>
                  </a:cubicBezTo>
                  <a:cubicBezTo>
                    <a:pt x="18277" y="6686"/>
                    <a:pt x="17862" y="6686"/>
                    <a:pt x="17862" y="6686"/>
                  </a:cubicBezTo>
                  <a:cubicBezTo>
                    <a:pt x="17446" y="6171"/>
                    <a:pt x="17031" y="5657"/>
                    <a:pt x="17031" y="5143"/>
                  </a:cubicBezTo>
                  <a:cubicBezTo>
                    <a:pt x="16615" y="4629"/>
                    <a:pt x="16615" y="3600"/>
                    <a:pt x="16200" y="3086"/>
                  </a:cubicBezTo>
                  <a:cubicBezTo>
                    <a:pt x="15785" y="2057"/>
                    <a:pt x="15369" y="1029"/>
                    <a:pt x="14538" y="514"/>
                  </a:cubicBezTo>
                  <a:cubicBezTo>
                    <a:pt x="14538" y="1029"/>
                    <a:pt x="14123" y="1543"/>
                    <a:pt x="13708" y="2057"/>
                  </a:cubicBezTo>
                  <a:cubicBezTo>
                    <a:pt x="13292" y="2571"/>
                    <a:pt x="12877" y="2571"/>
                    <a:pt x="12462" y="2571"/>
                  </a:cubicBezTo>
                  <a:cubicBezTo>
                    <a:pt x="12462" y="3086"/>
                    <a:pt x="12462" y="3086"/>
                    <a:pt x="12046" y="3600"/>
                  </a:cubicBezTo>
                  <a:cubicBezTo>
                    <a:pt x="12046" y="3600"/>
                    <a:pt x="12046" y="3600"/>
                    <a:pt x="12046" y="4114"/>
                  </a:cubicBezTo>
                  <a:cubicBezTo>
                    <a:pt x="12046" y="4114"/>
                    <a:pt x="12046" y="4114"/>
                    <a:pt x="11631" y="4114"/>
                  </a:cubicBezTo>
                  <a:cubicBezTo>
                    <a:pt x="11631" y="4629"/>
                    <a:pt x="11215" y="4114"/>
                    <a:pt x="10800" y="4114"/>
                  </a:cubicBezTo>
                  <a:cubicBezTo>
                    <a:pt x="10800" y="4114"/>
                    <a:pt x="10800" y="4629"/>
                    <a:pt x="10800" y="4629"/>
                  </a:cubicBezTo>
                  <a:cubicBezTo>
                    <a:pt x="10800" y="4114"/>
                    <a:pt x="10800" y="4114"/>
                    <a:pt x="10385" y="4114"/>
                  </a:cubicBezTo>
                  <a:cubicBezTo>
                    <a:pt x="10385" y="4114"/>
                    <a:pt x="9969" y="4114"/>
                    <a:pt x="9969" y="4114"/>
                  </a:cubicBezTo>
                  <a:cubicBezTo>
                    <a:pt x="9554" y="3600"/>
                    <a:pt x="9554" y="3600"/>
                    <a:pt x="9554" y="3086"/>
                  </a:cubicBezTo>
                  <a:cubicBezTo>
                    <a:pt x="9554" y="3086"/>
                    <a:pt x="9138" y="2571"/>
                    <a:pt x="9138" y="2571"/>
                  </a:cubicBezTo>
                  <a:cubicBezTo>
                    <a:pt x="9138" y="2057"/>
                    <a:pt x="9138" y="2057"/>
                    <a:pt x="9138" y="2057"/>
                  </a:cubicBezTo>
                  <a:cubicBezTo>
                    <a:pt x="8723" y="2057"/>
                    <a:pt x="8723" y="2057"/>
                    <a:pt x="8723" y="2057"/>
                  </a:cubicBezTo>
                  <a:cubicBezTo>
                    <a:pt x="8723" y="2057"/>
                    <a:pt x="8308" y="2057"/>
                    <a:pt x="8308" y="1543"/>
                  </a:cubicBezTo>
                  <a:cubicBezTo>
                    <a:pt x="8308" y="1543"/>
                    <a:pt x="8308" y="1543"/>
                    <a:pt x="7892" y="1029"/>
                  </a:cubicBezTo>
                  <a:cubicBezTo>
                    <a:pt x="7892" y="1029"/>
                    <a:pt x="7477" y="514"/>
                    <a:pt x="7477" y="514"/>
                  </a:cubicBezTo>
                  <a:cubicBezTo>
                    <a:pt x="7477" y="514"/>
                    <a:pt x="7062" y="514"/>
                    <a:pt x="7062" y="514"/>
                  </a:cubicBezTo>
                  <a:cubicBezTo>
                    <a:pt x="6646" y="514"/>
                    <a:pt x="7062" y="0"/>
                    <a:pt x="6646" y="0"/>
                  </a:cubicBezTo>
                  <a:cubicBezTo>
                    <a:pt x="6231" y="0"/>
                    <a:pt x="6231" y="514"/>
                    <a:pt x="5815" y="1029"/>
                  </a:cubicBezTo>
                  <a:cubicBezTo>
                    <a:pt x="5815" y="1029"/>
                    <a:pt x="5400" y="1029"/>
                    <a:pt x="5400" y="1029"/>
                  </a:cubicBezTo>
                  <a:cubicBezTo>
                    <a:pt x="5400" y="1029"/>
                    <a:pt x="5400" y="1543"/>
                    <a:pt x="5400" y="2057"/>
                  </a:cubicBezTo>
                  <a:cubicBezTo>
                    <a:pt x="5400" y="2057"/>
                    <a:pt x="5815" y="2057"/>
                    <a:pt x="5815" y="2057"/>
                  </a:cubicBezTo>
                  <a:cubicBezTo>
                    <a:pt x="5815" y="2057"/>
                    <a:pt x="5815" y="2571"/>
                    <a:pt x="5815" y="2571"/>
                  </a:cubicBezTo>
                  <a:cubicBezTo>
                    <a:pt x="6231" y="3086"/>
                    <a:pt x="6646" y="3086"/>
                    <a:pt x="7062" y="3086"/>
                  </a:cubicBezTo>
                  <a:cubicBezTo>
                    <a:pt x="7062" y="3600"/>
                    <a:pt x="7062" y="3600"/>
                    <a:pt x="7477" y="4114"/>
                  </a:cubicBezTo>
                  <a:cubicBezTo>
                    <a:pt x="7477" y="4114"/>
                    <a:pt x="7062" y="4114"/>
                    <a:pt x="7062" y="4629"/>
                  </a:cubicBezTo>
                  <a:cubicBezTo>
                    <a:pt x="7062" y="4629"/>
                    <a:pt x="7062" y="4629"/>
                    <a:pt x="7062" y="5143"/>
                  </a:cubicBezTo>
                  <a:cubicBezTo>
                    <a:pt x="6646" y="5657"/>
                    <a:pt x="6231" y="5143"/>
                    <a:pt x="5815" y="5143"/>
                  </a:cubicBezTo>
                  <a:cubicBezTo>
                    <a:pt x="5815" y="4629"/>
                    <a:pt x="5815" y="4629"/>
                    <a:pt x="5400" y="4629"/>
                  </a:cubicBezTo>
                  <a:cubicBezTo>
                    <a:pt x="4985" y="4629"/>
                    <a:pt x="4985" y="4629"/>
                    <a:pt x="4569" y="4629"/>
                  </a:cubicBezTo>
                  <a:cubicBezTo>
                    <a:pt x="4569" y="4629"/>
                    <a:pt x="2908" y="3600"/>
                    <a:pt x="3738" y="3600"/>
                  </a:cubicBezTo>
                  <a:cubicBezTo>
                    <a:pt x="3323" y="3086"/>
                    <a:pt x="2908" y="3086"/>
                    <a:pt x="2492" y="3086"/>
                  </a:cubicBezTo>
                  <a:cubicBezTo>
                    <a:pt x="2077" y="3086"/>
                    <a:pt x="2077" y="2571"/>
                    <a:pt x="1662" y="3086"/>
                  </a:cubicBezTo>
                  <a:cubicBezTo>
                    <a:pt x="1662" y="3086"/>
                    <a:pt x="1246" y="3600"/>
                    <a:pt x="831" y="3600"/>
                  </a:cubicBezTo>
                  <a:cubicBezTo>
                    <a:pt x="831" y="3600"/>
                    <a:pt x="831" y="4114"/>
                    <a:pt x="831" y="4114"/>
                  </a:cubicBezTo>
                  <a:cubicBezTo>
                    <a:pt x="1246" y="4629"/>
                    <a:pt x="1662" y="4629"/>
                    <a:pt x="1662" y="4629"/>
                  </a:cubicBezTo>
                  <a:cubicBezTo>
                    <a:pt x="1662" y="5143"/>
                    <a:pt x="1246" y="4629"/>
                    <a:pt x="1246" y="5143"/>
                  </a:cubicBezTo>
                  <a:cubicBezTo>
                    <a:pt x="831" y="5143"/>
                    <a:pt x="1246" y="5657"/>
                    <a:pt x="1246" y="5143"/>
                  </a:cubicBezTo>
                  <a:cubicBezTo>
                    <a:pt x="1662" y="5657"/>
                    <a:pt x="1662" y="5657"/>
                    <a:pt x="2077" y="5657"/>
                  </a:cubicBezTo>
                  <a:cubicBezTo>
                    <a:pt x="2077" y="5657"/>
                    <a:pt x="2492" y="5657"/>
                    <a:pt x="2492" y="5657"/>
                  </a:cubicBezTo>
                  <a:cubicBezTo>
                    <a:pt x="2492" y="5657"/>
                    <a:pt x="2492" y="5657"/>
                    <a:pt x="2492" y="6171"/>
                  </a:cubicBezTo>
                  <a:cubicBezTo>
                    <a:pt x="2492" y="6171"/>
                    <a:pt x="2908" y="6171"/>
                    <a:pt x="2908" y="6686"/>
                  </a:cubicBezTo>
                  <a:cubicBezTo>
                    <a:pt x="3323" y="6686"/>
                    <a:pt x="2908" y="7200"/>
                    <a:pt x="2908" y="7200"/>
                  </a:cubicBezTo>
                  <a:cubicBezTo>
                    <a:pt x="2077" y="7714"/>
                    <a:pt x="2492" y="8229"/>
                    <a:pt x="2908" y="8743"/>
                  </a:cubicBezTo>
                  <a:cubicBezTo>
                    <a:pt x="2908" y="9257"/>
                    <a:pt x="3738" y="9771"/>
                    <a:pt x="4154" y="10286"/>
                  </a:cubicBezTo>
                  <a:cubicBezTo>
                    <a:pt x="4569" y="10286"/>
                    <a:pt x="4569" y="10286"/>
                    <a:pt x="4569" y="10286"/>
                  </a:cubicBezTo>
                  <a:cubicBezTo>
                    <a:pt x="4569" y="10800"/>
                    <a:pt x="4569" y="10286"/>
                    <a:pt x="4569" y="10800"/>
                  </a:cubicBezTo>
                  <a:cubicBezTo>
                    <a:pt x="4569" y="10800"/>
                    <a:pt x="4154" y="11829"/>
                    <a:pt x="4154" y="11829"/>
                  </a:cubicBezTo>
                  <a:cubicBezTo>
                    <a:pt x="4154" y="11829"/>
                    <a:pt x="3738" y="11829"/>
                    <a:pt x="3323" y="11829"/>
                  </a:cubicBezTo>
                  <a:cubicBezTo>
                    <a:pt x="2908" y="11829"/>
                    <a:pt x="3323" y="11829"/>
                    <a:pt x="3323" y="12343"/>
                  </a:cubicBezTo>
                  <a:cubicBezTo>
                    <a:pt x="3738" y="12343"/>
                    <a:pt x="3738" y="12857"/>
                    <a:pt x="4154" y="12857"/>
                  </a:cubicBezTo>
                  <a:cubicBezTo>
                    <a:pt x="4569" y="13371"/>
                    <a:pt x="4569" y="13371"/>
                    <a:pt x="4985" y="13886"/>
                  </a:cubicBezTo>
                  <a:cubicBezTo>
                    <a:pt x="4985" y="13886"/>
                    <a:pt x="5400" y="14400"/>
                    <a:pt x="5400" y="14400"/>
                  </a:cubicBezTo>
                  <a:cubicBezTo>
                    <a:pt x="5400" y="14400"/>
                    <a:pt x="5815" y="14400"/>
                    <a:pt x="6231" y="14400"/>
                  </a:cubicBezTo>
                  <a:cubicBezTo>
                    <a:pt x="6231" y="14400"/>
                    <a:pt x="6231" y="14400"/>
                    <a:pt x="6231" y="14400"/>
                  </a:cubicBezTo>
                  <a:cubicBezTo>
                    <a:pt x="6231" y="14400"/>
                    <a:pt x="6646" y="14400"/>
                    <a:pt x="6646" y="14400"/>
                  </a:cubicBezTo>
                  <a:cubicBezTo>
                    <a:pt x="6646" y="14400"/>
                    <a:pt x="6646" y="14400"/>
                    <a:pt x="6646" y="14914"/>
                  </a:cubicBezTo>
                  <a:cubicBezTo>
                    <a:pt x="6646" y="14914"/>
                    <a:pt x="6646" y="15429"/>
                    <a:pt x="6646" y="15429"/>
                  </a:cubicBezTo>
                  <a:cubicBezTo>
                    <a:pt x="6231" y="15429"/>
                    <a:pt x="5815" y="15429"/>
                    <a:pt x="6231" y="15943"/>
                  </a:cubicBezTo>
                  <a:cubicBezTo>
                    <a:pt x="6231" y="15943"/>
                    <a:pt x="6646" y="15943"/>
                    <a:pt x="6646" y="16457"/>
                  </a:cubicBezTo>
                  <a:cubicBezTo>
                    <a:pt x="6646" y="16457"/>
                    <a:pt x="7062" y="16457"/>
                    <a:pt x="7062" y="16457"/>
                  </a:cubicBezTo>
                  <a:cubicBezTo>
                    <a:pt x="7062" y="16971"/>
                    <a:pt x="6646" y="16971"/>
                    <a:pt x="6646" y="16971"/>
                  </a:cubicBezTo>
                  <a:cubicBezTo>
                    <a:pt x="6646" y="16971"/>
                    <a:pt x="6231" y="16457"/>
                    <a:pt x="6231" y="16971"/>
                  </a:cubicBezTo>
                  <a:cubicBezTo>
                    <a:pt x="6231" y="16971"/>
                    <a:pt x="6646" y="16971"/>
                    <a:pt x="6646" y="17486"/>
                  </a:cubicBezTo>
                  <a:cubicBezTo>
                    <a:pt x="6646" y="17486"/>
                    <a:pt x="6646" y="18000"/>
                    <a:pt x="6646" y="18000"/>
                  </a:cubicBezTo>
                  <a:cubicBezTo>
                    <a:pt x="6646" y="18514"/>
                    <a:pt x="6646" y="19029"/>
                    <a:pt x="7062" y="18514"/>
                  </a:cubicBezTo>
                  <a:cubicBezTo>
                    <a:pt x="7477" y="18000"/>
                    <a:pt x="7477" y="17486"/>
                    <a:pt x="7892" y="16971"/>
                  </a:cubicBezTo>
                  <a:cubicBezTo>
                    <a:pt x="8308" y="16971"/>
                    <a:pt x="8308" y="16971"/>
                    <a:pt x="8723" y="16971"/>
                  </a:cubicBezTo>
                  <a:cubicBezTo>
                    <a:pt x="9138" y="16457"/>
                    <a:pt x="9138" y="15943"/>
                    <a:pt x="9554" y="15943"/>
                  </a:cubicBezTo>
                  <a:cubicBezTo>
                    <a:pt x="9969" y="15429"/>
                    <a:pt x="10385" y="14914"/>
                    <a:pt x="10800" y="14400"/>
                  </a:cubicBezTo>
                  <a:cubicBezTo>
                    <a:pt x="11215" y="14400"/>
                    <a:pt x="11631" y="13886"/>
                    <a:pt x="11631" y="13886"/>
                  </a:cubicBezTo>
                  <a:cubicBezTo>
                    <a:pt x="12046" y="13886"/>
                    <a:pt x="12462" y="13886"/>
                    <a:pt x="12462" y="13886"/>
                  </a:cubicBezTo>
                  <a:cubicBezTo>
                    <a:pt x="12877" y="14400"/>
                    <a:pt x="13292" y="15429"/>
                    <a:pt x="13708" y="15943"/>
                  </a:cubicBezTo>
                  <a:cubicBezTo>
                    <a:pt x="13292" y="15943"/>
                    <a:pt x="12877" y="15943"/>
                    <a:pt x="12877" y="16457"/>
                  </a:cubicBezTo>
                  <a:cubicBezTo>
                    <a:pt x="12877" y="16971"/>
                    <a:pt x="13292" y="16971"/>
                    <a:pt x="13708" y="17486"/>
                  </a:cubicBezTo>
                  <a:cubicBezTo>
                    <a:pt x="13708" y="18514"/>
                    <a:pt x="12462" y="18000"/>
                    <a:pt x="12462" y="19029"/>
                  </a:cubicBezTo>
                  <a:cubicBezTo>
                    <a:pt x="12462" y="19543"/>
                    <a:pt x="12877" y="19543"/>
                    <a:pt x="13292" y="20057"/>
                  </a:cubicBezTo>
                  <a:cubicBezTo>
                    <a:pt x="13292" y="20057"/>
                    <a:pt x="13292" y="20057"/>
                    <a:pt x="13708" y="20571"/>
                  </a:cubicBezTo>
                  <a:cubicBezTo>
                    <a:pt x="13708" y="20571"/>
                    <a:pt x="13708" y="20057"/>
                    <a:pt x="14123" y="20571"/>
                  </a:cubicBezTo>
                  <a:cubicBezTo>
                    <a:pt x="14123" y="20571"/>
                    <a:pt x="14538" y="21600"/>
                    <a:pt x="14538" y="21600"/>
                  </a:cubicBezTo>
                  <a:cubicBezTo>
                    <a:pt x="14954" y="21600"/>
                    <a:pt x="14954" y="21600"/>
                    <a:pt x="14954" y="21600"/>
                  </a:cubicBezTo>
                  <a:cubicBezTo>
                    <a:pt x="15369" y="21600"/>
                    <a:pt x="15369" y="21600"/>
                    <a:pt x="15785" y="21600"/>
                  </a:cubicBezTo>
                  <a:cubicBezTo>
                    <a:pt x="15785" y="20571"/>
                    <a:pt x="15785" y="19543"/>
                    <a:pt x="15369" y="19029"/>
                  </a:cubicBezTo>
                  <a:cubicBezTo>
                    <a:pt x="16200" y="19029"/>
                    <a:pt x="15785" y="17486"/>
                    <a:pt x="16200" y="16971"/>
                  </a:cubicBezTo>
                  <a:cubicBezTo>
                    <a:pt x="16200" y="16971"/>
                    <a:pt x="16200" y="16971"/>
                    <a:pt x="16615" y="16971"/>
                  </a:cubicBezTo>
                  <a:cubicBezTo>
                    <a:pt x="16615" y="16971"/>
                    <a:pt x="16615" y="17486"/>
                    <a:pt x="16615" y="17486"/>
                  </a:cubicBezTo>
                  <a:cubicBezTo>
                    <a:pt x="16615" y="17486"/>
                    <a:pt x="16615" y="17486"/>
                    <a:pt x="16615" y="17486"/>
                  </a:cubicBezTo>
                  <a:cubicBezTo>
                    <a:pt x="16615" y="17486"/>
                    <a:pt x="16615" y="17486"/>
                    <a:pt x="16615" y="18000"/>
                  </a:cubicBezTo>
                  <a:cubicBezTo>
                    <a:pt x="16615" y="18000"/>
                    <a:pt x="16200" y="18000"/>
                    <a:pt x="16615" y="18000"/>
                  </a:cubicBezTo>
                  <a:cubicBezTo>
                    <a:pt x="16615" y="18514"/>
                    <a:pt x="17031" y="18000"/>
                    <a:pt x="17031" y="17486"/>
                  </a:cubicBezTo>
                  <a:cubicBezTo>
                    <a:pt x="17031" y="17486"/>
                    <a:pt x="17031" y="16457"/>
                    <a:pt x="17031" y="15943"/>
                  </a:cubicBezTo>
                  <a:cubicBezTo>
                    <a:pt x="17446" y="15943"/>
                    <a:pt x="17446" y="15943"/>
                    <a:pt x="17862" y="16457"/>
                  </a:cubicBezTo>
                  <a:cubicBezTo>
                    <a:pt x="17862" y="15943"/>
                    <a:pt x="17862" y="15943"/>
                    <a:pt x="17446" y="15943"/>
                  </a:cubicBezTo>
                  <a:cubicBezTo>
                    <a:pt x="17862" y="15943"/>
                    <a:pt x="17862" y="15943"/>
                    <a:pt x="17862" y="15943"/>
                  </a:cubicBezTo>
                  <a:cubicBezTo>
                    <a:pt x="17862" y="15429"/>
                    <a:pt x="17446" y="15429"/>
                    <a:pt x="17446" y="14914"/>
                  </a:cubicBezTo>
                  <a:cubicBezTo>
                    <a:pt x="17031" y="14400"/>
                    <a:pt x="17862" y="13886"/>
                    <a:pt x="17862" y="13886"/>
                  </a:cubicBezTo>
                  <a:cubicBezTo>
                    <a:pt x="17862" y="13371"/>
                    <a:pt x="17862" y="13371"/>
                    <a:pt x="17862" y="13371"/>
                  </a:cubicBezTo>
                  <a:cubicBezTo>
                    <a:pt x="17862" y="13371"/>
                    <a:pt x="17862" y="12857"/>
                    <a:pt x="17862" y="12857"/>
                  </a:cubicBezTo>
                  <a:cubicBezTo>
                    <a:pt x="17862" y="12857"/>
                    <a:pt x="17862" y="12343"/>
                    <a:pt x="17862" y="12343"/>
                  </a:cubicBezTo>
                  <a:cubicBezTo>
                    <a:pt x="17862" y="12343"/>
                    <a:pt x="17862" y="11829"/>
                    <a:pt x="17862" y="11829"/>
                  </a:cubicBezTo>
                  <a:cubicBezTo>
                    <a:pt x="17862" y="11829"/>
                    <a:pt x="17862" y="11829"/>
                    <a:pt x="17862" y="11314"/>
                  </a:cubicBezTo>
                  <a:cubicBezTo>
                    <a:pt x="17862" y="11314"/>
                    <a:pt x="17862" y="11314"/>
                    <a:pt x="17862" y="11314"/>
                  </a:cubicBezTo>
                  <a:cubicBezTo>
                    <a:pt x="17862" y="11314"/>
                    <a:pt x="18277" y="11314"/>
                    <a:pt x="18277" y="11314"/>
                  </a:cubicBezTo>
                  <a:cubicBezTo>
                    <a:pt x="18277" y="11314"/>
                    <a:pt x="18277" y="10800"/>
                    <a:pt x="18277" y="10800"/>
                  </a:cubicBezTo>
                  <a:cubicBezTo>
                    <a:pt x="18692" y="10286"/>
                    <a:pt x="19108" y="10286"/>
                    <a:pt x="19523" y="9771"/>
                  </a:cubicBezTo>
                  <a:cubicBezTo>
                    <a:pt x="19523" y="9771"/>
                    <a:pt x="19523" y="9771"/>
                    <a:pt x="19523" y="9771"/>
                  </a:cubicBezTo>
                  <a:cubicBezTo>
                    <a:pt x="19523" y="9771"/>
                    <a:pt x="19938" y="9771"/>
                    <a:pt x="19938" y="9771"/>
                  </a:cubicBezTo>
                  <a:cubicBezTo>
                    <a:pt x="19938" y="9771"/>
                    <a:pt x="19938" y="9771"/>
                    <a:pt x="19938" y="9771"/>
                  </a:cubicBezTo>
                  <a:cubicBezTo>
                    <a:pt x="19938" y="9771"/>
                    <a:pt x="20354" y="9771"/>
                    <a:pt x="20354" y="9771"/>
                  </a:cubicBezTo>
                  <a:cubicBezTo>
                    <a:pt x="20769" y="9771"/>
                    <a:pt x="21185" y="9771"/>
                    <a:pt x="21600" y="10286"/>
                  </a:cubicBezTo>
                  <a:cubicBezTo>
                    <a:pt x="21600" y="10286"/>
                    <a:pt x="21600" y="10286"/>
                    <a:pt x="21600" y="10286"/>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a:p>
          </p:txBody>
        </p:sp>
        <p:sp>
          <p:nvSpPr>
            <p:cNvPr id="120" name="Shape 811">
              <a:extLst>
                <a:ext uri="{FF2B5EF4-FFF2-40B4-BE49-F238E27FC236}">
                  <a16:creationId xmlns:a16="http://schemas.microsoft.com/office/drawing/2014/main" id="{54926E1D-409F-4914-A329-966F8965EB05}"/>
                </a:ext>
              </a:extLst>
            </p:cNvPr>
            <p:cNvSpPr/>
            <p:nvPr/>
          </p:nvSpPr>
          <p:spPr>
            <a:xfrm>
              <a:off x="5119927" y="7273869"/>
              <a:ext cx="1156228" cy="574802"/>
            </a:xfrm>
            <a:custGeom>
              <a:avLst/>
              <a:gdLst/>
              <a:ahLst/>
              <a:cxnLst>
                <a:cxn ang="0">
                  <a:pos x="wd2" y="hd2"/>
                </a:cxn>
                <a:cxn ang="5400000">
                  <a:pos x="wd2" y="hd2"/>
                </a:cxn>
                <a:cxn ang="10800000">
                  <a:pos x="wd2" y="hd2"/>
                </a:cxn>
                <a:cxn ang="16200000">
                  <a:pos x="wd2" y="hd2"/>
                </a:cxn>
              </a:cxnLst>
              <a:rect l="0" t="0" r="r" b="b"/>
              <a:pathLst>
                <a:path w="21600" h="21267" extrusionOk="0">
                  <a:moveTo>
                    <a:pt x="21600" y="8067"/>
                  </a:moveTo>
                  <a:cubicBezTo>
                    <a:pt x="21296" y="8067"/>
                    <a:pt x="21296" y="8067"/>
                    <a:pt x="21296" y="7467"/>
                  </a:cubicBezTo>
                  <a:cubicBezTo>
                    <a:pt x="21296" y="7467"/>
                    <a:pt x="21296" y="7467"/>
                    <a:pt x="20992" y="7467"/>
                  </a:cubicBezTo>
                  <a:cubicBezTo>
                    <a:pt x="20992" y="6867"/>
                    <a:pt x="20992" y="6867"/>
                    <a:pt x="20992" y="6267"/>
                  </a:cubicBezTo>
                  <a:cubicBezTo>
                    <a:pt x="20992" y="5667"/>
                    <a:pt x="20687" y="5667"/>
                    <a:pt x="20687" y="5667"/>
                  </a:cubicBezTo>
                  <a:cubicBezTo>
                    <a:pt x="20687" y="5067"/>
                    <a:pt x="20687" y="5067"/>
                    <a:pt x="20687" y="5067"/>
                  </a:cubicBezTo>
                  <a:cubicBezTo>
                    <a:pt x="20687" y="5067"/>
                    <a:pt x="20687" y="4467"/>
                    <a:pt x="20687" y="4467"/>
                  </a:cubicBezTo>
                  <a:cubicBezTo>
                    <a:pt x="20992" y="3867"/>
                    <a:pt x="20992" y="3867"/>
                    <a:pt x="20992" y="3267"/>
                  </a:cubicBezTo>
                  <a:cubicBezTo>
                    <a:pt x="20992" y="3267"/>
                    <a:pt x="20992" y="2667"/>
                    <a:pt x="20687" y="2667"/>
                  </a:cubicBezTo>
                  <a:cubicBezTo>
                    <a:pt x="20687" y="2067"/>
                    <a:pt x="20383" y="2667"/>
                    <a:pt x="20079" y="2067"/>
                  </a:cubicBezTo>
                  <a:cubicBezTo>
                    <a:pt x="20079" y="2067"/>
                    <a:pt x="20079" y="2067"/>
                    <a:pt x="20079" y="2067"/>
                  </a:cubicBezTo>
                  <a:cubicBezTo>
                    <a:pt x="19775" y="1467"/>
                    <a:pt x="19775" y="1467"/>
                    <a:pt x="19470" y="1467"/>
                  </a:cubicBezTo>
                  <a:cubicBezTo>
                    <a:pt x="19470" y="2067"/>
                    <a:pt x="19470" y="2067"/>
                    <a:pt x="19166" y="2067"/>
                  </a:cubicBezTo>
                  <a:cubicBezTo>
                    <a:pt x="18862" y="2667"/>
                    <a:pt x="18558" y="2067"/>
                    <a:pt x="18254" y="2067"/>
                  </a:cubicBezTo>
                  <a:cubicBezTo>
                    <a:pt x="18254" y="2067"/>
                    <a:pt x="17949" y="1467"/>
                    <a:pt x="17949" y="1467"/>
                  </a:cubicBezTo>
                  <a:cubicBezTo>
                    <a:pt x="17949" y="1467"/>
                    <a:pt x="17949" y="1467"/>
                    <a:pt x="17949" y="1467"/>
                  </a:cubicBezTo>
                  <a:cubicBezTo>
                    <a:pt x="17949" y="1467"/>
                    <a:pt x="17645" y="867"/>
                    <a:pt x="17645" y="867"/>
                  </a:cubicBezTo>
                  <a:cubicBezTo>
                    <a:pt x="17645" y="867"/>
                    <a:pt x="17645" y="1467"/>
                    <a:pt x="17341" y="867"/>
                  </a:cubicBezTo>
                  <a:cubicBezTo>
                    <a:pt x="17037" y="867"/>
                    <a:pt x="16428" y="267"/>
                    <a:pt x="16124" y="267"/>
                  </a:cubicBezTo>
                  <a:cubicBezTo>
                    <a:pt x="16124" y="267"/>
                    <a:pt x="16124" y="267"/>
                    <a:pt x="15820" y="267"/>
                  </a:cubicBezTo>
                  <a:cubicBezTo>
                    <a:pt x="15820" y="267"/>
                    <a:pt x="15820" y="-333"/>
                    <a:pt x="15515" y="267"/>
                  </a:cubicBezTo>
                  <a:cubicBezTo>
                    <a:pt x="15211" y="267"/>
                    <a:pt x="15515" y="-333"/>
                    <a:pt x="15515" y="267"/>
                  </a:cubicBezTo>
                  <a:cubicBezTo>
                    <a:pt x="15211" y="867"/>
                    <a:pt x="15515" y="2067"/>
                    <a:pt x="15211" y="2067"/>
                  </a:cubicBezTo>
                  <a:cubicBezTo>
                    <a:pt x="15211" y="2067"/>
                    <a:pt x="14907" y="2067"/>
                    <a:pt x="14907" y="2067"/>
                  </a:cubicBezTo>
                  <a:cubicBezTo>
                    <a:pt x="14907" y="2067"/>
                    <a:pt x="14907" y="2067"/>
                    <a:pt x="14907" y="2067"/>
                  </a:cubicBezTo>
                  <a:cubicBezTo>
                    <a:pt x="14907" y="2067"/>
                    <a:pt x="14603" y="2667"/>
                    <a:pt x="14603" y="2667"/>
                  </a:cubicBezTo>
                  <a:cubicBezTo>
                    <a:pt x="14603" y="3267"/>
                    <a:pt x="14603" y="3267"/>
                    <a:pt x="14603" y="3867"/>
                  </a:cubicBezTo>
                  <a:cubicBezTo>
                    <a:pt x="14603" y="3267"/>
                    <a:pt x="14299" y="3267"/>
                    <a:pt x="14299" y="3267"/>
                  </a:cubicBezTo>
                  <a:cubicBezTo>
                    <a:pt x="14299" y="3267"/>
                    <a:pt x="14299" y="3267"/>
                    <a:pt x="14299" y="3267"/>
                  </a:cubicBezTo>
                  <a:cubicBezTo>
                    <a:pt x="14299" y="3267"/>
                    <a:pt x="14299" y="3267"/>
                    <a:pt x="13994" y="3267"/>
                  </a:cubicBezTo>
                  <a:cubicBezTo>
                    <a:pt x="13994" y="3267"/>
                    <a:pt x="13994" y="3267"/>
                    <a:pt x="13994" y="3267"/>
                  </a:cubicBezTo>
                  <a:cubicBezTo>
                    <a:pt x="13690" y="3267"/>
                    <a:pt x="13690" y="3867"/>
                    <a:pt x="13690" y="3867"/>
                  </a:cubicBezTo>
                  <a:cubicBezTo>
                    <a:pt x="13386" y="3867"/>
                    <a:pt x="13082" y="3267"/>
                    <a:pt x="13082" y="3267"/>
                  </a:cubicBezTo>
                  <a:cubicBezTo>
                    <a:pt x="12777" y="3267"/>
                    <a:pt x="12777" y="3267"/>
                    <a:pt x="12777" y="3267"/>
                  </a:cubicBezTo>
                  <a:cubicBezTo>
                    <a:pt x="12777" y="3267"/>
                    <a:pt x="12777" y="2667"/>
                    <a:pt x="12777" y="2667"/>
                  </a:cubicBezTo>
                  <a:cubicBezTo>
                    <a:pt x="12777" y="2667"/>
                    <a:pt x="12473" y="2067"/>
                    <a:pt x="12169" y="2067"/>
                  </a:cubicBezTo>
                  <a:cubicBezTo>
                    <a:pt x="12169" y="2067"/>
                    <a:pt x="12169" y="2667"/>
                    <a:pt x="12169" y="2667"/>
                  </a:cubicBezTo>
                  <a:cubicBezTo>
                    <a:pt x="12169" y="2667"/>
                    <a:pt x="12169" y="3267"/>
                    <a:pt x="12169" y="3267"/>
                  </a:cubicBezTo>
                  <a:cubicBezTo>
                    <a:pt x="11865" y="3867"/>
                    <a:pt x="11865" y="3867"/>
                    <a:pt x="11865" y="3867"/>
                  </a:cubicBezTo>
                  <a:cubicBezTo>
                    <a:pt x="11561" y="3867"/>
                    <a:pt x="11256" y="3267"/>
                    <a:pt x="11256" y="3867"/>
                  </a:cubicBezTo>
                  <a:cubicBezTo>
                    <a:pt x="10952" y="3867"/>
                    <a:pt x="11256" y="5067"/>
                    <a:pt x="10952" y="5067"/>
                  </a:cubicBezTo>
                  <a:cubicBezTo>
                    <a:pt x="10648" y="6267"/>
                    <a:pt x="9735" y="6267"/>
                    <a:pt x="9127" y="7467"/>
                  </a:cubicBezTo>
                  <a:cubicBezTo>
                    <a:pt x="9127" y="7467"/>
                    <a:pt x="9127" y="7467"/>
                    <a:pt x="9431" y="8067"/>
                  </a:cubicBezTo>
                  <a:cubicBezTo>
                    <a:pt x="9431" y="8667"/>
                    <a:pt x="9735" y="9267"/>
                    <a:pt x="9735" y="9867"/>
                  </a:cubicBezTo>
                  <a:cubicBezTo>
                    <a:pt x="9735" y="10467"/>
                    <a:pt x="9431" y="10467"/>
                    <a:pt x="9735" y="11067"/>
                  </a:cubicBezTo>
                  <a:cubicBezTo>
                    <a:pt x="9735" y="11067"/>
                    <a:pt x="9735" y="10467"/>
                    <a:pt x="10039" y="11067"/>
                  </a:cubicBezTo>
                  <a:cubicBezTo>
                    <a:pt x="10039" y="11067"/>
                    <a:pt x="10039" y="11667"/>
                    <a:pt x="10039" y="11667"/>
                  </a:cubicBezTo>
                  <a:cubicBezTo>
                    <a:pt x="10039" y="12267"/>
                    <a:pt x="10039" y="12867"/>
                    <a:pt x="9735" y="12867"/>
                  </a:cubicBezTo>
                  <a:cubicBezTo>
                    <a:pt x="9431" y="12867"/>
                    <a:pt x="9127" y="11667"/>
                    <a:pt x="9431" y="11667"/>
                  </a:cubicBezTo>
                  <a:cubicBezTo>
                    <a:pt x="9127" y="11667"/>
                    <a:pt x="9127" y="11067"/>
                    <a:pt x="9127" y="11067"/>
                  </a:cubicBezTo>
                  <a:cubicBezTo>
                    <a:pt x="8823" y="11067"/>
                    <a:pt x="8823" y="11067"/>
                    <a:pt x="8823" y="11067"/>
                  </a:cubicBezTo>
                  <a:cubicBezTo>
                    <a:pt x="8518" y="11067"/>
                    <a:pt x="8518" y="11667"/>
                    <a:pt x="8518" y="11667"/>
                  </a:cubicBezTo>
                  <a:cubicBezTo>
                    <a:pt x="8214" y="11667"/>
                    <a:pt x="8214" y="11067"/>
                    <a:pt x="8214" y="11067"/>
                  </a:cubicBezTo>
                  <a:cubicBezTo>
                    <a:pt x="8214" y="11067"/>
                    <a:pt x="7606" y="11067"/>
                    <a:pt x="7606" y="10467"/>
                  </a:cubicBezTo>
                  <a:cubicBezTo>
                    <a:pt x="7301" y="10467"/>
                    <a:pt x="7910" y="11067"/>
                    <a:pt x="7606" y="11667"/>
                  </a:cubicBezTo>
                  <a:cubicBezTo>
                    <a:pt x="7301" y="11667"/>
                    <a:pt x="6693" y="11667"/>
                    <a:pt x="6693" y="11667"/>
                  </a:cubicBezTo>
                  <a:cubicBezTo>
                    <a:pt x="6389" y="11667"/>
                    <a:pt x="6389" y="11667"/>
                    <a:pt x="6085" y="11667"/>
                  </a:cubicBezTo>
                  <a:cubicBezTo>
                    <a:pt x="5780" y="11667"/>
                    <a:pt x="6085" y="11667"/>
                    <a:pt x="5780" y="12267"/>
                  </a:cubicBezTo>
                  <a:cubicBezTo>
                    <a:pt x="5780" y="12267"/>
                    <a:pt x="5780" y="12267"/>
                    <a:pt x="5476" y="12267"/>
                  </a:cubicBezTo>
                  <a:cubicBezTo>
                    <a:pt x="5476" y="12267"/>
                    <a:pt x="5476" y="12267"/>
                    <a:pt x="5172" y="12867"/>
                  </a:cubicBezTo>
                  <a:cubicBezTo>
                    <a:pt x="5476" y="12867"/>
                    <a:pt x="5476" y="12867"/>
                    <a:pt x="5172" y="12867"/>
                  </a:cubicBezTo>
                  <a:cubicBezTo>
                    <a:pt x="5172" y="12867"/>
                    <a:pt x="4868" y="13467"/>
                    <a:pt x="4868" y="13467"/>
                  </a:cubicBezTo>
                  <a:cubicBezTo>
                    <a:pt x="4868" y="13467"/>
                    <a:pt x="4868" y="12867"/>
                    <a:pt x="4868" y="12867"/>
                  </a:cubicBezTo>
                  <a:cubicBezTo>
                    <a:pt x="4868" y="12867"/>
                    <a:pt x="4563" y="13467"/>
                    <a:pt x="4563" y="13467"/>
                  </a:cubicBezTo>
                  <a:cubicBezTo>
                    <a:pt x="4259" y="13467"/>
                    <a:pt x="4259" y="13467"/>
                    <a:pt x="4259" y="13467"/>
                  </a:cubicBezTo>
                  <a:cubicBezTo>
                    <a:pt x="3955" y="12867"/>
                    <a:pt x="3651" y="12267"/>
                    <a:pt x="3955" y="12267"/>
                  </a:cubicBezTo>
                  <a:cubicBezTo>
                    <a:pt x="3955" y="12267"/>
                    <a:pt x="3651" y="12267"/>
                    <a:pt x="3651" y="12267"/>
                  </a:cubicBezTo>
                  <a:cubicBezTo>
                    <a:pt x="3346" y="12267"/>
                    <a:pt x="3346" y="11667"/>
                    <a:pt x="3042" y="12267"/>
                  </a:cubicBezTo>
                  <a:cubicBezTo>
                    <a:pt x="2738" y="12267"/>
                    <a:pt x="3042" y="12267"/>
                    <a:pt x="2738" y="12267"/>
                  </a:cubicBezTo>
                  <a:cubicBezTo>
                    <a:pt x="2738" y="12267"/>
                    <a:pt x="2738" y="11667"/>
                    <a:pt x="2738" y="11667"/>
                  </a:cubicBezTo>
                  <a:cubicBezTo>
                    <a:pt x="2738" y="12867"/>
                    <a:pt x="2434" y="14667"/>
                    <a:pt x="1825" y="14067"/>
                  </a:cubicBezTo>
                  <a:cubicBezTo>
                    <a:pt x="1825" y="14067"/>
                    <a:pt x="2130" y="13467"/>
                    <a:pt x="1825" y="13467"/>
                  </a:cubicBezTo>
                  <a:cubicBezTo>
                    <a:pt x="1825" y="13467"/>
                    <a:pt x="1825" y="13467"/>
                    <a:pt x="1521" y="13467"/>
                  </a:cubicBezTo>
                  <a:cubicBezTo>
                    <a:pt x="1521" y="13467"/>
                    <a:pt x="1521" y="12867"/>
                    <a:pt x="1521" y="12867"/>
                  </a:cubicBezTo>
                  <a:cubicBezTo>
                    <a:pt x="1521" y="12267"/>
                    <a:pt x="1217" y="12867"/>
                    <a:pt x="1217" y="12267"/>
                  </a:cubicBezTo>
                  <a:cubicBezTo>
                    <a:pt x="1217" y="12267"/>
                    <a:pt x="913" y="12267"/>
                    <a:pt x="913" y="12267"/>
                  </a:cubicBezTo>
                  <a:cubicBezTo>
                    <a:pt x="913" y="12267"/>
                    <a:pt x="913" y="11667"/>
                    <a:pt x="913" y="11667"/>
                  </a:cubicBezTo>
                  <a:cubicBezTo>
                    <a:pt x="608" y="11667"/>
                    <a:pt x="608" y="12267"/>
                    <a:pt x="608" y="12267"/>
                  </a:cubicBezTo>
                  <a:cubicBezTo>
                    <a:pt x="608" y="12267"/>
                    <a:pt x="304" y="12267"/>
                    <a:pt x="304" y="12267"/>
                  </a:cubicBezTo>
                  <a:cubicBezTo>
                    <a:pt x="304" y="12867"/>
                    <a:pt x="304" y="12867"/>
                    <a:pt x="304" y="12867"/>
                  </a:cubicBezTo>
                  <a:cubicBezTo>
                    <a:pt x="304" y="13467"/>
                    <a:pt x="0" y="14067"/>
                    <a:pt x="0" y="14667"/>
                  </a:cubicBezTo>
                  <a:cubicBezTo>
                    <a:pt x="0" y="14667"/>
                    <a:pt x="304" y="15267"/>
                    <a:pt x="304" y="15267"/>
                  </a:cubicBezTo>
                  <a:cubicBezTo>
                    <a:pt x="304" y="15267"/>
                    <a:pt x="608" y="15867"/>
                    <a:pt x="304" y="15867"/>
                  </a:cubicBezTo>
                  <a:cubicBezTo>
                    <a:pt x="304" y="15867"/>
                    <a:pt x="913" y="16467"/>
                    <a:pt x="913" y="16467"/>
                  </a:cubicBezTo>
                  <a:cubicBezTo>
                    <a:pt x="1217" y="16467"/>
                    <a:pt x="913" y="16467"/>
                    <a:pt x="913" y="17067"/>
                  </a:cubicBezTo>
                  <a:cubicBezTo>
                    <a:pt x="1217" y="17067"/>
                    <a:pt x="913" y="17067"/>
                    <a:pt x="1217" y="17067"/>
                  </a:cubicBezTo>
                  <a:cubicBezTo>
                    <a:pt x="1217" y="17067"/>
                    <a:pt x="1217" y="17067"/>
                    <a:pt x="1521" y="17667"/>
                  </a:cubicBezTo>
                  <a:cubicBezTo>
                    <a:pt x="1521" y="17667"/>
                    <a:pt x="1825" y="17667"/>
                    <a:pt x="1825" y="17667"/>
                  </a:cubicBezTo>
                  <a:cubicBezTo>
                    <a:pt x="2130" y="17667"/>
                    <a:pt x="2130" y="17667"/>
                    <a:pt x="2130" y="17067"/>
                  </a:cubicBezTo>
                  <a:cubicBezTo>
                    <a:pt x="2130" y="17067"/>
                    <a:pt x="2130" y="17067"/>
                    <a:pt x="2130" y="17067"/>
                  </a:cubicBezTo>
                  <a:cubicBezTo>
                    <a:pt x="2434" y="17067"/>
                    <a:pt x="2434" y="16467"/>
                    <a:pt x="2434" y="16467"/>
                  </a:cubicBezTo>
                  <a:cubicBezTo>
                    <a:pt x="2738" y="16467"/>
                    <a:pt x="2738" y="17067"/>
                    <a:pt x="2738" y="17067"/>
                  </a:cubicBezTo>
                  <a:cubicBezTo>
                    <a:pt x="2738" y="17667"/>
                    <a:pt x="2738" y="17667"/>
                    <a:pt x="2738" y="17667"/>
                  </a:cubicBezTo>
                  <a:cubicBezTo>
                    <a:pt x="2738" y="17667"/>
                    <a:pt x="3042" y="17667"/>
                    <a:pt x="3042" y="17667"/>
                  </a:cubicBezTo>
                  <a:cubicBezTo>
                    <a:pt x="3346" y="17667"/>
                    <a:pt x="3346" y="17667"/>
                    <a:pt x="3651" y="18267"/>
                  </a:cubicBezTo>
                  <a:cubicBezTo>
                    <a:pt x="3651" y="18267"/>
                    <a:pt x="3346" y="18267"/>
                    <a:pt x="3651" y="18267"/>
                  </a:cubicBezTo>
                  <a:cubicBezTo>
                    <a:pt x="3955" y="18267"/>
                    <a:pt x="4259" y="18267"/>
                    <a:pt x="4259" y="18267"/>
                  </a:cubicBezTo>
                  <a:cubicBezTo>
                    <a:pt x="4563" y="17667"/>
                    <a:pt x="4563" y="17067"/>
                    <a:pt x="4563" y="17067"/>
                  </a:cubicBezTo>
                  <a:cubicBezTo>
                    <a:pt x="4868" y="16467"/>
                    <a:pt x="4868" y="16467"/>
                    <a:pt x="5172" y="16467"/>
                  </a:cubicBezTo>
                  <a:cubicBezTo>
                    <a:pt x="5172" y="16467"/>
                    <a:pt x="5172" y="17067"/>
                    <a:pt x="5476" y="17067"/>
                  </a:cubicBezTo>
                  <a:cubicBezTo>
                    <a:pt x="5476" y="16467"/>
                    <a:pt x="5476" y="16467"/>
                    <a:pt x="5476" y="16467"/>
                  </a:cubicBezTo>
                  <a:cubicBezTo>
                    <a:pt x="5476" y="16467"/>
                    <a:pt x="5476" y="16467"/>
                    <a:pt x="5780" y="16467"/>
                  </a:cubicBezTo>
                  <a:cubicBezTo>
                    <a:pt x="5780" y="16467"/>
                    <a:pt x="6085" y="16467"/>
                    <a:pt x="6085" y="16467"/>
                  </a:cubicBezTo>
                  <a:cubicBezTo>
                    <a:pt x="6389" y="16467"/>
                    <a:pt x="6389" y="16467"/>
                    <a:pt x="6693" y="16467"/>
                  </a:cubicBezTo>
                  <a:cubicBezTo>
                    <a:pt x="6693" y="16467"/>
                    <a:pt x="7301" y="15867"/>
                    <a:pt x="7606" y="15867"/>
                  </a:cubicBezTo>
                  <a:cubicBezTo>
                    <a:pt x="7606" y="15867"/>
                    <a:pt x="7606" y="15867"/>
                    <a:pt x="7606" y="16467"/>
                  </a:cubicBezTo>
                  <a:cubicBezTo>
                    <a:pt x="7301" y="16467"/>
                    <a:pt x="7301" y="16467"/>
                    <a:pt x="7301" y="16467"/>
                  </a:cubicBezTo>
                  <a:cubicBezTo>
                    <a:pt x="7301" y="17067"/>
                    <a:pt x="7606" y="17067"/>
                    <a:pt x="7301" y="17067"/>
                  </a:cubicBezTo>
                  <a:cubicBezTo>
                    <a:pt x="7606" y="17067"/>
                    <a:pt x="7606" y="17667"/>
                    <a:pt x="7910" y="17667"/>
                  </a:cubicBezTo>
                  <a:cubicBezTo>
                    <a:pt x="7910" y="17667"/>
                    <a:pt x="7910" y="18267"/>
                    <a:pt x="7910" y="18267"/>
                  </a:cubicBezTo>
                  <a:cubicBezTo>
                    <a:pt x="7910" y="18267"/>
                    <a:pt x="7910" y="18267"/>
                    <a:pt x="7910" y="18267"/>
                  </a:cubicBezTo>
                  <a:cubicBezTo>
                    <a:pt x="7910" y="18267"/>
                    <a:pt x="7910" y="18867"/>
                    <a:pt x="8214" y="18867"/>
                  </a:cubicBezTo>
                  <a:cubicBezTo>
                    <a:pt x="8214" y="18867"/>
                    <a:pt x="8214" y="18867"/>
                    <a:pt x="8518" y="19467"/>
                  </a:cubicBezTo>
                  <a:cubicBezTo>
                    <a:pt x="8823" y="19467"/>
                    <a:pt x="9127" y="19467"/>
                    <a:pt x="9431" y="19467"/>
                  </a:cubicBezTo>
                  <a:cubicBezTo>
                    <a:pt x="9431" y="20067"/>
                    <a:pt x="9735" y="20067"/>
                    <a:pt x="10039" y="20067"/>
                  </a:cubicBezTo>
                  <a:cubicBezTo>
                    <a:pt x="10039" y="20067"/>
                    <a:pt x="10344" y="20067"/>
                    <a:pt x="10344" y="20067"/>
                  </a:cubicBezTo>
                  <a:cubicBezTo>
                    <a:pt x="10648" y="20067"/>
                    <a:pt x="10952" y="20067"/>
                    <a:pt x="11256" y="20067"/>
                  </a:cubicBezTo>
                  <a:cubicBezTo>
                    <a:pt x="11865" y="20667"/>
                    <a:pt x="12169" y="20667"/>
                    <a:pt x="12777" y="20667"/>
                  </a:cubicBezTo>
                  <a:cubicBezTo>
                    <a:pt x="12777" y="20667"/>
                    <a:pt x="12777" y="20667"/>
                    <a:pt x="13082" y="21267"/>
                  </a:cubicBezTo>
                  <a:cubicBezTo>
                    <a:pt x="13082" y="21267"/>
                    <a:pt x="13386" y="21267"/>
                    <a:pt x="13690" y="21267"/>
                  </a:cubicBezTo>
                  <a:cubicBezTo>
                    <a:pt x="13690" y="21267"/>
                    <a:pt x="13994" y="21267"/>
                    <a:pt x="13994" y="21267"/>
                  </a:cubicBezTo>
                  <a:cubicBezTo>
                    <a:pt x="14299" y="21267"/>
                    <a:pt x="13994" y="21267"/>
                    <a:pt x="14299" y="21267"/>
                  </a:cubicBezTo>
                  <a:cubicBezTo>
                    <a:pt x="14299" y="21267"/>
                    <a:pt x="14603" y="21267"/>
                    <a:pt x="14603" y="21267"/>
                  </a:cubicBezTo>
                  <a:cubicBezTo>
                    <a:pt x="14603" y="20667"/>
                    <a:pt x="14603" y="20667"/>
                    <a:pt x="14603" y="20667"/>
                  </a:cubicBezTo>
                  <a:cubicBezTo>
                    <a:pt x="14603" y="20667"/>
                    <a:pt x="14907" y="20667"/>
                    <a:pt x="14907" y="20667"/>
                  </a:cubicBezTo>
                  <a:cubicBezTo>
                    <a:pt x="14907" y="20667"/>
                    <a:pt x="15211" y="18867"/>
                    <a:pt x="15515" y="20067"/>
                  </a:cubicBezTo>
                  <a:cubicBezTo>
                    <a:pt x="15515" y="19467"/>
                    <a:pt x="15820" y="19467"/>
                    <a:pt x="16124" y="19467"/>
                  </a:cubicBezTo>
                  <a:cubicBezTo>
                    <a:pt x="16124" y="19467"/>
                    <a:pt x="16428" y="19467"/>
                    <a:pt x="16428" y="19467"/>
                  </a:cubicBezTo>
                  <a:cubicBezTo>
                    <a:pt x="16428" y="19467"/>
                    <a:pt x="16732" y="19467"/>
                    <a:pt x="16732" y="19467"/>
                  </a:cubicBezTo>
                  <a:cubicBezTo>
                    <a:pt x="17037" y="19467"/>
                    <a:pt x="16732" y="19467"/>
                    <a:pt x="17037" y="19467"/>
                  </a:cubicBezTo>
                  <a:cubicBezTo>
                    <a:pt x="17037" y="18867"/>
                    <a:pt x="17341" y="19467"/>
                    <a:pt x="17341" y="18867"/>
                  </a:cubicBezTo>
                  <a:cubicBezTo>
                    <a:pt x="17645" y="18867"/>
                    <a:pt x="17949" y="18267"/>
                    <a:pt x="18254" y="19467"/>
                  </a:cubicBezTo>
                  <a:cubicBezTo>
                    <a:pt x="18254" y="18867"/>
                    <a:pt x="18254" y="18267"/>
                    <a:pt x="18254" y="18267"/>
                  </a:cubicBezTo>
                  <a:cubicBezTo>
                    <a:pt x="18254" y="17667"/>
                    <a:pt x="18558" y="17667"/>
                    <a:pt x="18862" y="17067"/>
                  </a:cubicBezTo>
                  <a:cubicBezTo>
                    <a:pt x="18862" y="17067"/>
                    <a:pt x="18862" y="16467"/>
                    <a:pt x="19166" y="16467"/>
                  </a:cubicBezTo>
                  <a:cubicBezTo>
                    <a:pt x="19470" y="16467"/>
                    <a:pt x="19470" y="16467"/>
                    <a:pt x="19775" y="16467"/>
                  </a:cubicBezTo>
                  <a:cubicBezTo>
                    <a:pt x="19470" y="16467"/>
                    <a:pt x="19470" y="16467"/>
                    <a:pt x="19470" y="16467"/>
                  </a:cubicBezTo>
                  <a:cubicBezTo>
                    <a:pt x="19775" y="16467"/>
                    <a:pt x="19470" y="15867"/>
                    <a:pt x="19470" y="15867"/>
                  </a:cubicBezTo>
                  <a:cubicBezTo>
                    <a:pt x="19470" y="15867"/>
                    <a:pt x="19775" y="15867"/>
                    <a:pt x="19775" y="15867"/>
                  </a:cubicBezTo>
                  <a:cubicBezTo>
                    <a:pt x="19775" y="15867"/>
                    <a:pt x="19775" y="15267"/>
                    <a:pt x="19775" y="15267"/>
                  </a:cubicBezTo>
                  <a:cubicBezTo>
                    <a:pt x="19775" y="15867"/>
                    <a:pt x="19470" y="15267"/>
                    <a:pt x="19470" y="15267"/>
                  </a:cubicBezTo>
                  <a:cubicBezTo>
                    <a:pt x="19470" y="15267"/>
                    <a:pt x="19470" y="14667"/>
                    <a:pt x="19470" y="14667"/>
                  </a:cubicBezTo>
                  <a:cubicBezTo>
                    <a:pt x="19470" y="14667"/>
                    <a:pt x="19470" y="14667"/>
                    <a:pt x="19470" y="14667"/>
                  </a:cubicBezTo>
                  <a:cubicBezTo>
                    <a:pt x="19470" y="14067"/>
                    <a:pt x="19470" y="14067"/>
                    <a:pt x="19470" y="13467"/>
                  </a:cubicBezTo>
                  <a:cubicBezTo>
                    <a:pt x="19470" y="12867"/>
                    <a:pt x="19470" y="13467"/>
                    <a:pt x="19775" y="13467"/>
                  </a:cubicBezTo>
                  <a:cubicBezTo>
                    <a:pt x="20079" y="12867"/>
                    <a:pt x="20079" y="12867"/>
                    <a:pt x="20079" y="12867"/>
                  </a:cubicBezTo>
                  <a:cubicBezTo>
                    <a:pt x="20079" y="12867"/>
                    <a:pt x="20079" y="12267"/>
                    <a:pt x="20079" y="12267"/>
                  </a:cubicBezTo>
                  <a:cubicBezTo>
                    <a:pt x="20079" y="12267"/>
                    <a:pt x="20079" y="11667"/>
                    <a:pt x="20079" y="11667"/>
                  </a:cubicBezTo>
                  <a:cubicBezTo>
                    <a:pt x="19775" y="11067"/>
                    <a:pt x="19470" y="11667"/>
                    <a:pt x="19470" y="11067"/>
                  </a:cubicBezTo>
                  <a:cubicBezTo>
                    <a:pt x="19470" y="11067"/>
                    <a:pt x="19470" y="11067"/>
                    <a:pt x="19775" y="10467"/>
                  </a:cubicBezTo>
                  <a:cubicBezTo>
                    <a:pt x="19775" y="10467"/>
                    <a:pt x="19775" y="10467"/>
                    <a:pt x="19775" y="10467"/>
                  </a:cubicBezTo>
                  <a:cubicBezTo>
                    <a:pt x="20079" y="10467"/>
                    <a:pt x="20383" y="11667"/>
                    <a:pt x="20687" y="10467"/>
                  </a:cubicBezTo>
                  <a:cubicBezTo>
                    <a:pt x="20687" y="11067"/>
                    <a:pt x="21296" y="11067"/>
                    <a:pt x="21296" y="10467"/>
                  </a:cubicBezTo>
                  <a:cubicBezTo>
                    <a:pt x="21296" y="10467"/>
                    <a:pt x="21296" y="10467"/>
                    <a:pt x="21296" y="9867"/>
                  </a:cubicBezTo>
                  <a:cubicBezTo>
                    <a:pt x="21296" y="9867"/>
                    <a:pt x="21296" y="9267"/>
                    <a:pt x="20992" y="9867"/>
                  </a:cubicBezTo>
                  <a:cubicBezTo>
                    <a:pt x="21296" y="9267"/>
                    <a:pt x="21296" y="9267"/>
                    <a:pt x="21296" y="9267"/>
                  </a:cubicBezTo>
                  <a:cubicBezTo>
                    <a:pt x="21296" y="9267"/>
                    <a:pt x="21296" y="8667"/>
                    <a:pt x="21600" y="8067"/>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a:p>
          </p:txBody>
        </p:sp>
        <p:sp>
          <p:nvSpPr>
            <p:cNvPr id="121" name="Shape 812">
              <a:extLst>
                <a:ext uri="{FF2B5EF4-FFF2-40B4-BE49-F238E27FC236}">
                  <a16:creationId xmlns:a16="http://schemas.microsoft.com/office/drawing/2014/main" id="{D18F2C1C-905D-4374-9E14-A300BF520A63}"/>
                </a:ext>
              </a:extLst>
            </p:cNvPr>
            <p:cNvSpPr/>
            <p:nvPr/>
          </p:nvSpPr>
          <p:spPr>
            <a:xfrm>
              <a:off x="10231814" y="8905220"/>
              <a:ext cx="472744" cy="489831"/>
            </a:xfrm>
            <a:custGeom>
              <a:avLst/>
              <a:gdLst/>
              <a:ahLst/>
              <a:cxnLst>
                <a:cxn ang="0">
                  <a:pos x="wd2" y="hd2"/>
                </a:cxn>
                <a:cxn ang="5400000">
                  <a:pos x="wd2" y="hd2"/>
                </a:cxn>
                <a:cxn ang="10800000">
                  <a:pos x="wd2" y="hd2"/>
                </a:cxn>
                <a:cxn ang="16200000">
                  <a:pos x="wd2" y="hd2"/>
                </a:cxn>
              </a:cxnLst>
              <a:rect l="0" t="0" r="r" b="b"/>
              <a:pathLst>
                <a:path w="21600" h="21600" extrusionOk="0">
                  <a:moveTo>
                    <a:pt x="21600" y="18000"/>
                  </a:moveTo>
                  <a:cubicBezTo>
                    <a:pt x="20855" y="18000"/>
                    <a:pt x="20855" y="17280"/>
                    <a:pt x="20855" y="17280"/>
                  </a:cubicBezTo>
                  <a:cubicBezTo>
                    <a:pt x="20110" y="16560"/>
                    <a:pt x="19366" y="16560"/>
                    <a:pt x="20110" y="16560"/>
                  </a:cubicBezTo>
                  <a:cubicBezTo>
                    <a:pt x="20855" y="15840"/>
                    <a:pt x="20855" y="16560"/>
                    <a:pt x="20855" y="15840"/>
                  </a:cubicBezTo>
                  <a:cubicBezTo>
                    <a:pt x="20855" y="15120"/>
                    <a:pt x="20855" y="15840"/>
                    <a:pt x="20855" y="15120"/>
                  </a:cubicBezTo>
                  <a:cubicBezTo>
                    <a:pt x="20855" y="15120"/>
                    <a:pt x="19366" y="15120"/>
                    <a:pt x="20110" y="15120"/>
                  </a:cubicBezTo>
                  <a:cubicBezTo>
                    <a:pt x="19366" y="15120"/>
                    <a:pt x="19366" y="15120"/>
                    <a:pt x="19366" y="15120"/>
                  </a:cubicBezTo>
                  <a:cubicBezTo>
                    <a:pt x="19366" y="15120"/>
                    <a:pt x="18621" y="15120"/>
                    <a:pt x="18621" y="15120"/>
                  </a:cubicBezTo>
                  <a:cubicBezTo>
                    <a:pt x="18621" y="15120"/>
                    <a:pt x="18621" y="14400"/>
                    <a:pt x="17876" y="14400"/>
                  </a:cubicBezTo>
                  <a:cubicBezTo>
                    <a:pt x="17876" y="14400"/>
                    <a:pt x="17876" y="14400"/>
                    <a:pt x="17876" y="14400"/>
                  </a:cubicBezTo>
                  <a:cubicBezTo>
                    <a:pt x="17131" y="13680"/>
                    <a:pt x="17131" y="13680"/>
                    <a:pt x="17131" y="13680"/>
                  </a:cubicBezTo>
                  <a:cubicBezTo>
                    <a:pt x="16386" y="12960"/>
                    <a:pt x="16386" y="12960"/>
                    <a:pt x="16386" y="12960"/>
                  </a:cubicBezTo>
                  <a:cubicBezTo>
                    <a:pt x="15641" y="12960"/>
                    <a:pt x="15641" y="12240"/>
                    <a:pt x="15641" y="12240"/>
                  </a:cubicBezTo>
                  <a:cubicBezTo>
                    <a:pt x="15641" y="12240"/>
                    <a:pt x="14152" y="12240"/>
                    <a:pt x="14152" y="11520"/>
                  </a:cubicBezTo>
                  <a:cubicBezTo>
                    <a:pt x="14897" y="10800"/>
                    <a:pt x="16386" y="11520"/>
                    <a:pt x="16386" y="11520"/>
                  </a:cubicBezTo>
                  <a:cubicBezTo>
                    <a:pt x="17131" y="11520"/>
                    <a:pt x="17876" y="10080"/>
                    <a:pt x="17131" y="9360"/>
                  </a:cubicBezTo>
                  <a:cubicBezTo>
                    <a:pt x="17131" y="9360"/>
                    <a:pt x="16386" y="9360"/>
                    <a:pt x="15641" y="9360"/>
                  </a:cubicBezTo>
                  <a:cubicBezTo>
                    <a:pt x="15641" y="8640"/>
                    <a:pt x="14152" y="7920"/>
                    <a:pt x="14152" y="7920"/>
                  </a:cubicBezTo>
                  <a:cubicBezTo>
                    <a:pt x="14152" y="7200"/>
                    <a:pt x="13407" y="7200"/>
                    <a:pt x="13407" y="6480"/>
                  </a:cubicBezTo>
                  <a:cubicBezTo>
                    <a:pt x="13407" y="6480"/>
                    <a:pt x="12662" y="5760"/>
                    <a:pt x="13407" y="5760"/>
                  </a:cubicBezTo>
                  <a:cubicBezTo>
                    <a:pt x="13407" y="5040"/>
                    <a:pt x="14897" y="5040"/>
                    <a:pt x="14897" y="4320"/>
                  </a:cubicBezTo>
                  <a:cubicBezTo>
                    <a:pt x="14897" y="4320"/>
                    <a:pt x="14152" y="3600"/>
                    <a:pt x="13407" y="3600"/>
                  </a:cubicBezTo>
                  <a:cubicBezTo>
                    <a:pt x="13407" y="3600"/>
                    <a:pt x="13407" y="2880"/>
                    <a:pt x="13407" y="2880"/>
                  </a:cubicBezTo>
                  <a:cubicBezTo>
                    <a:pt x="13407" y="2880"/>
                    <a:pt x="13407" y="2880"/>
                    <a:pt x="13407" y="2880"/>
                  </a:cubicBezTo>
                  <a:cubicBezTo>
                    <a:pt x="12662" y="2880"/>
                    <a:pt x="12662" y="2880"/>
                    <a:pt x="11917" y="2880"/>
                  </a:cubicBezTo>
                  <a:cubicBezTo>
                    <a:pt x="11917" y="2880"/>
                    <a:pt x="11917" y="2160"/>
                    <a:pt x="11172" y="2160"/>
                  </a:cubicBezTo>
                  <a:cubicBezTo>
                    <a:pt x="11172" y="2880"/>
                    <a:pt x="11172" y="2160"/>
                    <a:pt x="11172" y="2160"/>
                  </a:cubicBezTo>
                  <a:cubicBezTo>
                    <a:pt x="11172" y="1440"/>
                    <a:pt x="11917" y="2160"/>
                    <a:pt x="11917" y="1440"/>
                  </a:cubicBezTo>
                  <a:cubicBezTo>
                    <a:pt x="11917" y="1440"/>
                    <a:pt x="11172" y="1440"/>
                    <a:pt x="11172" y="1440"/>
                  </a:cubicBezTo>
                  <a:cubicBezTo>
                    <a:pt x="10428" y="720"/>
                    <a:pt x="10428" y="720"/>
                    <a:pt x="10428" y="0"/>
                  </a:cubicBezTo>
                  <a:cubicBezTo>
                    <a:pt x="10428" y="720"/>
                    <a:pt x="9683" y="0"/>
                    <a:pt x="8938" y="720"/>
                  </a:cubicBezTo>
                  <a:cubicBezTo>
                    <a:pt x="8938" y="720"/>
                    <a:pt x="10428" y="1440"/>
                    <a:pt x="8938" y="720"/>
                  </a:cubicBezTo>
                  <a:cubicBezTo>
                    <a:pt x="7448" y="720"/>
                    <a:pt x="8193" y="1440"/>
                    <a:pt x="7448" y="1440"/>
                  </a:cubicBezTo>
                  <a:cubicBezTo>
                    <a:pt x="7448" y="1440"/>
                    <a:pt x="6703" y="1440"/>
                    <a:pt x="6703" y="1440"/>
                  </a:cubicBezTo>
                  <a:cubicBezTo>
                    <a:pt x="6703" y="1440"/>
                    <a:pt x="5959" y="720"/>
                    <a:pt x="5959" y="720"/>
                  </a:cubicBezTo>
                  <a:cubicBezTo>
                    <a:pt x="5959" y="720"/>
                    <a:pt x="5959" y="1440"/>
                    <a:pt x="5214" y="1440"/>
                  </a:cubicBezTo>
                  <a:cubicBezTo>
                    <a:pt x="5214" y="1440"/>
                    <a:pt x="5214" y="720"/>
                    <a:pt x="4469" y="720"/>
                  </a:cubicBezTo>
                  <a:cubicBezTo>
                    <a:pt x="4469" y="720"/>
                    <a:pt x="4469" y="1440"/>
                    <a:pt x="4469" y="1440"/>
                  </a:cubicBezTo>
                  <a:cubicBezTo>
                    <a:pt x="4469" y="1440"/>
                    <a:pt x="3724" y="1440"/>
                    <a:pt x="3724" y="1440"/>
                  </a:cubicBezTo>
                  <a:cubicBezTo>
                    <a:pt x="2979" y="1440"/>
                    <a:pt x="2234" y="2160"/>
                    <a:pt x="1490" y="2160"/>
                  </a:cubicBezTo>
                  <a:cubicBezTo>
                    <a:pt x="745" y="2160"/>
                    <a:pt x="745" y="2160"/>
                    <a:pt x="0" y="2160"/>
                  </a:cubicBezTo>
                  <a:cubicBezTo>
                    <a:pt x="0" y="2880"/>
                    <a:pt x="0" y="2880"/>
                    <a:pt x="745" y="2880"/>
                  </a:cubicBezTo>
                  <a:cubicBezTo>
                    <a:pt x="745" y="3600"/>
                    <a:pt x="745" y="3600"/>
                    <a:pt x="1490" y="4320"/>
                  </a:cubicBezTo>
                  <a:cubicBezTo>
                    <a:pt x="1490" y="4320"/>
                    <a:pt x="1490" y="5040"/>
                    <a:pt x="1490" y="5760"/>
                  </a:cubicBezTo>
                  <a:cubicBezTo>
                    <a:pt x="1490" y="6480"/>
                    <a:pt x="1490" y="6480"/>
                    <a:pt x="1490" y="7200"/>
                  </a:cubicBezTo>
                  <a:cubicBezTo>
                    <a:pt x="1490" y="7200"/>
                    <a:pt x="745" y="7200"/>
                    <a:pt x="745" y="7200"/>
                  </a:cubicBezTo>
                  <a:cubicBezTo>
                    <a:pt x="745" y="7200"/>
                    <a:pt x="745" y="7200"/>
                    <a:pt x="745" y="7200"/>
                  </a:cubicBezTo>
                  <a:cubicBezTo>
                    <a:pt x="745" y="7920"/>
                    <a:pt x="745" y="7200"/>
                    <a:pt x="745" y="7920"/>
                  </a:cubicBezTo>
                  <a:cubicBezTo>
                    <a:pt x="745" y="7920"/>
                    <a:pt x="745" y="7920"/>
                    <a:pt x="745" y="7920"/>
                  </a:cubicBezTo>
                  <a:cubicBezTo>
                    <a:pt x="745" y="7920"/>
                    <a:pt x="745" y="8640"/>
                    <a:pt x="745" y="8640"/>
                  </a:cubicBezTo>
                  <a:cubicBezTo>
                    <a:pt x="745" y="8640"/>
                    <a:pt x="745" y="8640"/>
                    <a:pt x="1490" y="9360"/>
                  </a:cubicBezTo>
                  <a:cubicBezTo>
                    <a:pt x="1490" y="9360"/>
                    <a:pt x="1490" y="10080"/>
                    <a:pt x="1490" y="10080"/>
                  </a:cubicBezTo>
                  <a:cubicBezTo>
                    <a:pt x="1490" y="10080"/>
                    <a:pt x="1490" y="10080"/>
                    <a:pt x="1490" y="10800"/>
                  </a:cubicBezTo>
                  <a:cubicBezTo>
                    <a:pt x="1490" y="10800"/>
                    <a:pt x="1490" y="10800"/>
                    <a:pt x="1490" y="10800"/>
                  </a:cubicBezTo>
                  <a:cubicBezTo>
                    <a:pt x="2234" y="10800"/>
                    <a:pt x="2979" y="11520"/>
                    <a:pt x="3724" y="11520"/>
                  </a:cubicBezTo>
                  <a:cubicBezTo>
                    <a:pt x="4469" y="11520"/>
                    <a:pt x="4469" y="11520"/>
                    <a:pt x="5214" y="11520"/>
                  </a:cubicBezTo>
                  <a:cubicBezTo>
                    <a:pt x="5959" y="11520"/>
                    <a:pt x="7448" y="12240"/>
                    <a:pt x="7448" y="12960"/>
                  </a:cubicBezTo>
                  <a:cubicBezTo>
                    <a:pt x="8193" y="12960"/>
                    <a:pt x="8193" y="13680"/>
                    <a:pt x="8938" y="14400"/>
                  </a:cubicBezTo>
                  <a:cubicBezTo>
                    <a:pt x="9683" y="14400"/>
                    <a:pt x="10428" y="13680"/>
                    <a:pt x="11172" y="13680"/>
                  </a:cubicBezTo>
                  <a:cubicBezTo>
                    <a:pt x="11917" y="14400"/>
                    <a:pt x="11172" y="15120"/>
                    <a:pt x="11917" y="15120"/>
                  </a:cubicBezTo>
                  <a:cubicBezTo>
                    <a:pt x="11917" y="15120"/>
                    <a:pt x="11917" y="15120"/>
                    <a:pt x="12662" y="15120"/>
                  </a:cubicBezTo>
                  <a:cubicBezTo>
                    <a:pt x="12662" y="15120"/>
                    <a:pt x="12662" y="15840"/>
                    <a:pt x="12662" y="15840"/>
                  </a:cubicBezTo>
                  <a:cubicBezTo>
                    <a:pt x="12662" y="15840"/>
                    <a:pt x="13407" y="15840"/>
                    <a:pt x="13407" y="15840"/>
                  </a:cubicBezTo>
                  <a:cubicBezTo>
                    <a:pt x="13407" y="15840"/>
                    <a:pt x="13407" y="15840"/>
                    <a:pt x="14152" y="15840"/>
                  </a:cubicBezTo>
                  <a:cubicBezTo>
                    <a:pt x="14152" y="15840"/>
                    <a:pt x="14897" y="15120"/>
                    <a:pt x="15641" y="15120"/>
                  </a:cubicBezTo>
                  <a:cubicBezTo>
                    <a:pt x="16386" y="15840"/>
                    <a:pt x="15641" y="16560"/>
                    <a:pt x="15641" y="16560"/>
                  </a:cubicBezTo>
                  <a:cubicBezTo>
                    <a:pt x="15641" y="17280"/>
                    <a:pt x="15641" y="16560"/>
                    <a:pt x="16386" y="17280"/>
                  </a:cubicBezTo>
                  <a:cubicBezTo>
                    <a:pt x="16386" y="17280"/>
                    <a:pt x="17131" y="17280"/>
                    <a:pt x="17131" y="18000"/>
                  </a:cubicBezTo>
                  <a:cubicBezTo>
                    <a:pt x="17131" y="18000"/>
                    <a:pt x="17131" y="18720"/>
                    <a:pt x="17131" y="19440"/>
                  </a:cubicBezTo>
                  <a:cubicBezTo>
                    <a:pt x="17131" y="19440"/>
                    <a:pt x="17876" y="20160"/>
                    <a:pt x="17876" y="20880"/>
                  </a:cubicBezTo>
                  <a:cubicBezTo>
                    <a:pt x="18621" y="21600"/>
                    <a:pt x="17876" y="21600"/>
                    <a:pt x="18621" y="21600"/>
                  </a:cubicBezTo>
                  <a:cubicBezTo>
                    <a:pt x="19366" y="21600"/>
                    <a:pt x="19366" y="20880"/>
                    <a:pt x="19366" y="20880"/>
                  </a:cubicBezTo>
                  <a:cubicBezTo>
                    <a:pt x="20110" y="20880"/>
                    <a:pt x="20110" y="20880"/>
                    <a:pt x="20855" y="20880"/>
                  </a:cubicBezTo>
                  <a:cubicBezTo>
                    <a:pt x="20855" y="20880"/>
                    <a:pt x="20855" y="20160"/>
                    <a:pt x="20855" y="20160"/>
                  </a:cubicBezTo>
                  <a:cubicBezTo>
                    <a:pt x="20855" y="19440"/>
                    <a:pt x="20855" y="19440"/>
                    <a:pt x="20855" y="19440"/>
                  </a:cubicBezTo>
                  <a:cubicBezTo>
                    <a:pt x="20855" y="19440"/>
                    <a:pt x="20110" y="18720"/>
                    <a:pt x="20110" y="18720"/>
                  </a:cubicBezTo>
                  <a:cubicBezTo>
                    <a:pt x="20110" y="18000"/>
                    <a:pt x="20855" y="18720"/>
                    <a:pt x="20855" y="18720"/>
                  </a:cubicBezTo>
                  <a:cubicBezTo>
                    <a:pt x="20855" y="18720"/>
                    <a:pt x="21600" y="18720"/>
                    <a:pt x="21600" y="1800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a:p>
          </p:txBody>
        </p:sp>
        <p:sp>
          <p:nvSpPr>
            <p:cNvPr id="122" name="Shape 813">
              <a:extLst>
                <a:ext uri="{FF2B5EF4-FFF2-40B4-BE49-F238E27FC236}">
                  <a16:creationId xmlns:a16="http://schemas.microsoft.com/office/drawing/2014/main" id="{AF14FB50-42FD-4851-9F89-BCCB12C4C191}"/>
                </a:ext>
              </a:extLst>
            </p:cNvPr>
            <p:cNvSpPr/>
            <p:nvPr/>
          </p:nvSpPr>
          <p:spPr>
            <a:xfrm>
              <a:off x="3898199" y="8638075"/>
              <a:ext cx="65503" cy="47308"/>
            </a:xfrm>
            <a:custGeom>
              <a:avLst/>
              <a:gdLst/>
              <a:ahLst/>
              <a:cxnLst>
                <a:cxn ang="0">
                  <a:pos x="wd2" y="hd2"/>
                </a:cxn>
                <a:cxn ang="5400000">
                  <a:pos x="wd2" y="hd2"/>
                </a:cxn>
                <a:cxn ang="10800000">
                  <a:pos x="wd2" y="hd2"/>
                </a:cxn>
                <a:cxn ang="16200000">
                  <a:pos x="wd2" y="hd2"/>
                </a:cxn>
              </a:cxnLst>
              <a:rect l="0" t="0" r="r" b="b"/>
              <a:pathLst>
                <a:path w="21600" h="15600" extrusionOk="0">
                  <a:moveTo>
                    <a:pt x="21600" y="7800"/>
                  </a:moveTo>
                  <a:cubicBezTo>
                    <a:pt x="16200" y="7800"/>
                    <a:pt x="16200" y="2400"/>
                    <a:pt x="16200" y="2400"/>
                  </a:cubicBezTo>
                  <a:cubicBezTo>
                    <a:pt x="16200" y="2400"/>
                    <a:pt x="5400" y="-3000"/>
                    <a:pt x="5400" y="2400"/>
                  </a:cubicBezTo>
                  <a:cubicBezTo>
                    <a:pt x="5400" y="2400"/>
                    <a:pt x="0" y="7800"/>
                    <a:pt x="0" y="7800"/>
                  </a:cubicBezTo>
                  <a:cubicBezTo>
                    <a:pt x="5400" y="7800"/>
                    <a:pt x="5400" y="7800"/>
                    <a:pt x="0" y="13200"/>
                  </a:cubicBezTo>
                  <a:cubicBezTo>
                    <a:pt x="5400" y="18600"/>
                    <a:pt x="10800" y="13200"/>
                    <a:pt x="16200" y="13200"/>
                  </a:cubicBezTo>
                  <a:cubicBezTo>
                    <a:pt x="16200" y="13200"/>
                    <a:pt x="16200" y="13200"/>
                    <a:pt x="16200" y="13200"/>
                  </a:cubicBezTo>
                  <a:cubicBezTo>
                    <a:pt x="16200" y="7800"/>
                    <a:pt x="16200" y="7800"/>
                    <a:pt x="21600" y="780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a:p>
          </p:txBody>
        </p:sp>
        <p:sp>
          <p:nvSpPr>
            <p:cNvPr id="123" name="Shape 814">
              <a:extLst>
                <a:ext uri="{FF2B5EF4-FFF2-40B4-BE49-F238E27FC236}">
                  <a16:creationId xmlns:a16="http://schemas.microsoft.com/office/drawing/2014/main" id="{673507F1-C3DD-4C1A-98FB-FE42F6CC287E}"/>
                </a:ext>
              </a:extLst>
            </p:cNvPr>
            <p:cNvSpPr/>
            <p:nvPr/>
          </p:nvSpPr>
          <p:spPr>
            <a:xfrm>
              <a:off x="6592841" y="8642611"/>
              <a:ext cx="269970" cy="587264"/>
            </a:xfrm>
            <a:custGeom>
              <a:avLst/>
              <a:gdLst/>
              <a:ahLst/>
              <a:cxnLst>
                <a:cxn ang="0">
                  <a:pos x="wd2" y="hd2"/>
                </a:cxn>
                <a:cxn ang="5400000">
                  <a:pos x="wd2" y="hd2"/>
                </a:cxn>
                <a:cxn ang="10800000">
                  <a:pos x="wd2" y="hd2"/>
                </a:cxn>
                <a:cxn ang="16200000">
                  <a:pos x="wd2" y="hd2"/>
                </a:cxn>
              </a:cxnLst>
              <a:rect l="0" t="0" r="r" b="b"/>
              <a:pathLst>
                <a:path w="20894" h="21110" extrusionOk="0">
                  <a:moveTo>
                    <a:pt x="20894" y="14105"/>
                  </a:moveTo>
                  <a:cubicBezTo>
                    <a:pt x="19623" y="14105"/>
                    <a:pt x="19623" y="13521"/>
                    <a:pt x="19623" y="13521"/>
                  </a:cubicBezTo>
                  <a:cubicBezTo>
                    <a:pt x="19623" y="13521"/>
                    <a:pt x="19623" y="12937"/>
                    <a:pt x="19623" y="12937"/>
                  </a:cubicBezTo>
                  <a:cubicBezTo>
                    <a:pt x="18353" y="11769"/>
                    <a:pt x="18353" y="12937"/>
                    <a:pt x="17082" y="12353"/>
                  </a:cubicBezTo>
                  <a:cubicBezTo>
                    <a:pt x="17082" y="12353"/>
                    <a:pt x="15812" y="11769"/>
                    <a:pt x="15812" y="11769"/>
                  </a:cubicBezTo>
                  <a:cubicBezTo>
                    <a:pt x="15812" y="11769"/>
                    <a:pt x="15812" y="11186"/>
                    <a:pt x="15812" y="11186"/>
                  </a:cubicBezTo>
                  <a:cubicBezTo>
                    <a:pt x="15812" y="11186"/>
                    <a:pt x="15812" y="11186"/>
                    <a:pt x="15812" y="11186"/>
                  </a:cubicBezTo>
                  <a:cubicBezTo>
                    <a:pt x="14541" y="10602"/>
                    <a:pt x="14541" y="10018"/>
                    <a:pt x="14541" y="9434"/>
                  </a:cubicBezTo>
                  <a:cubicBezTo>
                    <a:pt x="15812" y="9434"/>
                    <a:pt x="13270" y="8267"/>
                    <a:pt x="13270" y="8267"/>
                  </a:cubicBezTo>
                  <a:cubicBezTo>
                    <a:pt x="13270" y="7683"/>
                    <a:pt x="14541" y="8267"/>
                    <a:pt x="14541" y="7683"/>
                  </a:cubicBezTo>
                  <a:cubicBezTo>
                    <a:pt x="14541" y="7099"/>
                    <a:pt x="14541" y="6515"/>
                    <a:pt x="14541" y="6515"/>
                  </a:cubicBezTo>
                  <a:cubicBezTo>
                    <a:pt x="14541" y="6515"/>
                    <a:pt x="14541" y="5932"/>
                    <a:pt x="14541" y="5932"/>
                  </a:cubicBezTo>
                  <a:cubicBezTo>
                    <a:pt x="14541" y="5932"/>
                    <a:pt x="14541" y="5348"/>
                    <a:pt x="14541" y="5348"/>
                  </a:cubicBezTo>
                  <a:cubicBezTo>
                    <a:pt x="15812" y="5348"/>
                    <a:pt x="15812" y="4764"/>
                    <a:pt x="14541" y="4764"/>
                  </a:cubicBezTo>
                  <a:cubicBezTo>
                    <a:pt x="14541" y="4180"/>
                    <a:pt x="14541" y="3596"/>
                    <a:pt x="13270" y="3013"/>
                  </a:cubicBezTo>
                  <a:cubicBezTo>
                    <a:pt x="13270" y="2429"/>
                    <a:pt x="12000" y="2429"/>
                    <a:pt x="12000" y="2429"/>
                  </a:cubicBezTo>
                  <a:cubicBezTo>
                    <a:pt x="10729" y="1845"/>
                    <a:pt x="10729" y="1845"/>
                    <a:pt x="10729" y="1845"/>
                  </a:cubicBezTo>
                  <a:cubicBezTo>
                    <a:pt x="10729" y="1261"/>
                    <a:pt x="10729" y="1261"/>
                    <a:pt x="9459" y="1261"/>
                  </a:cubicBezTo>
                  <a:cubicBezTo>
                    <a:pt x="8188" y="94"/>
                    <a:pt x="8188" y="678"/>
                    <a:pt x="6918" y="1261"/>
                  </a:cubicBezTo>
                  <a:cubicBezTo>
                    <a:pt x="4376" y="1261"/>
                    <a:pt x="6918" y="94"/>
                    <a:pt x="5647" y="94"/>
                  </a:cubicBezTo>
                  <a:cubicBezTo>
                    <a:pt x="4376" y="-490"/>
                    <a:pt x="1835" y="1845"/>
                    <a:pt x="1835" y="1845"/>
                  </a:cubicBezTo>
                  <a:cubicBezTo>
                    <a:pt x="565" y="2429"/>
                    <a:pt x="565" y="3013"/>
                    <a:pt x="565" y="3013"/>
                  </a:cubicBezTo>
                  <a:cubicBezTo>
                    <a:pt x="-706" y="3596"/>
                    <a:pt x="565" y="3596"/>
                    <a:pt x="565" y="3596"/>
                  </a:cubicBezTo>
                  <a:cubicBezTo>
                    <a:pt x="565" y="4180"/>
                    <a:pt x="565" y="4764"/>
                    <a:pt x="565" y="4764"/>
                  </a:cubicBezTo>
                  <a:cubicBezTo>
                    <a:pt x="565" y="4764"/>
                    <a:pt x="565" y="5348"/>
                    <a:pt x="565" y="5932"/>
                  </a:cubicBezTo>
                  <a:cubicBezTo>
                    <a:pt x="1835" y="5348"/>
                    <a:pt x="4376" y="5932"/>
                    <a:pt x="3106" y="6515"/>
                  </a:cubicBezTo>
                  <a:cubicBezTo>
                    <a:pt x="3106" y="6515"/>
                    <a:pt x="3106" y="7099"/>
                    <a:pt x="3106" y="7099"/>
                  </a:cubicBezTo>
                  <a:cubicBezTo>
                    <a:pt x="3106" y="7099"/>
                    <a:pt x="3106" y="7099"/>
                    <a:pt x="4376" y="7683"/>
                  </a:cubicBezTo>
                  <a:cubicBezTo>
                    <a:pt x="3106" y="7683"/>
                    <a:pt x="3106" y="7683"/>
                    <a:pt x="3106" y="7099"/>
                  </a:cubicBezTo>
                  <a:cubicBezTo>
                    <a:pt x="3106" y="7683"/>
                    <a:pt x="1835" y="7683"/>
                    <a:pt x="1835" y="7683"/>
                  </a:cubicBezTo>
                  <a:cubicBezTo>
                    <a:pt x="1835" y="8267"/>
                    <a:pt x="3106" y="7683"/>
                    <a:pt x="1835" y="8267"/>
                  </a:cubicBezTo>
                  <a:cubicBezTo>
                    <a:pt x="1835" y="8851"/>
                    <a:pt x="1835" y="8851"/>
                    <a:pt x="565" y="8851"/>
                  </a:cubicBezTo>
                  <a:cubicBezTo>
                    <a:pt x="1835" y="8851"/>
                    <a:pt x="1835" y="9434"/>
                    <a:pt x="1835" y="9434"/>
                  </a:cubicBezTo>
                  <a:cubicBezTo>
                    <a:pt x="1835" y="9434"/>
                    <a:pt x="1835" y="9434"/>
                    <a:pt x="1835" y="9434"/>
                  </a:cubicBezTo>
                  <a:cubicBezTo>
                    <a:pt x="3106" y="10018"/>
                    <a:pt x="1835" y="10602"/>
                    <a:pt x="1835" y="10602"/>
                  </a:cubicBezTo>
                  <a:cubicBezTo>
                    <a:pt x="1835" y="11186"/>
                    <a:pt x="1835" y="11186"/>
                    <a:pt x="1835" y="11769"/>
                  </a:cubicBezTo>
                  <a:cubicBezTo>
                    <a:pt x="1835" y="11769"/>
                    <a:pt x="1835" y="11769"/>
                    <a:pt x="1835" y="11769"/>
                  </a:cubicBezTo>
                  <a:cubicBezTo>
                    <a:pt x="1835" y="12353"/>
                    <a:pt x="1835" y="12353"/>
                    <a:pt x="565" y="12353"/>
                  </a:cubicBezTo>
                  <a:cubicBezTo>
                    <a:pt x="565" y="12353"/>
                    <a:pt x="1835" y="12937"/>
                    <a:pt x="1835" y="12937"/>
                  </a:cubicBezTo>
                  <a:cubicBezTo>
                    <a:pt x="565" y="12937"/>
                    <a:pt x="565" y="13521"/>
                    <a:pt x="565" y="14105"/>
                  </a:cubicBezTo>
                  <a:cubicBezTo>
                    <a:pt x="565" y="14105"/>
                    <a:pt x="565" y="14105"/>
                    <a:pt x="565" y="14105"/>
                  </a:cubicBezTo>
                  <a:cubicBezTo>
                    <a:pt x="565" y="14688"/>
                    <a:pt x="565" y="14688"/>
                    <a:pt x="565" y="15272"/>
                  </a:cubicBezTo>
                  <a:cubicBezTo>
                    <a:pt x="1835" y="15272"/>
                    <a:pt x="1835" y="15856"/>
                    <a:pt x="1835" y="15856"/>
                  </a:cubicBezTo>
                  <a:cubicBezTo>
                    <a:pt x="1835" y="17024"/>
                    <a:pt x="1835" y="16440"/>
                    <a:pt x="565" y="15856"/>
                  </a:cubicBezTo>
                  <a:cubicBezTo>
                    <a:pt x="565" y="15856"/>
                    <a:pt x="565" y="15856"/>
                    <a:pt x="565" y="15856"/>
                  </a:cubicBezTo>
                  <a:cubicBezTo>
                    <a:pt x="565" y="15856"/>
                    <a:pt x="565" y="17024"/>
                    <a:pt x="1835" y="17024"/>
                  </a:cubicBezTo>
                  <a:cubicBezTo>
                    <a:pt x="1835" y="17607"/>
                    <a:pt x="5647" y="17607"/>
                    <a:pt x="5647" y="18191"/>
                  </a:cubicBezTo>
                  <a:cubicBezTo>
                    <a:pt x="5647" y="18191"/>
                    <a:pt x="5647" y="18191"/>
                    <a:pt x="5647" y="18191"/>
                  </a:cubicBezTo>
                  <a:cubicBezTo>
                    <a:pt x="5647" y="18191"/>
                    <a:pt x="5647" y="18191"/>
                    <a:pt x="5647" y="18191"/>
                  </a:cubicBezTo>
                  <a:cubicBezTo>
                    <a:pt x="6918" y="18191"/>
                    <a:pt x="6918" y="18775"/>
                    <a:pt x="8188" y="19359"/>
                  </a:cubicBezTo>
                  <a:cubicBezTo>
                    <a:pt x="8188" y="19359"/>
                    <a:pt x="6918" y="19359"/>
                    <a:pt x="6918" y="19359"/>
                  </a:cubicBezTo>
                  <a:cubicBezTo>
                    <a:pt x="6918" y="19359"/>
                    <a:pt x="8188" y="19359"/>
                    <a:pt x="8188" y="19942"/>
                  </a:cubicBezTo>
                  <a:cubicBezTo>
                    <a:pt x="8188" y="19942"/>
                    <a:pt x="8188" y="19942"/>
                    <a:pt x="8188" y="20526"/>
                  </a:cubicBezTo>
                  <a:cubicBezTo>
                    <a:pt x="8188" y="20526"/>
                    <a:pt x="8188" y="20526"/>
                    <a:pt x="8188" y="21110"/>
                  </a:cubicBezTo>
                  <a:cubicBezTo>
                    <a:pt x="8188" y="20526"/>
                    <a:pt x="9459" y="21110"/>
                    <a:pt x="10729" y="21110"/>
                  </a:cubicBezTo>
                  <a:cubicBezTo>
                    <a:pt x="10729" y="21110"/>
                    <a:pt x="10729" y="21110"/>
                    <a:pt x="10729" y="21110"/>
                  </a:cubicBezTo>
                  <a:cubicBezTo>
                    <a:pt x="10729" y="21110"/>
                    <a:pt x="12000" y="21110"/>
                    <a:pt x="12000" y="21110"/>
                  </a:cubicBezTo>
                  <a:cubicBezTo>
                    <a:pt x="12000" y="20526"/>
                    <a:pt x="12000" y="20526"/>
                    <a:pt x="12000" y="20526"/>
                  </a:cubicBezTo>
                  <a:cubicBezTo>
                    <a:pt x="12000" y="19942"/>
                    <a:pt x="10729" y="20526"/>
                    <a:pt x="12000" y="20526"/>
                  </a:cubicBezTo>
                  <a:cubicBezTo>
                    <a:pt x="12000" y="19942"/>
                    <a:pt x="13270" y="20526"/>
                    <a:pt x="13270" y="19942"/>
                  </a:cubicBezTo>
                  <a:cubicBezTo>
                    <a:pt x="13270" y="19942"/>
                    <a:pt x="12000" y="19359"/>
                    <a:pt x="12000" y="18775"/>
                  </a:cubicBezTo>
                  <a:cubicBezTo>
                    <a:pt x="13270" y="18775"/>
                    <a:pt x="13270" y="18775"/>
                    <a:pt x="13270" y="18191"/>
                  </a:cubicBezTo>
                  <a:cubicBezTo>
                    <a:pt x="14541" y="18191"/>
                    <a:pt x="14541" y="18775"/>
                    <a:pt x="15812" y="18191"/>
                  </a:cubicBezTo>
                  <a:cubicBezTo>
                    <a:pt x="15812" y="18191"/>
                    <a:pt x="15812" y="17607"/>
                    <a:pt x="15812" y="17607"/>
                  </a:cubicBezTo>
                  <a:cubicBezTo>
                    <a:pt x="17082" y="17024"/>
                    <a:pt x="17082" y="17024"/>
                    <a:pt x="17082" y="16440"/>
                  </a:cubicBezTo>
                  <a:cubicBezTo>
                    <a:pt x="17082" y="16440"/>
                    <a:pt x="17082" y="15856"/>
                    <a:pt x="17082" y="15856"/>
                  </a:cubicBezTo>
                  <a:cubicBezTo>
                    <a:pt x="18353" y="15272"/>
                    <a:pt x="18353" y="15856"/>
                    <a:pt x="19623" y="15856"/>
                  </a:cubicBezTo>
                  <a:cubicBezTo>
                    <a:pt x="19623" y="15272"/>
                    <a:pt x="20894" y="14688"/>
                    <a:pt x="20894" y="14105"/>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a:p>
          </p:txBody>
        </p:sp>
      </p:grpSp>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p:txBody>
          <a:bodyPr/>
          <a:lstStyle/>
          <a:p>
            <a:fld id="{92B485D1-D61A-494D-A8A9-04DC541B8AAB}" type="slidenum">
              <a:rPr lang="en-US" smtClean="0">
                <a:solidFill>
                  <a:schemeClr val="accent2"/>
                </a:solidFill>
              </a:rPr>
              <a:pPr/>
              <a:t>45</a:t>
            </a:fld>
            <a:endParaRPr lang="en-US" dirty="0">
              <a:solidFill>
                <a:schemeClr val="accent2"/>
              </a:solidFill>
            </a:endParaRPr>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p:txBody>
          <a:bodyPr/>
          <a:lstStyle/>
          <a:p>
            <a:r>
              <a:rPr lang="en-US">
                <a:solidFill>
                  <a:schemeClr val="accent2"/>
                </a:solidFill>
              </a:rPr>
              <a:t>WWW.SQUARE.COM</a:t>
            </a:r>
            <a:endParaRPr lang="en-US" dirty="0">
              <a:solidFill>
                <a:schemeClr val="accent2"/>
              </a:solidFill>
            </a:endParaRPr>
          </a:p>
        </p:txBody>
      </p:sp>
      <p:sp>
        <p:nvSpPr>
          <p:cNvPr id="5" name="Rectangle 4">
            <a:extLst>
              <a:ext uri="{FF2B5EF4-FFF2-40B4-BE49-F238E27FC236}">
                <a16:creationId xmlns:a16="http://schemas.microsoft.com/office/drawing/2014/main" id="{E1E987E2-E592-4EFC-8B02-DADBC536D181}"/>
              </a:ext>
            </a:extLst>
          </p:cNvPr>
          <p:cNvSpPr/>
          <p:nvPr/>
        </p:nvSpPr>
        <p:spPr>
          <a:xfrm>
            <a:off x="993720" y="1125796"/>
            <a:ext cx="22742580" cy="1332544"/>
          </a:xfrm>
          <a:prstGeom prst="rect">
            <a:avLst/>
          </a:prstGeom>
        </p:spPr>
        <p:txBody>
          <a:bodyPr wrap="square">
            <a:spAutoFit/>
          </a:bodyPr>
          <a:lstStyle/>
          <a:p>
            <a:pPr>
              <a:lnSpc>
                <a:spcPct val="80000"/>
              </a:lnSpc>
            </a:pPr>
            <a:r>
              <a:rPr lang="en-US" sz="10000" dirty="0">
                <a:solidFill>
                  <a:schemeClr val="accent2"/>
                </a:solidFill>
              </a:rPr>
              <a:t>EUROPE </a:t>
            </a:r>
            <a:r>
              <a:rPr lang="en-US" sz="10000" b="1" dirty="0">
                <a:solidFill>
                  <a:schemeClr val="accent2"/>
                </a:solidFill>
              </a:rPr>
              <a:t>MAP</a:t>
            </a:r>
          </a:p>
        </p:txBody>
      </p:sp>
      <p:sp>
        <p:nvSpPr>
          <p:cNvPr id="6" name="Rectangle 5">
            <a:extLst>
              <a:ext uri="{FF2B5EF4-FFF2-40B4-BE49-F238E27FC236}">
                <a16:creationId xmlns:a16="http://schemas.microsoft.com/office/drawing/2014/main" id="{94D712BF-9BF1-40D0-9723-DCCB4DC86687}"/>
              </a:ext>
            </a:extLst>
          </p:cNvPr>
          <p:cNvSpPr/>
          <p:nvPr/>
        </p:nvSpPr>
        <p:spPr>
          <a:xfrm>
            <a:off x="1146975" y="2805710"/>
            <a:ext cx="1911486" cy="2389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p:txBody>
      </p:sp>
      <p:grpSp>
        <p:nvGrpSpPr>
          <p:cNvPr id="7" name="Group 6">
            <a:extLst>
              <a:ext uri="{FF2B5EF4-FFF2-40B4-BE49-F238E27FC236}">
                <a16:creationId xmlns:a16="http://schemas.microsoft.com/office/drawing/2014/main" id="{A9ECA254-2B38-471E-88A9-01470CE3B0F4}"/>
              </a:ext>
            </a:extLst>
          </p:cNvPr>
          <p:cNvGrpSpPr/>
          <p:nvPr/>
        </p:nvGrpSpPr>
        <p:grpSpPr>
          <a:xfrm>
            <a:off x="25715132" y="1201996"/>
            <a:ext cx="2513847" cy="491928"/>
            <a:chOff x="1296153" y="8434415"/>
            <a:chExt cx="6501414" cy="1272244"/>
          </a:xfrm>
          <a:solidFill>
            <a:schemeClr val="accent4"/>
          </a:solidFill>
        </p:grpSpPr>
        <p:sp>
          <p:nvSpPr>
            <p:cNvPr id="8" name="Freeform: Shape 7">
              <a:extLst>
                <a:ext uri="{FF2B5EF4-FFF2-40B4-BE49-F238E27FC236}">
                  <a16:creationId xmlns:a16="http://schemas.microsoft.com/office/drawing/2014/main" id="{8C22F569-60FD-41B0-8774-A238CBC1B516}"/>
                </a:ext>
              </a:extLst>
            </p:cNvPr>
            <p:cNvSpPr/>
            <p:nvPr/>
          </p:nvSpPr>
          <p:spPr>
            <a:xfrm>
              <a:off x="1296153" y="8434415"/>
              <a:ext cx="2116797" cy="1272244"/>
            </a:xfrm>
            <a:custGeom>
              <a:avLst/>
              <a:gdLst>
                <a:gd name="connsiteX0" fmla="*/ 1507635 w 2116797"/>
                <a:gd name="connsiteY0" fmla="*/ 201110 h 1272244"/>
                <a:gd name="connsiteX1" fmla="*/ 1344416 w 2116797"/>
                <a:gd name="connsiteY1" fmla="*/ 242644 h 1272244"/>
                <a:gd name="connsiteX2" fmla="*/ 1230015 w 2116797"/>
                <a:gd name="connsiteY2" fmla="*/ 358502 h 1272244"/>
                <a:gd name="connsiteX3" fmla="*/ 1188481 w 2116797"/>
                <a:gd name="connsiteY3" fmla="*/ 527551 h 1272244"/>
                <a:gd name="connsiteX4" fmla="*/ 1230015 w 2116797"/>
                <a:gd name="connsiteY4" fmla="*/ 696601 h 1272244"/>
                <a:gd name="connsiteX5" fmla="*/ 1344416 w 2116797"/>
                <a:gd name="connsiteY5" fmla="*/ 812458 h 1272244"/>
                <a:gd name="connsiteX6" fmla="*/ 1507635 w 2116797"/>
                <a:gd name="connsiteY6" fmla="*/ 853992 h 1272244"/>
                <a:gd name="connsiteX7" fmla="*/ 1670856 w 2116797"/>
                <a:gd name="connsiteY7" fmla="*/ 812458 h 1272244"/>
                <a:gd name="connsiteX8" fmla="*/ 1785255 w 2116797"/>
                <a:gd name="connsiteY8" fmla="*/ 696601 h 1272244"/>
                <a:gd name="connsiteX9" fmla="*/ 1826791 w 2116797"/>
                <a:gd name="connsiteY9" fmla="*/ 527551 h 1272244"/>
                <a:gd name="connsiteX10" fmla="*/ 1785255 w 2116797"/>
                <a:gd name="connsiteY10" fmla="*/ 358502 h 1272244"/>
                <a:gd name="connsiteX11" fmla="*/ 1670856 w 2116797"/>
                <a:gd name="connsiteY11" fmla="*/ 242644 h 1272244"/>
                <a:gd name="connsiteX12" fmla="*/ 1507635 w 2116797"/>
                <a:gd name="connsiteY12" fmla="*/ 201110 h 1272244"/>
                <a:gd name="connsiteX13" fmla="*/ 1507635 w 2116797"/>
                <a:gd name="connsiteY13" fmla="*/ 0 h 1272244"/>
                <a:gd name="connsiteX14" fmla="*/ 1793271 w 2116797"/>
                <a:gd name="connsiteY14" fmla="*/ 68494 h 1272244"/>
                <a:gd name="connsiteX15" fmla="*/ 1992925 w 2116797"/>
                <a:gd name="connsiteY15" fmla="*/ 257217 h 1272244"/>
                <a:gd name="connsiteX16" fmla="*/ 2065790 w 2116797"/>
                <a:gd name="connsiteY16" fmla="*/ 527551 h 1272244"/>
                <a:gd name="connsiteX17" fmla="*/ 1965965 w 2116797"/>
                <a:gd name="connsiteY17" fmla="*/ 839419 h 1272244"/>
                <a:gd name="connsiteX18" fmla="*/ 1701461 w 2116797"/>
                <a:gd name="connsiteY18" fmla="*/ 1025957 h 1272244"/>
                <a:gd name="connsiteX19" fmla="*/ 1772141 w 2116797"/>
                <a:gd name="connsiteY19" fmla="*/ 1080606 h 1272244"/>
                <a:gd name="connsiteX20" fmla="*/ 1845736 w 2116797"/>
                <a:gd name="connsiteY20" fmla="*/ 1097365 h 1272244"/>
                <a:gd name="connsiteX21" fmla="*/ 2011870 w 2116797"/>
                <a:gd name="connsiteY21" fmla="*/ 1021585 h 1272244"/>
                <a:gd name="connsiteX22" fmla="*/ 2116797 w 2116797"/>
                <a:gd name="connsiteY22" fmla="*/ 1146914 h 1272244"/>
                <a:gd name="connsiteX23" fmla="*/ 1996568 w 2116797"/>
                <a:gd name="connsiteY23" fmla="*/ 1240183 h 1272244"/>
                <a:gd name="connsiteX24" fmla="*/ 1841363 w 2116797"/>
                <a:gd name="connsiteY24" fmla="*/ 1272244 h 1272244"/>
                <a:gd name="connsiteX25" fmla="*/ 1635880 w 2116797"/>
                <a:gd name="connsiteY25" fmla="*/ 1223424 h 1272244"/>
                <a:gd name="connsiteX26" fmla="*/ 1426025 w 2116797"/>
                <a:gd name="connsiteY26" fmla="*/ 1050731 h 1272244"/>
                <a:gd name="connsiteX27" fmla="*/ 1179008 w 2116797"/>
                <a:gd name="connsiteY27" fmla="*/ 961834 h 1272244"/>
                <a:gd name="connsiteX28" fmla="*/ 1009959 w 2116797"/>
                <a:gd name="connsiteY28" fmla="*/ 777483 h 1272244"/>
                <a:gd name="connsiteX29" fmla="*/ 949480 w 2116797"/>
                <a:gd name="connsiteY29" fmla="*/ 527551 h 1272244"/>
                <a:gd name="connsiteX30" fmla="*/ 1021618 w 2116797"/>
                <a:gd name="connsiteY30" fmla="*/ 257217 h 1272244"/>
                <a:gd name="connsiteX31" fmla="*/ 1221272 w 2116797"/>
                <a:gd name="connsiteY31" fmla="*/ 68494 h 1272244"/>
                <a:gd name="connsiteX32" fmla="*/ 1507635 w 2116797"/>
                <a:gd name="connsiteY32" fmla="*/ 0 h 1272244"/>
                <a:gd name="connsiteX33" fmla="*/ 450314 w 2116797"/>
                <a:gd name="connsiteY33" fmla="*/ 0 h 1272244"/>
                <a:gd name="connsiteX34" fmla="*/ 641223 w 2116797"/>
                <a:gd name="connsiteY34" fmla="*/ 23317 h 1272244"/>
                <a:gd name="connsiteX35" fmla="*/ 804442 w 2116797"/>
                <a:gd name="connsiteY35" fmla="*/ 90354 h 1272244"/>
                <a:gd name="connsiteX36" fmla="*/ 731577 w 2116797"/>
                <a:gd name="connsiteY36" fmla="*/ 269605 h 1272244"/>
                <a:gd name="connsiteX37" fmla="*/ 448855 w 2116797"/>
                <a:gd name="connsiteY37" fmla="*/ 189452 h 1272244"/>
                <a:gd name="connsiteX38" fmla="*/ 302395 w 2116797"/>
                <a:gd name="connsiteY38" fmla="*/ 221513 h 1272244"/>
                <a:gd name="connsiteX39" fmla="*/ 255031 w 2116797"/>
                <a:gd name="connsiteY39" fmla="*/ 306038 h 1272244"/>
                <a:gd name="connsiteX40" fmla="*/ 309681 w 2116797"/>
                <a:gd name="connsiteY40" fmla="*/ 384005 h 1272244"/>
                <a:gd name="connsiteX41" fmla="*/ 476545 w 2116797"/>
                <a:gd name="connsiteY41" fmla="*/ 434283 h 1272244"/>
                <a:gd name="connsiteX42" fmla="*/ 667454 w 2116797"/>
                <a:gd name="connsiteY42" fmla="*/ 489661 h 1272244"/>
                <a:gd name="connsiteX43" fmla="*/ 794971 w 2116797"/>
                <a:gd name="connsiteY43" fmla="*/ 577100 h 1272244"/>
                <a:gd name="connsiteX44" fmla="*/ 848164 w 2116797"/>
                <a:gd name="connsiteY44" fmla="*/ 738863 h 1272244"/>
                <a:gd name="connsiteX45" fmla="*/ 799342 w 2116797"/>
                <a:gd name="connsiteY45" fmla="*/ 898441 h 1272244"/>
                <a:gd name="connsiteX46" fmla="*/ 652882 w 2116797"/>
                <a:gd name="connsiteY46" fmla="*/ 1012841 h 1272244"/>
                <a:gd name="connsiteX47" fmla="*/ 415338 w 2116797"/>
                <a:gd name="connsiteY47" fmla="*/ 1055103 h 1272244"/>
                <a:gd name="connsiteX48" fmla="*/ 181436 w 2116797"/>
                <a:gd name="connsiteY48" fmla="*/ 1022313 h 1272244"/>
                <a:gd name="connsiteX49" fmla="*/ 0 w 2116797"/>
                <a:gd name="connsiteY49" fmla="*/ 937059 h 1272244"/>
                <a:gd name="connsiteX50" fmla="*/ 80153 w 2116797"/>
                <a:gd name="connsiteY50" fmla="*/ 759266 h 1272244"/>
                <a:gd name="connsiteX51" fmla="*/ 236086 w 2116797"/>
                <a:gd name="connsiteY51" fmla="*/ 836504 h 1272244"/>
                <a:gd name="connsiteX52" fmla="*/ 416794 w 2116797"/>
                <a:gd name="connsiteY52" fmla="*/ 865651 h 1272244"/>
                <a:gd name="connsiteX53" fmla="*/ 565441 w 2116797"/>
                <a:gd name="connsiteY53" fmla="*/ 835775 h 1272244"/>
                <a:gd name="connsiteX54" fmla="*/ 613533 w 2116797"/>
                <a:gd name="connsiteY54" fmla="*/ 756351 h 1272244"/>
                <a:gd name="connsiteX55" fmla="*/ 585115 w 2116797"/>
                <a:gd name="connsiteY55" fmla="*/ 695872 h 1272244"/>
                <a:gd name="connsiteX56" fmla="*/ 512250 w 2116797"/>
                <a:gd name="connsiteY56" fmla="*/ 657253 h 1272244"/>
                <a:gd name="connsiteX57" fmla="*/ 392021 w 2116797"/>
                <a:gd name="connsiteY57" fmla="*/ 625192 h 1272244"/>
                <a:gd name="connsiteX58" fmla="*/ 201110 w 2116797"/>
                <a:gd name="connsiteY58" fmla="*/ 569814 h 1272244"/>
                <a:gd name="connsiteX59" fmla="*/ 73595 w 2116797"/>
                <a:gd name="connsiteY59" fmla="*/ 480917 h 1272244"/>
                <a:gd name="connsiteX60" fmla="*/ 20402 w 2116797"/>
                <a:gd name="connsiteY60" fmla="*/ 317697 h 1272244"/>
                <a:gd name="connsiteX61" fmla="*/ 68495 w 2116797"/>
                <a:gd name="connsiteY61" fmla="*/ 156662 h 1272244"/>
                <a:gd name="connsiteX62" fmla="*/ 213498 w 2116797"/>
                <a:gd name="connsiteY62" fmla="*/ 42262 h 1272244"/>
                <a:gd name="connsiteX63" fmla="*/ 450314 w 2116797"/>
                <a:gd name="connsiteY63" fmla="*/ 0 h 127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116797" h="1272244">
                  <a:moveTo>
                    <a:pt x="1507635" y="201110"/>
                  </a:moveTo>
                  <a:cubicBezTo>
                    <a:pt x="1447400" y="201110"/>
                    <a:pt x="1392993" y="214955"/>
                    <a:pt x="1344416" y="242644"/>
                  </a:cubicBezTo>
                  <a:cubicBezTo>
                    <a:pt x="1295838" y="270333"/>
                    <a:pt x="1257705" y="308953"/>
                    <a:pt x="1230015" y="358502"/>
                  </a:cubicBezTo>
                  <a:cubicBezTo>
                    <a:pt x="1202327" y="408051"/>
                    <a:pt x="1188481" y="464401"/>
                    <a:pt x="1188481" y="527551"/>
                  </a:cubicBezTo>
                  <a:cubicBezTo>
                    <a:pt x="1188481" y="590702"/>
                    <a:pt x="1202327" y="647052"/>
                    <a:pt x="1230015" y="696601"/>
                  </a:cubicBezTo>
                  <a:cubicBezTo>
                    <a:pt x="1257705" y="746150"/>
                    <a:pt x="1295838" y="784769"/>
                    <a:pt x="1344416" y="812458"/>
                  </a:cubicBezTo>
                  <a:cubicBezTo>
                    <a:pt x="1392993" y="840147"/>
                    <a:pt x="1447400" y="853992"/>
                    <a:pt x="1507635" y="853992"/>
                  </a:cubicBezTo>
                  <a:cubicBezTo>
                    <a:pt x="1567872" y="853992"/>
                    <a:pt x="1622279" y="840147"/>
                    <a:pt x="1670856" y="812458"/>
                  </a:cubicBezTo>
                  <a:cubicBezTo>
                    <a:pt x="1719434" y="784769"/>
                    <a:pt x="1757567" y="746150"/>
                    <a:pt x="1785255" y="696601"/>
                  </a:cubicBezTo>
                  <a:cubicBezTo>
                    <a:pt x="1812945" y="647052"/>
                    <a:pt x="1826791" y="590702"/>
                    <a:pt x="1826791" y="527551"/>
                  </a:cubicBezTo>
                  <a:cubicBezTo>
                    <a:pt x="1826791" y="464401"/>
                    <a:pt x="1812945" y="408051"/>
                    <a:pt x="1785255" y="358502"/>
                  </a:cubicBezTo>
                  <a:cubicBezTo>
                    <a:pt x="1757567" y="308953"/>
                    <a:pt x="1719434" y="270333"/>
                    <a:pt x="1670856" y="242644"/>
                  </a:cubicBezTo>
                  <a:cubicBezTo>
                    <a:pt x="1622279" y="214955"/>
                    <a:pt x="1567872" y="201110"/>
                    <a:pt x="1507635" y="201110"/>
                  </a:cubicBezTo>
                  <a:close/>
                  <a:moveTo>
                    <a:pt x="1507635" y="0"/>
                  </a:moveTo>
                  <a:cubicBezTo>
                    <a:pt x="1613534" y="0"/>
                    <a:pt x="1708747" y="22831"/>
                    <a:pt x="1793271" y="68494"/>
                  </a:cubicBezTo>
                  <a:cubicBezTo>
                    <a:pt x="1877796" y="114157"/>
                    <a:pt x="1944348" y="177065"/>
                    <a:pt x="1992925" y="257217"/>
                  </a:cubicBezTo>
                  <a:cubicBezTo>
                    <a:pt x="2041502" y="337370"/>
                    <a:pt x="2065790" y="427482"/>
                    <a:pt x="2065790" y="527551"/>
                  </a:cubicBezTo>
                  <a:cubicBezTo>
                    <a:pt x="2065790" y="646080"/>
                    <a:pt x="2032515" y="750036"/>
                    <a:pt x="1965965" y="839419"/>
                  </a:cubicBezTo>
                  <a:cubicBezTo>
                    <a:pt x="1899413" y="928801"/>
                    <a:pt x="1811246" y="990981"/>
                    <a:pt x="1701461" y="1025957"/>
                  </a:cubicBezTo>
                  <a:cubicBezTo>
                    <a:pt x="1725749" y="1051217"/>
                    <a:pt x="1749308" y="1069433"/>
                    <a:pt x="1772141" y="1080606"/>
                  </a:cubicBezTo>
                  <a:cubicBezTo>
                    <a:pt x="1794972" y="1091779"/>
                    <a:pt x="1819503" y="1097365"/>
                    <a:pt x="1845736" y="1097365"/>
                  </a:cubicBezTo>
                  <a:cubicBezTo>
                    <a:pt x="1908886" y="1097365"/>
                    <a:pt x="1964264" y="1072105"/>
                    <a:pt x="2011870" y="1021585"/>
                  </a:cubicBezTo>
                  <a:lnTo>
                    <a:pt x="2116797" y="1146914"/>
                  </a:lnTo>
                  <a:cubicBezTo>
                    <a:pt x="2083765" y="1187719"/>
                    <a:pt x="2043689" y="1218809"/>
                    <a:pt x="1996568" y="1240183"/>
                  </a:cubicBezTo>
                  <a:cubicBezTo>
                    <a:pt x="1949447" y="1261557"/>
                    <a:pt x="1897713" y="1272244"/>
                    <a:pt x="1841363" y="1272244"/>
                  </a:cubicBezTo>
                  <a:cubicBezTo>
                    <a:pt x="1765582" y="1272244"/>
                    <a:pt x="1697089" y="1255971"/>
                    <a:pt x="1635880" y="1223424"/>
                  </a:cubicBezTo>
                  <a:cubicBezTo>
                    <a:pt x="1574672" y="1190877"/>
                    <a:pt x="1504720" y="1133313"/>
                    <a:pt x="1426025" y="1050731"/>
                  </a:cubicBezTo>
                  <a:cubicBezTo>
                    <a:pt x="1333729" y="1039072"/>
                    <a:pt x="1251390" y="1009440"/>
                    <a:pt x="1179008" y="961834"/>
                  </a:cubicBezTo>
                  <a:cubicBezTo>
                    <a:pt x="1106629" y="914228"/>
                    <a:pt x="1050279" y="852778"/>
                    <a:pt x="1009959" y="777483"/>
                  </a:cubicBezTo>
                  <a:cubicBezTo>
                    <a:pt x="969639" y="702187"/>
                    <a:pt x="949480" y="618877"/>
                    <a:pt x="949480" y="527551"/>
                  </a:cubicBezTo>
                  <a:cubicBezTo>
                    <a:pt x="949480" y="427482"/>
                    <a:pt x="973525" y="337370"/>
                    <a:pt x="1021618" y="257217"/>
                  </a:cubicBezTo>
                  <a:cubicBezTo>
                    <a:pt x="1069710" y="177065"/>
                    <a:pt x="1136261" y="114157"/>
                    <a:pt x="1221272" y="68494"/>
                  </a:cubicBezTo>
                  <a:cubicBezTo>
                    <a:pt x="1306282" y="22831"/>
                    <a:pt x="1401736" y="0"/>
                    <a:pt x="1507635" y="0"/>
                  </a:cubicBezTo>
                  <a:close/>
                  <a:moveTo>
                    <a:pt x="450314" y="0"/>
                  </a:moveTo>
                  <a:cubicBezTo>
                    <a:pt x="515407" y="0"/>
                    <a:pt x="579044" y="7772"/>
                    <a:pt x="641223" y="23317"/>
                  </a:cubicBezTo>
                  <a:cubicBezTo>
                    <a:pt x="703402" y="38862"/>
                    <a:pt x="757809" y="61207"/>
                    <a:pt x="804442" y="90354"/>
                  </a:cubicBezTo>
                  <a:lnTo>
                    <a:pt x="731577" y="269605"/>
                  </a:lnTo>
                  <a:cubicBezTo>
                    <a:pt x="637337" y="216169"/>
                    <a:pt x="543097" y="189452"/>
                    <a:pt x="448855" y="189452"/>
                  </a:cubicBezTo>
                  <a:cubicBezTo>
                    <a:pt x="382791" y="189452"/>
                    <a:pt x="333971" y="200139"/>
                    <a:pt x="302395" y="221513"/>
                  </a:cubicBezTo>
                  <a:cubicBezTo>
                    <a:pt x="270819" y="242887"/>
                    <a:pt x="255031" y="271062"/>
                    <a:pt x="255031" y="306038"/>
                  </a:cubicBezTo>
                  <a:cubicBezTo>
                    <a:pt x="255031" y="341014"/>
                    <a:pt x="273248" y="367003"/>
                    <a:pt x="309681" y="384005"/>
                  </a:cubicBezTo>
                  <a:cubicBezTo>
                    <a:pt x="346114" y="401007"/>
                    <a:pt x="401736" y="417766"/>
                    <a:pt x="476545" y="434283"/>
                  </a:cubicBezTo>
                  <a:cubicBezTo>
                    <a:pt x="554269" y="452742"/>
                    <a:pt x="617906" y="471201"/>
                    <a:pt x="667454" y="489661"/>
                  </a:cubicBezTo>
                  <a:cubicBezTo>
                    <a:pt x="717003" y="508120"/>
                    <a:pt x="759509" y="537267"/>
                    <a:pt x="794971" y="577100"/>
                  </a:cubicBezTo>
                  <a:cubicBezTo>
                    <a:pt x="830433" y="616934"/>
                    <a:pt x="848164" y="670855"/>
                    <a:pt x="848164" y="738863"/>
                  </a:cubicBezTo>
                  <a:cubicBezTo>
                    <a:pt x="848164" y="797156"/>
                    <a:pt x="831889" y="850349"/>
                    <a:pt x="799342" y="898441"/>
                  </a:cubicBezTo>
                  <a:cubicBezTo>
                    <a:pt x="766796" y="946532"/>
                    <a:pt x="717976" y="984665"/>
                    <a:pt x="652882" y="1012841"/>
                  </a:cubicBezTo>
                  <a:cubicBezTo>
                    <a:pt x="587787" y="1041015"/>
                    <a:pt x="508606" y="1055103"/>
                    <a:pt x="415338" y="1055103"/>
                  </a:cubicBezTo>
                  <a:cubicBezTo>
                    <a:pt x="334699" y="1055103"/>
                    <a:pt x="256731" y="1044173"/>
                    <a:pt x="181436" y="1022313"/>
                  </a:cubicBezTo>
                  <a:cubicBezTo>
                    <a:pt x="106142" y="1000453"/>
                    <a:pt x="45662" y="972035"/>
                    <a:pt x="0" y="937059"/>
                  </a:cubicBezTo>
                  <a:lnTo>
                    <a:pt x="80153" y="759266"/>
                  </a:lnTo>
                  <a:cubicBezTo>
                    <a:pt x="123873" y="791327"/>
                    <a:pt x="175851" y="817073"/>
                    <a:pt x="236086" y="836504"/>
                  </a:cubicBezTo>
                  <a:cubicBezTo>
                    <a:pt x="296323" y="855935"/>
                    <a:pt x="356559" y="865651"/>
                    <a:pt x="416794" y="865651"/>
                  </a:cubicBezTo>
                  <a:cubicBezTo>
                    <a:pt x="483831" y="865651"/>
                    <a:pt x="533380" y="855692"/>
                    <a:pt x="565441" y="835775"/>
                  </a:cubicBezTo>
                  <a:cubicBezTo>
                    <a:pt x="597504" y="815859"/>
                    <a:pt x="613533" y="789384"/>
                    <a:pt x="613533" y="756351"/>
                  </a:cubicBezTo>
                  <a:cubicBezTo>
                    <a:pt x="613533" y="732063"/>
                    <a:pt x="604062" y="711903"/>
                    <a:pt x="585115" y="695872"/>
                  </a:cubicBezTo>
                  <a:cubicBezTo>
                    <a:pt x="566171" y="679842"/>
                    <a:pt x="541882" y="666969"/>
                    <a:pt x="512250" y="657253"/>
                  </a:cubicBezTo>
                  <a:cubicBezTo>
                    <a:pt x="482618" y="647538"/>
                    <a:pt x="442540" y="636851"/>
                    <a:pt x="392021" y="625192"/>
                  </a:cubicBezTo>
                  <a:cubicBezTo>
                    <a:pt x="314297" y="606733"/>
                    <a:pt x="250660" y="588273"/>
                    <a:pt x="201110" y="569814"/>
                  </a:cubicBezTo>
                  <a:cubicBezTo>
                    <a:pt x="151562" y="551354"/>
                    <a:pt x="109056" y="521722"/>
                    <a:pt x="73595" y="480917"/>
                  </a:cubicBezTo>
                  <a:cubicBezTo>
                    <a:pt x="38133" y="440112"/>
                    <a:pt x="20402" y="385705"/>
                    <a:pt x="20402" y="317697"/>
                  </a:cubicBezTo>
                  <a:cubicBezTo>
                    <a:pt x="20402" y="258432"/>
                    <a:pt x="36432" y="204754"/>
                    <a:pt x="68495" y="156662"/>
                  </a:cubicBezTo>
                  <a:cubicBezTo>
                    <a:pt x="100555" y="108570"/>
                    <a:pt x="148890" y="70437"/>
                    <a:pt x="213498" y="42262"/>
                  </a:cubicBezTo>
                  <a:cubicBezTo>
                    <a:pt x="278106" y="14087"/>
                    <a:pt x="357045" y="0"/>
                    <a:pt x="45031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D67D0029-808A-43DD-A49E-E32F10B5A9C4}"/>
                </a:ext>
              </a:extLst>
            </p:cNvPr>
            <p:cNvSpPr/>
            <p:nvPr/>
          </p:nvSpPr>
          <p:spPr>
            <a:xfrm>
              <a:off x="3665203" y="8434415"/>
              <a:ext cx="4132364" cy="1037616"/>
            </a:xfrm>
            <a:custGeom>
              <a:avLst/>
              <a:gdLst>
                <a:gd name="connsiteX0" fmla="*/ 1597009 w 4132364"/>
                <a:gd name="connsiteY0" fmla="*/ 231715 h 1037616"/>
                <a:gd name="connsiteX1" fmla="*/ 1435246 w 4132364"/>
                <a:gd name="connsiteY1" fmla="*/ 622278 h 1037616"/>
                <a:gd name="connsiteX2" fmla="*/ 1758773 w 4132364"/>
                <a:gd name="connsiteY2" fmla="*/ 622278 h 1037616"/>
                <a:gd name="connsiteX3" fmla="*/ 2511781 w 4132364"/>
                <a:gd name="connsiteY3" fmla="*/ 192367 h 1037616"/>
                <a:gd name="connsiteX4" fmla="*/ 2511781 w 4132364"/>
                <a:gd name="connsiteY4" fmla="*/ 547955 h 1037616"/>
                <a:gd name="connsiteX5" fmla="*/ 2704148 w 4132364"/>
                <a:gd name="connsiteY5" fmla="*/ 547955 h 1037616"/>
                <a:gd name="connsiteX6" fmla="*/ 2865911 w 4132364"/>
                <a:gd name="connsiteY6" fmla="*/ 501320 h 1037616"/>
                <a:gd name="connsiteX7" fmla="*/ 2921289 w 4132364"/>
                <a:gd name="connsiteY7" fmla="*/ 370161 h 1037616"/>
                <a:gd name="connsiteX8" fmla="*/ 2865911 w 4132364"/>
                <a:gd name="connsiteY8" fmla="*/ 238273 h 1037616"/>
                <a:gd name="connsiteX9" fmla="*/ 2704148 w 4132364"/>
                <a:gd name="connsiteY9" fmla="*/ 192367 h 1037616"/>
                <a:gd name="connsiteX10" fmla="*/ 3342494 w 4132364"/>
                <a:gd name="connsiteY10" fmla="*/ 0 h 1037616"/>
                <a:gd name="connsiteX11" fmla="*/ 4113419 w 4132364"/>
                <a:gd name="connsiteY11" fmla="*/ 0 h 1037616"/>
                <a:gd name="connsiteX12" fmla="*/ 4113419 w 4132364"/>
                <a:gd name="connsiteY12" fmla="*/ 189453 h 1037616"/>
                <a:gd name="connsiteX13" fmla="*/ 3577124 w 4132364"/>
                <a:gd name="connsiteY13" fmla="*/ 189453 h 1037616"/>
                <a:gd name="connsiteX14" fmla="*/ 3577124 w 4132364"/>
                <a:gd name="connsiteY14" fmla="*/ 410966 h 1037616"/>
                <a:gd name="connsiteX15" fmla="*/ 4050754 w 4132364"/>
                <a:gd name="connsiteY15" fmla="*/ 410966 h 1037616"/>
                <a:gd name="connsiteX16" fmla="*/ 4050754 w 4132364"/>
                <a:gd name="connsiteY16" fmla="*/ 594589 h 1037616"/>
                <a:gd name="connsiteX17" fmla="*/ 3577124 w 4132364"/>
                <a:gd name="connsiteY17" fmla="*/ 594589 h 1037616"/>
                <a:gd name="connsiteX18" fmla="*/ 3577124 w 4132364"/>
                <a:gd name="connsiteY18" fmla="*/ 830676 h 1037616"/>
                <a:gd name="connsiteX19" fmla="*/ 4132364 w 4132364"/>
                <a:gd name="connsiteY19" fmla="*/ 830676 h 1037616"/>
                <a:gd name="connsiteX20" fmla="*/ 4132364 w 4132364"/>
                <a:gd name="connsiteY20" fmla="*/ 1020128 h 1037616"/>
                <a:gd name="connsiteX21" fmla="*/ 3342494 w 4132364"/>
                <a:gd name="connsiteY21" fmla="*/ 1020128 h 1037616"/>
                <a:gd name="connsiteX22" fmla="*/ 2275694 w 4132364"/>
                <a:gd name="connsiteY22" fmla="*/ 0 h 1037616"/>
                <a:gd name="connsiteX23" fmla="*/ 2717263 w 4132364"/>
                <a:gd name="connsiteY23" fmla="*/ 0 h 1037616"/>
                <a:gd name="connsiteX24" fmla="*/ 2952622 w 4132364"/>
                <a:gd name="connsiteY24" fmla="*/ 45178 h 1037616"/>
                <a:gd name="connsiteX25" fmla="*/ 3106370 w 4132364"/>
                <a:gd name="connsiteY25" fmla="*/ 173422 h 1037616"/>
                <a:gd name="connsiteX26" fmla="*/ 3160290 w 4132364"/>
                <a:gd name="connsiteY26" fmla="*/ 370161 h 1037616"/>
                <a:gd name="connsiteX27" fmla="*/ 3105641 w 4132364"/>
                <a:gd name="connsiteY27" fmla="*/ 566171 h 1037616"/>
                <a:gd name="connsiteX28" fmla="*/ 2950436 w 4132364"/>
                <a:gd name="connsiteY28" fmla="*/ 692230 h 1037616"/>
                <a:gd name="connsiteX29" fmla="*/ 3179236 w 4132364"/>
                <a:gd name="connsiteY29" fmla="*/ 1020128 h 1037616"/>
                <a:gd name="connsiteX30" fmla="*/ 2925661 w 4132364"/>
                <a:gd name="connsiteY30" fmla="*/ 1020128 h 1037616"/>
                <a:gd name="connsiteX31" fmla="*/ 2728922 w 4132364"/>
                <a:gd name="connsiteY31" fmla="*/ 735950 h 1037616"/>
                <a:gd name="connsiteX32" fmla="*/ 2717263 w 4132364"/>
                <a:gd name="connsiteY32" fmla="*/ 735950 h 1037616"/>
                <a:gd name="connsiteX33" fmla="*/ 2511781 w 4132364"/>
                <a:gd name="connsiteY33" fmla="*/ 735950 h 1037616"/>
                <a:gd name="connsiteX34" fmla="*/ 2511781 w 4132364"/>
                <a:gd name="connsiteY34" fmla="*/ 1020128 h 1037616"/>
                <a:gd name="connsiteX35" fmla="*/ 2275694 w 4132364"/>
                <a:gd name="connsiteY35" fmla="*/ 1020128 h 1037616"/>
                <a:gd name="connsiteX36" fmla="*/ 1481880 w 4132364"/>
                <a:gd name="connsiteY36" fmla="*/ 0 h 1037616"/>
                <a:gd name="connsiteX37" fmla="*/ 1715052 w 4132364"/>
                <a:gd name="connsiteY37" fmla="*/ 0 h 1037616"/>
                <a:gd name="connsiteX38" fmla="*/ 2171195 w 4132364"/>
                <a:gd name="connsiteY38" fmla="*/ 1020128 h 1037616"/>
                <a:gd name="connsiteX39" fmla="*/ 1923450 w 4132364"/>
                <a:gd name="connsiteY39" fmla="*/ 1020128 h 1037616"/>
                <a:gd name="connsiteX40" fmla="*/ 1833096 w 4132364"/>
                <a:gd name="connsiteY40" fmla="*/ 801529 h 1037616"/>
                <a:gd name="connsiteX41" fmla="*/ 1359465 w 4132364"/>
                <a:gd name="connsiteY41" fmla="*/ 801529 h 1037616"/>
                <a:gd name="connsiteX42" fmla="*/ 1269111 w 4132364"/>
                <a:gd name="connsiteY42" fmla="*/ 1020128 h 1037616"/>
                <a:gd name="connsiteX43" fmla="*/ 1027195 w 4132364"/>
                <a:gd name="connsiteY43" fmla="*/ 1020128 h 1037616"/>
                <a:gd name="connsiteX44" fmla="*/ 0 w 4132364"/>
                <a:gd name="connsiteY44" fmla="*/ 0 h 1037616"/>
                <a:gd name="connsiteX45" fmla="*/ 236087 w 4132364"/>
                <a:gd name="connsiteY45" fmla="*/ 0 h 1037616"/>
                <a:gd name="connsiteX46" fmla="*/ 236087 w 4132364"/>
                <a:gd name="connsiteY46" fmla="*/ 562528 h 1037616"/>
                <a:gd name="connsiteX47" fmla="*/ 463429 w 4132364"/>
                <a:gd name="connsiteY47" fmla="*/ 836505 h 1037616"/>
                <a:gd name="connsiteX48" fmla="*/ 632479 w 4132364"/>
                <a:gd name="connsiteY48" fmla="*/ 770197 h 1037616"/>
                <a:gd name="connsiteX49" fmla="*/ 690772 w 4132364"/>
                <a:gd name="connsiteY49" fmla="*/ 562528 h 1037616"/>
                <a:gd name="connsiteX50" fmla="*/ 690772 w 4132364"/>
                <a:gd name="connsiteY50" fmla="*/ 0 h 1037616"/>
                <a:gd name="connsiteX51" fmla="*/ 923944 w 4132364"/>
                <a:gd name="connsiteY51" fmla="*/ 0 h 1037616"/>
                <a:gd name="connsiteX52" fmla="*/ 923944 w 4132364"/>
                <a:gd name="connsiteY52" fmla="*/ 571272 h 1037616"/>
                <a:gd name="connsiteX53" fmla="*/ 802257 w 4132364"/>
                <a:gd name="connsiteY53" fmla="*/ 916658 h 1037616"/>
                <a:gd name="connsiteX54" fmla="*/ 461972 w 4132364"/>
                <a:gd name="connsiteY54" fmla="*/ 1037616 h 1037616"/>
                <a:gd name="connsiteX55" fmla="*/ 121686 w 4132364"/>
                <a:gd name="connsiteY55" fmla="*/ 916658 h 1037616"/>
                <a:gd name="connsiteX56" fmla="*/ 0 w 4132364"/>
                <a:gd name="connsiteY56" fmla="*/ 571272 h 10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132364" h="1037616">
                  <a:moveTo>
                    <a:pt x="1597009" y="231715"/>
                  </a:moveTo>
                  <a:lnTo>
                    <a:pt x="1435246" y="622278"/>
                  </a:lnTo>
                  <a:lnTo>
                    <a:pt x="1758773" y="622278"/>
                  </a:lnTo>
                  <a:close/>
                  <a:moveTo>
                    <a:pt x="2511781" y="192367"/>
                  </a:moveTo>
                  <a:lnTo>
                    <a:pt x="2511781" y="547955"/>
                  </a:lnTo>
                  <a:lnTo>
                    <a:pt x="2704148" y="547955"/>
                  </a:lnTo>
                  <a:cubicBezTo>
                    <a:pt x="2775071" y="547955"/>
                    <a:pt x="2828992" y="532410"/>
                    <a:pt x="2865911" y="501320"/>
                  </a:cubicBezTo>
                  <a:cubicBezTo>
                    <a:pt x="2902830" y="470231"/>
                    <a:pt x="2921289" y="426511"/>
                    <a:pt x="2921289" y="370161"/>
                  </a:cubicBezTo>
                  <a:cubicBezTo>
                    <a:pt x="2921289" y="312840"/>
                    <a:pt x="2902830" y="268877"/>
                    <a:pt x="2865911" y="238273"/>
                  </a:cubicBezTo>
                  <a:cubicBezTo>
                    <a:pt x="2828992" y="207669"/>
                    <a:pt x="2775071" y="192367"/>
                    <a:pt x="2704148" y="192367"/>
                  </a:cubicBezTo>
                  <a:close/>
                  <a:moveTo>
                    <a:pt x="3342494" y="0"/>
                  </a:moveTo>
                  <a:lnTo>
                    <a:pt x="4113419" y="0"/>
                  </a:lnTo>
                  <a:lnTo>
                    <a:pt x="4113419" y="189453"/>
                  </a:lnTo>
                  <a:lnTo>
                    <a:pt x="3577124" y="189453"/>
                  </a:lnTo>
                  <a:lnTo>
                    <a:pt x="3577124" y="410966"/>
                  </a:lnTo>
                  <a:lnTo>
                    <a:pt x="4050754" y="410966"/>
                  </a:lnTo>
                  <a:lnTo>
                    <a:pt x="4050754" y="594589"/>
                  </a:lnTo>
                  <a:lnTo>
                    <a:pt x="3577124" y="594589"/>
                  </a:lnTo>
                  <a:lnTo>
                    <a:pt x="3577124" y="830676"/>
                  </a:lnTo>
                  <a:lnTo>
                    <a:pt x="4132364" y="830676"/>
                  </a:lnTo>
                  <a:lnTo>
                    <a:pt x="4132364" y="1020128"/>
                  </a:lnTo>
                  <a:lnTo>
                    <a:pt x="3342494" y="1020128"/>
                  </a:lnTo>
                  <a:close/>
                  <a:moveTo>
                    <a:pt x="2275694" y="0"/>
                  </a:moveTo>
                  <a:lnTo>
                    <a:pt x="2717263" y="0"/>
                  </a:lnTo>
                  <a:cubicBezTo>
                    <a:pt x="2807618" y="0"/>
                    <a:pt x="2886070" y="15059"/>
                    <a:pt x="2952622" y="45178"/>
                  </a:cubicBezTo>
                  <a:cubicBezTo>
                    <a:pt x="3019173" y="75296"/>
                    <a:pt x="3070422" y="118044"/>
                    <a:pt x="3106370" y="173422"/>
                  </a:cubicBezTo>
                  <a:cubicBezTo>
                    <a:pt x="3142316" y="228801"/>
                    <a:pt x="3160290" y="294380"/>
                    <a:pt x="3160290" y="370161"/>
                  </a:cubicBezTo>
                  <a:cubicBezTo>
                    <a:pt x="3160290" y="445942"/>
                    <a:pt x="3142074" y="511279"/>
                    <a:pt x="3105641" y="566171"/>
                  </a:cubicBezTo>
                  <a:cubicBezTo>
                    <a:pt x="3069208" y="621064"/>
                    <a:pt x="3017473" y="663083"/>
                    <a:pt x="2950436" y="692230"/>
                  </a:cubicBezTo>
                  <a:lnTo>
                    <a:pt x="3179236" y="1020128"/>
                  </a:lnTo>
                  <a:lnTo>
                    <a:pt x="2925661" y="1020128"/>
                  </a:lnTo>
                  <a:lnTo>
                    <a:pt x="2728922" y="735950"/>
                  </a:lnTo>
                  <a:lnTo>
                    <a:pt x="2717263" y="735950"/>
                  </a:lnTo>
                  <a:lnTo>
                    <a:pt x="2511781" y="735950"/>
                  </a:lnTo>
                  <a:lnTo>
                    <a:pt x="2511781" y="1020128"/>
                  </a:lnTo>
                  <a:lnTo>
                    <a:pt x="2275694" y="1020128"/>
                  </a:lnTo>
                  <a:close/>
                  <a:moveTo>
                    <a:pt x="1481880" y="0"/>
                  </a:moveTo>
                  <a:lnTo>
                    <a:pt x="1715052" y="0"/>
                  </a:lnTo>
                  <a:lnTo>
                    <a:pt x="2171195" y="1020128"/>
                  </a:lnTo>
                  <a:lnTo>
                    <a:pt x="1923450" y="1020128"/>
                  </a:lnTo>
                  <a:lnTo>
                    <a:pt x="1833096" y="801529"/>
                  </a:lnTo>
                  <a:lnTo>
                    <a:pt x="1359465" y="801529"/>
                  </a:lnTo>
                  <a:lnTo>
                    <a:pt x="1269111" y="1020128"/>
                  </a:lnTo>
                  <a:lnTo>
                    <a:pt x="1027195" y="1020128"/>
                  </a:lnTo>
                  <a:close/>
                  <a:moveTo>
                    <a:pt x="0" y="0"/>
                  </a:moveTo>
                  <a:lnTo>
                    <a:pt x="236087" y="0"/>
                  </a:lnTo>
                  <a:lnTo>
                    <a:pt x="236087" y="562528"/>
                  </a:lnTo>
                  <a:cubicBezTo>
                    <a:pt x="236087" y="745179"/>
                    <a:pt x="311868" y="836505"/>
                    <a:pt x="463429" y="836505"/>
                  </a:cubicBezTo>
                  <a:cubicBezTo>
                    <a:pt x="537267" y="836505"/>
                    <a:pt x="593617" y="814402"/>
                    <a:pt x="632479" y="770197"/>
                  </a:cubicBezTo>
                  <a:cubicBezTo>
                    <a:pt x="671341" y="725991"/>
                    <a:pt x="690772" y="656768"/>
                    <a:pt x="690772" y="562528"/>
                  </a:cubicBezTo>
                  <a:lnTo>
                    <a:pt x="690772" y="0"/>
                  </a:lnTo>
                  <a:lnTo>
                    <a:pt x="923944" y="0"/>
                  </a:lnTo>
                  <a:lnTo>
                    <a:pt x="923944" y="571272"/>
                  </a:lnTo>
                  <a:cubicBezTo>
                    <a:pt x="923944" y="720891"/>
                    <a:pt x="883382" y="836019"/>
                    <a:pt x="802257" y="916658"/>
                  </a:cubicBezTo>
                  <a:cubicBezTo>
                    <a:pt x="721133" y="997297"/>
                    <a:pt x="607705" y="1037616"/>
                    <a:pt x="461972" y="1037616"/>
                  </a:cubicBezTo>
                  <a:cubicBezTo>
                    <a:pt x="316240" y="1037616"/>
                    <a:pt x="202811" y="997297"/>
                    <a:pt x="121686" y="916658"/>
                  </a:cubicBezTo>
                  <a:cubicBezTo>
                    <a:pt x="40562" y="836019"/>
                    <a:pt x="0" y="720891"/>
                    <a:pt x="0" y="57127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1" name="Rectangle 270">
            <a:extLst>
              <a:ext uri="{FF2B5EF4-FFF2-40B4-BE49-F238E27FC236}">
                <a16:creationId xmlns:a16="http://schemas.microsoft.com/office/drawing/2014/main" id="{B9C4DCAA-2CBB-42AC-BBB2-EDD610405FDE}"/>
              </a:ext>
            </a:extLst>
          </p:cNvPr>
          <p:cNvSpPr/>
          <p:nvPr/>
        </p:nvSpPr>
        <p:spPr>
          <a:xfrm>
            <a:off x="993719" y="6138755"/>
            <a:ext cx="6854881" cy="707886"/>
          </a:xfrm>
          <a:prstGeom prst="rect">
            <a:avLst/>
          </a:prstGeom>
        </p:spPr>
        <p:txBody>
          <a:bodyPr wrap="square">
            <a:spAutoFit/>
          </a:bodyPr>
          <a:lstStyle/>
          <a:p>
            <a:r>
              <a:rPr lang="en-US" sz="4000" dirty="0">
                <a:solidFill>
                  <a:schemeClr val="accent2"/>
                </a:solidFill>
              </a:rPr>
              <a:t>SHORTNESS OF BREATH</a:t>
            </a:r>
          </a:p>
        </p:txBody>
      </p:sp>
      <p:sp>
        <p:nvSpPr>
          <p:cNvPr id="272" name="Rectangle 271">
            <a:extLst>
              <a:ext uri="{FF2B5EF4-FFF2-40B4-BE49-F238E27FC236}">
                <a16:creationId xmlns:a16="http://schemas.microsoft.com/office/drawing/2014/main" id="{014E1ADD-BD0E-42AD-B169-1522237C81B2}"/>
              </a:ext>
            </a:extLst>
          </p:cNvPr>
          <p:cNvSpPr/>
          <p:nvPr/>
        </p:nvSpPr>
        <p:spPr>
          <a:xfrm>
            <a:off x="993720" y="11302982"/>
            <a:ext cx="6854880" cy="707886"/>
          </a:xfrm>
          <a:prstGeom prst="rect">
            <a:avLst/>
          </a:prstGeom>
        </p:spPr>
        <p:txBody>
          <a:bodyPr wrap="square">
            <a:spAutoFit/>
          </a:bodyPr>
          <a:lstStyle/>
          <a:p>
            <a:r>
              <a:rPr lang="en-US" sz="4000" dirty="0">
                <a:solidFill>
                  <a:schemeClr val="accent2"/>
                </a:solidFill>
              </a:rPr>
              <a:t>FAINTING</a:t>
            </a:r>
          </a:p>
        </p:txBody>
      </p:sp>
      <p:sp>
        <p:nvSpPr>
          <p:cNvPr id="273" name="Rectangle 272">
            <a:extLst>
              <a:ext uri="{FF2B5EF4-FFF2-40B4-BE49-F238E27FC236}">
                <a16:creationId xmlns:a16="http://schemas.microsoft.com/office/drawing/2014/main" id="{0A1238C9-00E8-4DC6-8939-A757CE9B967C}"/>
              </a:ext>
            </a:extLst>
          </p:cNvPr>
          <p:cNvSpPr/>
          <p:nvPr/>
        </p:nvSpPr>
        <p:spPr>
          <a:xfrm>
            <a:off x="993720" y="6879585"/>
            <a:ext cx="8535712" cy="2245871"/>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 muscles, and joints. Watch this slideshow about.</a:t>
            </a:r>
          </a:p>
        </p:txBody>
      </p:sp>
      <p:sp>
        <p:nvSpPr>
          <p:cNvPr id="274" name="Rectangle 273">
            <a:extLst>
              <a:ext uri="{FF2B5EF4-FFF2-40B4-BE49-F238E27FC236}">
                <a16:creationId xmlns:a16="http://schemas.microsoft.com/office/drawing/2014/main" id="{7F7C8BF5-982C-430F-8967-E1347D783D07}"/>
              </a:ext>
            </a:extLst>
          </p:cNvPr>
          <p:cNvSpPr/>
          <p:nvPr/>
        </p:nvSpPr>
        <p:spPr>
          <a:xfrm>
            <a:off x="993720" y="12099925"/>
            <a:ext cx="8535712" cy="2245871"/>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 muscles, and joints. Watch this slideshow about.</a:t>
            </a:r>
          </a:p>
        </p:txBody>
      </p:sp>
      <p:pic>
        <p:nvPicPr>
          <p:cNvPr id="124" name="Graphic 123" descr="Brain">
            <a:extLst>
              <a:ext uri="{FF2B5EF4-FFF2-40B4-BE49-F238E27FC236}">
                <a16:creationId xmlns:a16="http://schemas.microsoft.com/office/drawing/2014/main" id="{DF7E3472-B11D-4454-82C4-57D9F7F3E80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1820" y="4864170"/>
            <a:ext cx="1125319" cy="1125319"/>
          </a:xfrm>
          <a:prstGeom prst="rect">
            <a:avLst/>
          </a:prstGeom>
        </p:spPr>
      </p:pic>
      <p:pic>
        <p:nvPicPr>
          <p:cNvPr id="125" name="Graphic 124" descr="Heart with pulse">
            <a:extLst>
              <a:ext uri="{FF2B5EF4-FFF2-40B4-BE49-F238E27FC236}">
                <a16:creationId xmlns:a16="http://schemas.microsoft.com/office/drawing/2014/main" id="{705CAF1B-AF97-4147-95A5-BD3E4690A5A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1820" y="10006561"/>
            <a:ext cx="1125319" cy="1125319"/>
          </a:xfrm>
          <a:prstGeom prst="rect">
            <a:avLst/>
          </a:prstGeom>
        </p:spPr>
      </p:pic>
    </p:spTree>
    <p:extLst>
      <p:ext uri="{BB962C8B-B14F-4D97-AF65-F5344CB8AC3E}">
        <p14:creationId xmlns:p14="http://schemas.microsoft.com/office/powerpoint/2010/main" val="34666696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554E50B-A095-4D61-B756-A2619D877655}"/>
              </a:ext>
            </a:extLst>
          </p:cNvPr>
          <p:cNvPicPr>
            <a:picLocks noGrp="1" noChangeAspect="1"/>
          </p:cNvPicPr>
          <p:nvPr>
            <p:ph type="pic" sz="quarter" idx="10"/>
          </p:nvPr>
        </p:nvPicPr>
        <p:blipFill rotWithShape="1">
          <a:blip r:embed="rId2">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rcRect/>
          <a:stretch/>
        </p:blipFill>
        <p:spPr>
          <a:xfrm>
            <a:off x="12001500" y="0"/>
            <a:ext cx="17259300" cy="16459200"/>
          </a:xfrm>
        </p:spPr>
      </p:pic>
      <p:sp>
        <p:nvSpPr>
          <p:cNvPr id="43" name="Slide Number Placeholder 42">
            <a:extLst>
              <a:ext uri="{FF2B5EF4-FFF2-40B4-BE49-F238E27FC236}">
                <a16:creationId xmlns:a16="http://schemas.microsoft.com/office/drawing/2014/main" id="{D2D5A893-C5A3-4CD9-AA2E-FA8D9097CBA8}"/>
              </a:ext>
            </a:extLst>
          </p:cNvPr>
          <p:cNvSpPr>
            <a:spLocks noGrp="1"/>
          </p:cNvSpPr>
          <p:nvPr>
            <p:ph type="sldNum" sz="quarter" idx="4"/>
          </p:nvPr>
        </p:nvSpPr>
        <p:spPr/>
        <p:txBody>
          <a:bodyPr/>
          <a:lstStyle/>
          <a:p>
            <a:fld id="{92B485D1-D61A-494D-A8A9-04DC541B8AAB}" type="slidenum">
              <a:rPr lang="en-US" smtClean="0">
                <a:solidFill>
                  <a:schemeClr val="accent2"/>
                </a:solidFill>
              </a:rPr>
              <a:pPr/>
              <a:t>46</a:t>
            </a:fld>
            <a:endParaRPr lang="en-US" dirty="0">
              <a:solidFill>
                <a:schemeClr val="accent2"/>
              </a:solidFill>
            </a:endParaRPr>
          </a:p>
        </p:txBody>
      </p:sp>
      <p:sp>
        <p:nvSpPr>
          <p:cNvPr id="72" name="Footer Placeholder 71">
            <a:extLst>
              <a:ext uri="{FF2B5EF4-FFF2-40B4-BE49-F238E27FC236}">
                <a16:creationId xmlns:a16="http://schemas.microsoft.com/office/drawing/2014/main" id="{A6F1E2C7-C730-4920-998D-FED049D671A1}"/>
              </a:ext>
            </a:extLst>
          </p:cNvPr>
          <p:cNvSpPr>
            <a:spLocks noGrp="1"/>
          </p:cNvSpPr>
          <p:nvPr>
            <p:ph type="ftr" sz="quarter" idx="3"/>
          </p:nvPr>
        </p:nvSpPr>
        <p:spPr/>
        <p:txBody>
          <a:bodyPr/>
          <a:lstStyle/>
          <a:p>
            <a:r>
              <a:rPr lang="en-US">
                <a:solidFill>
                  <a:schemeClr val="accent2"/>
                </a:solidFill>
              </a:rPr>
              <a:t>WWW.SQUARE.COM</a:t>
            </a:r>
            <a:endParaRPr lang="en-US" dirty="0">
              <a:solidFill>
                <a:schemeClr val="accent2"/>
              </a:solidFill>
            </a:endParaRPr>
          </a:p>
        </p:txBody>
      </p:sp>
      <p:sp>
        <p:nvSpPr>
          <p:cNvPr id="4" name="Rectangle 3">
            <a:extLst>
              <a:ext uri="{FF2B5EF4-FFF2-40B4-BE49-F238E27FC236}">
                <a16:creationId xmlns:a16="http://schemas.microsoft.com/office/drawing/2014/main" id="{17D7CBC9-C0EE-401D-A29F-58619AAA254E}"/>
              </a:ext>
            </a:extLst>
          </p:cNvPr>
          <p:cNvSpPr/>
          <p:nvPr/>
        </p:nvSpPr>
        <p:spPr>
          <a:xfrm>
            <a:off x="1031821" y="9075986"/>
            <a:ext cx="8378879" cy="2419701"/>
          </a:xfrm>
          <a:prstGeom prst="rect">
            <a:avLst/>
          </a:prstGeom>
        </p:spPr>
        <p:txBody>
          <a:bodyPr wrap="square">
            <a:spAutoFit/>
          </a:bodyPr>
          <a:lstStyle/>
          <a:p>
            <a:pPr>
              <a:lnSpc>
                <a:spcPct val="130000"/>
              </a:lnSpc>
            </a:pPr>
            <a:r>
              <a:rPr lang="en-US" sz="4000" dirty="0">
                <a:solidFill>
                  <a:schemeClr val="tx1">
                    <a:lumMod val="85000"/>
                    <a:lumOff val="15000"/>
                  </a:schemeClr>
                </a:solidFill>
              </a:rPr>
              <a:t>+8801824989751</a:t>
            </a:r>
          </a:p>
          <a:p>
            <a:pPr>
              <a:lnSpc>
                <a:spcPct val="130000"/>
              </a:lnSpc>
            </a:pPr>
            <a:r>
              <a:rPr lang="en-US" sz="4000" dirty="0">
                <a:solidFill>
                  <a:schemeClr val="tx1">
                    <a:lumMod val="85000"/>
                    <a:lumOff val="15000"/>
                  </a:schemeClr>
                </a:solidFill>
              </a:rPr>
              <a:t>youremail@gmail.com</a:t>
            </a:r>
          </a:p>
          <a:p>
            <a:pPr>
              <a:lnSpc>
                <a:spcPct val="130000"/>
              </a:lnSpc>
            </a:pPr>
            <a:r>
              <a:rPr lang="en-US" sz="4000" dirty="0">
                <a:solidFill>
                  <a:schemeClr val="tx1">
                    <a:lumMod val="85000"/>
                    <a:lumOff val="15000"/>
                  </a:schemeClr>
                </a:solidFill>
              </a:rPr>
              <a:t>square.com</a:t>
            </a:r>
          </a:p>
        </p:txBody>
      </p:sp>
      <p:sp>
        <p:nvSpPr>
          <p:cNvPr id="31" name="Rectangle 30">
            <a:extLst>
              <a:ext uri="{FF2B5EF4-FFF2-40B4-BE49-F238E27FC236}">
                <a16:creationId xmlns:a16="http://schemas.microsoft.com/office/drawing/2014/main" id="{7986649C-E972-40E5-8A8C-16856044B2F8}"/>
              </a:ext>
            </a:extLst>
          </p:cNvPr>
          <p:cNvSpPr/>
          <p:nvPr/>
        </p:nvSpPr>
        <p:spPr>
          <a:xfrm>
            <a:off x="1031821" y="4397848"/>
            <a:ext cx="9874250" cy="2563651"/>
          </a:xfrm>
          <a:prstGeom prst="rect">
            <a:avLst/>
          </a:prstGeom>
        </p:spPr>
        <p:txBody>
          <a:bodyPr wrap="square">
            <a:spAutoFit/>
          </a:bodyPr>
          <a:lstStyle/>
          <a:p>
            <a:pPr>
              <a:lnSpc>
                <a:spcPct val="80000"/>
              </a:lnSpc>
            </a:pPr>
            <a:r>
              <a:rPr lang="en-US" sz="10000" dirty="0">
                <a:solidFill>
                  <a:schemeClr val="accent2"/>
                </a:solidFill>
              </a:rPr>
              <a:t>TRY NOW </a:t>
            </a:r>
            <a:br>
              <a:rPr lang="en-US" sz="10000" dirty="0">
                <a:solidFill>
                  <a:schemeClr val="accent2"/>
                </a:solidFill>
              </a:rPr>
            </a:br>
            <a:r>
              <a:rPr lang="en-US" sz="10000" b="1" dirty="0">
                <a:solidFill>
                  <a:schemeClr val="accent2"/>
                </a:solidFill>
              </a:rPr>
              <a:t>OR INVEST</a:t>
            </a:r>
          </a:p>
        </p:txBody>
      </p:sp>
      <p:sp>
        <p:nvSpPr>
          <p:cNvPr id="32" name="Rectangle 31">
            <a:extLst>
              <a:ext uri="{FF2B5EF4-FFF2-40B4-BE49-F238E27FC236}">
                <a16:creationId xmlns:a16="http://schemas.microsoft.com/office/drawing/2014/main" id="{E848108A-8649-499F-B361-280C33D7BA72}"/>
              </a:ext>
            </a:extLst>
          </p:cNvPr>
          <p:cNvSpPr/>
          <p:nvPr/>
        </p:nvSpPr>
        <p:spPr>
          <a:xfrm>
            <a:off x="1108875" y="7720694"/>
            <a:ext cx="1911486" cy="2389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chemeClr val="bg1"/>
              </a:solidFill>
            </a:endParaRPr>
          </a:p>
        </p:txBody>
      </p:sp>
      <p:sp>
        <p:nvSpPr>
          <p:cNvPr id="13" name="Rectangle 12">
            <a:extLst>
              <a:ext uri="{FF2B5EF4-FFF2-40B4-BE49-F238E27FC236}">
                <a16:creationId xmlns:a16="http://schemas.microsoft.com/office/drawing/2014/main" id="{792ECEDC-9694-4163-BB2D-8FBE16A9167B}"/>
              </a:ext>
            </a:extLst>
          </p:cNvPr>
          <p:cNvSpPr/>
          <p:nvPr/>
        </p:nvSpPr>
        <p:spPr>
          <a:xfrm>
            <a:off x="1031821" y="12267548"/>
            <a:ext cx="8378879" cy="1619482"/>
          </a:xfrm>
          <a:prstGeom prst="rect">
            <a:avLst/>
          </a:prstGeom>
        </p:spPr>
        <p:txBody>
          <a:bodyPr wrap="square">
            <a:spAutoFit/>
          </a:bodyPr>
          <a:lstStyle/>
          <a:p>
            <a:pPr>
              <a:lnSpc>
                <a:spcPct val="130000"/>
              </a:lnSpc>
            </a:pPr>
            <a:r>
              <a:rPr lang="en-US" sz="4000" dirty="0">
                <a:solidFill>
                  <a:schemeClr val="tx1">
                    <a:lumMod val="85000"/>
                    <a:lumOff val="15000"/>
                  </a:schemeClr>
                </a:solidFill>
              </a:rPr>
              <a:t>4383 Greenridge Ln, Kannapolis, NC, 28081</a:t>
            </a:r>
          </a:p>
        </p:txBody>
      </p:sp>
      <p:grpSp>
        <p:nvGrpSpPr>
          <p:cNvPr id="18" name="Group 17">
            <a:extLst>
              <a:ext uri="{FF2B5EF4-FFF2-40B4-BE49-F238E27FC236}">
                <a16:creationId xmlns:a16="http://schemas.microsoft.com/office/drawing/2014/main" id="{81451796-C0AD-4268-A11B-B51530E3B220}"/>
              </a:ext>
            </a:extLst>
          </p:cNvPr>
          <p:cNvGrpSpPr/>
          <p:nvPr/>
        </p:nvGrpSpPr>
        <p:grpSpPr>
          <a:xfrm>
            <a:off x="1146974" y="1201996"/>
            <a:ext cx="2513847" cy="491928"/>
            <a:chOff x="1296153" y="8434415"/>
            <a:chExt cx="6501414" cy="1272244"/>
          </a:xfrm>
          <a:solidFill>
            <a:schemeClr val="accent4"/>
          </a:solidFill>
        </p:grpSpPr>
        <p:sp>
          <p:nvSpPr>
            <p:cNvPr id="19" name="Freeform: Shape 18">
              <a:extLst>
                <a:ext uri="{FF2B5EF4-FFF2-40B4-BE49-F238E27FC236}">
                  <a16:creationId xmlns:a16="http://schemas.microsoft.com/office/drawing/2014/main" id="{59C6CD21-8851-4B80-ABEF-81F6A14A7FE0}"/>
                </a:ext>
              </a:extLst>
            </p:cNvPr>
            <p:cNvSpPr/>
            <p:nvPr/>
          </p:nvSpPr>
          <p:spPr>
            <a:xfrm>
              <a:off x="1296153" y="8434415"/>
              <a:ext cx="2116797" cy="1272244"/>
            </a:xfrm>
            <a:custGeom>
              <a:avLst/>
              <a:gdLst>
                <a:gd name="connsiteX0" fmla="*/ 1507635 w 2116797"/>
                <a:gd name="connsiteY0" fmla="*/ 201110 h 1272244"/>
                <a:gd name="connsiteX1" fmla="*/ 1344416 w 2116797"/>
                <a:gd name="connsiteY1" fmla="*/ 242644 h 1272244"/>
                <a:gd name="connsiteX2" fmla="*/ 1230015 w 2116797"/>
                <a:gd name="connsiteY2" fmla="*/ 358502 h 1272244"/>
                <a:gd name="connsiteX3" fmla="*/ 1188481 w 2116797"/>
                <a:gd name="connsiteY3" fmla="*/ 527551 h 1272244"/>
                <a:gd name="connsiteX4" fmla="*/ 1230015 w 2116797"/>
                <a:gd name="connsiteY4" fmla="*/ 696601 h 1272244"/>
                <a:gd name="connsiteX5" fmla="*/ 1344416 w 2116797"/>
                <a:gd name="connsiteY5" fmla="*/ 812458 h 1272244"/>
                <a:gd name="connsiteX6" fmla="*/ 1507635 w 2116797"/>
                <a:gd name="connsiteY6" fmla="*/ 853992 h 1272244"/>
                <a:gd name="connsiteX7" fmla="*/ 1670856 w 2116797"/>
                <a:gd name="connsiteY7" fmla="*/ 812458 h 1272244"/>
                <a:gd name="connsiteX8" fmla="*/ 1785255 w 2116797"/>
                <a:gd name="connsiteY8" fmla="*/ 696601 h 1272244"/>
                <a:gd name="connsiteX9" fmla="*/ 1826791 w 2116797"/>
                <a:gd name="connsiteY9" fmla="*/ 527551 h 1272244"/>
                <a:gd name="connsiteX10" fmla="*/ 1785255 w 2116797"/>
                <a:gd name="connsiteY10" fmla="*/ 358502 h 1272244"/>
                <a:gd name="connsiteX11" fmla="*/ 1670856 w 2116797"/>
                <a:gd name="connsiteY11" fmla="*/ 242644 h 1272244"/>
                <a:gd name="connsiteX12" fmla="*/ 1507635 w 2116797"/>
                <a:gd name="connsiteY12" fmla="*/ 201110 h 1272244"/>
                <a:gd name="connsiteX13" fmla="*/ 1507635 w 2116797"/>
                <a:gd name="connsiteY13" fmla="*/ 0 h 1272244"/>
                <a:gd name="connsiteX14" fmla="*/ 1793271 w 2116797"/>
                <a:gd name="connsiteY14" fmla="*/ 68494 h 1272244"/>
                <a:gd name="connsiteX15" fmla="*/ 1992925 w 2116797"/>
                <a:gd name="connsiteY15" fmla="*/ 257217 h 1272244"/>
                <a:gd name="connsiteX16" fmla="*/ 2065790 w 2116797"/>
                <a:gd name="connsiteY16" fmla="*/ 527551 h 1272244"/>
                <a:gd name="connsiteX17" fmla="*/ 1965965 w 2116797"/>
                <a:gd name="connsiteY17" fmla="*/ 839419 h 1272244"/>
                <a:gd name="connsiteX18" fmla="*/ 1701461 w 2116797"/>
                <a:gd name="connsiteY18" fmla="*/ 1025957 h 1272244"/>
                <a:gd name="connsiteX19" fmla="*/ 1772141 w 2116797"/>
                <a:gd name="connsiteY19" fmla="*/ 1080606 h 1272244"/>
                <a:gd name="connsiteX20" fmla="*/ 1845736 w 2116797"/>
                <a:gd name="connsiteY20" fmla="*/ 1097365 h 1272244"/>
                <a:gd name="connsiteX21" fmla="*/ 2011870 w 2116797"/>
                <a:gd name="connsiteY21" fmla="*/ 1021585 h 1272244"/>
                <a:gd name="connsiteX22" fmla="*/ 2116797 w 2116797"/>
                <a:gd name="connsiteY22" fmla="*/ 1146914 h 1272244"/>
                <a:gd name="connsiteX23" fmla="*/ 1996568 w 2116797"/>
                <a:gd name="connsiteY23" fmla="*/ 1240183 h 1272244"/>
                <a:gd name="connsiteX24" fmla="*/ 1841363 w 2116797"/>
                <a:gd name="connsiteY24" fmla="*/ 1272244 h 1272244"/>
                <a:gd name="connsiteX25" fmla="*/ 1635880 w 2116797"/>
                <a:gd name="connsiteY25" fmla="*/ 1223424 h 1272244"/>
                <a:gd name="connsiteX26" fmla="*/ 1426025 w 2116797"/>
                <a:gd name="connsiteY26" fmla="*/ 1050731 h 1272244"/>
                <a:gd name="connsiteX27" fmla="*/ 1179008 w 2116797"/>
                <a:gd name="connsiteY27" fmla="*/ 961834 h 1272244"/>
                <a:gd name="connsiteX28" fmla="*/ 1009959 w 2116797"/>
                <a:gd name="connsiteY28" fmla="*/ 777483 h 1272244"/>
                <a:gd name="connsiteX29" fmla="*/ 949480 w 2116797"/>
                <a:gd name="connsiteY29" fmla="*/ 527551 h 1272244"/>
                <a:gd name="connsiteX30" fmla="*/ 1021618 w 2116797"/>
                <a:gd name="connsiteY30" fmla="*/ 257217 h 1272244"/>
                <a:gd name="connsiteX31" fmla="*/ 1221272 w 2116797"/>
                <a:gd name="connsiteY31" fmla="*/ 68494 h 1272244"/>
                <a:gd name="connsiteX32" fmla="*/ 1507635 w 2116797"/>
                <a:gd name="connsiteY32" fmla="*/ 0 h 1272244"/>
                <a:gd name="connsiteX33" fmla="*/ 450314 w 2116797"/>
                <a:gd name="connsiteY33" fmla="*/ 0 h 1272244"/>
                <a:gd name="connsiteX34" fmla="*/ 641223 w 2116797"/>
                <a:gd name="connsiteY34" fmla="*/ 23317 h 1272244"/>
                <a:gd name="connsiteX35" fmla="*/ 804442 w 2116797"/>
                <a:gd name="connsiteY35" fmla="*/ 90354 h 1272244"/>
                <a:gd name="connsiteX36" fmla="*/ 731577 w 2116797"/>
                <a:gd name="connsiteY36" fmla="*/ 269605 h 1272244"/>
                <a:gd name="connsiteX37" fmla="*/ 448855 w 2116797"/>
                <a:gd name="connsiteY37" fmla="*/ 189452 h 1272244"/>
                <a:gd name="connsiteX38" fmla="*/ 302395 w 2116797"/>
                <a:gd name="connsiteY38" fmla="*/ 221513 h 1272244"/>
                <a:gd name="connsiteX39" fmla="*/ 255031 w 2116797"/>
                <a:gd name="connsiteY39" fmla="*/ 306038 h 1272244"/>
                <a:gd name="connsiteX40" fmla="*/ 309681 w 2116797"/>
                <a:gd name="connsiteY40" fmla="*/ 384005 h 1272244"/>
                <a:gd name="connsiteX41" fmla="*/ 476545 w 2116797"/>
                <a:gd name="connsiteY41" fmla="*/ 434283 h 1272244"/>
                <a:gd name="connsiteX42" fmla="*/ 667454 w 2116797"/>
                <a:gd name="connsiteY42" fmla="*/ 489661 h 1272244"/>
                <a:gd name="connsiteX43" fmla="*/ 794971 w 2116797"/>
                <a:gd name="connsiteY43" fmla="*/ 577100 h 1272244"/>
                <a:gd name="connsiteX44" fmla="*/ 848164 w 2116797"/>
                <a:gd name="connsiteY44" fmla="*/ 738863 h 1272244"/>
                <a:gd name="connsiteX45" fmla="*/ 799342 w 2116797"/>
                <a:gd name="connsiteY45" fmla="*/ 898441 h 1272244"/>
                <a:gd name="connsiteX46" fmla="*/ 652882 w 2116797"/>
                <a:gd name="connsiteY46" fmla="*/ 1012841 h 1272244"/>
                <a:gd name="connsiteX47" fmla="*/ 415338 w 2116797"/>
                <a:gd name="connsiteY47" fmla="*/ 1055103 h 1272244"/>
                <a:gd name="connsiteX48" fmla="*/ 181436 w 2116797"/>
                <a:gd name="connsiteY48" fmla="*/ 1022313 h 1272244"/>
                <a:gd name="connsiteX49" fmla="*/ 0 w 2116797"/>
                <a:gd name="connsiteY49" fmla="*/ 937059 h 1272244"/>
                <a:gd name="connsiteX50" fmla="*/ 80153 w 2116797"/>
                <a:gd name="connsiteY50" fmla="*/ 759266 h 1272244"/>
                <a:gd name="connsiteX51" fmla="*/ 236086 w 2116797"/>
                <a:gd name="connsiteY51" fmla="*/ 836504 h 1272244"/>
                <a:gd name="connsiteX52" fmla="*/ 416794 w 2116797"/>
                <a:gd name="connsiteY52" fmla="*/ 865651 h 1272244"/>
                <a:gd name="connsiteX53" fmla="*/ 565441 w 2116797"/>
                <a:gd name="connsiteY53" fmla="*/ 835775 h 1272244"/>
                <a:gd name="connsiteX54" fmla="*/ 613533 w 2116797"/>
                <a:gd name="connsiteY54" fmla="*/ 756351 h 1272244"/>
                <a:gd name="connsiteX55" fmla="*/ 585115 w 2116797"/>
                <a:gd name="connsiteY55" fmla="*/ 695872 h 1272244"/>
                <a:gd name="connsiteX56" fmla="*/ 512250 w 2116797"/>
                <a:gd name="connsiteY56" fmla="*/ 657253 h 1272244"/>
                <a:gd name="connsiteX57" fmla="*/ 392021 w 2116797"/>
                <a:gd name="connsiteY57" fmla="*/ 625192 h 1272244"/>
                <a:gd name="connsiteX58" fmla="*/ 201110 w 2116797"/>
                <a:gd name="connsiteY58" fmla="*/ 569814 h 1272244"/>
                <a:gd name="connsiteX59" fmla="*/ 73595 w 2116797"/>
                <a:gd name="connsiteY59" fmla="*/ 480917 h 1272244"/>
                <a:gd name="connsiteX60" fmla="*/ 20402 w 2116797"/>
                <a:gd name="connsiteY60" fmla="*/ 317697 h 1272244"/>
                <a:gd name="connsiteX61" fmla="*/ 68495 w 2116797"/>
                <a:gd name="connsiteY61" fmla="*/ 156662 h 1272244"/>
                <a:gd name="connsiteX62" fmla="*/ 213498 w 2116797"/>
                <a:gd name="connsiteY62" fmla="*/ 42262 h 1272244"/>
                <a:gd name="connsiteX63" fmla="*/ 450314 w 2116797"/>
                <a:gd name="connsiteY63" fmla="*/ 0 h 127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116797" h="1272244">
                  <a:moveTo>
                    <a:pt x="1507635" y="201110"/>
                  </a:moveTo>
                  <a:cubicBezTo>
                    <a:pt x="1447400" y="201110"/>
                    <a:pt x="1392993" y="214955"/>
                    <a:pt x="1344416" y="242644"/>
                  </a:cubicBezTo>
                  <a:cubicBezTo>
                    <a:pt x="1295838" y="270333"/>
                    <a:pt x="1257705" y="308953"/>
                    <a:pt x="1230015" y="358502"/>
                  </a:cubicBezTo>
                  <a:cubicBezTo>
                    <a:pt x="1202327" y="408051"/>
                    <a:pt x="1188481" y="464401"/>
                    <a:pt x="1188481" y="527551"/>
                  </a:cubicBezTo>
                  <a:cubicBezTo>
                    <a:pt x="1188481" y="590702"/>
                    <a:pt x="1202327" y="647052"/>
                    <a:pt x="1230015" y="696601"/>
                  </a:cubicBezTo>
                  <a:cubicBezTo>
                    <a:pt x="1257705" y="746150"/>
                    <a:pt x="1295838" y="784769"/>
                    <a:pt x="1344416" y="812458"/>
                  </a:cubicBezTo>
                  <a:cubicBezTo>
                    <a:pt x="1392993" y="840147"/>
                    <a:pt x="1447400" y="853992"/>
                    <a:pt x="1507635" y="853992"/>
                  </a:cubicBezTo>
                  <a:cubicBezTo>
                    <a:pt x="1567872" y="853992"/>
                    <a:pt x="1622279" y="840147"/>
                    <a:pt x="1670856" y="812458"/>
                  </a:cubicBezTo>
                  <a:cubicBezTo>
                    <a:pt x="1719434" y="784769"/>
                    <a:pt x="1757567" y="746150"/>
                    <a:pt x="1785255" y="696601"/>
                  </a:cubicBezTo>
                  <a:cubicBezTo>
                    <a:pt x="1812945" y="647052"/>
                    <a:pt x="1826791" y="590702"/>
                    <a:pt x="1826791" y="527551"/>
                  </a:cubicBezTo>
                  <a:cubicBezTo>
                    <a:pt x="1826791" y="464401"/>
                    <a:pt x="1812945" y="408051"/>
                    <a:pt x="1785255" y="358502"/>
                  </a:cubicBezTo>
                  <a:cubicBezTo>
                    <a:pt x="1757567" y="308953"/>
                    <a:pt x="1719434" y="270333"/>
                    <a:pt x="1670856" y="242644"/>
                  </a:cubicBezTo>
                  <a:cubicBezTo>
                    <a:pt x="1622279" y="214955"/>
                    <a:pt x="1567872" y="201110"/>
                    <a:pt x="1507635" y="201110"/>
                  </a:cubicBezTo>
                  <a:close/>
                  <a:moveTo>
                    <a:pt x="1507635" y="0"/>
                  </a:moveTo>
                  <a:cubicBezTo>
                    <a:pt x="1613534" y="0"/>
                    <a:pt x="1708747" y="22831"/>
                    <a:pt x="1793271" y="68494"/>
                  </a:cubicBezTo>
                  <a:cubicBezTo>
                    <a:pt x="1877796" y="114157"/>
                    <a:pt x="1944348" y="177065"/>
                    <a:pt x="1992925" y="257217"/>
                  </a:cubicBezTo>
                  <a:cubicBezTo>
                    <a:pt x="2041502" y="337370"/>
                    <a:pt x="2065790" y="427482"/>
                    <a:pt x="2065790" y="527551"/>
                  </a:cubicBezTo>
                  <a:cubicBezTo>
                    <a:pt x="2065790" y="646080"/>
                    <a:pt x="2032515" y="750036"/>
                    <a:pt x="1965965" y="839419"/>
                  </a:cubicBezTo>
                  <a:cubicBezTo>
                    <a:pt x="1899413" y="928801"/>
                    <a:pt x="1811246" y="990981"/>
                    <a:pt x="1701461" y="1025957"/>
                  </a:cubicBezTo>
                  <a:cubicBezTo>
                    <a:pt x="1725749" y="1051217"/>
                    <a:pt x="1749308" y="1069433"/>
                    <a:pt x="1772141" y="1080606"/>
                  </a:cubicBezTo>
                  <a:cubicBezTo>
                    <a:pt x="1794972" y="1091779"/>
                    <a:pt x="1819503" y="1097365"/>
                    <a:pt x="1845736" y="1097365"/>
                  </a:cubicBezTo>
                  <a:cubicBezTo>
                    <a:pt x="1908886" y="1097365"/>
                    <a:pt x="1964264" y="1072105"/>
                    <a:pt x="2011870" y="1021585"/>
                  </a:cubicBezTo>
                  <a:lnTo>
                    <a:pt x="2116797" y="1146914"/>
                  </a:lnTo>
                  <a:cubicBezTo>
                    <a:pt x="2083765" y="1187719"/>
                    <a:pt x="2043689" y="1218809"/>
                    <a:pt x="1996568" y="1240183"/>
                  </a:cubicBezTo>
                  <a:cubicBezTo>
                    <a:pt x="1949447" y="1261557"/>
                    <a:pt x="1897713" y="1272244"/>
                    <a:pt x="1841363" y="1272244"/>
                  </a:cubicBezTo>
                  <a:cubicBezTo>
                    <a:pt x="1765582" y="1272244"/>
                    <a:pt x="1697089" y="1255971"/>
                    <a:pt x="1635880" y="1223424"/>
                  </a:cubicBezTo>
                  <a:cubicBezTo>
                    <a:pt x="1574672" y="1190877"/>
                    <a:pt x="1504720" y="1133313"/>
                    <a:pt x="1426025" y="1050731"/>
                  </a:cubicBezTo>
                  <a:cubicBezTo>
                    <a:pt x="1333729" y="1039072"/>
                    <a:pt x="1251390" y="1009440"/>
                    <a:pt x="1179008" y="961834"/>
                  </a:cubicBezTo>
                  <a:cubicBezTo>
                    <a:pt x="1106629" y="914228"/>
                    <a:pt x="1050279" y="852778"/>
                    <a:pt x="1009959" y="777483"/>
                  </a:cubicBezTo>
                  <a:cubicBezTo>
                    <a:pt x="969639" y="702187"/>
                    <a:pt x="949480" y="618877"/>
                    <a:pt x="949480" y="527551"/>
                  </a:cubicBezTo>
                  <a:cubicBezTo>
                    <a:pt x="949480" y="427482"/>
                    <a:pt x="973525" y="337370"/>
                    <a:pt x="1021618" y="257217"/>
                  </a:cubicBezTo>
                  <a:cubicBezTo>
                    <a:pt x="1069710" y="177065"/>
                    <a:pt x="1136261" y="114157"/>
                    <a:pt x="1221272" y="68494"/>
                  </a:cubicBezTo>
                  <a:cubicBezTo>
                    <a:pt x="1306282" y="22831"/>
                    <a:pt x="1401736" y="0"/>
                    <a:pt x="1507635" y="0"/>
                  </a:cubicBezTo>
                  <a:close/>
                  <a:moveTo>
                    <a:pt x="450314" y="0"/>
                  </a:moveTo>
                  <a:cubicBezTo>
                    <a:pt x="515407" y="0"/>
                    <a:pt x="579044" y="7772"/>
                    <a:pt x="641223" y="23317"/>
                  </a:cubicBezTo>
                  <a:cubicBezTo>
                    <a:pt x="703402" y="38862"/>
                    <a:pt x="757809" y="61207"/>
                    <a:pt x="804442" y="90354"/>
                  </a:cubicBezTo>
                  <a:lnTo>
                    <a:pt x="731577" y="269605"/>
                  </a:lnTo>
                  <a:cubicBezTo>
                    <a:pt x="637337" y="216169"/>
                    <a:pt x="543097" y="189452"/>
                    <a:pt x="448855" y="189452"/>
                  </a:cubicBezTo>
                  <a:cubicBezTo>
                    <a:pt x="382791" y="189452"/>
                    <a:pt x="333971" y="200139"/>
                    <a:pt x="302395" y="221513"/>
                  </a:cubicBezTo>
                  <a:cubicBezTo>
                    <a:pt x="270819" y="242887"/>
                    <a:pt x="255031" y="271062"/>
                    <a:pt x="255031" y="306038"/>
                  </a:cubicBezTo>
                  <a:cubicBezTo>
                    <a:pt x="255031" y="341014"/>
                    <a:pt x="273248" y="367003"/>
                    <a:pt x="309681" y="384005"/>
                  </a:cubicBezTo>
                  <a:cubicBezTo>
                    <a:pt x="346114" y="401007"/>
                    <a:pt x="401736" y="417766"/>
                    <a:pt x="476545" y="434283"/>
                  </a:cubicBezTo>
                  <a:cubicBezTo>
                    <a:pt x="554269" y="452742"/>
                    <a:pt x="617906" y="471201"/>
                    <a:pt x="667454" y="489661"/>
                  </a:cubicBezTo>
                  <a:cubicBezTo>
                    <a:pt x="717003" y="508120"/>
                    <a:pt x="759509" y="537267"/>
                    <a:pt x="794971" y="577100"/>
                  </a:cubicBezTo>
                  <a:cubicBezTo>
                    <a:pt x="830433" y="616934"/>
                    <a:pt x="848164" y="670855"/>
                    <a:pt x="848164" y="738863"/>
                  </a:cubicBezTo>
                  <a:cubicBezTo>
                    <a:pt x="848164" y="797156"/>
                    <a:pt x="831889" y="850349"/>
                    <a:pt x="799342" y="898441"/>
                  </a:cubicBezTo>
                  <a:cubicBezTo>
                    <a:pt x="766796" y="946532"/>
                    <a:pt x="717976" y="984665"/>
                    <a:pt x="652882" y="1012841"/>
                  </a:cubicBezTo>
                  <a:cubicBezTo>
                    <a:pt x="587787" y="1041015"/>
                    <a:pt x="508606" y="1055103"/>
                    <a:pt x="415338" y="1055103"/>
                  </a:cubicBezTo>
                  <a:cubicBezTo>
                    <a:pt x="334699" y="1055103"/>
                    <a:pt x="256731" y="1044173"/>
                    <a:pt x="181436" y="1022313"/>
                  </a:cubicBezTo>
                  <a:cubicBezTo>
                    <a:pt x="106142" y="1000453"/>
                    <a:pt x="45662" y="972035"/>
                    <a:pt x="0" y="937059"/>
                  </a:cubicBezTo>
                  <a:lnTo>
                    <a:pt x="80153" y="759266"/>
                  </a:lnTo>
                  <a:cubicBezTo>
                    <a:pt x="123873" y="791327"/>
                    <a:pt x="175851" y="817073"/>
                    <a:pt x="236086" y="836504"/>
                  </a:cubicBezTo>
                  <a:cubicBezTo>
                    <a:pt x="296323" y="855935"/>
                    <a:pt x="356559" y="865651"/>
                    <a:pt x="416794" y="865651"/>
                  </a:cubicBezTo>
                  <a:cubicBezTo>
                    <a:pt x="483831" y="865651"/>
                    <a:pt x="533380" y="855692"/>
                    <a:pt x="565441" y="835775"/>
                  </a:cubicBezTo>
                  <a:cubicBezTo>
                    <a:pt x="597504" y="815859"/>
                    <a:pt x="613533" y="789384"/>
                    <a:pt x="613533" y="756351"/>
                  </a:cubicBezTo>
                  <a:cubicBezTo>
                    <a:pt x="613533" y="732063"/>
                    <a:pt x="604062" y="711903"/>
                    <a:pt x="585115" y="695872"/>
                  </a:cubicBezTo>
                  <a:cubicBezTo>
                    <a:pt x="566171" y="679842"/>
                    <a:pt x="541882" y="666969"/>
                    <a:pt x="512250" y="657253"/>
                  </a:cubicBezTo>
                  <a:cubicBezTo>
                    <a:pt x="482618" y="647538"/>
                    <a:pt x="442540" y="636851"/>
                    <a:pt x="392021" y="625192"/>
                  </a:cubicBezTo>
                  <a:cubicBezTo>
                    <a:pt x="314297" y="606733"/>
                    <a:pt x="250660" y="588273"/>
                    <a:pt x="201110" y="569814"/>
                  </a:cubicBezTo>
                  <a:cubicBezTo>
                    <a:pt x="151562" y="551354"/>
                    <a:pt x="109056" y="521722"/>
                    <a:pt x="73595" y="480917"/>
                  </a:cubicBezTo>
                  <a:cubicBezTo>
                    <a:pt x="38133" y="440112"/>
                    <a:pt x="20402" y="385705"/>
                    <a:pt x="20402" y="317697"/>
                  </a:cubicBezTo>
                  <a:cubicBezTo>
                    <a:pt x="20402" y="258432"/>
                    <a:pt x="36432" y="204754"/>
                    <a:pt x="68495" y="156662"/>
                  </a:cubicBezTo>
                  <a:cubicBezTo>
                    <a:pt x="100555" y="108570"/>
                    <a:pt x="148890" y="70437"/>
                    <a:pt x="213498" y="42262"/>
                  </a:cubicBezTo>
                  <a:cubicBezTo>
                    <a:pt x="278106" y="14087"/>
                    <a:pt x="357045" y="0"/>
                    <a:pt x="45031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948FAC4-0D22-4E20-9964-9B8D5A3BD318}"/>
                </a:ext>
              </a:extLst>
            </p:cNvPr>
            <p:cNvSpPr/>
            <p:nvPr/>
          </p:nvSpPr>
          <p:spPr>
            <a:xfrm>
              <a:off x="3665203" y="8434415"/>
              <a:ext cx="4132364" cy="1037616"/>
            </a:xfrm>
            <a:custGeom>
              <a:avLst/>
              <a:gdLst>
                <a:gd name="connsiteX0" fmla="*/ 1597009 w 4132364"/>
                <a:gd name="connsiteY0" fmla="*/ 231715 h 1037616"/>
                <a:gd name="connsiteX1" fmla="*/ 1435246 w 4132364"/>
                <a:gd name="connsiteY1" fmla="*/ 622278 h 1037616"/>
                <a:gd name="connsiteX2" fmla="*/ 1758773 w 4132364"/>
                <a:gd name="connsiteY2" fmla="*/ 622278 h 1037616"/>
                <a:gd name="connsiteX3" fmla="*/ 2511781 w 4132364"/>
                <a:gd name="connsiteY3" fmla="*/ 192367 h 1037616"/>
                <a:gd name="connsiteX4" fmla="*/ 2511781 w 4132364"/>
                <a:gd name="connsiteY4" fmla="*/ 547955 h 1037616"/>
                <a:gd name="connsiteX5" fmla="*/ 2704148 w 4132364"/>
                <a:gd name="connsiteY5" fmla="*/ 547955 h 1037616"/>
                <a:gd name="connsiteX6" fmla="*/ 2865911 w 4132364"/>
                <a:gd name="connsiteY6" fmla="*/ 501320 h 1037616"/>
                <a:gd name="connsiteX7" fmla="*/ 2921289 w 4132364"/>
                <a:gd name="connsiteY7" fmla="*/ 370161 h 1037616"/>
                <a:gd name="connsiteX8" fmla="*/ 2865911 w 4132364"/>
                <a:gd name="connsiteY8" fmla="*/ 238273 h 1037616"/>
                <a:gd name="connsiteX9" fmla="*/ 2704148 w 4132364"/>
                <a:gd name="connsiteY9" fmla="*/ 192367 h 1037616"/>
                <a:gd name="connsiteX10" fmla="*/ 3342494 w 4132364"/>
                <a:gd name="connsiteY10" fmla="*/ 0 h 1037616"/>
                <a:gd name="connsiteX11" fmla="*/ 4113419 w 4132364"/>
                <a:gd name="connsiteY11" fmla="*/ 0 h 1037616"/>
                <a:gd name="connsiteX12" fmla="*/ 4113419 w 4132364"/>
                <a:gd name="connsiteY12" fmla="*/ 189453 h 1037616"/>
                <a:gd name="connsiteX13" fmla="*/ 3577124 w 4132364"/>
                <a:gd name="connsiteY13" fmla="*/ 189453 h 1037616"/>
                <a:gd name="connsiteX14" fmla="*/ 3577124 w 4132364"/>
                <a:gd name="connsiteY14" fmla="*/ 410966 h 1037616"/>
                <a:gd name="connsiteX15" fmla="*/ 4050754 w 4132364"/>
                <a:gd name="connsiteY15" fmla="*/ 410966 h 1037616"/>
                <a:gd name="connsiteX16" fmla="*/ 4050754 w 4132364"/>
                <a:gd name="connsiteY16" fmla="*/ 594589 h 1037616"/>
                <a:gd name="connsiteX17" fmla="*/ 3577124 w 4132364"/>
                <a:gd name="connsiteY17" fmla="*/ 594589 h 1037616"/>
                <a:gd name="connsiteX18" fmla="*/ 3577124 w 4132364"/>
                <a:gd name="connsiteY18" fmla="*/ 830676 h 1037616"/>
                <a:gd name="connsiteX19" fmla="*/ 4132364 w 4132364"/>
                <a:gd name="connsiteY19" fmla="*/ 830676 h 1037616"/>
                <a:gd name="connsiteX20" fmla="*/ 4132364 w 4132364"/>
                <a:gd name="connsiteY20" fmla="*/ 1020128 h 1037616"/>
                <a:gd name="connsiteX21" fmla="*/ 3342494 w 4132364"/>
                <a:gd name="connsiteY21" fmla="*/ 1020128 h 1037616"/>
                <a:gd name="connsiteX22" fmla="*/ 2275694 w 4132364"/>
                <a:gd name="connsiteY22" fmla="*/ 0 h 1037616"/>
                <a:gd name="connsiteX23" fmla="*/ 2717263 w 4132364"/>
                <a:gd name="connsiteY23" fmla="*/ 0 h 1037616"/>
                <a:gd name="connsiteX24" fmla="*/ 2952622 w 4132364"/>
                <a:gd name="connsiteY24" fmla="*/ 45178 h 1037616"/>
                <a:gd name="connsiteX25" fmla="*/ 3106370 w 4132364"/>
                <a:gd name="connsiteY25" fmla="*/ 173422 h 1037616"/>
                <a:gd name="connsiteX26" fmla="*/ 3160290 w 4132364"/>
                <a:gd name="connsiteY26" fmla="*/ 370161 h 1037616"/>
                <a:gd name="connsiteX27" fmla="*/ 3105641 w 4132364"/>
                <a:gd name="connsiteY27" fmla="*/ 566171 h 1037616"/>
                <a:gd name="connsiteX28" fmla="*/ 2950436 w 4132364"/>
                <a:gd name="connsiteY28" fmla="*/ 692230 h 1037616"/>
                <a:gd name="connsiteX29" fmla="*/ 3179236 w 4132364"/>
                <a:gd name="connsiteY29" fmla="*/ 1020128 h 1037616"/>
                <a:gd name="connsiteX30" fmla="*/ 2925661 w 4132364"/>
                <a:gd name="connsiteY30" fmla="*/ 1020128 h 1037616"/>
                <a:gd name="connsiteX31" fmla="*/ 2728922 w 4132364"/>
                <a:gd name="connsiteY31" fmla="*/ 735950 h 1037616"/>
                <a:gd name="connsiteX32" fmla="*/ 2717263 w 4132364"/>
                <a:gd name="connsiteY32" fmla="*/ 735950 h 1037616"/>
                <a:gd name="connsiteX33" fmla="*/ 2511781 w 4132364"/>
                <a:gd name="connsiteY33" fmla="*/ 735950 h 1037616"/>
                <a:gd name="connsiteX34" fmla="*/ 2511781 w 4132364"/>
                <a:gd name="connsiteY34" fmla="*/ 1020128 h 1037616"/>
                <a:gd name="connsiteX35" fmla="*/ 2275694 w 4132364"/>
                <a:gd name="connsiteY35" fmla="*/ 1020128 h 1037616"/>
                <a:gd name="connsiteX36" fmla="*/ 1481880 w 4132364"/>
                <a:gd name="connsiteY36" fmla="*/ 0 h 1037616"/>
                <a:gd name="connsiteX37" fmla="*/ 1715052 w 4132364"/>
                <a:gd name="connsiteY37" fmla="*/ 0 h 1037616"/>
                <a:gd name="connsiteX38" fmla="*/ 2171195 w 4132364"/>
                <a:gd name="connsiteY38" fmla="*/ 1020128 h 1037616"/>
                <a:gd name="connsiteX39" fmla="*/ 1923450 w 4132364"/>
                <a:gd name="connsiteY39" fmla="*/ 1020128 h 1037616"/>
                <a:gd name="connsiteX40" fmla="*/ 1833096 w 4132364"/>
                <a:gd name="connsiteY40" fmla="*/ 801529 h 1037616"/>
                <a:gd name="connsiteX41" fmla="*/ 1359465 w 4132364"/>
                <a:gd name="connsiteY41" fmla="*/ 801529 h 1037616"/>
                <a:gd name="connsiteX42" fmla="*/ 1269111 w 4132364"/>
                <a:gd name="connsiteY42" fmla="*/ 1020128 h 1037616"/>
                <a:gd name="connsiteX43" fmla="*/ 1027195 w 4132364"/>
                <a:gd name="connsiteY43" fmla="*/ 1020128 h 1037616"/>
                <a:gd name="connsiteX44" fmla="*/ 0 w 4132364"/>
                <a:gd name="connsiteY44" fmla="*/ 0 h 1037616"/>
                <a:gd name="connsiteX45" fmla="*/ 236087 w 4132364"/>
                <a:gd name="connsiteY45" fmla="*/ 0 h 1037616"/>
                <a:gd name="connsiteX46" fmla="*/ 236087 w 4132364"/>
                <a:gd name="connsiteY46" fmla="*/ 562528 h 1037616"/>
                <a:gd name="connsiteX47" fmla="*/ 463429 w 4132364"/>
                <a:gd name="connsiteY47" fmla="*/ 836505 h 1037616"/>
                <a:gd name="connsiteX48" fmla="*/ 632479 w 4132364"/>
                <a:gd name="connsiteY48" fmla="*/ 770197 h 1037616"/>
                <a:gd name="connsiteX49" fmla="*/ 690772 w 4132364"/>
                <a:gd name="connsiteY49" fmla="*/ 562528 h 1037616"/>
                <a:gd name="connsiteX50" fmla="*/ 690772 w 4132364"/>
                <a:gd name="connsiteY50" fmla="*/ 0 h 1037616"/>
                <a:gd name="connsiteX51" fmla="*/ 923944 w 4132364"/>
                <a:gd name="connsiteY51" fmla="*/ 0 h 1037616"/>
                <a:gd name="connsiteX52" fmla="*/ 923944 w 4132364"/>
                <a:gd name="connsiteY52" fmla="*/ 571272 h 1037616"/>
                <a:gd name="connsiteX53" fmla="*/ 802257 w 4132364"/>
                <a:gd name="connsiteY53" fmla="*/ 916658 h 1037616"/>
                <a:gd name="connsiteX54" fmla="*/ 461972 w 4132364"/>
                <a:gd name="connsiteY54" fmla="*/ 1037616 h 1037616"/>
                <a:gd name="connsiteX55" fmla="*/ 121686 w 4132364"/>
                <a:gd name="connsiteY55" fmla="*/ 916658 h 1037616"/>
                <a:gd name="connsiteX56" fmla="*/ 0 w 4132364"/>
                <a:gd name="connsiteY56" fmla="*/ 571272 h 10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132364" h="1037616">
                  <a:moveTo>
                    <a:pt x="1597009" y="231715"/>
                  </a:moveTo>
                  <a:lnTo>
                    <a:pt x="1435246" y="622278"/>
                  </a:lnTo>
                  <a:lnTo>
                    <a:pt x="1758773" y="622278"/>
                  </a:lnTo>
                  <a:close/>
                  <a:moveTo>
                    <a:pt x="2511781" y="192367"/>
                  </a:moveTo>
                  <a:lnTo>
                    <a:pt x="2511781" y="547955"/>
                  </a:lnTo>
                  <a:lnTo>
                    <a:pt x="2704148" y="547955"/>
                  </a:lnTo>
                  <a:cubicBezTo>
                    <a:pt x="2775071" y="547955"/>
                    <a:pt x="2828992" y="532410"/>
                    <a:pt x="2865911" y="501320"/>
                  </a:cubicBezTo>
                  <a:cubicBezTo>
                    <a:pt x="2902830" y="470231"/>
                    <a:pt x="2921289" y="426511"/>
                    <a:pt x="2921289" y="370161"/>
                  </a:cubicBezTo>
                  <a:cubicBezTo>
                    <a:pt x="2921289" y="312840"/>
                    <a:pt x="2902830" y="268877"/>
                    <a:pt x="2865911" y="238273"/>
                  </a:cubicBezTo>
                  <a:cubicBezTo>
                    <a:pt x="2828992" y="207669"/>
                    <a:pt x="2775071" y="192367"/>
                    <a:pt x="2704148" y="192367"/>
                  </a:cubicBezTo>
                  <a:close/>
                  <a:moveTo>
                    <a:pt x="3342494" y="0"/>
                  </a:moveTo>
                  <a:lnTo>
                    <a:pt x="4113419" y="0"/>
                  </a:lnTo>
                  <a:lnTo>
                    <a:pt x="4113419" y="189453"/>
                  </a:lnTo>
                  <a:lnTo>
                    <a:pt x="3577124" y="189453"/>
                  </a:lnTo>
                  <a:lnTo>
                    <a:pt x="3577124" y="410966"/>
                  </a:lnTo>
                  <a:lnTo>
                    <a:pt x="4050754" y="410966"/>
                  </a:lnTo>
                  <a:lnTo>
                    <a:pt x="4050754" y="594589"/>
                  </a:lnTo>
                  <a:lnTo>
                    <a:pt x="3577124" y="594589"/>
                  </a:lnTo>
                  <a:lnTo>
                    <a:pt x="3577124" y="830676"/>
                  </a:lnTo>
                  <a:lnTo>
                    <a:pt x="4132364" y="830676"/>
                  </a:lnTo>
                  <a:lnTo>
                    <a:pt x="4132364" y="1020128"/>
                  </a:lnTo>
                  <a:lnTo>
                    <a:pt x="3342494" y="1020128"/>
                  </a:lnTo>
                  <a:close/>
                  <a:moveTo>
                    <a:pt x="2275694" y="0"/>
                  </a:moveTo>
                  <a:lnTo>
                    <a:pt x="2717263" y="0"/>
                  </a:lnTo>
                  <a:cubicBezTo>
                    <a:pt x="2807618" y="0"/>
                    <a:pt x="2886070" y="15059"/>
                    <a:pt x="2952622" y="45178"/>
                  </a:cubicBezTo>
                  <a:cubicBezTo>
                    <a:pt x="3019173" y="75296"/>
                    <a:pt x="3070422" y="118044"/>
                    <a:pt x="3106370" y="173422"/>
                  </a:cubicBezTo>
                  <a:cubicBezTo>
                    <a:pt x="3142316" y="228801"/>
                    <a:pt x="3160290" y="294380"/>
                    <a:pt x="3160290" y="370161"/>
                  </a:cubicBezTo>
                  <a:cubicBezTo>
                    <a:pt x="3160290" y="445942"/>
                    <a:pt x="3142074" y="511279"/>
                    <a:pt x="3105641" y="566171"/>
                  </a:cubicBezTo>
                  <a:cubicBezTo>
                    <a:pt x="3069208" y="621064"/>
                    <a:pt x="3017473" y="663083"/>
                    <a:pt x="2950436" y="692230"/>
                  </a:cubicBezTo>
                  <a:lnTo>
                    <a:pt x="3179236" y="1020128"/>
                  </a:lnTo>
                  <a:lnTo>
                    <a:pt x="2925661" y="1020128"/>
                  </a:lnTo>
                  <a:lnTo>
                    <a:pt x="2728922" y="735950"/>
                  </a:lnTo>
                  <a:lnTo>
                    <a:pt x="2717263" y="735950"/>
                  </a:lnTo>
                  <a:lnTo>
                    <a:pt x="2511781" y="735950"/>
                  </a:lnTo>
                  <a:lnTo>
                    <a:pt x="2511781" y="1020128"/>
                  </a:lnTo>
                  <a:lnTo>
                    <a:pt x="2275694" y="1020128"/>
                  </a:lnTo>
                  <a:close/>
                  <a:moveTo>
                    <a:pt x="1481880" y="0"/>
                  </a:moveTo>
                  <a:lnTo>
                    <a:pt x="1715052" y="0"/>
                  </a:lnTo>
                  <a:lnTo>
                    <a:pt x="2171195" y="1020128"/>
                  </a:lnTo>
                  <a:lnTo>
                    <a:pt x="1923450" y="1020128"/>
                  </a:lnTo>
                  <a:lnTo>
                    <a:pt x="1833096" y="801529"/>
                  </a:lnTo>
                  <a:lnTo>
                    <a:pt x="1359465" y="801529"/>
                  </a:lnTo>
                  <a:lnTo>
                    <a:pt x="1269111" y="1020128"/>
                  </a:lnTo>
                  <a:lnTo>
                    <a:pt x="1027195" y="1020128"/>
                  </a:lnTo>
                  <a:close/>
                  <a:moveTo>
                    <a:pt x="0" y="0"/>
                  </a:moveTo>
                  <a:lnTo>
                    <a:pt x="236087" y="0"/>
                  </a:lnTo>
                  <a:lnTo>
                    <a:pt x="236087" y="562528"/>
                  </a:lnTo>
                  <a:cubicBezTo>
                    <a:pt x="236087" y="745179"/>
                    <a:pt x="311868" y="836505"/>
                    <a:pt x="463429" y="836505"/>
                  </a:cubicBezTo>
                  <a:cubicBezTo>
                    <a:pt x="537267" y="836505"/>
                    <a:pt x="593617" y="814402"/>
                    <a:pt x="632479" y="770197"/>
                  </a:cubicBezTo>
                  <a:cubicBezTo>
                    <a:pt x="671341" y="725991"/>
                    <a:pt x="690772" y="656768"/>
                    <a:pt x="690772" y="562528"/>
                  </a:cubicBezTo>
                  <a:lnTo>
                    <a:pt x="690772" y="0"/>
                  </a:lnTo>
                  <a:lnTo>
                    <a:pt x="923944" y="0"/>
                  </a:lnTo>
                  <a:lnTo>
                    <a:pt x="923944" y="571272"/>
                  </a:lnTo>
                  <a:cubicBezTo>
                    <a:pt x="923944" y="720891"/>
                    <a:pt x="883382" y="836019"/>
                    <a:pt x="802257" y="916658"/>
                  </a:cubicBezTo>
                  <a:cubicBezTo>
                    <a:pt x="721133" y="997297"/>
                    <a:pt x="607705" y="1037616"/>
                    <a:pt x="461972" y="1037616"/>
                  </a:cubicBezTo>
                  <a:cubicBezTo>
                    <a:pt x="316240" y="1037616"/>
                    <a:pt x="202811" y="997297"/>
                    <a:pt x="121686" y="916658"/>
                  </a:cubicBezTo>
                  <a:cubicBezTo>
                    <a:pt x="40562" y="836019"/>
                    <a:pt x="0" y="720891"/>
                    <a:pt x="0" y="57127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224771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5">
            <a:extLst>
              <a:ext uri="{FF2B5EF4-FFF2-40B4-BE49-F238E27FC236}">
                <a16:creationId xmlns:a16="http://schemas.microsoft.com/office/drawing/2014/main" id="{43D21F32-876D-48CA-BBBE-EE28CC36F553}"/>
              </a:ext>
            </a:extLst>
          </p:cNvPr>
          <p:cNvPicPr>
            <a:picLocks noGrp="1" noChangeAspect="1"/>
          </p:cNvPicPr>
          <p:nvPr>
            <p:ph type="pic" sz="quarter" idx="11"/>
          </p:nvPr>
        </p:nvPicPr>
        <p:blipFill>
          <a:blip r:embed="rId2"/>
          <a:srcRect t="11750" b="11750"/>
          <a:stretch>
            <a:fillRect/>
          </a:stretch>
        </p:blipFill>
        <p:spPr>
          <a:xfrm flipV="1">
            <a:off x="0" y="8229600"/>
            <a:ext cx="29260800" cy="8229600"/>
          </a:xfrm>
          <a:prstGeom prst="rect">
            <a:avLst/>
          </a:prstGeom>
        </p:spPr>
      </p:pic>
      <p:sp>
        <p:nvSpPr>
          <p:cNvPr id="3" name="Rectangle 2">
            <a:extLst>
              <a:ext uri="{FF2B5EF4-FFF2-40B4-BE49-F238E27FC236}">
                <a16:creationId xmlns:a16="http://schemas.microsoft.com/office/drawing/2014/main" id="{1C738B54-DDEA-42AA-92A5-A2D46E92D95E}"/>
              </a:ext>
            </a:extLst>
          </p:cNvPr>
          <p:cNvSpPr/>
          <p:nvPr/>
        </p:nvSpPr>
        <p:spPr>
          <a:xfrm>
            <a:off x="0" y="8229600"/>
            <a:ext cx="29260800" cy="8229600"/>
          </a:xfrm>
          <a:prstGeom prst="rect">
            <a:avLst/>
          </a:prstGeom>
          <a:gradFill>
            <a:gsLst>
              <a:gs pos="0">
                <a:schemeClr val="accent2">
                  <a:alpha val="95000"/>
                </a:schemeClr>
              </a:gs>
              <a:gs pos="100000">
                <a:schemeClr val="accent3">
                  <a:alpha val="94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pic>
        <p:nvPicPr>
          <p:cNvPr id="6" name="Picture Placeholder 5">
            <a:extLst>
              <a:ext uri="{FF2B5EF4-FFF2-40B4-BE49-F238E27FC236}">
                <a16:creationId xmlns:a16="http://schemas.microsoft.com/office/drawing/2014/main" id="{95BCCB2C-EF8E-4EAF-A5E4-7826094B09A1}"/>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rcRect t="11750" b="11750"/>
          <a:stretch>
            <a:fillRect/>
          </a:stretch>
        </p:blipFill>
        <p:spPr/>
      </p:pic>
      <p:sp>
        <p:nvSpPr>
          <p:cNvPr id="43" name="Slide Number Placeholder 42">
            <a:extLst>
              <a:ext uri="{FF2B5EF4-FFF2-40B4-BE49-F238E27FC236}">
                <a16:creationId xmlns:a16="http://schemas.microsoft.com/office/drawing/2014/main" id="{D2D5A893-C5A3-4CD9-AA2E-FA8D9097CBA8}"/>
              </a:ext>
            </a:extLst>
          </p:cNvPr>
          <p:cNvSpPr>
            <a:spLocks noGrp="1"/>
          </p:cNvSpPr>
          <p:nvPr>
            <p:ph type="sldNum" sz="quarter" idx="4"/>
          </p:nvPr>
        </p:nvSpPr>
        <p:spPr/>
        <p:txBody>
          <a:bodyPr/>
          <a:lstStyle/>
          <a:p>
            <a:fld id="{92B485D1-D61A-494D-A8A9-04DC541B8AAB}" type="slidenum">
              <a:rPr lang="en-US" smtClean="0"/>
              <a:pPr/>
              <a:t>47</a:t>
            </a:fld>
            <a:endParaRPr lang="en-US" dirty="0"/>
          </a:p>
        </p:txBody>
      </p:sp>
      <p:sp>
        <p:nvSpPr>
          <p:cNvPr id="72" name="Footer Placeholder 71">
            <a:extLst>
              <a:ext uri="{FF2B5EF4-FFF2-40B4-BE49-F238E27FC236}">
                <a16:creationId xmlns:a16="http://schemas.microsoft.com/office/drawing/2014/main" id="{A6F1E2C7-C730-4920-998D-FED049D671A1}"/>
              </a:ext>
            </a:extLst>
          </p:cNvPr>
          <p:cNvSpPr>
            <a:spLocks noGrp="1"/>
          </p:cNvSpPr>
          <p:nvPr>
            <p:ph type="ftr" sz="quarter" idx="3"/>
          </p:nvPr>
        </p:nvSpPr>
        <p:spPr/>
        <p:txBody>
          <a:bodyPr/>
          <a:lstStyle/>
          <a:p>
            <a:r>
              <a:rPr lang="en-US"/>
              <a:t>WWW.SQUARE.COM</a:t>
            </a:r>
            <a:endParaRPr lang="en-US" dirty="0"/>
          </a:p>
        </p:txBody>
      </p:sp>
      <p:sp>
        <p:nvSpPr>
          <p:cNvPr id="31" name="Rectangle 30">
            <a:extLst>
              <a:ext uri="{FF2B5EF4-FFF2-40B4-BE49-F238E27FC236}">
                <a16:creationId xmlns:a16="http://schemas.microsoft.com/office/drawing/2014/main" id="{7986649C-E972-40E5-8A8C-16856044B2F8}"/>
              </a:ext>
            </a:extLst>
          </p:cNvPr>
          <p:cNvSpPr/>
          <p:nvPr/>
        </p:nvSpPr>
        <p:spPr>
          <a:xfrm>
            <a:off x="993720" y="9270786"/>
            <a:ext cx="22475879" cy="1332544"/>
          </a:xfrm>
          <a:prstGeom prst="rect">
            <a:avLst/>
          </a:prstGeom>
        </p:spPr>
        <p:txBody>
          <a:bodyPr wrap="square">
            <a:spAutoFit/>
          </a:bodyPr>
          <a:lstStyle/>
          <a:p>
            <a:pPr>
              <a:lnSpc>
                <a:spcPct val="80000"/>
              </a:lnSpc>
            </a:pPr>
            <a:r>
              <a:rPr lang="en-US" sz="10000" dirty="0">
                <a:solidFill>
                  <a:schemeClr val="bg1"/>
                </a:solidFill>
              </a:rPr>
              <a:t>TALK</a:t>
            </a:r>
            <a:r>
              <a:rPr lang="en-US" sz="10000" b="1" dirty="0">
                <a:solidFill>
                  <a:schemeClr val="bg1"/>
                </a:solidFill>
              </a:rPr>
              <a:t> TO US</a:t>
            </a:r>
          </a:p>
        </p:txBody>
      </p:sp>
      <p:sp>
        <p:nvSpPr>
          <p:cNvPr id="32" name="Rectangle 31">
            <a:extLst>
              <a:ext uri="{FF2B5EF4-FFF2-40B4-BE49-F238E27FC236}">
                <a16:creationId xmlns:a16="http://schemas.microsoft.com/office/drawing/2014/main" id="{E848108A-8649-499F-B361-280C33D7BA72}"/>
              </a:ext>
            </a:extLst>
          </p:cNvPr>
          <p:cNvSpPr/>
          <p:nvPr/>
        </p:nvSpPr>
        <p:spPr>
          <a:xfrm>
            <a:off x="1146975" y="11036377"/>
            <a:ext cx="1911486" cy="2389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p:txBody>
      </p:sp>
      <p:sp>
        <p:nvSpPr>
          <p:cNvPr id="13" name="Rectangle 12">
            <a:extLst>
              <a:ext uri="{FF2B5EF4-FFF2-40B4-BE49-F238E27FC236}">
                <a16:creationId xmlns:a16="http://schemas.microsoft.com/office/drawing/2014/main" id="{8940149F-CAC9-45E0-A6BC-4E24E148D979}"/>
              </a:ext>
            </a:extLst>
          </p:cNvPr>
          <p:cNvSpPr/>
          <p:nvPr/>
        </p:nvSpPr>
        <p:spPr>
          <a:xfrm>
            <a:off x="1031820" y="11889564"/>
            <a:ext cx="8378879" cy="2419701"/>
          </a:xfrm>
          <a:prstGeom prst="rect">
            <a:avLst/>
          </a:prstGeom>
        </p:spPr>
        <p:txBody>
          <a:bodyPr wrap="square">
            <a:spAutoFit/>
          </a:bodyPr>
          <a:lstStyle/>
          <a:p>
            <a:pPr>
              <a:lnSpc>
                <a:spcPct val="130000"/>
              </a:lnSpc>
            </a:pPr>
            <a:r>
              <a:rPr lang="en-US" sz="4000" dirty="0">
                <a:solidFill>
                  <a:schemeClr val="bg1"/>
                </a:solidFill>
              </a:rPr>
              <a:t>+8801824989751</a:t>
            </a:r>
          </a:p>
          <a:p>
            <a:pPr>
              <a:lnSpc>
                <a:spcPct val="130000"/>
              </a:lnSpc>
            </a:pPr>
            <a:r>
              <a:rPr lang="en-US" sz="4000" dirty="0">
                <a:solidFill>
                  <a:schemeClr val="bg1"/>
                </a:solidFill>
              </a:rPr>
              <a:t>youremail@gmail.com</a:t>
            </a:r>
          </a:p>
          <a:p>
            <a:pPr>
              <a:lnSpc>
                <a:spcPct val="130000"/>
              </a:lnSpc>
            </a:pPr>
            <a:r>
              <a:rPr lang="en-US" sz="4000" dirty="0">
                <a:solidFill>
                  <a:schemeClr val="bg1"/>
                </a:solidFill>
              </a:rPr>
              <a:t>square.com</a:t>
            </a:r>
          </a:p>
        </p:txBody>
      </p:sp>
      <p:sp>
        <p:nvSpPr>
          <p:cNvPr id="14" name="Rectangle 13">
            <a:extLst>
              <a:ext uri="{FF2B5EF4-FFF2-40B4-BE49-F238E27FC236}">
                <a16:creationId xmlns:a16="http://schemas.microsoft.com/office/drawing/2014/main" id="{1862BFAE-FCFB-45B4-9B48-8482C9495A0E}"/>
              </a:ext>
            </a:extLst>
          </p:cNvPr>
          <p:cNvSpPr/>
          <p:nvPr/>
        </p:nvSpPr>
        <p:spPr>
          <a:xfrm>
            <a:off x="10479060" y="12689783"/>
            <a:ext cx="8378879" cy="1619482"/>
          </a:xfrm>
          <a:prstGeom prst="rect">
            <a:avLst/>
          </a:prstGeom>
        </p:spPr>
        <p:txBody>
          <a:bodyPr wrap="square">
            <a:spAutoFit/>
          </a:bodyPr>
          <a:lstStyle/>
          <a:p>
            <a:pPr>
              <a:lnSpc>
                <a:spcPct val="130000"/>
              </a:lnSpc>
            </a:pPr>
            <a:r>
              <a:rPr lang="en-US" sz="4000" dirty="0">
                <a:solidFill>
                  <a:schemeClr val="bg1"/>
                </a:solidFill>
              </a:rPr>
              <a:t>4383 Greenridge Ln, Kannapolis, NC, 28081</a:t>
            </a:r>
          </a:p>
        </p:txBody>
      </p:sp>
      <p:grpSp>
        <p:nvGrpSpPr>
          <p:cNvPr id="15" name="Group 14">
            <a:extLst>
              <a:ext uri="{FF2B5EF4-FFF2-40B4-BE49-F238E27FC236}">
                <a16:creationId xmlns:a16="http://schemas.microsoft.com/office/drawing/2014/main" id="{A8E3701E-C98F-4C23-B391-A1A5741270D7}"/>
              </a:ext>
            </a:extLst>
          </p:cNvPr>
          <p:cNvGrpSpPr/>
          <p:nvPr/>
        </p:nvGrpSpPr>
        <p:grpSpPr>
          <a:xfrm>
            <a:off x="1146974" y="1201996"/>
            <a:ext cx="2513847" cy="491928"/>
            <a:chOff x="1296153" y="8434415"/>
            <a:chExt cx="6501414" cy="1272244"/>
          </a:xfrm>
          <a:solidFill>
            <a:schemeClr val="accent4"/>
          </a:solidFill>
        </p:grpSpPr>
        <p:sp>
          <p:nvSpPr>
            <p:cNvPr id="16" name="Freeform: Shape 15">
              <a:extLst>
                <a:ext uri="{FF2B5EF4-FFF2-40B4-BE49-F238E27FC236}">
                  <a16:creationId xmlns:a16="http://schemas.microsoft.com/office/drawing/2014/main" id="{B29F02B1-EBE3-42BF-9A4D-02434AA397B7}"/>
                </a:ext>
              </a:extLst>
            </p:cNvPr>
            <p:cNvSpPr/>
            <p:nvPr/>
          </p:nvSpPr>
          <p:spPr>
            <a:xfrm>
              <a:off x="1296153" y="8434415"/>
              <a:ext cx="2116797" cy="1272244"/>
            </a:xfrm>
            <a:custGeom>
              <a:avLst/>
              <a:gdLst>
                <a:gd name="connsiteX0" fmla="*/ 1507635 w 2116797"/>
                <a:gd name="connsiteY0" fmla="*/ 201110 h 1272244"/>
                <a:gd name="connsiteX1" fmla="*/ 1344416 w 2116797"/>
                <a:gd name="connsiteY1" fmla="*/ 242644 h 1272244"/>
                <a:gd name="connsiteX2" fmla="*/ 1230015 w 2116797"/>
                <a:gd name="connsiteY2" fmla="*/ 358502 h 1272244"/>
                <a:gd name="connsiteX3" fmla="*/ 1188481 w 2116797"/>
                <a:gd name="connsiteY3" fmla="*/ 527551 h 1272244"/>
                <a:gd name="connsiteX4" fmla="*/ 1230015 w 2116797"/>
                <a:gd name="connsiteY4" fmla="*/ 696601 h 1272244"/>
                <a:gd name="connsiteX5" fmla="*/ 1344416 w 2116797"/>
                <a:gd name="connsiteY5" fmla="*/ 812458 h 1272244"/>
                <a:gd name="connsiteX6" fmla="*/ 1507635 w 2116797"/>
                <a:gd name="connsiteY6" fmla="*/ 853992 h 1272244"/>
                <a:gd name="connsiteX7" fmla="*/ 1670856 w 2116797"/>
                <a:gd name="connsiteY7" fmla="*/ 812458 h 1272244"/>
                <a:gd name="connsiteX8" fmla="*/ 1785255 w 2116797"/>
                <a:gd name="connsiteY8" fmla="*/ 696601 h 1272244"/>
                <a:gd name="connsiteX9" fmla="*/ 1826791 w 2116797"/>
                <a:gd name="connsiteY9" fmla="*/ 527551 h 1272244"/>
                <a:gd name="connsiteX10" fmla="*/ 1785255 w 2116797"/>
                <a:gd name="connsiteY10" fmla="*/ 358502 h 1272244"/>
                <a:gd name="connsiteX11" fmla="*/ 1670856 w 2116797"/>
                <a:gd name="connsiteY11" fmla="*/ 242644 h 1272244"/>
                <a:gd name="connsiteX12" fmla="*/ 1507635 w 2116797"/>
                <a:gd name="connsiteY12" fmla="*/ 201110 h 1272244"/>
                <a:gd name="connsiteX13" fmla="*/ 1507635 w 2116797"/>
                <a:gd name="connsiteY13" fmla="*/ 0 h 1272244"/>
                <a:gd name="connsiteX14" fmla="*/ 1793271 w 2116797"/>
                <a:gd name="connsiteY14" fmla="*/ 68494 h 1272244"/>
                <a:gd name="connsiteX15" fmla="*/ 1992925 w 2116797"/>
                <a:gd name="connsiteY15" fmla="*/ 257217 h 1272244"/>
                <a:gd name="connsiteX16" fmla="*/ 2065790 w 2116797"/>
                <a:gd name="connsiteY16" fmla="*/ 527551 h 1272244"/>
                <a:gd name="connsiteX17" fmla="*/ 1965965 w 2116797"/>
                <a:gd name="connsiteY17" fmla="*/ 839419 h 1272244"/>
                <a:gd name="connsiteX18" fmla="*/ 1701461 w 2116797"/>
                <a:gd name="connsiteY18" fmla="*/ 1025957 h 1272244"/>
                <a:gd name="connsiteX19" fmla="*/ 1772141 w 2116797"/>
                <a:gd name="connsiteY19" fmla="*/ 1080606 h 1272244"/>
                <a:gd name="connsiteX20" fmla="*/ 1845736 w 2116797"/>
                <a:gd name="connsiteY20" fmla="*/ 1097365 h 1272244"/>
                <a:gd name="connsiteX21" fmla="*/ 2011870 w 2116797"/>
                <a:gd name="connsiteY21" fmla="*/ 1021585 h 1272244"/>
                <a:gd name="connsiteX22" fmla="*/ 2116797 w 2116797"/>
                <a:gd name="connsiteY22" fmla="*/ 1146914 h 1272244"/>
                <a:gd name="connsiteX23" fmla="*/ 1996568 w 2116797"/>
                <a:gd name="connsiteY23" fmla="*/ 1240183 h 1272244"/>
                <a:gd name="connsiteX24" fmla="*/ 1841363 w 2116797"/>
                <a:gd name="connsiteY24" fmla="*/ 1272244 h 1272244"/>
                <a:gd name="connsiteX25" fmla="*/ 1635880 w 2116797"/>
                <a:gd name="connsiteY25" fmla="*/ 1223424 h 1272244"/>
                <a:gd name="connsiteX26" fmla="*/ 1426025 w 2116797"/>
                <a:gd name="connsiteY26" fmla="*/ 1050731 h 1272244"/>
                <a:gd name="connsiteX27" fmla="*/ 1179008 w 2116797"/>
                <a:gd name="connsiteY27" fmla="*/ 961834 h 1272244"/>
                <a:gd name="connsiteX28" fmla="*/ 1009959 w 2116797"/>
                <a:gd name="connsiteY28" fmla="*/ 777483 h 1272244"/>
                <a:gd name="connsiteX29" fmla="*/ 949480 w 2116797"/>
                <a:gd name="connsiteY29" fmla="*/ 527551 h 1272244"/>
                <a:gd name="connsiteX30" fmla="*/ 1021618 w 2116797"/>
                <a:gd name="connsiteY30" fmla="*/ 257217 h 1272244"/>
                <a:gd name="connsiteX31" fmla="*/ 1221272 w 2116797"/>
                <a:gd name="connsiteY31" fmla="*/ 68494 h 1272244"/>
                <a:gd name="connsiteX32" fmla="*/ 1507635 w 2116797"/>
                <a:gd name="connsiteY32" fmla="*/ 0 h 1272244"/>
                <a:gd name="connsiteX33" fmla="*/ 450314 w 2116797"/>
                <a:gd name="connsiteY33" fmla="*/ 0 h 1272244"/>
                <a:gd name="connsiteX34" fmla="*/ 641223 w 2116797"/>
                <a:gd name="connsiteY34" fmla="*/ 23317 h 1272244"/>
                <a:gd name="connsiteX35" fmla="*/ 804442 w 2116797"/>
                <a:gd name="connsiteY35" fmla="*/ 90354 h 1272244"/>
                <a:gd name="connsiteX36" fmla="*/ 731577 w 2116797"/>
                <a:gd name="connsiteY36" fmla="*/ 269605 h 1272244"/>
                <a:gd name="connsiteX37" fmla="*/ 448855 w 2116797"/>
                <a:gd name="connsiteY37" fmla="*/ 189452 h 1272244"/>
                <a:gd name="connsiteX38" fmla="*/ 302395 w 2116797"/>
                <a:gd name="connsiteY38" fmla="*/ 221513 h 1272244"/>
                <a:gd name="connsiteX39" fmla="*/ 255031 w 2116797"/>
                <a:gd name="connsiteY39" fmla="*/ 306038 h 1272244"/>
                <a:gd name="connsiteX40" fmla="*/ 309681 w 2116797"/>
                <a:gd name="connsiteY40" fmla="*/ 384005 h 1272244"/>
                <a:gd name="connsiteX41" fmla="*/ 476545 w 2116797"/>
                <a:gd name="connsiteY41" fmla="*/ 434283 h 1272244"/>
                <a:gd name="connsiteX42" fmla="*/ 667454 w 2116797"/>
                <a:gd name="connsiteY42" fmla="*/ 489661 h 1272244"/>
                <a:gd name="connsiteX43" fmla="*/ 794971 w 2116797"/>
                <a:gd name="connsiteY43" fmla="*/ 577100 h 1272244"/>
                <a:gd name="connsiteX44" fmla="*/ 848164 w 2116797"/>
                <a:gd name="connsiteY44" fmla="*/ 738863 h 1272244"/>
                <a:gd name="connsiteX45" fmla="*/ 799342 w 2116797"/>
                <a:gd name="connsiteY45" fmla="*/ 898441 h 1272244"/>
                <a:gd name="connsiteX46" fmla="*/ 652882 w 2116797"/>
                <a:gd name="connsiteY46" fmla="*/ 1012841 h 1272244"/>
                <a:gd name="connsiteX47" fmla="*/ 415338 w 2116797"/>
                <a:gd name="connsiteY47" fmla="*/ 1055103 h 1272244"/>
                <a:gd name="connsiteX48" fmla="*/ 181436 w 2116797"/>
                <a:gd name="connsiteY48" fmla="*/ 1022313 h 1272244"/>
                <a:gd name="connsiteX49" fmla="*/ 0 w 2116797"/>
                <a:gd name="connsiteY49" fmla="*/ 937059 h 1272244"/>
                <a:gd name="connsiteX50" fmla="*/ 80153 w 2116797"/>
                <a:gd name="connsiteY50" fmla="*/ 759266 h 1272244"/>
                <a:gd name="connsiteX51" fmla="*/ 236086 w 2116797"/>
                <a:gd name="connsiteY51" fmla="*/ 836504 h 1272244"/>
                <a:gd name="connsiteX52" fmla="*/ 416794 w 2116797"/>
                <a:gd name="connsiteY52" fmla="*/ 865651 h 1272244"/>
                <a:gd name="connsiteX53" fmla="*/ 565441 w 2116797"/>
                <a:gd name="connsiteY53" fmla="*/ 835775 h 1272244"/>
                <a:gd name="connsiteX54" fmla="*/ 613533 w 2116797"/>
                <a:gd name="connsiteY54" fmla="*/ 756351 h 1272244"/>
                <a:gd name="connsiteX55" fmla="*/ 585115 w 2116797"/>
                <a:gd name="connsiteY55" fmla="*/ 695872 h 1272244"/>
                <a:gd name="connsiteX56" fmla="*/ 512250 w 2116797"/>
                <a:gd name="connsiteY56" fmla="*/ 657253 h 1272244"/>
                <a:gd name="connsiteX57" fmla="*/ 392021 w 2116797"/>
                <a:gd name="connsiteY57" fmla="*/ 625192 h 1272244"/>
                <a:gd name="connsiteX58" fmla="*/ 201110 w 2116797"/>
                <a:gd name="connsiteY58" fmla="*/ 569814 h 1272244"/>
                <a:gd name="connsiteX59" fmla="*/ 73595 w 2116797"/>
                <a:gd name="connsiteY59" fmla="*/ 480917 h 1272244"/>
                <a:gd name="connsiteX60" fmla="*/ 20402 w 2116797"/>
                <a:gd name="connsiteY60" fmla="*/ 317697 h 1272244"/>
                <a:gd name="connsiteX61" fmla="*/ 68495 w 2116797"/>
                <a:gd name="connsiteY61" fmla="*/ 156662 h 1272244"/>
                <a:gd name="connsiteX62" fmla="*/ 213498 w 2116797"/>
                <a:gd name="connsiteY62" fmla="*/ 42262 h 1272244"/>
                <a:gd name="connsiteX63" fmla="*/ 450314 w 2116797"/>
                <a:gd name="connsiteY63" fmla="*/ 0 h 127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116797" h="1272244">
                  <a:moveTo>
                    <a:pt x="1507635" y="201110"/>
                  </a:moveTo>
                  <a:cubicBezTo>
                    <a:pt x="1447400" y="201110"/>
                    <a:pt x="1392993" y="214955"/>
                    <a:pt x="1344416" y="242644"/>
                  </a:cubicBezTo>
                  <a:cubicBezTo>
                    <a:pt x="1295838" y="270333"/>
                    <a:pt x="1257705" y="308953"/>
                    <a:pt x="1230015" y="358502"/>
                  </a:cubicBezTo>
                  <a:cubicBezTo>
                    <a:pt x="1202327" y="408051"/>
                    <a:pt x="1188481" y="464401"/>
                    <a:pt x="1188481" y="527551"/>
                  </a:cubicBezTo>
                  <a:cubicBezTo>
                    <a:pt x="1188481" y="590702"/>
                    <a:pt x="1202327" y="647052"/>
                    <a:pt x="1230015" y="696601"/>
                  </a:cubicBezTo>
                  <a:cubicBezTo>
                    <a:pt x="1257705" y="746150"/>
                    <a:pt x="1295838" y="784769"/>
                    <a:pt x="1344416" y="812458"/>
                  </a:cubicBezTo>
                  <a:cubicBezTo>
                    <a:pt x="1392993" y="840147"/>
                    <a:pt x="1447400" y="853992"/>
                    <a:pt x="1507635" y="853992"/>
                  </a:cubicBezTo>
                  <a:cubicBezTo>
                    <a:pt x="1567872" y="853992"/>
                    <a:pt x="1622279" y="840147"/>
                    <a:pt x="1670856" y="812458"/>
                  </a:cubicBezTo>
                  <a:cubicBezTo>
                    <a:pt x="1719434" y="784769"/>
                    <a:pt x="1757567" y="746150"/>
                    <a:pt x="1785255" y="696601"/>
                  </a:cubicBezTo>
                  <a:cubicBezTo>
                    <a:pt x="1812945" y="647052"/>
                    <a:pt x="1826791" y="590702"/>
                    <a:pt x="1826791" y="527551"/>
                  </a:cubicBezTo>
                  <a:cubicBezTo>
                    <a:pt x="1826791" y="464401"/>
                    <a:pt x="1812945" y="408051"/>
                    <a:pt x="1785255" y="358502"/>
                  </a:cubicBezTo>
                  <a:cubicBezTo>
                    <a:pt x="1757567" y="308953"/>
                    <a:pt x="1719434" y="270333"/>
                    <a:pt x="1670856" y="242644"/>
                  </a:cubicBezTo>
                  <a:cubicBezTo>
                    <a:pt x="1622279" y="214955"/>
                    <a:pt x="1567872" y="201110"/>
                    <a:pt x="1507635" y="201110"/>
                  </a:cubicBezTo>
                  <a:close/>
                  <a:moveTo>
                    <a:pt x="1507635" y="0"/>
                  </a:moveTo>
                  <a:cubicBezTo>
                    <a:pt x="1613534" y="0"/>
                    <a:pt x="1708747" y="22831"/>
                    <a:pt x="1793271" y="68494"/>
                  </a:cubicBezTo>
                  <a:cubicBezTo>
                    <a:pt x="1877796" y="114157"/>
                    <a:pt x="1944348" y="177065"/>
                    <a:pt x="1992925" y="257217"/>
                  </a:cubicBezTo>
                  <a:cubicBezTo>
                    <a:pt x="2041502" y="337370"/>
                    <a:pt x="2065790" y="427482"/>
                    <a:pt x="2065790" y="527551"/>
                  </a:cubicBezTo>
                  <a:cubicBezTo>
                    <a:pt x="2065790" y="646080"/>
                    <a:pt x="2032515" y="750036"/>
                    <a:pt x="1965965" y="839419"/>
                  </a:cubicBezTo>
                  <a:cubicBezTo>
                    <a:pt x="1899413" y="928801"/>
                    <a:pt x="1811246" y="990981"/>
                    <a:pt x="1701461" y="1025957"/>
                  </a:cubicBezTo>
                  <a:cubicBezTo>
                    <a:pt x="1725749" y="1051217"/>
                    <a:pt x="1749308" y="1069433"/>
                    <a:pt x="1772141" y="1080606"/>
                  </a:cubicBezTo>
                  <a:cubicBezTo>
                    <a:pt x="1794972" y="1091779"/>
                    <a:pt x="1819503" y="1097365"/>
                    <a:pt x="1845736" y="1097365"/>
                  </a:cubicBezTo>
                  <a:cubicBezTo>
                    <a:pt x="1908886" y="1097365"/>
                    <a:pt x="1964264" y="1072105"/>
                    <a:pt x="2011870" y="1021585"/>
                  </a:cubicBezTo>
                  <a:lnTo>
                    <a:pt x="2116797" y="1146914"/>
                  </a:lnTo>
                  <a:cubicBezTo>
                    <a:pt x="2083765" y="1187719"/>
                    <a:pt x="2043689" y="1218809"/>
                    <a:pt x="1996568" y="1240183"/>
                  </a:cubicBezTo>
                  <a:cubicBezTo>
                    <a:pt x="1949447" y="1261557"/>
                    <a:pt x="1897713" y="1272244"/>
                    <a:pt x="1841363" y="1272244"/>
                  </a:cubicBezTo>
                  <a:cubicBezTo>
                    <a:pt x="1765582" y="1272244"/>
                    <a:pt x="1697089" y="1255971"/>
                    <a:pt x="1635880" y="1223424"/>
                  </a:cubicBezTo>
                  <a:cubicBezTo>
                    <a:pt x="1574672" y="1190877"/>
                    <a:pt x="1504720" y="1133313"/>
                    <a:pt x="1426025" y="1050731"/>
                  </a:cubicBezTo>
                  <a:cubicBezTo>
                    <a:pt x="1333729" y="1039072"/>
                    <a:pt x="1251390" y="1009440"/>
                    <a:pt x="1179008" y="961834"/>
                  </a:cubicBezTo>
                  <a:cubicBezTo>
                    <a:pt x="1106629" y="914228"/>
                    <a:pt x="1050279" y="852778"/>
                    <a:pt x="1009959" y="777483"/>
                  </a:cubicBezTo>
                  <a:cubicBezTo>
                    <a:pt x="969639" y="702187"/>
                    <a:pt x="949480" y="618877"/>
                    <a:pt x="949480" y="527551"/>
                  </a:cubicBezTo>
                  <a:cubicBezTo>
                    <a:pt x="949480" y="427482"/>
                    <a:pt x="973525" y="337370"/>
                    <a:pt x="1021618" y="257217"/>
                  </a:cubicBezTo>
                  <a:cubicBezTo>
                    <a:pt x="1069710" y="177065"/>
                    <a:pt x="1136261" y="114157"/>
                    <a:pt x="1221272" y="68494"/>
                  </a:cubicBezTo>
                  <a:cubicBezTo>
                    <a:pt x="1306282" y="22831"/>
                    <a:pt x="1401736" y="0"/>
                    <a:pt x="1507635" y="0"/>
                  </a:cubicBezTo>
                  <a:close/>
                  <a:moveTo>
                    <a:pt x="450314" y="0"/>
                  </a:moveTo>
                  <a:cubicBezTo>
                    <a:pt x="515407" y="0"/>
                    <a:pt x="579044" y="7772"/>
                    <a:pt x="641223" y="23317"/>
                  </a:cubicBezTo>
                  <a:cubicBezTo>
                    <a:pt x="703402" y="38862"/>
                    <a:pt x="757809" y="61207"/>
                    <a:pt x="804442" y="90354"/>
                  </a:cubicBezTo>
                  <a:lnTo>
                    <a:pt x="731577" y="269605"/>
                  </a:lnTo>
                  <a:cubicBezTo>
                    <a:pt x="637337" y="216169"/>
                    <a:pt x="543097" y="189452"/>
                    <a:pt x="448855" y="189452"/>
                  </a:cubicBezTo>
                  <a:cubicBezTo>
                    <a:pt x="382791" y="189452"/>
                    <a:pt x="333971" y="200139"/>
                    <a:pt x="302395" y="221513"/>
                  </a:cubicBezTo>
                  <a:cubicBezTo>
                    <a:pt x="270819" y="242887"/>
                    <a:pt x="255031" y="271062"/>
                    <a:pt x="255031" y="306038"/>
                  </a:cubicBezTo>
                  <a:cubicBezTo>
                    <a:pt x="255031" y="341014"/>
                    <a:pt x="273248" y="367003"/>
                    <a:pt x="309681" y="384005"/>
                  </a:cubicBezTo>
                  <a:cubicBezTo>
                    <a:pt x="346114" y="401007"/>
                    <a:pt x="401736" y="417766"/>
                    <a:pt x="476545" y="434283"/>
                  </a:cubicBezTo>
                  <a:cubicBezTo>
                    <a:pt x="554269" y="452742"/>
                    <a:pt x="617906" y="471201"/>
                    <a:pt x="667454" y="489661"/>
                  </a:cubicBezTo>
                  <a:cubicBezTo>
                    <a:pt x="717003" y="508120"/>
                    <a:pt x="759509" y="537267"/>
                    <a:pt x="794971" y="577100"/>
                  </a:cubicBezTo>
                  <a:cubicBezTo>
                    <a:pt x="830433" y="616934"/>
                    <a:pt x="848164" y="670855"/>
                    <a:pt x="848164" y="738863"/>
                  </a:cubicBezTo>
                  <a:cubicBezTo>
                    <a:pt x="848164" y="797156"/>
                    <a:pt x="831889" y="850349"/>
                    <a:pt x="799342" y="898441"/>
                  </a:cubicBezTo>
                  <a:cubicBezTo>
                    <a:pt x="766796" y="946532"/>
                    <a:pt x="717976" y="984665"/>
                    <a:pt x="652882" y="1012841"/>
                  </a:cubicBezTo>
                  <a:cubicBezTo>
                    <a:pt x="587787" y="1041015"/>
                    <a:pt x="508606" y="1055103"/>
                    <a:pt x="415338" y="1055103"/>
                  </a:cubicBezTo>
                  <a:cubicBezTo>
                    <a:pt x="334699" y="1055103"/>
                    <a:pt x="256731" y="1044173"/>
                    <a:pt x="181436" y="1022313"/>
                  </a:cubicBezTo>
                  <a:cubicBezTo>
                    <a:pt x="106142" y="1000453"/>
                    <a:pt x="45662" y="972035"/>
                    <a:pt x="0" y="937059"/>
                  </a:cubicBezTo>
                  <a:lnTo>
                    <a:pt x="80153" y="759266"/>
                  </a:lnTo>
                  <a:cubicBezTo>
                    <a:pt x="123873" y="791327"/>
                    <a:pt x="175851" y="817073"/>
                    <a:pt x="236086" y="836504"/>
                  </a:cubicBezTo>
                  <a:cubicBezTo>
                    <a:pt x="296323" y="855935"/>
                    <a:pt x="356559" y="865651"/>
                    <a:pt x="416794" y="865651"/>
                  </a:cubicBezTo>
                  <a:cubicBezTo>
                    <a:pt x="483831" y="865651"/>
                    <a:pt x="533380" y="855692"/>
                    <a:pt x="565441" y="835775"/>
                  </a:cubicBezTo>
                  <a:cubicBezTo>
                    <a:pt x="597504" y="815859"/>
                    <a:pt x="613533" y="789384"/>
                    <a:pt x="613533" y="756351"/>
                  </a:cubicBezTo>
                  <a:cubicBezTo>
                    <a:pt x="613533" y="732063"/>
                    <a:pt x="604062" y="711903"/>
                    <a:pt x="585115" y="695872"/>
                  </a:cubicBezTo>
                  <a:cubicBezTo>
                    <a:pt x="566171" y="679842"/>
                    <a:pt x="541882" y="666969"/>
                    <a:pt x="512250" y="657253"/>
                  </a:cubicBezTo>
                  <a:cubicBezTo>
                    <a:pt x="482618" y="647538"/>
                    <a:pt x="442540" y="636851"/>
                    <a:pt x="392021" y="625192"/>
                  </a:cubicBezTo>
                  <a:cubicBezTo>
                    <a:pt x="314297" y="606733"/>
                    <a:pt x="250660" y="588273"/>
                    <a:pt x="201110" y="569814"/>
                  </a:cubicBezTo>
                  <a:cubicBezTo>
                    <a:pt x="151562" y="551354"/>
                    <a:pt x="109056" y="521722"/>
                    <a:pt x="73595" y="480917"/>
                  </a:cubicBezTo>
                  <a:cubicBezTo>
                    <a:pt x="38133" y="440112"/>
                    <a:pt x="20402" y="385705"/>
                    <a:pt x="20402" y="317697"/>
                  </a:cubicBezTo>
                  <a:cubicBezTo>
                    <a:pt x="20402" y="258432"/>
                    <a:pt x="36432" y="204754"/>
                    <a:pt x="68495" y="156662"/>
                  </a:cubicBezTo>
                  <a:cubicBezTo>
                    <a:pt x="100555" y="108570"/>
                    <a:pt x="148890" y="70437"/>
                    <a:pt x="213498" y="42262"/>
                  </a:cubicBezTo>
                  <a:cubicBezTo>
                    <a:pt x="278106" y="14087"/>
                    <a:pt x="357045" y="0"/>
                    <a:pt x="45031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E78DCD81-B7B0-4DE5-94A8-7BCA3D6B5B0E}"/>
                </a:ext>
              </a:extLst>
            </p:cNvPr>
            <p:cNvSpPr/>
            <p:nvPr/>
          </p:nvSpPr>
          <p:spPr>
            <a:xfrm>
              <a:off x="3665203" y="8434415"/>
              <a:ext cx="4132364" cy="1037616"/>
            </a:xfrm>
            <a:custGeom>
              <a:avLst/>
              <a:gdLst>
                <a:gd name="connsiteX0" fmla="*/ 1597009 w 4132364"/>
                <a:gd name="connsiteY0" fmla="*/ 231715 h 1037616"/>
                <a:gd name="connsiteX1" fmla="*/ 1435246 w 4132364"/>
                <a:gd name="connsiteY1" fmla="*/ 622278 h 1037616"/>
                <a:gd name="connsiteX2" fmla="*/ 1758773 w 4132364"/>
                <a:gd name="connsiteY2" fmla="*/ 622278 h 1037616"/>
                <a:gd name="connsiteX3" fmla="*/ 2511781 w 4132364"/>
                <a:gd name="connsiteY3" fmla="*/ 192367 h 1037616"/>
                <a:gd name="connsiteX4" fmla="*/ 2511781 w 4132364"/>
                <a:gd name="connsiteY4" fmla="*/ 547955 h 1037616"/>
                <a:gd name="connsiteX5" fmla="*/ 2704148 w 4132364"/>
                <a:gd name="connsiteY5" fmla="*/ 547955 h 1037616"/>
                <a:gd name="connsiteX6" fmla="*/ 2865911 w 4132364"/>
                <a:gd name="connsiteY6" fmla="*/ 501320 h 1037616"/>
                <a:gd name="connsiteX7" fmla="*/ 2921289 w 4132364"/>
                <a:gd name="connsiteY7" fmla="*/ 370161 h 1037616"/>
                <a:gd name="connsiteX8" fmla="*/ 2865911 w 4132364"/>
                <a:gd name="connsiteY8" fmla="*/ 238273 h 1037616"/>
                <a:gd name="connsiteX9" fmla="*/ 2704148 w 4132364"/>
                <a:gd name="connsiteY9" fmla="*/ 192367 h 1037616"/>
                <a:gd name="connsiteX10" fmla="*/ 3342494 w 4132364"/>
                <a:gd name="connsiteY10" fmla="*/ 0 h 1037616"/>
                <a:gd name="connsiteX11" fmla="*/ 4113419 w 4132364"/>
                <a:gd name="connsiteY11" fmla="*/ 0 h 1037616"/>
                <a:gd name="connsiteX12" fmla="*/ 4113419 w 4132364"/>
                <a:gd name="connsiteY12" fmla="*/ 189453 h 1037616"/>
                <a:gd name="connsiteX13" fmla="*/ 3577124 w 4132364"/>
                <a:gd name="connsiteY13" fmla="*/ 189453 h 1037616"/>
                <a:gd name="connsiteX14" fmla="*/ 3577124 w 4132364"/>
                <a:gd name="connsiteY14" fmla="*/ 410966 h 1037616"/>
                <a:gd name="connsiteX15" fmla="*/ 4050754 w 4132364"/>
                <a:gd name="connsiteY15" fmla="*/ 410966 h 1037616"/>
                <a:gd name="connsiteX16" fmla="*/ 4050754 w 4132364"/>
                <a:gd name="connsiteY16" fmla="*/ 594589 h 1037616"/>
                <a:gd name="connsiteX17" fmla="*/ 3577124 w 4132364"/>
                <a:gd name="connsiteY17" fmla="*/ 594589 h 1037616"/>
                <a:gd name="connsiteX18" fmla="*/ 3577124 w 4132364"/>
                <a:gd name="connsiteY18" fmla="*/ 830676 h 1037616"/>
                <a:gd name="connsiteX19" fmla="*/ 4132364 w 4132364"/>
                <a:gd name="connsiteY19" fmla="*/ 830676 h 1037616"/>
                <a:gd name="connsiteX20" fmla="*/ 4132364 w 4132364"/>
                <a:gd name="connsiteY20" fmla="*/ 1020128 h 1037616"/>
                <a:gd name="connsiteX21" fmla="*/ 3342494 w 4132364"/>
                <a:gd name="connsiteY21" fmla="*/ 1020128 h 1037616"/>
                <a:gd name="connsiteX22" fmla="*/ 2275694 w 4132364"/>
                <a:gd name="connsiteY22" fmla="*/ 0 h 1037616"/>
                <a:gd name="connsiteX23" fmla="*/ 2717263 w 4132364"/>
                <a:gd name="connsiteY23" fmla="*/ 0 h 1037616"/>
                <a:gd name="connsiteX24" fmla="*/ 2952622 w 4132364"/>
                <a:gd name="connsiteY24" fmla="*/ 45178 h 1037616"/>
                <a:gd name="connsiteX25" fmla="*/ 3106370 w 4132364"/>
                <a:gd name="connsiteY25" fmla="*/ 173422 h 1037616"/>
                <a:gd name="connsiteX26" fmla="*/ 3160290 w 4132364"/>
                <a:gd name="connsiteY26" fmla="*/ 370161 h 1037616"/>
                <a:gd name="connsiteX27" fmla="*/ 3105641 w 4132364"/>
                <a:gd name="connsiteY27" fmla="*/ 566171 h 1037616"/>
                <a:gd name="connsiteX28" fmla="*/ 2950436 w 4132364"/>
                <a:gd name="connsiteY28" fmla="*/ 692230 h 1037616"/>
                <a:gd name="connsiteX29" fmla="*/ 3179236 w 4132364"/>
                <a:gd name="connsiteY29" fmla="*/ 1020128 h 1037616"/>
                <a:gd name="connsiteX30" fmla="*/ 2925661 w 4132364"/>
                <a:gd name="connsiteY30" fmla="*/ 1020128 h 1037616"/>
                <a:gd name="connsiteX31" fmla="*/ 2728922 w 4132364"/>
                <a:gd name="connsiteY31" fmla="*/ 735950 h 1037616"/>
                <a:gd name="connsiteX32" fmla="*/ 2717263 w 4132364"/>
                <a:gd name="connsiteY32" fmla="*/ 735950 h 1037616"/>
                <a:gd name="connsiteX33" fmla="*/ 2511781 w 4132364"/>
                <a:gd name="connsiteY33" fmla="*/ 735950 h 1037616"/>
                <a:gd name="connsiteX34" fmla="*/ 2511781 w 4132364"/>
                <a:gd name="connsiteY34" fmla="*/ 1020128 h 1037616"/>
                <a:gd name="connsiteX35" fmla="*/ 2275694 w 4132364"/>
                <a:gd name="connsiteY35" fmla="*/ 1020128 h 1037616"/>
                <a:gd name="connsiteX36" fmla="*/ 1481880 w 4132364"/>
                <a:gd name="connsiteY36" fmla="*/ 0 h 1037616"/>
                <a:gd name="connsiteX37" fmla="*/ 1715052 w 4132364"/>
                <a:gd name="connsiteY37" fmla="*/ 0 h 1037616"/>
                <a:gd name="connsiteX38" fmla="*/ 2171195 w 4132364"/>
                <a:gd name="connsiteY38" fmla="*/ 1020128 h 1037616"/>
                <a:gd name="connsiteX39" fmla="*/ 1923450 w 4132364"/>
                <a:gd name="connsiteY39" fmla="*/ 1020128 h 1037616"/>
                <a:gd name="connsiteX40" fmla="*/ 1833096 w 4132364"/>
                <a:gd name="connsiteY40" fmla="*/ 801529 h 1037616"/>
                <a:gd name="connsiteX41" fmla="*/ 1359465 w 4132364"/>
                <a:gd name="connsiteY41" fmla="*/ 801529 h 1037616"/>
                <a:gd name="connsiteX42" fmla="*/ 1269111 w 4132364"/>
                <a:gd name="connsiteY42" fmla="*/ 1020128 h 1037616"/>
                <a:gd name="connsiteX43" fmla="*/ 1027195 w 4132364"/>
                <a:gd name="connsiteY43" fmla="*/ 1020128 h 1037616"/>
                <a:gd name="connsiteX44" fmla="*/ 0 w 4132364"/>
                <a:gd name="connsiteY44" fmla="*/ 0 h 1037616"/>
                <a:gd name="connsiteX45" fmla="*/ 236087 w 4132364"/>
                <a:gd name="connsiteY45" fmla="*/ 0 h 1037616"/>
                <a:gd name="connsiteX46" fmla="*/ 236087 w 4132364"/>
                <a:gd name="connsiteY46" fmla="*/ 562528 h 1037616"/>
                <a:gd name="connsiteX47" fmla="*/ 463429 w 4132364"/>
                <a:gd name="connsiteY47" fmla="*/ 836505 h 1037616"/>
                <a:gd name="connsiteX48" fmla="*/ 632479 w 4132364"/>
                <a:gd name="connsiteY48" fmla="*/ 770197 h 1037616"/>
                <a:gd name="connsiteX49" fmla="*/ 690772 w 4132364"/>
                <a:gd name="connsiteY49" fmla="*/ 562528 h 1037616"/>
                <a:gd name="connsiteX50" fmla="*/ 690772 w 4132364"/>
                <a:gd name="connsiteY50" fmla="*/ 0 h 1037616"/>
                <a:gd name="connsiteX51" fmla="*/ 923944 w 4132364"/>
                <a:gd name="connsiteY51" fmla="*/ 0 h 1037616"/>
                <a:gd name="connsiteX52" fmla="*/ 923944 w 4132364"/>
                <a:gd name="connsiteY52" fmla="*/ 571272 h 1037616"/>
                <a:gd name="connsiteX53" fmla="*/ 802257 w 4132364"/>
                <a:gd name="connsiteY53" fmla="*/ 916658 h 1037616"/>
                <a:gd name="connsiteX54" fmla="*/ 461972 w 4132364"/>
                <a:gd name="connsiteY54" fmla="*/ 1037616 h 1037616"/>
                <a:gd name="connsiteX55" fmla="*/ 121686 w 4132364"/>
                <a:gd name="connsiteY55" fmla="*/ 916658 h 1037616"/>
                <a:gd name="connsiteX56" fmla="*/ 0 w 4132364"/>
                <a:gd name="connsiteY56" fmla="*/ 571272 h 10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132364" h="1037616">
                  <a:moveTo>
                    <a:pt x="1597009" y="231715"/>
                  </a:moveTo>
                  <a:lnTo>
                    <a:pt x="1435246" y="622278"/>
                  </a:lnTo>
                  <a:lnTo>
                    <a:pt x="1758773" y="622278"/>
                  </a:lnTo>
                  <a:close/>
                  <a:moveTo>
                    <a:pt x="2511781" y="192367"/>
                  </a:moveTo>
                  <a:lnTo>
                    <a:pt x="2511781" y="547955"/>
                  </a:lnTo>
                  <a:lnTo>
                    <a:pt x="2704148" y="547955"/>
                  </a:lnTo>
                  <a:cubicBezTo>
                    <a:pt x="2775071" y="547955"/>
                    <a:pt x="2828992" y="532410"/>
                    <a:pt x="2865911" y="501320"/>
                  </a:cubicBezTo>
                  <a:cubicBezTo>
                    <a:pt x="2902830" y="470231"/>
                    <a:pt x="2921289" y="426511"/>
                    <a:pt x="2921289" y="370161"/>
                  </a:cubicBezTo>
                  <a:cubicBezTo>
                    <a:pt x="2921289" y="312840"/>
                    <a:pt x="2902830" y="268877"/>
                    <a:pt x="2865911" y="238273"/>
                  </a:cubicBezTo>
                  <a:cubicBezTo>
                    <a:pt x="2828992" y="207669"/>
                    <a:pt x="2775071" y="192367"/>
                    <a:pt x="2704148" y="192367"/>
                  </a:cubicBezTo>
                  <a:close/>
                  <a:moveTo>
                    <a:pt x="3342494" y="0"/>
                  </a:moveTo>
                  <a:lnTo>
                    <a:pt x="4113419" y="0"/>
                  </a:lnTo>
                  <a:lnTo>
                    <a:pt x="4113419" y="189453"/>
                  </a:lnTo>
                  <a:lnTo>
                    <a:pt x="3577124" y="189453"/>
                  </a:lnTo>
                  <a:lnTo>
                    <a:pt x="3577124" y="410966"/>
                  </a:lnTo>
                  <a:lnTo>
                    <a:pt x="4050754" y="410966"/>
                  </a:lnTo>
                  <a:lnTo>
                    <a:pt x="4050754" y="594589"/>
                  </a:lnTo>
                  <a:lnTo>
                    <a:pt x="3577124" y="594589"/>
                  </a:lnTo>
                  <a:lnTo>
                    <a:pt x="3577124" y="830676"/>
                  </a:lnTo>
                  <a:lnTo>
                    <a:pt x="4132364" y="830676"/>
                  </a:lnTo>
                  <a:lnTo>
                    <a:pt x="4132364" y="1020128"/>
                  </a:lnTo>
                  <a:lnTo>
                    <a:pt x="3342494" y="1020128"/>
                  </a:lnTo>
                  <a:close/>
                  <a:moveTo>
                    <a:pt x="2275694" y="0"/>
                  </a:moveTo>
                  <a:lnTo>
                    <a:pt x="2717263" y="0"/>
                  </a:lnTo>
                  <a:cubicBezTo>
                    <a:pt x="2807618" y="0"/>
                    <a:pt x="2886070" y="15059"/>
                    <a:pt x="2952622" y="45178"/>
                  </a:cubicBezTo>
                  <a:cubicBezTo>
                    <a:pt x="3019173" y="75296"/>
                    <a:pt x="3070422" y="118044"/>
                    <a:pt x="3106370" y="173422"/>
                  </a:cubicBezTo>
                  <a:cubicBezTo>
                    <a:pt x="3142316" y="228801"/>
                    <a:pt x="3160290" y="294380"/>
                    <a:pt x="3160290" y="370161"/>
                  </a:cubicBezTo>
                  <a:cubicBezTo>
                    <a:pt x="3160290" y="445942"/>
                    <a:pt x="3142074" y="511279"/>
                    <a:pt x="3105641" y="566171"/>
                  </a:cubicBezTo>
                  <a:cubicBezTo>
                    <a:pt x="3069208" y="621064"/>
                    <a:pt x="3017473" y="663083"/>
                    <a:pt x="2950436" y="692230"/>
                  </a:cubicBezTo>
                  <a:lnTo>
                    <a:pt x="3179236" y="1020128"/>
                  </a:lnTo>
                  <a:lnTo>
                    <a:pt x="2925661" y="1020128"/>
                  </a:lnTo>
                  <a:lnTo>
                    <a:pt x="2728922" y="735950"/>
                  </a:lnTo>
                  <a:lnTo>
                    <a:pt x="2717263" y="735950"/>
                  </a:lnTo>
                  <a:lnTo>
                    <a:pt x="2511781" y="735950"/>
                  </a:lnTo>
                  <a:lnTo>
                    <a:pt x="2511781" y="1020128"/>
                  </a:lnTo>
                  <a:lnTo>
                    <a:pt x="2275694" y="1020128"/>
                  </a:lnTo>
                  <a:close/>
                  <a:moveTo>
                    <a:pt x="1481880" y="0"/>
                  </a:moveTo>
                  <a:lnTo>
                    <a:pt x="1715052" y="0"/>
                  </a:lnTo>
                  <a:lnTo>
                    <a:pt x="2171195" y="1020128"/>
                  </a:lnTo>
                  <a:lnTo>
                    <a:pt x="1923450" y="1020128"/>
                  </a:lnTo>
                  <a:lnTo>
                    <a:pt x="1833096" y="801529"/>
                  </a:lnTo>
                  <a:lnTo>
                    <a:pt x="1359465" y="801529"/>
                  </a:lnTo>
                  <a:lnTo>
                    <a:pt x="1269111" y="1020128"/>
                  </a:lnTo>
                  <a:lnTo>
                    <a:pt x="1027195" y="1020128"/>
                  </a:lnTo>
                  <a:close/>
                  <a:moveTo>
                    <a:pt x="0" y="0"/>
                  </a:moveTo>
                  <a:lnTo>
                    <a:pt x="236087" y="0"/>
                  </a:lnTo>
                  <a:lnTo>
                    <a:pt x="236087" y="562528"/>
                  </a:lnTo>
                  <a:cubicBezTo>
                    <a:pt x="236087" y="745179"/>
                    <a:pt x="311868" y="836505"/>
                    <a:pt x="463429" y="836505"/>
                  </a:cubicBezTo>
                  <a:cubicBezTo>
                    <a:pt x="537267" y="836505"/>
                    <a:pt x="593617" y="814402"/>
                    <a:pt x="632479" y="770197"/>
                  </a:cubicBezTo>
                  <a:cubicBezTo>
                    <a:pt x="671341" y="725991"/>
                    <a:pt x="690772" y="656768"/>
                    <a:pt x="690772" y="562528"/>
                  </a:cubicBezTo>
                  <a:lnTo>
                    <a:pt x="690772" y="0"/>
                  </a:lnTo>
                  <a:lnTo>
                    <a:pt x="923944" y="0"/>
                  </a:lnTo>
                  <a:lnTo>
                    <a:pt x="923944" y="571272"/>
                  </a:lnTo>
                  <a:cubicBezTo>
                    <a:pt x="923944" y="720891"/>
                    <a:pt x="883382" y="836019"/>
                    <a:pt x="802257" y="916658"/>
                  </a:cubicBezTo>
                  <a:cubicBezTo>
                    <a:pt x="721133" y="997297"/>
                    <a:pt x="607705" y="1037616"/>
                    <a:pt x="461972" y="1037616"/>
                  </a:cubicBezTo>
                  <a:cubicBezTo>
                    <a:pt x="316240" y="1037616"/>
                    <a:pt x="202811" y="997297"/>
                    <a:pt x="121686" y="916658"/>
                  </a:cubicBezTo>
                  <a:cubicBezTo>
                    <a:pt x="40562" y="836019"/>
                    <a:pt x="0" y="720891"/>
                    <a:pt x="0" y="57127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661869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227389-E51E-42FD-A3EB-C50EB62BA743}"/>
              </a:ext>
            </a:extLst>
          </p:cNvPr>
          <p:cNvSpPr>
            <a:spLocks noGrp="1"/>
          </p:cNvSpPr>
          <p:nvPr>
            <p:ph type="sldNum" sz="quarter" idx="4"/>
          </p:nvPr>
        </p:nvSpPr>
        <p:spPr/>
        <p:txBody>
          <a:bodyPr/>
          <a:lstStyle/>
          <a:p>
            <a:fld id="{92B485D1-D61A-494D-A8A9-04DC541B8AAB}" type="slidenum">
              <a:rPr lang="en-US" smtClean="0">
                <a:solidFill>
                  <a:schemeClr val="accent2"/>
                </a:solidFill>
              </a:rPr>
              <a:pPr/>
              <a:t>48</a:t>
            </a:fld>
            <a:endParaRPr lang="en-US">
              <a:solidFill>
                <a:schemeClr val="accent2"/>
              </a:solidFill>
            </a:endParaRPr>
          </a:p>
        </p:txBody>
      </p:sp>
      <p:sp>
        <p:nvSpPr>
          <p:cNvPr id="3" name="Footer Placeholder 2">
            <a:extLst>
              <a:ext uri="{FF2B5EF4-FFF2-40B4-BE49-F238E27FC236}">
                <a16:creationId xmlns:a16="http://schemas.microsoft.com/office/drawing/2014/main" id="{E6D63775-372C-4325-95BF-DA83025372D9}"/>
              </a:ext>
            </a:extLst>
          </p:cNvPr>
          <p:cNvSpPr>
            <a:spLocks noGrp="1"/>
          </p:cNvSpPr>
          <p:nvPr>
            <p:ph type="ftr" sz="quarter" idx="3"/>
          </p:nvPr>
        </p:nvSpPr>
        <p:spPr/>
        <p:txBody>
          <a:bodyPr/>
          <a:lstStyle/>
          <a:p>
            <a:r>
              <a:rPr lang="en-US">
                <a:solidFill>
                  <a:schemeClr val="accent2"/>
                </a:solidFill>
              </a:rPr>
              <a:t>WWW.SQUARE.COM</a:t>
            </a:r>
            <a:endParaRPr lang="en-US" dirty="0">
              <a:solidFill>
                <a:schemeClr val="accent2"/>
              </a:solidFill>
            </a:endParaRPr>
          </a:p>
        </p:txBody>
      </p:sp>
      <p:grpSp>
        <p:nvGrpSpPr>
          <p:cNvPr id="124" name="Group 123">
            <a:extLst>
              <a:ext uri="{FF2B5EF4-FFF2-40B4-BE49-F238E27FC236}">
                <a16:creationId xmlns:a16="http://schemas.microsoft.com/office/drawing/2014/main" id="{C9055CE6-A413-415E-B166-6FF7DF9DE91B}"/>
              </a:ext>
            </a:extLst>
          </p:cNvPr>
          <p:cNvGrpSpPr/>
          <p:nvPr/>
        </p:nvGrpSpPr>
        <p:grpSpPr>
          <a:xfrm>
            <a:off x="1126825" y="1625136"/>
            <a:ext cx="27007150" cy="12048164"/>
            <a:chOff x="1579025" y="1413577"/>
            <a:chExt cx="9035539" cy="4030846"/>
          </a:xfrm>
        </p:grpSpPr>
        <p:sp>
          <p:nvSpPr>
            <p:cNvPr id="4" name="Shape 3770">
              <a:extLst>
                <a:ext uri="{FF2B5EF4-FFF2-40B4-BE49-F238E27FC236}">
                  <a16:creationId xmlns:a16="http://schemas.microsoft.com/office/drawing/2014/main" id="{FD5672EE-70E6-45E4-8C69-D546B6492935}"/>
                </a:ext>
              </a:extLst>
            </p:cNvPr>
            <p:cNvSpPr/>
            <p:nvPr/>
          </p:nvSpPr>
          <p:spPr>
            <a:xfrm>
              <a:off x="1610096" y="1444648"/>
              <a:ext cx="243788" cy="243788"/>
            </a:xfrm>
            <a:custGeom>
              <a:avLst/>
              <a:gdLst/>
              <a:ahLst/>
              <a:cxnLst>
                <a:cxn ang="0">
                  <a:pos x="wd2" y="hd2"/>
                </a:cxn>
                <a:cxn ang="5400000">
                  <a:pos x="wd2" y="hd2"/>
                </a:cxn>
                <a:cxn ang="10800000">
                  <a:pos x="wd2" y="hd2"/>
                </a:cxn>
                <a:cxn ang="16200000">
                  <a:pos x="wd2" y="hd2"/>
                </a:cxn>
              </a:cxnLst>
              <a:rect l="0" t="0" r="r" b="b"/>
              <a:pathLst>
                <a:path w="21600" h="21600" extrusionOk="0">
                  <a:moveTo>
                    <a:pt x="20912" y="4530"/>
                  </a:moveTo>
                  <a:cubicBezTo>
                    <a:pt x="21074" y="4530"/>
                    <a:pt x="21236" y="4571"/>
                    <a:pt x="21357" y="4692"/>
                  </a:cubicBezTo>
                  <a:cubicBezTo>
                    <a:pt x="21519" y="4813"/>
                    <a:pt x="21600" y="4975"/>
                    <a:pt x="21600" y="5137"/>
                  </a:cubicBezTo>
                  <a:cubicBezTo>
                    <a:pt x="21600" y="20912"/>
                    <a:pt x="21600" y="20912"/>
                    <a:pt x="21600" y="20912"/>
                  </a:cubicBezTo>
                  <a:cubicBezTo>
                    <a:pt x="21600" y="21074"/>
                    <a:pt x="21519" y="21236"/>
                    <a:pt x="21357" y="21357"/>
                  </a:cubicBezTo>
                  <a:cubicBezTo>
                    <a:pt x="21236" y="21519"/>
                    <a:pt x="21074" y="21600"/>
                    <a:pt x="20912" y="21600"/>
                  </a:cubicBezTo>
                  <a:cubicBezTo>
                    <a:pt x="688" y="21600"/>
                    <a:pt x="688" y="21600"/>
                    <a:pt x="688" y="21600"/>
                  </a:cubicBezTo>
                  <a:cubicBezTo>
                    <a:pt x="485" y="21600"/>
                    <a:pt x="324" y="21519"/>
                    <a:pt x="202" y="21357"/>
                  </a:cubicBezTo>
                  <a:cubicBezTo>
                    <a:pt x="40" y="21236"/>
                    <a:pt x="0" y="21074"/>
                    <a:pt x="0" y="20912"/>
                  </a:cubicBezTo>
                  <a:cubicBezTo>
                    <a:pt x="0" y="2063"/>
                    <a:pt x="0" y="2063"/>
                    <a:pt x="0" y="2063"/>
                  </a:cubicBezTo>
                  <a:cubicBezTo>
                    <a:pt x="0" y="1780"/>
                    <a:pt x="40" y="1497"/>
                    <a:pt x="162" y="1254"/>
                  </a:cubicBezTo>
                  <a:cubicBezTo>
                    <a:pt x="243" y="1011"/>
                    <a:pt x="404" y="809"/>
                    <a:pt x="607" y="607"/>
                  </a:cubicBezTo>
                  <a:cubicBezTo>
                    <a:pt x="809" y="404"/>
                    <a:pt x="1011" y="243"/>
                    <a:pt x="1254" y="162"/>
                  </a:cubicBezTo>
                  <a:cubicBezTo>
                    <a:pt x="1497" y="40"/>
                    <a:pt x="1780" y="0"/>
                    <a:pt x="2063" y="0"/>
                  </a:cubicBezTo>
                  <a:cubicBezTo>
                    <a:pt x="15937" y="0"/>
                    <a:pt x="15937" y="0"/>
                    <a:pt x="15937" y="0"/>
                  </a:cubicBezTo>
                  <a:cubicBezTo>
                    <a:pt x="16220" y="0"/>
                    <a:pt x="16503" y="40"/>
                    <a:pt x="16746" y="162"/>
                  </a:cubicBezTo>
                  <a:cubicBezTo>
                    <a:pt x="16989" y="243"/>
                    <a:pt x="17191" y="404"/>
                    <a:pt x="17353" y="607"/>
                  </a:cubicBezTo>
                  <a:cubicBezTo>
                    <a:pt x="17555" y="809"/>
                    <a:pt x="17676" y="1011"/>
                    <a:pt x="17798" y="1254"/>
                  </a:cubicBezTo>
                  <a:cubicBezTo>
                    <a:pt x="17879" y="1497"/>
                    <a:pt x="17960" y="1780"/>
                    <a:pt x="17960" y="2063"/>
                  </a:cubicBezTo>
                  <a:cubicBezTo>
                    <a:pt x="17960" y="4530"/>
                    <a:pt x="17960" y="4530"/>
                    <a:pt x="17960" y="4530"/>
                  </a:cubicBezTo>
                  <a:lnTo>
                    <a:pt x="20912" y="4530"/>
                  </a:lnTo>
                  <a:close/>
                  <a:moveTo>
                    <a:pt x="2063" y="890"/>
                  </a:moveTo>
                  <a:cubicBezTo>
                    <a:pt x="1861" y="890"/>
                    <a:pt x="1699" y="930"/>
                    <a:pt x="1578" y="1011"/>
                  </a:cubicBezTo>
                  <a:cubicBezTo>
                    <a:pt x="1456" y="1052"/>
                    <a:pt x="1375" y="1133"/>
                    <a:pt x="1254" y="1254"/>
                  </a:cubicBezTo>
                  <a:cubicBezTo>
                    <a:pt x="1133" y="1375"/>
                    <a:pt x="1052" y="1456"/>
                    <a:pt x="971" y="1578"/>
                  </a:cubicBezTo>
                  <a:cubicBezTo>
                    <a:pt x="930" y="1739"/>
                    <a:pt x="890" y="1861"/>
                    <a:pt x="890" y="2063"/>
                  </a:cubicBezTo>
                  <a:cubicBezTo>
                    <a:pt x="890" y="4530"/>
                    <a:pt x="890" y="4530"/>
                    <a:pt x="890" y="4530"/>
                  </a:cubicBezTo>
                  <a:cubicBezTo>
                    <a:pt x="17070" y="4530"/>
                    <a:pt x="17070" y="4530"/>
                    <a:pt x="17070" y="4530"/>
                  </a:cubicBezTo>
                  <a:cubicBezTo>
                    <a:pt x="17070" y="2063"/>
                    <a:pt x="17070" y="2063"/>
                    <a:pt x="17070" y="2063"/>
                  </a:cubicBezTo>
                  <a:cubicBezTo>
                    <a:pt x="17070" y="1861"/>
                    <a:pt x="17029" y="1739"/>
                    <a:pt x="16989" y="1578"/>
                  </a:cubicBezTo>
                  <a:cubicBezTo>
                    <a:pt x="16908" y="1456"/>
                    <a:pt x="16827" y="1375"/>
                    <a:pt x="16746" y="1254"/>
                  </a:cubicBezTo>
                  <a:cubicBezTo>
                    <a:pt x="16625" y="1133"/>
                    <a:pt x="16503" y="1052"/>
                    <a:pt x="16382" y="1011"/>
                  </a:cubicBezTo>
                  <a:cubicBezTo>
                    <a:pt x="16220" y="930"/>
                    <a:pt x="16099" y="890"/>
                    <a:pt x="15937" y="890"/>
                  </a:cubicBezTo>
                  <a:lnTo>
                    <a:pt x="2063" y="890"/>
                  </a:lnTo>
                  <a:close/>
                  <a:moveTo>
                    <a:pt x="20670" y="20670"/>
                  </a:moveTo>
                  <a:cubicBezTo>
                    <a:pt x="20670" y="5420"/>
                    <a:pt x="20670" y="5420"/>
                    <a:pt x="20670" y="5420"/>
                  </a:cubicBezTo>
                  <a:cubicBezTo>
                    <a:pt x="890" y="5420"/>
                    <a:pt x="890" y="5420"/>
                    <a:pt x="890" y="5420"/>
                  </a:cubicBezTo>
                  <a:cubicBezTo>
                    <a:pt x="890" y="20670"/>
                    <a:pt x="890" y="20670"/>
                    <a:pt x="890" y="20670"/>
                  </a:cubicBezTo>
                  <a:lnTo>
                    <a:pt x="20670" y="20670"/>
                  </a:lnTo>
                  <a:close/>
                  <a:moveTo>
                    <a:pt x="14360" y="13065"/>
                  </a:moveTo>
                  <a:cubicBezTo>
                    <a:pt x="14360" y="12742"/>
                    <a:pt x="14440" y="12458"/>
                    <a:pt x="14562" y="12175"/>
                  </a:cubicBezTo>
                  <a:cubicBezTo>
                    <a:pt x="14683" y="11892"/>
                    <a:pt x="14845" y="11649"/>
                    <a:pt x="15047" y="11407"/>
                  </a:cubicBezTo>
                  <a:cubicBezTo>
                    <a:pt x="15249" y="11245"/>
                    <a:pt x="15492" y="11083"/>
                    <a:pt x="15775" y="10962"/>
                  </a:cubicBezTo>
                  <a:cubicBezTo>
                    <a:pt x="16018" y="10840"/>
                    <a:pt x="16301" y="10800"/>
                    <a:pt x="16625" y="10800"/>
                  </a:cubicBezTo>
                  <a:cubicBezTo>
                    <a:pt x="16948" y="10800"/>
                    <a:pt x="17231" y="10840"/>
                    <a:pt x="17515" y="10962"/>
                  </a:cubicBezTo>
                  <a:cubicBezTo>
                    <a:pt x="17757" y="11083"/>
                    <a:pt x="18000" y="11245"/>
                    <a:pt x="18202" y="11488"/>
                  </a:cubicBezTo>
                  <a:cubicBezTo>
                    <a:pt x="18404" y="11649"/>
                    <a:pt x="18607" y="11892"/>
                    <a:pt x="18728" y="12175"/>
                  </a:cubicBezTo>
                  <a:cubicBezTo>
                    <a:pt x="18849" y="12458"/>
                    <a:pt x="18890" y="12742"/>
                    <a:pt x="18890" y="13065"/>
                  </a:cubicBezTo>
                  <a:cubicBezTo>
                    <a:pt x="18890" y="13348"/>
                    <a:pt x="18849" y="13631"/>
                    <a:pt x="18728" y="13915"/>
                  </a:cubicBezTo>
                  <a:cubicBezTo>
                    <a:pt x="18607" y="14157"/>
                    <a:pt x="18404" y="14440"/>
                    <a:pt x="18202" y="14643"/>
                  </a:cubicBezTo>
                  <a:cubicBezTo>
                    <a:pt x="18000" y="14845"/>
                    <a:pt x="17757" y="15007"/>
                    <a:pt x="17515" y="15088"/>
                  </a:cubicBezTo>
                  <a:cubicBezTo>
                    <a:pt x="17231" y="15209"/>
                    <a:pt x="16948" y="15249"/>
                    <a:pt x="16625" y="15249"/>
                  </a:cubicBezTo>
                  <a:cubicBezTo>
                    <a:pt x="16301" y="15249"/>
                    <a:pt x="16018" y="15209"/>
                    <a:pt x="15775" y="15088"/>
                  </a:cubicBezTo>
                  <a:cubicBezTo>
                    <a:pt x="15492" y="15007"/>
                    <a:pt x="15249" y="14845"/>
                    <a:pt x="15047" y="14643"/>
                  </a:cubicBezTo>
                  <a:cubicBezTo>
                    <a:pt x="14845" y="14440"/>
                    <a:pt x="14683" y="14157"/>
                    <a:pt x="14562" y="13915"/>
                  </a:cubicBezTo>
                  <a:cubicBezTo>
                    <a:pt x="14440" y="13631"/>
                    <a:pt x="14360" y="13348"/>
                    <a:pt x="14360" y="13065"/>
                  </a:cubicBezTo>
                  <a:close/>
                  <a:moveTo>
                    <a:pt x="17960" y="13065"/>
                  </a:moveTo>
                  <a:cubicBezTo>
                    <a:pt x="17960" y="12822"/>
                    <a:pt x="17919" y="12661"/>
                    <a:pt x="17838" y="12499"/>
                  </a:cubicBezTo>
                  <a:cubicBezTo>
                    <a:pt x="17757" y="12337"/>
                    <a:pt x="17676" y="12216"/>
                    <a:pt x="17596" y="12094"/>
                  </a:cubicBezTo>
                  <a:cubicBezTo>
                    <a:pt x="17474" y="11973"/>
                    <a:pt x="17353" y="11852"/>
                    <a:pt x="17151" y="11771"/>
                  </a:cubicBezTo>
                  <a:cubicBezTo>
                    <a:pt x="16989" y="11730"/>
                    <a:pt x="16827" y="11690"/>
                    <a:pt x="16625" y="11690"/>
                  </a:cubicBezTo>
                  <a:cubicBezTo>
                    <a:pt x="16463" y="11690"/>
                    <a:pt x="16301" y="11730"/>
                    <a:pt x="16099" y="11771"/>
                  </a:cubicBezTo>
                  <a:cubicBezTo>
                    <a:pt x="15937" y="11852"/>
                    <a:pt x="15775" y="11973"/>
                    <a:pt x="15694" y="12094"/>
                  </a:cubicBezTo>
                  <a:cubicBezTo>
                    <a:pt x="15533" y="12216"/>
                    <a:pt x="15452" y="12337"/>
                    <a:pt x="15371" y="12499"/>
                  </a:cubicBezTo>
                  <a:cubicBezTo>
                    <a:pt x="15290" y="12661"/>
                    <a:pt x="15249" y="12822"/>
                    <a:pt x="15249" y="13065"/>
                  </a:cubicBezTo>
                  <a:cubicBezTo>
                    <a:pt x="15249" y="13227"/>
                    <a:pt x="15290" y="13389"/>
                    <a:pt x="15371" y="13551"/>
                  </a:cubicBezTo>
                  <a:cubicBezTo>
                    <a:pt x="15452" y="13712"/>
                    <a:pt x="15533" y="13874"/>
                    <a:pt x="15694" y="13996"/>
                  </a:cubicBezTo>
                  <a:cubicBezTo>
                    <a:pt x="15775" y="14117"/>
                    <a:pt x="15937" y="14198"/>
                    <a:pt x="16099" y="14279"/>
                  </a:cubicBezTo>
                  <a:cubicBezTo>
                    <a:pt x="16301" y="14319"/>
                    <a:pt x="16463" y="14360"/>
                    <a:pt x="16625" y="14360"/>
                  </a:cubicBezTo>
                  <a:cubicBezTo>
                    <a:pt x="16827" y="14360"/>
                    <a:pt x="16989" y="14319"/>
                    <a:pt x="17151" y="14279"/>
                  </a:cubicBezTo>
                  <a:cubicBezTo>
                    <a:pt x="17353" y="14198"/>
                    <a:pt x="17474" y="14117"/>
                    <a:pt x="17596" y="13996"/>
                  </a:cubicBezTo>
                  <a:cubicBezTo>
                    <a:pt x="17676" y="13874"/>
                    <a:pt x="17757" y="13712"/>
                    <a:pt x="17838" y="13551"/>
                  </a:cubicBezTo>
                  <a:cubicBezTo>
                    <a:pt x="17919" y="13389"/>
                    <a:pt x="17960" y="13227"/>
                    <a:pt x="17960" y="13065"/>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5" name="Shape 3771">
              <a:extLst>
                <a:ext uri="{FF2B5EF4-FFF2-40B4-BE49-F238E27FC236}">
                  <a16:creationId xmlns:a16="http://schemas.microsoft.com/office/drawing/2014/main" id="{DEB7A430-944E-4435-98BA-2B2DEFE5CB21}"/>
                </a:ext>
              </a:extLst>
            </p:cNvPr>
            <p:cNvSpPr/>
            <p:nvPr/>
          </p:nvSpPr>
          <p:spPr>
            <a:xfrm>
              <a:off x="2228902" y="1438673"/>
              <a:ext cx="253348" cy="254543"/>
            </a:xfrm>
            <a:custGeom>
              <a:avLst/>
              <a:gdLst/>
              <a:ahLst/>
              <a:cxnLst>
                <a:cxn ang="0">
                  <a:pos x="wd2" y="hd2"/>
                </a:cxn>
                <a:cxn ang="5400000">
                  <a:pos x="wd2" y="hd2"/>
                </a:cxn>
                <a:cxn ang="10800000">
                  <a:pos x="wd2" y="hd2"/>
                </a:cxn>
                <a:cxn ang="16200000">
                  <a:pos x="wd2" y="hd2"/>
                </a:cxn>
              </a:cxnLst>
              <a:rect l="0" t="0" r="r" b="b"/>
              <a:pathLst>
                <a:path w="21600" h="21600" extrusionOk="0">
                  <a:moveTo>
                    <a:pt x="10819" y="0"/>
                  </a:moveTo>
                  <a:cubicBezTo>
                    <a:pt x="12298" y="0"/>
                    <a:pt x="13699" y="311"/>
                    <a:pt x="15023" y="856"/>
                  </a:cubicBezTo>
                  <a:cubicBezTo>
                    <a:pt x="16346" y="1401"/>
                    <a:pt x="17475" y="2179"/>
                    <a:pt x="18448" y="3152"/>
                  </a:cubicBezTo>
                  <a:cubicBezTo>
                    <a:pt x="19421" y="4125"/>
                    <a:pt x="20199" y="5293"/>
                    <a:pt x="20783" y="6616"/>
                  </a:cubicBezTo>
                  <a:cubicBezTo>
                    <a:pt x="21328" y="7901"/>
                    <a:pt x="21600" y="9341"/>
                    <a:pt x="21600" y="10819"/>
                  </a:cubicBezTo>
                  <a:cubicBezTo>
                    <a:pt x="21600" y="12298"/>
                    <a:pt x="21328" y="13699"/>
                    <a:pt x="20783" y="15023"/>
                  </a:cubicBezTo>
                  <a:cubicBezTo>
                    <a:pt x="20199" y="16346"/>
                    <a:pt x="19421" y="17475"/>
                    <a:pt x="18448" y="18448"/>
                  </a:cubicBezTo>
                  <a:cubicBezTo>
                    <a:pt x="17475" y="19421"/>
                    <a:pt x="16346" y="20199"/>
                    <a:pt x="15023" y="20783"/>
                  </a:cubicBezTo>
                  <a:cubicBezTo>
                    <a:pt x="13699" y="21328"/>
                    <a:pt x="12298" y="21600"/>
                    <a:pt x="10819" y="21600"/>
                  </a:cubicBezTo>
                  <a:cubicBezTo>
                    <a:pt x="9302" y="21600"/>
                    <a:pt x="7901" y="21328"/>
                    <a:pt x="6616" y="20783"/>
                  </a:cubicBezTo>
                  <a:cubicBezTo>
                    <a:pt x="5293" y="20199"/>
                    <a:pt x="4125" y="19421"/>
                    <a:pt x="3152" y="18448"/>
                  </a:cubicBezTo>
                  <a:cubicBezTo>
                    <a:pt x="2179" y="17475"/>
                    <a:pt x="1401" y="16346"/>
                    <a:pt x="856" y="15023"/>
                  </a:cubicBezTo>
                  <a:cubicBezTo>
                    <a:pt x="272" y="13699"/>
                    <a:pt x="0" y="12298"/>
                    <a:pt x="0" y="10819"/>
                  </a:cubicBezTo>
                  <a:cubicBezTo>
                    <a:pt x="0" y="9341"/>
                    <a:pt x="272" y="7901"/>
                    <a:pt x="856" y="6616"/>
                  </a:cubicBezTo>
                  <a:cubicBezTo>
                    <a:pt x="1401" y="5293"/>
                    <a:pt x="2179" y="4125"/>
                    <a:pt x="3152" y="3152"/>
                  </a:cubicBezTo>
                  <a:cubicBezTo>
                    <a:pt x="4125" y="2179"/>
                    <a:pt x="5293" y="1401"/>
                    <a:pt x="6616" y="856"/>
                  </a:cubicBezTo>
                  <a:cubicBezTo>
                    <a:pt x="7901" y="311"/>
                    <a:pt x="9302" y="0"/>
                    <a:pt x="10819" y="0"/>
                  </a:cubicBezTo>
                  <a:close/>
                  <a:moveTo>
                    <a:pt x="10819" y="20744"/>
                  </a:moveTo>
                  <a:cubicBezTo>
                    <a:pt x="12182" y="20744"/>
                    <a:pt x="13466" y="20471"/>
                    <a:pt x="14672" y="19965"/>
                  </a:cubicBezTo>
                  <a:cubicBezTo>
                    <a:pt x="15879" y="19421"/>
                    <a:pt x="16930" y="18720"/>
                    <a:pt x="17864" y="17864"/>
                  </a:cubicBezTo>
                  <a:cubicBezTo>
                    <a:pt x="18720" y="16930"/>
                    <a:pt x="19421" y="15879"/>
                    <a:pt x="19965" y="14672"/>
                  </a:cubicBezTo>
                  <a:cubicBezTo>
                    <a:pt x="20471" y="13466"/>
                    <a:pt x="20744" y="12182"/>
                    <a:pt x="20744" y="10819"/>
                  </a:cubicBezTo>
                  <a:cubicBezTo>
                    <a:pt x="20744" y="9418"/>
                    <a:pt x="20471" y="8134"/>
                    <a:pt x="19965" y="6928"/>
                  </a:cubicBezTo>
                  <a:cubicBezTo>
                    <a:pt x="19421" y="5721"/>
                    <a:pt x="18720" y="4670"/>
                    <a:pt x="17864" y="3775"/>
                  </a:cubicBezTo>
                  <a:cubicBezTo>
                    <a:pt x="16930" y="2880"/>
                    <a:pt x="15879" y="2179"/>
                    <a:pt x="14672" y="1674"/>
                  </a:cubicBezTo>
                  <a:cubicBezTo>
                    <a:pt x="13466" y="1129"/>
                    <a:pt x="12182" y="856"/>
                    <a:pt x="10819" y="856"/>
                  </a:cubicBezTo>
                  <a:cubicBezTo>
                    <a:pt x="9418" y="856"/>
                    <a:pt x="8134" y="1129"/>
                    <a:pt x="6928" y="1674"/>
                  </a:cubicBezTo>
                  <a:cubicBezTo>
                    <a:pt x="5721" y="2179"/>
                    <a:pt x="4670" y="2880"/>
                    <a:pt x="3775" y="3775"/>
                  </a:cubicBezTo>
                  <a:cubicBezTo>
                    <a:pt x="2880" y="4670"/>
                    <a:pt x="2179" y="5721"/>
                    <a:pt x="1674" y="6928"/>
                  </a:cubicBezTo>
                  <a:cubicBezTo>
                    <a:pt x="1129" y="8134"/>
                    <a:pt x="856" y="9418"/>
                    <a:pt x="856" y="10819"/>
                  </a:cubicBezTo>
                  <a:cubicBezTo>
                    <a:pt x="856" y="12182"/>
                    <a:pt x="1129" y="13466"/>
                    <a:pt x="1674" y="14672"/>
                  </a:cubicBezTo>
                  <a:cubicBezTo>
                    <a:pt x="2179" y="15879"/>
                    <a:pt x="2880" y="16930"/>
                    <a:pt x="3775" y="17864"/>
                  </a:cubicBezTo>
                  <a:cubicBezTo>
                    <a:pt x="4670" y="18720"/>
                    <a:pt x="5721" y="19421"/>
                    <a:pt x="6928" y="19965"/>
                  </a:cubicBezTo>
                  <a:cubicBezTo>
                    <a:pt x="8134" y="20471"/>
                    <a:pt x="9418" y="20744"/>
                    <a:pt x="10819" y="20744"/>
                  </a:cubicBezTo>
                  <a:close/>
                  <a:moveTo>
                    <a:pt x="6889" y="8640"/>
                  </a:moveTo>
                  <a:cubicBezTo>
                    <a:pt x="10469" y="8640"/>
                    <a:pt x="10469" y="8640"/>
                    <a:pt x="10469" y="8640"/>
                  </a:cubicBezTo>
                  <a:cubicBezTo>
                    <a:pt x="13388" y="5682"/>
                    <a:pt x="13388" y="5682"/>
                    <a:pt x="13388" y="5682"/>
                  </a:cubicBezTo>
                  <a:cubicBezTo>
                    <a:pt x="13388" y="15918"/>
                    <a:pt x="13388" y="15918"/>
                    <a:pt x="13388" y="15918"/>
                  </a:cubicBezTo>
                  <a:cubicBezTo>
                    <a:pt x="10469" y="12999"/>
                    <a:pt x="10469" y="12999"/>
                    <a:pt x="10469" y="12999"/>
                  </a:cubicBezTo>
                  <a:cubicBezTo>
                    <a:pt x="6889" y="12999"/>
                    <a:pt x="6889" y="12999"/>
                    <a:pt x="6889" y="12999"/>
                  </a:cubicBezTo>
                  <a:lnTo>
                    <a:pt x="6889" y="8640"/>
                  </a:lnTo>
                  <a:close/>
                  <a:moveTo>
                    <a:pt x="11053" y="9224"/>
                  </a:moveTo>
                  <a:cubicBezTo>
                    <a:pt x="10819" y="9496"/>
                    <a:pt x="10819" y="9496"/>
                    <a:pt x="10819" y="9496"/>
                  </a:cubicBezTo>
                  <a:cubicBezTo>
                    <a:pt x="7784" y="9496"/>
                    <a:pt x="7784" y="9496"/>
                    <a:pt x="7784" y="9496"/>
                  </a:cubicBezTo>
                  <a:cubicBezTo>
                    <a:pt x="7784" y="12143"/>
                    <a:pt x="7784" y="12143"/>
                    <a:pt x="7784" y="12143"/>
                  </a:cubicBezTo>
                  <a:cubicBezTo>
                    <a:pt x="10819" y="12143"/>
                    <a:pt x="10819" y="12143"/>
                    <a:pt x="10819" y="12143"/>
                  </a:cubicBezTo>
                  <a:cubicBezTo>
                    <a:pt x="12532" y="13816"/>
                    <a:pt x="12532" y="13816"/>
                    <a:pt x="12532" y="13816"/>
                  </a:cubicBezTo>
                  <a:cubicBezTo>
                    <a:pt x="12532" y="7823"/>
                    <a:pt x="12532" y="7823"/>
                    <a:pt x="12532" y="7823"/>
                  </a:cubicBezTo>
                  <a:lnTo>
                    <a:pt x="11053" y="9224"/>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6" name="Shape 3772">
              <a:extLst>
                <a:ext uri="{FF2B5EF4-FFF2-40B4-BE49-F238E27FC236}">
                  <a16:creationId xmlns:a16="http://schemas.microsoft.com/office/drawing/2014/main" id="{31104022-2077-4D70-97B4-D5E522FEEFBD}"/>
                </a:ext>
              </a:extLst>
            </p:cNvPr>
            <p:cNvSpPr/>
            <p:nvPr/>
          </p:nvSpPr>
          <p:spPr>
            <a:xfrm>
              <a:off x="2852488" y="1438673"/>
              <a:ext cx="253348" cy="254543"/>
            </a:xfrm>
            <a:custGeom>
              <a:avLst/>
              <a:gdLst/>
              <a:ahLst/>
              <a:cxnLst>
                <a:cxn ang="0">
                  <a:pos x="wd2" y="hd2"/>
                </a:cxn>
                <a:cxn ang="5400000">
                  <a:pos x="wd2" y="hd2"/>
                </a:cxn>
                <a:cxn ang="10800000">
                  <a:pos x="wd2" y="hd2"/>
                </a:cxn>
                <a:cxn ang="16200000">
                  <a:pos x="wd2" y="hd2"/>
                </a:cxn>
              </a:cxnLst>
              <a:rect l="0" t="0" r="r" b="b"/>
              <a:pathLst>
                <a:path w="21600" h="21600" extrusionOk="0">
                  <a:moveTo>
                    <a:pt x="10819" y="20744"/>
                  </a:moveTo>
                  <a:cubicBezTo>
                    <a:pt x="11481" y="20744"/>
                    <a:pt x="12143" y="20666"/>
                    <a:pt x="12765" y="20549"/>
                  </a:cubicBezTo>
                  <a:cubicBezTo>
                    <a:pt x="13427" y="20394"/>
                    <a:pt x="14050" y="20199"/>
                    <a:pt x="14672" y="19965"/>
                  </a:cubicBezTo>
                  <a:cubicBezTo>
                    <a:pt x="15256" y="19693"/>
                    <a:pt x="15840" y="19382"/>
                    <a:pt x="16346" y="19031"/>
                  </a:cubicBezTo>
                  <a:cubicBezTo>
                    <a:pt x="16891" y="18681"/>
                    <a:pt x="17358" y="18292"/>
                    <a:pt x="17786" y="17864"/>
                  </a:cubicBezTo>
                  <a:cubicBezTo>
                    <a:pt x="18409" y="18448"/>
                    <a:pt x="18409" y="18448"/>
                    <a:pt x="18409" y="18448"/>
                  </a:cubicBezTo>
                  <a:cubicBezTo>
                    <a:pt x="17942" y="18915"/>
                    <a:pt x="17397" y="19382"/>
                    <a:pt x="16852" y="19771"/>
                  </a:cubicBezTo>
                  <a:cubicBezTo>
                    <a:pt x="16268" y="20199"/>
                    <a:pt x="15645" y="20510"/>
                    <a:pt x="15023" y="20783"/>
                  </a:cubicBezTo>
                  <a:cubicBezTo>
                    <a:pt x="14361" y="21055"/>
                    <a:pt x="13699" y="21250"/>
                    <a:pt x="12999" y="21405"/>
                  </a:cubicBezTo>
                  <a:cubicBezTo>
                    <a:pt x="12259" y="21522"/>
                    <a:pt x="11559" y="21600"/>
                    <a:pt x="10819" y="21600"/>
                  </a:cubicBezTo>
                  <a:cubicBezTo>
                    <a:pt x="9302" y="21600"/>
                    <a:pt x="7901" y="21328"/>
                    <a:pt x="6616" y="20783"/>
                  </a:cubicBezTo>
                  <a:cubicBezTo>
                    <a:pt x="5293" y="20199"/>
                    <a:pt x="4125" y="19421"/>
                    <a:pt x="3152" y="18448"/>
                  </a:cubicBezTo>
                  <a:cubicBezTo>
                    <a:pt x="2179" y="17475"/>
                    <a:pt x="1401" y="16346"/>
                    <a:pt x="856" y="15023"/>
                  </a:cubicBezTo>
                  <a:cubicBezTo>
                    <a:pt x="272" y="13699"/>
                    <a:pt x="0" y="12298"/>
                    <a:pt x="0" y="10819"/>
                  </a:cubicBezTo>
                  <a:cubicBezTo>
                    <a:pt x="0" y="9341"/>
                    <a:pt x="272" y="7901"/>
                    <a:pt x="856" y="6616"/>
                  </a:cubicBezTo>
                  <a:cubicBezTo>
                    <a:pt x="1401" y="5293"/>
                    <a:pt x="2179" y="4125"/>
                    <a:pt x="3152" y="3152"/>
                  </a:cubicBezTo>
                  <a:cubicBezTo>
                    <a:pt x="4125" y="2179"/>
                    <a:pt x="5293" y="1401"/>
                    <a:pt x="6616" y="856"/>
                  </a:cubicBezTo>
                  <a:cubicBezTo>
                    <a:pt x="7901" y="311"/>
                    <a:pt x="9302" y="0"/>
                    <a:pt x="10819" y="0"/>
                  </a:cubicBezTo>
                  <a:cubicBezTo>
                    <a:pt x="11559" y="0"/>
                    <a:pt x="12259" y="78"/>
                    <a:pt x="12999" y="234"/>
                  </a:cubicBezTo>
                  <a:cubicBezTo>
                    <a:pt x="13699" y="350"/>
                    <a:pt x="14361" y="545"/>
                    <a:pt x="15023" y="817"/>
                  </a:cubicBezTo>
                  <a:cubicBezTo>
                    <a:pt x="15645" y="1090"/>
                    <a:pt x="16268" y="1440"/>
                    <a:pt x="16852" y="1829"/>
                  </a:cubicBezTo>
                  <a:cubicBezTo>
                    <a:pt x="17397" y="2257"/>
                    <a:pt x="17942" y="2685"/>
                    <a:pt x="18409" y="3152"/>
                  </a:cubicBezTo>
                  <a:cubicBezTo>
                    <a:pt x="17786" y="3775"/>
                    <a:pt x="17786" y="3775"/>
                    <a:pt x="17786" y="3775"/>
                  </a:cubicBezTo>
                  <a:cubicBezTo>
                    <a:pt x="17358" y="3308"/>
                    <a:pt x="16891" y="2919"/>
                    <a:pt x="16346" y="2569"/>
                  </a:cubicBezTo>
                  <a:cubicBezTo>
                    <a:pt x="15840" y="2218"/>
                    <a:pt x="15256" y="1907"/>
                    <a:pt x="14672" y="1635"/>
                  </a:cubicBezTo>
                  <a:cubicBezTo>
                    <a:pt x="14050" y="1401"/>
                    <a:pt x="13427" y="1206"/>
                    <a:pt x="12765" y="1090"/>
                  </a:cubicBezTo>
                  <a:cubicBezTo>
                    <a:pt x="12143" y="934"/>
                    <a:pt x="11481" y="856"/>
                    <a:pt x="10819" y="856"/>
                  </a:cubicBezTo>
                  <a:cubicBezTo>
                    <a:pt x="9418" y="856"/>
                    <a:pt x="8134" y="1129"/>
                    <a:pt x="6928" y="1674"/>
                  </a:cubicBezTo>
                  <a:cubicBezTo>
                    <a:pt x="5721" y="2179"/>
                    <a:pt x="4670" y="2880"/>
                    <a:pt x="3775" y="3775"/>
                  </a:cubicBezTo>
                  <a:cubicBezTo>
                    <a:pt x="2880" y="4670"/>
                    <a:pt x="2179" y="5721"/>
                    <a:pt x="1674" y="6928"/>
                  </a:cubicBezTo>
                  <a:cubicBezTo>
                    <a:pt x="1129" y="8134"/>
                    <a:pt x="856" y="9418"/>
                    <a:pt x="856" y="10819"/>
                  </a:cubicBezTo>
                  <a:cubicBezTo>
                    <a:pt x="856" y="12182"/>
                    <a:pt x="1129" y="13466"/>
                    <a:pt x="1674" y="14672"/>
                  </a:cubicBezTo>
                  <a:cubicBezTo>
                    <a:pt x="2179" y="15879"/>
                    <a:pt x="2880" y="16930"/>
                    <a:pt x="3775" y="17864"/>
                  </a:cubicBezTo>
                  <a:cubicBezTo>
                    <a:pt x="4670" y="18720"/>
                    <a:pt x="5721" y="19421"/>
                    <a:pt x="6928" y="19965"/>
                  </a:cubicBezTo>
                  <a:cubicBezTo>
                    <a:pt x="8134" y="20471"/>
                    <a:pt x="9418" y="20744"/>
                    <a:pt x="10819" y="20744"/>
                  </a:cubicBezTo>
                  <a:close/>
                  <a:moveTo>
                    <a:pt x="6889" y="8640"/>
                  </a:moveTo>
                  <a:cubicBezTo>
                    <a:pt x="10469" y="8640"/>
                    <a:pt x="10469" y="8640"/>
                    <a:pt x="10469" y="8640"/>
                  </a:cubicBezTo>
                  <a:cubicBezTo>
                    <a:pt x="13388" y="5682"/>
                    <a:pt x="13388" y="5682"/>
                    <a:pt x="13388" y="5682"/>
                  </a:cubicBezTo>
                  <a:cubicBezTo>
                    <a:pt x="13388" y="15918"/>
                    <a:pt x="13388" y="15918"/>
                    <a:pt x="13388" y="15918"/>
                  </a:cubicBezTo>
                  <a:cubicBezTo>
                    <a:pt x="10469" y="12999"/>
                    <a:pt x="10469" y="12999"/>
                    <a:pt x="10469" y="12999"/>
                  </a:cubicBezTo>
                  <a:cubicBezTo>
                    <a:pt x="6889" y="12999"/>
                    <a:pt x="6889" y="12999"/>
                    <a:pt x="6889" y="12999"/>
                  </a:cubicBezTo>
                  <a:lnTo>
                    <a:pt x="6889" y="8640"/>
                  </a:lnTo>
                  <a:close/>
                  <a:moveTo>
                    <a:pt x="11053" y="9224"/>
                  </a:moveTo>
                  <a:cubicBezTo>
                    <a:pt x="10819" y="9496"/>
                    <a:pt x="10819" y="9496"/>
                    <a:pt x="10819" y="9496"/>
                  </a:cubicBezTo>
                  <a:cubicBezTo>
                    <a:pt x="7784" y="9496"/>
                    <a:pt x="7784" y="9496"/>
                    <a:pt x="7784" y="9496"/>
                  </a:cubicBezTo>
                  <a:cubicBezTo>
                    <a:pt x="7784" y="12143"/>
                    <a:pt x="7784" y="12143"/>
                    <a:pt x="7784" y="12143"/>
                  </a:cubicBezTo>
                  <a:cubicBezTo>
                    <a:pt x="10819" y="12143"/>
                    <a:pt x="10819" y="12143"/>
                    <a:pt x="10819" y="12143"/>
                  </a:cubicBezTo>
                  <a:cubicBezTo>
                    <a:pt x="12532" y="13816"/>
                    <a:pt x="12532" y="13816"/>
                    <a:pt x="12532" y="13816"/>
                  </a:cubicBezTo>
                  <a:cubicBezTo>
                    <a:pt x="12532" y="7823"/>
                    <a:pt x="12532" y="7823"/>
                    <a:pt x="12532" y="7823"/>
                  </a:cubicBezTo>
                  <a:lnTo>
                    <a:pt x="11053" y="9224"/>
                  </a:lnTo>
                  <a:close/>
                  <a:moveTo>
                    <a:pt x="15334" y="14166"/>
                  </a:moveTo>
                  <a:cubicBezTo>
                    <a:pt x="14595" y="13661"/>
                    <a:pt x="14595" y="13661"/>
                    <a:pt x="14595" y="13661"/>
                  </a:cubicBezTo>
                  <a:cubicBezTo>
                    <a:pt x="14789" y="13427"/>
                    <a:pt x="14906" y="13232"/>
                    <a:pt x="15023" y="12999"/>
                  </a:cubicBezTo>
                  <a:cubicBezTo>
                    <a:pt x="15101" y="12804"/>
                    <a:pt x="15217" y="12571"/>
                    <a:pt x="15334" y="12337"/>
                  </a:cubicBezTo>
                  <a:cubicBezTo>
                    <a:pt x="15373" y="12104"/>
                    <a:pt x="15451" y="11831"/>
                    <a:pt x="15490" y="11598"/>
                  </a:cubicBezTo>
                  <a:cubicBezTo>
                    <a:pt x="15529" y="11325"/>
                    <a:pt x="15568" y="11092"/>
                    <a:pt x="15568" y="10819"/>
                  </a:cubicBezTo>
                  <a:cubicBezTo>
                    <a:pt x="15568" y="10547"/>
                    <a:pt x="15529" y="10275"/>
                    <a:pt x="15490" y="10041"/>
                  </a:cubicBezTo>
                  <a:cubicBezTo>
                    <a:pt x="15451" y="9769"/>
                    <a:pt x="15373" y="9535"/>
                    <a:pt x="15334" y="9302"/>
                  </a:cubicBezTo>
                  <a:cubicBezTo>
                    <a:pt x="15217" y="9068"/>
                    <a:pt x="15101" y="8835"/>
                    <a:pt x="15023" y="8601"/>
                  </a:cubicBezTo>
                  <a:cubicBezTo>
                    <a:pt x="14906" y="8368"/>
                    <a:pt x="14789" y="8173"/>
                    <a:pt x="14595" y="7978"/>
                  </a:cubicBezTo>
                  <a:cubicBezTo>
                    <a:pt x="15334" y="7472"/>
                    <a:pt x="15334" y="7472"/>
                    <a:pt x="15334" y="7472"/>
                  </a:cubicBezTo>
                  <a:cubicBezTo>
                    <a:pt x="15490" y="7706"/>
                    <a:pt x="15645" y="7939"/>
                    <a:pt x="15762" y="8212"/>
                  </a:cubicBezTo>
                  <a:cubicBezTo>
                    <a:pt x="15918" y="8445"/>
                    <a:pt x="16035" y="8718"/>
                    <a:pt x="16112" y="9029"/>
                  </a:cubicBezTo>
                  <a:cubicBezTo>
                    <a:pt x="16229" y="9302"/>
                    <a:pt x="16307" y="9574"/>
                    <a:pt x="16346" y="9885"/>
                  </a:cubicBezTo>
                  <a:cubicBezTo>
                    <a:pt x="16424" y="10197"/>
                    <a:pt x="16424" y="10508"/>
                    <a:pt x="16424" y="10819"/>
                  </a:cubicBezTo>
                  <a:cubicBezTo>
                    <a:pt x="16424" y="11131"/>
                    <a:pt x="16424" y="11403"/>
                    <a:pt x="16346" y="11715"/>
                  </a:cubicBezTo>
                  <a:cubicBezTo>
                    <a:pt x="16307" y="12026"/>
                    <a:pt x="16229" y="12298"/>
                    <a:pt x="16112" y="12571"/>
                  </a:cubicBezTo>
                  <a:cubicBezTo>
                    <a:pt x="16035" y="12882"/>
                    <a:pt x="15918" y="13155"/>
                    <a:pt x="15762" y="13427"/>
                  </a:cubicBezTo>
                  <a:cubicBezTo>
                    <a:pt x="15645" y="13661"/>
                    <a:pt x="15490" y="13933"/>
                    <a:pt x="15334" y="14166"/>
                  </a:cubicBezTo>
                  <a:close/>
                  <a:moveTo>
                    <a:pt x="17397" y="15723"/>
                  </a:moveTo>
                  <a:cubicBezTo>
                    <a:pt x="16696" y="15178"/>
                    <a:pt x="16696" y="15178"/>
                    <a:pt x="16696" y="15178"/>
                  </a:cubicBezTo>
                  <a:cubicBezTo>
                    <a:pt x="16930" y="14867"/>
                    <a:pt x="17124" y="14556"/>
                    <a:pt x="17319" y="14205"/>
                  </a:cubicBezTo>
                  <a:cubicBezTo>
                    <a:pt x="17514" y="13855"/>
                    <a:pt x="17630" y="13505"/>
                    <a:pt x="17747" y="13155"/>
                  </a:cubicBezTo>
                  <a:cubicBezTo>
                    <a:pt x="17903" y="12765"/>
                    <a:pt x="17981" y="12376"/>
                    <a:pt x="18058" y="11987"/>
                  </a:cubicBezTo>
                  <a:cubicBezTo>
                    <a:pt x="18136" y="11598"/>
                    <a:pt x="18136" y="11209"/>
                    <a:pt x="18136" y="10819"/>
                  </a:cubicBezTo>
                  <a:cubicBezTo>
                    <a:pt x="18136" y="10391"/>
                    <a:pt x="18136" y="10002"/>
                    <a:pt x="18058" y="9613"/>
                  </a:cubicBezTo>
                  <a:cubicBezTo>
                    <a:pt x="17981" y="9224"/>
                    <a:pt x="17903" y="8835"/>
                    <a:pt x="17747" y="8484"/>
                  </a:cubicBezTo>
                  <a:cubicBezTo>
                    <a:pt x="17630" y="8095"/>
                    <a:pt x="17514" y="7745"/>
                    <a:pt x="17319" y="7395"/>
                  </a:cubicBezTo>
                  <a:cubicBezTo>
                    <a:pt x="17124" y="7083"/>
                    <a:pt x="16930" y="6772"/>
                    <a:pt x="16696" y="6461"/>
                  </a:cubicBezTo>
                  <a:cubicBezTo>
                    <a:pt x="17397" y="5877"/>
                    <a:pt x="17397" y="5877"/>
                    <a:pt x="17397" y="5877"/>
                  </a:cubicBezTo>
                  <a:cubicBezTo>
                    <a:pt x="17630" y="6227"/>
                    <a:pt x="17864" y="6577"/>
                    <a:pt x="18058" y="6966"/>
                  </a:cubicBezTo>
                  <a:cubicBezTo>
                    <a:pt x="18253" y="7356"/>
                    <a:pt x="18409" y="7784"/>
                    <a:pt x="18564" y="8173"/>
                  </a:cubicBezTo>
                  <a:cubicBezTo>
                    <a:pt x="18720" y="8562"/>
                    <a:pt x="18837" y="8990"/>
                    <a:pt x="18915" y="9457"/>
                  </a:cubicBezTo>
                  <a:cubicBezTo>
                    <a:pt x="18992" y="9885"/>
                    <a:pt x="19031" y="10352"/>
                    <a:pt x="19031" y="10819"/>
                  </a:cubicBezTo>
                  <a:cubicBezTo>
                    <a:pt x="19031" y="11286"/>
                    <a:pt x="18992" y="11754"/>
                    <a:pt x="18915" y="12182"/>
                  </a:cubicBezTo>
                  <a:cubicBezTo>
                    <a:pt x="18837" y="12610"/>
                    <a:pt x="18720" y="13038"/>
                    <a:pt x="18564" y="13427"/>
                  </a:cubicBezTo>
                  <a:cubicBezTo>
                    <a:pt x="18409" y="13855"/>
                    <a:pt x="18253" y="14244"/>
                    <a:pt x="18058" y="14634"/>
                  </a:cubicBezTo>
                  <a:cubicBezTo>
                    <a:pt x="17864" y="15023"/>
                    <a:pt x="17630" y="15373"/>
                    <a:pt x="17397" y="15723"/>
                  </a:cubicBezTo>
                  <a:close/>
                  <a:moveTo>
                    <a:pt x="19459" y="4359"/>
                  </a:moveTo>
                  <a:cubicBezTo>
                    <a:pt x="19810" y="4826"/>
                    <a:pt x="20121" y="5293"/>
                    <a:pt x="20394" y="5799"/>
                  </a:cubicBezTo>
                  <a:cubicBezTo>
                    <a:pt x="20666" y="6305"/>
                    <a:pt x="20861" y="6811"/>
                    <a:pt x="21055" y="7356"/>
                  </a:cubicBezTo>
                  <a:cubicBezTo>
                    <a:pt x="21250" y="7901"/>
                    <a:pt x="21405" y="8445"/>
                    <a:pt x="21483" y="9029"/>
                  </a:cubicBezTo>
                  <a:cubicBezTo>
                    <a:pt x="21561" y="9613"/>
                    <a:pt x="21600" y="10197"/>
                    <a:pt x="21600" y="10819"/>
                  </a:cubicBezTo>
                  <a:cubicBezTo>
                    <a:pt x="21600" y="11403"/>
                    <a:pt x="21561" y="12026"/>
                    <a:pt x="21483" y="12571"/>
                  </a:cubicBezTo>
                  <a:cubicBezTo>
                    <a:pt x="21405" y="13155"/>
                    <a:pt x="21250" y="13699"/>
                    <a:pt x="21055" y="14244"/>
                  </a:cubicBezTo>
                  <a:cubicBezTo>
                    <a:pt x="20861" y="14789"/>
                    <a:pt x="20666" y="15334"/>
                    <a:pt x="20394" y="15840"/>
                  </a:cubicBezTo>
                  <a:cubicBezTo>
                    <a:pt x="20121" y="16346"/>
                    <a:pt x="19810" y="16813"/>
                    <a:pt x="19459" y="17241"/>
                  </a:cubicBezTo>
                  <a:cubicBezTo>
                    <a:pt x="18759" y="16735"/>
                    <a:pt x="18759" y="16735"/>
                    <a:pt x="18759" y="16735"/>
                  </a:cubicBezTo>
                  <a:cubicBezTo>
                    <a:pt x="19070" y="16346"/>
                    <a:pt x="19343" y="15918"/>
                    <a:pt x="19615" y="15451"/>
                  </a:cubicBezTo>
                  <a:cubicBezTo>
                    <a:pt x="19849" y="14984"/>
                    <a:pt x="20082" y="14517"/>
                    <a:pt x="20238" y="14011"/>
                  </a:cubicBezTo>
                  <a:cubicBezTo>
                    <a:pt x="20394" y="13505"/>
                    <a:pt x="20510" y="12960"/>
                    <a:pt x="20627" y="12415"/>
                  </a:cubicBezTo>
                  <a:cubicBezTo>
                    <a:pt x="20705" y="11870"/>
                    <a:pt x="20744" y="11364"/>
                    <a:pt x="20744" y="10819"/>
                  </a:cubicBezTo>
                  <a:cubicBezTo>
                    <a:pt x="20744" y="10275"/>
                    <a:pt x="20705" y="9730"/>
                    <a:pt x="20627" y="9185"/>
                  </a:cubicBezTo>
                  <a:cubicBezTo>
                    <a:pt x="20510" y="8640"/>
                    <a:pt x="20394" y="8134"/>
                    <a:pt x="20238" y="7628"/>
                  </a:cubicBezTo>
                  <a:cubicBezTo>
                    <a:pt x="20082" y="7122"/>
                    <a:pt x="19849" y="6616"/>
                    <a:pt x="19615" y="6188"/>
                  </a:cubicBezTo>
                  <a:cubicBezTo>
                    <a:pt x="19343" y="5721"/>
                    <a:pt x="19070" y="5293"/>
                    <a:pt x="18759" y="4865"/>
                  </a:cubicBezTo>
                  <a:lnTo>
                    <a:pt x="19459" y="4359"/>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7" name="Shape 3773">
              <a:extLst>
                <a:ext uri="{FF2B5EF4-FFF2-40B4-BE49-F238E27FC236}">
                  <a16:creationId xmlns:a16="http://schemas.microsoft.com/office/drawing/2014/main" id="{7E5B505A-E142-4E59-9020-942F4AB55382}"/>
                </a:ext>
              </a:extLst>
            </p:cNvPr>
            <p:cNvSpPr/>
            <p:nvPr/>
          </p:nvSpPr>
          <p:spPr>
            <a:xfrm>
              <a:off x="3450380" y="1497230"/>
              <a:ext cx="304735" cy="137430"/>
            </a:xfrm>
            <a:custGeom>
              <a:avLst/>
              <a:gdLst/>
              <a:ahLst/>
              <a:cxnLst>
                <a:cxn ang="0">
                  <a:pos x="wd2" y="hd2"/>
                </a:cxn>
                <a:cxn ang="5400000">
                  <a:pos x="wd2" y="hd2"/>
                </a:cxn>
                <a:cxn ang="10800000">
                  <a:pos x="wd2" y="hd2"/>
                </a:cxn>
                <a:cxn ang="16200000">
                  <a:pos x="wd2" y="hd2"/>
                </a:cxn>
              </a:cxnLst>
              <a:rect l="0" t="0" r="r" b="b"/>
              <a:pathLst>
                <a:path w="21600" h="21600" extrusionOk="0">
                  <a:moveTo>
                    <a:pt x="16742" y="0"/>
                  </a:moveTo>
                  <a:cubicBezTo>
                    <a:pt x="17422" y="0"/>
                    <a:pt x="18070" y="289"/>
                    <a:pt x="18653" y="867"/>
                  </a:cubicBezTo>
                  <a:cubicBezTo>
                    <a:pt x="19236" y="1373"/>
                    <a:pt x="19754" y="2167"/>
                    <a:pt x="20175" y="3179"/>
                  </a:cubicBezTo>
                  <a:cubicBezTo>
                    <a:pt x="20628" y="4118"/>
                    <a:pt x="20952" y="5274"/>
                    <a:pt x="21211" y="6574"/>
                  </a:cubicBezTo>
                  <a:cubicBezTo>
                    <a:pt x="21470" y="7874"/>
                    <a:pt x="21600" y="9319"/>
                    <a:pt x="21600" y="10836"/>
                  </a:cubicBezTo>
                  <a:cubicBezTo>
                    <a:pt x="21600" y="12353"/>
                    <a:pt x="21470" y="13726"/>
                    <a:pt x="21211" y="15026"/>
                  </a:cubicBezTo>
                  <a:cubicBezTo>
                    <a:pt x="20952" y="16399"/>
                    <a:pt x="20628" y="17482"/>
                    <a:pt x="20175" y="18421"/>
                  </a:cubicBezTo>
                  <a:cubicBezTo>
                    <a:pt x="19754" y="19433"/>
                    <a:pt x="19236" y="20227"/>
                    <a:pt x="18653" y="20805"/>
                  </a:cubicBezTo>
                  <a:cubicBezTo>
                    <a:pt x="18070" y="21383"/>
                    <a:pt x="17422" y="21600"/>
                    <a:pt x="16742" y="21600"/>
                  </a:cubicBezTo>
                  <a:cubicBezTo>
                    <a:pt x="4858" y="21600"/>
                    <a:pt x="4858" y="21600"/>
                    <a:pt x="4858" y="21600"/>
                  </a:cubicBezTo>
                  <a:cubicBezTo>
                    <a:pt x="4178" y="21600"/>
                    <a:pt x="3562" y="21383"/>
                    <a:pt x="2947" y="20805"/>
                  </a:cubicBezTo>
                  <a:cubicBezTo>
                    <a:pt x="2364" y="20227"/>
                    <a:pt x="1878" y="19433"/>
                    <a:pt x="1457" y="18421"/>
                  </a:cubicBezTo>
                  <a:cubicBezTo>
                    <a:pt x="1004" y="17482"/>
                    <a:pt x="648" y="16399"/>
                    <a:pt x="389" y="15026"/>
                  </a:cubicBezTo>
                  <a:cubicBezTo>
                    <a:pt x="130" y="13726"/>
                    <a:pt x="0" y="12353"/>
                    <a:pt x="0" y="10836"/>
                  </a:cubicBezTo>
                  <a:cubicBezTo>
                    <a:pt x="0" y="9319"/>
                    <a:pt x="130" y="7874"/>
                    <a:pt x="389" y="6574"/>
                  </a:cubicBezTo>
                  <a:cubicBezTo>
                    <a:pt x="648" y="5274"/>
                    <a:pt x="1004" y="4118"/>
                    <a:pt x="1457" y="3179"/>
                  </a:cubicBezTo>
                  <a:cubicBezTo>
                    <a:pt x="1878" y="2167"/>
                    <a:pt x="2364" y="1373"/>
                    <a:pt x="2947" y="867"/>
                  </a:cubicBezTo>
                  <a:cubicBezTo>
                    <a:pt x="3562" y="289"/>
                    <a:pt x="4178" y="0"/>
                    <a:pt x="4858" y="0"/>
                  </a:cubicBezTo>
                  <a:cubicBezTo>
                    <a:pt x="5538" y="0"/>
                    <a:pt x="6153" y="289"/>
                    <a:pt x="6768" y="867"/>
                  </a:cubicBezTo>
                  <a:cubicBezTo>
                    <a:pt x="7351" y="1373"/>
                    <a:pt x="7869" y="2167"/>
                    <a:pt x="8323" y="3179"/>
                  </a:cubicBezTo>
                  <a:cubicBezTo>
                    <a:pt x="8744" y="4118"/>
                    <a:pt x="9067" y="5274"/>
                    <a:pt x="9327" y="6574"/>
                  </a:cubicBezTo>
                  <a:cubicBezTo>
                    <a:pt x="9586" y="7874"/>
                    <a:pt x="9715" y="9319"/>
                    <a:pt x="9715" y="10836"/>
                  </a:cubicBezTo>
                  <a:cubicBezTo>
                    <a:pt x="9715" y="11847"/>
                    <a:pt x="9650" y="12787"/>
                    <a:pt x="9553" y="13654"/>
                  </a:cubicBezTo>
                  <a:cubicBezTo>
                    <a:pt x="9424" y="14520"/>
                    <a:pt x="9262" y="15387"/>
                    <a:pt x="9067" y="16182"/>
                  </a:cubicBezTo>
                  <a:cubicBezTo>
                    <a:pt x="8873" y="16977"/>
                    <a:pt x="8646" y="17699"/>
                    <a:pt x="8355" y="18421"/>
                  </a:cubicBezTo>
                  <a:cubicBezTo>
                    <a:pt x="8064" y="19072"/>
                    <a:pt x="7740" y="19577"/>
                    <a:pt x="7384" y="20011"/>
                  </a:cubicBezTo>
                  <a:cubicBezTo>
                    <a:pt x="14216" y="20011"/>
                    <a:pt x="14216" y="20011"/>
                    <a:pt x="14216" y="20011"/>
                  </a:cubicBezTo>
                  <a:cubicBezTo>
                    <a:pt x="13860" y="19577"/>
                    <a:pt x="13536" y="19072"/>
                    <a:pt x="13245" y="18421"/>
                  </a:cubicBezTo>
                  <a:cubicBezTo>
                    <a:pt x="12986" y="17699"/>
                    <a:pt x="12727" y="16977"/>
                    <a:pt x="12533" y="16182"/>
                  </a:cubicBezTo>
                  <a:cubicBezTo>
                    <a:pt x="12338" y="15387"/>
                    <a:pt x="12176" y="14520"/>
                    <a:pt x="12079" y="13654"/>
                  </a:cubicBezTo>
                  <a:cubicBezTo>
                    <a:pt x="11950" y="12787"/>
                    <a:pt x="11917" y="11847"/>
                    <a:pt x="11917" y="10836"/>
                  </a:cubicBezTo>
                  <a:cubicBezTo>
                    <a:pt x="11917" y="9319"/>
                    <a:pt x="12014" y="7874"/>
                    <a:pt x="12273" y="6574"/>
                  </a:cubicBezTo>
                  <a:cubicBezTo>
                    <a:pt x="12533" y="5274"/>
                    <a:pt x="12856" y="4118"/>
                    <a:pt x="13277" y="3179"/>
                  </a:cubicBezTo>
                  <a:cubicBezTo>
                    <a:pt x="13731" y="2167"/>
                    <a:pt x="14249" y="1373"/>
                    <a:pt x="14864" y="867"/>
                  </a:cubicBezTo>
                  <a:cubicBezTo>
                    <a:pt x="15447" y="289"/>
                    <a:pt x="16062" y="0"/>
                    <a:pt x="16742" y="0"/>
                  </a:cubicBezTo>
                  <a:close/>
                  <a:moveTo>
                    <a:pt x="712" y="10836"/>
                  </a:moveTo>
                  <a:cubicBezTo>
                    <a:pt x="712" y="12064"/>
                    <a:pt x="842" y="13292"/>
                    <a:pt x="1069" y="14376"/>
                  </a:cubicBezTo>
                  <a:cubicBezTo>
                    <a:pt x="1295" y="15532"/>
                    <a:pt x="1587" y="16471"/>
                    <a:pt x="1943" y="17338"/>
                  </a:cubicBezTo>
                  <a:cubicBezTo>
                    <a:pt x="2332" y="18205"/>
                    <a:pt x="2753" y="18855"/>
                    <a:pt x="3271" y="19361"/>
                  </a:cubicBezTo>
                  <a:cubicBezTo>
                    <a:pt x="3757" y="19794"/>
                    <a:pt x="4307" y="20011"/>
                    <a:pt x="4858" y="20011"/>
                  </a:cubicBezTo>
                  <a:cubicBezTo>
                    <a:pt x="5440" y="20011"/>
                    <a:pt x="5991" y="19794"/>
                    <a:pt x="6477" y="19361"/>
                  </a:cubicBezTo>
                  <a:cubicBezTo>
                    <a:pt x="6963" y="18855"/>
                    <a:pt x="7416" y="18205"/>
                    <a:pt x="7804" y="17338"/>
                  </a:cubicBezTo>
                  <a:cubicBezTo>
                    <a:pt x="8161" y="16471"/>
                    <a:pt x="8452" y="15532"/>
                    <a:pt x="8679" y="14376"/>
                  </a:cubicBezTo>
                  <a:cubicBezTo>
                    <a:pt x="8873" y="13292"/>
                    <a:pt x="9003" y="12064"/>
                    <a:pt x="9003" y="10836"/>
                  </a:cubicBezTo>
                  <a:cubicBezTo>
                    <a:pt x="9003" y="9536"/>
                    <a:pt x="8873" y="8380"/>
                    <a:pt x="8679" y="7224"/>
                  </a:cubicBezTo>
                  <a:cubicBezTo>
                    <a:pt x="8452" y="6140"/>
                    <a:pt x="8161" y="5129"/>
                    <a:pt x="7804" y="4334"/>
                  </a:cubicBezTo>
                  <a:cubicBezTo>
                    <a:pt x="7416" y="3468"/>
                    <a:pt x="6963" y="2745"/>
                    <a:pt x="6477" y="2312"/>
                  </a:cubicBezTo>
                  <a:cubicBezTo>
                    <a:pt x="5991" y="1806"/>
                    <a:pt x="5440" y="1589"/>
                    <a:pt x="4858" y="1589"/>
                  </a:cubicBezTo>
                  <a:cubicBezTo>
                    <a:pt x="4307" y="1589"/>
                    <a:pt x="3757" y="1806"/>
                    <a:pt x="3271" y="2312"/>
                  </a:cubicBezTo>
                  <a:cubicBezTo>
                    <a:pt x="2753" y="2745"/>
                    <a:pt x="2332" y="3468"/>
                    <a:pt x="1943" y="4334"/>
                  </a:cubicBezTo>
                  <a:cubicBezTo>
                    <a:pt x="1587" y="5129"/>
                    <a:pt x="1295" y="6140"/>
                    <a:pt x="1069" y="7224"/>
                  </a:cubicBezTo>
                  <a:cubicBezTo>
                    <a:pt x="842" y="8380"/>
                    <a:pt x="712" y="9536"/>
                    <a:pt x="712" y="10836"/>
                  </a:cubicBezTo>
                  <a:close/>
                  <a:moveTo>
                    <a:pt x="16742" y="20011"/>
                  </a:moveTo>
                  <a:cubicBezTo>
                    <a:pt x="17325" y="20011"/>
                    <a:pt x="17843" y="19794"/>
                    <a:pt x="18362" y="19361"/>
                  </a:cubicBezTo>
                  <a:cubicBezTo>
                    <a:pt x="18847" y="18855"/>
                    <a:pt x="19301" y="18205"/>
                    <a:pt x="19657" y="17338"/>
                  </a:cubicBezTo>
                  <a:cubicBezTo>
                    <a:pt x="20013" y="16471"/>
                    <a:pt x="20305" y="15532"/>
                    <a:pt x="20531" y="14376"/>
                  </a:cubicBezTo>
                  <a:cubicBezTo>
                    <a:pt x="20758" y="13292"/>
                    <a:pt x="20888" y="12064"/>
                    <a:pt x="20888" y="10836"/>
                  </a:cubicBezTo>
                  <a:cubicBezTo>
                    <a:pt x="20888" y="9536"/>
                    <a:pt x="20758" y="8380"/>
                    <a:pt x="20531" y="7224"/>
                  </a:cubicBezTo>
                  <a:cubicBezTo>
                    <a:pt x="20305" y="6140"/>
                    <a:pt x="20013" y="5129"/>
                    <a:pt x="19657" y="4334"/>
                  </a:cubicBezTo>
                  <a:cubicBezTo>
                    <a:pt x="19301" y="3468"/>
                    <a:pt x="18847" y="2745"/>
                    <a:pt x="18362" y="2312"/>
                  </a:cubicBezTo>
                  <a:cubicBezTo>
                    <a:pt x="17843" y="1806"/>
                    <a:pt x="17325" y="1589"/>
                    <a:pt x="16742" y="1589"/>
                  </a:cubicBezTo>
                  <a:cubicBezTo>
                    <a:pt x="16160" y="1589"/>
                    <a:pt x="15609" y="1806"/>
                    <a:pt x="15123" y="2312"/>
                  </a:cubicBezTo>
                  <a:cubicBezTo>
                    <a:pt x="14637" y="2745"/>
                    <a:pt x="14184" y="3468"/>
                    <a:pt x="13796" y="4334"/>
                  </a:cubicBezTo>
                  <a:cubicBezTo>
                    <a:pt x="13439" y="5129"/>
                    <a:pt x="13148" y="6140"/>
                    <a:pt x="12921" y="7224"/>
                  </a:cubicBezTo>
                  <a:cubicBezTo>
                    <a:pt x="12727" y="8380"/>
                    <a:pt x="12630" y="9536"/>
                    <a:pt x="12630" y="10836"/>
                  </a:cubicBezTo>
                  <a:cubicBezTo>
                    <a:pt x="12630" y="12064"/>
                    <a:pt x="12727" y="13292"/>
                    <a:pt x="12921" y="14376"/>
                  </a:cubicBezTo>
                  <a:cubicBezTo>
                    <a:pt x="13148" y="15532"/>
                    <a:pt x="13439" y="16471"/>
                    <a:pt x="13796" y="17338"/>
                  </a:cubicBezTo>
                  <a:cubicBezTo>
                    <a:pt x="14184" y="18205"/>
                    <a:pt x="14637" y="18855"/>
                    <a:pt x="15123" y="19361"/>
                  </a:cubicBezTo>
                  <a:cubicBezTo>
                    <a:pt x="15609" y="19794"/>
                    <a:pt x="16160" y="20011"/>
                    <a:pt x="16742" y="20011"/>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8" name="Shape 3774">
              <a:extLst>
                <a:ext uri="{FF2B5EF4-FFF2-40B4-BE49-F238E27FC236}">
                  <a16:creationId xmlns:a16="http://schemas.microsoft.com/office/drawing/2014/main" id="{2054CC65-1FAA-439B-B51C-C027D3986745}"/>
                </a:ext>
              </a:extLst>
            </p:cNvPr>
            <p:cNvSpPr/>
            <p:nvPr/>
          </p:nvSpPr>
          <p:spPr>
            <a:xfrm>
              <a:off x="4084125" y="1479304"/>
              <a:ext cx="284419" cy="173281"/>
            </a:xfrm>
            <a:custGeom>
              <a:avLst/>
              <a:gdLst/>
              <a:ahLst/>
              <a:cxnLst>
                <a:cxn ang="0">
                  <a:pos x="wd2" y="hd2"/>
                </a:cxn>
                <a:cxn ang="5400000">
                  <a:pos x="wd2" y="hd2"/>
                </a:cxn>
                <a:cxn ang="10800000">
                  <a:pos x="wd2" y="hd2"/>
                </a:cxn>
                <a:cxn ang="16200000">
                  <a:pos x="wd2" y="hd2"/>
                </a:cxn>
              </a:cxnLst>
              <a:rect l="0" t="0" r="r" b="b"/>
              <a:pathLst>
                <a:path w="21600" h="21600" extrusionOk="0">
                  <a:moveTo>
                    <a:pt x="19624" y="2521"/>
                  </a:moveTo>
                  <a:cubicBezTo>
                    <a:pt x="21600" y="2521"/>
                    <a:pt x="21600" y="2521"/>
                    <a:pt x="21600" y="2521"/>
                  </a:cubicBezTo>
                  <a:cubicBezTo>
                    <a:pt x="21600" y="19079"/>
                    <a:pt x="21600" y="19079"/>
                    <a:pt x="21600" y="19079"/>
                  </a:cubicBezTo>
                  <a:cubicBezTo>
                    <a:pt x="19693" y="19079"/>
                    <a:pt x="19693" y="19079"/>
                    <a:pt x="19693" y="19079"/>
                  </a:cubicBezTo>
                  <a:cubicBezTo>
                    <a:pt x="14631" y="14094"/>
                    <a:pt x="14631" y="14094"/>
                    <a:pt x="14631" y="14094"/>
                  </a:cubicBezTo>
                  <a:cubicBezTo>
                    <a:pt x="14631" y="19709"/>
                    <a:pt x="14631" y="19709"/>
                    <a:pt x="14631" y="19709"/>
                  </a:cubicBezTo>
                  <a:cubicBezTo>
                    <a:pt x="14631" y="19996"/>
                    <a:pt x="14596" y="20225"/>
                    <a:pt x="14562" y="20454"/>
                  </a:cubicBezTo>
                  <a:cubicBezTo>
                    <a:pt x="14492" y="20683"/>
                    <a:pt x="14423" y="20912"/>
                    <a:pt x="14319" y="21084"/>
                  </a:cubicBezTo>
                  <a:cubicBezTo>
                    <a:pt x="14215" y="21256"/>
                    <a:pt x="14076" y="21371"/>
                    <a:pt x="13938" y="21485"/>
                  </a:cubicBezTo>
                  <a:cubicBezTo>
                    <a:pt x="13799" y="21600"/>
                    <a:pt x="13660" y="21600"/>
                    <a:pt x="13522" y="21600"/>
                  </a:cubicBezTo>
                  <a:cubicBezTo>
                    <a:pt x="1179" y="21600"/>
                    <a:pt x="1179" y="21600"/>
                    <a:pt x="1179" y="21600"/>
                  </a:cubicBezTo>
                  <a:cubicBezTo>
                    <a:pt x="1005" y="21600"/>
                    <a:pt x="867" y="21600"/>
                    <a:pt x="728" y="21485"/>
                  </a:cubicBezTo>
                  <a:cubicBezTo>
                    <a:pt x="589" y="21371"/>
                    <a:pt x="451" y="21256"/>
                    <a:pt x="381" y="21084"/>
                  </a:cubicBezTo>
                  <a:cubicBezTo>
                    <a:pt x="243" y="20912"/>
                    <a:pt x="173" y="20683"/>
                    <a:pt x="104" y="20454"/>
                  </a:cubicBezTo>
                  <a:cubicBezTo>
                    <a:pt x="35" y="20225"/>
                    <a:pt x="0" y="19996"/>
                    <a:pt x="0" y="19709"/>
                  </a:cubicBezTo>
                  <a:cubicBezTo>
                    <a:pt x="0" y="1948"/>
                    <a:pt x="0" y="1948"/>
                    <a:pt x="0" y="1948"/>
                  </a:cubicBezTo>
                  <a:cubicBezTo>
                    <a:pt x="0" y="1662"/>
                    <a:pt x="35" y="1375"/>
                    <a:pt x="104" y="1146"/>
                  </a:cubicBezTo>
                  <a:cubicBezTo>
                    <a:pt x="173" y="917"/>
                    <a:pt x="243" y="688"/>
                    <a:pt x="381" y="516"/>
                  </a:cubicBezTo>
                  <a:cubicBezTo>
                    <a:pt x="451" y="344"/>
                    <a:pt x="589" y="229"/>
                    <a:pt x="728" y="115"/>
                  </a:cubicBezTo>
                  <a:cubicBezTo>
                    <a:pt x="867" y="57"/>
                    <a:pt x="1005" y="0"/>
                    <a:pt x="1179" y="0"/>
                  </a:cubicBezTo>
                  <a:cubicBezTo>
                    <a:pt x="13522" y="0"/>
                    <a:pt x="13522" y="0"/>
                    <a:pt x="13522" y="0"/>
                  </a:cubicBezTo>
                  <a:cubicBezTo>
                    <a:pt x="13660" y="0"/>
                    <a:pt x="13799" y="57"/>
                    <a:pt x="13938" y="115"/>
                  </a:cubicBezTo>
                  <a:cubicBezTo>
                    <a:pt x="14076" y="229"/>
                    <a:pt x="14215" y="344"/>
                    <a:pt x="14319" y="516"/>
                  </a:cubicBezTo>
                  <a:cubicBezTo>
                    <a:pt x="14423" y="688"/>
                    <a:pt x="14492" y="917"/>
                    <a:pt x="14562" y="1146"/>
                  </a:cubicBezTo>
                  <a:cubicBezTo>
                    <a:pt x="14596" y="1375"/>
                    <a:pt x="14631" y="1662"/>
                    <a:pt x="14631" y="1948"/>
                  </a:cubicBezTo>
                  <a:cubicBezTo>
                    <a:pt x="14631" y="7448"/>
                    <a:pt x="14631" y="7448"/>
                    <a:pt x="14631" y="7448"/>
                  </a:cubicBezTo>
                  <a:lnTo>
                    <a:pt x="19624" y="2521"/>
                  </a:lnTo>
                  <a:close/>
                  <a:moveTo>
                    <a:pt x="13868" y="19709"/>
                  </a:moveTo>
                  <a:cubicBezTo>
                    <a:pt x="13868" y="1948"/>
                    <a:pt x="13868" y="1948"/>
                    <a:pt x="13868" y="1948"/>
                  </a:cubicBezTo>
                  <a:cubicBezTo>
                    <a:pt x="13868" y="1719"/>
                    <a:pt x="13834" y="1547"/>
                    <a:pt x="13764" y="1432"/>
                  </a:cubicBezTo>
                  <a:cubicBezTo>
                    <a:pt x="13695" y="1318"/>
                    <a:pt x="13591" y="1260"/>
                    <a:pt x="13522" y="1260"/>
                  </a:cubicBezTo>
                  <a:cubicBezTo>
                    <a:pt x="1179" y="1260"/>
                    <a:pt x="1179" y="1260"/>
                    <a:pt x="1179" y="1260"/>
                  </a:cubicBezTo>
                  <a:cubicBezTo>
                    <a:pt x="1075" y="1260"/>
                    <a:pt x="971" y="1318"/>
                    <a:pt x="901" y="1432"/>
                  </a:cubicBezTo>
                  <a:cubicBezTo>
                    <a:pt x="832" y="1547"/>
                    <a:pt x="797" y="1719"/>
                    <a:pt x="797" y="1948"/>
                  </a:cubicBezTo>
                  <a:cubicBezTo>
                    <a:pt x="797" y="19709"/>
                    <a:pt x="797" y="19709"/>
                    <a:pt x="797" y="19709"/>
                  </a:cubicBezTo>
                  <a:cubicBezTo>
                    <a:pt x="797" y="19881"/>
                    <a:pt x="832" y="20053"/>
                    <a:pt x="901" y="20168"/>
                  </a:cubicBezTo>
                  <a:cubicBezTo>
                    <a:pt x="971" y="20282"/>
                    <a:pt x="1075" y="20340"/>
                    <a:pt x="1179" y="20340"/>
                  </a:cubicBezTo>
                  <a:cubicBezTo>
                    <a:pt x="13522" y="20340"/>
                    <a:pt x="13522" y="20340"/>
                    <a:pt x="13522" y="20340"/>
                  </a:cubicBezTo>
                  <a:cubicBezTo>
                    <a:pt x="13591" y="20340"/>
                    <a:pt x="13695" y="20282"/>
                    <a:pt x="13764" y="20168"/>
                  </a:cubicBezTo>
                  <a:cubicBezTo>
                    <a:pt x="13834" y="20053"/>
                    <a:pt x="13868" y="19881"/>
                    <a:pt x="13868" y="19709"/>
                  </a:cubicBezTo>
                  <a:close/>
                  <a:moveTo>
                    <a:pt x="20837" y="17819"/>
                  </a:moveTo>
                  <a:cubicBezTo>
                    <a:pt x="20837" y="3781"/>
                    <a:pt x="20837" y="3781"/>
                    <a:pt x="20837" y="3781"/>
                  </a:cubicBezTo>
                  <a:cubicBezTo>
                    <a:pt x="19832" y="3781"/>
                    <a:pt x="19832" y="3781"/>
                    <a:pt x="19832" y="3781"/>
                  </a:cubicBezTo>
                  <a:cubicBezTo>
                    <a:pt x="14631" y="8938"/>
                    <a:pt x="14631" y="8938"/>
                    <a:pt x="14631" y="8938"/>
                  </a:cubicBezTo>
                  <a:cubicBezTo>
                    <a:pt x="14631" y="12605"/>
                    <a:pt x="14631" y="12605"/>
                    <a:pt x="14631" y="12605"/>
                  </a:cubicBezTo>
                  <a:cubicBezTo>
                    <a:pt x="19936" y="17819"/>
                    <a:pt x="19936" y="17819"/>
                    <a:pt x="19936" y="17819"/>
                  </a:cubicBezTo>
                  <a:lnTo>
                    <a:pt x="20837" y="17819"/>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9" name="Shape 3775">
              <a:extLst>
                <a:ext uri="{FF2B5EF4-FFF2-40B4-BE49-F238E27FC236}">
                  <a16:creationId xmlns:a16="http://schemas.microsoft.com/office/drawing/2014/main" id="{EE473AF7-12D4-4A5D-8F77-F7FCE0C3B091}"/>
                </a:ext>
              </a:extLst>
            </p:cNvPr>
            <p:cNvSpPr/>
            <p:nvPr/>
          </p:nvSpPr>
          <p:spPr>
            <a:xfrm>
              <a:off x="4728026" y="1444648"/>
              <a:ext cx="243788" cy="24378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2256" y="0"/>
                    <a:pt x="13672" y="283"/>
                    <a:pt x="14966" y="849"/>
                  </a:cubicBezTo>
                  <a:cubicBezTo>
                    <a:pt x="16301" y="1375"/>
                    <a:pt x="17434" y="2184"/>
                    <a:pt x="18404" y="3155"/>
                  </a:cubicBezTo>
                  <a:cubicBezTo>
                    <a:pt x="19416" y="4126"/>
                    <a:pt x="20184" y="5299"/>
                    <a:pt x="20751" y="6593"/>
                  </a:cubicBezTo>
                  <a:cubicBezTo>
                    <a:pt x="21317" y="7928"/>
                    <a:pt x="21600" y="9303"/>
                    <a:pt x="21600" y="10800"/>
                  </a:cubicBezTo>
                  <a:cubicBezTo>
                    <a:pt x="21600" y="12256"/>
                    <a:pt x="21317" y="13672"/>
                    <a:pt x="20751" y="14966"/>
                  </a:cubicBezTo>
                  <a:cubicBezTo>
                    <a:pt x="20184" y="16301"/>
                    <a:pt x="19416" y="17434"/>
                    <a:pt x="18404" y="18404"/>
                  </a:cubicBezTo>
                  <a:cubicBezTo>
                    <a:pt x="17434" y="19416"/>
                    <a:pt x="16301" y="20184"/>
                    <a:pt x="14966" y="20751"/>
                  </a:cubicBezTo>
                  <a:cubicBezTo>
                    <a:pt x="13672" y="21317"/>
                    <a:pt x="12256" y="21600"/>
                    <a:pt x="10800" y="21600"/>
                  </a:cubicBezTo>
                  <a:cubicBezTo>
                    <a:pt x="9303" y="21600"/>
                    <a:pt x="7928" y="21317"/>
                    <a:pt x="6593" y="20751"/>
                  </a:cubicBezTo>
                  <a:cubicBezTo>
                    <a:pt x="5299" y="20184"/>
                    <a:pt x="4126" y="19416"/>
                    <a:pt x="3155" y="18404"/>
                  </a:cubicBezTo>
                  <a:cubicBezTo>
                    <a:pt x="2184" y="17434"/>
                    <a:pt x="1375" y="16301"/>
                    <a:pt x="849" y="14966"/>
                  </a:cubicBezTo>
                  <a:cubicBezTo>
                    <a:pt x="283" y="13672"/>
                    <a:pt x="0" y="12256"/>
                    <a:pt x="0" y="10800"/>
                  </a:cubicBezTo>
                  <a:cubicBezTo>
                    <a:pt x="0" y="9303"/>
                    <a:pt x="283" y="7928"/>
                    <a:pt x="849" y="6593"/>
                  </a:cubicBezTo>
                  <a:cubicBezTo>
                    <a:pt x="1375" y="5299"/>
                    <a:pt x="2184" y="4126"/>
                    <a:pt x="3155" y="3155"/>
                  </a:cubicBezTo>
                  <a:cubicBezTo>
                    <a:pt x="4126" y="2184"/>
                    <a:pt x="5299" y="1375"/>
                    <a:pt x="6593" y="849"/>
                  </a:cubicBezTo>
                  <a:cubicBezTo>
                    <a:pt x="7928" y="283"/>
                    <a:pt x="9303" y="0"/>
                    <a:pt x="10800" y="0"/>
                  </a:cubicBezTo>
                  <a:close/>
                  <a:moveTo>
                    <a:pt x="10800" y="890"/>
                  </a:moveTo>
                  <a:cubicBezTo>
                    <a:pt x="9425" y="890"/>
                    <a:pt x="8130" y="1133"/>
                    <a:pt x="6957" y="1658"/>
                  </a:cubicBezTo>
                  <a:cubicBezTo>
                    <a:pt x="5744" y="2184"/>
                    <a:pt x="4692" y="2912"/>
                    <a:pt x="3762" y="3802"/>
                  </a:cubicBezTo>
                  <a:cubicBezTo>
                    <a:pt x="2912" y="4692"/>
                    <a:pt x="2184" y="5744"/>
                    <a:pt x="1658" y="6957"/>
                  </a:cubicBezTo>
                  <a:cubicBezTo>
                    <a:pt x="1133" y="8130"/>
                    <a:pt x="890" y="9425"/>
                    <a:pt x="890" y="10800"/>
                  </a:cubicBezTo>
                  <a:cubicBezTo>
                    <a:pt x="890" y="11366"/>
                    <a:pt x="930" y="11973"/>
                    <a:pt x="1052" y="12539"/>
                  </a:cubicBezTo>
                  <a:cubicBezTo>
                    <a:pt x="1133" y="13146"/>
                    <a:pt x="1294" y="13672"/>
                    <a:pt x="1537" y="14198"/>
                  </a:cubicBezTo>
                  <a:cubicBezTo>
                    <a:pt x="1739" y="14764"/>
                    <a:pt x="1982" y="15290"/>
                    <a:pt x="2265" y="15775"/>
                  </a:cubicBezTo>
                  <a:cubicBezTo>
                    <a:pt x="2548" y="16301"/>
                    <a:pt x="2872" y="16746"/>
                    <a:pt x="3236" y="17151"/>
                  </a:cubicBezTo>
                  <a:cubicBezTo>
                    <a:pt x="3479" y="17070"/>
                    <a:pt x="3762" y="16948"/>
                    <a:pt x="4166" y="16787"/>
                  </a:cubicBezTo>
                  <a:cubicBezTo>
                    <a:pt x="4530" y="16665"/>
                    <a:pt x="4935" y="16503"/>
                    <a:pt x="5380" y="16301"/>
                  </a:cubicBezTo>
                  <a:cubicBezTo>
                    <a:pt x="5825" y="16180"/>
                    <a:pt x="6270" y="16018"/>
                    <a:pt x="6715" y="15856"/>
                  </a:cubicBezTo>
                  <a:cubicBezTo>
                    <a:pt x="7200" y="15694"/>
                    <a:pt x="7604" y="15573"/>
                    <a:pt x="8009" y="15492"/>
                  </a:cubicBezTo>
                  <a:cubicBezTo>
                    <a:pt x="8049" y="15452"/>
                    <a:pt x="8049" y="15411"/>
                    <a:pt x="8090" y="15371"/>
                  </a:cubicBezTo>
                  <a:cubicBezTo>
                    <a:pt x="8090" y="15330"/>
                    <a:pt x="8090" y="15169"/>
                    <a:pt x="8090" y="14885"/>
                  </a:cubicBezTo>
                  <a:cubicBezTo>
                    <a:pt x="8090" y="14643"/>
                    <a:pt x="8090" y="14440"/>
                    <a:pt x="8049" y="14198"/>
                  </a:cubicBezTo>
                  <a:cubicBezTo>
                    <a:pt x="8009" y="13996"/>
                    <a:pt x="7969" y="13834"/>
                    <a:pt x="7888" y="13672"/>
                  </a:cubicBezTo>
                  <a:cubicBezTo>
                    <a:pt x="7807" y="13510"/>
                    <a:pt x="7726" y="13267"/>
                    <a:pt x="7645" y="12944"/>
                  </a:cubicBezTo>
                  <a:cubicBezTo>
                    <a:pt x="7524" y="12620"/>
                    <a:pt x="7443" y="12337"/>
                    <a:pt x="7402" y="12054"/>
                  </a:cubicBezTo>
                  <a:cubicBezTo>
                    <a:pt x="7321" y="11892"/>
                    <a:pt x="7200" y="11690"/>
                    <a:pt x="7079" y="11447"/>
                  </a:cubicBezTo>
                  <a:cubicBezTo>
                    <a:pt x="6957" y="11164"/>
                    <a:pt x="6836" y="10840"/>
                    <a:pt x="6715" y="10355"/>
                  </a:cubicBezTo>
                  <a:cubicBezTo>
                    <a:pt x="6674" y="9951"/>
                    <a:pt x="6634" y="9627"/>
                    <a:pt x="6634" y="9425"/>
                  </a:cubicBezTo>
                  <a:cubicBezTo>
                    <a:pt x="6674" y="9263"/>
                    <a:pt x="6715" y="9061"/>
                    <a:pt x="6715" y="8899"/>
                  </a:cubicBezTo>
                  <a:cubicBezTo>
                    <a:pt x="6755" y="8899"/>
                    <a:pt x="6796" y="8858"/>
                    <a:pt x="6796" y="8858"/>
                  </a:cubicBezTo>
                  <a:cubicBezTo>
                    <a:pt x="6836" y="8737"/>
                    <a:pt x="6836" y="8454"/>
                    <a:pt x="6796" y="8049"/>
                  </a:cubicBezTo>
                  <a:cubicBezTo>
                    <a:pt x="6755" y="7645"/>
                    <a:pt x="6715" y="7200"/>
                    <a:pt x="6634" y="6796"/>
                  </a:cubicBezTo>
                  <a:cubicBezTo>
                    <a:pt x="6593" y="6553"/>
                    <a:pt x="6634" y="6148"/>
                    <a:pt x="6715" y="5663"/>
                  </a:cubicBezTo>
                  <a:cubicBezTo>
                    <a:pt x="6796" y="5137"/>
                    <a:pt x="7038" y="4652"/>
                    <a:pt x="7402" y="4166"/>
                  </a:cubicBezTo>
                  <a:cubicBezTo>
                    <a:pt x="7524" y="4004"/>
                    <a:pt x="7645" y="3843"/>
                    <a:pt x="7847" y="3681"/>
                  </a:cubicBezTo>
                  <a:cubicBezTo>
                    <a:pt x="8009" y="3519"/>
                    <a:pt x="8211" y="3357"/>
                    <a:pt x="8454" y="3236"/>
                  </a:cubicBezTo>
                  <a:cubicBezTo>
                    <a:pt x="8697" y="3115"/>
                    <a:pt x="8980" y="2993"/>
                    <a:pt x="9303" y="2872"/>
                  </a:cubicBezTo>
                  <a:cubicBezTo>
                    <a:pt x="9627" y="2791"/>
                    <a:pt x="9991" y="2710"/>
                    <a:pt x="10436" y="2670"/>
                  </a:cubicBezTo>
                  <a:cubicBezTo>
                    <a:pt x="11326" y="2670"/>
                    <a:pt x="11326" y="2670"/>
                    <a:pt x="11326" y="2670"/>
                  </a:cubicBezTo>
                  <a:cubicBezTo>
                    <a:pt x="11730" y="2710"/>
                    <a:pt x="12094" y="2791"/>
                    <a:pt x="12418" y="2872"/>
                  </a:cubicBezTo>
                  <a:cubicBezTo>
                    <a:pt x="12742" y="2993"/>
                    <a:pt x="13025" y="3115"/>
                    <a:pt x="13267" y="3236"/>
                  </a:cubicBezTo>
                  <a:cubicBezTo>
                    <a:pt x="13510" y="3357"/>
                    <a:pt x="13712" y="3519"/>
                    <a:pt x="13874" y="3681"/>
                  </a:cubicBezTo>
                  <a:cubicBezTo>
                    <a:pt x="14076" y="3843"/>
                    <a:pt x="14238" y="4004"/>
                    <a:pt x="14360" y="4166"/>
                  </a:cubicBezTo>
                  <a:cubicBezTo>
                    <a:pt x="14724" y="4652"/>
                    <a:pt x="14966" y="5137"/>
                    <a:pt x="15047" y="5663"/>
                  </a:cubicBezTo>
                  <a:cubicBezTo>
                    <a:pt x="15169" y="6148"/>
                    <a:pt x="15169" y="6553"/>
                    <a:pt x="15088" y="6796"/>
                  </a:cubicBezTo>
                  <a:cubicBezTo>
                    <a:pt x="15047" y="7200"/>
                    <a:pt x="15007" y="7645"/>
                    <a:pt x="14966" y="8049"/>
                  </a:cubicBezTo>
                  <a:cubicBezTo>
                    <a:pt x="14966" y="8454"/>
                    <a:pt x="14966" y="8737"/>
                    <a:pt x="14966" y="8858"/>
                  </a:cubicBezTo>
                  <a:cubicBezTo>
                    <a:pt x="15007" y="8899"/>
                    <a:pt x="15007" y="8899"/>
                    <a:pt x="15007" y="8899"/>
                  </a:cubicBezTo>
                  <a:cubicBezTo>
                    <a:pt x="15088" y="9061"/>
                    <a:pt x="15128" y="9263"/>
                    <a:pt x="15128" y="9425"/>
                  </a:cubicBezTo>
                  <a:cubicBezTo>
                    <a:pt x="15169" y="9627"/>
                    <a:pt x="15088" y="9951"/>
                    <a:pt x="15007" y="10355"/>
                  </a:cubicBezTo>
                  <a:cubicBezTo>
                    <a:pt x="14926" y="10840"/>
                    <a:pt x="14804" y="11164"/>
                    <a:pt x="14683" y="11447"/>
                  </a:cubicBezTo>
                  <a:cubicBezTo>
                    <a:pt x="14562" y="11690"/>
                    <a:pt x="14440" y="11892"/>
                    <a:pt x="14319" y="12054"/>
                  </a:cubicBezTo>
                  <a:cubicBezTo>
                    <a:pt x="14279" y="12337"/>
                    <a:pt x="14198" y="12620"/>
                    <a:pt x="14117" y="12944"/>
                  </a:cubicBezTo>
                  <a:cubicBezTo>
                    <a:pt x="13996" y="13267"/>
                    <a:pt x="13915" y="13510"/>
                    <a:pt x="13834" y="13672"/>
                  </a:cubicBezTo>
                  <a:cubicBezTo>
                    <a:pt x="13753" y="13874"/>
                    <a:pt x="13631" y="14036"/>
                    <a:pt x="13591" y="14279"/>
                  </a:cubicBezTo>
                  <a:cubicBezTo>
                    <a:pt x="13510" y="14481"/>
                    <a:pt x="13470" y="14683"/>
                    <a:pt x="13470" y="14885"/>
                  </a:cubicBezTo>
                  <a:cubicBezTo>
                    <a:pt x="13470" y="15128"/>
                    <a:pt x="13470" y="15290"/>
                    <a:pt x="13510" y="15330"/>
                  </a:cubicBezTo>
                  <a:cubicBezTo>
                    <a:pt x="13510" y="15411"/>
                    <a:pt x="13551" y="15452"/>
                    <a:pt x="13631" y="15492"/>
                  </a:cubicBezTo>
                  <a:cubicBezTo>
                    <a:pt x="13996" y="15573"/>
                    <a:pt x="14400" y="15694"/>
                    <a:pt x="14845" y="15856"/>
                  </a:cubicBezTo>
                  <a:cubicBezTo>
                    <a:pt x="15290" y="15978"/>
                    <a:pt x="15735" y="16139"/>
                    <a:pt x="16139" y="16261"/>
                  </a:cubicBezTo>
                  <a:cubicBezTo>
                    <a:pt x="16625" y="16422"/>
                    <a:pt x="17029" y="16584"/>
                    <a:pt x="17434" y="16746"/>
                  </a:cubicBezTo>
                  <a:cubicBezTo>
                    <a:pt x="17798" y="16867"/>
                    <a:pt x="18121" y="16989"/>
                    <a:pt x="18364" y="17110"/>
                  </a:cubicBezTo>
                  <a:cubicBezTo>
                    <a:pt x="18728" y="16706"/>
                    <a:pt x="19052" y="16220"/>
                    <a:pt x="19335" y="15735"/>
                  </a:cubicBezTo>
                  <a:cubicBezTo>
                    <a:pt x="19658" y="15249"/>
                    <a:pt x="19861" y="14724"/>
                    <a:pt x="20063" y="14198"/>
                  </a:cubicBezTo>
                  <a:cubicBezTo>
                    <a:pt x="20265" y="13672"/>
                    <a:pt x="20427" y="13146"/>
                    <a:pt x="20548" y="12539"/>
                  </a:cubicBezTo>
                  <a:cubicBezTo>
                    <a:pt x="20629" y="11973"/>
                    <a:pt x="20670" y="11366"/>
                    <a:pt x="20670" y="10800"/>
                  </a:cubicBezTo>
                  <a:cubicBezTo>
                    <a:pt x="20670" y="9425"/>
                    <a:pt x="20427" y="8130"/>
                    <a:pt x="19901" y="6957"/>
                  </a:cubicBezTo>
                  <a:cubicBezTo>
                    <a:pt x="19375" y="5744"/>
                    <a:pt x="18688" y="4692"/>
                    <a:pt x="17798" y="3802"/>
                  </a:cubicBezTo>
                  <a:cubicBezTo>
                    <a:pt x="16867" y="2912"/>
                    <a:pt x="15816" y="2184"/>
                    <a:pt x="14643" y="1658"/>
                  </a:cubicBezTo>
                  <a:cubicBezTo>
                    <a:pt x="13429" y="1133"/>
                    <a:pt x="12175" y="890"/>
                    <a:pt x="10800" y="890"/>
                  </a:cubicBezTo>
                  <a:close/>
                  <a:moveTo>
                    <a:pt x="3883" y="17838"/>
                  </a:moveTo>
                  <a:cubicBezTo>
                    <a:pt x="4328" y="18283"/>
                    <a:pt x="4813" y="18688"/>
                    <a:pt x="5339" y="19011"/>
                  </a:cubicBezTo>
                  <a:cubicBezTo>
                    <a:pt x="5825" y="19375"/>
                    <a:pt x="6391" y="19658"/>
                    <a:pt x="6998" y="19901"/>
                  </a:cubicBezTo>
                  <a:cubicBezTo>
                    <a:pt x="7604" y="20144"/>
                    <a:pt x="8211" y="20346"/>
                    <a:pt x="8818" y="20467"/>
                  </a:cubicBezTo>
                  <a:cubicBezTo>
                    <a:pt x="9465" y="20629"/>
                    <a:pt x="10112" y="20670"/>
                    <a:pt x="10800" y="20670"/>
                  </a:cubicBezTo>
                  <a:cubicBezTo>
                    <a:pt x="11447" y="20670"/>
                    <a:pt x="12094" y="20629"/>
                    <a:pt x="12742" y="20467"/>
                  </a:cubicBezTo>
                  <a:cubicBezTo>
                    <a:pt x="13429" y="20346"/>
                    <a:pt x="14036" y="20144"/>
                    <a:pt x="14643" y="19901"/>
                  </a:cubicBezTo>
                  <a:cubicBezTo>
                    <a:pt x="15209" y="19658"/>
                    <a:pt x="15735" y="19375"/>
                    <a:pt x="16261" y="19011"/>
                  </a:cubicBezTo>
                  <a:cubicBezTo>
                    <a:pt x="16787" y="18647"/>
                    <a:pt x="17272" y="18243"/>
                    <a:pt x="17757" y="17798"/>
                  </a:cubicBezTo>
                  <a:cubicBezTo>
                    <a:pt x="17474" y="17676"/>
                    <a:pt x="17151" y="17555"/>
                    <a:pt x="16746" y="17434"/>
                  </a:cubicBezTo>
                  <a:cubicBezTo>
                    <a:pt x="16382" y="17312"/>
                    <a:pt x="16018" y="17191"/>
                    <a:pt x="15613" y="17070"/>
                  </a:cubicBezTo>
                  <a:cubicBezTo>
                    <a:pt x="15249" y="16908"/>
                    <a:pt x="14845" y="16787"/>
                    <a:pt x="14440" y="16665"/>
                  </a:cubicBezTo>
                  <a:cubicBezTo>
                    <a:pt x="14036" y="16544"/>
                    <a:pt x="13672" y="16422"/>
                    <a:pt x="13348" y="16301"/>
                  </a:cubicBezTo>
                  <a:cubicBezTo>
                    <a:pt x="12984" y="16180"/>
                    <a:pt x="12742" y="15978"/>
                    <a:pt x="12701" y="15694"/>
                  </a:cubicBezTo>
                  <a:cubicBezTo>
                    <a:pt x="12620" y="15411"/>
                    <a:pt x="12580" y="15128"/>
                    <a:pt x="12580" y="14885"/>
                  </a:cubicBezTo>
                  <a:cubicBezTo>
                    <a:pt x="12580" y="14562"/>
                    <a:pt x="12620" y="14279"/>
                    <a:pt x="12742" y="14036"/>
                  </a:cubicBezTo>
                  <a:cubicBezTo>
                    <a:pt x="12822" y="13753"/>
                    <a:pt x="12944" y="13510"/>
                    <a:pt x="12984" y="13308"/>
                  </a:cubicBezTo>
                  <a:cubicBezTo>
                    <a:pt x="13106" y="13146"/>
                    <a:pt x="13187" y="12903"/>
                    <a:pt x="13308" y="12620"/>
                  </a:cubicBezTo>
                  <a:cubicBezTo>
                    <a:pt x="13389" y="12337"/>
                    <a:pt x="13429" y="12054"/>
                    <a:pt x="13429" y="11771"/>
                  </a:cubicBezTo>
                  <a:cubicBezTo>
                    <a:pt x="13429" y="11771"/>
                    <a:pt x="13429" y="11690"/>
                    <a:pt x="13470" y="11649"/>
                  </a:cubicBezTo>
                  <a:cubicBezTo>
                    <a:pt x="13510" y="11609"/>
                    <a:pt x="13551" y="11569"/>
                    <a:pt x="13591" y="11528"/>
                  </a:cubicBezTo>
                  <a:cubicBezTo>
                    <a:pt x="13631" y="11447"/>
                    <a:pt x="13753" y="11326"/>
                    <a:pt x="13834" y="11124"/>
                  </a:cubicBezTo>
                  <a:cubicBezTo>
                    <a:pt x="13955" y="10881"/>
                    <a:pt x="14036" y="10557"/>
                    <a:pt x="14157" y="10153"/>
                  </a:cubicBezTo>
                  <a:cubicBezTo>
                    <a:pt x="14238" y="9829"/>
                    <a:pt x="14238" y="9627"/>
                    <a:pt x="14238" y="9506"/>
                  </a:cubicBezTo>
                  <a:cubicBezTo>
                    <a:pt x="14238" y="9425"/>
                    <a:pt x="14198" y="9344"/>
                    <a:pt x="14157" y="9263"/>
                  </a:cubicBezTo>
                  <a:cubicBezTo>
                    <a:pt x="14157" y="9222"/>
                    <a:pt x="14157" y="9182"/>
                    <a:pt x="14117" y="9142"/>
                  </a:cubicBezTo>
                  <a:cubicBezTo>
                    <a:pt x="14117" y="9101"/>
                    <a:pt x="14117" y="9101"/>
                    <a:pt x="14117" y="9061"/>
                  </a:cubicBezTo>
                  <a:cubicBezTo>
                    <a:pt x="14036" y="8858"/>
                    <a:pt x="14036" y="8535"/>
                    <a:pt x="14076" y="8009"/>
                  </a:cubicBezTo>
                  <a:cubicBezTo>
                    <a:pt x="14117" y="7483"/>
                    <a:pt x="14198" y="6998"/>
                    <a:pt x="14279" y="6634"/>
                  </a:cubicBezTo>
                  <a:cubicBezTo>
                    <a:pt x="14279" y="6472"/>
                    <a:pt x="14238" y="6229"/>
                    <a:pt x="14198" y="5825"/>
                  </a:cubicBezTo>
                  <a:cubicBezTo>
                    <a:pt x="14117" y="5461"/>
                    <a:pt x="13955" y="5056"/>
                    <a:pt x="13631" y="4692"/>
                  </a:cubicBezTo>
                  <a:cubicBezTo>
                    <a:pt x="13510" y="4530"/>
                    <a:pt x="13389" y="4409"/>
                    <a:pt x="13227" y="4247"/>
                  </a:cubicBezTo>
                  <a:cubicBezTo>
                    <a:pt x="13025" y="4126"/>
                    <a:pt x="12863" y="4004"/>
                    <a:pt x="12701" y="3924"/>
                  </a:cubicBezTo>
                  <a:cubicBezTo>
                    <a:pt x="12458" y="3843"/>
                    <a:pt x="12256" y="3762"/>
                    <a:pt x="12013" y="3721"/>
                  </a:cubicBezTo>
                  <a:cubicBezTo>
                    <a:pt x="11811" y="3640"/>
                    <a:pt x="11528" y="3600"/>
                    <a:pt x="11245" y="3560"/>
                  </a:cubicBezTo>
                  <a:cubicBezTo>
                    <a:pt x="10436" y="3560"/>
                    <a:pt x="10436" y="3560"/>
                    <a:pt x="10436" y="3560"/>
                  </a:cubicBezTo>
                  <a:cubicBezTo>
                    <a:pt x="10153" y="3600"/>
                    <a:pt x="9951" y="3640"/>
                    <a:pt x="9708" y="3721"/>
                  </a:cubicBezTo>
                  <a:cubicBezTo>
                    <a:pt x="9465" y="3762"/>
                    <a:pt x="9263" y="3843"/>
                    <a:pt x="9101" y="3924"/>
                  </a:cubicBezTo>
                  <a:cubicBezTo>
                    <a:pt x="8899" y="4004"/>
                    <a:pt x="8697" y="4126"/>
                    <a:pt x="8535" y="4247"/>
                  </a:cubicBezTo>
                  <a:cubicBezTo>
                    <a:pt x="8373" y="4409"/>
                    <a:pt x="8252" y="4530"/>
                    <a:pt x="8090" y="4692"/>
                  </a:cubicBezTo>
                  <a:cubicBezTo>
                    <a:pt x="7807" y="5056"/>
                    <a:pt x="7645" y="5461"/>
                    <a:pt x="7564" y="5825"/>
                  </a:cubicBezTo>
                  <a:cubicBezTo>
                    <a:pt x="7483" y="6229"/>
                    <a:pt x="7483" y="6472"/>
                    <a:pt x="7524" y="6634"/>
                  </a:cubicBezTo>
                  <a:cubicBezTo>
                    <a:pt x="7604" y="6998"/>
                    <a:pt x="7645" y="7483"/>
                    <a:pt x="7685" y="8009"/>
                  </a:cubicBezTo>
                  <a:cubicBezTo>
                    <a:pt x="7726" y="8535"/>
                    <a:pt x="7685" y="8858"/>
                    <a:pt x="7645" y="9061"/>
                  </a:cubicBezTo>
                  <a:cubicBezTo>
                    <a:pt x="7645" y="9101"/>
                    <a:pt x="7645" y="9101"/>
                    <a:pt x="7645" y="9142"/>
                  </a:cubicBezTo>
                  <a:cubicBezTo>
                    <a:pt x="7645" y="9182"/>
                    <a:pt x="7604" y="9222"/>
                    <a:pt x="7564" y="9263"/>
                  </a:cubicBezTo>
                  <a:cubicBezTo>
                    <a:pt x="7524" y="9344"/>
                    <a:pt x="7524" y="9425"/>
                    <a:pt x="7524" y="9506"/>
                  </a:cubicBezTo>
                  <a:cubicBezTo>
                    <a:pt x="7524" y="9627"/>
                    <a:pt x="7564" y="9829"/>
                    <a:pt x="7645" y="10153"/>
                  </a:cubicBezTo>
                  <a:cubicBezTo>
                    <a:pt x="7685" y="10557"/>
                    <a:pt x="7766" y="10881"/>
                    <a:pt x="7888" y="11124"/>
                  </a:cubicBezTo>
                  <a:cubicBezTo>
                    <a:pt x="8009" y="11326"/>
                    <a:pt x="8090" y="11447"/>
                    <a:pt x="8171" y="11528"/>
                  </a:cubicBezTo>
                  <a:cubicBezTo>
                    <a:pt x="8171" y="11569"/>
                    <a:pt x="8211" y="11609"/>
                    <a:pt x="8252" y="11649"/>
                  </a:cubicBezTo>
                  <a:cubicBezTo>
                    <a:pt x="8292" y="11690"/>
                    <a:pt x="8292" y="11771"/>
                    <a:pt x="8292" y="11771"/>
                  </a:cubicBezTo>
                  <a:cubicBezTo>
                    <a:pt x="8333" y="12054"/>
                    <a:pt x="8413" y="12337"/>
                    <a:pt x="8454" y="12620"/>
                  </a:cubicBezTo>
                  <a:cubicBezTo>
                    <a:pt x="8535" y="12903"/>
                    <a:pt x="8616" y="13146"/>
                    <a:pt x="8737" y="13308"/>
                  </a:cubicBezTo>
                  <a:cubicBezTo>
                    <a:pt x="8858" y="13591"/>
                    <a:pt x="8939" y="13874"/>
                    <a:pt x="8980" y="14157"/>
                  </a:cubicBezTo>
                  <a:cubicBezTo>
                    <a:pt x="8980" y="14440"/>
                    <a:pt x="8980" y="14683"/>
                    <a:pt x="8980" y="14885"/>
                  </a:cubicBezTo>
                  <a:cubicBezTo>
                    <a:pt x="8980" y="15169"/>
                    <a:pt x="8980" y="15452"/>
                    <a:pt x="8899" y="15735"/>
                  </a:cubicBezTo>
                  <a:cubicBezTo>
                    <a:pt x="8858" y="16018"/>
                    <a:pt x="8656" y="16220"/>
                    <a:pt x="8252" y="16301"/>
                  </a:cubicBezTo>
                  <a:cubicBezTo>
                    <a:pt x="7888" y="16422"/>
                    <a:pt x="7524" y="16544"/>
                    <a:pt x="7119" y="16706"/>
                  </a:cubicBezTo>
                  <a:cubicBezTo>
                    <a:pt x="6715" y="16827"/>
                    <a:pt x="6310" y="16948"/>
                    <a:pt x="5946" y="17110"/>
                  </a:cubicBezTo>
                  <a:cubicBezTo>
                    <a:pt x="5542" y="17231"/>
                    <a:pt x="5178" y="17393"/>
                    <a:pt x="4813" y="17515"/>
                  </a:cubicBezTo>
                  <a:cubicBezTo>
                    <a:pt x="4449" y="17636"/>
                    <a:pt x="4126" y="17757"/>
                    <a:pt x="3883" y="17838"/>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10" name="Shape 3776">
              <a:extLst>
                <a:ext uri="{FF2B5EF4-FFF2-40B4-BE49-F238E27FC236}">
                  <a16:creationId xmlns:a16="http://schemas.microsoft.com/office/drawing/2014/main" id="{9A87A800-4986-4A3D-A809-F5013CE9D212}"/>
                </a:ext>
              </a:extLst>
            </p:cNvPr>
            <p:cNvSpPr/>
            <p:nvPr/>
          </p:nvSpPr>
          <p:spPr>
            <a:xfrm>
              <a:off x="5371928" y="1469744"/>
              <a:ext cx="203157" cy="243788"/>
            </a:xfrm>
            <a:custGeom>
              <a:avLst/>
              <a:gdLst/>
              <a:ahLst/>
              <a:cxnLst>
                <a:cxn ang="0">
                  <a:pos x="wd2" y="hd2"/>
                </a:cxn>
                <a:cxn ang="5400000">
                  <a:pos x="wd2" y="hd2"/>
                </a:cxn>
                <a:cxn ang="10800000">
                  <a:pos x="wd2" y="hd2"/>
                </a:cxn>
                <a:cxn ang="16200000">
                  <a:pos x="wd2" y="hd2"/>
                </a:cxn>
              </a:cxnLst>
              <a:rect l="0" t="0" r="r" b="b"/>
              <a:pathLst>
                <a:path w="21600" h="21600" extrusionOk="0">
                  <a:moveTo>
                    <a:pt x="0" y="17153"/>
                  </a:moveTo>
                  <a:lnTo>
                    <a:pt x="0" y="0"/>
                  </a:lnTo>
                  <a:lnTo>
                    <a:pt x="21600" y="0"/>
                  </a:lnTo>
                  <a:lnTo>
                    <a:pt x="21600" y="17153"/>
                  </a:lnTo>
                  <a:lnTo>
                    <a:pt x="13595" y="17153"/>
                  </a:lnTo>
                  <a:lnTo>
                    <a:pt x="13595" y="16200"/>
                  </a:lnTo>
                  <a:lnTo>
                    <a:pt x="20584" y="16200"/>
                  </a:lnTo>
                  <a:lnTo>
                    <a:pt x="20584" y="847"/>
                  </a:lnTo>
                  <a:lnTo>
                    <a:pt x="1144" y="847"/>
                  </a:lnTo>
                  <a:lnTo>
                    <a:pt x="1144" y="16200"/>
                  </a:lnTo>
                  <a:lnTo>
                    <a:pt x="8132" y="16200"/>
                  </a:lnTo>
                  <a:lnTo>
                    <a:pt x="8132" y="17153"/>
                  </a:lnTo>
                  <a:lnTo>
                    <a:pt x="0" y="17153"/>
                  </a:lnTo>
                  <a:close/>
                  <a:moveTo>
                    <a:pt x="11435" y="7412"/>
                  </a:moveTo>
                  <a:lnTo>
                    <a:pt x="11435" y="21600"/>
                  </a:lnTo>
                  <a:lnTo>
                    <a:pt x="10292" y="21600"/>
                  </a:lnTo>
                  <a:lnTo>
                    <a:pt x="10292" y="7412"/>
                  </a:lnTo>
                  <a:lnTo>
                    <a:pt x="6099" y="10800"/>
                  </a:lnTo>
                  <a:lnTo>
                    <a:pt x="5336" y="10165"/>
                  </a:lnTo>
                  <a:lnTo>
                    <a:pt x="10927" y="5612"/>
                  </a:lnTo>
                  <a:lnTo>
                    <a:pt x="16391" y="10165"/>
                  </a:lnTo>
                  <a:lnTo>
                    <a:pt x="15628" y="10800"/>
                  </a:lnTo>
                  <a:lnTo>
                    <a:pt x="11435" y="7412"/>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11" name="Shape 3777">
              <a:extLst>
                <a:ext uri="{FF2B5EF4-FFF2-40B4-BE49-F238E27FC236}">
                  <a16:creationId xmlns:a16="http://schemas.microsoft.com/office/drawing/2014/main" id="{23727514-8E42-45F1-955A-69D194EF9752}"/>
                </a:ext>
              </a:extLst>
            </p:cNvPr>
            <p:cNvSpPr/>
            <p:nvPr/>
          </p:nvSpPr>
          <p:spPr>
            <a:xfrm>
              <a:off x="5995515" y="1433893"/>
              <a:ext cx="203157" cy="264104"/>
            </a:xfrm>
            <a:custGeom>
              <a:avLst/>
              <a:gdLst/>
              <a:ahLst/>
              <a:cxnLst>
                <a:cxn ang="0">
                  <a:pos x="wd2" y="hd2"/>
                </a:cxn>
                <a:cxn ang="5400000">
                  <a:pos x="wd2" y="hd2"/>
                </a:cxn>
                <a:cxn ang="10800000">
                  <a:pos x="wd2" y="hd2"/>
                </a:cxn>
                <a:cxn ang="16200000">
                  <a:pos x="wd2" y="hd2"/>
                </a:cxn>
              </a:cxnLst>
              <a:rect l="0" t="0" r="r" b="b"/>
              <a:pathLst>
                <a:path w="21600" h="21600" extrusionOk="0">
                  <a:moveTo>
                    <a:pt x="18348" y="10352"/>
                  </a:moveTo>
                  <a:cubicBezTo>
                    <a:pt x="21600" y="10352"/>
                    <a:pt x="21600" y="10352"/>
                    <a:pt x="21600" y="10352"/>
                  </a:cubicBezTo>
                  <a:cubicBezTo>
                    <a:pt x="21600" y="21600"/>
                    <a:pt x="21600" y="21600"/>
                    <a:pt x="21600" y="21600"/>
                  </a:cubicBezTo>
                  <a:cubicBezTo>
                    <a:pt x="0" y="21600"/>
                    <a:pt x="0" y="21600"/>
                    <a:pt x="0" y="21600"/>
                  </a:cubicBezTo>
                  <a:cubicBezTo>
                    <a:pt x="0" y="10352"/>
                    <a:pt x="0" y="10352"/>
                    <a:pt x="0" y="10352"/>
                  </a:cubicBezTo>
                  <a:cubicBezTo>
                    <a:pt x="3786" y="10352"/>
                    <a:pt x="3786" y="10352"/>
                    <a:pt x="3786" y="10352"/>
                  </a:cubicBezTo>
                  <a:cubicBezTo>
                    <a:pt x="3786" y="5381"/>
                    <a:pt x="3786" y="5381"/>
                    <a:pt x="3786" y="5381"/>
                  </a:cubicBezTo>
                  <a:cubicBezTo>
                    <a:pt x="3786" y="4634"/>
                    <a:pt x="3980" y="3961"/>
                    <a:pt x="4369" y="3289"/>
                  </a:cubicBezTo>
                  <a:cubicBezTo>
                    <a:pt x="4757" y="2653"/>
                    <a:pt x="5242" y="2093"/>
                    <a:pt x="5873" y="1607"/>
                  </a:cubicBezTo>
                  <a:cubicBezTo>
                    <a:pt x="6504" y="1121"/>
                    <a:pt x="7232" y="710"/>
                    <a:pt x="8106" y="411"/>
                  </a:cubicBezTo>
                  <a:cubicBezTo>
                    <a:pt x="8931" y="149"/>
                    <a:pt x="9853" y="0"/>
                    <a:pt x="10824" y="0"/>
                  </a:cubicBezTo>
                  <a:cubicBezTo>
                    <a:pt x="11795" y="0"/>
                    <a:pt x="12669" y="149"/>
                    <a:pt x="13542" y="411"/>
                  </a:cubicBezTo>
                  <a:cubicBezTo>
                    <a:pt x="14368" y="710"/>
                    <a:pt x="15096" y="1121"/>
                    <a:pt x="15727" y="1607"/>
                  </a:cubicBezTo>
                  <a:cubicBezTo>
                    <a:pt x="16358" y="2093"/>
                    <a:pt x="16892" y="2653"/>
                    <a:pt x="17231" y="3289"/>
                  </a:cubicBezTo>
                  <a:cubicBezTo>
                    <a:pt x="17620" y="3961"/>
                    <a:pt x="17814" y="4634"/>
                    <a:pt x="17814" y="5381"/>
                  </a:cubicBezTo>
                  <a:cubicBezTo>
                    <a:pt x="17814" y="7026"/>
                    <a:pt x="17814" y="7026"/>
                    <a:pt x="17814" y="7026"/>
                  </a:cubicBezTo>
                  <a:cubicBezTo>
                    <a:pt x="16746" y="7026"/>
                    <a:pt x="16746" y="7026"/>
                    <a:pt x="16746" y="7026"/>
                  </a:cubicBezTo>
                  <a:cubicBezTo>
                    <a:pt x="16746" y="5381"/>
                    <a:pt x="16746" y="5381"/>
                    <a:pt x="16746" y="5381"/>
                  </a:cubicBezTo>
                  <a:cubicBezTo>
                    <a:pt x="16746" y="4783"/>
                    <a:pt x="16600" y="4185"/>
                    <a:pt x="16261" y="3625"/>
                  </a:cubicBezTo>
                  <a:cubicBezTo>
                    <a:pt x="15969" y="3102"/>
                    <a:pt x="15533" y="2616"/>
                    <a:pt x="14999" y="2167"/>
                  </a:cubicBezTo>
                  <a:cubicBezTo>
                    <a:pt x="14465" y="1756"/>
                    <a:pt x="13834" y="1420"/>
                    <a:pt x="13106" y="1196"/>
                  </a:cubicBezTo>
                  <a:cubicBezTo>
                    <a:pt x="12378" y="934"/>
                    <a:pt x="11601" y="822"/>
                    <a:pt x="10824" y="822"/>
                  </a:cubicBezTo>
                  <a:cubicBezTo>
                    <a:pt x="9999" y="822"/>
                    <a:pt x="9222" y="934"/>
                    <a:pt x="8494" y="1196"/>
                  </a:cubicBezTo>
                  <a:cubicBezTo>
                    <a:pt x="7766" y="1420"/>
                    <a:pt x="7135" y="1756"/>
                    <a:pt x="6650" y="2167"/>
                  </a:cubicBezTo>
                  <a:cubicBezTo>
                    <a:pt x="6067" y="2616"/>
                    <a:pt x="5679" y="3102"/>
                    <a:pt x="5339" y="3625"/>
                  </a:cubicBezTo>
                  <a:cubicBezTo>
                    <a:pt x="5048" y="4185"/>
                    <a:pt x="4854" y="4783"/>
                    <a:pt x="4854" y="5381"/>
                  </a:cubicBezTo>
                  <a:cubicBezTo>
                    <a:pt x="4854" y="10352"/>
                    <a:pt x="4854" y="10352"/>
                    <a:pt x="4854" y="10352"/>
                  </a:cubicBezTo>
                  <a:lnTo>
                    <a:pt x="18348" y="10352"/>
                  </a:lnTo>
                  <a:close/>
                  <a:moveTo>
                    <a:pt x="20532" y="20778"/>
                  </a:moveTo>
                  <a:cubicBezTo>
                    <a:pt x="20532" y="11211"/>
                    <a:pt x="20532" y="11211"/>
                    <a:pt x="20532" y="11211"/>
                  </a:cubicBezTo>
                  <a:cubicBezTo>
                    <a:pt x="1068" y="11211"/>
                    <a:pt x="1068" y="11211"/>
                    <a:pt x="1068" y="11211"/>
                  </a:cubicBezTo>
                  <a:cubicBezTo>
                    <a:pt x="1068" y="20778"/>
                    <a:pt x="1068" y="20778"/>
                    <a:pt x="1068" y="20778"/>
                  </a:cubicBezTo>
                  <a:lnTo>
                    <a:pt x="20532" y="20778"/>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12" name="Shape 3778">
              <a:extLst>
                <a:ext uri="{FF2B5EF4-FFF2-40B4-BE49-F238E27FC236}">
                  <a16:creationId xmlns:a16="http://schemas.microsoft.com/office/drawing/2014/main" id="{E2534EA2-21CE-4980-BB31-9D628AF63E05}"/>
                </a:ext>
              </a:extLst>
            </p:cNvPr>
            <p:cNvSpPr/>
            <p:nvPr/>
          </p:nvSpPr>
          <p:spPr>
            <a:xfrm>
              <a:off x="6568909" y="1423137"/>
              <a:ext cx="303540" cy="285615"/>
            </a:xfrm>
            <a:custGeom>
              <a:avLst/>
              <a:gdLst/>
              <a:ahLst/>
              <a:cxnLst>
                <a:cxn ang="0">
                  <a:pos x="wd2" y="hd2"/>
                </a:cxn>
                <a:cxn ang="5400000">
                  <a:pos x="wd2" y="hd2"/>
                </a:cxn>
                <a:cxn ang="10800000">
                  <a:pos x="wd2" y="hd2"/>
                </a:cxn>
                <a:cxn ang="16200000">
                  <a:pos x="wd2" y="hd2"/>
                </a:cxn>
              </a:cxnLst>
              <a:rect l="0" t="0" r="r" b="b"/>
              <a:pathLst>
                <a:path w="21600" h="21600" extrusionOk="0">
                  <a:moveTo>
                    <a:pt x="11172" y="1179"/>
                  </a:moveTo>
                  <a:cubicBezTo>
                    <a:pt x="12630" y="1248"/>
                    <a:pt x="13957" y="1595"/>
                    <a:pt x="15220" y="2219"/>
                  </a:cubicBezTo>
                  <a:cubicBezTo>
                    <a:pt x="16483" y="2808"/>
                    <a:pt x="17617" y="3640"/>
                    <a:pt x="18556" y="4681"/>
                  </a:cubicBezTo>
                  <a:cubicBezTo>
                    <a:pt x="19495" y="5721"/>
                    <a:pt x="20240" y="6934"/>
                    <a:pt x="20790" y="8286"/>
                  </a:cubicBezTo>
                  <a:cubicBezTo>
                    <a:pt x="21341" y="9673"/>
                    <a:pt x="21600" y="11129"/>
                    <a:pt x="21600" y="12655"/>
                  </a:cubicBezTo>
                  <a:cubicBezTo>
                    <a:pt x="21600" y="12863"/>
                    <a:pt x="21600" y="13071"/>
                    <a:pt x="21568" y="13279"/>
                  </a:cubicBezTo>
                  <a:cubicBezTo>
                    <a:pt x="21568" y="13452"/>
                    <a:pt x="21535" y="13660"/>
                    <a:pt x="21503" y="13868"/>
                  </a:cubicBezTo>
                  <a:cubicBezTo>
                    <a:pt x="20790" y="13868"/>
                    <a:pt x="20790" y="13868"/>
                    <a:pt x="20790" y="13868"/>
                  </a:cubicBezTo>
                  <a:cubicBezTo>
                    <a:pt x="20790" y="13556"/>
                    <a:pt x="20726" y="13244"/>
                    <a:pt x="20596" y="12967"/>
                  </a:cubicBezTo>
                  <a:cubicBezTo>
                    <a:pt x="20467" y="12690"/>
                    <a:pt x="20305" y="12447"/>
                    <a:pt x="20110" y="12239"/>
                  </a:cubicBezTo>
                  <a:cubicBezTo>
                    <a:pt x="19916" y="12031"/>
                    <a:pt x="19689" y="11892"/>
                    <a:pt x="19430" y="11753"/>
                  </a:cubicBezTo>
                  <a:cubicBezTo>
                    <a:pt x="19171" y="11649"/>
                    <a:pt x="18880" y="11580"/>
                    <a:pt x="18621" y="11580"/>
                  </a:cubicBezTo>
                  <a:cubicBezTo>
                    <a:pt x="18297" y="11580"/>
                    <a:pt x="18005" y="11649"/>
                    <a:pt x="17714" y="11753"/>
                  </a:cubicBezTo>
                  <a:cubicBezTo>
                    <a:pt x="17455" y="11892"/>
                    <a:pt x="17196" y="12065"/>
                    <a:pt x="17001" y="12308"/>
                  </a:cubicBezTo>
                  <a:cubicBezTo>
                    <a:pt x="16807" y="12516"/>
                    <a:pt x="16645" y="12759"/>
                    <a:pt x="16548" y="13036"/>
                  </a:cubicBezTo>
                  <a:cubicBezTo>
                    <a:pt x="16419" y="13314"/>
                    <a:pt x="16386" y="13626"/>
                    <a:pt x="16386" y="13972"/>
                  </a:cubicBezTo>
                  <a:cubicBezTo>
                    <a:pt x="15641" y="13972"/>
                    <a:pt x="15641" y="13972"/>
                    <a:pt x="15641" y="13972"/>
                  </a:cubicBezTo>
                  <a:cubicBezTo>
                    <a:pt x="15641" y="13626"/>
                    <a:pt x="15577" y="13314"/>
                    <a:pt x="15479" y="13036"/>
                  </a:cubicBezTo>
                  <a:cubicBezTo>
                    <a:pt x="15350" y="12759"/>
                    <a:pt x="15188" y="12516"/>
                    <a:pt x="14994" y="12308"/>
                  </a:cubicBezTo>
                  <a:cubicBezTo>
                    <a:pt x="14767" y="12065"/>
                    <a:pt x="14540" y="11892"/>
                    <a:pt x="14281" y="11753"/>
                  </a:cubicBezTo>
                  <a:cubicBezTo>
                    <a:pt x="14022" y="11649"/>
                    <a:pt x="13731" y="11580"/>
                    <a:pt x="13407" y="11580"/>
                  </a:cubicBezTo>
                  <a:cubicBezTo>
                    <a:pt x="13115" y="11580"/>
                    <a:pt x="12824" y="11649"/>
                    <a:pt x="12533" y="11753"/>
                  </a:cubicBezTo>
                  <a:cubicBezTo>
                    <a:pt x="12241" y="11892"/>
                    <a:pt x="12014" y="12065"/>
                    <a:pt x="11820" y="12308"/>
                  </a:cubicBezTo>
                  <a:cubicBezTo>
                    <a:pt x="11626" y="12516"/>
                    <a:pt x="11464" y="12759"/>
                    <a:pt x="11367" y="13036"/>
                  </a:cubicBezTo>
                  <a:cubicBezTo>
                    <a:pt x="11237" y="13314"/>
                    <a:pt x="11172" y="13626"/>
                    <a:pt x="11172" y="13972"/>
                  </a:cubicBezTo>
                  <a:cubicBezTo>
                    <a:pt x="11172" y="19866"/>
                    <a:pt x="11172" y="19866"/>
                    <a:pt x="11172" y="19866"/>
                  </a:cubicBezTo>
                  <a:cubicBezTo>
                    <a:pt x="11172" y="20144"/>
                    <a:pt x="11270" y="20387"/>
                    <a:pt x="11431" y="20560"/>
                  </a:cubicBezTo>
                  <a:cubicBezTo>
                    <a:pt x="11593" y="20733"/>
                    <a:pt x="11788" y="20837"/>
                    <a:pt x="12014" y="20837"/>
                  </a:cubicBezTo>
                  <a:cubicBezTo>
                    <a:pt x="12273" y="20837"/>
                    <a:pt x="12500" y="20733"/>
                    <a:pt x="12662" y="20560"/>
                  </a:cubicBezTo>
                  <a:cubicBezTo>
                    <a:pt x="12824" y="20387"/>
                    <a:pt x="12921" y="20144"/>
                    <a:pt x="12921" y="19866"/>
                  </a:cubicBezTo>
                  <a:cubicBezTo>
                    <a:pt x="13634" y="19866"/>
                    <a:pt x="13634" y="19866"/>
                    <a:pt x="13634" y="19866"/>
                  </a:cubicBezTo>
                  <a:cubicBezTo>
                    <a:pt x="13634" y="20109"/>
                    <a:pt x="13601" y="20352"/>
                    <a:pt x="13504" y="20560"/>
                  </a:cubicBezTo>
                  <a:cubicBezTo>
                    <a:pt x="13407" y="20768"/>
                    <a:pt x="13310" y="20941"/>
                    <a:pt x="13180" y="21115"/>
                  </a:cubicBezTo>
                  <a:cubicBezTo>
                    <a:pt x="13018" y="21253"/>
                    <a:pt x="12856" y="21357"/>
                    <a:pt x="12662" y="21461"/>
                  </a:cubicBezTo>
                  <a:cubicBezTo>
                    <a:pt x="12468" y="21565"/>
                    <a:pt x="12241" y="21600"/>
                    <a:pt x="12014" y="21600"/>
                  </a:cubicBezTo>
                  <a:cubicBezTo>
                    <a:pt x="11788" y="21600"/>
                    <a:pt x="11593" y="21565"/>
                    <a:pt x="11431" y="21461"/>
                  </a:cubicBezTo>
                  <a:cubicBezTo>
                    <a:pt x="11237" y="21357"/>
                    <a:pt x="11075" y="21253"/>
                    <a:pt x="10946" y="21115"/>
                  </a:cubicBezTo>
                  <a:cubicBezTo>
                    <a:pt x="10751" y="20941"/>
                    <a:pt x="10622" y="20768"/>
                    <a:pt x="10557" y="20560"/>
                  </a:cubicBezTo>
                  <a:cubicBezTo>
                    <a:pt x="10460" y="20352"/>
                    <a:pt x="10428" y="20109"/>
                    <a:pt x="10428" y="19866"/>
                  </a:cubicBezTo>
                  <a:cubicBezTo>
                    <a:pt x="10428" y="13938"/>
                    <a:pt x="10428" y="13938"/>
                    <a:pt x="10428" y="13938"/>
                  </a:cubicBezTo>
                  <a:cubicBezTo>
                    <a:pt x="10428" y="13591"/>
                    <a:pt x="10363" y="13279"/>
                    <a:pt x="10266" y="13002"/>
                  </a:cubicBezTo>
                  <a:cubicBezTo>
                    <a:pt x="10136" y="12724"/>
                    <a:pt x="9974" y="12447"/>
                    <a:pt x="9780" y="12239"/>
                  </a:cubicBezTo>
                  <a:cubicBezTo>
                    <a:pt x="9553" y="12031"/>
                    <a:pt x="9327" y="11892"/>
                    <a:pt x="9067" y="11753"/>
                  </a:cubicBezTo>
                  <a:cubicBezTo>
                    <a:pt x="8776" y="11649"/>
                    <a:pt x="8517" y="11580"/>
                    <a:pt x="8225" y="11580"/>
                  </a:cubicBezTo>
                  <a:cubicBezTo>
                    <a:pt x="7934" y="11580"/>
                    <a:pt x="7643" y="11649"/>
                    <a:pt x="7351" y="11753"/>
                  </a:cubicBezTo>
                  <a:cubicBezTo>
                    <a:pt x="7060" y="11892"/>
                    <a:pt x="6833" y="12065"/>
                    <a:pt x="6639" y="12308"/>
                  </a:cubicBezTo>
                  <a:cubicBezTo>
                    <a:pt x="6444" y="12516"/>
                    <a:pt x="6282" y="12759"/>
                    <a:pt x="6153" y="13036"/>
                  </a:cubicBezTo>
                  <a:cubicBezTo>
                    <a:pt x="6056" y="13314"/>
                    <a:pt x="5991" y="13626"/>
                    <a:pt x="5991" y="13972"/>
                  </a:cubicBezTo>
                  <a:cubicBezTo>
                    <a:pt x="5246" y="13972"/>
                    <a:pt x="5246" y="13972"/>
                    <a:pt x="5246" y="13972"/>
                  </a:cubicBezTo>
                  <a:cubicBezTo>
                    <a:pt x="5246" y="13626"/>
                    <a:pt x="5181" y="13314"/>
                    <a:pt x="5084" y="13036"/>
                  </a:cubicBezTo>
                  <a:cubicBezTo>
                    <a:pt x="4955" y="12759"/>
                    <a:pt x="4793" y="12516"/>
                    <a:pt x="4599" y="12308"/>
                  </a:cubicBezTo>
                  <a:cubicBezTo>
                    <a:pt x="4404" y="12065"/>
                    <a:pt x="4178" y="11892"/>
                    <a:pt x="3886" y="11753"/>
                  </a:cubicBezTo>
                  <a:cubicBezTo>
                    <a:pt x="3595" y="11649"/>
                    <a:pt x="3303" y="11580"/>
                    <a:pt x="3012" y="11580"/>
                  </a:cubicBezTo>
                  <a:cubicBezTo>
                    <a:pt x="2720" y="11580"/>
                    <a:pt x="2461" y="11649"/>
                    <a:pt x="2170" y="11753"/>
                  </a:cubicBezTo>
                  <a:cubicBezTo>
                    <a:pt x="1911" y="11892"/>
                    <a:pt x="1684" y="12031"/>
                    <a:pt x="1490" y="12239"/>
                  </a:cubicBezTo>
                  <a:cubicBezTo>
                    <a:pt x="1295" y="12447"/>
                    <a:pt x="1133" y="12690"/>
                    <a:pt x="1004" y="12967"/>
                  </a:cubicBezTo>
                  <a:cubicBezTo>
                    <a:pt x="874" y="13244"/>
                    <a:pt x="810" y="13556"/>
                    <a:pt x="810" y="13868"/>
                  </a:cubicBezTo>
                  <a:cubicBezTo>
                    <a:pt x="97" y="13938"/>
                    <a:pt x="97" y="13938"/>
                    <a:pt x="97" y="13938"/>
                  </a:cubicBezTo>
                  <a:cubicBezTo>
                    <a:pt x="65" y="13695"/>
                    <a:pt x="32" y="13487"/>
                    <a:pt x="32" y="13279"/>
                  </a:cubicBezTo>
                  <a:cubicBezTo>
                    <a:pt x="32" y="13071"/>
                    <a:pt x="0" y="12863"/>
                    <a:pt x="0" y="12655"/>
                  </a:cubicBezTo>
                  <a:cubicBezTo>
                    <a:pt x="0" y="11129"/>
                    <a:pt x="291" y="9673"/>
                    <a:pt x="842" y="8286"/>
                  </a:cubicBezTo>
                  <a:cubicBezTo>
                    <a:pt x="1393" y="6934"/>
                    <a:pt x="2105" y="5721"/>
                    <a:pt x="3044" y="4681"/>
                  </a:cubicBezTo>
                  <a:cubicBezTo>
                    <a:pt x="4016" y="3640"/>
                    <a:pt x="5117" y="2808"/>
                    <a:pt x="6380" y="2219"/>
                  </a:cubicBezTo>
                  <a:cubicBezTo>
                    <a:pt x="7643" y="1595"/>
                    <a:pt x="9003" y="1248"/>
                    <a:pt x="10428" y="1179"/>
                  </a:cubicBezTo>
                  <a:cubicBezTo>
                    <a:pt x="10428" y="0"/>
                    <a:pt x="10428" y="0"/>
                    <a:pt x="10428" y="0"/>
                  </a:cubicBezTo>
                  <a:cubicBezTo>
                    <a:pt x="11172" y="0"/>
                    <a:pt x="11172" y="0"/>
                    <a:pt x="11172" y="0"/>
                  </a:cubicBezTo>
                  <a:lnTo>
                    <a:pt x="11172" y="1179"/>
                  </a:lnTo>
                  <a:close/>
                  <a:moveTo>
                    <a:pt x="18621" y="10817"/>
                  </a:moveTo>
                  <a:cubicBezTo>
                    <a:pt x="18815" y="10817"/>
                    <a:pt x="19042" y="10852"/>
                    <a:pt x="19268" y="10887"/>
                  </a:cubicBezTo>
                  <a:cubicBezTo>
                    <a:pt x="19463" y="10956"/>
                    <a:pt x="19689" y="11025"/>
                    <a:pt x="19884" y="11129"/>
                  </a:cubicBezTo>
                  <a:cubicBezTo>
                    <a:pt x="20078" y="11199"/>
                    <a:pt x="20240" y="11337"/>
                    <a:pt x="20402" y="11476"/>
                  </a:cubicBezTo>
                  <a:cubicBezTo>
                    <a:pt x="20564" y="11580"/>
                    <a:pt x="20693" y="11753"/>
                    <a:pt x="20855" y="11927"/>
                  </a:cubicBezTo>
                  <a:cubicBezTo>
                    <a:pt x="20758" y="10540"/>
                    <a:pt x="20434" y="9257"/>
                    <a:pt x="19884" y="8044"/>
                  </a:cubicBezTo>
                  <a:cubicBezTo>
                    <a:pt x="19301" y="6796"/>
                    <a:pt x="18588" y="5755"/>
                    <a:pt x="17682" y="4854"/>
                  </a:cubicBezTo>
                  <a:cubicBezTo>
                    <a:pt x="16775" y="3952"/>
                    <a:pt x="15739" y="3224"/>
                    <a:pt x="14573" y="2739"/>
                  </a:cubicBezTo>
                  <a:cubicBezTo>
                    <a:pt x="13375" y="2219"/>
                    <a:pt x="12112" y="1942"/>
                    <a:pt x="10816" y="1942"/>
                  </a:cubicBezTo>
                  <a:cubicBezTo>
                    <a:pt x="9488" y="1942"/>
                    <a:pt x="8225" y="2219"/>
                    <a:pt x="7060" y="2739"/>
                  </a:cubicBezTo>
                  <a:cubicBezTo>
                    <a:pt x="5861" y="3224"/>
                    <a:pt x="4825" y="3952"/>
                    <a:pt x="3918" y="4854"/>
                  </a:cubicBezTo>
                  <a:cubicBezTo>
                    <a:pt x="3044" y="5755"/>
                    <a:pt x="2299" y="6796"/>
                    <a:pt x="1749" y="8044"/>
                  </a:cubicBezTo>
                  <a:cubicBezTo>
                    <a:pt x="1166" y="9257"/>
                    <a:pt x="842" y="10540"/>
                    <a:pt x="777" y="11927"/>
                  </a:cubicBezTo>
                  <a:cubicBezTo>
                    <a:pt x="907" y="11753"/>
                    <a:pt x="1069" y="11580"/>
                    <a:pt x="1198" y="11476"/>
                  </a:cubicBezTo>
                  <a:cubicBezTo>
                    <a:pt x="1360" y="11337"/>
                    <a:pt x="1554" y="11199"/>
                    <a:pt x="1749" y="11129"/>
                  </a:cubicBezTo>
                  <a:cubicBezTo>
                    <a:pt x="1943" y="11025"/>
                    <a:pt x="2137" y="10956"/>
                    <a:pt x="2364" y="10887"/>
                  </a:cubicBezTo>
                  <a:cubicBezTo>
                    <a:pt x="2558" y="10852"/>
                    <a:pt x="2785" y="10817"/>
                    <a:pt x="3012" y="10817"/>
                  </a:cubicBezTo>
                  <a:cubicBezTo>
                    <a:pt x="3271" y="10817"/>
                    <a:pt x="3562" y="10852"/>
                    <a:pt x="3821" y="10921"/>
                  </a:cubicBezTo>
                  <a:cubicBezTo>
                    <a:pt x="4080" y="10991"/>
                    <a:pt x="4339" y="11095"/>
                    <a:pt x="4566" y="11268"/>
                  </a:cubicBezTo>
                  <a:cubicBezTo>
                    <a:pt x="4793" y="11407"/>
                    <a:pt x="4987" y="11580"/>
                    <a:pt x="5181" y="11788"/>
                  </a:cubicBezTo>
                  <a:cubicBezTo>
                    <a:pt x="5343" y="11961"/>
                    <a:pt x="5505" y="12204"/>
                    <a:pt x="5635" y="12482"/>
                  </a:cubicBezTo>
                  <a:cubicBezTo>
                    <a:pt x="5732" y="12204"/>
                    <a:pt x="5894" y="11961"/>
                    <a:pt x="6056" y="11788"/>
                  </a:cubicBezTo>
                  <a:cubicBezTo>
                    <a:pt x="6250" y="11580"/>
                    <a:pt x="6444" y="11407"/>
                    <a:pt x="6671" y="11268"/>
                  </a:cubicBezTo>
                  <a:cubicBezTo>
                    <a:pt x="6898" y="11095"/>
                    <a:pt x="7157" y="10991"/>
                    <a:pt x="7416" y="10921"/>
                  </a:cubicBezTo>
                  <a:cubicBezTo>
                    <a:pt x="7675" y="10852"/>
                    <a:pt x="7966" y="10817"/>
                    <a:pt x="8225" y="10817"/>
                  </a:cubicBezTo>
                  <a:cubicBezTo>
                    <a:pt x="8485" y="10817"/>
                    <a:pt x="8744" y="10852"/>
                    <a:pt x="9003" y="10921"/>
                  </a:cubicBezTo>
                  <a:cubicBezTo>
                    <a:pt x="9294" y="10991"/>
                    <a:pt x="9521" y="11095"/>
                    <a:pt x="9748" y="11268"/>
                  </a:cubicBezTo>
                  <a:cubicBezTo>
                    <a:pt x="9974" y="11407"/>
                    <a:pt x="10169" y="11580"/>
                    <a:pt x="10363" y="11788"/>
                  </a:cubicBezTo>
                  <a:cubicBezTo>
                    <a:pt x="10557" y="11961"/>
                    <a:pt x="10687" y="12204"/>
                    <a:pt x="10816" y="12482"/>
                  </a:cubicBezTo>
                  <a:cubicBezTo>
                    <a:pt x="10946" y="12204"/>
                    <a:pt x="11108" y="11961"/>
                    <a:pt x="11270" y="11788"/>
                  </a:cubicBezTo>
                  <a:cubicBezTo>
                    <a:pt x="11431" y="11580"/>
                    <a:pt x="11626" y="11407"/>
                    <a:pt x="11852" y="11268"/>
                  </a:cubicBezTo>
                  <a:cubicBezTo>
                    <a:pt x="12079" y="11095"/>
                    <a:pt x="12338" y="10991"/>
                    <a:pt x="12597" y="10921"/>
                  </a:cubicBezTo>
                  <a:cubicBezTo>
                    <a:pt x="12856" y="10852"/>
                    <a:pt x="13148" y="10817"/>
                    <a:pt x="13407" y="10817"/>
                  </a:cubicBezTo>
                  <a:cubicBezTo>
                    <a:pt x="13666" y="10817"/>
                    <a:pt x="13925" y="10852"/>
                    <a:pt x="14184" y="10921"/>
                  </a:cubicBezTo>
                  <a:cubicBezTo>
                    <a:pt x="14476" y="10991"/>
                    <a:pt x="14702" y="11095"/>
                    <a:pt x="14929" y="11268"/>
                  </a:cubicBezTo>
                  <a:cubicBezTo>
                    <a:pt x="15156" y="11407"/>
                    <a:pt x="15350" y="11580"/>
                    <a:pt x="15544" y="11788"/>
                  </a:cubicBezTo>
                  <a:cubicBezTo>
                    <a:pt x="15739" y="11961"/>
                    <a:pt x="15868" y="12204"/>
                    <a:pt x="15998" y="12482"/>
                  </a:cubicBezTo>
                  <a:cubicBezTo>
                    <a:pt x="16127" y="12204"/>
                    <a:pt x="16289" y="11961"/>
                    <a:pt x="16451" y="11788"/>
                  </a:cubicBezTo>
                  <a:cubicBezTo>
                    <a:pt x="16613" y="11580"/>
                    <a:pt x="16807" y="11407"/>
                    <a:pt x="17034" y="11268"/>
                  </a:cubicBezTo>
                  <a:cubicBezTo>
                    <a:pt x="17261" y="11095"/>
                    <a:pt x="17520" y="10991"/>
                    <a:pt x="17779" y="10921"/>
                  </a:cubicBezTo>
                  <a:cubicBezTo>
                    <a:pt x="18038" y="10852"/>
                    <a:pt x="18329" y="10817"/>
                    <a:pt x="18621" y="10817"/>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13" name="Shape 3779">
              <a:extLst>
                <a:ext uri="{FF2B5EF4-FFF2-40B4-BE49-F238E27FC236}">
                  <a16:creationId xmlns:a16="http://schemas.microsoft.com/office/drawing/2014/main" id="{3B87B208-CA4D-49B3-A8BB-00ACD30CDA28}"/>
                </a:ext>
              </a:extLst>
            </p:cNvPr>
            <p:cNvSpPr/>
            <p:nvPr/>
          </p:nvSpPr>
          <p:spPr>
            <a:xfrm>
              <a:off x="7248065" y="1438673"/>
              <a:ext cx="192402" cy="254543"/>
            </a:xfrm>
            <a:custGeom>
              <a:avLst/>
              <a:gdLst/>
              <a:ahLst/>
              <a:cxnLst>
                <a:cxn ang="0">
                  <a:pos x="wd2" y="hd2"/>
                </a:cxn>
                <a:cxn ang="5400000">
                  <a:pos x="wd2" y="hd2"/>
                </a:cxn>
                <a:cxn ang="10800000">
                  <a:pos x="wd2" y="hd2"/>
                </a:cxn>
                <a:cxn ang="16200000">
                  <a:pos x="wd2" y="hd2"/>
                </a:cxn>
              </a:cxnLst>
              <a:rect l="0" t="0" r="r" b="b"/>
              <a:pathLst>
                <a:path w="21600" h="21600" extrusionOk="0">
                  <a:moveTo>
                    <a:pt x="21600" y="2608"/>
                  </a:moveTo>
                  <a:cubicBezTo>
                    <a:pt x="21600" y="3464"/>
                    <a:pt x="21600" y="3464"/>
                    <a:pt x="21600" y="3464"/>
                  </a:cubicBezTo>
                  <a:cubicBezTo>
                    <a:pt x="20423" y="3464"/>
                    <a:pt x="20423" y="3464"/>
                    <a:pt x="20423" y="3464"/>
                  </a:cubicBezTo>
                  <a:cubicBezTo>
                    <a:pt x="19297" y="19888"/>
                    <a:pt x="19297" y="19888"/>
                    <a:pt x="19297" y="19888"/>
                  </a:cubicBezTo>
                  <a:cubicBezTo>
                    <a:pt x="19297" y="20121"/>
                    <a:pt x="19245" y="20355"/>
                    <a:pt x="19143" y="20549"/>
                  </a:cubicBezTo>
                  <a:cubicBezTo>
                    <a:pt x="19041" y="20783"/>
                    <a:pt x="18887" y="20977"/>
                    <a:pt x="18631" y="21094"/>
                  </a:cubicBezTo>
                  <a:cubicBezTo>
                    <a:pt x="18478" y="21250"/>
                    <a:pt x="18222" y="21405"/>
                    <a:pt x="17966" y="21483"/>
                  </a:cubicBezTo>
                  <a:cubicBezTo>
                    <a:pt x="17659" y="21561"/>
                    <a:pt x="17352" y="21600"/>
                    <a:pt x="17045" y="21600"/>
                  </a:cubicBezTo>
                  <a:cubicBezTo>
                    <a:pt x="4607" y="21600"/>
                    <a:pt x="4607" y="21600"/>
                    <a:pt x="4607" y="21600"/>
                  </a:cubicBezTo>
                  <a:cubicBezTo>
                    <a:pt x="4248" y="21600"/>
                    <a:pt x="3992" y="21561"/>
                    <a:pt x="3685" y="21483"/>
                  </a:cubicBezTo>
                  <a:cubicBezTo>
                    <a:pt x="3378" y="21405"/>
                    <a:pt x="3173" y="21250"/>
                    <a:pt x="2969" y="21094"/>
                  </a:cubicBezTo>
                  <a:cubicBezTo>
                    <a:pt x="2764" y="20977"/>
                    <a:pt x="2610" y="20783"/>
                    <a:pt x="2508" y="20549"/>
                  </a:cubicBezTo>
                  <a:cubicBezTo>
                    <a:pt x="2355" y="20355"/>
                    <a:pt x="2303" y="20121"/>
                    <a:pt x="2303" y="19888"/>
                  </a:cubicBezTo>
                  <a:cubicBezTo>
                    <a:pt x="1177" y="3464"/>
                    <a:pt x="1177" y="3464"/>
                    <a:pt x="1177" y="3464"/>
                  </a:cubicBezTo>
                  <a:cubicBezTo>
                    <a:pt x="0" y="3464"/>
                    <a:pt x="0" y="3464"/>
                    <a:pt x="0" y="3464"/>
                  </a:cubicBezTo>
                  <a:cubicBezTo>
                    <a:pt x="0" y="2608"/>
                    <a:pt x="0" y="2608"/>
                    <a:pt x="0" y="2608"/>
                  </a:cubicBezTo>
                  <a:cubicBezTo>
                    <a:pt x="5630" y="2608"/>
                    <a:pt x="5630" y="2608"/>
                    <a:pt x="5630" y="2608"/>
                  </a:cubicBezTo>
                  <a:cubicBezTo>
                    <a:pt x="5630" y="1751"/>
                    <a:pt x="5630" y="1751"/>
                    <a:pt x="5630" y="1751"/>
                  </a:cubicBezTo>
                  <a:cubicBezTo>
                    <a:pt x="5630" y="1518"/>
                    <a:pt x="5733" y="1284"/>
                    <a:pt x="5835" y="1051"/>
                  </a:cubicBezTo>
                  <a:cubicBezTo>
                    <a:pt x="5989" y="817"/>
                    <a:pt x="6142" y="662"/>
                    <a:pt x="6296" y="506"/>
                  </a:cubicBezTo>
                  <a:cubicBezTo>
                    <a:pt x="6552" y="350"/>
                    <a:pt x="6808" y="234"/>
                    <a:pt x="7064" y="156"/>
                  </a:cubicBezTo>
                  <a:cubicBezTo>
                    <a:pt x="7319" y="39"/>
                    <a:pt x="7627" y="0"/>
                    <a:pt x="7934" y="0"/>
                  </a:cubicBezTo>
                  <a:cubicBezTo>
                    <a:pt x="13666" y="0"/>
                    <a:pt x="13666" y="0"/>
                    <a:pt x="13666" y="0"/>
                  </a:cubicBezTo>
                  <a:cubicBezTo>
                    <a:pt x="13973" y="0"/>
                    <a:pt x="14229" y="39"/>
                    <a:pt x="14536" y="156"/>
                  </a:cubicBezTo>
                  <a:cubicBezTo>
                    <a:pt x="14792" y="234"/>
                    <a:pt x="15048" y="350"/>
                    <a:pt x="15253" y="506"/>
                  </a:cubicBezTo>
                  <a:cubicBezTo>
                    <a:pt x="15407" y="662"/>
                    <a:pt x="15560" y="817"/>
                    <a:pt x="15714" y="1051"/>
                  </a:cubicBezTo>
                  <a:cubicBezTo>
                    <a:pt x="15867" y="1284"/>
                    <a:pt x="15918" y="1518"/>
                    <a:pt x="15918" y="1751"/>
                  </a:cubicBezTo>
                  <a:cubicBezTo>
                    <a:pt x="15918" y="2608"/>
                    <a:pt x="15918" y="2608"/>
                    <a:pt x="15918" y="2608"/>
                  </a:cubicBezTo>
                  <a:lnTo>
                    <a:pt x="21600" y="2608"/>
                  </a:lnTo>
                  <a:close/>
                  <a:moveTo>
                    <a:pt x="18171" y="19810"/>
                  </a:moveTo>
                  <a:cubicBezTo>
                    <a:pt x="19297" y="3464"/>
                    <a:pt x="19297" y="3464"/>
                    <a:pt x="19297" y="3464"/>
                  </a:cubicBezTo>
                  <a:cubicBezTo>
                    <a:pt x="2303" y="3464"/>
                    <a:pt x="2303" y="3464"/>
                    <a:pt x="2303" y="3464"/>
                  </a:cubicBezTo>
                  <a:cubicBezTo>
                    <a:pt x="3429" y="19810"/>
                    <a:pt x="3429" y="19810"/>
                    <a:pt x="3429" y="19810"/>
                  </a:cubicBezTo>
                  <a:cubicBezTo>
                    <a:pt x="3429" y="19888"/>
                    <a:pt x="3429" y="19888"/>
                    <a:pt x="3429" y="19888"/>
                  </a:cubicBezTo>
                  <a:cubicBezTo>
                    <a:pt x="3429" y="20121"/>
                    <a:pt x="3583" y="20316"/>
                    <a:pt x="3788" y="20471"/>
                  </a:cubicBezTo>
                  <a:cubicBezTo>
                    <a:pt x="3992" y="20666"/>
                    <a:pt x="4248" y="20744"/>
                    <a:pt x="4607" y="20744"/>
                  </a:cubicBezTo>
                  <a:cubicBezTo>
                    <a:pt x="17045" y="20744"/>
                    <a:pt x="17045" y="20744"/>
                    <a:pt x="17045" y="20744"/>
                  </a:cubicBezTo>
                  <a:cubicBezTo>
                    <a:pt x="17352" y="20744"/>
                    <a:pt x="17608" y="20666"/>
                    <a:pt x="17864" y="20471"/>
                  </a:cubicBezTo>
                  <a:cubicBezTo>
                    <a:pt x="18068" y="20316"/>
                    <a:pt x="18171" y="20121"/>
                    <a:pt x="18171" y="19888"/>
                  </a:cubicBezTo>
                  <a:lnTo>
                    <a:pt x="18171" y="19810"/>
                  </a:lnTo>
                  <a:close/>
                  <a:moveTo>
                    <a:pt x="6859" y="19070"/>
                  </a:moveTo>
                  <a:cubicBezTo>
                    <a:pt x="5630" y="5215"/>
                    <a:pt x="5630" y="5215"/>
                    <a:pt x="5630" y="5215"/>
                  </a:cubicBezTo>
                  <a:cubicBezTo>
                    <a:pt x="6808" y="5176"/>
                    <a:pt x="6808" y="5176"/>
                    <a:pt x="6808" y="5176"/>
                  </a:cubicBezTo>
                  <a:cubicBezTo>
                    <a:pt x="7985" y="19031"/>
                    <a:pt x="7985" y="19031"/>
                    <a:pt x="7985" y="19031"/>
                  </a:cubicBezTo>
                  <a:lnTo>
                    <a:pt x="6859" y="19070"/>
                  </a:lnTo>
                  <a:close/>
                  <a:moveTo>
                    <a:pt x="6808" y="1751"/>
                  </a:moveTo>
                  <a:cubicBezTo>
                    <a:pt x="6808" y="2608"/>
                    <a:pt x="6808" y="2608"/>
                    <a:pt x="6808" y="2608"/>
                  </a:cubicBezTo>
                  <a:cubicBezTo>
                    <a:pt x="14792" y="2608"/>
                    <a:pt x="14792" y="2608"/>
                    <a:pt x="14792" y="2608"/>
                  </a:cubicBezTo>
                  <a:cubicBezTo>
                    <a:pt x="14792" y="1751"/>
                    <a:pt x="14792" y="1751"/>
                    <a:pt x="14792" y="1751"/>
                  </a:cubicBezTo>
                  <a:cubicBezTo>
                    <a:pt x="14792" y="1518"/>
                    <a:pt x="14690" y="1284"/>
                    <a:pt x="14434" y="1129"/>
                  </a:cubicBezTo>
                  <a:cubicBezTo>
                    <a:pt x="14229" y="973"/>
                    <a:pt x="13973" y="856"/>
                    <a:pt x="13666" y="856"/>
                  </a:cubicBezTo>
                  <a:cubicBezTo>
                    <a:pt x="7934" y="856"/>
                    <a:pt x="7934" y="856"/>
                    <a:pt x="7934" y="856"/>
                  </a:cubicBezTo>
                  <a:cubicBezTo>
                    <a:pt x="7627" y="856"/>
                    <a:pt x="7319" y="973"/>
                    <a:pt x="7115" y="1129"/>
                  </a:cubicBezTo>
                  <a:cubicBezTo>
                    <a:pt x="6910" y="1284"/>
                    <a:pt x="6808" y="1518"/>
                    <a:pt x="6808" y="1751"/>
                  </a:cubicBezTo>
                  <a:close/>
                  <a:moveTo>
                    <a:pt x="10186" y="5176"/>
                  </a:moveTo>
                  <a:cubicBezTo>
                    <a:pt x="10186" y="19031"/>
                    <a:pt x="10186" y="19031"/>
                    <a:pt x="10186" y="19031"/>
                  </a:cubicBezTo>
                  <a:cubicBezTo>
                    <a:pt x="11363" y="19031"/>
                    <a:pt x="11363" y="19031"/>
                    <a:pt x="11363" y="19031"/>
                  </a:cubicBezTo>
                  <a:cubicBezTo>
                    <a:pt x="11363" y="5176"/>
                    <a:pt x="11363" y="5176"/>
                    <a:pt x="11363" y="5176"/>
                  </a:cubicBezTo>
                  <a:lnTo>
                    <a:pt x="10186" y="5176"/>
                  </a:lnTo>
                  <a:close/>
                  <a:moveTo>
                    <a:pt x="14792" y="19070"/>
                  </a:moveTo>
                  <a:cubicBezTo>
                    <a:pt x="13666" y="19031"/>
                    <a:pt x="13666" y="19031"/>
                    <a:pt x="13666" y="19031"/>
                  </a:cubicBezTo>
                  <a:cubicBezTo>
                    <a:pt x="14792" y="5176"/>
                    <a:pt x="14792" y="5176"/>
                    <a:pt x="14792" y="5176"/>
                  </a:cubicBezTo>
                  <a:cubicBezTo>
                    <a:pt x="15918" y="5215"/>
                    <a:pt x="15918" y="5215"/>
                    <a:pt x="15918" y="5215"/>
                  </a:cubicBezTo>
                  <a:lnTo>
                    <a:pt x="14792" y="19070"/>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14" name="Shape 3780">
              <a:extLst>
                <a:ext uri="{FF2B5EF4-FFF2-40B4-BE49-F238E27FC236}">
                  <a16:creationId xmlns:a16="http://schemas.microsoft.com/office/drawing/2014/main" id="{5DF1F3FE-67BB-4498-83BC-A20D7B9AEE5C}"/>
                </a:ext>
              </a:extLst>
            </p:cNvPr>
            <p:cNvSpPr/>
            <p:nvPr/>
          </p:nvSpPr>
          <p:spPr>
            <a:xfrm>
              <a:off x="7831709" y="1430307"/>
              <a:ext cx="272285" cy="272469"/>
            </a:xfrm>
            <a:custGeom>
              <a:avLst/>
              <a:gdLst/>
              <a:ahLst/>
              <a:cxnLst>
                <a:cxn ang="0">
                  <a:pos x="wd2" y="hd2"/>
                </a:cxn>
                <a:cxn ang="5400000">
                  <a:pos x="wd2" y="hd2"/>
                </a:cxn>
                <a:cxn ang="10800000">
                  <a:pos x="wd2" y="hd2"/>
                </a:cxn>
                <a:cxn ang="16200000">
                  <a:pos x="wd2" y="hd2"/>
                </a:cxn>
              </a:cxnLst>
              <a:rect l="0" t="0" r="r" b="b"/>
              <a:pathLst>
                <a:path w="21585" h="21600" extrusionOk="0">
                  <a:moveTo>
                    <a:pt x="21006" y="18157"/>
                  </a:moveTo>
                  <a:cubicBezTo>
                    <a:pt x="21187" y="18338"/>
                    <a:pt x="21332" y="18556"/>
                    <a:pt x="21440" y="18809"/>
                  </a:cubicBezTo>
                  <a:cubicBezTo>
                    <a:pt x="21549" y="19063"/>
                    <a:pt x="21585" y="19317"/>
                    <a:pt x="21585" y="19570"/>
                  </a:cubicBezTo>
                  <a:cubicBezTo>
                    <a:pt x="21585" y="19860"/>
                    <a:pt x="21549" y="20114"/>
                    <a:pt x="21440" y="20332"/>
                  </a:cubicBezTo>
                  <a:cubicBezTo>
                    <a:pt x="21332" y="20585"/>
                    <a:pt x="21187" y="20803"/>
                    <a:pt x="21006" y="20984"/>
                  </a:cubicBezTo>
                  <a:cubicBezTo>
                    <a:pt x="20934" y="21093"/>
                    <a:pt x="20825" y="21165"/>
                    <a:pt x="20717" y="21238"/>
                  </a:cubicBezTo>
                  <a:cubicBezTo>
                    <a:pt x="20608" y="21310"/>
                    <a:pt x="20463" y="21383"/>
                    <a:pt x="20355" y="21455"/>
                  </a:cubicBezTo>
                  <a:cubicBezTo>
                    <a:pt x="20246" y="21491"/>
                    <a:pt x="20102" y="21528"/>
                    <a:pt x="19993" y="21564"/>
                  </a:cubicBezTo>
                  <a:cubicBezTo>
                    <a:pt x="19848" y="21564"/>
                    <a:pt x="19704" y="21600"/>
                    <a:pt x="19559" y="21600"/>
                  </a:cubicBezTo>
                  <a:cubicBezTo>
                    <a:pt x="19414" y="21600"/>
                    <a:pt x="19306" y="21564"/>
                    <a:pt x="19161" y="21564"/>
                  </a:cubicBezTo>
                  <a:cubicBezTo>
                    <a:pt x="19052" y="21528"/>
                    <a:pt x="18908" y="21491"/>
                    <a:pt x="18799" y="21455"/>
                  </a:cubicBezTo>
                  <a:cubicBezTo>
                    <a:pt x="18691" y="21383"/>
                    <a:pt x="18546" y="21310"/>
                    <a:pt x="18437" y="21238"/>
                  </a:cubicBezTo>
                  <a:cubicBezTo>
                    <a:pt x="18329" y="21165"/>
                    <a:pt x="18220" y="21093"/>
                    <a:pt x="18148" y="20984"/>
                  </a:cubicBezTo>
                  <a:cubicBezTo>
                    <a:pt x="13915" y="16744"/>
                    <a:pt x="13915" y="16744"/>
                    <a:pt x="13915" y="16744"/>
                  </a:cubicBezTo>
                  <a:cubicBezTo>
                    <a:pt x="13336" y="17287"/>
                    <a:pt x="13336" y="17287"/>
                    <a:pt x="13336" y="17287"/>
                  </a:cubicBezTo>
                  <a:cubicBezTo>
                    <a:pt x="12757" y="16744"/>
                    <a:pt x="12757" y="16744"/>
                    <a:pt x="12757" y="16744"/>
                  </a:cubicBezTo>
                  <a:cubicBezTo>
                    <a:pt x="14457" y="15040"/>
                    <a:pt x="14457" y="15040"/>
                    <a:pt x="14457" y="15040"/>
                  </a:cubicBezTo>
                  <a:cubicBezTo>
                    <a:pt x="11599" y="12141"/>
                    <a:pt x="11599" y="12141"/>
                    <a:pt x="11599" y="12141"/>
                  </a:cubicBezTo>
                  <a:cubicBezTo>
                    <a:pt x="8198" y="15620"/>
                    <a:pt x="8198" y="15620"/>
                    <a:pt x="8198" y="15620"/>
                  </a:cubicBezTo>
                  <a:cubicBezTo>
                    <a:pt x="8343" y="15983"/>
                    <a:pt x="8415" y="16381"/>
                    <a:pt x="8451" y="16744"/>
                  </a:cubicBezTo>
                  <a:cubicBezTo>
                    <a:pt x="8451" y="17142"/>
                    <a:pt x="8451" y="17541"/>
                    <a:pt x="8343" y="17976"/>
                  </a:cubicBezTo>
                  <a:cubicBezTo>
                    <a:pt x="8234" y="18338"/>
                    <a:pt x="8090" y="18701"/>
                    <a:pt x="7909" y="19063"/>
                  </a:cubicBezTo>
                  <a:cubicBezTo>
                    <a:pt x="7728" y="19389"/>
                    <a:pt x="7511" y="19715"/>
                    <a:pt x="7221" y="20005"/>
                  </a:cubicBezTo>
                  <a:cubicBezTo>
                    <a:pt x="7040" y="20223"/>
                    <a:pt x="6823" y="20404"/>
                    <a:pt x="6570" y="20549"/>
                  </a:cubicBezTo>
                  <a:cubicBezTo>
                    <a:pt x="6353" y="20658"/>
                    <a:pt x="6100" y="20803"/>
                    <a:pt x="5846" y="20948"/>
                  </a:cubicBezTo>
                  <a:cubicBezTo>
                    <a:pt x="5593" y="21020"/>
                    <a:pt x="5340" y="21093"/>
                    <a:pt x="5050" y="21165"/>
                  </a:cubicBezTo>
                  <a:cubicBezTo>
                    <a:pt x="4797" y="21238"/>
                    <a:pt x="4508" y="21274"/>
                    <a:pt x="4254" y="21274"/>
                  </a:cubicBezTo>
                  <a:cubicBezTo>
                    <a:pt x="4073" y="21274"/>
                    <a:pt x="3929" y="21274"/>
                    <a:pt x="3784" y="21238"/>
                  </a:cubicBezTo>
                  <a:cubicBezTo>
                    <a:pt x="3639" y="21238"/>
                    <a:pt x="3531" y="21201"/>
                    <a:pt x="3386" y="21165"/>
                  </a:cubicBezTo>
                  <a:cubicBezTo>
                    <a:pt x="3241" y="21129"/>
                    <a:pt x="3097" y="21093"/>
                    <a:pt x="2952" y="21056"/>
                  </a:cubicBezTo>
                  <a:cubicBezTo>
                    <a:pt x="2807" y="21020"/>
                    <a:pt x="2662" y="20948"/>
                    <a:pt x="2554" y="20875"/>
                  </a:cubicBezTo>
                  <a:cubicBezTo>
                    <a:pt x="2011" y="20658"/>
                    <a:pt x="2011" y="20658"/>
                    <a:pt x="2011" y="20658"/>
                  </a:cubicBezTo>
                  <a:cubicBezTo>
                    <a:pt x="3856" y="18809"/>
                    <a:pt x="3856" y="18809"/>
                    <a:pt x="3856" y="18809"/>
                  </a:cubicBezTo>
                  <a:cubicBezTo>
                    <a:pt x="3856" y="17360"/>
                    <a:pt x="3856" y="17360"/>
                    <a:pt x="3856" y="17360"/>
                  </a:cubicBezTo>
                  <a:cubicBezTo>
                    <a:pt x="2445" y="17360"/>
                    <a:pt x="2445" y="17360"/>
                    <a:pt x="2445" y="17360"/>
                  </a:cubicBezTo>
                  <a:cubicBezTo>
                    <a:pt x="564" y="19244"/>
                    <a:pt x="564" y="19244"/>
                    <a:pt x="564" y="19244"/>
                  </a:cubicBezTo>
                  <a:cubicBezTo>
                    <a:pt x="347" y="18701"/>
                    <a:pt x="347" y="18701"/>
                    <a:pt x="347" y="18701"/>
                  </a:cubicBezTo>
                  <a:cubicBezTo>
                    <a:pt x="166" y="18302"/>
                    <a:pt x="57" y="17903"/>
                    <a:pt x="21" y="17468"/>
                  </a:cubicBezTo>
                  <a:cubicBezTo>
                    <a:pt x="-15" y="17034"/>
                    <a:pt x="-15" y="16635"/>
                    <a:pt x="94" y="16200"/>
                  </a:cubicBezTo>
                  <a:cubicBezTo>
                    <a:pt x="166" y="15801"/>
                    <a:pt x="274" y="15403"/>
                    <a:pt x="492" y="15040"/>
                  </a:cubicBezTo>
                  <a:cubicBezTo>
                    <a:pt x="672" y="14642"/>
                    <a:pt x="926" y="14315"/>
                    <a:pt x="1215" y="14062"/>
                  </a:cubicBezTo>
                  <a:cubicBezTo>
                    <a:pt x="1432" y="13808"/>
                    <a:pt x="1649" y="13627"/>
                    <a:pt x="1903" y="13518"/>
                  </a:cubicBezTo>
                  <a:cubicBezTo>
                    <a:pt x="2120" y="13373"/>
                    <a:pt x="2337" y="13228"/>
                    <a:pt x="2590" y="13083"/>
                  </a:cubicBezTo>
                  <a:cubicBezTo>
                    <a:pt x="2843" y="13011"/>
                    <a:pt x="3097" y="12938"/>
                    <a:pt x="3386" y="12866"/>
                  </a:cubicBezTo>
                  <a:cubicBezTo>
                    <a:pt x="3675" y="12793"/>
                    <a:pt x="3965" y="12757"/>
                    <a:pt x="4254" y="12757"/>
                  </a:cubicBezTo>
                  <a:cubicBezTo>
                    <a:pt x="4471" y="12757"/>
                    <a:pt x="4689" y="12793"/>
                    <a:pt x="4942" y="12830"/>
                  </a:cubicBezTo>
                  <a:cubicBezTo>
                    <a:pt x="5159" y="12902"/>
                    <a:pt x="5412" y="12974"/>
                    <a:pt x="5665" y="13047"/>
                  </a:cubicBezTo>
                  <a:cubicBezTo>
                    <a:pt x="9030" y="9604"/>
                    <a:pt x="9030" y="9604"/>
                    <a:pt x="9030" y="9604"/>
                  </a:cubicBezTo>
                  <a:cubicBezTo>
                    <a:pt x="4254" y="4784"/>
                    <a:pt x="4254" y="4784"/>
                    <a:pt x="4254" y="4784"/>
                  </a:cubicBezTo>
                  <a:cubicBezTo>
                    <a:pt x="3675" y="5364"/>
                    <a:pt x="3675" y="5364"/>
                    <a:pt x="3675" y="5364"/>
                  </a:cubicBezTo>
                  <a:cubicBezTo>
                    <a:pt x="528" y="2211"/>
                    <a:pt x="528" y="2211"/>
                    <a:pt x="528" y="2211"/>
                  </a:cubicBezTo>
                  <a:cubicBezTo>
                    <a:pt x="2228" y="507"/>
                    <a:pt x="2228" y="507"/>
                    <a:pt x="2228" y="507"/>
                  </a:cubicBezTo>
                  <a:cubicBezTo>
                    <a:pt x="5376" y="3660"/>
                    <a:pt x="5376" y="3660"/>
                    <a:pt x="5376" y="3660"/>
                  </a:cubicBezTo>
                  <a:cubicBezTo>
                    <a:pt x="4797" y="4240"/>
                    <a:pt x="4797" y="4240"/>
                    <a:pt x="4797" y="4240"/>
                  </a:cubicBezTo>
                  <a:cubicBezTo>
                    <a:pt x="9609" y="9060"/>
                    <a:pt x="9609" y="9060"/>
                    <a:pt x="9609" y="9060"/>
                  </a:cubicBezTo>
                  <a:cubicBezTo>
                    <a:pt x="13046" y="5654"/>
                    <a:pt x="13046" y="5654"/>
                    <a:pt x="13046" y="5654"/>
                  </a:cubicBezTo>
                  <a:cubicBezTo>
                    <a:pt x="12902" y="5219"/>
                    <a:pt x="12793" y="4820"/>
                    <a:pt x="12793" y="4458"/>
                  </a:cubicBezTo>
                  <a:cubicBezTo>
                    <a:pt x="12793" y="4059"/>
                    <a:pt x="12829" y="3660"/>
                    <a:pt x="12902" y="3298"/>
                  </a:cubicBezTo>
                  <a:cubicBezTo>
                    <a:pt x="12974" y="2899"/>
                    <a:pt x="13082" y="2537"/>
                    <a:pt x="13300" y="2211"/>
                  </a:cubicBezTo>
                  <a:cubicBezTo>
                    <a:pt x="13480" y="1848"/>
                    <a:pt x="13734" y="1522"/>
                    <a:pt x="14059" y="1196"/>
                  </a:cubicBezTo>
                  <a:cubicBezTo>
                    <a:pt x="14240" y="1015"/>
                    <a:pt x="14457" y="834"/>
                    <a:pt x="14674" y="689"/>
                  </a:cubicBezTo>
                  <a:cubicBezTo>
                    <a:pt x="14928" y="544"/>
                    <a:pt x="15145" y="399"/>
                    <a:pt x="15398" y="326"/>
                  </a:cubicBezTo>
                  <a:cubicBezTo>
                    <a:pt x="15651" y="181"/>
                    <a:pt x="15905" y="109"/>
                    <a:pt x="16194" y="36"/>
                  </a:cubicBezTo>
                  <a:cubicBezTo>
                    <a:pt x="16447" y="0"/>
                    <a:pt x="16737" y="0"/>
                    <a:pt x="17026" y="0"/>
                  </a:cubicBezTo>
                  <a:cubicBezTo>
                    <a:pt x="17171" y="0"/>
                    <a:pt x="17316" y="0"/>
                    <a:pt x="17460" y="0"/>
                  </a:cubicBezTo>
                  <a:cubicBezTo>
                    <a:pt x="17605" y="36"/>
                    <a:pt x="17750" y="36"/>
                    <a:pt x="17858" y="72"/>
                  </a:cubicBezTo>
                  <a:cubicBezTo>
                    <a:pt x="18003" y="109"/>
                    <a:pt x="18148" y="145"/>
                    <a:pt x="18293" y="181"/>
                  </a:cubicBezTo>
                  <a:cubicBezTo>
                    <a:pt x="18401" y="254"/>
                    <a:pt x="18546" y="290"/>
                    <a:pt x="18691" y="326"/>
                  </a:cubicBezTo>
                  <a:cubicBezTo>
                    <a:pt x="19233" y="544"/>
                    <a:pt x="19233" y="544"/>
                    <a:pt x="19233" y="544"/>
                  </a:cubicBezTo>
                  <a:cubicBezTo>
                    <a:pt x="17388" y="2428"/>
                    <a:pt x="17388" y="2428"/>
                    <a:pt x="17388" y="2428"/>
                  </a:cubicBezTo>
                  <a:cubicBezTo>
                    <a:pt x="17352" y="3842"/>
                    <a:pt x="17352" y="3842"/>
                    <a:pt x="17352" y="3842"/>
                  </a:cubicBezTo>
                  <a:cubicBezTo>
                    <a:pt x="18799" y="3805"/>
                    <a:pt x="18799" y="3805"/>
                    <a:pt x="18799" y="3805"/>
                  </a:cubicBezTo>
                  <a:cubicBezTo>
                    <a:pt x="20644" y="2030"/>
                    <a:pt x="20644" y="2030"/>
                    <a:pt x="20644" y="2030"/>
                  </a:cubicBezTo>
                  <a:cubicBezTo>
                    <a:pt x="20861" y="2537"/>
                    <a:pt x="20861" y="2537"/>
                    <a:pt x="20861" y="2537"/>
                  </a:cubicBezTo>
                  <a:cubicBezTo>
                    <a:pt x="21078" y="2936"/>
                    <a:pt x="21187" y="3370"/>
                    <a:pt x="21223" y="3769"/>
                  </a:cubicBezTo>
                  <a:cubicBezTo>
                    <a:pt x="21259" y="4204"/>
                    <a:pt x="21259" y="4603"/>
                    <a:pt x="21151" y="5001"/>
                  </a:cubicBezTo>
                  <a:cubicBezTo>
                    <a:pt x="21078" y="5400"/>
                    <a:pt x="20970" y="5799"/>
                    <a:pt x="20753" y="6161"/>
                  </a:cubicBezTo>
                  <a:cubicBezTo>
                    <a:pt x="20536" y="6560"/>
                    <a:pt x="20282" y="6886"/>
                    <a:pt x="19993" y="7212"/>
                  </a:cubicBezTo>
                  <a:cubicBezTo>
                    <a:pt x="19776" y="7393"/>
                    <a:pt x="19595" y="7574"/>
                    <a:pt x="19342" y="7719"/>
                  </a:cubicBezTo>
                  <a:cubicBezTo>
                    <a:pt x="19089" y="7864"/>
                    <a:pt x="18871" y="8009"/>
                    <a:pt x="18618" y="8082"/>
                  </a:cubicBezTo>
                  <a:cubicBezTo>
                    <a:pt x="18365" y="8227"/>
                    <a:pt x="18112" y="8299"/>
                    <a:pt x="17822" y="8372"/>
                  </a:cubicBezTo>
                  <a:cubicBezTo>
                    <a:pt x="17569" y="8408"/>
                    <a:pt x="17279" y="8444"/>
                    <a:pt x="17026" y="8444"/>
                  </a:cubicBezTo>
                  <a:cubicBezTo>
                    <a:pt x="16773" y="8444"/>
                    <a:pt x="16520" y="8408"/>
                    <a:pt x="16266" y="8372"/>
                  </a:cubicBezTo>
                  <a:cubicBezTo>
                    <a:pt x="16049" y="8299"/>
                    <a:pt x="15832" y="8263"/>
                    <a:pt x="15579" y="8191"/>
                  </a:cubicBezTo>
                  <a:cubicBezTo>
                    <a:pt x="12214" y="11597"/>
                    <a:pt x="12214" y="11597"/>
                    <a:pt x="12214" y="11597"/>
                  </a:cubicBezTo>
                  <a:cubicBezTo>
                    <a:pt x="15036" y="14460"/>
                    <a:pt x="15036" y="14460"/>
                    <a:pt x="15036" y="14460"/>
                  </a:cubicBezTo>
                  <a:cubicBezTo>
                    <a:pt x="16737" y="12757"/>
                    <a:pt x="16737" y="12757"/>
                    <a:pt x="16737" y="12757"/>
                  </a:cubicBezTo>
                  <a:cubicBezTo>
                    <a:pt x="17279" y="13337"/>
                    <a:pt x="17279" y="13337"/>
                    <a:pt x="17279" y="13337"/>
                  </a:cubicBezTo>
                  <a:cubicBezTo>
                    <a:pt x="16737" y="13917"/>
                    <a:pt x="16737" y="13917"/>
                    <a:pt x="16737" y="13917"/>
                  </a:cubicBezTo>
                  <a:lnTo>
                    <a:pt x="21006" y="18157"/>
                  </a:lnTo>
                  <a:close/>
                  <a:moveTo>
                    <a:pt x="7366" y="15656"/>
                  </a:moveTo>
                  <a:cubicBezTo>
                    <a:pt x="7257" y="15403"/>
                    <a:pt x="7257" y="15403"/>
                    <a:pt x="7257" y="15403"/>
                  </a:cubicBezTo>
                  <a:cubicBezTo>
                    <a:pt x="15398" y="7248"/>
                    <a:pt x="15398" y="7248"/>
                    <a:pt x="15398" y="7248"/>
                  </a:cubicBezTo>
                  <a:cubicBezTo>
                    <a:pt x="15651" y="7357"/>
                    <a:pt x="15651" y="7357"/>
                    <a:pt x="15651" y="7357"/>
                  </a:cubicBezTo>
                  <a:cubicBezTo>
                    <a:pt x="15868" y="7430"/>
                    <a:pt x="16086" y="7502"/>
                    <a:pt x="16339" y="7538"/>
                  </a:cubicBezTo>
                  <a:cubicBezTo>
                    <a:pt x="16556" y="7611"/>
                    <a:pt x="16773" y="7611"/>
                    <a:pt x="17026" y="7611"/>
                  </a:cubicBezTo>
                  <a:cubicBezTo>
                    <a:pt x="17243" y="7611"/>
                    <a:pt x="17460" y="7611"/>
                    <a:pt x="17677" y="7538"/>
                  </a:cubicBezTo>
                  <a:cubicBezTo>
                    <a:pt x="17895" y="7502"/>
                    <a:pt x="18112" y="7466"/>
                    <a:pt x="18329" y="7393"/>
                  </a:cubicBezTo>
                  <a:cubicBezTo>
                    <a:pt x="18510" y="7285"/>
                    <a:pt x="18691" y="7176"/>
                    <a:pt x="18908" y="7067"/>
                  </a:cubicBezTo>
                  <a:cubicBezTo>
                    <a:pt x="19089" y="6922"/>
                    <a:pt x="19269" y="6777"/>
                    <a:pt x="19414" y="6632"/>
                  </a:cubicBezTo>
                  <a:cubicBezTo>
                    <a:pt x="19631" y="6415"/>
                    <a:pt x="19812" y="6197"/>
                    <a:pt x="19957" y="5944"/>
                  </a:cubicBezTo>
                  <a:cubicBezTo>
                    <a:pt x="20102" y="5690"/>
                    <a:pt x="20210" y="5400"/>
                    <a:pt x="20319" y="5110"/>
                  </a:cubicBezTo>
                  <a:cubicBezTo>
                    <a:pt x="20355" y="4893"/>
                    <a:pt x="20391" y="4603"/>
                    <a:pt x="20427" y="4313"/>
                  </a:cubicBezTo>
                  <a:cubicBezTo>
                    <a:pt x="20427" y="3987"/>
                    <a:pt x="20427" y="3697"/>
                    <a:pt x="20355" y="3443"/>
                  </a:cubicBezTo>
                  <a:cubicBezTo>
                    <a:pt x="19161" y="4603"/>
                    <a:pt x="19161" y="4603"/>
                    <a:pt x="19161" y="4603"/>
                  </a:cubicBezTo>
                  <a:cubicBezTo>
                    <a:pt x="16556" y="4639"/>
                    <a:pt x="16556" y="4639"/>
                    <a:pt x="16556" y="4639"/>
                  </a:cubicBezTo>
                  <a:cubicBezTo>
                    <a:pt x="16592" y="2102"/>
                    <a:pt x="16592" y="2102"/>
                    <a:pt x="16592" y="2102"/>
                  </a:cubicBezTo>
                  <a:cubicBezTo>
                    <a:pt x="17750" y="870"/>
                    <a:pt x="17750" y="870"/>
                    <a:pt x="17750" y="870"/>
                  </a:cubicBezTo>
                  <a:cubicBezTo>
                    <a:pt x="17641" y="834"/>
                    <a:pt x="17497" y="834"/>
                    <a:pt x="17388" y="797"/>
                  </a:cubicBezTo>
                  <a:cubicBezTo>
                    <a:pt x="17243" y="797"/>
                    <a:pt x="17135" y="797"/>
                    <a:pt x="17026" y="797"/>
                  </a:cubicBezTo>
                  <a:cubicBezTo>
                    <a:pt x="16773" y="797"/>
                    <a:pt x="16556" y="797"/>
                    <a:pt x="16339" y="870"/>
                  </a:cubicBezTo>
                  <a:cubicBezTo>
                    <a:pt x="16122" y="906"/>
                    <a:pt x="15905" y="979"/>
                    <a:pt x="15688" y="1051"/>
                  </a:cubicBezTo>
                  <a:cubicBezTo>
                    <a:pt x="15507" y="1123"/>
                    <a:pt x="15326" y="1232"/>
                    <a:pt x="15109" y="1341"/>
                  </a:cubicBezTo>
                  <a:cubicBezTo>
                    <a:pt x="14928" y="1486"/>
                    <a:pt x="14747" y="1631"/>
                    <a:pt x="14602" y="1776"/>
                  </a:cubicBezTo>
                  <a:cubicBezTo>
                    <a:pt x="14349" y="2030"/>
                    <a:pt x="14168" y="2319"/>
                    <a:pt x="13987" y="2609"/>
                  </a:cubicBezTo>
                  <a:cubicBezTo>
                    <a:pt x="13842" y="2899"/>
                    <a:pt x="13734" y="3226"/>
                    <a:pt x="13661" y="3552"/>
                  </a:cubicBezTo>
                  <a:cubicBezTo>
                    <a:pt x="13589" y="3878"/>
                    <a:pt x="13589" y="4204"/>
                    <a:pt x="13625" y="4566"/>
                  </a:cubicBezTo>
                  <a:cubicBezTo>
                    <a:pt x="13661" y="4893"/>
                    <a:pt x="13734" y="5219"/>
                    <a:pt x="13915" y="5545"/>
                  </a:cubicBezTo>
                  <a:cubicBezTo>
                    <a:pt x="13987" y="5835"/>
                    <a:pt x="13987" y="5835"/>
                    <a:pt x="13987" y="5835"/>
                  </a:cubicBezTo>
                  <a:cubicBezTo>
                    <a:pt x="5846" y="13989"/>
                    <a:pt x="5846" y="13989"/>
                    <a:pt x="5846" y="13989"/>
                  </a:cubicBezTo>
                  <a:cubicBezTo>
                    <a:pt x="5557" y="13844"/>
                    <a:pt x="5557" y="13844"/>
                    <a:pt x="5557" y="13844"/>
                  </a:cubicBezTo>
                  <a:cubicBezTo>
                    <a:pt x="5376" y="13808"/>
                    <a:pt x="5159" y="13736"/>
                    <a:pt x="4942" y="13699"/>
                  </a:cubicBezTo>
                  <a:cubicBezTo>
                    <a:pt x="4689" y="13627"/>
                    <a:pt x="4471" y="13627"/>
                    <a:pt x="4254" y="13627"/>
                  </a:cubicBezTo>
                  <a:cubicBezTo>
                    <a:pt x="4001" y="13627"/>
                    <a:pt x="3748" y="13627"/>
                    <a:pt x="3531" y="13663"/>
                  </a:cubicBezTo>
                  <a:cubicBezTo>
                    <a:pt x="3314" y="13699"/>
                    <a:pt x="3097" y="13772"/>
                    <a:pt x="2916" y="13844"/>
                  </a:cubicBezTo>
                  <a:cubicBezTo>
                    <a:pt x="2699" y="13953"/>
                    <a:pt x="2518" y="14062"/>
                    <a:pt x="2301" y="14170"/>
                  </a:cubicBezTo>
                  <a:cubicBezTo>
                    <a:pt x="2120" y="14315"/>
                    <a:pt x="1939" y="14460"/>
                    <a:pt x="1794" y="14605"/>
                  </a:cubicBezTo>
                  <a:cubicBezTo>
                    <a:pt x="1613" y="14787"/>
                    <a:pt x="1432" y="15040"/>
                    <a:pt x="1288" y="15294"/>
                  </a:cubicBezTo>
                  <a:cubicBezTo>
                    <a:pt x="1107" y="15548"/>
                    <a:pt x="998" y="15838"/>
                    <a:pt x="962" y="16091"/>
                  </a:cubicBezTo>
                  <a:cubicBezTo>
                    <a:pt x="853" y="16345"/>
                    <a:pt x="817" y="16635"/>
                    <a:pt x="817" y="16925"/>
                  </a:cubicBezTo>
                  <a:cubicBezTo>
                    <a:pt x="817" y="17215"/>
                    <a:pt x="817" y="17505"/>
                    <a:pt x="890" y="17758"/>
                  </a:cubicBezTo>
                  <a:cubicBezTo>
                    <a:pt x="2120" y="16562"/>
                    <a:pt x="2120" y="16562"/>
                    <a:pt x="2120" y="16562"/>
                  </a:cubicBezTo>
                  <a:cubicBezTo>
                    <a:pt x="4652" y="16562"/>
                    <a:pt x="4652" y="16562"/>
                    <a:pt x="4652" y="16562"/>
                  </a:cubicBezTo>
                  <a:cubicBezTo>
                    <a:pt x="4616" y="19172"/>
                    <a:pt x="4616" y="19172"/>
                    <a:pt x="4616" y="19172"/>
                  </a:cubicBezTo>
                  <a:cubicBezTo>
                    <a:pt x="3458" y="20368"/>
                    <a:pt x="3458" y="20368"/>
                    <a:pt x="3458" y="20368"/>
                  </a:cubicBezTo>
                  <a:cubicBezTo>
                    <a:pt x="3567" y="20404"/>
                    <a:pt x="3712" y="20404"/>
                    <a:pt x="3856" y="20404"/>
                  </a:cubicBezTo>
                  <a:cubicBezTo>
                    <a:pt x="4001" y="20404"/>
                    <a:pt x="4110" y="20404"/>
                    <a:pt x="4254" y="20404"/>
                  </a:cubicBezTo>
                  <a:cubicBezTo>
                    <a:pt x="4471" y="20404"/>
                    <a:pt x="4689" y="20404"/>
                    <a:pt x="4906" y="20368"/>
                  </a:cubicBezTo>
                  <a:cubicBezTo>
                    <a:pt x="5123" y="20332"/>
                    <a:pt x="5340" y="20259"/>
                    <a:pt x="5521" y="20187"/>
                  </a:cubicBezTo>
                  <a:cubicBezTo>
                    <a:pt x="5738" y="20078"/>
                    <a:pt x="5955" y="19969"/>
                    <a:pt x="6136" y="19860"/>
                  </a:cubicBezTo>
                  <a:cubicBezTo>
                    <a:pt x="6317" y="19715"/>
                    <a:pt x="6498" y="19570"/>
                    <a:pt x="6642" y="19426"/>
                  </a:cubicBezTo>
                  <a:cubicBezTo>
                    <a:pt x="6896" y="19172"/>
                    <a:pt x="7113" y="18882"/>
                    <a:pt x="7257" y="18592"/>
                  </a:cubicBezTo>
                  <a:cubicBezTo>
                    <a:pt x="7402" y="18302"/>
                    <a:pt x="7511" y="17976"/>
                    <a:pt x="7583" y="17686"/>
                  </a:cubicBezTo>
                  <a:cubicBezTo>
                    <a:pt x="7655" y="17323"/>
                    <a:pt x="7655" y="16997"/>
                    <a:pt x="7619" y="16671"/>
                  </a:cubicBezTo>
                  <a:cubicBezTo>
                    <a:pt x="7619" y="16345"/>
                    <a:pt x="7511" y="15983"/>
                    <a:pt x="7366" y="15656"/>
                  </a:cubicBezTo>
                  <a:close/>
                  <a:moveTo>
                    <a:pt x="1649" y="2211"/>
                  </a:moveTo>
                  <a:cubicBezTo>
                    <a:pt x="3675" y="4240"/>
                    <a:pt x="3675" y="4240"/>
                    <a:pt x="3675" y="4240"/>
                  </a:cubicBezTo>
                  <a:cubicBezTo>
                    <a:pt x="4254" y="3660"/>
                    <a:pt x="4254" y="3660"/>
                    <a:pt x="4254" y="3660"/>
                  </a:cubicBezTo>
                  <a:cubicBezTo>
                    <a:pt x="2228" y="1631"/>
                    <a:pt x="2228" y="1631"/>
                    <a:pt x="2228" y="1631"/>
                  </a:cubicBezTo>
                  <a:lnTo>
                    <a:pt x="1649" y="2211"/>
                  </a:lnTo>
                  <a:close/>
                  <a:moveTo>
                    <a:pt x="20391" y="20404"/>
                  </a:moveTo>
                  <a:cubicBezTo>
                    <a:pt x="20536" y="20332"/>
                    <a:pt x="20608" y="20187"/>
                    <a:pt x="20680" y="20042"/>
                  </a:cubicBezTo>
                  <a:cubicBezTo>
                    <a:pt x="20753" y="19897"/>
                    <a:pt x="20789" y="19715"/>
                    <a:pt x="20789" y="19570"/>
                  </a:cubicBezTo>
                  <a:cubicBezTo>
                    <a:pt x="20789" y="19426"/>
                    <a:pt x="20753" y="19244"/>
                    <a:pt x="20680" y="19136"/>
                  </a:cubicBezTo>
                  <a:cubicBezTo>
                    <a:pt x="20608" y="18991"/>
                    <a:pt x="20536" y="18846"/>
                    <a:pt x="20391" y="18701"/>
                  </a:cubicBezTo>
                  <a:cubicBezTo>
                    <a:pt x="16158" y="14460"/>
                    <a:pt x="16158" y="14460"/>
                    <a:pt x="16158" y="14460"/>
                  </a:cubicBezTo>
                  <a:cubicBezTo>
                    <a:pt x="14457" y="16164"/>
                    <a:pt x="14457" y="16164"/>
                    <a:pt x="14457" y="16164"/>
                  </a:cubicBezTo>
                  <a:cubicBezTo>
                    <a:pt x="18691" y="20404"/>
                    <a:pt x="18691" y="20404"/>
                    <a:pt x="18691" y="20404"/>
                  </a:cubicBezTo>
                  <a:cubicBezTo>
                    <a:pt x="18835" y="20549"/>
                    <a:pt x="18980" y="20621"/>
                    <a:pt x="19089" y="20694"/>
                  </a:cubicBezTo>
                  <a:cubicBezTo>
                    <a:pt x="19233" y="20766"/>
                    <a:pt x="19414" y="20803"/>
                    <a:pt x="19559" y="20803"/>
                  </a:cubicBezTo>
                  <a:cubicBezTo>
                    <a:pt x="19704" y="20803"/>
                    <a:pt x="19884" y="20766"/>
                    <a:pt x="20029" y="20694"/>
                  </a:cubicBezTo>
                  <a:cubicBezTo>
                    <a:pt x="20174" y="20621"/>
                    <a:pt x="20319" y="20549"/>
                    <a:pt x="20391" y="20404"/>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15" name="Shape 3781">
              <a:extLst>
                <a:ext uri="{FF2B5EF4-FFF2-40B4-BE49-F238E27FC236}">
                  <a16:creationId xmlns:a16="http://schemas.microsoft.com/office/drawing/2014/main" id="{317222C8-A0F9-40FD-8B5E-E4EE204FCF6D}"/>
                </a:ext>
              </a:extLst>
            </p:cNvPr>
            <p:cNvSpPr/>
            <p:nvPr/>
          </p:nvSpPr>
          <p:spPr>
            <a:xfrm>
              <a:off x="8464764" y="1438673"/>
              <a:ext cx="253348" cy="254543"/>
            </a:xfrm>
            <a:custGeom>
              <a:avLst/>
              <a:gdLst/>
              <a:ahLst/>
              <a:cxnLst>
                <a:cxn ang="0">
                  <a:pos x="wd2" y="hd2"/>
                </a:cxn>
                <a:cxn ang="5400000">
                  <a:pos x="wd2" y="hd2"/>
                </a:cxn>
                <a:cxn ang="10800000">
                  <a:pos x="wd2" y="hd2"/>
                </a:cxn>
                <a:cxn ang="16200000">
                  <a:pos x="wd2" y="hd2"/>
                </a:cxn>
              </a:cxnLst>
              <a:rect l="0" t="0" r="r" b="b"/>
              <a:pathLst>
                <a:path w="21600" h="21600" extrusionOk="0">
                  <a:moveTo>
                    <a:pt x="10819" y="0"/>
                  </a:moveTo>
                  <a:cubicBezTo>
                    <a:pt x="12298" y="0"/>
                    <a:pt x="13699" y="311"/>
                    <a:pt x="15023" y="856"/>
                  </a:cubicBezTo>
                  <a:cubicBezTo>
                    <a:pt x="16346" y="1401"/>
                    <a:pt x="17475" y="2179"/>
                    <a:pt x="18448" y="3152"/>
                  </a:cubicBezTo>
                  <a:cubicBezTo>
                    <a:pt x="19421" y="4125"/>
                    <a:pt x="20199" y="5293"/>
                    <a:pt x="20783" y="6616"/>
                  </a:cubicBezTo>
                  <a:cubicBezTo>
                    <a:pt x="21328" y="7901"/>
                    <a:pt x="21600" y="9341"/>
                    <a:pt x="21600" y="10819"/>
                  </a:cubicBezTo>
                  <a:cubicBezTo>
                    <a:pt x="21600" y="12298"/>
                    <a:pt x="21328" y="13699"/>
                    <a:pt x="20783" y="15023"/>
                  </a:cubicBezTo>
                  <a:cubicBezTo>
                    <a:pt x="20199" y="16346"/>
                    <a:pt x="19421" y="17475"/>
                    <a:pt x="18448" y="18448"/>
                  </a:cubicBezTo>
                  <a:cubicBezTo>
                    <a:pt x="17475" y="19421"/>
                    <a:pt x="16346" y="20199"/>
                    <a:pt x="15023" y="20783"/>
                  </a:cubicBezTo>
                  <a:cubicBezTo>
                    <a:pt x="13699" y="21328"/>
                    <a:pt x="12298" y="21600"/>
                    <a:pt x="10819" y="21600"/>
                  </a:cubicBezTo>
                  <a:cubicBezTo>
                    <a:pt x="9302" y="21600"/>
                    <a:pt x="7901" y="21328"/>
                    <a:pt x="6616" y="20783"/>
                  </a:cubicBezTo>
                  <a:cubicBezTo>
                    <a:pt x="5293" y="20199"/>
                    <a:pt x="4125" y="19421"/>
                    <a:pt x="3152" y="18448"/>
                  </a:cubicBezTo>
                  <a:cubicBezTo>
                    <a:pt x="2179" y="17475"/>
                    <a:pt x="1401" y="16346"/>
                    <a:pt x="856" y="15023"/>
                  </a:cubicBezTo>
                  <a:cubicBezTo>
                    <a:pt x="272" y="13699"/>
                    <a:pt x="0" y="12298"/>
                    <a:pt x="0" y="10819"/>
                  </a:cubicBezTo>
                  <a:cubicBezTo>
                    <a:pt x="0" y="10080"/>
                    <a:pt x="78" y="9341"/>
                    <a:pt x="234" y="8640"/>
                  </a:cubicBezTo>
                  <a:cubicBezTo>
                    <a:pt x="350" y="7901"/>
                    <a:pt x="584" y="7239"/>
                    <a:pt x="856" y="6616"/>
                  </a:cubicBezTo>
                  <a:cubicBezTo>
                    <a:pt x="1129" y="5955"/>
                    <a:pt x="1479" y="5371"/>
                    <a:pt x="1868" y="4787"/>
                  </a:cubicBezTo>
                  <a:cubicBezTo>
                    <a:pt x="2257" y="4203"/>
                    <a:pt x="2685" y="3658"/>
                    <a:pt x="3152" y="3152"/>
                  </a:cubicBezTo>
                  <a:cubicBezTo>
                    <a:pt x="3775" y="3775"/>
                    <a:pt x="3775" y="3775"/>
                    <a:pt x="3775" y="3775"/>
                  </a:cubicBezTo>
                  <a:cubicBezTo>
                    <a:pt x="3308" y="4242"/>
                    <a:pt x="2919" y="4748"/>
                    <a:pt x="2569" y="5254"/>
                  </a:cubicBezTo>
                  <a:cubicBezTo>
                    <a:pt x="2218" y="5799"/>
                    <a:pt x="1907" y="6344"/>
                    <a:pt x="1635" y="6966"/>
                  </a:cubicBezTo>
                  <a:cubicBezTo>
                    <a:pt x="1401" y="7550"/>
                    <a:pt x="1206" y="8134"/>
                    <a:pt x="1090" y="8796"/>
                  </a:cubicBezTo>
                  <a:cubicBezTo>
                    <a:pt x="934" y="9457"/>
                    <a:pt x="856" y="10119"/>
                    <a:pt x="856" y="10819"/>
                  </a:cubicBezTo>
                  <a:cubicBezTo>
                    <a:pt x="856" y="12182"/>
                    <a:pt x="1129" y="13466"/>
                    <a:pt x="1674" y="14672"/>
                  </a:cubicBezTo>
                  <a:cubicBezTo>
                    <a:pt x="2179" y="15879"/>
                    <a:pt x="2880" y="16930"/>
                    <a:pt x="3775" y="17864"/>
                  </a:cubicBezTo>
                  <a:cubicBezTo>
                    <a:pt x="4670" y="18720"/>
                    <a:pt x="5721" y="19421"/>
                    <a:pt x="6928" y="19965"/>
                  </a:cubicBezTo>
                  <a:cubicBezTo>
                    <a:pt x="8134" y="20471"/>
                    <a:pt x="9418" y="20744"/>
                    <a:pt x="10819" y="20744"/>
                  </a:cubicBezTo>
                  <a:cubicBezTo>
                    <a:pt x="12182" y="20744"/>
                    <a:pt x="13466" y="20471"/>
                    <a:pt x="14672" y="19965"/>
                  </a:cubicBezTo>
                  <a:cubicBezTo>
                    <a:pt x="15879" y="19421"/>
                    <a:pt x="16930" y="18720"/>
                    <a:pt x="17864" y="17864"/>
                  </a:cubicBezTo>
                  <a:cubicBezTo>
                    <a:pt x="18720" y="16930"/>
                    <a:pt x="19421" y="15879"/>
                    <a:pt x="19965" y="14672"/>
                  </a:cubicBezTo>
                  <a:cubicBezTo>
                    <a:pt x="20471" y="13466"/>
                    <a:pt x="20744" y="12182"/>
                    <a:pt x="20744" y="10819"/>
                  </a:cubicBezTo>
                  <a:cubicBezTo>
                    <a:pt x="20744" y="9496"/>
                    <a:pt x="20510" y="8251"/>
                    <a:pt x="20004" y="7044"/>
                  </a:cubicBezTo>
                  <a:cubicBezTo>
                    <a:pt x="19498" y="5877"/>
                    <a:pt x="18837" y="4826"/>
                    <a:pt x="17942" y="3931"/>
                  </a:cubicBezTo>
                  <a:cubicBezTo>
                    <a:pt x="17124" y="3036"/>
                    <a:pt x="16112" y="2335"/>
                    <a:pt x="14945" y="1790"/>
                  </a:cubicBezTo>
                  <a:cubicBezTo>
                    <a:pt x="13816" y="1245"/>
                    <a:pt x="12571" y="934"/>
                    <a:pt x="11248" y="856"/>
                  </a:cubicBezTo>
                  <a:cubicBezTo>
                    <a:pt x="11248" y="5176"/>
                    <a:pt x="11248" y="5176"/>
                    <a:pt x="11248" y="5176"/>
                  </a:cubicBezTo>
                  <a:cubicBezTo>
                    <a:pt x="10352" y="5176"/>
                    <a:pt x="10352" y="5176"/>
                    <a:pt x="10352" y="5176"/>
                  </a:cubicBezTo>
                  <a:cubicBezTo>
                    <a:pt x="10352" y="467"/>
                    <a:pt x="10352" y="467"/>
                    <a:pt x="10352" y="467"/>
                  </a:cubicBezTo>
                  <a:cubicBezTo>
                    <a:pt x="10391" y="467"/>
                    <a:pt x="10391" y="467"/>
                    <a:pt x="10391" y="467"/>
                  </a:cubicBezTo>
                  <a:cubicBezTo>
                    <a:pt x="10391" y="0"/>
                    <a:pt x="10391" y="0"/>
                    <a:pt x="10391" y="0"/>
                  </a:cubicBezTo>
                  <a:cubicBezTo>
                    <a:pt x="10469" y="0"/>
                    <a:pt x="10547" y="0"/>
                    <a:pt x="10586" y="0"/>
                  </a:cubicBezTo>
                  <a:cubicBezTo>
                    <a:pt x="10664" y="0"/>
                    <a:pt x="10742" y="0"/>
                    <a:pt x="10819" y="0"/>
                  </a:cubicBezTo>
                  <a:close/>
                  <a:moveTo>
                    <a:pt x="9730" y="11559"/>
                  </a:moveTo>
                  <a:cubicBezTo>
                    <a:pt x="5682" y="6344"/>
                    <a:pt x="5682" y="6344"/>
                    <a:pt x="5682" y="6344"/>
                  </a:cubicBezTo>
                  <a:cubicBezTo>
                    <a:pt x="5604" y="6266"/>
                    <a:pt x="5604" y="6149"/>
                    <a:pt x="5604" y="6032"/>
                  </a:cubicBezTo>
                  <a:cubicBezTo>
                    <a:pt x="5643" y="5916"/>
                    <a:pt x="5682" y="5799"/>
                    <a:pt x="5799" y="5721"/>
                  </a:cubicBezTo>
                  <a:cubicBezTo>
                    <a:pt x="5838" y="5682"/>
                    <a:pt x="5955" y="5643"/>
                    <a:pt x="6032" y="5643"/>
                  </a:cubicBezTo>
                  <a:cubicBezTo>
                    <a:pt x="6149" y="5643"/>
                    <a:pt x="6227" y="5682"/>
                    <a:pt x="6305" y="5721"/>
                  </a:cubicBezTo>
                  <a:cubicBezTo>
                    <a:pt x="11559" y="9730"/>
                    <a:pt x="11559" y="9730"/>
                    <a:pt x="11559" y="9730"/>
                  </a:cubicBezTo>
                  <a:cubicBezTo>
                    <a:pt x="11598" y="9730"/>
                    <a:pt x="11637" y="9769"/>
                    <a:pt x="11676" y="9846"/>
                  </a:cubicBezTo>
                  <a:cubicBezTo>
                    <a:pt x="11792" y="9963"/>
                    <a:pt x="11909" y="10119"/>
                    <a:pt x="11987" y="10275"/>
                  </a:cubicBezTo>
                  <a:cubicBezTo>
                    <a:pt x="12065" y="10430"/>
                    <a:pt x="12143" y="10586"/>
                    <a:pt x="12143" y="10819"/>
                  </a:cubicBezTo>
                  <a:cubicBezTo>
                    <a:pt x="12143" y="10975"/>
                    <a:pt x="12104" y="11131"/>
                    <a:pt x="12026" y="11325"/>
                  </a:cubicBezTo>
                  <a:cubicBezTo>
                    <a:pt x="11948" y="11481"/>
                    <a:pt x="11870" y="11637"/>
                    <a:pt x="11715" y="11715"/>
                  </a:cubicBezTo>
                  <a:cubicBezTo>
                    <a:pt x="11637" y="11870"/>
                    <a:pt x="11481" y="11948"/>
                    <a:pt x="11325" y="12026"/>
                  </a:cubicBezTo>
                  <a:cubicBezTo>
                    <a:pt x="11131" y="12104"/>
                    <a:pt x="10975" y="12143"/>
                    <a:pt x="10819" y="12143"/>
                  </a:cubicBezTo>
                  <a:cubicBezTo>
                    <a:pt x="10586" y="12143"/>
                    <a:pt x="10430" y="12065"/>
                    <a:pt x="10236" y="11987"/>
                  </a:cubicBezTo>
                  <a:cubicBezTo>
                    <a:pt x="10080" y="11870"/>
                    <a:pt x="9924" y="11754"/>
                    <a:pt x="9808" y="11637"/>
                  </a:cubicBezTo>
                  <a:lnTo>
                    <a:pt x="9730" y="11559"/>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16" name="Shape 3782">
              <a:extLst>
                <a:ext uri="{FF2B5EF4-FFF2-40B4-BE49-F238E27FC236}">
                  <a16:creationId xmlns:a16="http://schemas.microsoft.com/office/drawing/2014/main" id="{2AEC9CD7-E8DC-4F28-8CB7-8C6DD6047973}"/>
                </a:ext>
              </a:extLst>
            </p:cNvPr>
            <p:cNvSpPr/>
            <p:nvPr/>
          </p:nvSpPr>
          <p:spPr>
            <a:xfrm>
              <a:off x="9078192" y="1429113"/>
              <a:ext cx="273664" cy="273664"/>
            </a:xfrm>
            <a:custGeom>
              <a:avLst/>
              <a:gdLst/>
              <a:ahLst/>
              <a:cxnLst>
                <a:cxn ang="0">
                  <a:pos x="wd2" y="hd2"/>
                </a:cxn>
                <a:cxn ang="5400000">
                  <a:pos x="wd2" y="hd2"/>
                </a:cxn>
                <a:cxn ang="10800000">
                  <a:pos x="wd2" y="hd2"/>
                </a:cxn>
                <a:cxn ang="16200000">
                  <a:pos x="wd2" y="hd2"/>
                </a:cxn>
              </a:cxnLst>
              <a:rect l="0" t="0" r="r" b="b"/>
              <a:pathLst>
                <a:path w="21600" h="21600" extrusionOk="0">
                  <a:moveTo>
                    <a:pt x="17417" y="0"/>
                  </a:moveTo>
                  <a:cubicBezTo>
                    <a:pt x="21600" y="4183"/>
                    <a:pt x="21600" y="4183"/>
                    <a:pt x="21600" y="4183"/>
                  </a:cubicBezTo>
                  <a:cubicBezTo>
                    <a:pt x="21600" y="9556"/>
                    <a:pt x="21600" y="9556"/>
                    <a:pt x="21600" y="9556"/>
                  </a:cubicBezTo>
                  <a:cubicBezTo>
                    <a:pt x="9484" y="21600"/>
                    <a:pt x="9484" y="21600"/>
                    <a:pt x="9484" y="21600"/>
                  </a:cubicBezTo>
                  <a:cubicBezTo>
                    <a:pt x="0" y="12080"/>
                    <a:pt x="0" y="12080"/>
                    <a:pt x="0" y="12080"/>
                  </a:cubicBezTo>
                  <a:cubicBezTo>
                    <a:pt x="12116" y="0"/>
                    <a:pt x="12116" y="0"/>
                    <a:pt x="12116" y="0"/>
                  </a:cubicBezTo>
                  <a:lnTo>
                    <a:pt x="17417" y="0"/>
                  </a:lnTo>
                  <a:close/>
                  <a:moveTo>
                    <a:pt x="20807" y="9195"/>
                  </a:moveTo>
                  <a:cubicBezTo>
                    <a:pt x="20807" y="4508"/>
                    <a:pt x="20807" y="4508"/>
                    <a:pt x="20807" y="4508"/>
                  </a:cubicBezTo>
                  <a:cubicBezTo>
                    <a:pt x="17056" y="793"/>
                    <a:pt x="17056" y="793"/>
                    <a:pt x="17056" y="793"/>
                  </a:cubicBezTo>
                  <a:cubicBezTo>
                    <a:pt x="12441" y="793"/>
                    <a:pt x="12441" y="793"/>
                    <a:pt x="12441" y="793"/>
                  </a:cubicBezTo>
                  <a:cubicBezTo>
                    <a:pt x="1118" y="12080"/>
                    <a:pt x="1118" y="12080"/>
                    <a:pt x="1118" y="12080"/>
                  </a:cubicBezTo>
                  <a:cubicBezTo>
                    <a:pt x="9484" y="20482"/>
                    <a:pt x="9484" y="20482"/>
                    <a:pt x="9484" y="20482"/>
                  </a:cubicBezTo>
                  <a:lnTo>
                    <a:pt x="20807" y="9195"/>
                  </a:lnTo>
                  <a:close/>
                  <a:moveTo>
                    <a:pt x="15217" y="4796"/>
                  </a:moveTo>
                  <a:cubicBezTo>
                    <a:pt x="15217" y="4580"/>
                    <a:pt x="15253" y="4363"/>
                    <a:pt x="15326" y="4183"/>
                  </a:cubicBezTo>
                  <a:cubicBezTo>
                    <a:pt x="15398" y="4003"/>
                    <a:pt x="15542" y="3822"/>
                    <a:pt x="15686" y="3678"/>
                  </a:cubicBezTo>
                  <a:cubicBezTo>
                    <a:pt x="15830" y="3498"/>
                    <a:pt x="16011" y="3390"/>
                    <a:pt x="16191" y="3318"/>
                  </a:cubicBezTo>
                  <a:cubicBezTo>
                    <a:pt x="16407" y="3245"/>
                    <a:pt x="16588" y="3209"/>
                    <a:pt x="16804" y="3209"/>
                  </a:cubicBezTo>
                  <a:cubicBezTo>
                    <a:pt x="17020" y="3209"/>
                    <a:pt x="17237" y="3245"/>
                    <a:pt x="17417" y="3318"/>
                  </a:cubicBezTo>
                  <a:cubicBezTo>
                    <a:pt x="17597" y="3390"/>
                    <a:pt x="17778" y="3498"/>
                    <a:pt x="17958" y="3678"/>
                  </a:cubicBezTo>
                  <a:cubicBezTo>
                    <a:pt x="18102" y="3822"/>
                    <a:pt x="18210" y="4003"/>
                    <a:pt x="18282" y="4183"/>
                  </a:cubicBezTo>
                  <a:cubicBezTo>
                    <a:pt x="18391" y="4363"/>
                    <a:pt x="18427" y="4580"/>
                    <a:pt x="18427" y="4796"/>
                  </a:cubicBezTo>
                  <a:cubicBezTo>
                    <a:pt x="18427" y="5012"/>
                    <a:pt x="18391" y="5229"/>
                    <a:pt x="18282" y="5409"/>
                  </a:cubicBezTo>
                  <a:cubicBezTo>
                    <a:pt x="18210" y="5589"/>
                    <a:pt x="18102" y="5770"/>
                    <a:pt x="17958" y="5914"/>
                  </a:cubicBezTo>
                  <a:cubicBezTo>
                    <a:pt x="17778" y="6094"/>
                    <a:pt x="17597" y="6202"/>
                    <a:pt x="17417" y="6274"/>
                  </a:cubicBezTo>
                  <a:cubicBezTo>
                    <a:pt x="17237" y="6347"/>
                    <a:pt x="17020" y="6383"/>
                    <a:pt x="16804" y="6383"/>
                  </a:cubicBezTo>
                  <a:cubicBezTo>
                    <a:pt x="16588" y="6383"/>
                    <a:pt x="16407" y="6347"/>
                    <a:pt x="16191" y="6274"/>
                  </a:cubicBezTo>
                  <a:cubicBezTo>
                    <a:pt x="16011" y="6202"/>
                    <a:pt x="15830" y="6094"/>
                    <a:pt x="15686" y="5914"/>
                  </a:cubicBezTo>
                  <a:cubicBezTo>
                    <a:pt x="15542" y="5770"/>
                    <a:pt x="15398" y="5589"/>
                    <a:pt x="15326" y="5409"/>
                  </a:cubicBezTo>
                  <a:cubicBezTo>
                    <a:pt x="15253" y="5229"/>
                    <a:pt x="15217" y="5012"/>
                    <a:pt x="15217" y="4796"/>
                  </a:cubicBezTo>
                  <a:close/>
                  <a:moveTo>
                    <a:pt x="17597" y="4796"/>
                  </a:moveTo>
                  <a:cubicBezTo>
                    <a:pt x="17597" y="4580"/>
                    <a:pt x="17525" y="4399"/>
                    <a:pt x="17381" y="4219"/>
                  </a:cubicBezTo>
                  <a:cubicBezTo>
                    <a:pt x="17237" y="4075"/>
                    <a:pt x="17020" y="4003"/>
                    <a:pt x="16804" y="4003"/>
                  </a:cubicBezTo>
                  <a:cubicBezTo>
                    <a:pt x="16588" y="4003"/>
                    <a:pt x="16407" y="4075"/>
                    <a:pt x="16263" y="4219"/>
                  </a:cubicBezTo>
                  <a:cubicBezTo>
                    <a:pt x="16083" y="4399"/>
                    <a:pt x="16011" y="4580"/>
                    <a:pt x="16011" y="4796"/>
                  </a:cubicBezTo>
                  <a:cubicBezTo>
                    <a:pt x="16011" y="5012"/>
                    <a:pt x="16083" y="5193"/>
                    <a:pt x="16263" y="5373"/>
                  </a:cubicBezTo>
                  <a:cubicBezTo>
                    <a:pt x="16407" y="5517"/>
                    <a:pt x="16588" y="5589"/>
                    <a:pt x="16804" y="5589"/>
                  </a:cubicBezTo>
                  <a:cubicBezTo>
                    <a:pt x="17020" y="5589"/>
                    <a:pt x="17237" y="5517"/>
                    <a:pt x="17381" y="5373"/>
                  </a:cubicBezTo>
                  <a:cubicBezTo>
                    <a:pt x="17525" y="5193"/>
                    <a:pt x="17597" y="5012"/>
                    <a:pt x="17597" y="4796"/>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17" name="Shape 3783">
              <a:extLst>
                <a:ext uri="{FF2B5EF4-FFF2-40B4-BE49-F238E27FC236}">
                  <a16:creationId xmlns:a16="http://schemas.microsoft.com/office/drawing/2014/main" id="{6E5C009B-2742-476A-8B41-52746BA25F99}"/>
                </a:ext>
              </a:extLst>
            </p:cNvPr>
            <p:cNvSpPr/>
            <p:nvPr/>
          </p:nvSpPr>
          <p:spPr>
            <a:xfrm>
              <a:off x="9716716" y="1443453"/>
              <a:ext cx="243788" cy="244983"/>
            </a:xfrm>
            <a:custGeom>
              <a:avLst/>
              <a:gdLst/>
              <a:ahLst/>
              <a:cxnLst>
                <a:cxn ang="0">
                  <a:pos x="wd2" y="hd2"/>
                </a:cxn>
                <a:cxn ang="5400000">
                  <a:pos x="wd2" y="hd2"/>
                </a:cxn>
                <a:cxn ang="10800000">
                  <a:pos x="wd2" y="hd2"/>
                </a:cxn>
                <a:cxn ang="16200000">
                  <a:pos x="wd2" y="hd2"/>
                </a:cxn>
              </a:cxnLst>
              <a:rect l="0" t="0" r="r" b="b"/>
              <a:pathLst>
                <a:path w="21600" h="21600" extrusionOk="0">
                  <a:moveTo>
                    <a:pt x="21600" y="10660"/>
                  </a:moveTo>
                  <a:cubicBezTo>
                    <a:pt x="21600" y="11501"/>
                    <a:pt x="21479" y="12303"/>
                    <a:pt x="21317" y="13064"/>
                  </a:cubicBezTo>
                  <a:cubicBezTo>
                    <a:pt x="21155" y="13826"/>
                    <a:pt x="20872" y="14547"/>
                    <a:pt x="20548" y="15228"/>
                  </a:cubicBezTo>
                  <a:cubicBezTo>
                    <a:pt x="20225" y="15950"/>
                    <a:pt x="19820" y="16591"/>
                    <a:pt x="19335" y="17192"/>
                  </a:cubicBezTo>
                  <a:cubicBezTo>
                    <a:pt x="18890" y="17753"/>
                    <a:pt x="18364" y="18314"/>
                    <a:pt x="17798" y="18795"/>
                  </a:cubicBezTo>
                  <a:cubicBezTo>
                    <a:pt x="19578" y="21079"/>
                    <a:pt x="19578" y="21079"/>
                    <a:pt x="19578" y="21079"/>
                  </a:cubicBezTo>
                  <a:cubicBezTo>
                    <a:pt x="18890" y="21600"/>
                    <a:pt x="18890" y="21600"/>
                    <a:pt x="18890" y="21600"/>
                  </a:cubicBezTo>
                  <a:cubicBezTo>
                    <a:pt x="17070" y="19356"/>
                    <a:pt x="17070" y="19356"/>
                    <a:pt x="17070" y="19356"/>
                  </a:cubicBezTo>
                  <a:cubicBezTo>
                    <a:pt x="16584" y="19676"/>
                    <a:pt x="16139" y="19957"/>
                    <a:pt x="15654" y="20197"/>
                  </a:cubicBezTo>
                  <a:cubicBezTo>
                    <a:pt x="15169" y="20438"/>
                    <a:pt x="14683" y="20638"/>
                    <a:pt x="14157" y="20839"/>
                  </a:cubicBezTo>
                  <a:cubicBezTo>
                    <a:pt x="13631" y="20999"/>
                    <a:pt x="13106" y="21119"/>
                    <a:pt x="12539" y="21199"/>
                  </a:cubicBezTo>
                  <a:cubicBezTo>
                    <a:pt x="11973" y="21319"/>
                    <a:pt x="11366" y="21360"/>
                    <a:pt x="10800" y="21360"/>
                  </a:cubicBezTo>
                  <a:cubicBezTo>
                    <a:pt x="10193" y="21360"/>
                    <a:pt x="9627" y="21319"/>
                    <a:pt x="9061" y="21199"/>
                  </a:cubicBezTo>
                  <a:cubicBezTo>
                    <a:pt x="8494" y="21119"/>
                    <a:pt x="7928" y="20999"/>
                    <a:pt x="7402" y="20839"/>
                  </a:cubicBezTo>
                  <a:cubicBezTo>
                    <a:pt x="6876" y="20638"/>
                    <a:pt x="6391" y="20438"/>
                    <a:pt x="5906" y="20197"/>
                  </a:cubicBezTo>
                  <a:cubicBezTo>
                    <a:pt x="5380" y="19957"/>
                    <a:pt x="4935" y="19676"/>
                    <a:pt x="4449" y="19356"/>
                  </a:cubicBezTo>
                  <a:cubicBezTo>
                    <a:pt x="2629" y="21600"/>
                    <a:pt x="2629" y="21600"/>
                    <a:pt x="2629" y="21600"/>
                  </a:cubicBezTo>
                  <a:cubicBezTo>
                    <a:pt x="1942" y="21079"/>
                    <a:pt x="1942" y="21079"/>
                    <a:pt x="1942" y="21079"/>
                  </a:cubicBezTo>
                  <a:cubicBezTo>
                    <a:pt x="3762" y="18795"/>
                    <a:pt x="3762" y="18795"/>
                    <a:pt x="3762" y="18795"/>
                  </a:cubicBezTo>
                  <a:cubicBezTo>
                    <a:pt x="3236" y="18314"/>
                    <a:pt x="2710" y="17753"/>
                    <a:pt x="2225" y="17152"/>
                  </a:cubicBezTo>
                  <a:cubicBezTo>
                    <a:pt x="1739" y="16551"/>
                    <a:pt x="1375" y="15869"/>
                    <a:pt x="1052" y="15188"/>
                  </a:cubicBezTo>
                  <a:cubicBezTo>
                    <a:pt x="688" y="14547"/>
                    <a:pt x="445" y="13826"/>
                    <a:pt x="243" y="13064"/>
                  </a:cubicBezTo>
                  <a:cubicBezTo>
                    <a:pt x="81" y="12303"/>
                    <a:pt x="0" y="11501"/>
                    <a:pt x="0" y="10660"/>
                  </a:cubicBezTo>
                  <a:cubicBezTo>
                    <a:pt x="0" y="9177"/>
                    <a:pt x="283" y="7814"/>
                    <a:pt x="849" y="6492"/>
                  </a:cubicBezTo>
                  <a:cubicBezTo>
                    <a:pt x="1375" y="5210"/>
                    <a:pt x="2184" y="4088"/>
                    <a:pt x="3155" y="3126"/>
                  </a:cubicBezTo>
                  <a:cubicBezTo>
                    <a:pt x="4126" y="2164"/>
                    <a:pt x="5299" y="1403"/>
                    <a:pt x="6593" y="842"/>
                  </a:cubicBezTo>
                  <a:cubicBezTo>
                    <a:pt x="7928" y="281"/>
                    <a:pt x="9303" y="0"/>
                    <a:pt x="10800" y="0"/>
                  </a:cubicBezTo>
                  <a:cubicBezTo>
                    <a:pt x="12256" y="0"/>
                    <a:pt x="13672" y="281"/>
                    <a:pt x="14966" y="842"/>
                  </a:cubicBezTo>
                  <a:cubicBezTo>
                    <a:pt x="16301" y="1403"/>
                    <a:pt x="17434" y="2164"/>
                    <a:pt x="18404" y="3126"/>
                  </a:cubicBezTo>
                  <a:cubicBezTo>
                    <a:pt x="19416" y="4088"/>
                    <a:pt x="20184" y="5210"/>
                    <a:pt x="20751" y="6492"/>
                  </a:cubicBezTo>
                  <a:cubicBezTo>
                    <a:pt x="21317" y="7814"/>
                    <a:pt x="21600" y="9177"/>
                    <a:pt x="21600" y="10660"/>
                  </a:cubicBezTo>
                  <a:close/>
                  <a:moveTo>
                    <a:pt x="890" y="10660"/>
                  </a:moveTo>
                  <a:cubicBezTo>
                    <a:pt x="890" y="12022"/>
                    <a:pt x="1133" y="13265"/>
                    <a:pt x="1658" y="14467"/>
                  </a:cubicBezTo>
                  <a:cubicBezTo>
                    <a:pt x="2184" y="15629"/>
                    <a:pt x="2912" y="16671"/>
                    <a:pt x="3762" y="17593"/>
                  </a:cubicBezTo>
                  <a:cubicBezTo>
                    <a:pt x="4692" y="18474"/>
                    <a:pt x="5744" y="19155"/>
                    <a:pt x="6957" y="19676"/>
                  </a:cubicBezTo>
                  <a:cubicBezTo>
                    <a:pt x="8130" y="20197"/>
                    <a:pt x="9425" y="20478"/>
                    <a:pt x="10800" y="20478"/>
                  </a:cubicBezTo>
                  <a:cubicBezTo>
                    <a:pt x="12175" y="20478"/>
                    <a:pt x="13429" y="20197"/>
                    <a:pt x="14643" y="19676"/>
                  </a:cubicBezTo>
                  <a:cubicBezTo>
                    <a:pt x="15816" y="19155"/>
                    <a:pt x="16867" y="18474"/>
                    <a:pt x="17798" y="17593"/>
                  </a:cubicBezTo>
                  <a:cubicBezTo>
                    <a:pt x="18688" y="16671"/>
                    <a:pt x="19375" y="15629"/>
                    <a:pt x="19901" y="14467"/>
                  </a:cubicBezTo>
                  <a:cubicBezTo>
                    <a:pt x="20427" y="13265"/>
                    <a:pt x="20670" y="12022"/>
                    <a:pt x="20670" y="10660"/>
                  </a:cubicBezTo>
                  <a:cubicBezTo>
                    <a:pt x="20670" y="9337"/>
                    <a:pt x="20427" y="8055"/>
                    <a:pt x="19901" y="6853"/>
                  </a:cubicBezTo>
                  <a:cubicBezTo>
                    <a:pt x="19375" y="5650"/>
                    <a:pt x="18688" y="4649"/>
                    <a:pt x="17798" y="3767"/>
                  </a:cubicBezTo>
                  <a:cubicBezTo>
                    <a:pt x="16867" y="2845"/>
                    <a:pt x="15816" y="2164"/>
                    <a:pt x="14643" y="1643"/>
                  </a:cubicBezTo>
                  <a:cubicBezTo>
                    <a:pt x="13429" y="1162"/>
                    <a:pt x="12175" y="882"/>
                    <a:pt x="10800" y="882"/>
                  </a:cubicBezTo>
                  <a:cubicBezTo>
                    <a:pt x="9425" y="882"/>
                    <a:pt x="8130" y="1162"/>
                    <a:pt x="6957" y="1643"/>
                  </a:cubicBezTo>
                  <a:cubicBezTo>
                    <a:pt x="5744" y="2164"/>
                    <a:pt x="4692" y="2845"/>
                    <a:pt x="3762" y="3767"/>
                  </a:cubicBezTo>
                  <a:cubicBezTo>
                    <a:pt x="2912" y="4649"/>
                    <a:pt x="2184" y="5650"/>
                    <a:pt x="1658" y="6853"/>
                  </a:cubicBezTo>
                  <a:cubicBezTo>
                    <a:pt x="1133" y="8055"/>
                    <a:pt x="890" y="9337"/>
                    <a:pt x="890" y="10660"/>
                  </a:cubicBezTo>
                  <a:close/>
                  <a:moveTo>
                    <a:pt x="10840" y="3567"/>
                  </a:moveTo>
                  <a:cubicBezTo>
                    <a:pt x="11811" y="3567"/>
                    <a:pt x="12742" y="3727"/>
                    <a:pt x="13631" y="4088"/>
                  </a:cubicBezTo>
                  <a:cubicBezTo>
                    <a:pt x="14521" y="4448"/>
                    <a:pt x="15249" y="4969"/>
                    <a:pt x="15897" y="5650"/>
                  </a:cubicBezTo>
                  <a:cubicBezTo>
                    <a:pt x="16544" y="6252"/>
                    <a:pt x="17070" y="7013"/>
                    <a:pt x="17434" y="7895"/>
                  </a:cubicBezTo>
                  <a:cubicBezTo>
                    <a:pt x="17798" y="8736"/>
                    <a:pt x="18000" y="9658"/>
                    <a:pt x="18000" y="10660"/>
                  </a:cubicBezTo>
                  <a:cubicBezTo>
                    <a:pt x="18000" y="11662"/>
                    <a:pt x="17798" y="12583"/>
                    <a:pt x="17434" y="13425"/>
                  </a:cubicBezTo>
                  <a:cubicBezTo>
                    <a:pt x="17070" y="14306"/>
                    <a:pt x="16544" y="15068"/>
                    <a:pt x="15897" y="15709"/>
                  </a:cubicBezTo>
                  <a:cubicBezTo>
                    <a:pt x="15249" y="16350"/>
                    <a:pt x="14521" y="16831"/>
                    <a:pt x="13631" y="17232"/>
                  </a:cubicBezTo>
                  <a:cubicBezTo>
                    <a:pt x="12742" y="17593"/>
                    <a:pt x="11811" y="17793"/>
                    <a:pt x="10840" y="17793"/>
                  </a:cubicBezTo>
                  <a:cubicBezTo>
                    <a:pt x="9870" y="17793"/>
                    <a:pt x="8939" y="17593"/>
                    <a:pt x="8049" y="17232"/>
                  </a:cubicBezTo>
                  <a:cubicBezTo>
                    <a:pt x="7160" y="16831"/>
                    <a:pt x="6391" y="16350"/>
                    <a:pt x="5744" y="15709"/>
                  </a:cubicBezTo>
                  <a:cubicBezTo>
                    <a:pt x="5097" y="15068"/>
                    <a:pt x="4571" y="14306"/>
                    <a:pt x="4207" y="13425"/>
                  </a:cubicBezTo>
                  <a:cubicBezTo>
                    <a:pt x="3802" y="12583"/>
                    <a:pt x="3640" y="11662"/>
                    <a:pt x="3640" y="10660"/>
                  </a:cubicBezTo>
                  <a:cubicBezTo>
                    <a:pt x="3640" y="9658"/>
                    <a:pt x="3802" y="8736"/>
                    <a:pt x="4207" y="7895"/>
                  </a:cubicBezTo>
                  <a:cubicBezTo>
                    <a:pt x="4571" y="7013"/>
                    <a:pt x="5097" y="6252"/>
                    <a:pt x="5744" y="5650"/>
                  </a:cubicBezTo>
                  <a:cubicBezTo>
                    <a:pt x="6391" y="4969"/>
                    <a:pt x="7160" y="4448"/>
                    <a:pt x="8049" y="4088"/>
                  </a:cubicBezTo>
                  <a:cubicBezTo>
                    <a:pt x="8939" y="3727"/>
                    <a:pt x="9870" y="3567"/>
                    <a:pt x="10840" y="3567"/>
                  </a:cubicBezTo>
                  <a:close/>
                  <a:moveTo>
                    <a:pt x="10840" y="16911"/>
                  </a:moveTo>
                  <a:cubicBezTo>
                    <a:pt x="11730" y="16911"/>
                    <a:pt x="12539" y="16751"/>
                    <a:pt x="13308" y="16430"/>
                  </a:cubicBezTo>
                  <a:cubicBezTo>
                    <a:pt x="14036" y="16070"/>
                    <a:pt x="14683" y="15629"/>
                    <a:pt x="15249" y="15068"/>
                  </a:cubicBezTo>
                  <a:cubicBezTo>
                    <a:pt x="15856" y="14547"/>
                    <a:pt x="16301" y="13866"/>
                    <a:pt x="16625" y="13104"/>
                  </a:cubicBezTo>
                  <a:cubicBezTo>
                    <a:pt x="16948" y="12343"/>
                    <a:pt x="17110" y="11501"/>
                    <a:pt x="17110" y="10660"/>
                  </a:cubicBezTo>
                  <a:cubicBezTo>
                    <a:pt x="17110" y="9818"/>
                    <a:pt x="16948" y="9017"/>
                    <a:pt x="16625" y="8255"/>
                  </a:cubicBezTo>
                  <a:cubicBezTo>
                    <a:pt x="16301" y="7494"/>
                    <a:pt x="15856" y="6813"/>
                    <a:pt x="15249" y="6252"/>
                  </a:cubicBezTo>
                  <a:cubicBezTo>
                    <a:pt x="14683" y="5731"/>
                    <a:pt x="14036" y="5250"/>
                    <a:pt x="13308" y="4929"/>
                  </a:cubicBezTo>
                  <a:cubicBezTo>
                    <a:pt x="12539" y="4609"/>
                    <a:pt x="11730" y="4448"/>
                    <a:pt x="10840" y="4448"/>
                  </a:cubicBezTo>
                  <a:cubicBezTo>
                    <a:pt x="9951" y="4448"/>
                    <a:pt x="9142" y="4609"/>
                    <a:pt x="8373" y="4929"/>
                  </a:cubicBezTo>
                  <a:cubicBezTo>
                    <a:pt x="7645" y="5250"/>
                    <a:pt x="6957" y="5731"/>
                    <a:pt x="6351" y="6252"/>
                  </a:cubicBezTo>
                  <a:cubicBezTo>
                    <a:pt x="5784" y="6813"/>
                    <a:pt x="5339" y="7494"/>
                    <a:pt x="5016" y="8255"/>
                  </a:cubicBezTo>
                  <a:cubicBezTo>
                    <a:pt x="4692" y="9017"/>
                    <a:pt x="4530" y="9818"/>
                    <a:pt x="4530" y="10660"/>
                  </a:cubicBezTo>
                  <a:cubicBezTo>
                    <a:pt x="4530" y="11501"/>
                    <a:pt x="4692" y="12343"/>
                    <a:pt x="5016" y="13104"/>
                  </a:cubicBezTo>
                  <a:cubicBezTo>
                    <a:pt x="5339" y="13866"/>
                    <a:pt x="5784" y="14547"/>
                    <a:pt x="6351" y="15068"/>
                  </a:cubicBezTo>
                  <a:cubicBezTo>
                    <a:pt x="6957" y="15629"/>
                    <a:pt x="7645" y="16070"/>
                    <a:pt x="8373" y="16430"/>
                  </a:cubicBezTo>
                  <a:cubicBezTo>
                    <a:pt x="9142" y="16751"/>
                    <a:pt x="9951" y="16911"/>
                    <a:pt x="10840" y="16911"/>
                  </a:cubicBezTo>
                  <a:close/>
                  <a:moveTo>
                    <a:pt x="10840" y="7093"/>
                  </a:moveTo>
                  <a:cubicBezTo>
                    <a:pt x="11326" y="7093"/>
                    <a:pt x="11811" y="7213"/>
                    <a:pt x="12216" y="7374"/>
                  </a:cubicBezTo>
                  <a:cubicBezTo>
                    <a:pt x="12661" y="7574"/>
                    <a:pt x="13065" y="7814"/>
                    <a:pt x="13348" y="8135"/>
                  </a:cubicBezTo>
                  <a:cubicBezTo>
                    <a:pt x="13672" y="8456"/>
                    <a:pt x="13955" y="8816"/>
                    <a:pt x="14117" y="9257"/>
                  </a:cubicBezTo>
                  <a:cubicBezTo>
                    <a:pt x="14319" y="9698"/>
                    <a:pt x="14440" y="10179"/>
                    <a:pt x="14440" y="10660"/>
                  </a:cubicBezTo>
                  <a:cubicBezTo>
                    <a:pt x="14440" y="11141"/>
                    <a:pt x="14319" y="11581"/>
                    <a:pt x="14117" y="12022"/>
                  </a:cubicBezTo>
                  <a:cubicBezTo>
                    <a:pt x="13955" y="12463"/>
                    <a:pt x="13672" y="12864"/>
                    <a:pt x="13348" y="13224"/>
                  </a:cubicBezTo>
                  <a:cubicBezTo>
                    <a:pt x="13065" y="13505"/>
                    <a:pt x="12661" y="13786"/>
                    <a:pt x="12216" y="13946"/>
                  </a:cubicBezTo>
                  <a:cubicBezTo>
                    <a:pt x="11811" y="14146"/>
                    <a:pt x="11326" y="14266"/>
                    <a:pt x="10840" y="14266"/>
                  </a:cubicBezTo>
                  <a:cubicBezTo>
                    <a:pt x="10355" y="14266"/>
                    <a:pt x="9870" y="14146"/>
                    <a:pt x="9425" y="13946"/>
                  </a:cubicBezTo>
                  <a:cubicBezTo>
                    <a:pt x="9020" y="13786"/>
                    <a:pt x="8616" y="13505"/>
                    <a:pt x="8292" y="13224"/>
                  </a:cubicBezTo>
                  <a:cubicBezTo>
                    <a:pt x="7969" y="12864"/>
                    <a:pt x="7685" y="12463"/>
                    <a:pt x="7524" y="12022"/>
                  </a:cubicBezTo>
                  <a:cubicBezTo>
                    <a:pt x="7362" y="11581"/>
                    <a:pt x="7240" y="11141"/>
                    <a:pt x="7240" y="10660"/>
                  </a:cubicBezTo>
                  <a:cubicBezTo>
                    <a:pt x="7240" y="10179"/>
                    <a:pt x="7362" y="9698"/>
                    <a:pt x="7524" y="9257"/>
                  </a:cubicBezTo>
                  <a:cubicBezTo>
                    <a:pt x="7685" y="8816"/>
                    <a:pt x="7969" y="8456"/>
                    <a:pt x="8292" y="8135"/>
                  </a:cubicBezTo>
                  <a:cubicBezTo>
                    <a:pt x="8616" y="7814"/>
                    <a:pt x="9020" y="7574"/>
                    <a:pt x="9425" y="7374"/>
                  </a:cubicBezTo>
                  <a:cubicBezTo>
                    <a:pt x="9870" y="7213"/>
                    <a:pt x="10355" y="7093"/>
                    <a:pt x="10840" y="7093"/>
                  </a:cubicBezTo>
                  <a:close/>
                  <a:moveTo>
                    <a:pt x="10840" y="13345"/>
                  </a:moveTo>
                  <a:cubicBezTo>
                    <a:pt x="11204" y="13345"/>
                    <a:pt x="11528" y="13305"/>
                    <a:pt x="11852" y="13144"/>
                  </a:cubicBezTo>
                  <a:cubicBezTo>
                    <a:pt x="12216" y="12984"/>
                    <a:pt x="12499" y="12784"/>
                    <a:pt x="12742" y="12583"/>
                  </a:cubicBezTo>
                  <a:cubicBezTo>
                    <a:pt x="12984" y="12343"/>
                    <a:pt x="13187" y="12062"/>
                    <a:pt x="13308" y="11702"/>
                  </a:cubicBezTo>
                  <a:cubicBezTo>
                    <a:pt x="13470" y="11381"/>
                    <a:pt x="13510" y="11020"/>
                    <a:pt x="13510" y="10660"/>
                  </a:cubicBezTo>
                  <a:cubicBezTo>
                    <a:pt x="13510" y="10299"/>
                    <a:pt x="13470" y="9978"/>
                    <a:pt x="13308" y="9618"/>
                  </a:cubicBezTo>
                  <a:cubicBezTo>
                    <a:pt x="13187" y="9297"/>
                    <a:pt x="12984" y="9017"/>
                    <a:pt x="12742" y="8776"/>
                  </a:cubicBezTo>
                  <a:cubicBezTo>
                    <a:pt x="12499" y="8536"/>
                    <a:pt x="12216" y="8335"/>
                    <a:pt x="11852" y="8215"/>
                  </a:cubicBezTo>
                  <a:cubicBezTo>
                    <a:pt x="11528" y="8055"/>
                    <a:pt x="11204" y="7975"/>
                    <a:pt x="10840" y="7975"/>
                  </a:cubicBezTo>
                  <a:cubicBezTo>
                    <a:pt x="10436" y="7975"/>
                    <a:pt x="10112" y="8055"/>
                    <a:pt x="9789" y="8215"/>
                  </a:cubicBezTo>
                  <a:cubicBezTo>
                    <a:pt x="9465" y="8335"/>
                    <a:pt x="9182" y="8536"/>
                    <a:pt x="8939" y="8776"/>
                  </a:cubicBezTo>
                  <a:cubicBezTo>
                    <a:pt x="8697" y="9017"/>
                    <a:pt x="8494" y="9297"/>
                    <a:pt x="8373" y="9618"/>
                  </a:cubicBezTo>
                  <a:cubicBezTo>
                    <a:pt x="8211" y="9978"/>
                    <a:pt x="8171" y="10299"/>
                    <a:pt x="8171" y="10660"/>
                  </a:cubicBezTo>
                  <a:cubicBezTo>
                    <a:pt x="8171" y="11020"/>
                    <a:pt x="8211" y="11381"/>
                    <a:pt x="8373" y="11702"/>
                  </a:cubicBezTo>
                  <a:cubicBezTo>
                    <a:pt x="8494" y="12062"/>
                    <a:pt x="8697" y="12343"/>
                    <a:pt x="8939" y="12583"/>
                  </a:cubicBezTo>
                  <a:cubicBezTo>
                    <a:pt x="9182" y="12784"/>
                    <a:pt x="9465" y="12984"/>
                    <a:pt x="9789" y="13144"/>
                  </a:cubicBezTo>
                  <a:cubicBezTo>
                    <a:pt x="10112" y="13305"/>
                    <a:pt x="10436" y="13345"/>
                    <a:pt x="10840" y="13345"/>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18" name="Shape 3784">
              <a:extLst>
                <a:ext uri="{FF2B5EF4-FFF2-40B4-BE49-F238E27FC236}">
                  <a16:creationId xmlns:a16="http://schemas.microsoft.com/office/drawing/2014/main" id="{FAE60E30-CD12-4CF2-B180-8EB99260BB20}"/>
                </a:ext>
              </a:extLst>
            </p:cNvPr>
            <p:cNvSpPr/>
            <p:nvPr/>
          </p:nvSpPr>
          <p:spPr>
            <a:xfrm>
              <a:off x="10309829" y="1413577"/>
              <a:ext cx="304735" cy="304735"/>
            </a:xfrm>
            <a:custGeom>
              <a:avLst/>
              <a:gdLst/>
              <a:ahLst/>
              <a:cxnLst>
                <a:cxn ang="0">
                  <a:pos x="wd2" y="hd2"/>
                </a:cxn>
                <a:cxn ang="5400000">
                  <a:pos x="wd2" y="hd2"/>
                </a:cxn>
                <a:cxn ang="10800000">
                  <a:pos x="wd2" y="hd2"/>
                </a:cxn>
                <a:cxn ang="16200000">
                  <a:pos x="wd2" y="hd2"/>
                </a:cxn>
              </a:cxnLst>
              <a:rect l="0" t="0" r="r" b="b"/>
              <a:pathLst>
                <a:path w="21600" h="21600" extrusionOk="0">
                  <a:moveTo>
                    <a:pt x="4307" y="10428"/>
                  </a:moveTo>
                  <a:cubicBezTo>
                    <a:pt x="4307" y="11172"/>
                    <a:pt x="4307" y="11172"/>
                    <a:pt x="4307" y="11172"/>
                  </a:cubicBezTo>
                  <a:cubicBezTo>
                    <a:pt x="0" y="11172"/>
                    <a:pt x="0" y="11172"/>
                    <a:pt x="0" y="11172"/>
                  </a:cubicBezTo>
                  <a:cubicBezTo>
                    <a:pt x="0" y="10428"/>
                    <a:pt x="0" y="10428"/>
                    <a:pt x="0" y="10428"/>
                  </a:cubicBezTo>
                  <a:lnTo>
                    <a:pt x="4307" y="10428"/>
                  </a:lnTo>
                  <a:close/>
                  <a:moveTo>
                    <a:pt x="6412" y="5926"/>
                  </a:moveTo>
                  <a:cubicBezTo>
                    <a:pt x="5926" y="6412"/>
                    <a:pt x="5926" y="6412"/>
                    <a:pt x="5926" y="6412"/>
                  </a:cubicBezTo>
                  <a:cubicBezTo>
                    <a:pt x="2915" y="3433"/>
                    <a:pt x="2915" y="3433"/>
                    <a:pt x="2915" y="3433"/>
                  </a:cubicBezTo>
                  <a:cubicBezTo>
                    <a:pt x="3433" y="2882"/>
                    <a:pt x="3433" y="2882"/>
                    <a:pt x="3433" y="2882"/>
                  </a:cubicBezTo>
                  <a:lnTo>
                    <a:pt x="6412" y="5926"/>
                  </a:lnTo>
                  <a:close/>
                  <a:moveTo>
                    <a:pt x="2915" y="18135"/>
                  </a:moveTo>
                  <a:cubicBezTo>
                    <a:pt x="5926" y="15156"/>
                    <a:pt x="5926" y="15156"/>
                    <a:pt x="5926" y="15156"/>
                  </a:cubicBezTo>
                  <a:cubicBezTo>
                    <a:pt x="6412" y="15641"/>
                    <a:pt x="6412" y="15641"/>
                    <a:pt x="6412" y="15641"/>
                  </a:cubicBezTo>
                  <a:cubicBezTo>
                    <a:pt x="3433" y="18653"/>
                    <a:pt x="3433" y="18653"/>
                    <a:pt x="3433" y="18653"/>
                  </a:cubicBezTo>
                  <a:lnTo>
                    <a:pt x="2915" y="18135"/>
                  </a:lnTo>
                  <a:close/>
                  <a:moveTo>
                    <a:pt x="8711" y="5829"/>
                  </a:moveTo>
                  <a:cubicBezTo>
                    <a:pt x="8064" y="6121"/>
                    <a:pt x="7481" y="6509"/>
                    <a:pt x="6995" y="7027"/>
                  </a:cubicBezTo>
                  <a:cubicBezTo>
                    <a:pt x="6509" y="7481"/>
                    <a:pt x="6121" y="8064"/>
                    <a:pt x="5829" y="8711"/>
                  </a:cubicBezTo>
                  <a:cubicBezTo>
                    <a:pt x="5538" y="9391"/>
                    <a:pt x="5408" y="10071"/>
                    <a:pt x="5408" y="10816"/>
                  </a:cubicBezTo>
                  <a:cubicBezTo>
                    <a:pt x="5408" y="11561"/>
                    <a:pt x="5538" y="12273"/>
                    <a:pt x="5829" y="12921"/>
                  </a:cubicBezTo>
                  <a:cubicBezTo>
                    <a:pt x="6121" y="13569"/>
                    <a:pt x="6509" y="14152"/>
                    <a:pt x="6995" y="14637"/>
                  </a:cubicBezTo>
                  <a:cubicBezTo>
                    <a:pt x="7481" y="15123"/>
                    <a:pt x="8064" y="15512"/>
                    <a:pt x="8711" y="15771"/>
                  </a:cubicBezTo>
                  <a:cubicBezTo>
                    <a:pt x="9359" y="16062"/>
                    <a:pt x="10039" y="16192"/>
                    <a:pt x="10816" y="16192"/>
                  </a:cubicBezTo>
                  <a:cubicBezTo>
                    <a:pt x="11529" y="16192"/>
                    <a:pt x="12241" y="16062"/>
                    <a:pt x="12889" y="15771"/>
                  </a:cubicBezTo>
                  <a:cubicBezTo>
                    <a:pt x="13569" y="15512"/>
                    <a:pt x="14119" y="15123"/>
                    <a:pt x="14605" y="14637"/>
                  </a:cubicBezTo>
                  <a:cubicBezTo>
                    <a:pt x="15091" y="14152"/>
                    <a:pt x="15512" y="13569"/>
                    <a:pt x="15771" y="12921"/>
                  </a:cubicBezTo>
                  <a:cubicBezTo>
                    <a:pt x="16062" y="12273"/>
                    <a:pt x="16192" y="11561"/>
                    <a:pt x="16192" y="10816"/>
                  </a:cubicBezTo>
                  <a:cubicBezTo>
                    <a:pt x="16192" y="10071"/>
                    <a:pt x="16062" y="9391"/>
                    <a:pt x="15771" y="8711"/>
                  </a:cubicBezTo>
                  <a:cubicBezTo>
                    <a:pt x="15512" y="8064"/>
                    <a:pt x="15091" y="7481"/>
                    <a:pt x="14605" y="7027"/>
                  </a:cubicBezTo>
                  <a:cubicBezTo>
                    <a:pt x="14119" y="6509"/>
                    <a:pt x="13569" y="6121"/>
                    <a:pt x="12889" y="5829"/>
                  </a:cubicBezTo>
                  <a:cubicBezTo>
                    <a:pt x="12241" y="5538"/>
                    <a:pt x="11529" y="5408"/>
                    <a:pt x="10816" y="5408"/>
                  </a:cubicBezTo>
                  <a:cubicBezTo>
                    <a:pt x="10039" y="5408"/>
                    <a:pt x="9359" y="5538"/>
                    <a:pt x="8711" y="5829"/>
                  </a:cubicBezTo>
                  <a:close/>
                  <a:moveTo>
                    <a:pt x="9003" y="15123"/>
                  </a:moveTo>
                  <a:cubicBezTo>
                    <a:pt x="8420" y="14897"/>
                    <a:pt x="7934" y="14540"/>
                    <a:pt x="7513" y="14087"/>
                  </a:cubicBezTo>
                  <a:cubicBezTo>
                    <a:pt x="7092" y="13666"/>
                    <a:pt x="6768" y="13180"/>
                    <a:pt x="6509" y="12630"/>
                  </a:cubicBezTo>
                  <a:cubicBezTo>
                    <a:pt x="6250" y="12047"/>
                    <a:pt x="6121" y="11464"/>
                    <a:pt x="6121" y="10816"/>
                  </a:cubicBezTo>
                  <a:cubicBezTo>
                    <a:pt x="6121" y="10169"/>
                    <a:pt x="6250" y="9553"/>
                    <a:pt x="6509" y="9003"/>
                  </a:cubicBezTo>
                  <a:cubicBezTo>
                    <a:pt x="6768" y="8420"/>
                    <a:pt x="7092" y="7934"/>
                    <a:pt x="7513" y="7513"/>
                  </a:cubicBezTo>
                  <a:cubicBezTo>
                    <a:pt x="7934" y="7092"/>
                    <a:pt x="8420" y="6768"/>
                    <a:pt x="9003" y="6509"/>
                  </a:cubicBezTo>
                  <a:cubicBezTo>
                    <a:pt x="9553" y="6250"/>
                    <a:pt x="10169" y="6121"/>
                    <a:pt x="10816" y="6121"/>
                  </a:cubicBezTo>
                  <a:cubicBezTo>
                    <a:pt x="11464" y="6121"/>
                    <a:pt x="12047" y="6250"/>
                    <a:pt x="12630" y="6509"/>
                  </a:cubicBezTo>
                  <a:cubicBezTo>
                    <a:pt x="13180" y="6768"/>
                    <a:pt x="13666" y="7092"/>
                    <a:pt x="14087" y="7513"/>
                  </a:cubicBezTo>
                  <a:cubicBezTo>
                    <a:pt x="14508" y="7934"/>
                    <a:pt x="14864" y="8420"/>
                    <a:pt x="15091" y="9003"/>
                  </a:cubicBezTo>
                  <a:cubicBezTo>
                    <a:pt x="15350" y="9553"/>
                    <a:pt x="15479" y="10169"/>
                    <a:pt x="15479" y="10816"/>
                  </a:cubicBezTo>
                  <a:cubicBezTo>
                    <a:pt x="15479" y="11464"/>
                    <a:pt x="15350" y="12047"/>
                    <a:pt x="15091" y="12630"/>
                  </a:cubicBezTo>
                  <a:cubicBezTo>
                    <a:pt x="14864" y="13180"/>
                    <a:pt x="14508" y="13666"/>
                    <a:pt x="14087" y="14087"/>
                  </a:cubicBezTo>
                  <a:cubicBezTo>
                    <a:pt x="13666" y="14540"/>
                    <a:pt x="13180" y="14897"/>
                    <a:pt x="12630" y="15123"/>
                  </a:cubicBezTo>
                  <a:cubicBezTo>
                    <a:pt x="12047" y="15382"/>
                    <a:pt x="11464" y="15479"/>
                    <a:pt x="10816" y="15479"/>
                  </a:cubicBezTo>
                  <a:cubicBezTo>
                    <a:pt x="10169" y="15479"/>
                    <a:pt x="9553" y="15382"/>
                    <a:pt x="9003" y="15123"/>
                  </a:cubicBezTo>
                  <a:close/>
                  <a:moveTo>
                    <a:pt x="11172" y="0"/>
                  </a:moveTo>
                  <a:cubicBezTo>
                    <a:pt x="11172" y="4339"/>
                    <a:pt x="11172" y="4339"/>
                    <a:pt x="11172" y="4339"/>
                  </a:cubicBezTo>
                  <a:cubicBezTo>
                    <a:pt x="10460" y="4339"/>
                    <a:pt x="10460" y="4339"/>
                    <a:pt x="10460" y="4339"/>
                  </a:cubicBezTo>
                  <a:cubicBezTo>
                    <a:pt x="10460" y="0"/>
                    <a:pt x="10460" y="0"/>
                    <a:pt x="10460" y="0"/>
                  </a:cubicBezTo>
                  <a:lnTo>
                    <a:pt x="11172" y="0"/>
                  </a:lnTo>
                  <a:close/>
                  <a:moveTo>
                    <a:pt x="11172" y="17293"/>
                  </a:moveTo>
                  <a:cubicBezTo>
                    <a:pt x="11172" y="21600"/>
                    <a:pt x="11172" y="21600"/>
                    <a:pt x="11172" y="21600"/>
                  </a:cubicBezTo>
                  <a:cubicBezTo>
                    <a:pt x="10460" y="21600"/>
                    <a:pt x="10460" y="21600"/>
                    <a:pt x="10460" y="21600"/>
                  </a:cubicBezTo>
                  <a:cubicBezTo>
                    <a:pt x="10460" y="17293"/>
                    <a:pt x="10460" y="17293"/>
                    <a:pt x="10460" y="17293"/>
                  </a:cubicBezTo>
                  <a:lnTo>
                    <a:pt x="11172" y="17293"/>
                  </a:lnTo>
                  <a:close/>
                  <a:moveTo>
                    <a:pt x="18685" y="3433"/>
                  </a:moveTo>
                  <a:cubicBezTo>
                    <a:pt x="15706" y="6412"/>
                    <a:pt x="15706" y="6412"/>
                    <a:pt x="15706" y="6412"/>
                  </a:cubicBezTo>
                  <a:cubicBezTo>
                    <a:pt x="15188" y="5926"/>
                    <a:pt x="15188" y="5926"/>
                    <a:pt x="15188" y="5926"/>
                  </a:cubicBezTo>
                  <a:cubicBezTo>
                    <a:pt x="18200" y="2882"/>
                    <a:pt x="18200" y="2882"/>
                    <a:pt x="18200" y="2882"/>
                  </a:cubicBezTo>
                  <a:lnTo>
                    <a:pt x="18685" y="3433"/>
                  </a:lnTo>
                  <a:close/>
                  <a:moveTo>
                    <a:pt x="15188" y="15641"/>
                  </a:moveTo>
                  <a:cubicBezTo>
                    <a:pt x="15706" y="15156"/>
                    <a:pt x="15706" y="15156"/>
                    <a:pt x="15706" y="15156"/>
                  </a:cubicBezTo>
                  <a:cubicBezTo>
                    <a:pt x="18685" y="18135"/>
                    <a:pt x="18685" y="18135"/>
                    <a:pt x="18685" y="18135"/>
                  </a:cubicBezTo>
                  <a:cubicBezTo>
                    <a:pt x="18200" y="18653"/>
                    <a:pt x="18200" y="18653"/>
                    <a:pt x="18200" y="18653"/>
                  </a:cubicBezTo>
                  <a:lnTo>
                    <a:pt x="15188" y="15641"/>
                  </a:lnTo>
                  <a:close/>
                  <a:moveTo>
                    <a:pt x="21600" y="10428"/>
                  </a:moveTo>
                  <a:cubicBezTo>
                    <a:pt x="21600" y="11172"/>
                    <a:pt x="21600" y="11172"/>
                    <a:pt x="21600" y="11172"/>
                  </a:cubicBezTo>
                  <a:cubicBezTo>
                    <a:pt x="17293" y="11172"/>
                    <a:pt x="17293" y="11172"/>
                    <a:pt x="17293" y="11172"/>
                  </a:cubicBezTo>
                  <a:cubicBezTo>
                    <a:pt x="17293" y="10428"/>
                    <a:pt x="17293" y="10428"/>
                    <a:pt x="17293" y="10428"/>
                  </a:cubicBezTo>
                  <a:lnTo>
                    <a:pt x="21600" y="10428"/>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19" name="Shape 3785">
              <a:extLst>
                <a:ext uri="{FF2B5EF4-FFF2-40B4-BE49-F238E27FC236}">
                  <a16:creationId xmlns:a16="http://schemas.microsoft.com/office/drawing/2014/main" id="{713DCD92-65BE-455C-A851-F252BE4453AD}"/>
                </a:ext>
              </a:extLst>
            </p:cNvPr>
            <p:cNvSpPr/>
            <p:nvPr/>
          </p:nvSpPr>
          <p:spPr>
            <a:xfrm>
              <a:off x="1604121" y="1989071"/>
              <a:ext cx="254544" cy="222277"/>
            </a:xfrm>
            <a:custGeom>
              <a:avLst/>
              <a:gdLst/>
              <a:ahLst/>
              <a:cxnLst>
                <a:cxn ang="0">
                  <a:pos x="wd2" y="hd2"/>
                </a:cxn>
                <a:cxn ang="5400000">
                  <a:pos x="wd2" y="hd2"/>
                </a:cxn>
                <a:cxn ang="10800000">
                  <a:pos x="wd2" y="hd2"/>
                </a:cxn>
                <a:cxn ang="16200000">
                  <a:pos x="wd2" y="hd2"/>
                </a:cxn>
              </a:cxnLst>
              <a:rect l="0" t="0" r="r" b="b"/>
              <a:pathLst>
                <a:path w="21600" h="21600" extrusionOk="0">
                  <a:moveTo>
                    <a:pt x="17746" y="12774"/>
                  </a:moveTo>
                  <a:lnTo>
                    <a:pt x="21600" y="17187"/>
                  </a:lnTo>
                  <a:lnTo>
                    <a:pt x="17746" y="21600"/>
                  </a:lnTo>
                  <a:lnTo>
                    <a:pt x="17138" y="20903"/>
                  </a:lnTo>
                  <a:lnTo>
                    <a:pt x="19876" y="17652"/>
                  </a:lnTo>
                  <a:lnTo>
                    <a:pt x="14501" y="17652"/>
                  </a:lnTo>
                  <a:lnTo>
                    <a:pt x="3955" y="4877"/>
                  </a:lnTo>
                  <a:lnTo>
                    <a:pt x="0" y="4877"/>
                  </a:lnTo>
                  <a:lnTo>
                    <a:pt x="0" y="3948"/>
                  </a:lnTo>
                  <a:lnTo>
                    <a:pt x="4361" y="3948"/>
                  </a:lnTo>
                  <a:lnTo>
                    <a:pt x="14806" y="16723"/>
                  </a:lnTo>
                  <a:lnTo>
                    <a:pt x="19876" y="16723"/>
                  </a:lnTo>
                  <a:lnTo>
                    <a:pt x="17138" y="13471"/>
                  </a:lnTo>
                  <a:lnTo>
                    <a:pt x="17746" y="12774"/>
                  </a:lnTo>
                  <a:close/>
                  <a:moveTo>
                    <a:pt x="7910" y="11961"/>
                  </a:moveTo>
                  <a:lnTo>
                    <a:pt x="8518" y="12542"/>
                  </a:lnTo>
                  <a:lnTo>
                    <a:pt x="4361" y="17652"/>
                  </a:lnTo>
                  <a:lnTo>
                    <a:pt x="0" y="17652"/>
                  </a:lnTo>
                  <a:lnTo>
                    <a:pt x="0" y="16723"/>
                  </a:lnTo>
                  <a:lnTo>
                    <a:pt x="3955" y="16723"/>
                  </a:lnTo>
                  <a:lnTo>
                    <a:pt x="7910" y="11961"/>
                  </a:lnTo>
                  <a:close/>
                  <a:moveTo>
                    <a:pt x="10851" y="9639"/>
                  </a:moveTo>
                  <a:lnTo>
                    <a:pt x="10344" y="8942"/>
                  </a:lnTo>
                  <a:lnTo>
                    <a:pt x="14501" y="3948"/>
                  </a:lnTo>
                  <a:lnTo>
                    <a:pt x="19876" y="3948"/>
                  </a:lnTo>
                  <a:lnTo>
                    <a:pt x="17138" y="697"/>
                  </a:lnTo>
                  <a:lnTo>
                    <a:pt x="17746" y="0"/>
                  </a:lnTo>
                  <a:lnTo>
                    <a:pt x="21600" y="4297"/>
                  </a:lnTo>
                  <a:lnTo>
                    <a:pt x="17746" y="8826"/>
                  </a:lnTo>
                  <a:lnTo>
                    <a:pt x="17138" y="8013"/>
                  </a:lnTo>
                  <a:lnTo>
                    <a:pt x="19876" y="4877"/>
                  </a:lnTo>
                  <a:lnTo>
                    <a:pt x="14806" y="4877"/>
                  </a:lnTo>
                  <a:lnTo>
                    <a:pt x="10851" y="9639"/>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20" name="Shape 3786">
              <a:extLst>
                <a:ext uri="{FF2B5EF4-FFF2-40B4-BE49-F238E27FC236}">
                  <a16:creationId xmlns:a16="http://schemas.microsoft.com/office/drawing/2014/main" id="{9082E662-562F-43A7-B180-61F165C60757}"/>
                </a:ext>
              </a:extLst>
            </p:cNvPr>
            <p:cNvSpPr/>
            <p:nvPr/>
          </p:nvSpPr>
          <p:spPr>
            <a:xfrm>
              <a:off x="2233170" y="1977718"/>
              <a:ext cx="243788" cy="2437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1600" y="0"/>
                    <a:pt x="21600" y="0"/>
                    <a:pt x="21600" y="0"/>
                  </a:cubicBezTo>
                  <a:cubicBezTo>
                    <a:pt x="21600" y="21600"/>
                    <a:pt x="21600" y="21600"/>
                    <a:pt x="21600" y="21600"/>
                  </a:cubicBezTo>
                  <a:cubicBezTo>
                    <a:pt x="0" y="21600"/>
                    <a:pt x="0" y="21600"/>
                    <a:pt x="0" y="21600"/>
                  </a:cubicBezTo>
                  <a:lnTo>
                    <a:pt x="0" y="0"/>
                  </a:lnTo>
                  <a:close/>
                  <a:moveTo>
                    <a:pt x="20670" y="20710"/>
                  </a:moveTo>
                  <a:cubicBezTo>
                    <a:pt x="20670" y="890"/>
                    <a:pt x="20670" y="890"/>
                    <a:pt x="20670" y="890"/>
                  </a:cubicBezTo>
                  <a:cubicBezTo>
                    <a:pt x="890" y="890"/>
                    <a:pt x="890" y="890"/>
                    <a:pt x="890" y="890"/>
                  </a:cubicBezTo>
                  <a:cubicBezTo>
                    <a:pt x="890" y="20710"/>
                    <a:pt x="890" y="20710"/>
                    <a:pt x="890" y="20710"/>
                  </a:cubicBezTo>
                  <a:lnTo>
                    <a:pt x="20670" y="20710"/>
                  </a:lnTo>
                  <a:close/>
                  <a:moveTo>
                    <a:pt x="4935" y="8535"/>
                  </a:moveTo>
                  <a:cubicBezTo>
                    <a:pt x="4935" y="5420"/>
                    <a:pt x="4935" y="5420"/>
                    <a:pt x="4935" y="5420"/>
                  </a:cubicBezTo>
                  <a:cubicBezTo>
                    <a:pt x="4045" y="5420"/>
                    <a:pt x="4045" y="5420"/>
                    <a:pt x="4045" y="5420"/>
                  </a:cubicBezTo>
                  <a:cubicBezTo>
                    <a:pt x="4045" y="4530"/>
                    <a:pt x="4045" y="4530"/>
                    <a:pt x="4045" y="4530"/>
                  </a:cubicBezTo>
                  <a:cubicBezTo>
                    <a:pt x="6715" y="4530"/>
                    <a:pt x="6715" y="4530"/>
                    <a:pt x="6715" y="4530"/>
                  </a:cubicBezTo>
                  <a:cubicBezTo>
                    <a:pt x="6715" y="5420"/>
                    <a:pt x="6715" y="5420"/>
                    <a:pt x="6715" y="5420"/>
                  </a:cubicBezTo>
                  <a:cubicBezTo>
                    <a:pt x="5825" y="5420"/>
                    <a:pt x="5825" y="5420"/>
                    <a:pt x="5825" y="5420"/>
                  </a:cubicBezTo>
                  <a:cubicBezTo>
                    <a:pt x="5825" y="8535"/>
                    <a:pt x="5825" y="8535"/>
                    <a:pt x="5825" y="8535"/>
                  </a:cubicBezTo>
                  <a:cubicBezTo>
                    <a:pt x="5825" y="9222"/>
                    <a:pt x="5987" y="9870"/>
                    <a:pt x="6229" y="10476"/>
                  </a:cubicBezTo>
                  <a:cubicBezTo>
                    <a:pt x="6512" y="11083"/>
                    <a:pt x="6836" y="11609"/>
                    <a:pt x="7321" y="12054"/>
                  </a:cubicBezTo>
                  <a:cubicBezTo>
                    <a:pt x="7726" y="12458"/>
                    <a:pt x="8252" y="12822"/>
                    <a:pt x="8858" y="13065"/>
                  </a:cubicBezTo>
                  <a:cubicBezTo>
                    <a:pt x="9465" y="13348"/>
                    <a:pt x="10112" y="13470"/>
                    <a:pt x="10800" y="13470"/>
                  </a:cubicBezTo>
                  <a:cubicBezTo>
                    <a:pt x="11447" y="13470"/>
                    <a:pt x="12094" y="13348"/>
                    <a:pt x="12701" y="13065"/>
                  </a:cubicBezTo>
                  <a:cubicBezTo>
                    <a:pt x="13308" y="12822"/>
                    <a:pt x="13834" y="12458"/>
                    <a:pt x="14279" y="12054"/>
                  </a:cubicBezTo>
                  <a:cubicBezTo>
                    <a:pt x="14724" y="11609"/>
                    <a:pt x="15088" y="11083"/>
                    <a:pt x="15330" y="10476"/>
                  </a:cubicBezTo>
                  <a:cubicBezTo>
                    <a:pt x="15613" y="9870"/>
                    <a:pt x="15735" y="9222"/>
                    <a:pt x="15735" y="8535"/>
                  </a:cubicBezTo>
                  <a:cubicBezTo>
                    <a:pt x="15735" y="5420"/>
                    <a:pt x="15735" y="5420"/>
                    <a:pt x="15735" y="5420"/>
                  </a:cubicBezTo>
                  <a:cubicBezTo>
                    <a:pt x="14845" y="5420"/>
                    <a:pt x="14845" y="5420"/>
                    <a:pt x="14845" y="5420"/>
                  </a:cubicBezTo>
                  <a:cubicBezTo>
                    <a:pt x="14845" y="4530"/>
                    <a:pt x="14845" y="4530"/>
                    <a:pt x="14845" y="4530"/>
                  </a:cubicBezTo>
                  <a:cubicBezTo>
                    <a:pt x="17515" y="4530"/>
                    <a:pt x="17515" y="4530"/>
                    <a:pt x="17515" y="4530"/>
                  </a:cubicBezTo>
                  <a:cubicBezTo>
                    <a:pt x="17515" y="5420"/>
                    <a:pt x="17515" y="5420"/>
                    <a:pt x="17515" y="5420"/>
                  </a:cubicBezTo>
                  <a:cubicBezTo>
                    <a:pt x="16625" y="5420"/>
                    <a:pt x="16625" y="5420"/>
                    <a:pt x="16625" y="5420"/>
                  </a:cubicBezTo>
                  <a:cubicBezTo>
                    <a:pt x="16625" y="8535"/>
                    <a:pt x="16625" y="8535"/>
                    <a:pt x="16625" y="8535"/>
                  </a:cubicBezTo>
                  <a:cubicBezTo>
                    <a:pt x="16625" y="9344"/>
                    <a:pt x="16463" y="10112"/>
                    <a:pt x="16139" y="10800"/>
                  </a:cubicBezTo>
                  <a:cubicBezTo>
                    <a:pt x="15856" y="11528"/>
                    <a:pt x="15411" y="12175"/>
                    <a:pt x="14885" y="12701"/>
                  </a:cubicBezTo>
                  <a:cubicBezTo>
                    <a:pt x="14360" y="13227"/>
                    <a:pt x="13753" y="13631"/>
                    <a:pt x="13065" y="13915"/>
                  </a:cubicBezTo>
                  <a:cubicBezTo>
                    <a:pt x="12337" y="14238"/>
                    <a:pt x="11609" y="14360"/>
                    <a:pt x="10800" y="14360"/>
                  </a:cubicBezTo>
                  <a:cubicBezTo>
                    <a:pt x="9991" y="14360"/>
                    <a:pt x="9222" y="14238"/>
                    <a:pt x="8535" y="13915"/>
                  </a:cubicBezTo>
                  <a:cubicBezTo>
                    <a:pt x="7807" y="13631"/>
                    <a:pt x="7200" y="13227"/>
                    <a:pt x="6674" y="12701"/>
                  </a:cubicBezTo>
                  <a:cubicBezTo>
                    <a:pt x="6148" y="12175"/>
                    <a:pt x="5744" y="11528"/>
                    <a:pt x="5420" y="10800"/>
                  </a:cubicBezTo>
                  <a:cubicBezTo>
                    <a:pt x="5097" y="10112"/>
                    <a:pt x="4935" y="9344"/>
                    <a:pt x="4935" y="8535"/>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21" name="Shape 3787">
              <a:extLst>
                <a:ext uri="{FF2B5EF4-FFF2-40B4-BE49-F238E27FC236}">
                  <a16:creationId xmlns:a16="http://schemas.microsoft.com/office/drawing/2014/main" id="{4A41219A-A0E0-4E59-8FE8-CB0E18820D95}"/>
                </a:ext>
              </a:extLst>
            </p:cNvPr>
            <p:cNvSpPr/>
            <p:nvPr/>
          </p:nvSpPr>
          <p:spPr>
            <a:xfrm>
              <a:off x="2841904" y="1967560"/>
              <a:ext cx="273664" cy="264104"/>
            </a:xfrm>
            <a:custGeom>
              <a:avLst/>
              <a:gdLst/>
              <a:ahLst/>
              <a:cxnLst>
                <a:cxn ang="0">
                  <a:pos x="wd2" y="hd2"/>
                </a:cxn>
                <a:cxn ang="5400000">
                  <a:pos x="wd2" y="hd2"/>
                </a:cxn>
                <a:cxn ang="10800000">
                  <a:pos x="wd2" y="hd2"/>
                </a:cxn>
                <a:cxn ang="16200000">
                  <a:pos x="wd2" y="hd2"/>
                </a:cxn>
              </a:cxnLst>
              <a:rect l="0" t="0" r="r" b="b"/>
              <a:pathLst>
                <a:path w="21600" h="21600" extrusionOk="0">
                  <a:moveTo>
                    <a:pt x="18427" y="0"/>
                  </a:moveTo>
                  <a:cubicBezTo>
                    <a:pt x="18859" y="0"/>
                    <a:pt x="19256" y="75"/>
                    <a:pt x="19653" y="262"/>
                  </a:cubicBezTo>
                  <a:cubicBezTo>
                    <a:pt x="20049" y="448"/>
                    <a:pt x="20374" y="673"/>
                    <a:pt x="20662" y="972"/>
                  </a:cubicBezTo>
                  <a:cubicBezTo>
                    <a:pt x="20987" y="1271"/>
                    <a:pt x="21203" y="1607"/>
                    <a:pt x="21384" y="2018"/>
                  </a:cubicBezTo>
                  <a:cubicBezTo>
                    <a:pt x="21528" y="2429"/>
                    <a:pt x="21600" y="2840"/>
                    <a:pt x="21600" y="3289"/>
                  </a:cubicBezTo>
                  <a:cubicBezTo>
                    <a:pt x="21600" y="3774"/>
                    <a:pt x="21528" y="4223"/>
                    <a:pt x="21384" y="4597"/>
                  </a:cubicBezTo>
                  <a:cubicBezTo>
                    <a:pt x="21203" y="5008"/>
                    <a:pt x="20987" y="5344"/>
                    <a:pt x="20662" y="5680"/>
                  </a:cubicBezTo>
                  <a:cubicBezTo>
                    <a:pt x="20374" y="5979"/>
                    <a:pt x="20049" y="6203"/>
                    <a:pt x="19653" y="6390"/>
                  </a:cubicBezTo>
                  <a:cubicBezTo>
                    <a:pt x="19256" y="6577"/>
                    <a:pt x="18859" y="6652"/>
                    <a:pt x="18427" y="6652"/>
                  </a:cubicBezTo>
                  <a:cubicBezTo>
                    <a:pt x="18138" y="6652"/>
                    <a:pt x="17850" y="6615"/>
                    <a:pt x="17561" y="6540"/>
                  </a:cubicBezTo>
                  <a:cubicBezTo>
                    <a:pt x="17273" y="6465"/>
                    <a:pt x="17020" y="6316"/>
                    <a:pt x="16804" y="6166"/>
                  </a:cubicBezTo>
                  <a:cubicBezTo>
                    <a:pt x="16552" y="6054"/>
                    <a:pt x="16335" y="5867"/>
                    <a:pt x="16155" y="5680"/>
                  </a:cubicBezTo>
                  <a:cubicBezTo>
                    <a:pt x="15975" y="5493"/>
                    <a:pt x="15794" y="5269"/>
                    <a:pt x="15650" y="5008"/>
                  </a:cubicBezTo>
                  <a:cubicBezTo>
                    <a:pt x="6311" y="9081"/>
                    <a:pt x="6311" y="9081"/>
                    <a:pt x="6311" y="9081"/>
                  </a:cubicBezTo>
                  <a:cubicBezTo>
                    <a:pt x="6347" y="9230"/>
                    <a:pt x="6347" y="9343"/>
                    <a:pt x="6383" y="9492"/>
                  </a:cubicBezTo>
                  <a:cubicBezTo>
                    <a:pt x="6383" y="9642"/>
                    <a:pt x="6383" y="9791"/>
                    <a:pt x="6383" y="9978"/>
                  </a:cubicBezTo>
                  <a:cubicBezTo>
                    <a:pt x="6383" y="10090"/>
                    <a:pt x="6383" y="10239"/>
                    <a:pt x="6383" y="10389"/>
                  </a:cubicBezTo>
                  <a:cubicBezTo>
                    <a:pt x="6347" y="10538"/>
                    <a:pt x="6347" y="10651"/>
                    <a:pt x="6311" y="10800"/>
                  </a:cubicBezTo>
                  <a:cubicBezTo>
                    <a:pt x="6274" y="10912"/>
                    <a:pt x="6238" y="11062"/>
                    <a:pt x="6166" y="11174"/>
                  </a:cubicBezTo>
                  <a:cubicBezTo>
                    <a:pt x="6130" y="11323"/>
                    <a:pt x="6094" y="11435"/>
                    <a:pt x="6022" y="11585"/>
                  </a:cubicBezTo>
                  <a:cubicBezTo>
                    <a:pt x="12044" y="16032"/>
                    <a:pt x="12044" y="16032"/>
                    <a:pt x="12044" y="16032"/>
                  </a:cubicBezTo>
                  <a:cubicBezTo>
                    <a:pt x="12188" y="15882"/>
                    <a:pt x="12333" y="15733"/>
                    <a:pt x="12513" y="15583"/>
                  </a:cubicBezTo>
                  <a:cubicBezTo>
                    <a:pt x="12693" y="15434"/>
                    <a:pt x="12873" y="15322"/>
                    <a:pt x="13090" y="15210"/>
                  </a:cubicBezTo>
                  <a:cubicBezTo>
                    <a:pt x="13306" y="15135"/>
                    <a:pt x="13486" y="15060"/>
                    <a:pt x="13703" y="14985"/>
                  </a:cubicBezTo>
                  <a:cubicBezTo>
                    <a:pt x="13919" y="14948"/>
                    <a:pt x="14172" y="14911"/>
                    <a:pt x="14424" y="14911"/>
                  </a:cubicBezTo>
                  <a:cubicBezTo>
                    <a:pt x="14857" y="14911"/>
                    <a:pt x="15289" y="15023"/>
                    <a:pt x="15650" y="15210"/>
                  </a:cubicBezTo>
                  <a:cubicBezTo>
                    <a:pt x="16047" y="15359"/>
                    <a:pt x="16407" y="15621"/>
                    <a:pt x="16660" y="15920"/>
                  </a:cubicBezTo>
                  <a:cubicBezTo>
                    <a:pt x="16948" y="16219"/>
                    <a:pt x="17201" y="16592"/>
                    <a:pt x="17345" y="16966"/>
                  </a:cubicBezTo>
                  <a:cubicBezTo>
                    <a:pt x="17525" y="17377"/>
                    <a:pt x="17597" y="17788"/>
                    <a:pt x="17597" y="18274"/>
                  </a:cubicBezTo>
                  <a:cubicBezTo>
                    <a:pt x="17597" y="18722"/>
                    <a:pt x="17525" y="19171"/>
                    <a:pt x="17345" y="19582"/>
                  </a:cubicBezTo>
                  <a:cubicBezTo>
                    <a:pt x="17201" y="19993"/>
                    <a:pt x="16948" y="20329"/>
                    <a:pt x="16660" y="20628"/>
                  </a:cubicBezTo>
                  <a:cubicBezTo>
                    <a:pt x="16407" y="20927"/>
                    <a:pt x="16047" y="21152"/>
                    <a:pt x="15650" y="21338"/>
                  </a:cubicBezTo>
                  <a:cubicBezTo>
                    <a:pt x="15289" y="21488"/>
                    <a:pt x="14857" y="21600"/>
                    <a:pt x="14424" y="21600"/>
                  </a:cubicBezTo>
                  <a:cubicBezTo>
                    <a:pt x="13991" y="21600"/>
                    <a:pt x="13559" y="21488"/>
                    <a:pt x="13162" y="21338"/>
                  </a:cubicBezTo>
                  <a:cubicBezTo>
                    <a:pt x="12801" y="21152"/>
                    <a:pt x="12441" y="20927"/>
                    <a:pt x="12152" y="20628"/>
                  </a:cubicBezTo>
                  <a:cubicBezTo>
                    <a:pt x="11864" y="20329"/>
                    <a:pt x="11611" y="19993"/>
                    <a:pt x="11467" y="19582"/>
                  </a:cubicBezTo>
                  <a:cubicBezTo>
                    <a:pt x="11323" y="19171"/>
                    <a:pt x="11215" y="18722"/>
                    <a:pt x="11215" y="18274"/>
                  </a:cubicBezTo>
                  <a:cubicBezTo>
                    <a:pt x="11215" y="18125"/>
                    <a:pt x="11251" y="17975"/>
                    <a:pt x="11251" y="17863"/>
                  </a:cubicBezTo>
                  <a:cubicBezTo>
                    <a:pt x="11251" y="17713"/>
                    <a:pt x="11287" y="17601"/>
                    <a:pt x="11323" y="17452"/>
                  </a:cubicBezTo>
                  <a:cubicBezTo>
                    <a:pt x="11359" y="17340"/>
                    <a:pt x="11395" y="17190"/>
                    <a:pt x="11431" y="17078"/>
                  </a:cubicBezTo>
                  <a:cubicBezTo>
                    <a:pt x="11503" y="16929"/>
                    <a:pt x="11539" y="16817"/>
                    <a:pt x="11575" y="16742"/>
                  </a:cubicBezTo>
                  <a:cubicBezTo>
                    <a:pt x="5553" y="12220"/>
                    <a:pt x="5553" y="12220"/>
                    <a:pt x="5553" y="12220"/>
                  </a:cubicBezTo>
                  <a:cubicBezTo>
                    <a:pt x="5373" y="12370"/>
                    <a:pt x="5229" y="12519"/>
                    <a:pt x="5048" y="12631"/>
                  </a:cubicBezTo>
                  <a:cubicBezTo>
                    <a:pt x="4868" y="12781"/>
                    <a:pt x="4688" y="12893"/>
                    <a:pt x="4508" y="12967"/>
                  </a:cubicBezTo>
                  <a:cubicBezTo>
                    <a:pt x="4291" y="13080"/>
                    <a:pt x="4075" y="13154"/>
                    <a:pt x="3858" y="13192"/>
                  </a:cubicBezTo>
                  <a:cubicBezTo>
                    <a:pt x="3642" y="13266"/>
                    <a:pt x="3426" y="13266"/>
                    <a:pt x="3209" y="13266"/>
                  </a:cubicBezTo>
                  <a:cubicBezTo>
                    <a:pt x="2777" y="13266"/>
                    <a:pt x="2344" y="13192"/>
                    <a:pt x="1947" y="13005"/>
                  </a:cubicBezTo>
                  <a:cubicBezTo>
                    <a:pt x="1551" y="12818"/>
                    <a:pt x="1226" y="12594"/>
                    <a:pt x="938" y="12295"/>
                  </a:cubicBezTo>
                  <a:cubicBezTo>
                    <a:pt x="649" y="11996"/>
                    <a:pt x="397" y="11660"/>
                    <a:pt x="252" y="11248"/>
                  </a:cubicBezTo>
                  <a:cubicBezTo>
                    <a:pt x="72" y="10837"/>
                    <a:pt x="0" y="10426"/>
                    <a:pt x="0" y="9978"/>
                  </a:cubicBezTo>
                  <a:cubicBezTo>
                    <a:pt x="0" y="9529"/>
                    <a:pt x="72" y="9081"/>
                    <a:pt x="252" y="8670"/>
                  </a:cubicBezTo>
                  <a:cubicBezTo>
                    <a:pt x="397" y="8259"/>
                    <a:pt x="649" y="7922"/>
                    <a:pt x="938" y="7624"/>
                  </a:cubicBezTo>
                  <a:cubicBezTo>
                    <a:pt x="1226" y="7287"/>
                    <a:pt x="1551" y="7063"/>
                    <a:pt x="1947" y="6913"/>
                  </a:cubicBezTo>
                  <a:cubicBezTo>
                    <a:pt x="2344" y="6727"/>
                    <a:pt x="2777" y="6652"/>
                    <a:pt x="3209" y="6652"/>
                  </a:cubicBezTo>
                  <a:cubicBezTo>
                    <a:pt x="3498" y="6652"/>
                    <a:pt x="3750" y="6689"/>
                    <a:pt x="4039" y="6764"/>
                  </a:cubicBezTo>
                  <a:cubicBezTo>
                    <a:pt x="4327" y="6876"/>
                    <a:pt x="4580" y="6951"/>
                    <a:pt x="4832" y="7100"/>
                  </a:cubicBezTo>
                  <a:cubicBezTo>
                    <a:pt x="5048" y="7250"/>
                    <a:pt x="5265" y="7437"/>
                    <a:pt x="5481" y="7624"/>
                  </a:cubicBezTo>
                  <a:cubicBezTo>
                    <a:pt x="5697" y="7810"/>
                    <a:pt x="5842" y="8035"/>
                    <a:pt x="5986" y="8296"/>
                  </a:cubicBezTo>
                  <a:cubicBezTo>
                    <a:pt x="15362" y="4223"/>
                    <a:pt x="15362" y="4223"/>
                    <a:pt x="15362" y="4223"/>
                  </a:cubicBezTo>
                  <a:cubicBezTo>
                    <a:pt x="15289" y="4111"/>
                    <a:pt x="15253" y="3961"/>
                    <a:pt x="15253" y="3774"/>
                  </a:cubicBezTo>
                  <a:cubicBezTo>
                    <a:pt x="15217" y="3625"/>
                    <a:pt x="15217" y="3475"/>
                    <a:pt x="15217" y="3289"/>
                  </a:cubicBezTo>
                  <a:cubicBezTo>
                    <a:pt x="15217" y="2840"/>
                    <a:pt x="15289" y="2429"/>
                    <a:pt x="15470" y="2018"/>
                  </a:cubicBezTo>
                  <a:cubicBezTo>
                    <a:pt x="15650" y="1607"/>
                    <a:pt x="15866" y="1271"/>
                    <a:pt x="16155" y="972"/>
                  </a:cubicBezTo>
                  <a:cubicBezTo>
                    <a:pt x="16443" y="673"/>
                    <a:pt x="16768" y="448"/>
                    <a:pt x="17165" y="262"/>
                  </a:cubicBezTo>
                  <a:cubicBezTo>
                    <a:pt x="17561" y="75"/>
                    <a:pt x="17958" y="0"/>
                    <a:pt x="18427" y="0"/>
                  </a:cubicBezTo>
                  <a:close/>
                  <a:moveTo>
                    <a:pt x="3209" y="12444"/>
                  </a:moveTo>
                  <a:cubicBezTo>
                    <a:pt x="3534" y="12444"/>
                    <a:pt x="3858" y="12370"/>
                    <a:pt x="4147" y="12257"/>
                  </a:cubicBezTo>
                  <a:cubicBezTo>
                    <a:pt x="4435" y="12108"/>
                    <a:pt x="4688" y="11958"/>
                    <a:pt x="4904" y="11734"/>
                  </a:cubicBezTo>
                  <a:cubicBezTo>
                    <a:pt x="5121" y="11473"/>
                    <a:pt x="5265" y="11248"/>
                    <a:pt x="5409" y="10949"/>
                  </a:cubicBezTo>
                  <a:cubicBezTo>
                    <a:pt x="5517" y="10651"/>
                    <a:pt x="5589" y="10314"/>
                    <a:pt x="5589" y="9978"/>
                  </a:cubicBezTo>
                  <a:cubicBezTo>
                    <a:pt x="5589" y="9604"/>
                    <a:pt x="5517" y="9268"/>
                    <a:pt x="5409" y="9006"/>
                  </a:cubicBezTo>
                  <a:cubicBezTo>
                    <a:pt x="5265" y="8707"/>
                    <a:pt x="5121" y="8446"/>
                    <a:pt x="4904" y="8221"/>
                  </a:cubicBezTo>
                  <a:cubicBezTo>
                    <a:pt x="4688" y="7997"/>
                    <a:pt x="4435" y="7810"/>
                    <a:pt x="4147" y="7661"/>
                  </a:cubicBezTo>
                  <a:cubicBezTo>
                    <a:pt x="3858" y="7549"/>
                    <a:pt x="3534" y="7474"/>
                    <a:pt x="3209" y="7474"/>
                  </a:cubicBezTo>
                  <a:cubicBezTo>
                    <a:pt x="2849" y="7474"/>
                    <a:pt x="2560" y="7549"/>
                    <a:pt x="2272" y="7661"/>
                  </a:cubicBezTo>
                  <a:cubicBezTo>
                    <a:pt x="1983" y="7810"/>
                    <a:pt x="1731" y="7997"/>
                    <a:pt x="1515" y="8221"/>
                  </a:cubicBezTo>
                  <a:cubicBezTo>
                    <a:pt x="1298" y="8446"/>
                    <a:pt x="1118" y="8707"/>
                    <a:pt x="1010" y="9006"/>
                  </a:cubicBezTo>
                  <a:cubicBezTo>
                    <a:pt x="865" y="9268"/>
                    <a:pt x="793" y="9604"/>
                    <a:pt x="793" y="9978"/>
                  </a:cubicBezTo>
                  <a:cubicBezTo>
                    <a:pt x="793" y="10314"/>
                    <a:pt x="865" y="10651"/>
                    <a:pt x="1010" y="10949"/>
                  </a:cubicBezTo>
                  <a:cubicBezTo>
                    <a:pt x="1118" y="11248"/>
                    <a:pt x="1298" y="11473"/>
                    <a:pt x="1515" y="11734"/>
                  </a:cubicBezTo>
                  <a:cubicBezTo>
                    <a:pt x="1731" y="11958"/>
                    <a:pt x="1983" y="12108"/>
                    <a:pt x="2272" y="12257"/>
                  </a:cubicBezTo>
                  <a:cubicBezTo>
                    <a:pt x="2560" y="12370"/>
                    <a:pt x="2849" y="12444"/>
                    <a:pt x="3209" y="12444"/>
                  </a:cubicBezTo>
                  <a:close/>
                  <a:moveTo>
                    <a:pt x="14424" y="15770"/>
                  </a:moveTo>
                  <a:cubicBezTo>
                    <a:pt x="14063" y="15770"/>
                    <a:pt x="13775" y="15808"/>
                    <a:pt x="13486" y="15957"/>
                  </a:cubicBezTo>
                  <a:cubicBezTo>
                    <a:pt x="13198" y="16069"/>
                    <a:pt x="12946" y="16256"/>
                    <a:pt x="12729" y="16480"/>
                  </a:cubicBezTo>
                  <a:cubicBezTo>
                    <a:pt x="12513" y="16704"/>
                    <a:pt x="12333" y="16966"/>
                    <a:pt x="12224" y="17302"/>
                  </a:cubicBezTo>
                  <a:cubicBezTo>
                    <a:pt x="12080" y="17601"/>
                    <a:pt x="12044" y="17938"/>
                    <a:pt x="12044" y="18274"/>
                  </a:cubicBezTo>
                  <a:cubicBezTo>
                    <a:pt x="12044" y="18610"/>
                    <a:pt x="12080" y="18909"/>
                    <a:pt x="12224" y="19246"/>
                  </a:cubicBezTo>
                  <a:cubicBezTo>
                    <a:pt x="12333" y="19545"/>
                    <a:pt x="12513" y="19806"/>
                    <a:pt x="12729" y="20030"/>
                  </a:cubicBezTo>
                  <a:cubicBezTo>
                    <a:pt x="12946" y="20255"/>
                    <a:pt x="13198" y="20442"/>
                    <a:pt x="13486" y="20591"/>
                  </a:cubicBezTo>
                  <a:cubicBezTo>
                    <a:pt x="13775" y="20703"/>
                    <a:pt x="14063" y="20778"/>
                    <a:pt x="14424" y="20778"/>
                  </a:cubicBezTo>
                  <a:cubicBezTo>
                    <a:pt x="14749" y="20778"/>
                    <a:pt x="15037" y="20703"/>
                    <a:pt x="15326" y="20591"/>
                  </a:cubicBezTo>
                  <a:cubicBezTo>
                    <a:pt x="15650" y="20442"/>
                    <a:pt x="15903" y="20255"/>
                    <a:pt x="16119" y="20030"/>
                  </a:cubicBezTo>
                  <a:cubicBezTo>
                    <a:pt x="16335" y="19806"/>
                    <a:pt x="16516" y="19545"/>
                    <a:pt x="16624" y="19246"/>
                  </a:cubicBezTo>
                  <a:cubicBezTo>
                    <a:pt x="16768" y="18909"/>
                    <a:pt x="16804" y="18610"/>
                    <a:pt x="16804" y="18274"/>
                  </a:cubicBezTo>
                  <a:cubicBezTo>
                    <a:pt x="16804" y="17938"/>
                    <a:pt x="16768" y="17601"/>
                    <a:pt x="16624" y="17302"/>
                  </a:cubicBezTo>
                  <a:cubicBezTo>
                    <a:pt x="16516" y="16966"/>
                    <a:pt x="16335" y="16704"/>
                    <a:pt x="16119" y="16480"/>
                  </a:cubicBezTo>
                  <a:cubicBezTo>
                    <a:pt x="15903" y="16256"/>
                    <a:pt x="15650" y="16069"/>
                    <a:pt x="15326" y="15957"/>
                  </a:cubicBezTo>
                  <a:cubicBezTo>
                    <a:pt x="15037" y="15808"/>
                    <a:pt x="14749" y="15770"/>
                    <a:pt x="14424" y="15770"/>
                  </a:cubicBezTo>
                  <a:close/>
                  <a:moveTo>
                    <a:pt x="18427" y="5830"/>
                  </a:moveTo>
                  <a:cubicBezTo>
                    <a:pt x="18751" y="5830"/>
                    <a:pt x="19076" y="5755"/>
                    <a:pt x="19364" y="5643"/>
                  </a:cubicBezTo>
                  <a:cubicBezTo>
                    <a:pt x="19617" y="5493"/>
                    <a:pt x="19869" y="5344"/>
                    <a:pt x="20085" y="5082"/>
                  </a:cubicBezTo>
                  <a:cubicBezTo>
                    <a:pt x="20338" y="4858"/>
                    <a:pt x="20482" y="4597"/>
                    <a:pt x="20626" y="4298"/>
                  </a:cubicBezTo>
                  <a:cubicBezTo>
                    <a:pt x="20735" y="3999"/>
                    <a:pt x="20807" y="3662"/>
                    <a:pt x="20807" y="3289"/>
                  </a:cubicBezTo>
                  <a:cubicBezTo>
                    <a:pt x="20807" y="2990"/>
                    <a:pt x="20735" y="2653"/>
                    <a:pt x="20626" y="2354"/>
                  </a:cubicBezTo>
                  <a:cubicBezTo>
                    <a:pt x="20482" y="2055"/>
                    <a:pt x="20338" y="1756"/>
                    <a:pt x="20085" y="1532"/>
                  </a:cubicBezTo>
                  <a:cubicBezTo>
                    <a:pt x="19869" y="1308"/>
                    <a:pt x="19617" y="1158"/>
                    <a:pt x="19364" y="1009"/>
                  </a:cubicBezTo>
                  <a:cubicBezTo>
                    <a:pt x="19076" y="897"/>
                    <a:pt x="18751" y="822"/>
                    <a:pt x="18427" y="822"/>
                  </a:cubicBezTo>
                  <a:cubicBezTo>
                    <a:pt x="18066" y="822"/>
                    <a:pt x="17742" y="897"/>
                    <a:pt x="17489" y="1009"/>
                  </a:cubicBezTo>
                  <a:cubicBezTo>
                    <a:pt x="17201" y="1158"/>
                    <a:pt x="16948" y="1308"/>
                    <a:pt x="16732" y="1532"/>
                  </a:cubicBezTo>
                  <a:cubicBezTo>
                    <a:pt x="16516" y="1756"/>
                    <a:pt x="16335" y="2055"/>
                    <a:pt x="16191" y="2354"/>
                  </a:cubicBezTo>
                  <a:cubicBezTo>
                    <a:pt x="16083" y="2653"/>
                    <a:pt x="16011" y="2990"/>
                    <a:pt x="16011" y="3289"/>
                  </a:cubicBezTo>
                  <a:cubicBezTo>
                    <a:pt x="16011" y="3662"/>
                    <a:pt x="16083" y="3999"/>
                    <a:pt x="16191" y="4298"/>
                  </a:cubicBezTo>
                  <a:cubicBezTo>
                    <a:pt x="16335" y="4597"/>
                    <a:pt x="16516" y="4858"/>
                    <a:pt x="16732" y="5082"/>
                  </a:cubicBezTo>
                  <a:cubicBezTo>
                    <a:pt x="16948" y="5344"/>
                    <a:pt x="17201" y="5493"/>
                    <a:pt x="17489" y="5643"/>
                  </a:cubicBezTo>
                  <a:cubicBezTo>
                    <a:pt x="17742" y="5755"/>
                    <a:pt x="18066" y="5830"/>
                    <a:pt x="18427" y="5830"/>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22" name="Shape 3788">
              <a:extLst>
                <a:ext uri="{FF2B5EF4-FFF2-40B4-BE49-F238E27FC236}">
                  <a16:creationId xmlns:a16="http://schemas.microsoft.com/office/drawing/2014/main" id="{A5AC0949-B57F-498E-BC19-F087D70C6FC7}"/>
                </a:ext>
              </a:extLst>
            </p:cNvPr>
            <p:cNvSpPr/>
            <p:nvPr/>
          </p:nvSpPr>
          <p:spPr>
            <a:xfrm>
              <a:off x="3485891" y="1967645"/>
              <a:ext cx="233033" cy="264104"/>
            </a:xfrm>
            <a:custGeom>
              <a:avLst/>
              <a:gdLst/>
              <a:ahLst/>
              <a:cxnLst>
                <a:cxn ang="0">
                  <a:pos x="wd2" y="hd2"/>
                </a:cxn>
                <a:cxn ang="5400000">
                  <a:pos x="wd2" y="hd2"/>
                </a:cxn>
                <a:cxn ang="10800000">
                  <a:pos x="wd2" y="hd2"/>
                </a:cxn>
                <a:cxn ang="16200000">
                  <a:pos x="wd2" y="hd2"/>
                </a:cxn>
              </a:cxnLst>
              <a:rect l="0" t="0" r="r" b="b"/>
              <a:pathLst>
                <a:path w="21600" h="21600" extrusionOk="0">
                  <a:moveTo>
                    <a:pt x="10821" y="0"/>
                  </a:moveTo>
                  <a:cubicBezTo>
                    <a:pt x="12301" y="0"/>
                    <a:pt x="13695" y="112"/>
                    <a:pt x="15006" y="336"/>
                  </a:cubicBezTo>
                  <a:cubicBezTo>
                    <a:pt x="16316" y="598"/>
                    <a:pt x="17458" y="934"/>
                    <a:pt x="18472" y="1345"/>
                  </a:cubicBezTo>
                  <a:cubicBezTo>
                    <a:pt x="19402" y="1756"/>
                    <a:pt x="20163" y="2205"/>
                    <a:pt x="20755" y="2803"/>
                  </a:cubicBezTo>
                  <a:cubicBezTo>
                    <a:pt x="21304" y="3363"/>
                    <a:pt x="21600" y="3961"/>
                    <a:pt x="21600" y="4559"/>
                  </a:cubicBezTo>
                  <a:cubicBezTo>
                    <a:pt x="21600" y="17003"/>
                    <a:pt x="21600" y="17003"/>
                    <a:pt x="21600" y="17003"/>
                  </a:cubicBezTo>
                  <a:cubicBezTo>
                    <a:pt x="21600" y="17639"/>
                    <a:pt x="21304" y="18237"/>
                    <a:pt x="20755" y="18797"/>
                  </a:cubicBezTo>
                  <a:cubicBezTo>
                    <a:pt x="20163" y="19358"/>
                    <a:pt x="19402" y="19844"/>
                    <a:pt x="18472" y="20217"/>
                  </a:cubicBezTo>
                  <a:cubicBezTo>
                    <a:pt x="17458" y="20666"/>
                    <a:pt x="16316" y="21002"/>
                    <a:pt x="15006" y="21226"/>
                  </a:cubicBezTo>
                  <a:cubicBezTo>
                    <a:pt x="13695" y="21488"/>
                    <a:pt x="12301" y="21600"/>
                    <a:pt x="10821" y="21600"/>
                  </a:cubicBezTo>
                  <a:cubicBezTo>
                    <a:pt x="9299" y="21600"/>
                    <a:pt x="7905" y="21488"/>
                    <a:pt x="6594" y="21226"/>
                  </a:cubicBezTo>
                  <a:cubicBezTo>
                    <a:pt x="5284" y="21002"/>
                    <a:pt x="4142" y="20666"/>
                    <a:pt x="3170" y="20217"/>
                  </a:cubicBezTo>
                  <a:cubicBezTo>
                    <a:pt x="2198" y="19844"/>
                    <a:pt x="1437" y="19358"/>
                    <a:pt x="888" y="18797"/>
                  </a:cubicBezTo>
                  <a:cubicBezTo>
                    <a:pt x="296" y="18237"/>
                    <a:pt x="0" y="17639"/>
                    <a:pt x="0" y="17003"/>
                  </a:cubicBezTo>
                  <a:cubicBezTo>
                    <a:pt x="0" y="4559"/>
                    <a:pt x="0" y="4559"/>
                    <a:pt x="0" y="4559"/>
                  </a:cubicBezTo>
                  <a:cubicBezTo>
                    <a:pt x="0" y="3961"/>
                    <a:pt x="296" y="3363"/>
                    <a:pt x="888" y="2803"/>
                  </a:cubicBezTo>
                  <a:cubicBezTo>
                    <a:pt x="1437" y="2205"/>
                    <a:pt x="2198" y="1756"/>
                    <a:pt x="3170" y="1345"/>
                  </a:cubicBezTo>
                  <a:cubicBezTo>
                    <a:pt x="4142" y="934"/>
                    <a:pt x="5284" y="598"/>
                    <a:pt x="6594" y="336"/>
                  </a:cubicBezTo>
                  <a:cubicBezTo>
                    <a:pt x="7905" y="112"/>
                    <a:pt x="9299" y="0"/>
                    <a:pt x="10821" y="0"/>
                  </a:cubicBezTo>
                  <a:close/>
                  <a:moveTo>
                    <a:pt x="10821" y="822"/>
                  </a:moveTo>
                  <a:cubicBezTo>
                    <a:pt x="9342" y="822"/>
                    <a:pt x="7989" y="934"/>
                    <a:pt x="6805" y="1158"/>
                  </a:cubicBezTo>
                  <a:cubicBezTo>
                    <a:pt x="5622" y="1383"/>
                    <a:pt x="4607" y="1682"/>
                    <a:pt x="3720" y="2018"/>
                  </a:cubicBezTo>
                  <a:cubicBezTo>
                    <a:pt x="2832" y="2392"/>
                    <a:pt x="2156" y="2803"/>
                    <a:pt x="1691" y="3214"/>
                  </a:cubicBezTo>
                  <a:cubicBezTo>
                    <a:pt x="1184" y="3662"/>
                    <a:pt x="972" y="4111"/>
                    <a:pt x="972" y="4559"/>
                  </a:cubicBezTo>
                  <a:cubicBezTo>
                    <a:pt x="972" y="5008"/>
                    <a:pt x="1184" y="5456"/>
                    <a:pt x="1691" y="5904"/>
                  </a:cubicBezTo>
                  <a:cubicBezTo>
                    <a:pt x="2156" y="6353"/>
                    <a:pt x="2832" y="6727"/>
                    <a:pt x="3720" y="7100"/>
                  </a:cubicBezTo>
                  <a:cubicBezTo>
                    <a:pt x="4607" y="7437"/>
                    <a:pt x="5622" y="7736"/>
                    <a:pt x="6805" y="7960"/>
                  </a:cubicBezTo>
                  <a:cubicBezTo>
                    <a:pt x="7989" y="8184"/>
                    <a:pt x="9342" y="8296"/>
                    <a:pt x="10821" y="8296"/>
                  </a:cubicBezTo>
                  <a:cubicBezTo>
                    <a:pt x="12258" y="8296"/>
                    <a:pt x="13611" y="8184"/>
                    <a:pt x="14795" y="7960"/>
                  </a:cubicBezTo>
                  <a:cubicBezTo>
                    <a:pt x="15978" y="7736"/>
                    <a:pt x="17035" y="7437"/>
                    <a:pt x="17923" y="7100"/>
                  </a:cubicBezTo>
                  <a:cubicBezTo>
                    <a:pt x="18768" y="6727"/>
                    <a:pt x="19486" y="6353"/>
                    <a:pt x="19951" y="5904"/>
                  </a:cubicBezTo>
                  <a:cubicBezTo>
                    <a:pt x="20416" y="5456"/>
                    <a:pt x="20670" y="5008"/>
                    <a:pt x="20670" y="4559"/>
                  </a:cubicBezTo>
                  <a:cubicBezTo>
                    <a:pt x="20670" y="4111"/>
                    <a:pt x="20416" y="3662"/>
                    <a:pt x="19951" y="3214"/>
                  </a:cubicBezTo>
                  <a:cubicBezTo>
                    <a:pt x="19486" y="2803"/>
                    <a:pt x="18768" y="2392"/>
                    <a:pt x="17923" y="2018"/>
                  </a:cubicBezTo>
                  <a:cubicBezTo>
                    <a:pt x="17035" y="1682"/>
                    <a:pt x="15978" y="1383"/>
                    <a:pt x="14795" y="1158"/>
                  </a:cubicBezTo>
                  <a:cubicBezTo>
                    <a:pt x="13611" y="934"/>
                    <a:pt x="12258" y="822"/>
                    <a:pt x="10821" y="822"/>
                  </a:cubicBezTo>
                  <a:close/>
                  <a:moveTo>
                    <a:pt x="20670" y="8707"/>
                  </a:moveTo>
                  <a:cubicBezTo>
                    <a:pt x="20670" y="6428"/>
                    <a:pt x="20670" y="6428"/>
                    <a:pt x="20670" y="6428"/>
                  </a:cubicBezTo>
                  <a:cubicBezTo>
                    <a:pt x="20247" y="6839"/>
                    <a:pt x="19698" y="7212"/>
                    <a:pt x="19022" y="7549"/>
                  </a:cubicBezTo>
                  <a:cubicBezTo>
                    <a:pt x="18345" y="7848"/>
                    <a:pt x="17584" y="8147"/>
                    <a:pt x="16739" y="8371"/>
                  </a:cubicBezTo>
                  <a:cubicBezTo>
                    <a:pt x="15894" y="8633"/>
                    <a:pt x="14964" y="8819"/>
                    <a:pt x="13991" y="8931"/>
                  </a:cubicBezTo>
                  <a:cubicBezTo>
                    <a:pt x="12977" y="9081"/>
                    <a:pt x="11920" y="9156"/>
                    <a:pt x="10821" y="9156"/>
                  </a:cubicBezTo>
                  <a:cubicBezTo>
                    <a:pt x="9722" y="9156"/>
                    <a:pt x="8665" y="9081"/>
                    <a:pt x="7651" y="8931"/>
                  </a:cubicBezTo>
                  <a:cubicBezTo>
                    <a:pt x="6636" y="8819"/>
                    <a:pt x="5706" y="8633"/>
                    <a:pt x="4861" y="8371"/>
                  </a:cubicBezTo>
                  <a:cubicBezTo>
                    <a:pt x="4016" y="8147"/>
                    <a:pt x="3255" y="7848"/>
                    <a:pt x="2578" y="7549"/>
                  </a:cubicBezTo>
                  <a:cubicBezTo>
                    <a:pt x="1902" y="7212"/>
                    <a:pt x="1353" y="6839"/>
                    <a:pt x="972" y="6428"/>
                  </a:cubicBezTo>
                  <a:cubicBezTo>
                    <a:pt x="972" y="8707"/>
                    <a:pt x="972" y="8707"/>
                    <a:pt x="972" y="8707"/>
                  </a:cubicBezTo>
                  <a:cubicBezTo>
                    <a:pt x="972" y="9156"/>
                    <a:pt x="1184" y="9604"/>
                    <a:pt x="1691" y="10053"/>
                  </a:cubicBezTo>
                  <a:cubicBezTo>
                    <a:pt x="2156" y="10464"/>
                    <a:pt x="2832" y="10875"/>
                    <a:pt x="3720" y="11248"/>
                  </a:cubicBezTo>
                  <a:cubicBezTo>
                    <a:pt x="4607" y="11585"/>
                    <a:pt x="5622" y="11884"/>
                    <a:pt x="6805" y="12108"/>
                  </a:cubicBezTo>
                  <a:cubicBezTo>
                    <a:pt x="7989" y="12332"/>
                    <a:pt x="9342" y="12444"/>
                    <a:pt x="10821" y="12444"/>
                  </a:cubicBezTo>
                  <a:cubicBezTo>
                    <a:pt x="12258" y="12444"/>
                    <a:pt x="13611" y="12332"/>
                    <a:pt x="14795" y="12108"/>
                  </a:cubicBezTo>
                  <a:cubicBezTo>
                    <a:pt x="15978" y="11884"/>
                    <a:pt x="17035" y="11585"/>
                    <a:pt x="17923" y="11248"/>
                  </a:cubicBezTo>
                  <a:cubicBezTo>
                    <a:pt x="18768" y="10875"/>
                    <a:pt x="19486" y="10464"/>
                    <a:pt x="19951" y="10053"/>
                  </a:cubicBezTo>
                  <a:cubicBezTo>
                    <a:pt x="20416" y="9604"/>
                    <a:pt x="20670" y="9156"/>
                    <a:pt x="20670" y="8707"/>
                  </a:cubicBezTo>
                  <a:close/>
                  <a:moveTo>
                    <a:pt x="20670" y="12893"/>
                  </a:moveTo>
                  <a:cubicBezTo>
                    <a:pt x="20670" y="10613"/>
                    <a:pt x="20670" y="10613"/>
                    <a:pt x="20670" y="10613"/>
                  </a:cubicBezTo>
                  <a:cubicBezTo>
                    <a:pt x="20247" y="10987"/>
                    <a:pt x="19698" y="11361"/>
                    <a:pt x="19022" y="11660"/>
                  </a:cubicBezTo>
                  <a:cubicBezTo>
                    <a:pt x="18345" y="11996"/>
                    <a:pt x="17584" y="12295"/>
                    <a:pt x="16739" y="12556"/>
                  </a:cubicBezTo>
                  <a:cubicBezTo>
                    <a:pt x="15894" y="12781"/>
                    <a:pt x="14964" y="12967"/>
                    <a:pt x="13991" y="13080"/>
                  </a:cubicBezTo>
                  <a:cubicBezTo>
                    <a:pt x="12977" y="13192"/>
                    <a:pt x="11920" y="13266"/>
                    <a:pt x="10821" y="13266"/>
                  </a:cubicBezTo>
                  <a:cubicBezTo>
                    <a:pt x="9722" y="13266"/>
                    <a:pt x="8665" y="13192"/>
                    <a:pt x="7651" y="13080"/>
                  </a:cubicBezTo>
                  <a:cubicBezTo>
                    <a:pt x="6636" y="12967"/>
                    <a:pt x="5706" y="12781"/>
                    <a:pt x="4861" y="12556"/>
                  </a:cubicBezTo>
                  <a:cubicBezTo>
                    <a:pt x="4016" y="12295"/>
                    <a:pt x="3255" y="11996"/>
                    <a:pt x="2578" y="11660"/>
                  </a:cubicBezTo>
                  <a:cubicBezTo>
                    <a:pt x="1902" y="11361"/>
                    <a:pt x="1353" y="10987"/>
                    <a:pt x="972" y="10613"/>
                  </a:cubicBezTo>
                  <a:cubicBezTo>
                    <a:pt x="972" y="12893"/>
                    <a:pt x="972" y="12893"/>
                    <a:pt x="972" y="12893"/>
                  </a:cubicBezTo>
                  <a:cubicBezTo>
                    <a:pt x="972" y="13304"/>
                    <a:pt x="1184" y="13752"/>
                    <a:pt x="1691" y="14201"/>
                  </a:cubicBezTo>
                  <a:cubicBezTo>
                    <a:pt x="2156" y="14649"/>
                    <a:pt x="2832" y="15060"/>
                    <a:pt x="3720" y="15397"/>
                  </a:cubicBezTo>
                  <a:cubicBezTo>
                    <a:pt x="4607" y="15770"/>
                    <a:pt x="5622" y="16069"/>
                    <a:pt x="6805" y="16256"/>
                  </a:cubicBezTo>
                  <a:cubicBezTo>
                    <a:pt x="7989" y="16480"/>
                    <a:pt x="9342" y="16592"/>
                    <a:pt x="10821" y="16592"/>
                  </a:cubicBezTo>
                  <a:cubicBezTo>
                    <a:pt x="12258" y="16592"/>
                    <a:pt x="13611" y="16480"/>
                    <a:pt x="14795" y="16256"/>
                  </a:cubicBezTo>
                  <a:cubicBezTo>
                    <a:pt x="15978" y="16069"/>
                    <a:pt x="17035" y="15770"/>
                    <a:pt x="17923" y="15397"/>
                  </a:cubicBezTo>
                  <a:cubicBezTo>
                    <a:pt x="18768" y="15060"/>
                    <a:pt x="19486" y="14649"/>
                    <a:pt x="19951" y="14201"/>
                  </a:cubicBezTo>
                  <a:cubicBezTo>
                    <a:pt x="20416" y="13752"/>
                    <a:pt x="20670" y="13304"/>
                    <a:pt x="20670" y="12893"/>
                  </a:cubicBezTo>
                  <a:close/>
                  <a:moveTo>
                    <a:pt x="20670" y="16181"/>
                  </a:moveTo>
                  <a:cubicBezTo>
                    <a:pt x="20670" y="14724"/>
                    <a:pt x="20670" y="14724"/>
                    <a:pt x="20670" y="14724"/>
                  </a:cubicBezTo>
                  <a:cubicBezTo>
                    <a:pt x="20247" y="15135"/>
                    <a:pt x="19698" y="15471"/>
                    <a:pt x="19022" y="15845"/>
                  </a:cubicBezTo>
                  <a:cubicBezTo>
                    <a:pt x="18345" y="16181"/>
                    <a:pt x="17584" y="16443"/>
                    <a:pt x="16739" y="16667"/>
                  </a:cubicBezTo>
                  <a:cubicBezTo>
                    <a:pt x="15894" y="16891"/>
                    <a:pt x="14964" y="17078"/>
                    <a:pt x="13991" y="17228"/>
                  </a:cubicBezTo>
                  <a:cubicBezTo>
                    <a:pt x="12977" y="17340"/>
                    <a:pt x="11920" y="17415"/>
                    <a:pt x="10821" y="17415"/>
                  </a:cubicBezTo>
                  <a:cubicBezTo>
                    <a:pt x="9722" y="17415"/>
                    <a:pt x="8665" y="17340"/>
                    <a:pt x="7651" y="17228"/>
                  </a:cubicBezTo>
                  <a:cubicBezTo>
                    <a:pt x="6636" y="17078"/>
                    <a:pt x="5706" y="16891"/>
                    <a:pt x="4861" y="16667"/>
                  </a:cubicBezTo>
                  <a:cubicBezTo>
                    <a:pt x="4016" y="16443"/>
                    <a:pt x="3255" y="16181"/>
                    <a:pt x="2578" y="15845"/>
                  </a:cubicBezTo>
                  <a:cubicBezTo>
                    <a:pt x="1902" y="15471"/>
                    <a:pt x="1353" y="15135"/>
                    <a:pt x="972" y="14724"/>
                  </a:cubicBezTo>
                  <a:cubicBezTo>
                    <a:pt x="972" y="17003"/>
                    <a:pt x="972" y="17003"/>
                    <a:pt x="972" y="17003"/>
                  </a:cubicBezTo>
                  <a:cubicBezTo>
                    <a:pt x="972" y="17489"/>
                    <a:pt x="1184" y="17938"/>
                    <a:pt x="1691" y="18349"/>
                  </a:cubicBezTo>
                  <a:cubicBezTo>
                    <a:pt x="2156" y="18797"/>
                    <a:pt x="2832" y="19208"/>
                    <a:pt x="3720" y="19545"/>
                  </a:cubicBezTo>
                  <a:cubicBezTo>
                    <a:pt x="4607" y="19918"/>
                    <a:pt x="5622" y="20217"/>
                    <a:pt x="6805" y="20442"/>
                  </a:cubicBezTo>
                  <a:cubicBezTo>
                    <a:pt x="7989" y="20666"/>
                    <a:pt x="9342" y="20778"/>
                    <a:pt x="10821" y="20778"/>
                  </a:cubicBezTo>
                  <a:cubicBezTo>
                    <a:pt x="12258" y="20778"/>
                    <a:pt x="13611" y="20666"/>
                    <a:pt x="14795" y="20442"/>
                  </a:cubicBezTo>
                  <a:cubicBezTo>
                    <a:pt x="15978" y="20217"/>
                    <a:pt x="17035" y="19918"/>
                    <a:pt x="17923" y="19545"/>
                  </a:cubicBezTo>
                  <a:cubicBezTo>
                    <a:pt x="18768" y="19208"/>
                    <a:pt x="19486" y="18797"/>
                    <a:pt x="19951" y="18349"/>
                  </a:cubicBezTo>
                  <a:cubicBezTo>
                    <a:pt x="20416" y="17938"/>
                    <a:pt x="20670" y="17489"/>
                    <a:pt x="20670" y="17003"/>
                  </a:cubicBezTo>
                  <a:lnTo>
                    <a:pt x="20670" y="16181"/>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23" name="Shape 3789">
              <a:extLst>
                <a:ext uri="{FF2B5EF4-FFF2-40B4-BE49-F238E27FC236}">
                  <a16:creationId xmlns:a16="http://schemas.microsoft.com/office/drawing/2014/main" id="{4A34E57B-89F3-4DB6-BDEE-2250EFC95518}"/>
                </a:ext>
              </a:extLst>
            </p:cNvPr>
            <p:cNvSpPr/>
            <p:nvPr/>
          </p:nvSpPr>
          <p:spPr>
            <a:xfrm>
              <a:off x="4106574" y="1980108"/>
              <a:ext cx="239008" cy="239008"/>
            </a:xfrm>
            <a:custGeom>
              <a:avLst/>
              <a:gdLst/>
              <a:ahLst/>
              <a:cxnLst>
                <a:cxn ang="0">
                  <a:pos x="wd2" y="hd2"/>
                </a:cxn>
                <a:cxn ang="5400000">
                  <a:pos x="wd2" y="hd2"/>
                </a:cxn>
                <a:cxn ang="10800000">
                  <a:pos x="wd2" y="hd2"/>
                </a:cxn>
                <a:cxn ang="16200000">
                  <a:pos x="wd2" y="hd2"/>
                </a:cxn>
              </a:cxnLst>
              <a:rect l="0" t="0" r="r" b="b"/>
              <a:pathLst>
                <a:path w="21600" h="21600" extrusionOk="0">
                  <a:moveTo>
                    <a:pt x="21600" y="20446"/>
                  </a:moveTo>
                  <a:cubicBezTo>
                    <a:pt x="20485" y="21600"/>
                    <a:pt x="20485" y="21600"/>
                    <a:pt x="20485" y="21600"/>
                  </a:cubicBezTo>
                  <a:cubicBezTo>
                    <a:pt x="14249" y="15334"/>
                    <a:pt x="14249" y="15334"/>
                    <a:pt x="14249" y="15334"/>
                  </a:cubicBezTo>
                  <a:cubicBezTo>
                    <a:pt x="13877" y="15664"/>
                    <a:pt x="13505" y="15953"/>
                    <a:pt x="13051" y="16200"/>
                  </a:cubicBezTo>
                  <a:cubicBezTo>
                    <a:pt x="12638" y="16447"/>
                    <a:pt x="12184" y="16695"/>
                    <a:pt x="11729" y="16860"/>
                  </a:cubicBezTo>
                  <a:cubicBezTo>
                    <a:pt x="11275" y="17024"/>
                    <a:pt x="10779" y="17189"/>
                    <a:pt x="10242" y="17272"/>
                  </a:cubicBezTo>
                  <a:cubicBezTo>
                    <a:pt x="9706" y="17354"/>
                    <a:pt x="9210" y="17395"/>
                    <a:pt x="8714" y="17395"/>
                  </a:cubicBezTo>
                  <a:cubicBezTo>
                    <a:pt x="7475" y="17395"/>
                    <a:pt x="6360" y="17148"/>
                    <a:pt x="5286" y="16695"/>
                  </a:cubicBezTo>
                  <a:cubicBezTo>
                    <a:pt x="4254" y="16241"/>
                    <a:pt x="3304" y="15623"/>
                    <a:pt x="2519" y="14798"/>
                  </a:cubicBezTo>
                  <a:cubicBezTo>
                    <a:pt x="1735" y="14015"/>
                    <a:pt x="1115" y="13108"/>
                    <a:pt x="661" y="12037"/>
                  </a:cubicBezTo>
                  <a:cubicBezTo>
                    <a:pt x="207" y="11006"/>
                    <a:pt x="0" y="9893"/>
                    <a:pt x="0" y="8698"/>
                  </a:cubicBezTo>
                  <a:cubicBezTo>
                    <a:pt x="0" y="7502"/>
                    <a:pt x="207" y="6348"/>
                    <a:pt x="661" y="5276"/>
                  </a:cubicBezTo>
                  <a:cubicBezTo>
                    <a:pt x="1115" y="4246"/>
                    <a:pt x="1735" y="3298"/>
                    <a:pt x="2519" y="2515"/>
                  </a:cubicBezTo>
                  <a:cubicBezTo>
                    <a:pt x="3304" y="1731"/>
                    <a:pt x="4254" y="1113"/>
                    <a:pt x="5286" y="660"/>
                  </a:cubicBezTo>
                  <a:cubicBezTo>
                    <a:pt x="6360" y="247"/>
                    <a:pt x="7475" y="0"/>
                    <a:pt x="8714" y="0"/>
                  </a:cubicBezTo>
                  <a:cubicBezTo>
                    <a:pt x="9912" y="0"/>
                    <a:pt x="11027" y="247"/>
                    <a:pt x="12060" y="660"/>
                  </a:cubicBezTo>
                  <a:cubicBezTo>
                    <a:pt x="13133" y="1113"/>
                    <a:pt x="14042" y="1731"/>
                    <a:pt x="14827" y="2515"/>
                  </a:cubicBezTo>
                  <a:cubicBezTo>
                    <a:pt x="15611" y="3298"/>
                    <a:pt x="16272" y="4246"/>
                    <a:pt x="16727" y="5276"/>
                  </a:cubicBezTo>
                  <a:cubicBezTo>
                    <a:pt x="17181" y="6348"/>
                    <a:pt x="17429" y="7502"/>
                    <a:pt x="17429" y="8698"/>
                  </a:cubicBezTo>
                  <a:cubicBezTo>
                    <a:pt x="17429" y="9192"/>
                    <a:pt x="17387" y="9728"/>
                    <a:pt x="17305" y="10223"/>
                  </a:cubicBezTo>
                  <a:cubicBezTo>
                    <a:pt x="17181" y="10759"/>
                    <a:pt x="17057" y="11253"/>
                    <a:pt x="16892" y="11707"/>
                  </a:cubicBezTo>
                  <a:cubicBezTo>
                    <a:pt x="16685" y="12160"/>
                    <a:pt x="16479" y="12614"/>
                    <a:pt x="16231" y="13026"/>
                  </a:cubicBezTo>
                  <a:cubicBezTo>
                    <a:pt x="15983" y="13479"/>
                    <a:pt x="15694" y="13850"/>
                    <a:pt x="15364" y="14221"/>
                  </a:cubicBezTo>
                  <a:lnTo>
                    <a:pt x="21600" y="20446"/>
                  </a:lnTo>
                  <a:close/>
                  <a:moveTo>
                    <a:pt x="909" y="8698"/>
                  </a:moveTo>
                  <a:cubicBezTo>
                    <a:pt x="909" y="9769"/>
                    <a:pt x="1115" y="10759"/>
                    <a:pt x="1487" y="11707"/>
                  </a:cubicBezTo>
                  <a:cubicBezTo>
                    <a:pt x="1900" y="12655"/>
                    <a:pt x="2437" y="13438"/>
                    <a:pt x="3180" y="14180"/>
                  </a:cubicBezTo>
                  <a:cubicBezTo>
                    <a:pt x="3882" y="14881"/>
                    <a:pt x="4708" y="15458"/>
                    <a:pt x="5658" y="15870"/>
                  </a:cubicBezTo>
                  <a:cubicBezTo>
                    <a:pt x="6608" y="16282"/>
                    <a:pt x="7641" y="16489"/>
                    <a:pt x="8714" y="16489"/>
                  </a:cubicBezTo>
                  <a:cubicBezTo>
                    <a:pt x="9788" y="16489"/>
                    <a:pt x="10779" y="16282"/>
                    <a:pt x="11729" y="15870"/>
                  </a:cubicBezTo>
                  <a:cubicBezTo>
                    <a:pt x="12638" y="15458"/>
                    <a:pt x="13464" y="14881"/>
                    <a:pt x="14207" y="14180"/>
                  </a:cubicBezTo>
                  <a:cubicBezTo>
                    <a:pt x="14909" y="13438"/>
                    <a:pt x="15488" y="12655"/>
                    <a:pt x="15901" y="11707"/>
                  </a:cubicBezTo>
                  <a:cubicBezTo>
                    <a:pt x="16314" y="10759"/>
                    <a:pt x="16520" y="9769"/>
                    <a:pt x="16520" y="8698"/>
                  </a:cubicBezTo>
                  <a:cubicBezTo>
                    <a:pt x="16520" y="7626"/>
                    <a:pt x="16314" y="6595"/>
                    <a:pt x="15901" y="5647"/>
                  </a:cubicBezTo>
                  <a:cubicBezTo>
                    <a:pt x="15488" y="4699"/>
                    <a:pt x="14909" y="3875"/>
                    <a:pt x="14207" y="3174"/>
                  </a:cubicBezTo>
                  <a:cubicBezTo>
                    <a:pt x="13464" y="2473"/>
                    <a:pt x="12638" y="1896"/>
                    <a:pt x="11729" y="1525"/>
                  </a:cubicBezTo>
                  <a:cubicBezTo>
                    <a:pt x="10779" y="1113"/>
                    <a:pt x="9788" y="907"/>
                    <a:pt x="8714" y="907"/>
                  </a:cubicBezTo>
                  <a:cubicBezTo>
                    <a:pt x="7641" y="907"/>
                    <a:pt x="6608" y="1113"/>
                    <a:pt x="5658" y="1525"/>
                  </a:cubicBezTo>
                  <a:cubicBezTo>
                    <a:pt x="4708" y="1896"/>
                    <a:pt x="3882" y="2473"/>
                    <a:pt x="3180" y="3174"/>
                  </a:cubicBezTo>
                  <a:cubicBezTo>
                    <a:pt x="2437" y="3875"/>
                    <a:pt x="1900" y="4699"/>
                    <a:pt x="1487" y="5647"/>
                  </a:cubicBezTo>
                  <a:cubicBezTo>
                    <a:pt x="1115" y="6595"/>
                    <a:pt x="909" y="7626"/>
                    <a:pt x="909" y="8698"/>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24" name="Shape 3790">
              <a:extLst>
                <a:ext uri="{FF2B5EF4-FFF2-40B4-BE49-F238E27FC236}">
                  <a16:creationId xmlns:a16="http://schemas.microsoft.com/office/drawing/2014/main" id="{733AA77D-7D21-44FD-BC74-9B517BA692CF}"/>
                </a:ext>
              </a:extLst>
            </p:cNvPr>
            <p:cNvSpPr/>
            <p:nvPr/>
          </p:nvSpPr>
          <p:spPr>
            <a:xfrm>
              <a:off x="4738157" y="1973450"/>
              <a:ext cx="223187" cy="253348"/>
            </a:xfrm>
            <a:custGeom>
              <a:avLst/>
              <a:gdLst/>
              <a:ahLst/>
              <a:cxnLst>
                <a:cxn ang="0">
                  <a:pos x="wd2" y="hd2"/>
                </a:cxn>
                <a:cxn ang="5400000">
                  <a:pos x="wd2" y="hd2"/>
                </a:cxn>
                <a:cxn ang="10800000">
                  <a:pos x="wd2" y="hd2"/>
                </a:cxn>
                <a:cxn ang="16200000">
                  <a:pos x="wd2" y="hd2"/>
                </a:cxn>
              </a:cxnLst>
              <a:rect l="0" t="0" r="r" b="b"/>
              <a:pathLst>
                <a:path w="21572" h="21600" extrusionOk="0">
                  <a:moveTo>
                    <a:pt x="18657" y="10819"/>
                  </a:moveTo>
                  <a:cubicBezTo>
                    <a:pt x="19275" y="11364"/>
                    <a:pt x="19805" y="11909"/>
                    <a:pt x="20203" y="12415"/>
                  </a:cubicBezTo>
                  <a:cubicBezTo>
                    <a:pt x="20644" y="12960"/>
                    <a:pt x="20954" y="13466"/>
                    <a:pt x="21174" y="13972"/>
                  </a:cubicBezTo>
                  <a:cubicBezTo>
                    <a:pt x="21439" y="14439"/>
                    <a:pt x="21528" y="14867"/>
                    <a:pt x="21572" y="15295"/>
                  </a:cubicBezTo>
                  <a:cubicBezTo>
                    <a:pt x="21572" y="15723"/>
                    <a:pt x="21484" y="16112"/>
                    <a:pt x="21263" y="16424"/>
                  </a:cubicBezTo>
                  <a:cubicBezTo>
                    <a:pt x="21174" y="16579"/>
                    <a:pt x="21042" y="16696"/>
                    <a:pt x="20909" y="16852"/>
                  </a:cubicBezTo>
                  <a:cubicBezTo>
                    <a:pt x="20733" y="16969"/>
                    <a:pt x="20556" y="17085"/>
                    <a:pt x="20291" y="17202"/>
                  </a:cubicBezTo>
                  <a:cubicBezTo>
                    <a:pt x="20026" y="17280"/>
                    <a:pt x="19761" y="17397"/>
                    <a:pt x="19408" y="17436"/>
                  </a:cubicBezTo>
                  <a:cubicBezTo>
                    <a:pt x="19054" y="17514"/>
                    <a:pt x="18657" y="17552"/>
                    <a:pt x="18215" y="17552"/>
                  </a:cubicBezTo>
                  <a:cubicBezTo>
                    <a:pt x="17950" y="17552"/>
                    <a:pt x="17641" y="17552"/>
                    <a:pt x="17376" y="17514"/>
                  </a:cubicBezTo>
                  <a:cubicBezTo>
                    <a:pt x="17066" y="17514"/>
                    <a:pt x="16801" y="17475"/>
                    <a:pt x="16492" y="17436"/>
                  </a:cubicBezTo>
                  <a:cubicBezTo>
                    <a:pt x="16183" y="17397"/>
                    <a:pt x="15874" y="17319"/>
                    <a:pt x="15565" y="17241"/>
                  </a:cubicBezTo>
                  <a:cubicBezTo>
                    <a:pt x="15255" y="17163"/>
                    <a:pt x="14902" y="17124"/>
                    <a:pt x="14593" y="17046"/>
                  </a:cubicBezTo>
                  <a:cubicBezTo>
                    <a:pt x="14328" y="17708"/>
                    <a:pt x="14107" y="18331"/>
                    <a:pt x="13798" y="18915"/>
                  </a:cubicBezTo>
                  <a:cubicBezTo>
                    <a:pt x="13533" y="19498"/>
                    <a:pt x="13224" y="19965"/>
                    <a:pt x="12914" y="20394"/>
                  </a:cubicBezTo>
                  <a:cubicBezTo>
                    <a:pt x="12561" y="20744"/>
                    <a:pt x="12208" y="21055"/>
                    <a:pt x="11766" y="21289"/>
                  </a:cubicBezTo>
                  <a:cubicBezTo>
                    <a:pt x="11368" y="21483"/>
                    <a:pt x="10971" y="21600"/>
                    <a:pt x="10529" y="21600"/>
                  </a:cubicBezTo>
                  <a:cubicBezTo>
                    <a:pt x="10132" y="21600"/>
                    <a:pt x="9734" y="21522"/>
                    <a:pt x="9336" y="21289"/>
                  </a:cubicBezTo>
                  <a:cubicBezTo>
                    <a:pt x="8939" y="21094"/>
                    <a:pt x="8630" y="20783"/>
                    <a:pt x="8320" y="20394"/>
                  </a:cubicBezTo>
                  <a:cubicBezTo>
                    <a:pt x="7967" y="20004"/>
                    <a:pt x="7658" y="19537"/>
                    <a:pt x="7349" y="18992"/>
                  </a:cubicBezTo>
                  <a:cubicBezTo>
                    <a:pt x="7084" y="18448"/>
                    <a:pt x="6819" y="17825"/>
                    <a:pt x="6598" y="17163"/>
                  </a:cubicBezTo>
                  <a:cubicBezTo>
                    <a:pt x="6289" y="17202"/>
                    <a:pt x="5979" y="17280"/>
                    <a:pt x="5714" y="17319"/>
                  </a:cubicBezTo>
                  <a:cubicBezTo>
                    <a:pt x="5449" y="17358"/>
                    <a:pt x="5184" y="17436"/>
                    <a:pt x="4919" y="17436"/>
                  </a:cubicBezTo>
                  <a:cubicBezTo>
                    <a:pt x="4654" y="17475"/>
                    <a:pt x="4389" y="17514"/>
                    <a:pt x="4124" y="17514"/>
                  </a:cubicBezTo>
                  <a:cubicBezTo>
                    <a:pt x="3903" y="17552"/>
                    <a:pt x="3638" y="17552"/>
                    <a:pt x="3417" y="17552"/>
                  </a:cubicBezTo>
                  <a:cubicBezTo>
                    <a:pt x="2932" y="17552"/>
                    <a:pt x="2490" y="17514"/>
                    <a:pt x="2136" y="17436"/>
                  </a:cubicBezTo>
                  <a:cubicBezTo>
                    <a:pt x="1827" y="17397"/>
                    <a:pt x="1518" y="17280"/>
                    <a:pt x="1297" y="17202"/>
                  </a:cubicBezTo>
                  <a:cubicBezTo>
                    <a:pt x="1032" y="17085"/>
                    <a:pt x="811" y="16969"/>
                    <a:pt x="679" y="16852"/>
                  </a:cubicBezTo>
                  <a:cubicBezTo>
                    <a:pt x="502" y="16696"/>
                    <a:pt x="370" y="16579"/>
                    <a:pt x="325" y="16424"/>
                  </a:cubicBezTo>
                  <a:cubicBezTo>
                    <a:pt x="60" y="16112"/>
                    <a:pt x="-28" y="15723"/>
                    <a:pt x="16" y="15295"/>
                  </a:cubicBezTo>
                  <a:cubicBezTo>
                    <a:pt x="16" y="14867"/>
                    <a:pt x="149" y="14439"/>
                    <a:pt x="370" y="13972"/>
                  </a:cubicBezTo>
                  <a:cubicBezTo>
                    <a:pt x="590" y="13466"/>
                    <a:pt x="944" y="12960"/>
                    <a:pt x="1341" y="12415"/>
                  </a:cubicBezTo>
                  <a:cubicBezTo>
                    <a:pt x="1783" y="11909"/>
                    <a:pt x="2269" y="11364"/>
                    <a:pt x="2887" y="10819"/>
                  </a:cubicBezTo>
                  <a:cubicBezTo>
                    <a:pt x="2666" y="10625"/>
                    <a:pt x="2446" y="10391"/>
                    <a:pt x="2225" y="10197"/>
                  </a:cubicBezTo>
                  <a:cubicBezTo>
                    <a:pt x="2048" y="10002"/>
                    <a:pt x="1827" y="9808"/>
                    <a:pt x="1695" y="9613"/>
                  </a:cubicBezTo>
                  <a:cubicBezTo>
                    <a:pt x="1253" y="9146"/>
                    <a:pt x="944" y="8718"/>
                    <a:pt x="679" y="8290"/>
                  </a:cubicBezTo>
                  <a:cubicBezTo>
                    <a:pt x="414" y="7862"/>
                    <a:pt x="237" y="7472"/>
                    <a:pt x="149" y="7122"/>
                  </a:cubicBezTo>
                  <a:cubicBezTo>
                    <a:pt x="16" y="6733"/>
                    <a:pt x="-28" y="6383"/>
                    <a:pt x="16" y="6071"/>
                  </a:cubicBezTo>
                  <a:cubicBezTo>
                    <a:pt x="16" y="5760"/>
                    <a:pt x="105" y="5449"/>
                    <a:pt x="325" y="5176"/>
                  </a:cubicBezTo>
                  <a:cubicBezTo>
                    <a:pt x="370" y="5059"/>
                    <a:pt x="502" y="4904"/>
                    <a:pt x="679" y="4787"/>
                  </a:cubicBezTo>
                  <a:cubicBezTo>
                    <a:pt x="811" y="4631"/>
                    <a:pt x="1032" y="4515"/>
                    <a:pt x="1297" y="4437"/>
                  </a:cubicBezTo>
                  <a:cubicBezTo>
                    <a:pt x="1518" y="4320"/>
                    <a:pt x="1827" y="4242"/>
                    <a:pt x="2136" y="4164"/>
                  </a:cubicBezTo>
                  <a:cubicBezTo>
                    <a:pt x="2490" y="4086"/>
                    <a:pt x="2932" y="4086"/>
                    <a:pt x="3417" y="4086"/>
                  </a:cubicBezTo>
                  <a:cubicBezTo>
                    <a:pt x="3638" y="4086"/>
                    <a:pt x="3903" y="4086"/>
                    <a:pt x="4124" y="4086"/>
                  </a:cubicBezTo>
                  <a:cubicBezTo>
                    <a:pt x="4389" y="4125"/>
                    <a:pt x="4654" y="4125"/>
                    <a:pt x="4919" y="4164"/>
                  </a:cubicBezTo>
                  <a:cubicBezTo>
                    <a:pt x="5184" y="4203"/>
                    <a:pt x="5449" y="4242"/>
                    <a:pt x="5714" y="4281"/>
                  </a:cubicBezTo>
                  <a:cubicBezTo>
                    <a:pt x="5979" y="4359"/>
                    <a:pt x="6289" y="4398"/>
                    <a:pt x="6598" y="4476"/>
                  </a:cubicBezTo>
                  <a:cubicBezTo>
                    <a:pt x="6819" y="3814"/>
                    <a:pt x="7084" y="3191"/>
                    <a:pt x="7349" y="2646"/>
                  </a:cubicBezTo>
                  <a:cubicBezTo>
                    <a:pt x="7658" y="2063"/>
                    <a:pt x="7967" y="1596"/>
                    <a:pt x="8320" y="1245"/>
                  </a:cubicBezTo>
                  <a:cubicBezTo>
                    <a:pt x="8630" y="817"/>
                    <a:pt x="8939" y="506"/>
                    <a:pt x="9336" y="311"/>
                  </a:cubicBezTo>
                  <a:cubicBezTo>
                    <a:pt x="9734" y="117"/>
                    <a:pt x="10132" y="0"/>
                    <a:pt x="10529" y="0"/>
                  </a:cubicBezTo>
                  <a:cubicBezTo>
                    <a:pt x="10971" y="0"/>
                    <a:pt x="11368" y="117"/>
                    <a:pt x="11766" y="350"/>
                  </a:cubicBezTo>
                  <a:cubicBezTo>
                    <a:pt x="12208" y="584"/>
                    <a:pt x="12561" y="856"/>
                    <a:pt x="12914" y="1245"/>
                  </a:cubicBezTo>
                  <a:cubicBezTo>
                    <a:pt x="13224" y="1635"/>
                    <a:pt x="13533" y="2141"/>
                    <a:pt x="13798" y="2685"/>
                  </a:cubicBezTo>
                  <a:cubicBezTo>
                    <a:pt x="14107" y="3269"/>
                    <a:pt x="14328" y="3892"/>
                    <a:pt x="14593" y="4592"/>
                  </a:cubicBezTo>
                  <a:cubicBezTo>
                    <a:pt x="14902" y="4515"/>
                    <a:pt x="15255" y="4437"/>
                    <a:pt x="15565" y="4359"/>
                  </a:cubicBezTo>
                  <a:cubicBezTo>
                    <a:pt x="15874" y="4320"/>
                    <a:pt x="16183" y="4242"/>
                    <a:pt x="16492" y="4164"/>
                  </a:cubicBezTo>
                  <a:cubicBezTo>
                    <a:pt x="16801" y="4125"/>
                    <a:pt x="17066" y="4125"/>
                    <a:pt x="17376" y="4086"/>
                  </a:cubicBezTo>
                  <a:cubicBezTo>
                    <a:pt x="17641" y="4086"/>
                    <a:pt x="17950" y="4086"/>
                    <a:pt x="18215" y="4086"/>
                  </a:cubicBezTo>
                  <a:cubicBezTo>
                    <a:pt x="18657" y="4086"/>
                    <a:pt x="19054" y="4086"/>
                    <a:pt x="19408" y="4164"/>
                  </a:cubicBezTo>
                  <a:cubicBezTo>
                    <a:pt x="19761" y="4242"/>
                    <a:pt x="20026" y="4320"/>
                    <a:pt x="20291" y="4437"/>
                  </a:cubicBezTo>
                  <a:cubicBezTo>
                    <a:pt x="20556" y="4515"/>
                    <a:pt x="20733" y="4631"/>
                    <a:pt x="20909" y="4787"/>
                  </a:cubicBezTo>
                  <a:cubicBezTo>
                    <a:pt x="21042" y="4904"/>
                    <a:pt x="21174" y="5059"/>
                    <a:pt x="21263" y="5176"/>
                  </a:cubicBezTo>
                  <a:cubicBezTo>
                    <a:pt x="21484" y="5526"/>
                    <a:pt x="21572" y="5916"/>
                    <a:pt x="21572" y="6344"/>
                  </a:cubicBezTo>
                  <a:cubicBezTo>
                    <a:pt x="21528" y="6733"/>
                    <a:pt x="21439" y="7200"/>
                    <a:pt x="21174" y="7667"/>
                  </a:cubicBezTo>
                  <a:cubicBezTo>
                    <a:pt x="20954" y="8134"/>
                    <a:pt x="20644" y="8640"/>
                    <a:pt x="20203" y="9185"/>
                  </a:cubicBezTo>
                  <a:cubicBezTo>
                    <a:pt x="19805" y="9730"/>
                    <a:pt x="19275" y="10275"/>
                    <a:pt x="18657" y="10819"/>
                  </a:cubicBezTo>
                  <a:close/>
                  <a:moveTo>
                    <a:pt x="1120" y="5643"/>
                  </a:moveTo>
                  <a:cubicBezTo>
                    <a:pt x="988" y="5799"/>
                    <a:pt x="944" y="6032"/>
                    <a:pt x="944" y="6266"/>
                  </a:cubicBezTo>
                  <a:cubicBezTo>
                    <a:pt x="944" y="6538"/>
                    <a:pt x="988" y="6772"/>
                    <a:pt x="1120" y="7044"/>
                  </a:cubicBezTo>
                  <a:cubicBezTo>
                    <a:pt x="1253" y="7356"/>
                    <a:pt x="1385" y="7706"/>
                    <a:pt x="1606" y="8017"/>
                  </a:cubicBezTo>
                  <a:cubicBezTo>
                    <a:pt x="1827" y="8368"/>
                    <a:pt x="2092" y="8718"/>
                    <a:pt x="2446" y="9107"/>
                  </a:cubicBezTo>
                  <a:cubicBezTo>
                    <a:pt x="2578" y="9263"/>
                    <a:pt x="2755" y="9457"/>
                    <a:pt x="2976" y="9652"/>
                  </a:cubicBezTo>
                  <a:cubicBezTo>
                    <a:pt x="3152" y="9846"/>
                    <a:pt x="3373" y="10041"/>
                    <a:pt x="3594" y="10197"/>
                  </a:cubicBezTo>
                  <a:cubicBezTo>
                    <a:pt x="3727" y="10080"/>
                    <a:pt x="3903" y="9924"/>
                    <a:pt x="4080" y="9808"/>
                  </a:cubicBezTo>
                  <a:cubicBezTo>
                    <a:pt x="4257" y="9652"/>
                    <a:pt x="4433" y="9535"/>
                    <a:pt x="4610" y="9379"/>
                  </a:cubicBezTo>
                  <a:cubicBezTo>
                    <a:pt x="4831" y="9263"/>
                    <a:pt x="5008" y="9107"/>
                    <a:pt x="5184" y="8990"/>
                  </a:cubicBezTo>
                  <a:cubicBezTo>
                    <a:pt x="5405" y="8835"/>
                    <a:pt x="5582" y="8718"/>
                    <a:pt x="5759" y="8562"/>
                  </a:cubicBezTo>
                  <a:cubicBezTo>
                    <a:pt x="5803" y="8329"/>
                    <a:pt x="5847" y="8017"/>
                    <a:pt x="5891" y="7745"/>
                  </a:cubicBezTo>
                  <a:cubicBezTo>
                    <a:pt x="5935" y="7472"/>
                    <a:pt x="5979" y="7161"/>
                    <a:pt x="6024" y="6928"/>
                  </a:cubicBezTo>
                  <a:cubicBezTo>
                    <a:pt x="6024" y="6655"/>
                    <a:pt x="6112" y="6383"/>
                    <a:pt x="6156" y="6110"/>
                  </a:cubicBezTo>
                  <a:cubicBezTo>
                    <a:pt x="6200" y="5838"/>
                    <a:pt x="6289" y="5565"/>
                    <a:pt x="6333" y="5332"/>
                  </a:cubicBezTo>
                  <a:cubicBezTo>
                    <a:pt x="6068" y="5254"/>
                    <a:pt x="5803" y="5215"/>
                    <a:pt x="5538" y="5176"/>
                  </a:cubicBezTo>
                  <a:cubicBezTo>
                    <a:pt x="5273" y="5098"/>
                    <a:pt x="5008" y="5059"/>
                    <a:pt x="4787" y="5021"/>
                  </a:cubicBezTo>
                  <a:cubicBezTo>
                    <a:pt x="4522" y="4982"/>
                    <a:pt x="4301" y="4982"/>
                    <a:pt x="4036" y="4943"/>
                  </a:cubicBezTo>
                  <a:cubicBezTo>
                    <a:pt x="3815" y="4943"/>
                    <a:pt x="3594" y="4943"/>
                    <a:pt x="3417" y="4943"/>
                  </a:cubicBezTo>
                  <a:cubicBezTo>
                    <a:pt x="3197" y="4943"/>
                    <a:pt x="2976" y="4943"/>
                    <a:pt x="2755" y="4943"/>
                  </a:cubicBezTo>
                  <a:cubicBezTo>
                    <a:pt x="2534" y="4982"/>
                    <a:pt x="2357" y="4982"/>
                    <a:pt x="2136" y="5021"/>
                  </a:cubicBezTo>
                  <a:cubicBezTo>
                    <a:pt x="1916" y="5098"/>
                    <a:pt x="1739" y="5176"/>
                    <a:pt x="1562" y="5293"/>
                  </a:cubicBezTo>
                  <a:cubicBezTo>
                    <a:pt x="1385" y="5371"/>
                    <a:pt x="1253" y="5526"/>
                    <a:pt x="1120" y="5643"/>
                  </a:cubicBezTo>
                  <a:close/>
                  <a:moveTo>
                    <a:pt x="3417" y="16696"/>
                  </a:moveTo>
                  <a:cubicBezTo>
                    <a:pt x="3594" y="16696"/>
                    <a:pt x="3815" y="16696"/>
                    <a:pt x="4036" y="16657"/>
                  </a:cubicBezTo>
                  <a:cubicBezTo>
                    <a:pt x="4301" y="16657"/>
                    <a:pt x="4522" y="16618"/>
                    <a:pt x="4787" y="16579"/>
                  </a:cubicBezTo>
                  <a:cubicBezTo>
                    <a:pt x="5008" y="16541"/>
                    <a:pt x="5273" y="16502"/>
                    <a:pt x="5538" y="16463"/>
                  </a:cubicBezTo>
                  <a:cubicBezTo>
                    <a:pt x="5803" y="16424"/>
                    <a:pt x="6068" y="16346"/>
                    <a:pt x="6333" y="16268"/>
                  </a:cubicBezTo>
                  <a:cubicBezTo>
                    <a:pt x="6289" y="16035"/>
                    <a:pt x="6200" y="15801"/>
                    <a:pt x="6156" y="15529"/>
                  </a:cubicBezTo>
                  <a:cubicBezTo>
                    <a:pt x="6112" y="15256"/>
                    <a:pt x="6024" y="14984"/>
                    <a:pt x="6024" y="14711"/>
                  </a:cubicBezTo>
                  <a:cubicBezTo>
                    <a:pt x="5979" y="14439"/>
                    <a:pt x="5935" y="14166"/>
                    <a:pt x="5891" y="13894"/>
                  </a:cubicBezTo>
                  <a:cubicBezTo>
                    <a:pt x="5847" y="13583"/>
                    <a:pt x="5803" y="13310"/>
                    <a:pt x="5759" y="13038"/>
                  </a:cubicBezTo>
                  <a:cubicBezTo>
                    <a:pt x="5582" y="12921"/>
                    <a:pt x="5405" y="12765"/>
                    <a:pt x="5184" y="12649"/>
                  </a:cubicBezTo>
                  <a:cubicBezTo>
                    <a:pt x="5008" y="12493"/>
                    <a:pt x="4831" y="12376"/>
                    <a:pt x="4610" y="12221"/>
                  </a:cubicBezTo>
                  <a:cubicBezTo>
                    <a:pt x="4433" y="12104"/>
                    <a:pt x="4257" y="11948"/>
                    <a:pt x="4080" y="11831"/>
                  </a:cubicBezTo>
                  <a:cubicBezTo>
                    <a:pt x="3903" y="11676"/>
                    <a:pt x="3727" y="11559"/>
                    <a:pt x="3594" y="11403"/>
                  </a:cubicBezTo>
                  <a:cubicBezTo>
                    <a:pt x="3064" y="11909"/>
                    <a:pt x="2578" y="12376"/>
                    <a:pt x="2225" y="12804"/>
                  </a:cubicBezTo>
                  <a:cubicBezTo>
                    <a:pt x="1827" y="13271"/>
                    <a:pt x="1518" y="13699"/>
                    <a:pt x="1341" y="14089"/>
                  </a:cubicBezTo>
                  <a:cubicBezTo>
                    <a:pt x="1120" y="14517"/>
                    <a:pt x="988" y="14867"/>
                    <a:pt x="988" y="15178"/>
                  </a:cubicBezTo>
                  <a:cubicBezTo>
                    <a:pt x="944" y="15490"/>
                    <a:pt x="988" y="15762"/>
                    <a:pt x="1120" y="15996"/>
                  </a:cubicBezTo>
                  <a:cubicBezTo>
                    <a:pt x="1253" y="16112"/>
                    <a:pt x="1385" y="16229"/>
                    <a:pt x="1562" y="16346"/>
                  </a:cubicBezTo>
                  <a:cubicBezTo>
                    <a:pt x="1739" y="16424"/>
                    <a:pt x="1916" y="16502"/>
                    <a:pt x="2136" y="16579"/>
                  </a:cubicBezTo>
                  <a:cubicBezTo>
                    <a:pt x="2357" y="16618"/>
                    <a:pt x="2534" y="16657"/>
                    <a:pt x="2755" y="16657"/>
                  </a:cubicBezTo>
                  <a:cubicBezTo>
                    <a:pt x="2976" y="16696"/>
                    <a:pt x="3197" y="16696"/>
                    <a:pt x="3417" y="16696"/>
                  </a:cubicBezTo>
                  <a:close/>
                  <a:moveTo>
                    <a:pt x="5714" y="11870"/>
                  </a:moveTo>
                  <a:cubicBezTo>
                    <a:pt x="5714" y="11715"/>
                    <a:pt x="5714" y="11520"/>
                    <a:pt x="5670" y="11325"/>
                  </a:cubicBezTo>
                  <a:cubicBezTo>
                    <a:pt x="5670" y="11170"/>
                    <a:pt x="5670" y="10975"/>
                    <a:pt x="5670" y="10819"/>
                  </a:cubicBezTo>
                  <a:cubicBezTo>
                    <a:pt x="5670" y="10625"/>
                    <a:pt x="5670" y="10469"/>
                    <a:pt x="5670" y="10275"/>
                  </a:cubicBezTo>
                  <a:cubicBezTo>
                    <a:pt x="5714" y="10080"/>
                    <a:pt x="5714" y="9924"/>
                    <a:pt x="5714" y="9730"/>
                  </a:cubicBezTo>
                  <a:cubicBezTo>
                    <a:pt x="5449" y="9924"/>
                    <a:pt x="5184" y="10080"/>
                    <a:pt x="4963" y="10275"/>
                  </a:cubicBezTo>
                  <a:cubicBezTo>
                    <a:pt x="4743" y="10469"/>
                    <a:pt x="4522" y="10625"/>
                    <a:pt x="4301" y="10819"/>
                  </a:cubicBezTo>
                  <a:cubicBezTo>
                    <a:pt x="4522" y="10975"/>
                    <a:pt x="4743" y="11170"/>
                    <a:pt x="4963" y="11325"/>
                  </a:cubicBezTo>
                  <a:cubicBezTo>
                    <a:pt x="5184" y="11520"/>
                    <a:pt x="5449" y="11715"/>
                    <a:pt x="5714" y="11870"/>
                  </a:cubicBezTo>
                  <a:close/>
                  <a:moveTo>
                    <a:pt x="12782" y="13738"/>
                  </a:moveTo>
                  <a:cubicBezTo>
                    <a:pt x="13091" y="13622"/>
                    <a:pt x="13356" y="13466"/>
                    <a:pt x="13621" y="13310"/>
                  </a:cubicBezTo>
                  <a:cubicBezTo>
                    <a:pt x="13886" y="13155"/>
                    <a:pt x="14151" y="12999"/>
                    <a:pt x="14416" y="12843"/>
                  </a:cubicBezTo>
                  <a:cubicBezTo>
                    <a:pt x="14416" y="12688"/>
                    <a:pt x="14416" y="12493"/>
                    <a:pt x="14416" y="12337"/>
                  </a:cubicBezTo>
                  <a:cubicBezTo>
                    <a:pt x="14460" y="12182"/>
                    <a:pt x="14460" y="11987"/>
                    <a:pt x="14460" y="11831"/>
                  </a:cubicBezTo>
                  <a:cubicBezTo>
                    <a:pt x="14460" y="11637"/>
                    <a:pt x="14460" y="11481"/>
                    <a:pt x="14460" y="11325"/>
                  </a:cubicBezTo>
                  <a:cubicBezTo>
                    <a:pt x="14460" y="11131"/>
                    <a:pt x="14460" y="10975"/>
                    <a:pt x="14460" y="10819"/>
                  </a:cubicBezTo>
                  <a:cubicBezTo>
                    <a:pt x="14460" y="10625"/>
                    <a:pt x="14460" y="10469"/>
                    <a:pt x="14460" y="10314"/>
                  </a:cubicBezTo>
                  <a:cubicBezTo>
                    <a:pt x="14460" y="10119"/>
                    <a:pt x="14460" y="9963"/>
                    <a:pt x="14460" y="9808"/>
                  </a:cubicBezTo>
                  <a:cubicBezTo>
                    <a:pt x="14460" y="9613"/>
                    <a:pt x="14460" y="9457"/>
                    <a:pt x="14416" y="9302"/>
                  </a:cubicBezTo>
                  <a:cubicBezTo>
                    <a:pt x="14416" y="9107"/>
                    <a:pt x="14416" y="8951"/>
                    <a:pt x="14416" y="8796"/>
                  </a:cubicBezTo>
                  <a:cubicBezTo>
                    <a:pt x="14151" y="8601"/>
                    <a:pt x="13886" y="8445"/>
                    <a:pt x="13621" y="8290"/>
                  </a:cubicBezTo>
                  <a:cubicBezTo>
                    <a:pt x="13356" y="8134"/>
                    <a:pt x="13091" y="8017"/>
                    <a:pt x="12782" y="7862"/>
                  </a:cubicBezTo>
                  <a:cubicBezTo>
                    <a:pt x="12649" y="7784"/>
                    <a:pt x="12473" y="7667"/>
                    <a:pt x="12296" y="7589"/>
                  </a:cubicBezTo>
                  <a:cubicBezTo>
                    <a:pt x="12119" y="7511"/>
                    <a:pt x="11987" y="7434"/>
                    <a:pt x="11810" y="7356"/>
                  </a:cubicBezTo>
                  <a:cubicBezTo>
                    <a:pt x="11633" y="7278"/>
                    <a:pt x="11457" y="7161"/>
                    <a:pt x="11280" y="7122"/>
                  </a:cubicBezTo>
                  <a:cubicBezTo>
                    <a:pt x="11147" y="7044"/>
                    <a:pt x="10971" y="6966"/>
                    <a:pt x="10794" y="6850"/>
                  </a:cubicBezTo>
                  <a:cubicBezTo>
                    <a:pt x="10617" y="6966"/>
                    <a:pt x="10485" y="7044"/>
                    <a:pt x="10308" y="7122"/>
                  </a:cubicBezTo>
                  <a:cubicBezTo>
                    <a:pt x="10132" y="7161"/>
                    <a:pt x="9955" y="7278"/>
                    <a:pt x="9734" y="7356"/>
                  </a:cubicBezTo>
                  <a:cubicBezTo>
                    <a:pt x="9601" y="7434"/>
                    <a:pt x="9425" y="7511"/>
                    <a:pt x="9248" y="7589"/>
                  </a:cubicBezTo>
                  <a:cubicBezTo>
                    <a:pt x="9071" y="7667"/>
                    <a:pt x="8939" y="7784"/>
                    <a:pt x="8762" y="7862"/>
                  </a:cubicBezTo>
                  <a:cubicBezTo>
                    <a:pt x="8585" y="7978"/>
                    <a:pt x="8409" y="8056"/>
                    <a:pt x="8232" y="8173"/>
                  </a:cubicBezTo>
                  <a:cubicBezTo>
                    <a:pt x="8055" y="8290"/>
                    <a:pt x="7879" y="8368"/>
                    <a:pt x="7746" y="8484"/>
                  </a:cubicBezTo>
                  <a:cubicBezTo>
                    <a:pt x="7525" y="8562"/>
                    <a:pt x="7349" y="8640"/>
                    <a:pt x="7216" y="8718"/>
                  </a:cubicBezTo>
                  <a:cubicBezTo>
                    <a:pt x="7039" y="8835"/>
                    <a:pt x="6907" y="8951"/>
                    <a:pt x="6774" y="9029"/>
                  </a:cubicBezTo>
                  <a:cubicBezTo>
                    <a:pt x="6730" y="9185"/>
                    <a:pt x="6686" y="9302"/>
                    <a:pt x="6686" y="9457"/>
                  </a:cubicBezTo>
                  <a:cubicBezTo>
                    <a:pt x="6686" y="9613"/>
                    <a:pt x="6686" y="9769"/>
                    <a:pt x="6686" y="9885"/>
                  </a:cubicBezTo>
                  <a:cubicBezTo>
                    <a:pt x="6686" y="10080"/>
                    <a:pt x="6686" y="10236"/>
                    <a:pt x="6686" y="10391"/>
                  </a:cubicBezTo>
                  <a:cubicBezTo>
                    <a:pt x="6642" y="10547"/>
                    <a:pt x="6642" y="10664"/>
                    <a:pt x="6642" y="10819"/>
                  </a:cubicBezTo>
                  <a:cubicBezTo>
                    <a:pt x="6642" y="10936"/>
                    <a:pt x="6642" y="11092"/>
                    <a:pt x="6686" y="11248"/>
                  </a:cubicBezTo>
                  <a:cubicBezTo>
                    <a:pt x="6686" y="11403"/>
                    <a:pt x="6686" y="11559"/>
                    <a:pt x="6686" y="11715"/>
                  </a:cubicBezTo>
                  <a:cubicBezTo>
                    <a:pt x="6686" y="11870"/>
                    <a:pt x="6686" y="11987"/>
                    <a:pt x="6686" y="12143"/>
                  </a:cubicBezTo>
                  <a:cubicBezTo>
                    <a:pt x="6686" y="12259"/>
                    <a:pt x="6730" y="12415"/>
                    <a:pt x="6774" y="12571"/>
                  </a:cubicBezTo>
                  <a:cubicBezTo>
                    <a:pt x="6907" y="12688"/>
                    <a:pt x="7039" y="12804"/>
                    <a:pt x="7216" y="12882"/>
                  </a:cubicBezTo>
                  <a:cubicBezTo>
                    <a:pt x="7349" y="12999"/>
                    <a:pt x="7525" y="13077"/>
                    <a:pt x="7746" y="13194"/>
                  </a:cubicBezTo>
                  <a:cubicBezTo>
                    <a:pt x="7879" y="13271"/>
                    <a:pt x="8055" y="13349"/>
                    <a:pt x="8232" y="13427"/>
                  </a:cubicBezTo>
                  <a:cubicBezTo>
                    <a:pt x="8409" y="13544"/>
                    <a:pt x="8585" y="13661"/>
                    <a:pt x="8762" y="13738"/>
                  </a:cubicBezTo>
                  <a:cubicBezTo>
                    <a:pt x="8939" y="13855"/>
                    <a:pt x="9071" y="13933"/>
                    <a:pt x="9248" y="14011"/>
                  </a:cubicBezTo>
                  <a:cubicBezTo>
                    <a:pt x="9425" y="14128"/>
                    <a:pt x="9601" y="14205"/>
                    <a:pt x="9734" y="14244"/>
                  </a:cubicBezTo>
                  <a:cubicBezTo>
                    <a:pt x="9955" y="14361"/>
                    <a:pt x="10132" y="14439"/>
                    <a:pt x="10308" y="14517"/>
                  </a:cubicBezTo>
                  <a:cubicBezTo>
                    <a:pt x="10485" y="14595"/>
                    <a:pt x="10617" y="14672"/>
                    <a:pt x="10794" y="14750"/>
                  </a:cubicBezTo>
                  <a:cubicBezTo>
                    <a:pt x="10971" y="14672"/>
                    <a:pt x="11147" y="14595"/>
                    <a:pt x="11280" y="14517"/>
                  </a:cubicBezTo>
                  <a:cubicBezTo>
                    <a:pt x="11457" y="14439"/>
                    <a:pt x="11633" y="14361"/>
                    <a:pt x="11810" y="14244"/>
                  </a:cubicBezTo>
                  <a:cubicBezTo>
                    <a:pt x="11987" y="14205"/>
                    <a:pt x="12119" y="14128"/>
                    <a:pt x="12296" y="14011"/>
                  </a:cubicBezTo>
                  <a:cubicBezTo>
                    <a:pt x="12473" y="13933"/>
                    <a:pt x="12649" y="13855"/>
                    <a:pt x="12782" y="13738"/>
                  </a:cubicBezTo>
                  <a:close/>
                  <a:moveTo>
                    <a:pt x="6863" y="7939"/>
                  </a:moveTo>
                  <a:cubicBezTo>
                    <a:pt x="7039" y="7784"/>
                    <a:pt x="7260" y="7667"/>
                    <a:pt x="7525" y="7511"/>
                  </a:cubicBezTo>
                  <a:cubicBezTo>
                    <a:pt x="7790" y="7395"/>
                    <a:pt x="8011" y="7239"/>
                    <a:pt x="8232" y="7122"/>
                  </a:cubicBezTo>
                  <a:cubicBezTo>
                    <a:pt x="8497" y="7005"/>
                    <a:pt x="8718" y="6889"/>
                    <a:pt x="8983" y="6772"/>
                  </a:cubicBezTo>
                  <a:cubicBezTo>
                    <a:pt x="9204" y="6616"/>
                    <a:pt x="9469" y="6499"/>
                    <a:pt x="9690" y="6422"/>
                  </a:cubicBezTo>
                  <a:cubicBezTo>
                    <a:pt x="9513" y="6344"/>
                    <a:pt x="9292" y="6266"/>
                    <a:pt x="9071" y="6188"/>
                  </a:cubicBezTo>
                  <a:cubicBezTo>
                    <a:pt x="8851" y="6071"/>
                    <a:pt x="8674" y="6032"/>
                    <a:pt x="8497" y="5955"/>
                  </a:cubicBezTo>
                  <a:cubicBezTo>
                    <a:pt x="8276" y="5877"/>
                    <a:pt x="8100" y="5799"/>
                    <a:pt x="7879" y="5760"/>
                  </a:cubicBezTo>
                  <a:cubicBezTo>
                    <a:pt x="7658" y="5682"/>
                    <a:pt x="7481" y="5643"/>
                    <a:pt x="7260" y="5604"/>
                  </a:cubicBezTo>
                  <a:cubicBezTo>
                    <a:pt x="7216" y="5760"/>
                    <a:pt x="7172" y="5955"/>
                    <a:pt x="7172" y="6110"/>
                  </a:cubicBezTo>
                  <a:cubicBezTo>
                    <a:pt x="7128" y="6305"/>
                    <a:pt x="7084" y="6499"/>
                    <a:pt x="7039" y="6694"/>
                  </a:cubicBezTo>
                  <a:cubicBezTo>
                    <a:pt x="6995" y="6928"/>
                    <a:pt x="6951" y="7122"/>
                    <a:pt x="6907" y="7317"/>
                  </a:cubicBezTo>
                  <a:cubicBezTo>
                    <a:pt x="6907" y="7511"/>
                    <a:pt x="6863" y="7706"/>
                    <a:pt x="6863" y="7939"/>
                  </a:cubicBezTo>
                  <a:close/>
                  <a:moveTo>
                    <a:pt x="9690" y="15217"/>
                  </a:moveTo>
                  <a:cubicBezTo>
                    <a:pt x="9469" y="15101"/>
                    <a:pt x="9204" y="14984"/>
                    <a:pt x="8983" y="14867"/>
                  </a:cubicBezTo>
                  <a:cubicBezTo>
                    <a:pt x="8718" y="14711"/>
                    <a:pt x="8497" y="14595"/>
                    <a:pt x="8232" y="14517"/>
                  </a:cubicBezTo>
                  <a:cubicBezTo>
                    <a:pt x="8011" y="14361"/>
                    <a:pt x="7790" y="14244"/>
                    <a:pt x="7525" y="14089"/>
                  </a:cubicBezTo>
                  <a:cubicBezTo>
                    <a:pt x="7260" y="13972"/>
                    <a:pt x="7039" y="13816"/>
                    <a:pt x="6863" y="13699"/>
                  </a:cubicBezTo>
                  <a:cubicBezTo>
                    <a:pt x="6863" y="13894"/>
                    <a:pt x="6907" y="14089"/>
                    <a:pt x="6907" y="14322"/>
                  </a:cubicBezTo>
                  <a:cubicBezTo>
                    <a:pt x="6951" y="14517"/>
                    <a:pt x="6995" y="14711"/>
                    <a:pt x="7039" y="14906"/>
                  </a:cubicBezTo>
                  <a:cubicBezTo>
                    <a:pt x="7084" y="15101"/>
                    <a:pt x="7128" y="15295"/>
                    <a:pt x="7172" y="15490"/>
                  </a:cubicBezTo>
                  <a:cubicBezTo>
                    <a:pt x="7172" y="15684"/>
                    <a:pt x="7216" y="15879"/>
                    <a:pt x="7260" y="16035"/>
                  </a:cubicBezTo>
                  <a:cubicBezTo>
                    <a:pt x="7481" y="15996"/>
                    <a:pt x="7658" y="15957"/>
                    <a:pt x="7879" y="15879"/>
                  </a:cubicBezTo>
                  <a:cubicBezTo>
                    <a:pt x="8100" y="15801"/>
                    <a:pt x="8276" y="15762"/>
                    <a:pt x="8497" y="15684"/>
                  </a:cubicBezTo>
                  <a:cubicBezTo>
                    <a:pt x="8674" y="15606"/>
                    <a:pt x="8851" y="15529"/>
                    <a:pt x="9071" y="15451"/>
                  </a:cubicBezTo>
                  <a:cubicBezTo>
                    <a:pt x="9292" y="15373"/>
                    <a:pt x="9513" y="15295"/>
                    <a:pt x="9690" y="15217"/>
                  </a:cubicBezTo>
                  <a:close/>
                  <a:moveTo>
                    <a:pt x="10529" y="895"/>
                  </a:moveTo>
                  <a:cubicBezTo>
                    <a:pt x="10264" y="895"/>
                    <a:pt x="9999" y="973"/>
                    <a:pt x="9734" y="1129"/>
                  </a:cubicBezTo>
                  <a:cubicBezTo>
                    <a:pt x="9469" y="1284"/>
                    <a:pt x="9204" y="1557"/>
                    <a:pt x="8939" y="1907"/>
                  </a:cubicBezTo>
                  <a:cubicBezTo>
                    <a:pt x="8674" y="2218"/>
                    <a:pt x="8409" y="2646"/>
                    <a:pt x="8144" y="3114"/>
                  </a:cubicBezTo>
                  <a:cubicBezTo>
                    <a:pt x="7923" y="3581"/>
                    <a:pt x="7702" y="4125"/>
                    <a:pt x="7481" y="4748"/>
                  </a:cubicBezTo>
                  <a:cubicBezTo>
                    <a:pt x="7790" y="4787"/>
                    <a:pt x="8055" y="4865"/>
                    <a:pt x="8320" y="4943"/>
                  </a:cubicBezTo>
                  <a:cubicBezTo>
                    <a:pt x="8585" y="5059"/>
                    <a:pt x="8851" y="5137"/>
                    <a:pt x="9116" y="5254"/>
                  </a:cubicBezTo>
                  <a:cubicBezTo>
                    <a:pt x="9381" y="5332"/>
                    <a:pt x="9646" y="5449"/>
                    <a:pt x="9955" y="5565"/>
                  </a:cubicBezTo>
                  <a:cubicBezTo>
                    <a:pt x="10220" y="5682"/>
                    <a:pt x="10529" y="5799"/>
                    <a:pt x="10794" y="5877"/>
                  </a:cubicBezTo>
                  <a:cubicBezTo>
                    <a:pt x="11015" y="5799"/>
                    <a:pt x="11236" y="5682"/>
                    <a:pt x="11501" y="5604"/>
                  </a:cubicBezTo>
                  <a:cubicBezTo>
                    <a:pt x="11766" y="5488"/>
                    <a:pt x="11987" y="5410"/>
                    <a:pt x="12208" y="5332"/>
                  </a:cubicBezTo>
                  <a:cubicBezTo>
                    <a:pt x="12473" y="5254"/>
                    <a:pt x="12738" y="5137"/>
                    <a:pt x="12959" y="5059"/>
                  </a:cubicBezTo>
                  <a:cubicBezTo>
                    <a:pt x="13179" y="4982"/>
                    <a:pt x="13444" y="4904"/>
                    <a:pt x="13665" y="4826"/>
                  </a:cubicBezTo>
                  <a:cubicBezTo>
                    <a:pt x="13444" y="4242"/>
                    <a:pt x="13224" y="3658"/>
                    <a:pt x="13003" y="3191"/>
                  </a:cubicBezTo>
                  <a:cubicBezTo>
                    <a:pt x="12738" y="2685"/>
                    <a:pt x="12473" y="2296"/>
                    <a:pt x="12208" y="1946"/>
                  </a:cubicBezTo>
                  <a:cubicBezTo>
                    <a:pt x="11943" y="1596"/>
                    <a:pt x="11678" y="1362"/>
                    <a:pt x="11412" y="1168"/>
                  </a:cubicBezTo>
                  <a:cubicBezTo>
                    <a:pt x="11147" y="973"/>
                    <a:pt x="10838" y="895"/>
                    <a:pt x="10529" y="895"/>
                  </a:cubicBezTo>
                  <a:close/>
                  <a:moveTo>
                    <a:pt x="10529" y="20744"/>
                  </a:moveTo>
                  <a:cubicBezTo>
                    <a:pt x="10838" y="20744"/>
                    <a:pt x="11147" y="20666"/>
                    <a:pt x="11412" y="20471"/>
                  </a:cubicBezTo>
                  <a:cubicBezTo>
                    <a:pt x="11678" y="20277"/>
                    <a:pt x="11943" y="20004"/>
                    <a:pt x="12208" y="19693"/>
                  </a:cubicBezTo>
                  <a:cubicBezTo>
                    <a:pt x="12473" y="19343"/>
                    <a:pt x="12738" y="18915"/>
                    <a:pt x="13003" y="18448"/>
                  </a:cubicBezTo>
                  <a:cubicBezTo>
                    <a:pt x="13224" y="17942"/>
                    <a:pt x="13444" y="17397"/>
                    <a:pt x="13665" y="16774"/>
                  </a:cubicBezTo>
                  <a:cubicBezTo>
                    <a:pt x="13444" y="16735"/>
                    <a:pt x="13179" y="16657"/>
                    <a:pt x="12959" y="16579"/>
                  </a:cubicBezTo>
                  <a:cubicBezTo>
                    <a:pt x="12738" y="16463"/>
                    <a:pt x="12473" y="16385"/>
                    <a:pt x="12208" y="16268"/>
                  </a:cubicBezTo>
                  <a:cubicBezTo>
                    <a:pt x="11987" y="16229"/>
                    <a:pt x="11766" y="16151"/>
                    <a:pt x="11501" y="16035"/>
                  </a:cubicBezTo>
                  <a:cubicBezTo>
                    <a:pt x="11236" y="15918"/>
                    <a:pt x="11015" y="15840"/>
                    <a:pt x="10794" y="15723"/>
                  </a:cubicBezTo>
                  <a:cubicBezTo>
                    <a:pt x="10529" y="15840"/>
                    <a:pt x="10220" y="15957"/>
                    <a:pt x="9955" y="16074"/>
                  </a:cubicBezTo>
                  <a:cubicBezTo>
                    <a:pt x="9646" y="16190"/>
                    <a:pt x="9381" y="16268"/>
                    <a:pt x="9116" y="16385"/>
                  </a:cubicBezTo>
                  <a:cubicBezTo>
                    <a:pt x="8851" y="16502"/>
                    <a:pt x="8585" y="16579"/>
                    <a:pt x="8320" y="16657"/>
                  </a:cubicBezTo>
                  <a:cubicBezTo>
                    <a:pt x="8055" y="16735"/>
                    <a:pt x="7790" y="16813"/>
                    <a:pt x="7481" y="16891"/>
                  </a:cubicBezTo>
                  <a:cubicBezTo>
                    <a:pt x="7702" y="17514"/>
                    <a:pt x="7923" y="18058"/>
                    <a:pt x="8144" y="18525"/>
                  </a:cubicBezTo>
                  <a:cubicBezTo>
                    <a:pt x="8409" y="18992"/>
                    <a:pt x="8674" y="19382"/>
                    <a:pt x="8939" y="19732"/>
                  </a:cubicBezTo>
                  <a:cubicBezTo>
                    <a:pt x="9204" y="20082"/>
                    <a:pt x="9469" y="20316"/>
                    <a:pt x="9734" y="20471"/>
                  </a:cubicBezTo>
                  <a:cubicBezTo>
                    <a:pt x="9999" y="20666"/>
                    <a:pt x="10264" y="20744"/>
                    <a:pt x="10529" y="20744"/>
                  </a:cubicBezTo>
                  <a:close/>
                  <a:moveTo>
                    <a:pt x="11854" y="6422"/>
                  </a:moveTo>
                  <a:cubicBezTo>
                    <a:pt x="12119" y="6499"/>
                    <a:pt x="12384" y="6616"/>
                    <a:pt x="12605" y="6772"/>
                  </a:cubicBezTo>
                  <a:cubicBezTo>
                    <a:pt x="12870" y="6889"/>
                    <a:pt x="13091" y="7005"/>
                    <a:pt x="13312" y="7122"/>
                  </a:cubicBezTo>
                  <a:cubicBezTo>
                    <a:pt x="13444" y="7200"/>
                    <a:pt x="13621" y="7317"/>
                    <a:pt x="13798" y="7395"/>
                  </a:cubicBezTo>
                  <a:cubicBezTo>
                    <a:pt x="13974" y="7472"/>
                    <a:pt x="14151" y="7550"/>
                    <a:pt x="14284" y="7667"/>
                  </a:cubicBezTo>
                  <a:cubicBezTo>
                    <a:pt x="14239" y="7511"/>
                    <a:pt x="14195" y="7317"/>
                    <a:pt x="14151" y="7161"/>
                  </a:cubicBezTo>
                  <a:cubicBezTo>
                    <a:pt x="14151" y="7005"/>
                    <a:pt x="14107" y="6811"/>
                    <a:pt x="14107" y="6655"/>
                  </a:cubicBezTo>
                  <a:cubicBezTo>
                    <a:pt x="14063" y="6499"/>
                    <a:pt x="14019" y="6344"/>
                    <a:pt x="14019" y="6188"/>
                  </a:cubicBezTo>
                  <a:cubicBezTo>
                    <a:pt x="13974" y="6032"/>
                    <a:pt x="13930" y="5877"/>
                    <a:pt x="13886" y="5682"/>
                  </a:cubicBezTo>
                  <a:cubicBezTo>
                    <a:pt x="13754" y="5760"/>
                    <a:pt x="13577" y="5838"/>
                    <a:pt x="13400" y="5877"/>
                  </a:cubicBezTo>
                  <a:cubicBezTo>
                    <a:pt x="13224" y="5916"/>
                    <a:pt x="13047" y="5994"/>
                    <a:pt x="12914" y="6032"/>
                  </a:cubicBezTo>
                  <a:cubicBezTo>
                    <a:pt x="12738" y="6071"/>
                    <a:pt x="12605" y="6149"/>
                    <a:pt x="12428" y="6188"/>
                  </a:cubicBezTo>
                  <a:cubicBezTo>
                    <a:pt x="12252" y="6266"/>
                    <a:pt x="12075" y="6344"/>
                    <a:pt x="11854" y="6422"/>
                  </a:cubicBezTo>
                  <a:close/>
                  <a:moveTo>
                    <a:pt x="14284" y="13972"/>
                  </a:moveTo>
                  <a:cubicBezTo>
                    <a:pt x="14151" y="14050"/>
                    <a:pt x="13974" y="14166"/>
                    <a:pt x="13798" y="14244"/>
                  </a:cubicBezTo>
                  <a:cubicBezTo>
                    <a:pt x="13621" y="14322"/>
                    <a:pt x="13444" y="14400"/>
                    <a:pt x="13312" y="14517"/>
                  </a:cubicBezTo>
                  <a:cubicBezTo>
                    <a:pt x="13091" y="14595"/>
                    <a:pt x="12870" y="14711"/>
                    <a:pt x="12605" y="14867"/>
                  </a:cubicBezTo>
                  <a:cubicBezTo>
                    <a:pt x="12384" y="14984"/>
                    <a:pt x="12119" y="15101"/>
                    <a:pt x="11854" y="15217"/>
                  </a:cubicBezTo>
                  <a:cubicBezTo>
                    <a:pt x="12075" y="15295"/>
                    <a:pt x="12252" y="15373"/>
                    <a:pt x="12428" y="15412"/>
                  </a:cubicBezTo>
                  <a:cubicBezTo>
                    <a:pt x="12605" y="15490"/>
                    <a:pt x="12738" y="15529"/>
                    <a:pt x="12914" y="15568"/>
                  </a:cubicBezTo>
                  <a:cubicBezTo>
                    <a:pt x="13047" y="15645"/>
                    <a:pt x="13224" y="15684"/>
                    <a:pt x="13400" y="15762"/>
                  </a:cubicBezTo>
                  <a:cubicBezTo>
                    <a:pt x="13577" y="15801"/>
                    <a:pt x="13754" y="15879"/>
                    <a:pt x="13886" y="15918"/>
                  </a:cubicBezTo>
                  <a:cubicBezTo>
                    <a:pt x="13930" y="15762"/>
                    <a:pt x="13974" y="15606"/>
                    <a:pt x="14019" y="15451"/>
                  </a:cubicBezTo>
                  <a:cubicBezTo>
                    <a:pt x="14019" y="15295"/>
                    <a:pt x="14063" y="15139"/>
                    <a:pt x="14107" y="14984"/>
                  </a:cubicBezTo>
                  <a:cubicBezTo>
                    <a:pt x="14107" y="14789"/>
                    <a:pt x="14151" y="14634"/>
                    <a:pt x="14151" y="14478"/>
                  </a:cubicBezTo>
                  <a:cubicBezTo>
                    <a:pt x="14195" y="14283"/>
                    <a:pt x="14239" y="14128"/>
                    <a:pt x="14284" y="13972"/>
                  </a:cubicBezTo>
                  <a:close/>
                  <a:moveTo>
                    <a:pt x="18215" y="4943"/>
                  </a:moveTo>
                  <a:cubicBezTo>
                    <a:pt x="17950" y="4943"/>
                    <a:pt x="17685" y="4943"/>
                    <a:pt x="17420" y="4943"/>
                  </a:cubicBezTo>
                  <a:cubicBezTo>
                    <a:pt x="17155" y="4982"/>
                    <a:pt x="16890" y="4982"/>
                    <a:pt x="16581" y="5021"/>
                  </a:cubicBezTo>
                  <a:cubicBezTo>
                    <a:pt x="16316" y="5098"/>
                    <a:pt x="16051" y="5176"/>
                    <a:pt x="15741" y="5215"/>
                  </a:cubicBezTo>
                  <a:cubicBezTo>
                    <a:pt x="15432" y="5254"/>
                    <a:pt x="15123" y="5332"/>
                    <a:pt x="14814" y="5449"/>
                  </a:cubicBezTo>
                  <a:cubicBezTo>
                    <a:pt x="14902" y="5643"/>
                    <a:pt x="14946" y="5877"/>
                    <a:pt x="14990" y="6110"/>
                  </a:cubicBezTo>
                  <a:cubicBezTo>
                    <a:pt x="15035" y="6344"/>
                    <a:pt x="15035" y="6577"/>
                    <a:pt x="15079" y="6811"/>
                  </a:cubicBezTo>
                  <a:cubicBezTo>
                    <a:pt x="15167" y="7044"/>
                    <a:pt x="15211" y="7278"/>
                    <a:pt x="15255" y="7550"/>
                  </a:cubicBezTo>
                  <a:cubicBezTo>
                    <a:pt x="15255" y="7784"/>
                    <a:pt x="15300" y="8056"/>
                    <a:pt x="15344" y="8290"/>
                  </a:cubicBezTo>
                  <a:cubicBezTo>
                    <a:pt x="15565" y="8445"/>
                    <a:pt x="15785" y="8601"/>
                    <a:pt x="16051" y="8757"/>
                  </a:cubicBezTo>
                  <a:cubicBezTo>
                    <a:pt x="16271" y="8912"/>
                    <a:pt x="16492" y="9068"/>
                    <a:pt x="16713" y="9224"/>
                  </a:cubicBezTo>
                  <a:cubicBezTo>
                    <a:pt x="16934" y="9418"/>
                    <a:pt x="17155" y="9574"/>
                    <a:pt x="17376" y="9730"/>
                  </a:cubicBezTo>
                  <a:cubicBezTo>
                    <a:pt x="17597" y="9885"/>
                    <a:pt x="17773" y="10041"/>
                    <a:pt x="17950" y="10197"/>
                  </a:cubicBezTo>
                  <a:cubicBezTo>
                    <a:pt x="18524" y="9730"/>
                    <a:pt x="18966" y="9263"/>
                    <a:pt x="19363" y="8796"/>
                  </a:cubicBezTo>
                  <a:cubicBezTo>
                    <a:pt x="19717" y="8368"/>
                    <a:pt x="20026" y="7939"/>
                    <a:pt x="20203" y="7511"/>
                  </a:cubicBezTo>
                  <a:cubicBezTo>
                    <a:pt x="20424" y="7161"/>
                    <a:pt x="20556" y="6811"/>
                    <a:pt x="20600" y="6461"/>
                  </a:cubicBezTo>
                  <a:cubicBezTo>
                    <a:pt x="20644" y="6149"/>
                    <a:pt x="20600" y="5877"/>
                    <a:pt x="20424" y="5643"/>
                  </a:cubicBezTo>
                  <a:cubicBezTo>
                    <a:pt x="20335" y="5526"/>
                    <a:pt x="20203" y="5371"/>
                    <a:pt x="20026" y="5293"/>
                  </a:cubicBezTo>
                  <a:cubicBezTo>
                    <a:pt x="19849" y="5176"/>
                    <a:pt x="19673" y="5098"/>
                    <a:pt x="19452" y="5021"/>
                  </a:cubicBezTo>
                  <a:cubicBezTo>
                    <a:pt x="19231" y="4982"/>
                    <a:pt x="19010" y="4982"/>
                    <a:pt x="18789" y="4943"/>
                  </a:cubicBezTo>
                  <a:cubicBezTo>
                    <a:pt x="18612" y="4943"/>
                    <a:pt x="18392" y="4943"/>
                    <a:pt x="18215" y="4943"/>
                  </a:cubicBezTo>
                  <a:close/>
                  <a:moveTo>
                    <a:pt x="20424" y="15996"/>
                  </a:moveTo>
                  <a:cubicBezTo>
                    <a:pt x="20600" y="15762"/>
                    <a:pt x="20644" y="15490"/>
                    <a:pt x="20600" y="15178"/>
                  </a:cubicBezTo>
                  <a:cubicBezTo>
                    <a:pt x="20556" y="14867"/>
                    <a:pt x="20424" y="14517"/>
                    <a:pt x="20203" y="14089"/>
                  </a:cubicBezTo>
                  <a:cubicBezTo>
                    <a:pt x="20026" y="13699"/>
                    <a:pt x="19717" y="13271"/>
                    <a:pt x="19363" y="12804"/>
                  </a:cubicBezTo>
                  <a:cubicBezTo>
                    <a:pt x="18966" y="12376"/>
                    <a:pt x="18524" y="11909"/>
                    <a:pt x="17950" y="11403"/>
                  </a:cubicBezTo>
                  <a:cubicBezTo>
                    <a:pt x="17773" y="11598"/>
                    <a:pt x="17597" y="11754"/>
                    <a:pt x="17376" y="11909"/>
                  </a:cubicBezTo>
                  <a:cubicBezTo>
                    <a:pt x="17155" y="12065"/>
                    <a:pt x="16934" y="12221"/>
                    <a:pt x="16713" y="12376"/>
                  </a:cubicBezTo>
                  <a:cubicBezTo>
                    <a:pt x="16492" y="12571"/>
                    <a:pt x="16271" y="12726"/>
                    <a:pt x="16051" y="12882"/>
                  </a:cubicBezTo>
                  <a:cubicBezTo>
                    <a:pt x="15785" y="12999"/>
                    <a:pt x="15565" y="13194"/>
                    <a:pt x="15344" y="13349"/>
                  </a:cubicBezTo>
                  <a:cubicBezTo>
                    <a:pt x="15300" y="13583"/>
                    <a:pt x="15255" y="13816"/>
                    <a:pt x="15255" y="14089"/>
                  </a:cubicBezTo>
                  <a:cubicBezTo>
                    <a:pt x="15211" y="14322"/>
                    <a:pt x="15167" y="14595"/>
                    <a:pt x="15079" y="14828"/>
                  </a:cubicBezTo>
                  <a:cubicBezTo>
                    <a:pt x="15035" y="15062"/>
                    <a:pt x="15035" y="15295"/>
                    <a:pt x="14990" y="15529"/>
                  </a:cubicBezTo>
                  <a:cubicBezTo>
                    <a:pt x="14946" y="15762"/>
                    <a:pt x="14902" y="15996"/>
                    <a:pt x="14814" y="16190"/>
                  </a:cubicBezTo>
                  <a:cubicBezTo>
                    <a:pt x="15123" y="16268"/>
                    <a:pt x="15432" y="16346"/>
                    <a:pt x="15741" y="16424"/>
                  </a:cubicBezTo>
                  <a:cubicBezTo>
                    <a:pt x="16051" y="16463"/>
                    <a:pt x="16316" y="16502"/>
                    <a:pt x="16581" y="16579"/>
                  </a:cubicBezTo>
                  <a:cubicBezTo>
                    <a:pt x="16890" y="16618"/>
                    <a:pt x="17155" y="16657"/>
                    <a:pt x="17420" y="16657"/>
                  </a:cubicBezTo>
                  <a:cubicBezTo>
                    <a:pt x="17685" y="16696"/>
                    <a:pt x="17950" y="16696"/>
                    <a:pt x="18215" y="16696"/>
                  </a:cubicBezTo>
                  <a:cubicBezTo>
                    <a:pt x="18392" y="16696"/>
                    <a:pt x="18612" y="16696"/>
                    <a:pt x="18789" y="16657"/>
                  </a:cubicBezTo>
                  <a:cubicBezTo>
                    <a:pt x="19010" y="16657"/>
                    <a:pt x="19231" y="16618"/>
                    <a:pt x="19452" y="16579"/>
                  </a:cubicBezTo>
                  <a:cubicBezTo>
                    <a:pt x="19673" y="16502"/>
                    <a:pt x="19849" y="16424"/>
                    <a:pt x="20026" y="16346"/>
                  </a:cubicBezTo>
                  <a:cubicBezTo>
                    <a:pt x="20203" y="16229"/>
                    <a:pt x="20335" y="16112"/>
                    <a:pt x="20424" y="15996"/>
                  </a:cubicBezTo>
                  <a:close/>
                  <a:moveTo>
                    <a:pt x="15432" y="9457"/>
                  </a:moveTo>
                  <a:cubicBezTo>
                    <a:pt x="15432" y="9691"/>
                    <a:pt x="15432" y="9924"/>
                    <a:pt x="15432" y="10119"/>
                  </a:cubicBezTo>
                  <a:cubicBezTo>
                    <a:pt x="15432" y="10352"/>
                    <a:pt x="15432" y="10586"/>
                    <a:pt x="15432" y="10819"/>
                  </a:cubicBezTo>
                  <a:cubicBezTo>
                    <a:pt x="15432" y="11053"/>
                    <a:pt x="15432" y="11286"/>
                    <a:pt x="15432" y="11481"/>
                  </a:cubicBezTo>
                  <a:cubicBezTo>
                    <a:pt x="15432" y="11715"/>
                    <a:pt x="15432" y="11948"/>
                    <a:pt x="15432" y="12182"/>
                  </a:cubicBezTo>
                  <a:cubicBezTo>
                    <a:pt x="15609" y="12065"/>
                    <a:pt x="15741" y="11987"/>
                    <a:pt x="15918" y="11831"/>
                  </a:cubicBezTo>
                  <a:cubicBezTo>
                    <a:pt x="16095" y="11715"/>
                    <a:pt x="16271" y="11637"/>
                    <a:pt x="16404" y="11520"/>
                  </a:cubicBezTo>
                  <a:cubicBezTo>
                    <a:pt x="16581" y="11403"/>
                    <a:pt x="16713" y="11248"/>
                    <a:pt x="16846" y="11131"/>
                  </a:cubicBezTo>
                  <a:cubicBezTo>
                    <a:pt x="16978" y="11014"/>
                    <a:pt x="17111" y="10897"/>
                    <a:pt x="17287" y="10819"/>
                  </a:cubicBezTo>
                  <a:cubicBezTo>
                    <a:pt x="17111" y="10703"/>
                    <a:pt x="16978" y="10586"/>
                    <a:pt x="16846" y="10469"/>
                  </a:cubicBezTo>
                  <a:cubicBezTo>
                    <a:pt x="16713" y="10352"/>
                    <a:pt x="16581" y="10236"/>
                    <a:pt x="16404" y="10119"/>
                  </a:cubicBezTo>
                  <a:cubicBezTo>
                    <a:pt x="16271" y="10002"/>
                    <a:pt x="16095" y="9885"/>
                    <a:pt x="15918" y="9769"/>
                  </a:cubicBezTo>
                  <a:cubicBezTo>
                    <a:pt x="15741" y="9652"/>
                    <a:pt x="15609" y="9535"/>
                    <a:pt x="15432" y="9457"/>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25" name="Shape 3791">
              <a:extLst>
                <a:ext uri="{FF2B5EF4-FFF2-40B4-BE49-F238E27FC236}">
                  <a16:creationId xmlns:a16="http://schemas.microsoft.com/office/drawing/2014/main" id="{9A93CEF6-6328-46D3-828C-C4712033CF21}"/>
                </a:ext>
              </a:extLst>
            </p:cNvPr>
            <p:cNvSpPr/>
            <p:nvPr/>
          </p:nvSpPr>
          <p:spPr>
            <a:xfrm>
              <a:off x="5377221" y="1999826"/>
              <a:ext cx="192402" cy="2437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867" y="15247"/>
                  </a:lnTo>
                  <a:lnTo>
                    <a:pt x="0" y="21600"/>
                  </a:lnTo>
                  <a:lnTo>
                    <a:pt x="0" y="0"/>
                  </a:lnTo>
                  <a:close/>
                  <a:moveTo>
                    <a:pt x="20393" y="19800"/>
                  </a:moveTo>
                  <a:lnTo>
                    <a:pt x="20393" y="847"/>
                  </a:lnTo>
                  <a:lnTo>
                    <a:pt x="1073" y="847"/>
                  </a:lnTo>
                  <a:lnTo>
                    <a:pt x="1073" y="19800"/>
                  </a:lnTo>
                  <a:lnTo>
                    <a:pt x="10867" y="14188"/>
                  </a:lnTo>
                  <a:lnTo>
                    <a:pt x="20393" y="19800"/>
                  </a:lnTo>
                  <a:close/>
                  <a:moveTo>
                    <a:pt x="5098" y="5400"/>
                  </a:moveTo>
                  <a:lnTo>
                    <a:pt x="5098" y="6247"/>
                  </a:lnTo>
                  <a:lnTo>
                    <a:pt x="16502" y="6247"/>
                  </a:lnTo>
                  <a:lnTo>
                    <a:pt x="16502" y="5400"/>
                  </a:lnTo>
                  <a:lnTo>
                    <a:pt x="5098" y="5400"/>
                  </a:lnTo>
                  <a:close/>
                  <a:moveTo>
                    <a:pt x="5098" y="9000"/>
                  </a:moveTo>
                  <a:lnTo>
                    <a:pt x="5098" y="9847"/>
                  </a:lnTo>
                  <a:lnTo>
                    <a:pt x="16502" y="9847"/>
                  </a:lnTo>
                  <a:lnTo>
                    <a:pt x="16502" y="9000"/>
                  </a:lnTo>
                  <a:lnTo>
                    <a:pt x="5098" y="9000"/>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26" name="Shape 3792">
              <a:extLst>
                <a:ext uri="{FF2B5EF4-FFF2-40B4-BE49-F238E27FC236}">
                  <a16:creationId xmlns:a16="http://schemas.microsoft.com/office/drawing/2014/main" id="{DFF4716A-E83A-4E28-A4D7-53BF9747E5FC}"/>
                </a:ext>
              </a:extLst>
            </p:cNvPr>
            <p:cNvSpPr/>
            <p:nvPr/>
          </p:nvSpPr>
          <p:spPr>
            <a:xfrm>
              <a:off x="5970419" y="1974133"/>
              <a:ext cx="253348" cy="250958"/>
            </a:xfrm>
            <a:custGeom>
              <a:avLst/>
              <a:gdLst/>
              <a:ahLst/>
              <a:cxnLst>
                <a:cxn ang="0">
                  <a:pos x="wd2" y="hd2"/>
                </a:cxn>
                <a:cxn ang="5400000">
                  <a:pos x="wd2" y="hd2"/>
                </a:cxn>
                <a:cxn ang="10800000">
                  <a:pos x="wd2" y="hd2"/>
                </a:cxn>
                <a:cxn ang="16200000">
                  <a:pos x="wd2" y="hd2"/>
                </a:cxn>
              </a:cxnLst>
              <a:rect l="0" t="0" r="r" b="b"/>
              <a:pathLst>
                <a:path w="21600" h="21600" extrusionOk="0">
                  <a:moveTo>
                    <a:pt x="19868" y="9463"/>
                  </a:moveTo>
                  <a:lnTo>
                    <a:pt x="20683" y="9463"/>
                  </a:lnTo>
                  <a:lnTo>
                    <a:pt x="20683" y="17280"/>
                  </a:lnTo>
                  <a:lnTo>
                    <a:pt x="1630" y="17280"/>
                  </a:lnTo>
                  <a:lnTo>
                    <a:pt x="5298" y="20983"/>
                  </a:lnTo>
                  <a:lnTo>
                    <a:pt x="4687" y="21600"/>
                  </a:lnTo>
                  <a:lnTo>
                    <a:pt x="0" y="16869"/>
                  </a:lnTo>
                  <a:lnTo>
                    <a:pt x="4687" y="12137"/>
                  </a:lnTo>
                  <a:lnTo>
                    <a:pt x="5298" y="12754"/>
                  </a:lnTo>
                  <a:lnTo>
                    <a:pt x="1630" y="16457"/>
                  </a:lnTo>
                  <a:lnTo>
                    <a:pt x="19868" y="16457"/>
                  </a:lnTo>
                  <a:lnTo>
                    <a:pt x="19868" y="9463"/>
                  </a:lnTo>
                  <a:close/>
                  <a:moveTo>
                    <a:pt x="1732" y="12137"/>
                  </a:moveTo>
                  <a:lnTo>
                    <a:pt x="815" y="12137"/>
                  </a:lnTo>
                  <a:lnTo>
                    <a:pt x="815" y="4217"/>
                  </a:lnTo>
                  <a:lnTo>
                    <a:pt x="19868" y="4217"/>
                  </a:lnTo>
                  <a:lnTo>
                    <a:pt x="16302" y="617"/>
                  </a:lnTo>
                  <a:lnTo>
                    <a:pt x="16913" y="0"/>
                  </a:lnTo>
                  <a:lnTo>
                    <a:pt x="21600" y="4731"/>
                  </a:lnTo>
                  <a:lnTo>
                    <a:pt x="16913" y="9360"/>
                  </a:lnTo>
                  <a:lnTo>
                    <a:pt x="16302" y="8743"/>
                  </a:lnTo>
                  <a:lnTo>
                    <a:pt x="19970" y="5040"/>
                  </a:lnTo>
                  <a:lnTo>
                    <a:pt x="1732" y="5040"/>
                  </a:lnTo>
                  <a:lnTo>
                    <a:pt x="1732" y="12137"/>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27" name="Shape 3793">
              <a:extLst>
                <a:ext uri="{FF2B5EF4-FFF2-40B4-BE49-F238E27FC236}">
                  <a16:creationId xmlns:a16="http://schemas.microsoft.com/office/drawing/2014/main" id="{55CFF94B-AAA3-4B86-927D-28E439297C41}"/>
                </a:ext>
              </a:extLst>
            </p:cNvPr>
            <p:cNvSpPr/>
            <p:nvPr/>
          </p:nvSpPr>
          <p:spPr>
            <a:xfrm>
              <a:off x="6598871" y="1953305"/>
              <a:ext cx="243788" cy="292785"/>
            </a:xfrm>
            <a:custGeom>
              <a:avLst/>
              <a:gdLst/>
              <a:ahLst/>
              <a:cxnLst>
                <a:cxn ang="0">
                  <a:pos x="wd2" y="hd2"/>
                </a:cxn>
                <a:cxn ang="5400000">
                  <a:pos x="wd2" y="hd2"/>
                </a:cxn>
                <a:cxn ang="10800000">
                  <a:pos x="wd2" y="hd2"/>
                </a:cxn>
                <a:cxn ang="16200000">
                  <a:pos x="wd2" y="hd2"/>
                </a:cxn>
              </a:cxnLst>
              <a:rect l="0" t="0" r="r" b="b"/>
              <a:pathLst>
                <a:path w="21600" h="21600" extrusionOk="0">
                  <a:moveTo>
                    <a:pt x="20670" y="12698"/>
                  </a:moveTo>
                  <a:cubicBezTo>
                    <a:pt x="21600" y="12698"/>
                    <a:pt x="21600" y="12698"/>
                    <a:pt x="21600" y="12698"/>
                  </a:cubicBezTo>
                  <a:cubicBezTo>
                    <a:pt x="21600" y="13907"/>
                    <a:pt x="21317" y="15083"/>
                    <a:pt x="20751" y="16158"/>
                  </a:cubicBezTo>
                  <a:cubicBezTo>
                    <a:pt x="20184" y="17267"/>
                    <a:pt x="19416" y="18207"/>
                    <a:pt x="18404" y="18980"/>
                  </a:cubicBezTo>
                  <a:cubicBezTo>
                    <a:pt x="17434" y="19820"/>
                    <a:pt x="16301" y="20458"/>
                    <a:pt x="14966" y="20928"/>
                  </a:cubicBezTo>
                  <a:cubicBezTo>
                    <a:pt x="13672" y="21365"/>
                    <a:pt x="12256" y="21600"/>
                    <a:pt x="10800" y="21600"/>
                  </a:cubicBezTo>
                  <a:cubicBezTo>
                    <a:pt x="9303" y="21600"/>
                    <a:pt x="7928" y="21365"/>
                    <a:pt x="6593" y="20928"/>
                  </a:cubicBezTo>
                  <a:cubicBezTo>
                    <a:pt x="5299" y="20458"/>
                    <a:pt x="4126" y="19820"/>
                    <a:pt x="3155" y="18980"/>
                  </a:cubicBezTo>
                  <a:cubicBezTo>
                    <a:pt x="2184" y="18207"/>
                    <a:pt x="1375" y="17267"/>
                    <a:pt x="849" y="16158"/>
                  </a:cubicBezTo>
                  <a:cubicBezTo>
                    <a:pt x="283" y="15083"/>
                    <a:pt x="0" y="13907"/>
                    <a:pt x="0" y="12698"/>
                  </a:cubicBezTo>
                  <a:cubicBezTo>
                    <a:pt x="0" y="11421"/>
                    <a:pt x="283" y="10279"/>
                    <a:pt x="849" y="9204"/>
                  </a:cubicBezTo>
                  <a:cubicBezTo>
                    <a:pt x="1375" y="8129"/>
                    <a:pt x="2184" y="7155"/>
                    <a:pt x="3155" y="6349"/>
                  </a:cubicBezTo>
                  <a:cubicBezTo>
                    <a:pt x="4126" y="5543"/>
                    <a:pt x="5258" y="4905"/>
                    <a:pt x="6593" y="4434"/>
                  </a:cubicBezTo>
                  <a:cubicBezTo>
                    <a:pt x="7888" y="3964"/>
                    <a:pt x="9263" y="3729"/>
                    <a:pt x="10719" y="3729"/>
                  </a:cubicBezTo>
                  <a:cubicBezTo>
                    <a:pt x="10719" y="0"/>
                    <a:pt x="10719" y="0"/>
                    <a:pt x="10719" y="0"/>
                  </a:cubicBezTo>
                  <a:cubicBezTo>
                    <a:pt x="19254" y="4065"/>
                    <a:pt x="19254" y="4065"/>
                    <a:pt x="19254" y="4065"/>
                  </a:cubicBezTo>
                  <a:cubicBezTo>
                    <a:pt x="10719" y="8197"/>
                    <a:pt x="10719" y="8197"/>
                    <a:pt x="10719" y="8197"/>
                  </a:cubicBezTo>
                  <a:cubicBezTo>
                    <a:pt x="10719" y="4468"/>
                    <a:pt x="10719" y="4468"/>
                    <a:pt x="10719" y="4468"/>
                  </a:cubicBezTo>
                  <a:cubicBezTo>
                    <a:pt x="9384" y="4468"/>
                    <a:pt x="8130" y="4669"/>
                    <a:pt x="6957" y="5140"/>
                  </a:cubicBezTo>
                  <a:cubicBezTo>
                    <a:pt x="5744" y="5576"/>
                    <a:pt x="4692" y="6147"/>
                    <a:pt x="3762" y="6886"/>
                  </a:cubicBezTo>
                  <a:cubicBezTo>
                    <a:pt x="2912" y="7626"/>
                    <a:pt x="2184" y="8499"/>
                    <a:pt x="1658" y="9507"/>
                  </a:cubicBezTo>
                  <a:cubicBezTo>
                    <a:pt x="1133" y="10481"/>
                    <a:pt x="890" y="11556"/>
                    <a:pt x="890" y="12698"/>
                  </a:cubicBezTo>
                  <a:cubicBezTo>
                    <a:pt x="890" y="13807"/>
                    <a:pt x="1133" y="14848"/>
                    <a:pt x="1658" y="15856"/>
                  </a:cubicBezTo>
                  <a:cubicBezTo>
                    <a:pt x="2184" y="16863"/>
                    <a:pt x="2912" y="17737"/>
                    <a:pt x="3762" y="18476"/>
                  </a:cubicBezTo>
                  <a:cubicBezTo>
                    <a:pt x="4692" y="19215"/>
                    <a:pt x="5744" y="19820"/>
                    <a:pt x="6957" y="20223"/>
                  </a:cubicBezTo>
                  <a:cubicBezTo>
                    <a:pt x="8130" y="20659"/>
                    <a:pt x="9425" y="20861"/>
                    <a:pt x="10800" y="20861"/>
                  </a:cubicBezTo>
                  <a:cubicBezTo>
                    <a:pt x="12175" y="20861"/>
                    <a:pt x="13429" y="20659"/>
                    <a:pt x="14643" y="20223"/>
                  </a:cubicBezTo>
                  <a:cubicBezTo>
                    <a:pt x="15816" y="19820"/>
                    <a:pt x="16867" y="19215"/>
                    <a:pt x="17798" y="18476"/>
                  </a:cubicBezTo>
                  <a:cubicBezTo>
                    <a:pt x="18688" y="17737"/>
                    <a:pt x="19375" y="16863"/>
                    <a:pt x="19901" y="15856"/>
                  </a:cubicBezTo>
                  <a:cubicBezTo>
                    <a:pt x="20427" y="14848"/>
                    <a:pt x="20670" y="13807"/>
                    <a:pt x="20670" y="12698"/>
                  </a:cubicBezTo>
                  <a:close/>
                  <a:moveTo>
                    <a:pt x="11649" y="1277"/>
                  </a:moveTo>
                  <a:cubicBezTo>
                    <a:pt x="11649" y="6920"/>
                    <a:pt x="11649" y="6920"/>
                    <a:pt x="11649" y="6920"/>
                  </a:cubicBezTo>
                  <a:cubicBezTo>
                    <a:pt x="17474" y="4065"/>
                    <a:pt x="17474" y="4065"/>
                    <a:pt x="17474" y="4065"/>
                  </a:cubicBezTo>
                  <a:lnTo>
                    <a:pt x="11649" y="1277"/>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28" name="Shape 3794">
              <a:extLst>
                <a:ext uri="{FF2B5EF4-FFF2-40B4-BE49-F238E27FC236}">
                  <a16:creationId xmlns:a16="http://schemas.microsoft.com/office/drawing/2014/main" id="{3B48DB46-8406-4AE4-A171-0619BD6C5A7F}"/>
                </a:ext>
              </a:extLst>
            </p:cNvPr>
            <p:cNvSpPr/>
            <p:nvPr/>
          </p:nvSpPr>
          <p:spPr>
            <a:xfrm>
              <a:off x="7192069" y="2003432"/>
              <a:ext cx="304735" cy="192402"/>
            </a:xfrm>
            <a:custGeom>
              <a:avLst/>
              <a:gdLst/>
              <a:ahLst/>
              <a:cxnLst>
                <a:cxn ang="0">
                  <a:pos x="wd2" y="hd2"/>
                </a:cxn>
                <a:cxn ang="5400000">
                  <a:pos x="wd2" y="hd2"/>
                </a:cxn>
                <a:cxn ang="10800000">
                  <a:pos x="wd2" y="hd2"/>
                </a:cxn>
                <a:cxn ang="16200000">
                  <a:pos x="wd2" y="hd2"/>
                </a:cxn>
              </a:cxnLst>
              <a:rect l="0" t="0" r="r" b="b"/>
              <a:pathLst>
                <a:path w="21600" h="21600" extrusionOk="0">
                  <a:moveTo>
                    <a:pt x="17649" y="9060"/>
                  </a:moveTo>
                  <a:cubicBezTo>
                    <a:pt x="18200" y="9060"/>
                    <a:pt x="18718" y="9213"/>
                    <a:pt x="19204" y="9572"/>
                  </a:cubicBezTo>
                  <a:cubicBezTo>
                    <a:pt x="19689" y="9879"/>
                    <a:pt x="20078" y="10339"/>
                    <a:pt x="20434" y="10902"/>
                  </a:cubicBezTo>
                  <a:cubicBezTo>
                    <a:pt x="20790" y="11517"/>
                    <a:pt x="21082" y="12182"/>
                    <a:pt x="21276" y="12899"/>
                  </a:cubicBezTo>
                  <a:cubicBezTo>
                    <a:pt x="21503" y="13666"/>
                    <a:pt x="21600" y="14485"/>
                    <a:pt x="21600" y="15304"/>
                  </a:cubicBezTo>
                  <a:cubicBezTo>
                    <a:pt x="21600" y="16174"/>
                    <a:pt x="21503" y="16993"/>
                    <a:pt x="21276" y="17761"/>
                  </a:cubicBezTo>
                  <a:cubicBezTo>
                    <a:pt x="21082" y="18529"/>
                    <a:pt x="20790" y="19194"/>
                    <a:pt x="20467" y="19706"/>
                  </a:cubicBezTo>
                  <a:cubicBezTo>
                    <a:pt x="20110" y="20320"/>
                    <a:pt x="19689" y="20730"/>
                    <a:pt x="19204" y="21088"/>
                  </a:cubicBezTo>
                  <a:cubicBezTo>
                    <a:pt x="18718" y="21395"/>
                    <a:pt x="18200" y="21600"/>
                    <a:pt x="17682" y="21600"/>
                  </a:cubicBezTo>
                  <a:cubicBezTo>
                    <a:pt x="4307" y="21600"/>
                    <a:pt x="4307" y="21600"/>
                    <a:pt x="4307" y="21600"/>
                  </a:cubicBezTo>
                  <a:cubicBezTo>
                    <a:pt x="3724" y="21600"/>
                    <a:pt x="3174" y="21395"/>
                    <a:pt x="2655" y="21037"/>
                  </a:cubicBezTo>
                  <a:cubicBezTo>
                    <a:pt x="2137" y="20679"/>
                    <a:pt x="1684" y="20218"/>
                    <a:pt x="1263" y="19604"/>
                  </a:cubicBezTo>
                  <a:cubicBezTo>
                    <a:pt x="874" y="18990"/>
                    <a:pt x="583" y="18222"/>
                    <a:pt x="356" y="17403"/>
                  </a:cubicBezTo>
                  <a:cubicBezTo>
                    <a:pt x="130" y="16584"/>
                    <a:pt x="0" y="15714"/>
                    <a:pt x="0" y="14792"/>
                  </a:cubicBezTo>
                  <a:cubicBezTo>
                    <a:pt x="0" y="14025"/>
                    <a:pt x="65" y="13308"/>
                    <a:pt x="227" y="12643"/>
                  </a:cubicBezTo>
                  <a:cubicBezTo>
                    <a:pt x="356" y="11926"/>
                    <a:pt x="583" y="11312"/>
                    <a:pt x="842" y="10800"/>
                  </a:cubicBezTo>
                  <a:cubicBezTo>
                    <a:pt x="1101" y="10237"/>
                    <a:pt x="1425" y="9725"/>
                    <a:pt x="1749" y="9264"/>
                  </a:cubicBezTo>
                  <a:cubicBezTo>
                    <a:pt x="2105" y="8855"/>
                    <a:pt x="2494" y="8548"/>
                    <a:pt x="2915" y="8343"/>
                  </a:cubicBezTo>
                  <a:cubicBezTo>
                    <a:pt x="2979" y="7780"/>
                    <a:pt x="3076" y="7268"/>
                    <a:pt x="3271" y="6808"/>
                  </a:cubicBezTo>
                  <a:cubicBezTo>
                    <a:pt x="3433" y="6347"/>
                    <a:pt x="3627" y="5937"/>
                    <a:pt x="3886" y="5579"/>
                  </a:cubicBezTo>
                  <a:cubicBezTo>
                    <a:pt x="4145" y="5272"/>
                    <a:pt x="4437" y="5016"/>
                    <a:pt x="4760" y="4811"/>
                  </a:cubicBezTo>
                  <a:cubicBezTo>
                    <a:pt x="5084" y="4607"/>
                    <a:pt x="5408" y="4504"/>
                    <a:pt x="5797" y="4504"/>
                  </a:cubicBezTo>
                  <a:cubicBezTo>
                    <a:pt x="6023" y="4504"/>
                    <a:pt x="6218" y="4555"/>
                    <a:pt x="6444" y="4658"/>
                  </a:cubicBezTo>
                  <a:cubicBezTo>
                    <a:pt x="6639" y="4760"/>
                    <a:pt x="6865" y="4863"/>
                    <a:pt x="7060" y="5016"/>
                  </a:cubicBezTo>
                  <a:cubicBezTo>
                    <a:pt x="7286" y="4300"/>
                    <a:pt x="7578" y="3634"/>
                    <a:pt x="7902" y="2969"/>
                  </a:cubicBezTo>
                  <a:cubicBezTo>
                    <a:pt x="8258" y="2355"/>
                    <a:pt x="8646" y="1843"/>
                    <a:pt x="9067" y="1382"/>
                  </a:cubicBezTo>
                  <a:cubicBezTo>
                    <a:pt x="9488" y="973"/>
                    <a:pt x="9974" y="614"/>
                    <a:pt x="10492" y="358"/>
                  </a:cubicBezTo>
                  <a:cubicBezTo>
                    <a:pt x="11010" y="102"/>
                    <a:pt x="11529" y="0"/>
                    <a:pt x="12079" y="0"/>
                  </a:cubicBezTo>
                  <a:cubicBezTo>
                    <a:pt x="12856" y="0"/>
                    <a:pt x="13601" y="205"/>
                    <a:pt x="14249" y="717"/>
                  </a:cubicBezTo>
                  <a:cubicBezTo>
                    <a:pt x="14929" y="1177"/>
                    <a:pt x="15544" y="1791"/>
                    <a:pt x="16030" y="2610"/>
                  </a:cubicBezTo>
                  <a:cubicBezTo>
                    <a:pt x="16548" y="3378"/>
                    <a:pt x="16937" y="4300"/>
                    <a:pt x="17228" y="5374"/>
                  </a:cubicBezTo>
                  <a:cubicBezTo>
                    <a:pt x="17520" y="6449"/>
                    <a:pt x="17682" y="7575"/>
                    <a:pt x="17682" y="8804"/>
                  </a:cubicBezTo>
                  <a:cubicBezTo>
                    <a:pt x="17682" y="8855"/>
                    <a:pt x="17682" y="8855"/>
                    <a:pt x="17649" y="8906"/>
                  </a:cubicBezTo>
                  <a:cubicBezTo>
                    <a:pt x="17649" y="8957"/>
                    <a:pt x="17649" y="9009"/>
                    <a:pt x="17649" y="9060"/>
                  </a:cubicBezTo>
                  <a:close/>
                  <a:moveTo>
                    <a:pt x="17649" y="20474"/>
                  </a:moveTo>
                  <a:cubicBezTo>
                    <a:pt x="18070" y="20474"/>
                    <a:pt x="18524" y="20320"/>
                    <a:pt x="18912" y="20064"/>
                  </a:cubicBezTo>
                  <a:cubicBezTo>
                    <a:pt x="19301" y="19809"/>
                    <a:pt x="19625" y="19399"/>
                    <a:pt x="19916" y="18938"/>
                  </a:cubicBezTo>
                  <a:cubicBezTo>
                    <a:pt x="20207" y="18478"/>
                    <a:pt x="20467" y="17966"/>
                    <a:pt x="20628" y="17300"/>
                  </a:cubicBezTo>
                  <a:cubicBezTo>
                    <a:pt x="20790" y="16686"/>
                    <a:pt x="20888" y="16021"/>
                    <a:pt x="20888" y="15304"/>
                  </a:cubicBezTo>
                  <a:cubicBezTo>
                    <a:pt x="20888" y="14588"/>
                    <a:pt x="20790" y="13922"/>
                    <a:pt x="20628" y="13308"/>
                  </a:cubicBezTo>
                  <a:cubicBezTo>
                    <a:pt x="20467" y="12694"/>
                    <a:pt x="20207" y="12182"/>
                    <a:pt x="19916" y="11721"/>
                  </a:cubicBezTo>
                  <a:cubicBezTo>
                    <a:pt x="19625" y="11261"/>
                    <a:pt x="19301" y="10902"/>
                    <a:pt x="18912" y="10646"/>
                  </a:cubicBezTo>
                  <a:cubicBezTo>
                    <a:pt x="18524" y="10339"/>
                    <a:pt x="18070" y="10186"/>
                    <a:pt x="17649" y="10186"/>
                  </a:cubicBezTo>
                  <a:cubicBezTo>
                    <a:pt x="16904" y="10186"/>
                    <a:pt x="16904" y="10186"/>
                    <a:pt x="16904" y="10186"/>
                  </a:cubicBezTo>
                  <a:cubicBezTo>
                    <a:pt x="16904" y="9060"/>
                    <a:pt x="16904" y="9060"/>
                    <a:pt x="16904" y="9060"/>
                  </a:cubicBezTo>
                  <a:cubicBezTo>
                    <a:pt x="16904" y="9009"/>
                    <a:pt x="16904" y="8957"/>
                    <a:pt x="16904" y="8957"/>
                  </a:cubicBezTo>
                  <a:cubicBezTo>
                    <a:pt x="16904" y="8957"/>
                    <a:pt x="16904" y="8906"/>
                    <a:pt x="16904" y="8855"/>
                  </a:cubicBezTo>
                  <a:cubicBezTo>
                    <a:pt x="16904" y="8804"/>
                    <a:pt x="16904" y="8804"/>
                    <a:pt x="16904" y="8804"/>
                  </a:cubicBezTo>
                  <a:cubicBezTo>
                    <a:pt x="16904" y="7729"/>
                    <a:pt x="16807" y="6756"/>
                    <a:pt x="16548" y="5835"/>
                  </a:cubicBezTo>
                  <a:cubicBezTo>
                    <a:pt x="16289" y="4914"/>
                    <a:pt x="15965" y="4095"/>
                    <a:pt x="15544" y="3378"/>
                  </a:cubicBezTo>
                  <a:cubicBezTo>
                    <a:pt x="15091" y="2662"/>
                    <a:pt x="14573" y="2150"/>
                    <a:pt x="13957" y="1740"/>
                  </a:cubicBezTo>
                  <a:cubicBezTo>
                    <a:pt x="13375" y="1331"/>
                    <a:pt x="12759" y="1126"/>
                    <a:pt x="12079" y="1126"/>
                  </a:cubicBezTo>
                  <a:cubicBezTo>
                    <a:pt x="11626" y="1126"/>
                    <a:pt x="11172" y="1228"/>
                    <a:pt x="10751" y="1433"/>
                  </a:cubicBezTo>
                  <a:cubicBezTo>
                    <a:pt x="10298" y="1638"/>
                    <a:pt x="9877" y="1945"/>
                    <a:pt x="9488" y="2303"/>
                  </a:cubicBezTo>
                  <a:cubicBezTo>
                    <a:pt x="9100" y="2713"/>
                    <a:pt x="8776" y="3173"/>
                    <a:pt x="8452" y="3736"/>
                  </a:cubicBezTo>
                  <a:cubicBezTo>
                    <a:pt x="8161" y="4248"/>
                    <a:pt x="7902" y="4863"/>
                    <a:pt x="7675" y="5528"/>
                  </a:cubicBezTo>
                  <a:cubicBezTo>
                    <a:pt x="7384" y="6500"/>
                    <a:pt x="7384" y="6500"/>
                    <a:pt x="7384" y="6500"/>
                  </a:cubicBezTo>
                  <a:cubicBezTo>
                    <a:pt x="6703" y="6040"/>
                    <a:pt x="6703" y="6040"/>
                    <a:pt x="6703" y="6040"/>
                  </a:cubicBezTo>
                  <a:cubicBezTo>
                    <a:pt x="6574" y="5937"/>
                    <a:pt x="6412" y="5835"/>
                    <a:pt x="6282" y="5733"/>
                  </a:cubicBezTo>
                  <a:cubicBezTo>
                    <a:pt x="6121" y="5682"/>
                    <a:pt x="5959" y="5682"/>
                    <a:pt x="5797" y="5682"/>
                  </a:cubicBezTo>
                  <a:cubicBezTo>
                    <a:pt x="5505" y="5682"/>
                    <a:pt x="5246" y="5733"/>
                    <a:pt x="5019" y="5835"/>
                  </a:cubicBezTo>
                  <a:cubicBezTo>
                    <a:pt x="4760" y="5989"/>
                    <a:pt x="4566" y="6193"/>
                    <a:pt x="4404" y="6449"/>
                  </a:cubicBezTo>
                  <a:cubicBezTo>
                    <a:pt x="4210" y="6705"/>
                    <a:pt x="4048" y="7012"/>
                    <a:pt x="3918" y="7371"/>
                  </a:cubicBezTo>
                  <a:cubicBezTo>
                    <a:pt x="3789" y="7678"/>
                    <a:pt x="3692" y="8087"/>
                    <a:pt x="3627" y="8548"/>
                  </a:cubicBezTo>
                  <a:cubicBezTo>
                    <a:pt x="3562" y="9213"/>
                    <a:pt x="3562" y="9213"/>
                    <a:pt x="3562" y="9213"/>
                  </a:cubicBezTo>
                  <a:cubicBezTo>
                    <a:pt x="3174" y="9367"/>
                    <a:pt x="3174" y="9367"/>
                    <a:pt x="3174" y="9367"/>
                  </a:cubicBezTo>
                  <a:cubicBezTo>
                    <a:pt x="2817" y="9572"/>
                    <a:pt x="2494" y="9827"/>
                    <a:pt x="2170" y="10186"/>
                  </a:cubicBezTo>
                  <a:cubicBezTo>
                    <a:pt x="1878" y="10544"/>
                    <a:pt x="1619" y="10954"/>
                    <a:pt x="1393" y="11465"/>
                  </a:cubicBezTo>
                  <a:cubicBezTo>
                    <a:pt x="1198" y="11926"/>
                    <a:pt x="1036" y="12489"/>
                    <a:pt x="907" y="13001"/>
                  </a:cubicBezTo>
                  <a:cubicBezTo>
                    <a:pt x="777" y="13564"/>
                    <a:pt x="712" y="14178"/>
                    <a:pt x="712" y="14792"/>
                  </a:cubicBezTo>
                  <a:cubicBezTo>
                    <a:pt x="712" y="15560"/>
                    <a:pt x="842" y="16277"/>
                    <a:pt x="1036" y="16942"/>
                  </a:cubicBezTo>
                  <a:cubicBezTo>
                    <a:pt x="1231" y="17659"/>
                    <a:pt x="1457" y="18273"/>
                    <a:pt x="1781" y="18785"/>
                  </a:cubicBezTo>
                  <a:cubicBezTo>
                    <a:pt x="2105" y="19297"/>
                    <a:pt x="2494" y="19655"/>
                    <a:pt x="2947" y="19962"/>
                  </a:cubicBezTo>
                  <a:cubicBezTo>
                    <a:pt x="3368" y="20320"/>
                    <a:pt x="3821" y="20474"/>
                    <a:pt x="4307" y="20474"/>
                  </a:cubicBezTo>
                  <a:cubicBezTo>
                    <a:pt x="17520" y="20474"/>
                    <a:pt x="17520" y="20474"/>
                    <a:pt x="17520" y="20474"/>
                  </a:cubicBezTo>
                  <a:lnTo>
                    <a:pt x="17649" y="20474"/>
                  </a:lnTo>
                  <a:close/>
                  <a:moveTo>
                    <a:pt x="10816" y="16430"/>
                  </a:moveTo>
                  <a:cubicBezTo>
                    <a:pt x="11140" y="16430"/>
                    <a:pt x="11464" y="16379"/>
                    <a:pt x="11788" y="16174"/>
                  </a:cubicBezTo>
                  <a:cubicBezTo>
                    <a:pt x="12079" y="15970"/>
                    <a:pt x="12338" y="15663"/>
                    <a:pt x="12565" y="15304"/>
                  </a:cubicBezTo>
                  <a:cubicBezTo>
                    <a:pt x="12792" y="14946"/>
                    <a:pt x="12986" y="14536"/>
                    <a:pt x="13115" y="14076"/>
                  </a:cubicBezTo>
                  <a:cubicBezTo>
                    <a:pt x="13277" y="13564"/>
                    <a:pt x="13342" y="13052"/>
                    <a:pt x="13342" y="12438"/>
                  </a:cubicBezTo>
                  <a:cubicBezTo>
                    <a:pt x="14055" y="12438"/>
                    <a:pt x="14055" y="12438"/>
                    <a:pt x="14055" y="12438"/>
                  </a:cubicBezTo>
                  <a:cubicBezTo>
                    <a:pt x="14055" y="13155"/>
                    <a:pt x="13957" y="13820"/>
                    <a:pt x="13796" y="14434"/>
                  </a:cubicBezTo>
                  <a:cubicBezTo>
                    <a:pt x="13634" y="15100"/>
                    <a:pt x="13407" y="15611"/>
                    <a:pt x="13083" y="16123"/>
                  </a:cubicBezTo>
                  <a:cubicBezTo>
                    <a:pt x="12792" y="16584"/>
                    <a:pt x="12468" y="16942"/>
                    <a:pt x="12079" y="17198"/>
                  </a:cubicBezTo>
                  <a:cubicBezTo>
                    <a:pt x="11691" y="17454"/>
                    <a:pt x="11270" y="17608"/>
                    <a:pt x="10816" y="17608"/>
                  </a:cubicBezTo>
                  <a:cubicBezTo>
                    <a:pt x="10363" y="17608"/>
                    <a:pt x="9942" y="17454"/>
                    <a:pt x="9553" y="17198"/>
                  </a:cubicBezTo>
                  <a:cubicBezTo>
                    <a:pt x="9132" y="16942"/>
                    <a:pt x="8808" y="16584"/>
                    <a:pt x="8517" y="16123"/>
                  </a:cubicBezTo>
                  <a:cubicBezTo>
                    <a:pt x="8225" y="15611"/>
                    <a:pt x="7966" y="15100"/>
                    <a:pt x="7804" y="14434"/>
                  </a:cubicBezTo>
                  <a:cubicBezTo>
                    <a:pt x="7643" y="13820"/>
                    <a:pt x="7545" y="13155"/>
                    <a:pt x="7545" y="12438"/>
                  </a:cubicBezTo>
                  <a:cubicBezTo>
                    <a:pt x="7545" y="11773"/>
                    <a:pt x="7643" y="11158"/>
                    <a:pt x="7804" y="10544"/>
                  </a:cubicBezTo>
                  <a:cubicBezTo>
                    <a:pt x="7966" y="9879"/>
                    <a:pt x="8225" y="9367"/>
                    <a:pt x="8517" y="8855"/>
                  </a:cubicBezTo>
                  <a:cubicBezTo>
                    <a:pt x="8808" y="8394"/>
                    <a:pt x="9132" y="8036"/>
                    <a:pt x="9553" y="7780"/>
                  </a:cubicBezTo>
                  <a:cubicBezTo>
                    <a:pt x="9942" y="7524"/>
                    <a:pt x="10363" y="7371"/>
                    <a:pt x="10816" y="7371"/>
                  </a:cubicBezTo>
                  <a:cubicBezTo>
                    <a:pt x="10816" y="5682"/>
                    <a:pt x="10816" y="5682"/>
                    <a:pt x="10816" y="5682"/>
                  </a:cubicBezTo>
                  <a:cubicBezTo>
                    <a:pt x="13504" y="8138"/>
                    <a:pt x="13504" y="8138"/>
                    <a:pt x="13504" y="8138"/>
                  </a:cubicBezTo>
                  <a:cubicBezTo>
                    <a:pt x="10816" y="10595"/>
                    <a:pt x="10816" y="10595"/>
                    <a:pt x="10816" y="10595"/>
                  </a:cubicBezTo>
                  <a:cubicBezTo>
                    <a:pt x="10816" y="8548"/>
                    <a:pt x="10816" y="8548"/>
                    <a:pt x="10816" y="8548"/>
                  </a:cubicBezTo>
                  <a:cubicBezTo>
                    <a:pt x="10460" y="8548"/>
                    <a:pt x="10136" y="8599"/>
                    <a:pt x="9845" y="8804"/>
                  </a:cubicBezTo>
                  <a:cubicBezTo>
                    <a:pt x="9521" y="9009"/>
                    <a:pt x="9262" y="9316"/>
                    <a:pt x="9035" y="9674"/>
                  </a:cubicBezTo>
                  <a:cubicBezTo>
                    <a:pt x="8808" y="10032"/>
                    <a:pt x="8614" y="10442"/>
                    <a:pt x="8485" y="10902"/>
                  </a:cubicBezTo>
                  <a:cubicBezTo>
                    <a:pt x="8355" y="11414"/>
                    <a:pt x="8290" y="11926"/>
                    <a:pt x="8290" y="12438"/>
                  </a:cubicBezTo>
                  <a:cubicBezTo>
                    <a:pt x="8290" y="13052"/>
                    <a:pt x="8355" y="13564"/>
                    <a:pt x="8485" y="14076"/>
                  </a:cubicBezTo>
                  <a:cubicBezTo>
                    <a:pt x="8614" y="14536"/>
                    <a:pt x="8808" y="14946"/>
                    <a:pt x="9035" y="15304"/>
                  </a:cubicBezTo>
                  <a:cubicBezTo>
                    <a:pt x="9262" y="15663"/>
                    <a:pt x="9521" y="15970"/>
                    <a:pt x="9845" y="16174"/>
                  </a:cubicBezTo>
                  <a:cubicBezTo>
                    <a:pt x="10136" y="16379"/>
                    <a:pt x="10460" y="16430"/>
                    <a:pt x="10816" y="16430"/>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29" name="Shape 3795">
              <a:extLst>
                <a:ext uri="{FF2B5EF4-FFF2-40B4-BE49-F238E27FC236}">
                  <a16:creationId xmlns:a16="http://schemas.microsoft.com/office/drawing/2014/main" id="{91B80FD8-8B25-4ADE-B219-05E4A2FD8A77}"/>
                </a:ext>
              </a:extLst>
            </p:cNvPr>
            <p:cNvSpPr/>
            <p:nvPr/>
          </p:nvSpPr>
          <p:spPr>
            <a:xfrm>
              <a:off x="7841434" y="1983771"/>
              <a:ext cx="253348" cy="232877"/>
            </a:xfrm>
            <a:custGeom>
              <a:avLst/>
              <a:gdLst/>
              <a:ahLst/>
              <a:cxnLst>
                <a:cxn ang="0">
                  <a:pos x="wd2" y="hd2"/>
                </a:cxn>
                <a:cxn ang="5400000">
                  <a:pos x="wd2" y="hd2"/>
                </a:cxn>
                <a:cxn ang="10800000">
                  <a:pos x="wd2" y="hd2"/>
                </a:cxn>
                <a:cxn ang="16200000">
                  <a:pos x="wd2" y="hd2"/>
                </a:cxn>
              </a:cxnLst>
              <a:rect l="0" t="0" r="r" b="b"/>
              <a:pathLst>
                <a:path w="21600" h="21585" extrusionOk="0">
                  <a:moveTo>
                    <a:pt x="20627" y="4762"/>
                  </a:moveTo>
                  <a:cubicBezTo>
                    <a:pt x="20783" y="4762"/>
                    <a:pt x="20899" y="4804"/>
                    <a:pt x="21016" y="4888"/>
                  </a:cubicBezTo>
                  <a:cubicBezTo>
                    <a:pt x="21133" y="4973"/>
                    <a:pt x="21250" y="5057"/>
                    <a:pt x="21366" y="5184"/>
                  </a:cubicBezTo>
                  <a:cubicBezTo>
                    <a:pt x="21405" y="5311"/>
                    <a:pt x="21483" y="5438"/>
                    <a:pt x="21522" y="5565"/>
                  </a:cubicBezTo>
                  <a:cubicBezTo>
                    <a:pt x="21561" y="5734"/>
                    <a:pt x="21600" y="5861"/>
                    <a:pt x="21600" y="6030"/>
                  </a:cubicBezTo>
                  <a:cubicBezTo>
                    <a:pt x="21600" y="20275"/>
                    <a:pt x="21600" y="20275"/>
                    <a:pt x="21600" y="20275"/>
                  </a:cubicBezTo>
                  <a:cubicBezTo>
                    <a:pt x="21600" y="20444"/>
                    <a:pt x="21561" y="20613"/>
                    <a:pt x="21483" y="20782"/>
                  </a:cubicBezTo>
                  <a:cubicBezTo>
                    <a:pt x="21444" y="20951"/>
                    <a:pt x="21366" y="21078"/>
                    <a:pt x="21250" y="21205"/>
                  </a:cubicBezTo>
                  <a:cubicBezTo>
                    <a:pt x="21133" y="21289"/>
                    <a:pt x="21016" y="21416"/>
                    <a:pt x="20861" y="21458"/>
                  </a:cubicBezTo>
                  <a:cubicBezTo>
                    <a:pt x="20705" y="21543"/>
                    <a:pt x="20549" y="21585"/>
                    <a:pt x="20394" y="21585"/>
                  </a:cubicBezTo>
                  <a:cubicBezTo>
                    <a:pt x="1245" y="21585"/>
                    <a:pt x="1245" y="21585"/>
                    <a:pt x="1245" y="21585"/>
                  </a:cubicBezTo>
                  <a:cubicBezTo>
                    <a:pt x="1051" y="21585"/>
                    <a:pt x="895" y="21543"/>
                    <a:pt x="739" y="21458"/>
                  </a:cubicBezTo>
                  <a:cubicBezTo>
                    <a:pt x="584" y="21416"/>
                    <a:pt x="467" y="21289"/>
                    <a:pt x="350" y="21205"/>
                  </a:cubicBezTo>
                  <a:cubicBezTo>
                    <a:pt x="272" y="21078"/>
                    <a:pt x="195" y="20951"/>
                    <a:pt x="117" y="20782"/>
                  </a:cubicBezTo>
                  <a:cubicBezTo>
                    <a:pt x="39" y="20613"/>
                    <a:pt x="0" y="20444"/>
                    <a:pt x="0" y="20275"/>
                  </a:cubicBezTo>
                  <a:cubicBezTo>
                    <a:pt x="0" y="6030"/>
                    <a:pt x="0" y="6030"/>
                    <a:pt x="0" y="6030"/>
                  </a:cubicBezTo>
                  <a:cubicBezTo>
                    <a:pt x="0" y="5818"/>
                    <a:pt x="39" y="5649"/>
                    <a:pt x="117" y="5480"/>
                  </a:cubicBezTo>
                  <a:cubicBezTo>
                    <a:pt x="195" y="5311"/>
                    <a:pt x="272" y="5184"/>
                    <a:pt x="350" y="5057"/>
                  </a:cubicBezTo>
                  <a:cubicBezTo>
                    <a:pt x="467" y="4973"/>
                    <a:pt x="584" y="4888"/>
                    <a:pt x="739" y="4804"/>
                  </a:cubicBezTo>
                  <a:cubicBezTo>
                    <a:pt x="895" y="4719"/>
                    <a:pt x="1051" y="4677"/>
                    <a:pt x="1245" y="4677"/>
                  </a:cubicBezTo>
                  <a:cubicBezTo>
                    <a:pt x="16774" y="4677"/>
                    <a:pt x="16774" y="4677"/>
                    <a:pt x="16774" y="4677"/>
                  </a:cubicBezTo>
                  <a:cubicBezTo>
                    <a:pt x="2024" y="957"/>
                    <a:pt x="2024" y="957"/>
                    <a:pt x="2024" y="957"/>
                  </a:cubicBezTo>
                  <a:cubicBezTo>
                    <a:pt x="1946" y="915"/>
                    <a:pt x="1868" y="830"/>
                    <a:pt x="1790" y="746"/>
                  </a:cubicBezTo>
                  <a:cubicBezTo>
                    <a:pt x="1712" y="619"/>
                    <a:pt x="1712" y="492"/>
                    <a:pt x="1751" y="323"/>
                  </a:cubicBezTo>
                  <a:cubicBezTo>
                    <a:pt x="1751" y="239"/>
                    <a:pt x="1829" y="154"/>
                    <a:pt x="1946" y="70"/>
                  </a:cubicBezTo>
                  <a:cubicBezTo>
                    <a:pt x="2024" y="-15"/>
                    <a:pt x="2141" y="-15"/>
                    <a:pt x="2257" y="27"/>
                  </a:cubicBezTo>
                  <a:cubicBezTo>
                    <a:pt x="20588" y="4677"/>
                    <a:pt x="20588" y="4677"/>
                    <a:pt x="20588" y="4677"/>
                  </a:cubicBezTo>
                  <a:lnTo>
                    <a:pt x="20627" y="4762"/>
                  </a:lnTo>
                  <a:close/>
                  <a:moveTo>
                    <a:pt x="20744" y="20275"/>
                  </a:moveTo>
                  <a:cubicBezTo>
                    <a:pt x="20744" y="6030"/>
                    <a:pt x="20744" y="6030"/>
                    <a:pt x="20744" y="6030"/>
                  </a:cubicBezTo>
                  <a:cubicBezTo>
                    <a:pt x="20744" y="5903"/>
                    <a:pt x="20705" y="5818"/>
                    <a:pt x="20627" y="5734"/>
                  </a:cubicBezTo>
                  <a:cubicBezTo>
                    <a:pt x="20588" y="5649"/>
                    <a:pt x="20471" y="5607"/>
                    <a:pt x="20394" y="5607"/>
                  </a:cubicBezTo>
                  <a:cubicBezTo>
                    <a:pt x="1245" y="5607"/>
                    <a:pt x="1245" y="5607"/>
                    <a:pt x="1245" y="5607"/>
                  </a:cubicBezTo>
                  <a:cubicBezTo>
                    <a:pt x="1129" y="5607"/>
                    <a:pt x="1051" y="5649"/>
                    <a:pt x="973" y="5734"/>
                  </a:cubicBezTo>
                  <a:cubicBezTo>
                    <a:pt x="895" y="5818"/>
                    <a:pt x="856" y="5903"/>
                    <a:pt x="856" y="6030"/>
                  </a:cubicBezTo>
                  <a:cubicBezTo>
                    <a:pt x="856" y="20275"/>
                    <a:pt x="856" y="20275"/>
                    <a:pt x="856" y="20275"/>
                  </a:cubicBezTo>
                  <a:cubicBezTo>
                    <a:pt x="856" y="20359"/>
                    <a:pt x="895" y="20486"/>
                    <a:pt x="973" y="20528"/>
                  </a:cubicBezTo>
                  <a:cubicBezTo>
                    <a:pt x="1051" y="20613"/>
                    <a:pt x="1129" y="20655"/>
                    <a:pt x="1245" y="20655"/>
                  </a:cubicBezTo>
                  <a:cubicBezTo>
                    <a:pt x="20394" y="20655"/>
                    <a:pt x="20394" y="20655"/>
                    <a:pt x="20394" y="20655"/>
                  </a:cubicBezTo>
                  <a:cubicBezTo>
                    <a:pt x="20471" y="20655"/>
                    <a:pt x="20588" y="20613"/>
                    <a:pt x="20627" y="20528"/>
                  </a:cubicBezTo>
                  <a:cubicBezTo>
                    <a:pt x="20705" y="20486"/>
                    <a:pt x="20744" y="20359"/>
                    <a:pt x="20744" y="20275"/>
                  </a:cubicBezTo>
                  <a:close/>
                  <a:moveTo>
                    <a:pt x="2997" y="12877"/>
                  </a:moveTo>
                  <a:cubicBezTo>
                    <a:pt x="2997" y="13089"/>
                    <a:pt x="2958" y="13300"/>
                    <a:pt x="2841" y="13427"/>
                  </a:cubicBezTo>
                  <a:cubicBezTo>
                    <a:pt x="2724" y="13554"/>
                    <a:pt x="2569" y="13596"/>
                    <a:pt x="2413" y="13596"/>
                  </a:cubicBezTo>
                  <a:cubicBezTo>
                    <a:pt x="2179" y="13596"/>
                    <a:pt x="2024" y="13554"/>
                    <a:pt x="1907" y="13427"/>
                  </a:cubicBezTo>
                  <a:cubicBezTo>
                    <a:pt x="1790" y="13300"/>
                    <a:pt x="1751" y="13089"/>
                    <a:pt x="1751" y="12877"/>
                  </a:cubicBezTo>
                  <a:cubicBezTo>
                    <a:pt x="1751" y="12708"/>
                    <a:pt x="1790" y="12539"/>
                    <a:pt x="1907" y="12412"/>
                  </a:cubicBezTo>
                  <a:cubicBezTo>
                    <a:pt x="2024" y="12286"/>
                    <a:pt x="2179" y="12243"/>
                    <a:pt x="2413" y="12243"/>
                  </a:cubicBezTo>
                  <a:cubicBezTo>
                    <a:pt x="2569" y="12243"/>
                    <a:pt x="2724" y="12286"/>
                    <a:pt x="2841" y="12412"/>
                  </a:cubicBezTo>
                  <a:cubicBezTo>
                    <a:pt x="2958" y="12539"/>
                    <a:pt x="2997" y="12708"/>
                    <a:pt x="2997" y="12877"/>
                  </a:cubicBezTo>
                  <a:close/>
                  <a:moveTo>
                    <a:pt x="3269" y="9369"/>
                  </a:moveTo>
                  <a:cubicBezTo>
                    <a:pt x="3425" y="9369"/>
                    <a:pt x="3581" y="9453"/>
                    <a:pt x="3697" y="9580"/>
                  </a:cubicBezTo>
                  <a:cubicBezTo>
                    <a:pt x="3853" y="9749"/>
                    <a:pt x="3931" y="9918"/>
                    <a:pt x="3931" y="10088"/>
                  </a:cubicBezTo>
                  <a:cubicBezTo>
                    <a:pt x="3931" y="10299"/>
                    <a:pt x="3853" y="10468"/>
                    <a:pt x="3697" y="10595"/>
                  </a:cubicBezTo>
                  <a:cubicBezTo>
                    <a:pt x="3581" y="10722"/>
                    <a:pt x="3425" y="10806"/>
                    <a:pt x="3269" y="10806"/>
                  </a:cubicBezTo>
                  <a:cubicBezTo>
                    <a:pt x="3036" y="10806"/>
                    <a:pt x="2880" y="10722"/>
                    <a:pt x="2763" y="10595"/>
                  </a:cubicBezTo>
                  <a:cubicBezTo>
                    <a:pt x="2646" y="10468"/>
                    <a:pt x="2608" y="10299"/>
                    <a:pt x="2608" y="10088"/>
                  </a:cubicBezTo>
                  <a:cubicBezTo>
                    <a:pt x="2608" y="9918"/>
                    <a:pt x="2646" y="9749"/>
                    <a:pt x="2763" y="9580"/>
                  </a:cubicBezTo>
                  <a:cubicBezTo>
                    <a:pt x="2880" y="9453"/>
                    <a:pt x="3036" y="9369"/>
                    <a:pt x="3269" y="9369"/>
                  </a:cubicBezTo>
                  <a:close/>
                  <a:moveTo>
                    <a:pt x="3269" y="15033"/>
                  </a:moveTo>
                  <a:cubicBezTo>
                    <a:pt x="3425" y="15033"/>
                    <a:pt x="3581" y="15118"/>
                    <a:pt x="3697" y="15244"/>
                  </a:cubicBezTo>
                  <a:cubicBezTo>
                    <a:pt x="3853" y="15371"/>
                    <a:pt x="3931" y="15540"/>
                    <a:pt x="3931" y="15752"/>
                  </a:cubicBezTo>
                  <a:cubicBezTo>
                    <a:pt x="3931" y="15921"/>
                    <a:pt x="3853" y="16090"/>
                    <a:pt x="3697" y="16259"/>
                  </a:cubicBezTo>
                  <a:cubicBezTo>
                    <a:pt x="3581" y="16386"/>
                    <a:pt x="3425" y="16470"/>
                    <a:pt x="3269" y="16470"/>
                  </a:cubicBezTo>
                  <a:cubicBezTo>
                    <a:pt x="3036" y="16470"/>
                    <a:pt x="2880" y="16386"/>
                    <a:pt x="2763" y="16259"/>
                  </a:cubicBezTo>
                  <a:cubicBezTo>
                    <a:pt x="2646" y="16090"/>
                    <a:pt x="2608" y="15921"/>
                    <a:pt x="2608" y="15752"/>
                  </a:cubicBezTo>
                  <a:cubicBezTo>
                    <a:pt x="2608" y="15540"/>
                    <a:pt x="2646" y="15371"/>
                    <a:pt x="2763" y="15244"/>
                  </a:cubicBezTo>
                  <a:cubicBezTo>
                    <a:pt x="2880" y="15118"/>
                    <a:pt x="3036" y="15033"/>
                    <a:pt x="3269" y="15033"/>
                  </a:cubicBezTo>
                  <a:close/>
                  <a:moveTo>
                    <a:pt x="4943" y="16893"/>
                  </a:moveTo>
                  <a:cubicBezTo>
                    <a:pt x="5137" y="16893"/>
                    <a:pt x="5293" y="16978"/>
                    <a:pt x="5410" y="17104"/>
                  </a:cubicBezTo>
                  <a:cubicBezTo>
                    <a:pt x="5526" y="17231"/>
                    <a:pt x="5604" y="17400"/>
                    <a:pt x="5604" y="17612"/>
                  </a:cubicBezTo>
                  <a:cubicBezTo>
                    <a:pt x="5604" y="17823"/>
                    <a:pt x="5526" y="17950"/>
                    <a:pt x="5410" y="18077"/>
                  </a:cubicBezTo>
                  <a:cubicBezTo>
                    <a:pt x="5293" y="18203"/>
                    <a:pt x="5137" y="18288"/>
                    <a:pt x="4943" y="18288"/>
                  </a:cubicBezTo>
                  <a:cubicBezTo>
                    <a:pt x="4748" y="18288"/>
                    <a:pt x="4592" y="18203"/>
                    <a:pt x="4476" y="18077"/>
                  </a:cubicBezTo>
                  <a:cubicBezTo>
                    <a:pt x="4320" y="17950"/>
                    <a:pt x="4281" y="17823"/>
                    <a:pt x="4281" y="17612"/>
                  </a:cubicBezTo>
                  <a:cubicBezTo>
                    <a:pt x="4281" y="17400"/>
                    <a:pt x="4320" y="17231"/>
                    <a:pt x="4476" y="17104"/>
                  </a:cubicBezTo>
                  <a:cubicBezTo>
                    <a:pt x="4592" y="16978"/>
                    <a:pt x="4748" y="16893"/>
                    <a:pt x="4943" y="16893"/>
                  </a:cubicBezTo>
                  <a:close/>
                  <a:moveTo>
                    <a:pt x="4982" y="8946"/>
                  </a:moveTo>
                  <a:cubicBezTo>
                    <a:pt x="4826" y="8946"/>
                    <a:pt x="4670" y="8862"/>
                    <a:pt x="4515" y="8693"/>
                  </a:cubicBezTo>
                  <a:cubicBezTo>
                    <a:pt x="4398" y="8566"/>
                    <a:pt x="4320" y="8397"/>
                    <a:pt x="4320" y="8228"/>
                  </a:cubicBezTo>
                  <a:cubicBezTo>
                    <a:pt x="4320" y="8016"/>
                    <a:pt x="4398" y="7847"/>
                    <a:pt x="4515" y="7720"/>
                  </a:cubicBezTo>
                  <a:cubicBezTo>
                    <a:pt x="4670" y="7551"/>
                    <a:pt x="4826" y="7509"/>
                    <a:pt x="4982" y="7509"/>
                  </a:cubicBezTo>
                  <a:cubicBezTo>
                    <a:pt x="5137" y="7509"/>
                    <a:pt x="5293" y="7551"/>
                    <a:pt x="5449" y="7720"/>
                  </a:cubicBezTo>
                  <a:cubicBezTo>
                    <a:pt x="5565" y="7847"/>
                    <a:pt x="5643" y="8016"/>
                    <a:pt x="5643" y="8228"/>
                  </a:cubicBezTo>
                  <a:cubicBezTo>
                    <a:pt x="5643" y="8397"/>
                    <a:pt x="5565" y="8566"/>
                    <a:pt x="5449" y="8693"/>
                  </a:cubicBezTo>
                  <a:cubicBezTo>
                    <a:pt x="5293" y="8862"/>
                    <a:pt x="5137" y="8946"/>
                    <a:pt x="4982" y="8946"/>
                  </a:cubicBezTo>
                  <a:close/>
                  <a:moveTo>
                    <a:pt x="5371" y="10806"/>
                  </a:moveTo>
                  <a:cubicBezTo>
                    <a:pt x="5604" y="10806"/>
                    <a:pt x="5760" y="10848"/>
                    <a:pt x="5877" y="10975"/>
                  </a:cubicBezTo>
                  <a:cubicBezTo>
                    <a:pt x="5994" y="11102"/>
                    <a:pt x="6032" y="11313"/>
                    <a:pt x="6032" y="11525"/>
                  </a:cubicBezTo>
                  <a:cubicBezTo>
                    <a:pt x="6032" y="11694"/>
                    <a:pt x="5994" y="11863"/>
                    <a:pt x="5877" y="11990"/>
                  </a:cubicBezTo>
                  <a:cubicBezTo>
                    <a:pt x="5760" y="12159"/>
                    <a:pt x="5604" y="12243"/>
                    <a:pt x="5371" y="12243"/>
                  </a:cubicBezTo>
                  <a:cubicBezTo>
                    <a:pt x="5215" y="12243"/>
                    <a:pt x="5059" y="12159"/>
                    <a:pt x="4943" y="11990"/>
                  </a:cubicBezTo>
                  <a:cubicBezTo>
                    <a:pt x="4826" y="11863"/>
                    <a:pt x="4787" y="11694"/>
                    <a:pt x="4787" y="11525"/>
                  </a:cubicBezTo>
                  <a:cubicBezTo>
                    <a:pt x="4787" y="11313"/>
                    <a:pt x="4826" y="11102"/>
                    <a:pt x="4943" y="10975"/>
                  </a:cubicBezTo>
                  <a:cubicBezTo>
                    <a:pt x="5059" y="10848"/>
                    <a:pt x="5215" y="10806"/>
                    <a:pt x="5371" y="10806"/>
                  </a:cubicBezTo>
                  <a:close/>
                  <a:moveTo>
                    <a:pt x="5371" y="13554"/>
                  </a:moveTo>
                  <a:cubicBezTo>
                    <a:pt x="5604" y="13554"/>
                    <a:pt x="5760" y="13638"/>
                    <a:pt x="5877" y="13765"/>
                  </a:cubicBezTo>
                  <a:cubicBezTo>
                    <a:pt x="5994" y="13934"/>
                    <a:pt x="6032" y="14061"/>
                    <a:pt x="6032" y="14272"/>
                  </a:cubicBezTo>
                  <a:cubicBezTo>
                    <a:pt x="6032" y="14484"/>
                    <a:pt x="5994" y="14653"/>
                    <a:pt x="5877" y="14780"/>
                  </a:cubicBezTo>
                  <a:cubicBezTo>
                    <a:pt x="5760" y="14906"/>
                    <a:pt x="5604" y="14991"/>
                    <a:pt x="5371" y="14991"/>
                  </a:cubicBezTo>
                  <a:cubicBezTo>
                    <a:pt x="5215" y="14991"/>
                    <a:pt x="5059" y="14906"/>
                    <a:pt x="4943" y="14780"/>
                  </a:cubicBezTo>
                  <a:cubicBezTo>
                    <a:pt x="4826" y="14653"/>
                    <a:pt x="4787" y="14484"/>
                    <a:pt x="4787" y="14272"/>
                  </a:cubicBezTo>
                  <a:cubicBezTo>
                    <a:pt x="4787" y="14061"/>
                    <a:pt x="4826" y="13934"/>
                    <a:pt x="4943" y="13765"/>
                  </a:cubicBezTo>
                  <a:cubicBezTo>
                    <a:pt x="5059" y="13638"/>
                    <a:pt x="5215" y="13554"/>
                    <a:pt x="5371" y="13554"/>
                  </a:cubicBezTo>
                  <a:close/>
                  <a:moveTo>
                    <a:pt x="7784" y="6579"/>
                  </a:moveTo>
                  <a:cubicBezTo>
                    <a:pt x="7978" y="6579"/>
                    <a:pt x="8134" y="6621"/>
                    <a:pt x="8251" y="6790"/>
                  </a:cubicBezTo>
                  <a:cubicBezTo>
                    <a:pt x="8368" y="6917"/>
                    <a:pt x="8406" y="7086"/>
                    <a:pt x="8406" y="7255"/>
                  </a:cubicBezTo>
                  <a:cubicBezTo>
                    <a:pt x="8406" y="7467"/>
                    <a:pt x="8368" y="7636"/>
                    <a:pt x="8251" y="7763"/>
                  </a:cubicBezTo>
                  <a:cubicBezTo>
                    <a:pt x="8134" y="7932"/>
                    <a:pt x="7978" y="7974"/>
                    <a:pt x="7784" y="7974"/>
                  </a:cubicBezTo>
                  <a:cubicBezTo>
                    <a:pt x="7589" y="7974"/>
                    <a:pt x="7434" y="7932"/>
                    <a:pt x="7317" y="7763"/>
                  </a:cubicBezTo>
                  <a:cubicBezTo>
                    <a:pt x="7161" y="7636"/>
                    <a:pt x="7122" y="7467"/>
                    <a:pt x="7122" y="7255"/>
                  </a:cubicBezTo>
                  <a:cubicBezTo>
                    <a:pt x="7122" y="7086"/>
                    <a:pt x="7161" y="6917"/>
                    <a:pt x="7317" y="6790"/>
                  </a:cubicBezTo>
                  <a:cubicBezTo>
                    <a:pt x="7434" y="6621"/>
                    <a:pt x="7589" y="6579"/>
                    <a:pt x="7784" y="6579"/>
                  </a:cubicBezTo>
                  <a:close/>
                  <a:moveTo>
                    <a:pt x="7784" y="9369"/>
                  </a:moveTo>
                  <a:cubicBezTo>
                    <a:pt x="7978" y="9369"/>
                    <a:pt x="8134" y="9453"/>
                    <a:pt x="8251" y="9580"/>
                  </a:cubicBezTo>
                  <a:cubicBezTo>
                    <a:pt x="8368" y="9749"/>
                    <a:pt x="8406" y="9918"/>
                    <a:pt x="8406" y="10088"/>
                  </a:cubicBezTo>
                  <a:cubicBezTo>
                    <a:pt x="8406" y="10299"/>
                    <a:pt x="8368" y="10468"/>
                    <a:pt x="8251" y="10595"/>
                  </a:cubicBezTo>
                  <a:cubicBezTo>
                    <a:pt x="8134" y="10722"/>
                    <a:pt x="7978" y="10806"/>
                    <a:pt x="7784" y="10806"/>
                  </a:cubicBezTo>
                  <a:cubicBezTo>
                    <a:pt x="7589" y="10806"/>
                    <a:pt x="7434" y="10722"/>
                    <a:pt x="7317" y="10595"/>
                  </a:cubicBezTo>
                  <a:cubicBezTo>
                    <a:pt x="7161" y="10468"/>
                    <a:pt x="7122" y="10299"/>
                    <a:pt x="7122" y="10088"/>
                  </a:cubicBezTo>
                  <a:cubicBezTo>
                    <a:pt x="7122" y="9918"/>
                    <a:pt x="7161" y="9749"/>
                    <a:pt x="7317" y="9580"/>
                  </a:cubicBezTo>
                  <a:cubicBezTo>
                    <a:pt x="7434" y="9453"/>
                    <a:pt x="7589" y="9369"/>
                    <a:pt x="7784" y="9369"/>
                  </a:cubicBezTo>
                  <a:close/>
                  <a:moveTo>
                    <a:pt x="7784" y="12243"/>
                  </a:moveTo>
                  <a:cubicBezTo>
                    <a:pt x="7978" y="12243"/>
                    <a:pt x="8134" y="12286"/>
                    <a:pt x="8251" y="12412"/>
                  </a:cubicBezTo>
                  <a:cubicBezTo>
                    <a:pt x="8368" y="12539"/>
                    <a:pt x="8406" y="12708"/>
                    <a:pt x="8406" y="12877"/>
                  </a:cubicBezTo>
                  <a:cubicBezTo>
                    <a:pt x="8406" y="13089"/>
                    <a:pt x="8368" y="13300"/>
                    <a:pt x="8251" y="13427"/>
                  </a:cubicBezTo>
                  <a:cubicBezTo>
                    <a:pt x="8134" y="13554"/>
                    <a:pt x="7978" y="13596"/>
                    <a:pt x="7784" y="13596"/>
                  </a:cubicBezTo>
                  <a:cubicBezTo>
                    <a:pt x="7589" y="13596"/>
                    <a:pt x="7434" y="13554"/>
                    <a:pt x="7317" y="13427"/>
                  </a:cubicBezTo>
                  <a:cubicBezTo>
                    <a:pt x="7161" y="13300"/>
                    <a:pt x="7122" y="13089"/>
                    <a:pt x="7122" y="12877"/>
                  </a:cubicBezTo>
                  <a:cubicBezTo>
                    <a:pt x="7122" y="12708"/>
                    <a:pt x="7161" y="12539"/>
                    <a:pt x="7317" y="12412"/>
                  </a:cubicBezTo>
                  <a:cubicBezTo>
                    <a:pt x="7434" y="12286"/>
                    <a:pt x="7589" y="12243"/>
                    <a:pt x="7784" y="12243"/>
                  </a:cubicBezTo>
                  <a:close/>
                  <a:moveTo>
                    <a:pt x="7784" y="15033"/>
                  </a:moveTo>
                  <a:cubicBezTo>
                    <a:pt x="7978" y="15033"/>
                    <a:pt x="8134" y="15118"/>
                    <a:pt x="8251" y="15244"/>
                  </a:cubicBezTo>
                  <a:cubicBezTo>
                    <a:pt x="8368" y="15371"/>
                    <a:pt x="8406" y="15540"/>
                    <a:pt x="8406" y="15752"/>
                  </a:cubicBezTo>
                  <a:cubicBezTo>
                    <a:pt x="8406" y="15921"/>
                    <a:pt x="8368" y="16090"/>
                    <a:pt x="8251" y="16259"/>
                  </a:cubicBezTo>
                  <a:cubicBezTo>
                    <a:pt x="8134" y="16386"/>
                    <a:pt x="7978" y="16470"/>
                    <a:pt x="7784" y="16470"/>
                  </a:cubicBezTo>
                  <a:cubicBezTo>
                    <a:pt x="7589" y="16470"/>
                    <a:pt x="7434" y="16386"/>
                    <a:pt x="7317" y="16259"/>
                  </a:cubicBezTo>
                  <a:cubicBezTo>
                    <a:pt x="7161" y="16090"/>
                    <a:pt x="7122" y="15921"/>
                    <a:pt x="7122" y="15752"/>
                  </a:cubicBezTo>
                  <a:cubicBezTo>
                    <a:pt x="7122" y="15540"/>
                    <a:pt x="7161" y="15371"/>
                    <a:pt x="7317" y="15244"/>
                  </a:cubicBezTo>
                  <a:cubicBezTo>
                    <a:pt x="7434" y="15118"/>
                    <a:pt x="7589" y="15033"/>
                    <a:pt x="7784" y="15033"/>
                  </a:cubicBezTo>
                  <a:close/>
                  <a:moveTo>
                    <a:pt x="7784" y="17823"/>
                  </a:moveTo>
                  <a:cubicBezTo>
                    <a:pt x="7978" y="17823"/>
                    <a:pt x="8134" y="17908"/>
                    <a:pt x="8251" y="18034"/>
                  </a:cubicBezTo>
                  <a:cubicBezTo>
                    <a:pt x="8368" y="18161"/>
                    <a:pt x="8406" y="18330"/>
                    <a:pt x="8406" y="18542"/>
                  </a:cubicBezTo>
                  <a:cubicBezTo>
                    <a:pt x="8406" y="18753"/>
                    <a:pt x="8368" y="18922"/>
                    <a:pt x="8251" y="19049"/>
                  </a:cubicBezTo>
                  <a:cubicBezTo>
                    <a:pt x="8134" y="19218"/>
                    <a:pt x="7978" y="19260"/>
                    <a:pt x="7784" y="19260"/>
                  </a:cubicBezTo>
                  <a:cubicBezTo>
                    <a:pt x="7589" y="19260"/>
                    <a:pt x="7434" y="19218"/>
                    <a:pt x="7317" y="19049"/>
                  </a:cubicBezTo>
                  <a:cubicBezTo>
                    <a:pt x="7161" y="18922"/>
                    <a:pt x="7122" y="18753"/>
                    <a:pt x="7122" y="18542"/>
                  </a:cubicBezTo>
                  <a:cubicBezTo>
                    <a:pt x="7122" y="18330"/>
                    <a:pt x="7161" y="18161"/>
                    <a:pt x="7317" y="18034"/>
                  </a:cubicBezTo>
                  <a:cubicBezTo>
                    <a:pt x="7434" y="17908"/>
                    <a:pt x="7589" y="17823"/>
                    <a:pt x="7784" y="17823"/>
                  </a:cubicBezTo>
                  <a:close/>
                  <a:moveTo>
                    <a:pt x="10158" y="12243"/>
                  </a:moveTo>
                  <a:cubicBezTo>
                    <a:pt x="9963" y="12243"/>
                    <a:pt x="9808" y="12159"/>
                    <a:pt x="9691" y="11990"/>
                  </a:cubicBezTo>
                  <a:cubicBezTo>
                    <a:pt x="9574" y="11863"/>
                    <a:pt x="9496" y="11694"/>
                    <a:pt x="9496" y="11525"/>
                  </a:cubicBezTo>
                  <a:cubicBezTo>
                    <a:pt x="9496" y="11313"/>
                    <a:pt x="9574" y="11102"/>
                    <a:pt x="9691" y="10975"/>
                  </a:cubicBezTo>
                  <a:cubicBezTo>
                    <a:pt x="9808" y="10848"/>
                    <a:pt x="9963" y="10806"/>
                    <a:pt x="10158" y="10806"/>
                  </a:cubicBezTo>
                  <a:cubicBezTo>
                    <a:pt x="10352" y="10806"/>
                    <a:pt x="10508" y="10848"/>
                    <a:pt x="10625" y="10975"/>
                  </a:cubicBezTo>
                  <a:cubicBezTo>
                    <a:pt x="10742" y="11102"/>
                    <a:pt x="10819" y="11313"/>
                    <a:pt x="10819" y="11525"/>
                  </a:cubicBezTo>
                  <a:cubicBezTo>
                    <a:pt x="10819" y="11694"/>
                    <a:pt x="10742" y="11863"/>
                    <a:pt x="10625" y="11990"/>
                  </a:cubicBezTo>
                  <a:cubicBezTo>
                    <a:pt x="10508" y="12159"/>
                    <a:pt x="10352" y="12243"/>
                    <a:pt x="10158" y="12243"/>
                  </a:cubicBezTo>
                  <a:close/>
                  <a:moveTo>
                    <a:pt x="10819" y="14315"/>
                  </a:moveTo>
                  <a:cubicBezTo>
                    <a:pt x="10819" y="14484"/>
                    <a:pt x="10742" y="14653"/>
                    <a:pt x="10625" y="14822"/>
                  </a:cubicBezTo>
                  <a:cubicBezTo>
                    <a:pt x="10508" y="14949"/>
                    <a:pt x="10352" y="15033"/>
                    <a:pt x="10158" y="15033"/>
                  </a:cubicBezTo>
                  <a:cubicBezTo>
                    <a:pt x="9963" y="15033"/>
                    <a:pt x="9808" y="14949"/>
                    <a:pt x="9691" y="14822"/>
                  </a:cubicBezTo>
                  <a:cubicBezTo>
                    <a:pt x="9574" y="14653"/>
                    <a:pt x="9496" y="14484"/>
                    <a:pt x="9496" y="14315"/>
                  </a:cubicBezTo>
                  <a:cubicBezTo>
                    <a:pt x="9496" y="14145"/>
                    <a:pt x="9574" y="13976"/>
                    <a:pt x="9691" y="13807"/>
                  </a:cubicBezTo>
                  <a:cubicBezTo>
                    <a:pt x="9808" y="13680"/>
                    <a:pt x="9963" y="13596"/>
                    <a:pt x="10158" y="13596"/>
                  </a:cubicBezTo>
                  <a:cubicBezTo>
                    <a:pt x="10352" y="13596"/>
                    <a:pt x="10508" y="13680"/>
                    <a:pt x="10625" y="13807"/>
                  </a:cubicBezTo>
                  <a:cubicBezTo>
                    <a:pt x="10742" y="13976"/>
                    <a:pt x="10819" y="14145"/>
                    <a:pt x="10819" y="14315"/>
                  </a:cubicBezTo>
                  <a:close/>
                  <a:moveTo>
                    <a:pt x="10547" y="7509"/>
                  </a:moveTo>
                  <a:cubicBezTo>
                    <a:pt x="10742" y="7509"/>
                    <a:pt x="10897" y="7551"/>
                    <a:pt x="11053" y="7720"/>
                  </a:cubicBezTo>
                  <a:cubicBezTo>
                    <a:pt x="11170" y="7847"/>
                    <a:pt x="11209" y="8016"/>
                    <a:pt x="11209" y="8228"/>
                  </a:cubicBezTo>
                  <a:cubicBezTo>
                    <a:pt x="11209" y="8397"/>
                    <a:pt x="11170" y="8566"/>
                    <a:pt x="11053" y="8693"/>
                  </a:cubicBezTo>
                  <a:cubicBezTo>
                    <a:pt x="10897" y="8862"/>
                    <a:pt x="10742" y="8946"/>
                    <a:pt x="10547" y="8946"/>
                  </a:cubicBezTo>
                  <a:cubicBezTo>
                    <a:pt x="10391" y="8946"/>
                    <a:pt x="10236" y="8862"/>
                    <a:pt x="10119" y="8693"/>
                  </a:cubicBezTo>
                  <a:cubicBezTo>
                    <a:pt x="10002" y="8566"/>
                    <a:pt x="9963" y="8397"/>
                    <a:pt x="9963" y="8228"/>
                  </a:cubicBezTo>
                  <a:cubicBezTo>
                    <a:pt x="9963" y="8016"/>
                    <a:pt x="10002" y="7847"/>
                    <a:pt x="10119" y="7720"/>
                  </a:cubicBezTo>
                  <a:cubicBezTo>
                    <a:pt x="10236" y="7551"/>
                    <a:pt x="10391" y="7509"/>
                    <a:pt x="10547" y="7509"/>
                  </a:cubicBezTo>
                  <a:close/>
                  <a:moveTo>
                    <a:pt x="10547" y="16893"/>
                  </a:moveTo>
                  <a:cubicBezTo>
                    <a:pt x="10742" y="16893"/>
                    <a:pt x="10897" y="16978"/>
                    <a:pt x="11053" y="17104"/>
                  </a:cubicBezTo>
                  <a:cubicBezTo>
                    <a:pt x="11170" y="17231"/>
                    <a:pt x="11209" y="17400"/>
                    <a:pt x="11209" y="17612"/>
                  </a:cubicBezTo>
                  <a:cubicBezTo>
                    <a:pt x="11209" y="17823"/>
                    <a:pt x="11170" y="17950"/>
                    <a:pt x="11053" y="18077"/>
                  </a:cubicBezTo>
                  <a:cubicBezTo>
                    <a:pt x="10897" y="18203"/>
                    <a:pt x="10742" y="18288"/>
                    <a:pt x="10547" y="18288"/>
                  </a:cubicBezTo>
                  <a:cubicBezTo>
                    <a:pt x="10391" y="18288"/>
                    <a:pt x="10236" y="18203"/>
                    <a:pt x="10119" y="18077"/>
                  </a:cubicBezTo>
                  <a:cubicBezTo>
                    <a:pt x="10002" y="17950"/>
                    <a:pt x="9963" y="17823"/>
                    <a:pt x="9963" y="17612"/>
                  </a:cubicBezTo>
                  <a:cubicBezTo>
                    <a:pt x="9963" y="17400"/>
                    <a:pt x="10002" y="17231"/>
                    <a:pt x="10119" y="17104"/>
                  </a:cubicBezTo>
                  <a:cubicBezTo>
                    <a:pt x="10236" y="16978"/>
                    <a:pt x="10391" y="16893"/>
                    <a:pt x="10547" y="16893"/>
                  </a:cubicBezTo>
                  <a:close/>
                  <a:moveTo>
                    <a:pt x="12337" y="10806"/>
                  </a:moveTo>
                  <a:cubicBezTo>
                    <a:pt x="12143" y="10806"/>
                    <a:pt x="11987" y="10722"/>
                    <a:pt x="11870" y="10595"/>
                  </a:cubicBezTo>
                  <a:cubicBezTo>
                    <a:pt x="11754" y="10468"/>
                    <a:pt x="11676" y="10299"/>
                    <a:pt x="11676" y="10088"/>
                  </a:cubicBezTo>
                  <a:cubicBezTo>
                    <a:pt x="11676" y="9918"/>
                    <a:pt x="11754" y="9749"/>
                    <a:pt x="11870" y="9580"/>
                  </a:cubicBezTo>
                  <a:cubicBezTo>
                    <a:pt x="11987" y="9453"/>
                    <a:pt x="12143" y="9369"/>
                    <a:pt x="12337" y="9369"/>
                  </a:cubicBezTo>
                  <a:cubicBezTo>
                    <a:pt x="12493" y="9369"/>
                    <a:pt x="12649" y="9453"/>
                    <a:pt x="12765" y="9580"/>
                  </a:cubicBezTo>
                  <a:cubicBezTo>
                    <a:pt x="12921" y="9749"/>
                    <a:pt x="12999" y="9918"/>
                    <a:pt x="12999" y="10088"/>
                  </a:cubicBezTo>
                  <a:cubicBezTo>
                    <a:pt x="12999" y="10299"/>
                    <a:pt x="12921" y="10468"/>
                    <a:pt x="12765" y="10595"/>
                  </a:cubicBezTo>
                  <a:cubicBezTo>
                    <a:pt x="12649" y="10722"/>
                    <a:pt x="12493" y="10806"/>
                    <a:pt x="12337" y="10806"/>
                  </a:cubicBezTo>
                  <a:close/>
                  <a:moveTo>
                    <a:pt x="12337" y="15033"/>
                  </a:moveTo>
                  <a:cubicBezTo>
                    <a:pt x="12493" y="15033"/>
                    <a:pt x="12649" y="15118"/>
                    <a:pt x="12765" y="15244"/>
                  </a:cubicBezTo>
                  <a:cubicBezTo>
                    <a:pt x="12921" y="15371"/>
                    <a:pt x="12999" y="15540"/>
                    <a:pt x="12999" y="15752"/>
                  </a:cubicBezTo>
                  <a:cubicBezTo>
                    <a:pt x="12999" y="15921"/>
                    <a:pt x="12921" y="16090"/>
                    <a:pt x="12765" y="16259"/>
                  </a:cubicBezTo>
                  <a:cubicBezTo>
                    <a:pt x="12649" y="16386"/>
                    <a:pt x="12493" y="16470"/>
                    <a:pt x="12337" y="16470"/>
                  </a:cubicBezTo>
                  <a:cubicBezTo>
                    <a:pt x="12143" y="16470"/>
                    <a:pt x="11987" y="16386"/>
                    <a:pt x="11870" y="16259"/>
                  </a:cubicBezTo>
                  <a:cubicBezTo>
                    <a:pt x="11754" y="16090"/>
                    <a:pt x="11676" y="15921"/>
                    <a:pt x="11676" y="15752"/>
                  </a:cubicBezTo>
                  <a:cubicBezTo>
                    <a:pt x="11676" y="15540"/>
                    <a:pt x="11754" y="15371"/>
                    <a:pt x="11870" y="15244"/>
                  </a:cubicBezTo>
                  <a:cubicBezTo>
                    <a:pt x="11987" y="15118"/>
                    <a:pt x="12143" y="15033"/>
                    <a:pt x="12337" y="15033"/>
                  </a:cubicBezTo>
                  <a:close/>
                  <a:moveTo>
                    <a:pt x="13194" y="12243"/>
                  </a:moveTo>
                  <a:cubicBezTo>
                    <a:pt x="13349" y="12243"/>
                    <a:pt x="13505" y="12286"/>
                    <a:pt x="13661" y="12412"/>
                  </a:cubicBezTo>
                  <a:cubicBezTo>
                    <a:pt x="13777" y="12539"/>
                    <a:pt x="13855" y="12708"/>
                    <a:pt x="13855" y="12877"/>
                  </a:cubicBezTo>
                  <a:cubicBezTo>
                    <a:pt x="13855" y="13089"/>
                    <a:pt x="13777" y="13300"/>
                    <a:pt x="13661" y="13427"/>
                  </a:cubicBezTo>
                  <a:cubicBezTo>
                    <a:pt x="13505" y="13554"/>
                    <a:pt x="13349" y="13596"/>
                    <a:pt x="13194" y="13596"/>
                  </a:cubicBezTo>
                  <a:cubicBezTo>
                    <a:pt x="13038" y="13596"/>
                    <a:pt x="12882" y="13554"/>
                    <a:pt x="12726" y="13427"/>
                  </a:cubicBezTo>
                  <a:cubicBezTo>
                    <a:pt x="12610" y="13300"/>
                    <a:pt x="12532" y="13089"/>
                    <a:pt x="12532" y="12877"/>
                  </a:cubicBezTo>
                  <a:cubicBezTo>
                    <a:pt x="12532" y="12708"/>
                    <a:pt x="12610" y="12539"/>
                    <a:pt x="12726" y="12412"/>
                  </a:cubicBezTo>
                  <a:cubicBezTo>
                    <a:pt x="12882" y="12286"/>
                    <a:pt x="13038" y="12243"/>
                    <a:pt x="13194" y="12243"/>
                  </a:cubicBezTo>
                  <a:close/>
                  <a:moveTo>
                    <a:pt x="17708" y="7509"/>
                  </a:moveTo>
                  <a:cubicBezTo>
                    <a:pt x="17903" y="7509"/>
                    <a:pt x="18097" y="7551"/>
                    <a:pt x="18214" y="7594"/>
                  </a:cubicBezTo>
                  <a:cubicBezTo>
                    <a:pt x="18370" y="7678"/>
                    <a:pt x="18525" y="7805"/>
                    <a:pt x="18642" y="7932"/>
                  </a:cubicBezTo>
                  <a:cubicBezTo>
                    <a:pt x="18759" y="8059"/>
                    <a:pt x="18837" y="8185"/>
                    <a:pt x="18915" y="8354"/>
                  </a:cubicBezTo>
                  <a:cubicBezTo>
                    <a:pt x="18992" y="8566"/>
                    <a:pt x="19031" y="8735"/>
                    <a:pt x="19031" y="8946"/>
                  </a:cubicBezTo>
                  <a:cubicBezTo>
                    <a:pt x="19031" y="9115"/>
                    <a:pt x="18992" y="9284"/>
                    <a:pt x="18915" y="9453"/>
                  </a:cubicBezTo>
                  <a:cubicBezTo>
                    <a:pt x="18837" y="9623"/>
                    <a:pt x="18759" y="9749"/>
                    <a:pt x="18642" y="9918"/>
                  </a:cubicBezTo>
                  <a:cubicBezTo>
                    <a:pt x="18525" y="10045"/>
                    <a:pt x="18370" y="10130"/>
                    <a:pt x="18214" y="10172"/>
                  </a:cubicBezTo>
                  <a:cubicBezTo>
                    <a:pt x="18097" y="10257"/>
                    <a:pt x="17903" y="10299"/>
                    <a:pt x="17708" y="10299"/>
                  </a:cubicBezTo>
                  <a:cubicBezTo>
                    <a:pt x="17514" y="10299"/>
                    <a:pt x="17358" y="10257"/>
                    <a:pt x="17202" y="10172"/>
                  </a:cubicBezTo>
                  <a:cubicBezTo>
                    <a:pt x="17046" y="10130"/>
                    <a:pt x="16930" y="10045"/>
                    <a:pt x="16774" y="9918"/>
                  </a:cubicBezTo>
                  <a:cubicBezTo>
                    <a:pt x="16696" y="9749"/>
                    <a:pt x="16618" y="9623"/>
                    <a:pt x="16541" y="9453"/>
                  </a:cubicBezTo>
                  <a:cubicBezTo>
                    <a:pt x="16463" y="9284"/>
                    <a:pt x="16424" y="9115"/>
                    <a:pt x="16424" y="8946"/>
                  </a:cubicBezTo>
                  <a:cubicBezTo>
                    <a:pt x="16424" y="8735"/>
                    <a:pt x="16463" y="8566"/>
                    <a:pt x="16541" y="8354"/>
                  </a:cubicBezTo>
                  <a:cubicBezTo>
                    <a:pt x="16618" y="8185"/>
                    <a:pt x="16696" y="8059"/>
                    <a:pt x="16774" y="7932"/>
                  </a:cubicBezTo>
                  <a:cubicBezTo>
                    <a:pt x="16930" y="7805"/>
                    <a:pt x="17046" y="7678"/>
                    <a:pt x="17202" y="7594"/>
                  </a:cubicBezTo>
                  <a:cubicBezTo>
                    <a:pt x="17358" y="7551"/>
                    <a:pt x="17514" y="7509"/>
                    <a:pt x="17708" y="7509"/>
                  </a:cubicBezTo>
                  <a:close/>
                  <a:moveTo>
                    <a:pt x="17708" y="11313"/>
                  </a:moveTo>
                  <a:cubicBezTo>
                    <a:pt x="17903" y="11313"/>
                    <a:pt x="18097" y="11313"/>
                    <a:pt x="18214" y="11398"/>
                  </a:cubicBezTo>
                  <a:cubicBezTo>
                    <a:pt x="18370" y="11482"/>
                    <a:pt x="18525" y="11567"/>
                    <a:pt x="18642" y="11694"/>
                  </a:cubicBezTo>
                  <a:cubicBezTo>
                    <a:pt x="18759" y="11778"/>
                    <a:pt x="18837" y="11947"/>
                    <a:pt x="18915" y="12117"/>
                  </a:cubicBezTo>
                  <a:cubicBezTo>
                    <a:pt x="18992" y="12286"/>
                    <a:pt x="19031" y="12497"/>
                    <a:pt x="19031" y="12666"/>
                  </a:cubicBezTo>
                  <a:cubicBezTo>
                    <a:pt x="19031" y="12835"/>
                    <a:pt x="18992" y="13046"/>
                    <a:pt x="18915" y="13216"/>
                  </a:cubicBezTo>
                  <a:cubicBezTo>
                    <a:pt x="18837" y="13385"/>
                    <a:pt x="18759" y="13554"/>
                    <a:pt x="18642" y="13638"/>
                  </a:cubicBezTo>
                  <a:cubicBezTo>
                    <a:pt x="18525" y="13807"/>
                    <a:pt x="18370" y="13934"/>
                    <a:pt x="18214" y="13976"/>
                  </a:cubicBezTo>
                  <a:cubicBezTo>
                    <a:pt x="18097" y="14061"/>
                    <a:pt x="17903" y="14103"/>
                    <a:pt x="17708" y="14103"/>
                  </a:cubicBezTo>
                  <a:cubicBezTo>
                    <a:pt x="17514" y="14103"/>
                    <a:pt x="17358" y="14061"/>
                    <a:pt x="17202" y="13976"/>
                  </a:cubicBezTo>
                  <a:cubicBezTo>
                    <a:pt x="17046" y="13934"/>
                    <a:pt x="16930" y="13807"/>
                    <a:pt x="16774" y="13638"/>
                  </a:cubicBezTo>
                  <a:cubicBezTo>
                    <a:pt x="16696" y="13554"/>
                    <a:pt x="16618" y="13385"/>
                    <a:pt x="16541" y="13216"/>
                  </a:cubicBezTo>
                  <a:cubicBezTo>
                    <a:pt x="16463" y="13046"/>
                    <a:pt x="16424" y="12835"/>
                    <a:pt x="16424" y="12666"/>
                  </a:cubicBezTo>
                  <a:cubicBezTo>
                    <a:pt x="16424" y="12497"/>
                    <a:pt x="16463" y="12286"/>
                    <a:pt x="16541" y="12117"/>
                  </a:cubicBezTo>
                  <a:cubicBezTo>
                    <a:pt x="16618" y="11947"/>
                    <a:pt x="16696" y="11778"/>
                    <a:pt x="16774" y="11694"/>
                  </a:cubicBezTo>
                  <a:cubicBezTo>
                    <a:pt x="16930" y="11567"/>
                    <a:pt x="17046" y="11482"/>
                    <a:pt x="17202" y="11398"/>
                  </a:cubicBezTo>
                  <a:cubicBezTo>
                    <a:pt x="17358" y="11313"/>
                    <a:pt x="17514" y="11313"/>
                    <a:pt x="17708" y="11313"/>
                  </a:cubicBezTo>
                  <a:close/>
                  <a:moveTo>
                    <a:pt x="17708" y="9369"/>
                  </a:moveTo>
                  <a:cubicBezTo>
                    <a:pt x="17825" y="9369"/>
                    <a:pt x="17942" y="9327"/>
                    <a:pt x="18019" y="9242"/>
                  </a:cubicBezTo>
                  <a:cubicBezTo>
                    <a:pt x="18097" y="9158"/>
                    <a:pt x="18136" y="9031"/>
                    <a:pt x="18136" y="8946"/>
                  </a:cubicBezTo>
                  <a:cubicBezTo>
                    <a:pt x="18136" y="8777"/>
                    <a:pt x="18097" y="8650"/>
                    <a:pt x="18019" y="8566"/>
                  </a:cubicBezTo>
                  <a:cubicBezTo>
                    <a:pt x="17942" y="8481"/>
                    <a:pt x="17825" y="8439"/>
                    <a:pt x="17708" y="8439"/>
                  </a:cubicBezTo>
                  <a:cubicBezTo>
                    <a:pt x="17591" y="8439"/>
                    <a:pt x="17514" y="8481"/>
                    <a:pt x="17436" y="8566"/>
                  </a:cubicBezTo>
                  <a:cubicBezTo>
                    <a:pt x="17319" y="8650"/>
                    <a:pt x="17280" y="8777"/>
                    <a:pt x="17280" y="8946"/>
                  </a:cubicBezTo>
                  <a:cubicBezTo>
                    <a:pt x="17280" y="9031"/>
                    <a:pt x="17319" y="9158"/>
                    <a:pt x="17436" y="9242"/>
                  </a:cubicBezTo>
                  <a:cubicBezTo>
                    <a:pt x="17514" y="9327"/>
                    <a:pt x="17591" y="9369"/>
                    <a:pt x="17708" y="9369"/>
                  </a:cubicBezTo>
                  <a:close/>
                  <a:moveTo>
                    <a:pt x="17708" y="13173"/>
                  </a:moveTo>
                  <a:cubicBezTo>
                    <a:pt x="17825" y="13173"/>
                    <a:pt x="17942" y="13131"/>
                    <a:pt x="18019" y="13046"/>
                  </a:cubicBezTo>
                  <a:cubicBezTo>
                    <a:pt x="18097" y="12920"/>
                    <a:pt x="18136" y="12835"/>
                    <a:pt x="18136" y="12666"/>
                  </a:cubicBezTo>
                  <a:cubicBezTo>
                    <a:pt x="18136" y="12539"/>
                    <a:pt x="18097" y="12455"/>
                    <a:pt x="18019" y="12370"/>
                  </a:cubicBezTo>
                  <a:cubicBezTo>
                    <a:pt x="17942" y="12286"/>
                    <a:pt x="17825" y="12243"/>
                    <a:pt x="17708" y="12243"/>
                  </a:cubicBezTo>
                  <a:cubicBezTo>
                    <a:pt x="17591" y="12243"/>
                    <a:pt x="17514" y="12286"/>
                    <a:pt x="17436" y="12370"/>
                  </a:cubicBezTo>
                  <a:cubicBezTo>
                    <a:pt x="17319" y="12455"/>
                    <a:pt x="17280" y="12539"/>
                    <a:pt x="17280" y="12666"/>
                  </a:cubicBezTo>
                  <a:cubicBezTo>
                    <a:pt x="17280" y="12835"/>
                    <a:pt x="17319" y="12920"/>
                    <a:pt x="17436" y="13046"/>
                  </a:cubicBezTo>
                  <a:cubicBezTo>
                    <a:pt x="17514" y="13131"/>
                    <a:pt x="17591" y="13173"/>
                    <a:pt x="17708" y="13173"/>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30" name="Shape 3796">
              <a:extLst>
                <a:ext uri="{FF2B5EF4-FFF2-40B4-BE49-F238E27FC236}">
                  <a16:creationId xmlns:a16="http://schemas.microsoft.com/office/drawing/2014/main" id="{1038AF04-E78B-4D08-9070-0A01E90BC42F}"/>
                </a:ext>
              </a:extLst>
            </p:cNvPr>
            <p:cNvSpPr/>
            <p:nvPr/>
          </p:nvSpPr>
          <p:spPr>
            <a:xfrm>
              <a:off x="8459727" y="1972938"/>
              <a:ext cx="264104" cy="253348"/>
            </a:xfrm>
            <a:custGeom>
              <a:avLst/>
              <a:gdLst/>
              <a:ahLst/>
              <a:cxnLst>
                <a:cxn ang="0">
                  <a:pos x="wd2" y="hd2"/>
                </a:cxn>
                <a:cxn ang="5400000">
                  <a:pos x="wd2" y="hd2"/>
                </a:cxn>
                <a:cxn ang="10800000">
                  <a:pos x="wd2" y="hd2"/>
                </a:cxn>
                <a:cxn ang="16200000">
                  <a:pos x="wd2" y="hd2"/>
                </a:cxn>
              </a:cxnLst>
              <a:rect l="0" t="0" r="r" b="b"/>
              <a:pathLst>
                <a:path w="21600" h="21600" extrusionOk="0">
                  <a:moveTo>
                    <a:pt x="21152" y="4320"/>
                  </a:moveTo>
                  <a:cubicBezTo>
                    <a:pt x="21264" y="4320"/>
                    <a:pt x="21376" y="4359"/>
                    <a:pt x="21451" y="4437"/>
                  </a:cubicBezTo>
                  <a:cubicBezTo>
                    <a:pt x="21563" y="4554"/>
                    <a:pt x="21600" y="4631"/>
                    <a:pt x="21600" y="4787"/>
                  </a:cubicBezTo>
                  <a:cubicBezTo>
                    <a:pt x="21600" y="17708"/>
                    <a:pt x="21600" y="17708"/>
                    <a:pt x="21600" y="17708"/>
                  </a:cubicBezTo>
                  <a:cubicBezTo>
                    <a:pt x="21600" y="17825"/>
                    <a:pt x="21563" y="17942"/>
                    <a:pt x="21451" y="18019"/>
                  </a:cubicBezTo>
                  <a:cubicBezTo>
                    <a:pt x="21376" y="18136"/>
                    <a:pt x="21264" y="18175"/>
                    <a:pt x="21152" y="18175"/>
                  </a:cubicBezTo>
                  <a:cubicBezTo>
                    <a:pt x="16592" y="18175"/>
                    <a:pt x="16592" y="18175"/>
                    <a:pt x="16592" y="18175"/>
                  </a:cubicBezTo>
                  <a:cubicBezTo>
                    <a:pt x="16592" y="21600"/>
                    <a:pt x="16592" y="21600"/>
                    <a:pt x="16592" y="21600"/>
                  </a:cubicBezTo>
                  <a:cubicBezTo>
                    <a:pt x="5008" y="21600"/>
                    <a:pt x="5008" y="21600"/>
                    <a:pt x="5008" y="21600"/>
                  </a:cubicBezTo>
                  <a:cubicBezTo>
                    <a:pt x="5008" y="18175"/>
                    <a:pt x="5008" y="18175"/>
                    <a:pt x="5008" y="18175"/>
                  </a:cubicBezTo>
                  <a:cubicBezTo>
                    <a:pt x="411" y="18175"/>
                    <a:pt x="411" y="18175"/>
                    <a:pt x="411" y="18175"/>
                  </a:cubicBezTo>
                  <a:cubicBezTo>
                    <a:pt x="299" y="18175"/>
                    <a:pt x="187" y="18136"/>
                    <a:pt x="112" y="18019"/>
                  </a:cubicBezTo>
                  <a:cubicBezTo>
                    <a:pt x="37" y="17942"/>
                    <a:pt x="0" y="17825"/>
                    <a:pt x="0" y="17708"/>
                  </a:cubicBezTo>
                  <a:cubicBezTo>
                    <a:pt x="0" y="4787"/>
                    <a:pt x="0" y="4787"/>
                    <a:pt x="0" y="4787"/>
                  </a:cubicBezTo>
                  <a:cubicBezTo>
                    <a:pt x="0" y="4631"/>
                    <a:pt x="37" y="4554"/>
                    <a:pt x="112" y="4437"/>
                  </a:cubicBezTo>
                  <a:cubicBezTo>
                    <a:pt x="187" y="4359"/>
                    <a:pt x="299" y="4320"/>
                    <a:pt x="411" y="4320"/>
                  </a:cubicBezTo>
                  <a:cubicBezTo>
                    <a:pt x="5008" y="4320"/>
                    <a:pt x="5008" y="4320"/>
                    <a:pt x="5008" y="4320"/>
                  </a:cubicBezTo>
                  <a:cubicBezTo>
                    <a:pt x="5008" y="0"/>
                    <a:pt x="5008" y="0"/>
                    <a:pt x="5008" y="0"/>
                  </a:cubicBezTo>
                  <a:cubicBezTo>
                    <a:pt x="16592" y="0"/>
                    <a:pt x="16592" y="0"/>
                    <a:pt x="16592" y="0"/>
                  </a:cubicBezTo>
                  <a:cubicBezTo>
                    <a:pt x="16592" y="4320"/>
                    <a:pt x="16592" y="4320"/>
                    <a:pt x="16592" y="4320"/>
                  </a:cubicBezTo>
                  <a:lnTo>
                    <a:pt x="21152" y="4320"/>
                  </a:lnTo>
                  <a:close/>
                  <a:moveTo>
                    <a:pt x="20778" y="17280"/>
                  </a:moveTo>
                  <a:cubicBezTo>
                    <a:pt x="20778" y="5176"/>
                    <a:pt x="20778" y="5176"/>
                    <a:pt x="20778" y="5176"/>
                  </a:cubicBezTo>
                  <a:cubicBezTo>
                    <a:pt x="822" y="5176"/>
                    <a:pt x="822" y="5176"/>
                    <a:pt x="822" y="5176"/>
                  </a:cubicBezTo>
                  <a:cubicBezTo>
                    <a:pt x="822" y="17280"/>
                    <a:pt x="822" y="17280"/>
                    <a:pt x="822" y="17280"/>
                  </a:cubicBezTo>
                  <a:cubicBezTo>
                    <a:pt x="5008" y="17280"/>
                    <a:pt x="5008" y="17280"/>
                    <a:pt x="5008" y="17280"/>
                  </a:cubicBezTo>
                  <a:cubicBezTo>
                    <a:pt x="5008" y="12143"/>
                    <a:pt x="5008" y="12143"/>
                    <a:pt x="5008" y="12143"/>
                  </a:cubicBezTo>
                  <a:cubicBezTo>
                    <a:pt x="16592" y="12143"/>
                    <a:pt x="16592" y="12143"/>
                    <a:pt x="16592" y="12143"/>
                  </a:cubicBezTo>
                  <a:cubicBezTo>
                    <a:pt x="16592" y="17280"/>
                    <a:pt x="16592" y="17280"/>
                    <a:pt x="16592" y="17280"/>
                  </a:cubicBezTo>
                  <a:lnTo>
                    <a:pt x="20778" y="17280"/>
                  </a:lnTo>
                  <a:close/>
                  <a:moveTo>
                    <a:pt x="4185" y="7784"/>
                  </a:moveTo>
                  <a:cubicBezTo>
                    <a:pt x="4410" y="7784"/>
                    <a:pt x="4597" y="7862"/>
                    <a:pt x="4746" y="8017"/>
                  </a:cubicBezTo>
                  <a:cubicBezTo>
                    <a:pt x="4933" y="8212"/>
                    <a:pt x="5008" y="8406"/>
                    <a:pt x="5008" y="8640"/>
                  </a:cubicBezTo>
                  <a:cubicBezTo>
                    <a:pt x="5008" y="8874"/>
                    <a:pt x="4933" y="9068"/>
                    <a:pt x="4746" y="9224"/>
                  </a:cubicBezTo>
                  <a:cubicBezTo>
                    <a:pt x="4597" y="9418"/>
                    <a:pt x="4410" y="9496"/>
                    <a:pt x="4185" y="9496"/>
                  </a:cubicBezTo>
                  <a:cubicBezTo>
                    <a:pt x="3924" y="9496"/>
                    <a:pt x="3700" y="9418"/>
                    <a:pt x="3550" y="9224"/>
                  </a:cubicBezTo>
                  <a:cubicBezTo>
                    <a:pt x="3363" y="9068"/>
                    <a:pt x="3289" y="8874"/>
                    <a:pt x="3289" y="8640"/>
                  </a:cubicBezTo>
                  <a:cubicBezTo>
                    <a:pt x="3289" y="8406"/>
                    <a:pt x="3363" y="8212"/>
                    <a:pt x="3550" y="8017"/>
                  </a:cubicBezTo>
                  <a:cubicBezTo>
                    <a:pt x="3700" y="7862"/>
                    <a:pt x="3924" y="7784"/>
                    <a:pt x="4185" y="7784"/>
                  </a:cubicBezTo>
                  <a:close/>
                  <a:moveTo>
                    <a:pt x="5830" y="895"/>
                  </a:moveTo>
                  <a:cubicBezTo>
                    <a:pt x="5830" y="4320"/>
                    <a:pt x="5830" y="4320"/>
                    <a:pt x="5830" y="4320"/>
                  </a:cubicBezTo>
                  <a:cubicBezTo>
                    <a:pt x="15733" y="4320"/>
                    <a:pt x="15733" y="4320"/>
                    <a:pt x="15733" y="4320"/>
                  </a:cubicBezTo>
                  <a:cubicBezTo>
                    <a:pt x="15733" y="895"/>
                    <a:pt x="15733" y="895"/>
                    <a:pt x="15733" y="895"/>
                  </a:cubicBezTo>
                  <a:lnTo>
                    <a:pt x="5830" y="895"/>
                  </a:lnTo>
                  <a:close/>
                  <a:moveTo>
                    <a:pt x="6652" y="7784"/>
                  </a:moveTo>
                  <a:cubicBezTo>
                    <a:pt x="6876" y="7784"/>
                    <a:pt x="7063" y="7862"/>
                    <a:pt x="7250" y="8017"/>
                  </a:cubicBezTo>
                  <a:cubicBezTo>
                    <a:pt x="7399" y="8212"/>
                    <a:pt x="7474" y="8406"/>
                    <a:pt x="7474" y="8640"/>
                  </a:cubicBezTo>
                  <a:cubicBezTo>
                    <a:pt x="7474" y="8874"/>
                    <a:pt x="7399" y="9068"/>
                    <a:pt x="7250" y="9224"/>
                  </a:cubicBezTo>
                  <a:cubicBezTo>
                    <a:pt x="7063" y="9418"/>
                    <a:pt x="6876" y="9496"/>
                    <a:pt x="6652" y="9496"/>
                  </a:cubicBezTo>
                  <a:cubicBezTo>
                    <a:pt x="6428" y="9496"/>
                    <a:pt x="6241" y="9418"/>
                    <a:pt x="6054" y="9224"/>
                  </a:cubicBezTo>
                  <a:cubicBezTo>
                    <a:pt x="5904" y="9068"/>
                    <a:pt x="5830" y="8874"/>
                    <a:pt x="5830" y="8640"/>
                  </a:cubicBezTo>
                  <a:cubicBezTo>
                    <a:pt x="5830" y="8406"/>
                    <a:pt x="5904" y="8212"/>
                    <a:pt x="6054" y="8017"/>
                  </a:cubicBezTo>
                  <a:cubicBezTo>
                    <a:pt x="6241" y="7862"/>
                    <a:pt x="6428" y="7784"/>
                    <a:pt x="6652" y="7784"/>
                  </a:cubicBezTo>
                  <a:close/>
                  <a:moveTo>
                    <a:pt x="15733" y="20744"/>
                  </a:moveTo>
                  <a:cubicBezTo>
                    <a:pt x="15733" y="12999"/>
                    <a:pt x="15733" y="12999"/>
                    <a:pt x="15733" y="12999"/>
                  </a:cubicBezTo>
                  <a:cubicBezTo>
                    <a:pt x="5830" y="12999"/>
                    <a:pt x="5830" y="12999"/>
                    <a:pt x="5830" y="12999"/>
                  </a:cubicBezTo>
                  <a:cubicBezTo>
                    <a:pt x="5830" y="20744"/>
                    <a:pt x="5830" y="20744"/>
                    <a:pt x="5830" y="20744"/>
                  </a:cubicBezTo>
                  <a:lnTo>
                    <a:pt x="15733" y="20744"/>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31" name="Shape 3797">
              <a:extLst>
                <a:ext uri="{FF2B5EF4-FFF2-40B4-BE49-F238E27FC236}">
                  <a16:creationId xmlns:a16="http://schemas.microsoft.com/office/drawing/2014/main" id="{E90F179F-8DC2-44C5-AB73-2EC37CF9E473}"/>
                </a:ext>
              </a:extLst>
            </p:cNvPr>
            <p:cNvSpPr/>
            <p:nvPr/>
          </p:nvSpPr>
          <p:spPr>
            <a:xfrm>
              <a:off x="9073241" y="2018947"/>
              <a:ext cx="284419" cy="161331"/>
            </a:xfrm>
            <a:custGeom>
              <a:avLst/>
              <a:gdLst/>
              <a:ahLst/>
              <a:cxnLst>
                <a:cxn ang="0">
                  <a:pos x="wd2" y="hd2"/>
                </a:cxn>
                <a:cxn ang="5400000">
                  <a:pos x="wd2" y="hd2"/>
                </a:cxn>
                <a:cxn ang="10800000">
                  <a:pos x="wd2" y="hd2"/>
                </a:cxn>
                <a:cxn ang="16200000">
                  <a:pos x="wd2" y="hd2"/>
                </a:cxn>
              </a:cxnLst>
              <a:rect l="0" t="0" r="r" b="b"/>
              <a:pathLst>
                <a:path w="21600" h="21600" extrusionOk="0">
                  <a:moveTo>
                    <a:pt x="0" y="10880"/>
                  </a:moveTo>
                  <a:lnTo>
                    <a:pt x="10800" y="0"/>
                  </a:lnTo>
                  <a:lnTo>
                    <a:pt x="10800" y="21600"/>
                  </a:lnTo>
                  <a:lnTo>
                    <a:pt x="0" y="10880"/>
                  </a:lnTo>
                  <a:close/>
                  <a:moveTo>
                    <a:pt x="10074" y="19360"/>
                  </a:moveTo>
                  <a:lnTo>
                    <a:pt x="10074" y="2240"/>
                  </a:lnTo>
                  <a:lnTo>
                    <a:pt x="1634" y="10880"/>
                  </a:lnTo>
                  <a:lnTo>
                    <a:pt x="10074" y="19360"/>
                  </a:lnTo>
                  <a:close/>
                  <a:moveTo>
                    <a:pt x="10800" y="10880"/>
                  </a:moveTo>
                  <a:lnTo>
                    <a:pt x="21600" y="0"/>
                  </a:lnTo>
                  <a:lnTo>
                    <a:pt x="21600" y="21600"/>
                  </a:lnTo>
                  <a:lnTo>
                    <a:pt x="10800" y="10880"/>
                  </a:lnTo>
                  <a:close/>
                  <a:moveTo>
                    <a:pt x="20874" y="19360"/>
                  </a:moveTo>
                  <a:lnTo>
                    <a:pt x="20874" y="2240"/>
                  </a:lnTo>
                  <a:lnTo>
                    <a:pt x="12343" y="10880"/>
                  </a:lnTo>
                  <a:lnTo>
                    <a:pt x="20874" y="19360"/>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32" name="Shape 3798">
              <a:extLst>
                <a:ext uri="{FF2B5EF4-FFF2-40B4-BE49-F238E27FC236}">
                  <a16:creationId xmlns:a16="http://schemas.microsoft.com/office/drawing/2014/main" id="{49383ED4-BFCD-4CD7-B533-11799C239594}"/>
                </a:ext>
              </a:extLst>
            </p:cNvPr>
            <p:cNvSpPr/>
            <p:nvPr/>
          </p:nvSpPr>
          <p:spPr>
            <a:xfrm>
              <a:off x="9717228" y="1973024"/>
              <a:ext cx="243788" cy="253348"/>
            </a:xfrm>
            <a:custGeom>
              <a:avLst/>
              <a:gdLst/>
              <a:ahLst/>
              <a:cxnLst>
                <a:cxn ang="0">
                  <a:pos x="wd2" y="hd2"/>
                </a:cxn>
                <a:cxn ang="5400000">
                  <a:pos x="wd2" y="hd2"/>
                </a:cxn>
                <a:cxn ang="10800000">
                  <a:pos x="wd2" y="hd2"/>
                </a:cxn>
                <a:cxn ang="16200000">
                  <a:pos x="wd2" y="hd2"/>
                </a:cxn>
              </a:cxnLst>
              <a:rect l="0" t="0" r="r" b="b"/>
              <a:pathLst>
                <a:path w="21600" h="21600" extrusionOk="0">
                  <a:moveTo>
                    <a:pt x="15169" y="1751"/>
                  </a:moveTo>
                  <a:cubicBezTo>
                    <a:pt x="16099" y="2141"/>
                    <a:pt x="16989" y="2685"/>
                    <a:pt x="17757" y="3308"/>
                  </a:cubicBezTo>
                  <a:cubicBezTo>
                    <a:pt x="18566" y="3970"/>
                    <a:pt x="19213" y="4670"/>
                    <a:pt x="19780" y="5488"/>
                  </a:cubicBezTo>
                  <a:cubicBezTo>
                    <a:pt x="20346" y="6344"/>
                    <a:pt x="20791" y="7239"/>
                    <a:pt x="21115" y="8212"/>
                  </a:cubicBezTo>
                  <a:cubicBezTo>
                    <a:pt x="21438" y="9146"/>
                    <a:pt x="21600" y="10197"/>
                    <a:pt x="21600" y="11286"/>
                  </a:cubicBezTo>
                  <a:cubicBezTo>
                    <a:pt x="21600" y="12688"/>
                    <a:pt x="21317" y="14011"/>
                    <a:pt x="20751" y="15295"/>
                  </a:cubicBezTo>
                  <a:cubicBezTo>
                    <a:pt x="20184" y="16579"/>
                    <a:pt x="19416" y="17669"/>
                    <a:pt x="18404" y="18564"/>
                  </a:cubicBezTo>
                  <a:cubicBezTo>
                    <a:pt x="17434" y="19498"/>
                    <a:pt x="16301" y="20238"/>
                    <a:pt x="14966" y="20783"/>
                  </a:cubicBezTo>
                  <a:cubicBezTo>
                    <a:pt x="13672" y="21328"/>
                    <a:pt x="12256" y="21600"/>
                    <a:pt x="10800" y="21600"/>
                  </a:cubicBezTo>
                  <a:cubicBezTo>
                    <a:pt x="9303" y="21600"/>
                    <a:pt x="7928" y="21328"/>
                    <a:pt x="6593" y="20783"/>
                  </a:cubicBezTo>
                  <a:cubicBezTo>
                    <a:pt x="5299" y="20238"/>
                    <a:pt x="4126" y="19498"/>
                    <a:pt x="3155" y="18564"/>
                  </a:cubicBezTo>
                  <a:cubicBezTo>
                    <a:pt x="2184" y="17669"/>
                    <a:pt x="1375" y="16579"/>
                    <a:pt x="849" y="15295"/>
                  </a:cubicBezTo>
                  <a:cubicBezTo>
                    <a:pt x="283" y="14011"/>
                    <a:pt x="0" y="12688"/>
                    <a:pt x="0" y="11286"/>
                  </a:cubicBezTo>
                  <a:cubicBezTo>
                    <a:pt x="0" y="10236"/>
                    <a:pt x="121" y="9224"/>
                    <a:pt x="445" y="8290"/>
                  </a:cubicBezTo>
                  <a:cubicBezTo>
                    <a:pt x="728" y="7317"/>
                    <a:pt x="1173" y="6461"/>
                    <a:pt x="1739" y="5643"/>
                  </a:cubicBezTo>
                  <a:cubicBezTo>
                    <a:pt x="2265" y="4826"/>
                    <a:pt x="2912" y="4086"/>
                    <a:pt x="3640" y="3464"/>
                  </a:cubicBezTo>
                  <a:cubicBezTo>
                    <a:pt x="4409" y="2841"/>
                    <a:pt x="5258" y="2296"/>
                    <a:pt x="6148" y="1907"/>
                  </a:cubicBezTo>
                  <a:cubicBezTo>
                    <a:pt x="6148" y="2841"/>
                    <a:pt x="6148" y="2841"/>
                    <a:pt x="6148" y="2841"/>
                  </a:cubicBezTo>
                  <a:cubicBezTo>
                    <a:pt x="5380" y="3269"/>
                    <a:pt x="4652" y="3736"/>
                    <a:pt x="4004" y="4320"/>
                  </a:cubicBezTo>
                  <a:cubicBezTo>
                    <a:pt x="3357" y="4904"/>
                    <a:pt x="2831" y="5565"/>
                    <a:pt x="2346" y="6305"/>
                  </a:cubicBezTo>
                  <a:cubicBezTo>
                    <a:pt x="1901" y="7005"/>
                    <a:pt x="1537" y="7784"/>
                    <a:pt x="1294" y="8640"/>
                  </a:cubicBezTo>
                  <a:cubicBezTo>
                    <a:pt x="1011" y="9496"/>
                    <a:pt x="890" y="10352"/>
                    <a:pt x="890" y="11286"/>
                  </a:cubicBezTo>
                  <a:cubicBezTo>
                    <a:pt x="890" y="12571"/>
                    <a:pt x="1133" y="13777"/>
                    <a:pt x="1658" y="14945"/>
                  </a:cubicBezTo>
                  <a:cubicBezTo>
                    <a:pt x="2184" y="16112"/>
                    <a:pt x="2912" y="17124"/>
                    <a:pt x="3762" y="17942"/>
                  </a:cubicBezTo>
                  <a:cubicBezTo>
                    <a:pt x="4692" y="18837"/>
                    <a:pt x="5744" y="19537"/>
                    <a:pt x="6957" y="20004"/>
                  </a:cubicBezTo>
                  <a:cubicBezTo>
                    <a:pt x="8130" y="20510"/>
                    <a:pt x="9425" y="20744"/>
                    <a:pt x="10800" y="20744"/>
                  </a:cubicBezTo>
                  <a:cubicBezTo>
                    <a:pt x="12175" y="20744"/>
                    <a:pt x="13429" y="20510"/>
                    <a:pt x="14643" y="20004"/>
                  </a:cubicBezTo>
                  <a:cubicBezTo>
                    <a:pt x="15816" y="19537"/>
                    <a:pt x="16867" y="18837"/>
                    <a:pt x="17798" y="17942"/>
                  </a:cubicBezTo>
                  <a:cubicBezTo>
                    <a:pt x="18688" y="17124"/>
                    <a:pt x="19375" y="16112"/>
                    <a:pt x="19901" y="14945"/>
                  </a:cubicBezTo>
                  <a:cubicBezTo>
                    <a:pt x="20427" y="13777"/>
                    <a:pt x="20670" y="12571"/>
                    <a:pt x="20670" y="11286"/>
                  </a:cubicBezTo>
                  <a:cubicBezTo>
                    <a:pt x="20670" y="10314"/>
                    <a:pt x="20548" y="9418"/>
                    <a:pt x="20265" y="8562"/>
                  </a:cubicBezTo>
                  <a:cubicBezTo>
                    <a:pt x="19982" y="7706"/>
                    <a:pt x="19618" y="6889"/>
                    <a:pt x="19092" y="6149"/>
                  </a:cubicBezTo>
                  <a:cubicBezTo>
                    <a:pt x="18647" y="5410"/>
                    <a:pt x="18081" y="4748"/>
                    <a:pt x="17393" y="4164"/>
                  </a:cubicBezTo>
                  <a:cubicBezTo>
                    <a:pt x="16706" y="3581"/>
                    <a:pt x="15978" y="3114"/>
                    <a:pt x="15169" y="2685"/>
                  </a:cubicBezTo>
                  <a:lnTo>
                    <a:pt x="15169" y="1751"/>
                  </a:lnTo>
                  <a:close/>
                  <a:moveTo>
                    <a:pt x="10193" y="0"/>
                  </a:moveTo>
                  <a:cubicBezTo>
                    <a:pt x="10193" y="10352"/>
                    <a:pt x="10193" y="10352"/>
                    <a:pt x="10193" y="10352"/>
                  </a:cubicBezTo>
                  <a:cubicBezTo>
                    <a:pt x="11083" y="10352"/>
                    <a:pt x="11083" y="10352"/>
                    <a:pt x="11083" y="10352"/>
                  </a:cubicBezTo>
                  <a:cubicBezTo>
                    <a:pt x="11083" y="0"/>
                    <a:pt x="11083" y="0"/>
                    <a:pt x="11083" y="0"/>
                  </a:cubicBezTo>
                  <a:lnTo>
                    <a:pt x="10193" y="0"/>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33" name="Shape 3799">
              <a:extLst>
                <a:ext uri="{FF2B5EF4-FFF2-40B4-BE49-F238E27FC236}">
                  <a16:creationId xmlns:a16="http://schemas.microsoft.com/office/drawing/2014/main" id="{699DEF0E-074B-42A6-88D5-A099121E4176}"/>
                </a:ext>
              </a:extLst>
            </p:cNvPr>
            <p:cNvSpPr/>
            <p:nvPr/>
          </p:nvSpPr>
          <p:spPr>
            <a:xfrm>
              <a:off x="10336120" y="1972938"/>
              <a:ext cx="253348" cy="253348"/>
            </a:xfrm>
            <a:custGeom>
              <a:avLst/>
              <a:gdLst/>
              <a:ahLst/>
              <a:cxnLst>
                <a:cxn ang="0">
                  <a:pos x="wd2" y="hd2"/>
                </a:cxn>
                <a:cxn ang="5400000">
                  <a:pos x="wd2" y="hd2"/>
                </a:cxn>
                <a:cxn ang="10800000">
                  <a:pos x="wd2" y="hd2"/>
                </a:cxn>
                <a:cxn ang="16200000">
                  <a:pos x="wd2" y="hd2"/>
                </a:cxn>
              </a:cxnLst>
              <a:rect l="0" t="0" r="r" b="b"/>
              <a:pathLst>
                <a:path w="21600" h="21600" extrusionOk="0">
                  <a:moveTo>
                    <a:pt x="10819" y="0"/>
                  </a:moveTo>
                  <a:cubicBezTo>
                    <a:pt x="12298" y="0"/>
                    <a:pt x="13699" y="311"/>
                    <a:pt x="15023" y="856"/>
                  </a:cubicBezTo>
                  <a:cubicBezTo>
                    <a:pt x="16346" y="1401"/>
                    <a:pt x="17475" y="2179"/>
                    <a:pt x="18448" y="3152"/>
                  </a:cubicBezTo>
                  <a:cubicBezTo>
                    <a:pt x="19421" y="4125"/>
                    <a:pt x="20199" y="5293"/>
                    <a:pt x="20783" y="6616"/>
                  </a:cubicBezTo>
                  <a:cubicBezTo>
                    <a:pt x="21328" y="7939"/>
                    <a:pt x="21600" y="9341"/>
                    <a:pt x="21600" y="10819"/>
                  </a:cubicBezTo>
                  <a:cubicBezTo>
                    <a:pt x="21600" y="12298"/>
                    <a:pt x="21328" y="13699"/>
                    <a:pt x="20783" y="15023"/>
                  </a:cubicBezTo>
                  <a:cubicBezTo>
                    <a:pt x="20199" y="16346"/>
                    <a:pt x="19421" y="17475"/>
                    <a:pt x="18448" y="18448"/>
                  </a:cubicBezTo>
                  <a:cubicBezTo>
                    <a:pt x="17475" y="19459"/>
                    <a:pt x="16346" y="20199"/>
                    <a:pt x="15023" y="20783"/>
                  </a:cubicBezTo>
                  <a:cubicBezTo>
                    <a:pt x="13699" y="21328"/>
                    <a:pt x="12298" y="21600"/>
                    <a:pt x="10819" y="21600"/>
                  </a:cubicBezTo>
                  <a:cubicBezTo>
                    <a:pt x="9302" y="21600"/>
                    <a:pt x="7901" y="21328"/>
                    <a:pt x="6616" y="20783"/>
                  </a:cubicBezTo>
                  <a:cubicBezTo>
                    <a:pt x="5293" y="20199"/>
                    <a:pt x="4125" y="19459"/>
                    <a:pt x="3152" y="18448"/>
                  </a:cubicBezTo>
                  <a:cubicBezTo>
                    <a:pt x="2179" y="17475"/>
                    <a:pt x="1401" y="16346"/>
                    <a:pt x="856" y="15023"/>
                  </a:cubicBezTo>
                  <a:cubicBezTo>
                    <a:pt x="272" y="13699"/>
                    <a:pt x="0" y="12298"/>
                    <a:pt x="0" y="10819"/>
                  </a:cubicBezTo>
                  <a:cubicBezTo>
                    <a:pt x="0" y="9341"/>
                    <a:pt x="272" y="7939"/>
                    <a:pt x="856" y="6616"/>
                  </a:cubicBezTo>
                  <a:cubicBezTo>
                    <a:pt x="1401" y="5293"/>
                    <a:pt x="2179" y="4125"/>
                    <a:pt x="3152" y="3152"/>
                  </a:cubicBezTo>
                  <a:cubicBezTo>
                    <a:pt x="4125" y="2179"/>
                    <a:pt x="5293" y="1401"/>
                    <a:pt x="6616" y="856"/>
                  </a:cubicBezTo>
                  <a:cubicBezTo>
                    <a:pt x="7901" y="311"/>
                    <a:pt x="9302" y="0"/>
                    <a:pt x="10819" y="0"/>
                  </a:cubicBezTo>
                  <a:close/>
                  <a:moveTo>
                    <a:pt x="10819" y="20744"/>
                  </a:moveTo>
                  <a:cubicBezTo>
                    <a:pt x="12182" y="20744"/>
                    <a:pt x="13466" y="20471"/>
                    <a:pt x="14672" y="19965"/>
                  </a:cubicBezTo>
                  <a:cubicBezTo>
                    <a:pt x="15879" y="19421"/>
                    <a:pt x="16930" y="18720"/>
                    <a:pt x="17864" y="17864"/>
                  </a:cubicBezTo>
                  <a:cubicBezTo>
                    <a:pt x="18720" y="16930"/>
                    <a:pt x="19421" y="15879"/>
                    <a:pt x="19965" y="14672"/>
                  </a:cubicBezTo>
                  <a:cubicBezTo>
                    <a:pt x="20471" y="13505"/>
                    <a:pt x="20744" y="12182"/>
                    <a:pt x="20744" y="10819"/>
                  </a:cubicBezTo>
                  <a:cubicBezTo>
                    <a:pt x="20744" y="9418"/>
                    <a:pt x="20471" y="8134"/>
                    <a:pt x="19965" y="6928"/>
                  </a:cubicBezTo>
                  <a:cubicBezTo>
                    <a:pt x="19421" y="5721"/>
                    <a:pt x="18720" y="4670"/>
                    <a:pt x="17864" y="3775"/>
                  </a:cubicBezTo>
                  <a:cubicBezTo>
                    <a:pt x="16930" y="2880"/>
                    <a:pt x="15879" y="2179"/>
                    <a:pt x="14672" y="1674"/>
                  </a:cubicBezTo>
                  <a:cubicBezTo>
                    <a:pt x="13466" y="1129"/>
                    <a:pt x="12182" y="895"/>
                    <a:pt x="10819" y="895"/>
                  </a:cubicBezTo>
                  <a:cubicBezTo>
                    <a:pt x="9418" y="895"/>
                    <a:pt x="8134" y="1129"/>
                    <a:pt x="6928" y="1674"/>
                  </a:cubicBezTo>
                  <a:cubicBezTo>
                    <a:pt x="5721" y="2179"/>
                    <a:pt x="4670" y="2880"/>
                    <a:pt x="3775" y="3775"/>
                  </a:cubicBezTo>
                  <a:cubicBezTo>
                    <a:pt x="2880" y="4670"/>
                    <a:pt x="2179" y="5721"/>
                    <a:pt x="1674" y="6928"/>
                  </a:cubicBezTo>
                  <a:cubicBezTo>
                    <a:pt x="1129" y="8134"/>
                    <a:pt x="856" y="9418"/>
                    <a:pt x="856" y="10819"/>
                  </a:cubicBezTo>
                  <a:cubicBezTo>
                    <a:pt x="856" y="12182"/>
                    <a:pt x="1129" y="13505"/>
                    <a:pt x="1674" y="14672"/>
                  </a:cubicBezTo>
                  <a:cubicBezTo>
                    <a:pt x="2179" y="15879"/>
                    <a:pt x="2880" y="16930"/>
                    <a:pt x="3775" y="17864"/>
                  </a:cubicBezTo>
                  <a:cubicBezTo>
                    <a:pt x="4670" y="18720"/>
                    <a:pt x="5721" y="19421"/>
                    <a:pt x="6928" y="19965"/>
                  </a:cubicBezTo>
                  <a:cubicBezTo>
                    <a:pt x="8134" y="20471"/>
                    <a:pt x="9418" y="20744"/>
                    <a:pt x="10819" y="20744"/>
                  </a:cubicBezTo>
                  <a:close/>
                  <a:moveTo>
                    <a:pt x="11248" y="10352"/>
                  </a:moveTo>
                  <a:cubicBezTo>
                    <a:pt x="17280" y="10352"/>
                    <a:pt x="17280" y="10352"/>
                    <a:pt x="17280" y="10352"/>
                  </a:cubicBezTo>
                  <a:cubicBezTo>
                    <a:pt x="17280" y="11286"/>
                    <a:pt x="17280" y="11286"/>
                    <a:pt x="17280" y="11286"/>
                  </a:cubicBezTo>
                  <a:cubicBezTo>
                    <a:pt x="11248" y="11286"/>
                    <a:pt x="11248" y="11286"/>
                    <a:pt x="11248" y="11286"/>
                  </a:cubicBezTo>
                  <a:cubicBezTo>
                    <a:pt x="11248" y="17241"/>
                    <a:pt x="11248" y="17241"/>
                    <a:pt x="11248" y="17241"/>
                  </a:cubicBezTo>
                  <a:cubicBezTo>
                    <a:pt x="10352" y="17241"/>
                    <a:pt x="10352" y="17241"/>
                    <a:pt x="10352" y="17241"/>
                  </a:cubicBezTo>
                  <a:cubicBezTo>
                    <a:pt x="10352" y="11286"/>
                    <a:pt x="10352" y="11286"/>
                    <a:pt x="10352" y="11286"/>
                  </a:cubicBezTo>
                  <a:cubicBezTo>
                    <a:pt x="4359" y="11286"/>
                    <a:pt x="4359" y="11286"/>
                    <a:pt x="4359" y="11286"/>
                  </a:cubicBezTo>
                  <a:cubicBezTo>
                    <a:pt x="4359" y="10352"/>
                    <a:pt x="4359" y="10352"/>
                    <a:pt x="4359" y="10352"/>
                  </a:cubicBezTo>
                  <a:cubicBezTo>
                    <a:pt x="10352" y="10352"/>
                    <a:pt x="10352" y="10352"/>
                    <a:pt x="10352" y="10352"/>
                  </a:cubicBezTo>
                  <a:cubicBezTo>
                    <a:pt x="10352" y="4320"/>
                    <a:pt x="10352" y="4320"/>
                    <a:pt x="10352" y="4320"/>
                  </a:cubicBezTo>
                  <a:cubicBezTo>
                    <a:pt x="11248" y="4320"/>
                    <a:pt x="11248" y="4320"/>
                    <a:pt x="11248" y="4320"/>
                  </a:cubicBezTo>
                  <a:lnTo>
                    <a:pt x="11248" y="10352"/>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34" name="Shape 3800">
              <a:extLst>
                <a:ext uri="{FF2B5EF4-FFF2-40B4-BE49-F238E27FC236}">
                  <a16:creationId xmlns:a16="http://schemas.microsoft.com/office/drawing/2014/main" id="{4D21A139-86E9-4177-8CEA-C4AF74A7EE6D}"/>
                </a:ext>
              </a:extLst>
            </p:cNvPr>
            <p:cNvSpPr/>
            <p:nvPr/>
          </p:nvSpPr>
          <p:spPr>
            <a:xfrm>
              <a:off x="1604121" y="2507203"/>
              <a:ext cx="254544" cy="253348"/>
            </a:xfrm>
            <a:custGeom>
              <a:avLst/>
              <a:gdLst/>
              <a:ahLst/>
              <a:cxnLst>
                <a:cxn ang="0">
                  <a:pos x="wd2" y="hd2"/>
                </a:cxn>
                <a:cxn ang="5400000">
                  <a:pos x="wd2" y="hd2"/>
                </a:cxn>
                <a:cxn ang="10800000">
                  <a:pos x="wd2" y="hd2"/>
                </a:cxn>
                <a:cxn ang="16200000">
                  <a:pos x="wd2" y="hd2"/>
                </a:cxn>
              </a:cxnLst>
              <a:rect l="0" t="0" r="r" b="b"/>
              <a:pathLst>
                <a:path w="21600" h="21600" extrusionOk="0">
                  <a:moveTo>
                    <a:pt x="7910" y="13857"/>
                  </a:moveTo>
                  <a:lnTo>
                    <a:pt x="0" y="10291"/>
                  </a:lnTo>
                  <a:lnTo>
                    <a:pt x="21600" y="0"/>
                  </a:lnTo>
                  <a:lnTo>
                    <a:pt x="11662" y="21600"/>
                  </a:lnTo>
                  <a:lnTo>
                    <a:pt x="7910" y="13857"/>
                  </a:lnTo>
                  <a:close/>
                  <a:moveTo>
                    <a:pt x="8113" y="12940"/>
                  </a:moveTo>
                  <a:lnTo>
                    <a:pt x="18558" y="2343"/>
                  </a:lnTo>
                  <a:lnTo>
                    <a:pt x="2130" y="10291"/>
                  </a:lnTo>
                  <a:lnTo>
                    <a:pt x="8113" y="12940"/>
                  </a:lnTo>
                  <a:close/>
                  <a:moveTo>
                    <a:pt x="11662" y="19562"/>
                  </a:moveTo>
                  <a:lnTo>
                    <a:pt x="19268" y="2853"/>
                  </a:lnTo>
                  <a:lnTo>
                    <a:pt x="8721" y="13551"/>
                  </a:lnTo>
                  <a:lnTo>
                    <a:pt x="11662" y="19562"/>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35" name="Shape 3801">
              <a:extLst>
                <a:ext uri="{FF2B5EF4-FFF2-40B4-BE49-F238E27FC236}">
                  <a16:creationId xmlns:a16="http://schemas.microsoft.com/office/drawing/2014/main" id="{D1DB75C4-8518-43BE-8CC7-EC8EB93A70E5}"/>
                </a:ext>
              </a:extLst>
            </p:cNvPr>
            <p:cNvSpPr/>
            <p:nvPr/>
          </p:nvSpPr>
          <p:spPr>
            <a:xfrm>
              <a:off x="2230780" y="2491070"/>
              <a:ext cx="248568" cy="284419"/>
            </a:xfrm>
            <a:custGeom>
              <a:avLst/>
              <a:gdLst/>
              <a:ahLst/>
              <a:cxnLst>
                <a:cxn ang="0">
                  <a:pos x="wd2" y="hd2"/>
                </a:cxn>
                <a:cxn ang="5400000">
                  <a:pos x="wd2" y="hd2"/>
                </a:cxn>
                <a:cxn ang="10800000">
                  <a:pos x="wd2" y="hd2"/>
                </a:cxn>
                <a:cxn ang="16200000">
                  <a:pos x="wd2" y="hd2"/>
                </a:cxn>
              </a:cxnLst>
              <a:rect l="0" t="0" r="r" b="b"/>
              <a:pathLst>
                <a:path w="21600" h="21600" extrusionOk="0">
                  <a:moveTo>
                    <a:pt x="20726" y="3056"/>
                  </a:moveTo>
                  <a:cubicBezTo>
                    <a:pt x="21600" y="3056"/>
                    <a:pt x="21600" y="3056"/>
                    <a:pt x="21600" y="3056"/>
                  </a:cubicBezTo>
                  <a:cubicBezTo>
                    <a:pt x="21600" y="3820"/>
                    <a:pt x="21600" y="3820"/>
                    <a:pt x="21600" y="3820"/>
                  </a:cubicBezTo>
                  <a:cubicBezTo>
                    <a:pt x="20726" y="3820"/>
                    <a:pt x="20726" y="3820"/>
                    <a:pt x="20726" y="3820"/>
                  </a:cubicBezTo>
                  <a:cubicBezTo>
                    <a:pt x="20726" y="5070"/>
                    <a:pt x="20726" y="5070"/>
                    <a:pt x="20726" y="5070"/>
                  </a:cubicBezTo>
                  <a:cubicBezTo>
                    <a:pt x="20726" y="5313"/>
                    <a:pt x="20647" y="5556"/>
                    <a:pt x="20528" y="5799"/>
                  </a:cubicBezTo>
                  <a:cubicBezTo>
                    <a:pt x="20409" y="6042"/>
                    <a:pt x="20250" y="6216"/>
                    <a:pt x="20091" y="6355"/>
                  </a:cubicBezTo>
                  <a:cubicBezTo>
                    <a:pt x="19893" y="6529"/>
                    <a:pt x="19654" y="6702"/>
                    <a:pt x="19376" y="6806"/>
                  </a:cubicBezTo>
                  <a:cubicBezTo>
                    <a:pt x="19138" y="6911"/>
                    <a:pt x="18860" y="6945"/>
                    <a:pt x="18543" y="6945"/>
                  </a:cubicBezTo>
                  <a:cubicBezTo>
                    <a:pt x="4328" y="6945"/>
                    <a:pt x="4328" y="6945"/>
                    <a:pt x="4328" y="6945"/>
                  </a:cubicBezTo>
                  <a:cubicBezTo>
                    <a:pt x="4050" y="6945"/>
                    <a:pt x="3772" y="6911"/>
                    <a:pt x="3534" y="6806"/>
                  </a:cubicBezTo>
                  <a:cubicBezTo>
                    <a:pt x="3256" y="6702"/>
                    <a:pt x="3018" y="6529"/>
                    <a:pt x="2819" y="6355"/>
                  </a:cubicBezTo>
                  <a:cubicBezTo>
                    <a:pt x="2621" y="6216"/>
                    <a:pt x="2462" y="6042"/>
                    <a:pt x="2343" y="5799"/>
                  </a:cubicBezTo>
                  <a:cubicBezTo>
                    <a:pt x="2263" y="5556"/>
                    <a:pt x="2224" y="5313"/>
                    <a:pt x="2224" y="5070"/>
                  </a:cubicBezTo>
                  <a:cubicBezTo>
                    <a:pt x="2224" y="3820"/>
                    <a:pt x="2224" y="3820"/>
                    <a:pt x="2224" y="3820"/>
                  </a:cubicBezTo>
                  <a:cubicBezTo>
                    <a:pt x="1787" y="3820"/>
                    <a:pt x="1787" y="3820"/>
                    <a:pt x="1787" y="3820"/>
                  </a:cubicBezTo>
                  <a:cubicBezTo>
                    <a:pt x="1549" y="3820"/>
                    <a:pt x="1350" y="3924"/>
                    <a:pt x="1151" y="4098"/>
                  </a:cubicBezTo>
                  <a:cubicBezTo>
                    <a:pt x="953" y="4237"/>
                    <a:pt x="874" y="4445"/>
                    <a:pt x="874" y="4653"/>
                  </a:cubicBezTo>
                  <a:cubicBezTo>
                    <a:pt x="874" y="7327"/>
                    <a:pt x="874" y="7327"/>
                    <a:pt x="874" y="7327"/>
                  </a:cubicBezTo>
                  <a:cubicBezTo>
                    <a:pt x="874" y="7536"/>
                    <a:pt x="953" y="7709"/>
                    <a:pt x="1151" y="7848"/>
                  </a:cubicBezTo>
                  <a:cubicBezTo>
                    <a:pt x="1350" y="8022"/>
                    <a:pt x="1549" y="8091"/>
                    <a:pt x="1787" y="8091"/>
                  </a:cubicBezTo>
                  <a:cubicBezTo>
                    <a:pt x="8974" y="8091"/>
                    <a:pt x="8974" y="8091"/>
                    <a:pt x="8974" y="8091"/>
                  </a:cubicBezTo>
                  <a:cubicBezTo>
                    <a:pt x="10046" y="8091"/>
                    <a:pt x="10046" y="8091"/>
                    <a:pt x="10046" y="8091"/>
                  </a:cubicBezTo>
                  <a:cubicBezTo>
                    <a:pt x="10324" y="8091"/>
                    <a:pt x="10562" y="8126"/>
                    <a:pt x="10800" y="8230"/>
                  </a:cubicBezTo>
                  <a:cubicBezTo>
                    <a:pt x="10999" y="8300"/>
                    <a:pt x="11197" y="8439"/>
                    <a:pt x="11356" y="8577"/>
                  </a:cubicBezTo>
                  <a:cubicBezTo>
                    <a:pt x="11515" y="8716"/>
                    <a:pt x="11674" y="8855"/>
                    <a:pt x="11753" y="9064"/>
                  </a:cubicBezTo>
                  <a:cubicBezTo>
                    <a:pt x="11832" y="9237"/>
                    <a:pt x="11872" y="9446"/>
                    <a:pt x="11872" y="9654"/>
                  </a:cubicBezTo>
                  <a:cubicBezTo>
                    <a:pt x="11872" y="12328"/>
                    <a:pt x="11872" y="12328"/>
                    <a:pt x="11872" y="12328"/>
                  </a:cubicBezTo>
                  <a:cubicBezTo>
                    <a:pt x="13619" y="12328"/>
                    <a:pt x="13619" y="12328"/>
                    <a:pt x="13619" y="12328"/>
                  </a:cubicBezTo>
                  <a:cubicBezTo>
                    <a:pt x="13619" y="21600"/>
                    <a:pt x="13619" y="21600"/>
                    <a:pt x="13619" y="21600"/>
                  </a:cubicBezTo>
                  <a:cubicBezTo>
                    <a:pt x="9251" y="21600"/>
                    <a:pt x="9251" y="21600"/>
                    <a:pt x="9251" y="21600"/>
                  </a:cubicBezTo>
                  <a:cubicBezTo>
                    <a:pt x="9251" y="12328"/>
                    <a:pt x="9251" y="12328"/>
                    <a:pt x="9251" y="12328"/>
                  </a:cubicBezTo>
                  <a:cubicBezTo>
                    <a:pt x="10999" y="12328"/>
                    <a:pt x="10999" y="12328"/>
                    <a:pt x="10999" y="12328"/>
                  </a:cubicBezTo>
                  <a:cubicBezTo>
                    <a:pt x="10999" y="9654"/>
                    <a:pt x="10999" y="9654"/>
                    <a:pt x="10999" y="9654"/>
                  </a:cubicBezTo>
                  <a:cubicBezTo>
                    <a:pt x="10999" y="9446"/>
                    <a:pt x="10919" y="9272"/>
                    <a:pt x="10721" y="9098"/>
                  </a:cubicBezTo>
                  <a:cubicBezTo>
                    <a:pt x="10562" y="8925"/>
                    <a:pt x="10324" y="8855"/>
                    <a:pt x="10046" y="8855"/>
                  </a:cubicBezTo>
                  <a:cubicBezTo>
                    <a:pt x="1787" y="8890"/>
                    <a:pt x="1787" y="8890"/>
                    <a:pt x="1787" y="8890"/>
                  </a:cubicBezTo>
                  <a:cubicBezTo>
                    <a:pt x="1549" y="8890"/>
                    <a:pt x="1310" y="8855"/>
                    <a:pt x="1112" y="8751"/>
                  </a:cubicBezTo>
                  <a:cubicBezTo>
                    <a:pt x="874" y="8682"/>
                    <a:pt x="675" y="8543"/>
                    <a:pt x="516" y="8404"/>
                  </a:cubicBezTo>
                  <a:cubicBezTo>
                    <a:pt x="318" y="8265"/>
                    <a:pt x="199" y="8126"/>
                    <a:pt x="119" y="7918"/>
                  </a:cubicBezTo>
                  <a:cubicBezTo>
                    <a:pt x="40" y="7744"/>
                    <a:pt x="0" y="7536"/>
                    <a:pt x="0" y="7327"/>
                  </a:cubicBezTo>
                  <a:cubicBezTo>
                    <a:pt x="0" y="4653"/>
                    <a:pt x="0" y="4653"/>
                    <a:pt x="0" y="4653"/>
                  </a:cubicBezTo>
                  <a:cubicBezTo>
                    <a:pt x="0" y="4445"/>
                    <a:pt x="40" y="4237"/>
                    <a:pt x="119" y="4028"/>
                  </a:cubicBezTo>
                  <a:cubicBezTo>
                    <a:pt x="199" y="3855"/>
                    <a:pt x="318" y="3681"/>
                    <a:pt x="516" y="3577"/>
                  </a:cubicBezTo>
                  <a:cubicBezTo>
                    <a:pt x="675" y="3403"/>
                    <a:pt x="874" y="3299"/>
                    <a:pt x="1112" y="3195"/>
                  </a:cubicBezTo>
                  <a:cubicBezTo>
                    <a:pt x="1310" y="3125"/>
                    <a:pt x="1549" y="3056"/>
                    <a:pt x="1787" y="3056"/>
                  </a:cubicBezTo>
                  <a:cubicBezTo>
                    <a:pt x="2224" y="3056"/>
                    <a:pt x="2224" y="3056"/>
                    <a:pt x="2224" y="3056"/>
                  </a:cubicBezTo>
                  <a:cubicBezTo>
                    <a:pt x="2224" y="1875"/>
                    <a:pt x="2224" y="1875"/>
                    <a:pt x="2224" y="1875"/>
                  </a:cubicBezTo>
                  <a:cubicBezTo>
                    <a:pt x="2224" y="1632"/>
                    <a:pt x="2263" y="1354"/>
                    <a:pt x="2343" y="1146"/>
                  </a:cubicBezTo>
                  <a:cubicBezTo>
                    <a:pt x="2462" y="903"/>
                    <a:pt x="2621" y="729"/>
                    <a:pt x="2819" y="521"/>
                  </a:cubicBezTo>
                  <a:cubicBezTo>
                    <a:pt x="3018" y="382"/>
                    <a:pt x="3256" y="243"/>
                    <a:pt x="3534" y="139"/>
                  </a:cubicBezTo>
                  <a:cubicBezTo>
                    <a:pt x="3772" y="35"/>
                    <a:pt x="4050" y="0"/>
                    <a:pt x="4328" y="0"/>
                  </a:cubicBezTo>
                  <a:cubicBezTo>
                    <a:pt x="18543" y="0"/>
                    <a:pt x="18543" y="0"/>
                    <a:pt x="18543" y="0"/>
                  </a:cubicBezTo>
                  <a:cubicBezTo>
                    <a:pt x="18860" y="0"/>
                    <a:pt x="19138" y="35"/>
                    <a:pt x="19376" y="139"/>
                  </a:cubicBezTo>
                  <a:cubicBezTo>
                    <a:pt x="19654" y="243"/>
                    <a:pt x="19893" y="382"/>
                    <a:pt x="20091" y="521"/>
                  </a:cubicBezTo>
                  <a:cubicBezTo>
                    <a:pt x="20250" y="729"/>
                    <a:pt x="20409" y="903"/>
                    <a:pt x="20528" y="1146"/>
                  </a:cubicBezTo>
                  <a:cubicBezTo>
                    <a:pt x="20647" y="1354"/>
                    <a:pt x="20726" y="1632"/>
                    <a:pt x="20726" y="1875"/>
                  </a:cubicBezTo>
                  <a:lnTo>
                    <a:pt x="20726" y="3056"/>
                  </a:lnTo>
                  <a:close/>
                  <a:moveTo>
                    <a:pt x="19853" y="5070"/>
                  </a:moveTo>
                  <a:cubicBezTo>
                    <a:pt x="19853" y="1875"/>
                    <a:pt x="19853" y="1875"/>
                    <a:pt x="19853" y="1875"/>
                  </a:cubicBezTo>
                  <a:cubicBezTo>
                    <a:pt x="19853" y="1736"/>
                    <a:pt x="19813" y="1597"/>
                    <a:pt x="19734" y="1459"/>
                  </a:cubicBezTo>
                  <a:cubicBezTo>
                    <a:pt x="19654" y="1320"/>
                    <a:pt x="19575" y="1181"/>
                    <a:pt x="19456" y="1077"/>
                  </a:cubicBezTo>
                  <a:cubicBezTo>
                    <a:pt x="19337" y="972"/>
                    <a:pt x="19178" y="903"/>
                    <a:pt x="19019" y="833"/>
                  </a:cubicBezTo>
                  <a:cubicBezTo>
                    <a:pt x="18860" y="799"/>
                    <a:pt x="18701" y="764"/>
                    <a:pt x="18543" y="764"/>
                  </a:cubicBezTo>
                  <a:cubicBezTo>
                    <a:pt x="4328" y="764"/>
                    <a:pt x="4328" y="764"/>
                    <a:pt x="4328" y="764"/>
                  </a:cubicBezTo>
                  <a:cubicBezTo>
                    <a:pt x="4169" y="764"/>
                    <a:pt x="3971" y="799"/>
                    <a:pt x="3851" y="833"/>
                  </a:cubicBezTo>
                  <a:cubicBezTo>
                    <a:pt x="3693" y="903"/>
                    <a:pt x="3534" y="972"/>
                    <a:pt x="3454" y="1077"/>
                  </a:cubicBezTo>
                  <a:cubicBezTo>
                    <a:pt x="3335" y="1181"/>
                    <a:pt x="3256" y="1320"/>
                    <a:pt x="3176" y="1459"/>
                  </a:cubicBezTo>
                  <a:cubicBezTo>
                    <a:pt x="3137" y="1597"/>
                    <a:pt x="3097" y="1736"/>
                    <a:pt x="3097" y="1875"/>
                  </a:cubicBezTo>
                  <a:cubicBezTo>
                    <a:pt x="3097" y="5070"/>
                    <a:pt x="3097" y="5070"/>
                    <a:pt x="3097" y="5070"/>
                  </a:cubicBezTo>
                  <a:cubicBezTo>
                    <a:pt x="3097" y="5209"/>
                    <a:pt x="3137" y="5348"/>
                    <a:pt x="3176" y="5487"/>
                  </a:cubicBezTo>
                  <a:cubicBezTo>
                    <a:pt x="3256" y="5626"/>
                    <a:pt x="3335" y="5730"/>
                    <a:pt x="3454" y="5834"/>
                  </a:cubicBezTo>
                  <a:cubicBezTo>
                    <a:pt x="3534" y="5938"/>
                    <a:pt x="3693" y="6042"/>
                    <a:pt x="3851" y="6077"/>
                  </a:cubicBezTo>
                  <a:cubicBezTo>
                    <a:pt x="3971" y="6147"/>
                    <a:pt x="4169" y="6181"/>
                    <a:pt x="4328" y="6181"/>
                  </a:cubicBezTo>
                  <a:cubicBezTo>
                    <a:pt x="18543" y="6181"/>
                    <a:pt x="18543" y="6181"/>
                    <a:pt x="18543" y="6181"/>
                  </a:cubicBezTo>
                  <a:cubicBezTo>
                    <a:pt x="18701" y="6181"/>
                    <a:pt x="18860" y="6147"/>
                    <a:pt x="19019" y="6077"/>
                  </a:cubicBezTo>
                  <a:cubicBezTo>
                    <a:pt x="19178" y="6042"/>
                    <a:pt x="19337" y="5938"/>
                    <a:pt x="19456" y="5834"/>
                  </a:cubicBezTo>
                  <a:cubicBezTo>
                    <a:pt x="19575" y="5730"/>
                    <a:pt x="19654" y="5626"/>
                    <a:pt x="19734" y="5487"/>
                  </a:cubicBezTo>
                  <a:cubicBezTo>
                    <a:pt x="19813" y="5348"/>
                    <a:pt x="19853" y="5209"/>
                    <a:pt x="19853" y="5070"/>
                  </a:cubicBezTo>
                  <a:close/>
                  <a:moveTo>
                    <a:pt x="12746" y="20836"/>
                  </a:moveTo>
                  <a:cubicBezTo>
                    <a:pt x="12746" y="13092"/>
                    <a:pt x="12746" y="13092"/>
                    <a:pt x="12746" y="13092"/>
                  </a:cubicBezTo>
                  <a:cubicBezTo>
                    <a:pt x="10125" y="13092"/>
                    <a:pt x="10125" y="13092"/>
                    <a:pt x="10125" y="13092"/>
                  </a:cubicBezTo>
                  <a:cubicBezTo>
                    <a:pt x="10125" y="20836"/>
                    <a:pt x="10125" y="20836"/>
                    <a:pt x="10125" y="20836"/>
                  </a:cubicBezTo>
                  <a:lnTo>
                    <a:pt x="12746" y="20836"/>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36" name="Shape 3802">
              <a:extLst>
                <a:ext uri="{FF2B5EF4-FFF2-40B4-BE49-F238E27FC236}">
                  <a16:creationId xmlns:a16="http://schemas.microsoft.com/office/drawing/2014/main" id="{B153C070-0B1D-4AFE-B054-ECDE63B944E8}"/>
                </a:ext>
              </a:extLst>
            </p:cNvPr>
            <p:cNvSpPr/>
            <p:nvPr/>
          </p:nvSpPr>
          <p:spPr>
            <a:xfrm>
              <a:off x="2856842" y="2511385"/>
              <a:ext cx="243788" cy="24378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21600" y="0"/>
                    <a:pt x="21600" y="0"/>
                    <a:pt x="21600" y="0"/>
                  </a:cubicBezTo>
                  <a:cubicBezTo>
                    <a:pt x="21600" y="21600"/>
                    <a:pt x="21600" y="21600"/>
                    <a:pt x="21600" y="21600"/>
                  </a:cubicBezTo>
                  <a:cubicBezTo>
                    <a:pt x="3681" y="21600"/>
                    <a:pt x="3681" y="21600"/>
                    <a:pt x="3681" y="21600"/>
                  </a:cubicBezTo>
                  <a:cubicBezTo>
                    <a:pt x="2831" y="21600"/>
                    <a:pt x="2184" y="21479"/>
                    <a:pt x="1658" y="21236"/>
                  </a:cubicBezTo>
                  <a:cubicBezTo>
                    <a:pt x="1173" y="20993"/>
                    <a:pt x="809" y="20670"/>
                    <a:pt x="566" y="20346"/>
                  </a:cubicBezTo>
                  <a:cubicBezTo>
                    <a:pt x="324" y="20022"/>
                    <a:pt x="162" y="19699"/>
                    <a:pt x="81" y="19335"/>
                  </a:cubicBezTo>
                  <a:cubicBezTo>
                    <a:pt x="40" y="18971"/>
                    <a:pt x="0" y="18728"/>
                    <a:pt x="0" y="18526"/>
                  </a:cubicBezTo>
                  <a:cubicBezTo>
                    <a:pt x="0" y="3640"/>
                    <a:pt x="0" y="3640"/>
                    <a:pt x="0" y="3640"/>
                  </a:cubicBezTo>
                  <a:cubicBezTo>
                    <a:pt x="0" y="3074"/>
                    <a:pt x="81" y="2589"/>
                    <a:pt x="243" y="2144"/>
                  </a:cubicBezTo>
                  <a:cubicBezTo>
                    <a:pt x="445" y="1699"/>
                    <a:pt x="688" y="1335"/>
                    <a:pt x="971" y="1011"/>
                  </a:cubicBezTo>
                  <a:cubicBezTo>
                    <a:pt x="1294" y="688"/>
                    <a:pt x="1699" y="445"/>
                    <a:pt x="2103" y="243"/>
                  </a:cubicBezTo>
                  <a:cubicBezTo>
                    <a:pt x="2548" y="81"/>
                    <a:pt x="3074" y="0"/>
                    <a:pt x="3640" y="0"/>
                  </a:cubicBezTo>
                  <a:lnTo>
                    <a:pt x="10800" y="0"/>
                  </a:lnTo>
                  <a:close/>
                  <a:moveTo>
                    <a:pt x="3640" y="890"/>
                  </a:moveTo>
                  <a:cubicBezTo>
                    <a:pt x="3196" y="890"/>
                    <a:pt x="2831" y="971"/>
                    <a:pt x="2508" y="1092"/>
                  </a:cubicBezTo>
                  <a:cubicBezTo>
                    <a:pt x="2144" y="1254"/>
                    <a:pt x="1861" y="1416"/>
                    <a:pt x="1618" y="1618"/>
                  </a:cubicBezTo>
                  <a:cubicBezTo>
                    <a:pt x="1416" y="1861"/>
                    <a:pt x="1254" y="2184"/>
                    <a:pt x="1092" y="2508"/>
                  </a:cubicBezTo>
                  <a:cubicBezTo>
                    <a:pt x="971" y="2831"/>
                    <a:pt x="890" y="3196"/>
                    <a:pt x="890" y="3640"/>
                  </a:cubicBezTo>
                  <a:cubicBezTo>
                    <a:pt x="890" y="16706"/>
                    <a:pt x="890" y="16706"/>
                    <a:pt x="890" y="16706"/>
                  </a:cubicBezTo>
                  <a:cubicBezTo>
                    <a:pt x="1052" y="16503"/>
                    <a:pt x="1254" y="16382"/>
                    <a:pt x="1456" y="16261"/>
                  </a:cubicBezTo>
                  <a:cubicBezTo>
                    <a:pt x="1618" y="16180"/>
                    <a:pt x="1820" y="16058"/>
                    <a:pt x="2063" y="15937"/>
                  </a:cubicBezTo>
                  <a:cubicBezTo>
                    <a:pt x="2306" y="15897"/>
                    <a:pt x="2548" y="15816"/>
                    <a:pt x="2791" y="15816"/>
                  </a:cubicBezTo>
                  <a:cubicBezTo>
                    <a:pt x="3034" y="15775"/>
                    <a:pt x="3317" y="15735"/>
                    <a:pt x="3640" y="15735"/>
                  </a:cubicBezTo>
                  <a:cubicBezTo>
                    <a:pt x="20670" y="15735"/>
                    <a:pt x="20670" y="15735"/>
                    <a:pt x="20670" y="15735"/>
                  </a:cubicBezTo>
                  <a:cubicBezTo>
                    <a:pt x="20670" y="890"/>
                    <a:pt x="20670" y="890"/>
                    <a:pt x="20670" y="890"/>
                  </a:cubicBezTo>
                  <a:cubicBezTo>
                    <a:pt x="10800" y="890"/>
                    <a:pt x="10800" y="890"/>
                    <a:pt x="10800" y="890"/>
                  </a:cubicBezTo>
                  <a:cubicBezTo>
                    <a:pt x="10800" y="11528"/>
                    <a:pt x="10800" y="11528"/>
                    <a:pt x="10800" y="11528"/>
                  </a:cubicBezTo>
                  <a:cubicBezTo>
                    <a:pt x="7685" y="8697"/>
                    <a:pt x="7685" y="8697"/>
                    <a:pt x="7685" y="8697"/>
                  </a:cubicBezTo>
                  <a:cubicBezTo>
                    <a:pt x="4369" y="11488"/>
                    <a:pt x="4369" y="11488"/>
                    <a:pt x="4369" y="11488"/>
                  </a:cubicBezTo>
                  <a:cubicBezTo>
                    <a:pt x="4369" y="890"/>
                    <a:pt x="4369" y="890"/>
                    <a:pt x="4369" y="890"/>
                  </a:cubicBezTo>
                  <a:lnTo>
                    <a:pt x="3640" y="890"/>
                  </a:lnTo>
                  <a:close/>
                  <a:moveTo>
                    <a:pt x="3681" y="20710"/>
                  </a:moveTo>
                  <a:cubicBezTo>
                    <a:pt x="20670" y="20710"/>
                    <a:pt x="20670" y="20710"/>
                    <a:pt x="20670" y="20710"/>
                  </a:cubicBezTo>
                  <a:cubicBezTo>
                    <a:pt x="20670" y="16625"/>
                    <a:pt x="20670" y="16625"/>
                    <a:pt x="20670" y="16625"/>
                  </a:cubicBezTo>
                  <a:cubicBezTo>
                    <a:pt x="3640" y="16625"/>
                    <a:pt x="3640" y="16625"/>
                    <a:pt x="3640" y="16625"/>
                  </a:cubicBezTo>
                  <a:cubicBezTo>
                    <a:pt x="3196" y="16625"/>
                    <a:pt x="2831" y="16706"/>
                    <a:pt x="2508" y="16787"/>
                  </a:cubicBezTo>
                  <a:cubicBezTo>
                    <a:pt x="2144" y="16908"/>
                    <a:pt x="1861" y="17029"/>
                    <a:pt x="1618" y="17231"/>
                  </a:cubicBezTo>
                  <a:cubicBezTo>
                    <a:pt x="1416" y="17393"/>
                    <a:pt x="1254" y="17636"/>
                    <a:pt x="1133" y="17919"/>
                  </a:cubicBezTo>
                  <a:cubicBezTo>
                    <a:pt x="1011" y="18202"/>
                    <a:pt x="930" y="18485"/>
                    <a:pt x="930" y="18849"/>
                  </a:cubicBezTo>
                  <a:cubicBezTo>
                    <a:pt x="930" y="19052"/>
                    <a:pt x="971" y="19294"/>
                    <a:pt x="1092" y="19497"/>
                  </a:cubicBezTo>
                  <a:cubicBezTo>
                    <a:pt x="1213" y="19739"/>
                    <a:pt x="1375" y="19942"/>
                    <a:pt x="1578" y="20103"/>
                  </a:cubicBezTo>
                  <a:cubicBezTo>
                    <a:pt x="1780" y="20306"/>
                    <a:pt x="2063" y="20427"/>
                    <a:pt x="2387" y="20548"/>
                  </a:cubicBezTo>
                  <a:cubicBezTo>
                    <a:pt x="2710" y="20629"/>
                    <a:pt x="3155" y="20710"/>
                    <a:pt x="3681" y="20710"/>
                  </a:cubicBezTo>
                  <a:close/>
                  <a:moveTo>
                    <a:pt x="9910" y="890"/>
                  </a:moveTo>
                  <a:cubicBezTo>
                    <a:pt x="5258" y="890"/>
                    <a:pt x="5258" y="890"/>
                    <a:pt x="5258" y="890"/>
                  </a:cubicBezTo>
                  <a:cubicBezTo>
                    <a:pt x="5258" y="9587"/>
                    <a:pt x="5258" y="9587"/>
                    <a:pt x="5258" y="9587"/>
                  </a:cubicBezTo>
                  <a:cubicBezTo>
                    <a:pt x="7685" y="7483"/>
                    <a:pt x="7685" y="7483"/>
                    <a:pt x="7685" y="7483"/>
                  </a:cubicBezTo>
                  <a:cubicBezTo>
                    <a:pt x="9910" y="9546"/>
                    <a:pt x="9910" y="9546"/>
                    <a:pt x="9910" y="9546"/>
                  </a:cubicBezTo>
                  <a:lnTo>
                    <a:pt x="9910" y="890"/>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37" name="Shape 3803">
              <a:extLst>
                <a:ext uri="{FF2B5EF4-FFF2-40B4-BE49-F238E27FC236}">
                  <a16:creationId xmlns:a16="http://schemas.microsoft.com/office/drawing/2014/main" id="{4DAA1C9F-B3F5-4FCA-9717-80D470A81284}"/>
                </a:ext>
              </a:extLst>
            </p:cNvPr>
            <p:cNvSpPr/>
            <p:nvPr/>
          </p:nvSpPr>
          <p:spPr>
            <a:xfrm>
              <a:off x="3485891" y="2516934"/>
              <a:ext cx="233033" cy="233033"/>
            </a:xfrm>
            <a:custGeom>
              <a:avLst/>
              <a:gdLst/>
              <a:ahLst/>
              <a:cxnLst>
                <a:cxn ang="0">
                  <a:pos x="wd2" y="hd2"/>
                </a:cxn>
                <a:cxn ang="5400000">
                  <a:pos x="wd2" y="hd2"/>
                </a:cxn>
                <a:cxn ang="10800000">
                  <a:pos x="wd2" y="hd2"/>
                </a:cxn>
                <a:cxn ang="16200000">
                  <a:pos x="wd2" y="hd2"/>
                </a:cxn>
              </a:cxnLst>
              <a:rect l="0" t="0" r="r" b="b"/>
              <a:pathLst>
                <a:path w="21600" h="21600" extrusionOk="0">
                  <a:moveTo>
                    <a:pt x="21135" y="381"/>
                  </a:moveTo>
                  <a:cubicBezTo>
                    <a:pt x="21304" y="508"/>
                    <a:pt x="21431" y="678"/>
                    <a:pt x="21473" y="847"/>
                  </a:cubicBezTo>
                  <a:cubicBezTo>
                    <a:pt x="21558" y="1016"/>
                    <a:pt x="21600" y="1186"/>
                    <a:pt x="21600" y="1355"/>
                  </a:cubicBezTo>
                  <a:cubicBezTo>
                    <a:pt x="21600" y="1567"/>
                    <a:pt x="21558" y="1736"/>
                    <a:pt x="21473" y="1906"/>
                  </a:cubicBezTo>
                  <a:cubicBezTo>
                    <a:pt x="21431" y="2118"/>
                    <a:pt x="21304" y="2245"/>
                    <a:pt x="21135" y="2372"/>
                  </a:cubicBezTo>
                  <a:cubicBezTo>
                    <a:pt x="16993" y="6565"/>
                    <a:pt x="16993" y="6565"/>
                    <a:pt x="16993" y="6565"/>
                  </a:cubicBezTo>
                  <a:cubicBezTo>
                    <a:pt x="17838" y="6565"/>
                    <a:pt x="17838" y="6565"/>
                    <a:pt x="17838" y="6565"/>
                  </a:cubicBezTo>
                  <a:cubicBezTo>
                    <a:pt x="17838" y="21600"/>
                    <a:pt x="17838" y="21600"/>
                    <a:pt x="17838" y="21600"/>
                  </a:cubicBezTo>
                  <a:cubicBezTo>
                    <a:pt x="0" y="21600"/>
                    <a:pt x="0" y="21600"/>
                    <a:pt x="0" y="21600"/>
                  </a:cubicBezTo>
                  <a:cubicBezTo>
                    <a:pt x="0" y="3727"/>
                    <a:pt x="0" y="3727"/>
                    <a:pt x="0" y="3727"/>
                  </a:cubicBezTo>
                  <a:cubicBezTo>
                    <a:pt x="15048" y="3727"/>
                    <a:pt x="15048" y="3727"/>
                    <a:pt x="15048" y="3727"/>
                  </a:cubicBezTo>
                  <a:cubicBezTo>
                    <a:pt x="15048" y="4489"/>
                    <a:pt x="15048" y="4489"/>
                    <a:pt x="15048" y="4489"/>
                  </a:cubicBezTo>
                  <a:cubicBezTo>
                    <a:pt x="19191" y="381"/>
                    <a:pt x="19191" y="381"/>
                    <a:pt x="19191" y="381"/>
                  </a:cubicBezTo>
                  <a:cubicBezTo>
                    <a:pt x="19317" y="212"/>
                    <a:pt x="19486" y="127"/>
                    <a:pt x="19656" y="85"/>
                  </a:cubicBezTo>
                  <a:cubicBezTo>
                    <a:pt x="19825" y="0"/>
                    <a:pt x="19994" y="0"/>
                    <a:pt x="20163" y="0"/>
                  </a:cubicBezTo>
                  <a:cubicBezTo>
                    <a:pt x="20332" y="0"/>
                    <a:pt x="20543" y="0"/>
                    <a:pt x="20712" y="85"/>
                  </a:cubicBezTo>
                  <a:cubicBezTo>
                    <a:pt x="20881" y="127"/>
                    <a:pt x="21050" y="212"/>
                    <a:pt x="21135" y="381"/>
                  </a:cubicBezTo>
                  <a:close/>
                  <a:moveTo>
                    <a:pt x="16908" y="20668"/>
                  </a:moveTo>
                  <a:cubicBezTo>
                    <a:pt x="16908" y="6649"/>
                    <a:pt x="16908" y="6649"/>
                    <a:pt x="16908" y="6649"/>
                  </a:cubicBezTo>
                  <a:cubicBezTo>
                    <a:pt x="9468" y="14104"/>
                    <a:pt x="9468" y="14104"/>
                    <a:pt x="9468" y="14104"/>
                  </a:cubicBezTo>
                  <a:cubicBezTo>
                    <a:pt x="7566" y="14104"/>
                    <a:pt x="7566" y="14104"/>
                    <a:pt x="7566" y="14104"/>
                  </a:cubicBezTo>
                  <a:cubicBezTo>
                    <a:pt x="7566" y="12071"/>
                    <a:pt x="7566" y="12071"/>
                    <a:pt x="7566" y="12071"/>
                  </a:cubicBezTo>
                  <a:cubicBezTo>
                    <a:pt x="14879" y="4659"/>
                    <a:pt x="14879" y="4659"/>
                    <a:pt x="14879" y="4659"/>
                  </a:cubicBezTo>
                  <a:cubicBezTo>
                    <a:pt x="972" y="4659"/>
                    <a:pt x="972" y="4659"/>
                    <a:pt x="972" y="4659"/>
                  </a:cubicBezTo>
                  <a:cubicBezTo>
                    <a:pt x="972" y="20668"/>
                    <a:pt x="972" y="20668"/>
                    <a:pt x="972" y="20668"/>
                  </a:cubicBezTo>
                  <a:lnTo>
                    <a:pt x="16908" y="20668"/>
                  </a:lnTo>
                  <a:close/>
                  <a:moveTo>
                    <a:pt x="20501" y="1694"/>
                  </a:moveTo>
                  <a:cubicBezTo>
                    <a:pt x="20586" y="1652"/>
                    <a:pt x="20628" y="1609"/>
                    <a:pt x="20628" y="1525"/>
                  </a:cubicBezTo>
                  <a:cubicBezTo>
                    <a:pt x="20670" y="1440"/>
                    <a:pt x="20670" y="1398"/>
                    <a:pt x="20670" y="1355"/>
                  </a:cubicBezTo>
                  <a:cubicBezTo>
                    <a:pt x="20670" y="1313"/>
                    <a:pt x="20670" y="1271"/>
                    <a:pt x="20628" y="1228"/>
                  </a:cubicBezTo>
                  <a:cubicBezTo>
                    <a:pt x="20628" y="1186"/>
                    <a:pt x="20586" y="1101"/>
                    <a:pt x="20501" y="1016"/>
                  </a:cubicBezTo>
                  <a:cubicBezTo>
                    <a:pt x="20459" y="1016"/>
                    <a:pt x="20416" y="974"/>
                    <a:pt x="20332" y="932"/>
                  </a:cubicBezTo>
                  <a:cubicBezTo>
                    <a:pt x="20247" y="932"/>
                    <a:pt x="20205" y="932"/>
                    <a:pt x="20163" y="932"/>
                  </a:cubicBezTo>
                  <a:cubicBezTo>
                    <a:pt x="20121" y="932"/>
                    <a:pt x="20078" y="932"/>
                    <a:pt x="20036" y="932"/>
                  </a:cubicBezTo>
                  <a:cubicBezTo>
                    <a:pt x="19951" y="974"/>
                    <a:pt x="19909" y="1016"/>
                    <a:pt x="19825" y="1016"/>
                  </a:cubicBezTo>
                  <a:cubicBezTo>
                    <a:pt x="8496" y="12452"/>
                    <a:pt x="8496" y="12452"/>
                    <a:pt x="8496" y="12452"/>
                  </a:cubicBezTo>
                  <a:cubicBezTo>
                    <a:pt x="8496" y="13172"/>
                    <a:pt x="8496" y="13172"/>
                    <a:pt x="8496" y="13172"/>
                  </a:cubicBezTo>
                  <a:cubicBezTo>
                    <a:pt x="9088" y="13172"/>
                    <a:pt x="9088" y="13172"/>
                    <a:pt x="9088" y="13172"/>
                  </a:cubicBezTo>
                  <a:lnTo>
                    <a:pt x="20501" y="1694"/>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38" name="Shape 3804">
              <a:extLst>
                <a:ext uri="{FF2B5EF4-FFF2-40B4-BE49-F238E27FC236}">
                  <a16:creationId xmlns:a16="http://schemas.microsoft.com/office/drawing/2014/main" id="{BF3EFA99-294C-42B4-B71B-8A063461D7BB}"/>
                </a:ext>
              </a:extLst>
            </p:cNvPr>
            <p:cNvSpPr/>
            <p:nvPr/>
          </p:nvSpPr>
          <p:spPr>
            <a:xfrm>
              <a:off x="4083869" y="2552017"/>
              <a:ext cx="284419" cy="1625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10800"/>
                  </a:lnTo>
                  <a:lnTo>
                    <a:pt x="0" y="21600"/>
                  </a:lnTo>
                  <a:lnTo>
                    <a:pt x="0" y="0"/>
                  </a:lnTo>
                  <a:close/>
                  <a:moveTo>
                    <a:pt x="817" y="2382"/>
                  </a:moveTo>
                  <a:lnTo>
                    <a:pt x="817" y="19218"/>
                  </a:lnTo>
                  <a:lnTo>
                    <a:pt x="9257" y="10800"/>
                  </a:lnTo>
                  <a:lnTo>
                    <a:pt x="817" y="2382"/>
                  </a:lnTo>
                  <a:close/>
                  <a:moveTo>
                    <a:pt x="10800" y="0"/>
                  </a:moveTo>
                  <a:lnTo>
                    <a:pt x="21600" y="10800"/>
                  </a:lnTo>
                  <a:lnTo>
                    <a:pt x="10800" y="21600"/>
                  </a:lnTo>
                  <a:lnTo>
                    <a:pt x="10800" y="0"/>
                  </a:lnTo>
                  <a:close/>
                  <a:moveTo>
                    <a:pt x="11526" y="2382"/>
                  </a:moveTo>
                  <a:lnTo>
                    <a:pt x="11526" y="19218"/>
                  </a:lnTo>
                  <a:lnTo>
                    <a:pt x="19966" y="10800"/>
                  </a:lnTo>
                  <a:lnTo>
                    <a:pt x="11526" y="2382"/>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39" name="Shape 3805">
              <a:extLst>
                <a:ext uri="{FF2B5EF4-FFF2-40B4-BE49-F238E27FC236}">
                  <a16:creationId xmlns:a16="http://schemas.microsoft.com/office/drawing/2014/main" id="{8A4B8CE9-8FB2-45A6-AADD-842A4E9996B7}"/>
                </a:ext>
              </a:extLst>
            </p:cNvPr>
            <p:cNvSpPr/>
            <p:nvPr/>
          </p:nvSpPr>
          <p:spPr>
            <a:xfrm>
              <a:off x="4723076" y="2507032"/>
              <a:ext cx="253348" cy="253348"/>
            </a:xfrm>
            <a:custGeom>
              <a:avLst/>
              <a:gdLst/>
              <a:ahLst/>
              <a:cxnLst>
                <a:cxn ang="0">
                  <a:pos x="wd2" y="hd2"/>
                </a:cxn>
                <a:cxn ang="5400000">
                  <a:pos x="wd2" y="hd2"/>
                </a:cxn>
                <a:cxn ang="10800000">
                  <a:pos x="wd2" y="hd2"/>
                </a:cxn>
                <a:cxn ang="16200000">
                  <a:pos x="wd2" y="hd2"/>
                </a:cxn>
              </a:cxnLst>
              <a:rect l="0" t="0" r="r" b="b"/>
              <a:pathLst>
                <a:path w="21600" h="21600" extrusionOk="0">
                  <a:moveTo>
                    <a:pt x="5176" y="0"/>
                  </a:moveTo>
                  <a:cubicBezTo>
                    <a:pt x="21600" y="0"/>
                    <a:pt x="21600" y="0"/>
                    <a:pt x="21600" y="0"/>
                  </a:cubicBezTo>
                  <a:cubicBezTo>
                    <a:pt x="21600" y="12204"/>
                    <a:pt x="21600" y="18559"/>
                    <a:pt x="21600" y="19027"/>
                  </a:cubicBezTo>
                  <a:cubicBezTo>
                    <a:pt x="21600" y="19378"/>
                    <a:pt x="21522" y="19690"/>
                    <a:pt x="21405" y="20001"/>
                  </a:cubicBezTo>
                  <a:cubicBezTo>
                    <a:pt x="21250" y="20274"/>
                    <a:pt x="21055" y="20547"/>
                    <a:pt x="20783" y="20781"/>
                  </a:cubicBezTo>
                  <a:cubicBezTo>
                    <a:pt x="20549" y="21054"/>
                    <a:pt x="20277" y="21288"/>
                    <a:pt x="19965" y="21405"/>
                  </a:cubicBezTo>
                  <a:cubicBezTo>
                    <a:pt x="19693" y="21522"/>
                    <a:pt x="19343" y="21600"/>
                    <a:pt x="19031" y="21600"/>
                  </a:cubicBezTo>
                  <a:cubicBezTo>
                    <a:pt x="18292" y="21600"/>
                    <a:pt x="17046" y="21600"/>
                    <a:pt x="15412" y="21600"/>
                  </a:cubicBezTo>
                  <a:cubicBezTo>
                    <a:pt x="13738" y="21600"/>
                    <a:pt x="11987" y="21600"/>
                    <a:pt x="10197" y="21600"/>
                  </a:cubicBezTo>
                  <a:cubicBezTo>
                    <a:pt x="8445" y="21600"/>
                    <a:pt x="6850" y="21600"/>
                    <a:pt x="5410" y="21600"/>
                  </a:cubicBezTo>
                  <a:cubicBezTo>
                    <a:pt x="3970" y="21600"/>
                    <a:pt x="3114" y="21600"/>
                    <a:pt x="2802" y="21600"/>
                  </a:cubicBezTo>
                  <a:cubicBezTo>
                    <a:pt x="2491" y="21600"/>
                    <a:pt x="2179" y="21561"/>
                    <a:pt x="1868" y="21483"/>
                  </a:cubicBezTo>
                  <a:cubicBezTo>
                    <a:pt x="1557" y="21405"/>
                    <a:pt x="1245" y="21249"/>
                    <a:pt x="973" y="21054"/>
                  </a:cubicBezTo>
                  <a:cubicBezTo>
                    <a:pt x="662" y="20859"/>
                    <a:pt x="428" y="20586"/>
                    <a:pt x="272" y="20274"/>
                  </a:cubicBezTo>
                  <a:cubicBezTo>
                    <a:pt x="78" y="20001"/>
                    <a:pt x="0" y="19612"/>
                    <a:pt x="0" y="19183"/>
                  </a:cubicBezTo>
                  <a:cubicBezTo>
                    <a:pt x="0" y="18325"/>
                    <a:pt x="0" y="15986"/>
                    <a:pt x="0" y="12126"/>
                  </a:cubicBezTo>
                  <a:cubicBezTo>
                    <a:pt x="5176" y="12126"/>
                    <a:pt x="5176" y="12126"/>
                    <a:pt x="5176" y="12126"/>
                  </a:cubicBezTo>
                  <a:lnTo>
                    <a:pt x="5176" y="0"/>
                  </a:lnTo>
                  <a:close/>
                  <a:moveTo>
                    <a:pt x="2802" y="20742"/>
                  </a:moveTo>
                  <a:cubicBezTo>
                    <a:pt x="3269" y="20742"/>
                    <a:pt x="3269" y="20742"/>
                    <a:pt x="3269" y="20742"/>
                  </a:cubicBezTo>
                  <a:cubicBezTo>
                    <a:pt x="3542" y="20742"/>
                    <a:pt x="3775" y="20664"/>
                    <a:pt x="4048" y="20508"/>
                  </a:cubicBezTo>
                  <a:cubicBezTo>
                    <a:pt x="4281" y="20352"/>
                    <a:pt x="4515" y="20196"/>
                    <a:pt x="4670" y="20001"/>
                  </a:cubicBezTo>
                  <a:cubicBezTo>
                    <a:pt x="4826" y="19768"/>
                    <a:pt x="4982" y="19573"/>
                    <a:pt x="5059" y="19339"/>
                  </a:cubicBezTo>
                  <a:cubicBezTo>
                    <a:pt x="5137" y="19144"/>
                    <a:pt x="5176" y="18949"/>
                    <a:pt x="5176" y="18832"/>
                  </a:cubicBezTo>
                  <a:cubicBezTo>
                    <a:pt x="5176" y="12983"/>
                    <a:pt x="5176" y="12983"/>
                    <a:pt x="5176" y="12983"/>
                  </a:cubicBezTo>
                  <a:cubicBezTo>
                    <a:pt x="856" y="12983"/>
                    <a:pt x="856" y="12983"/>
                    <a:pt x="856" y="12983"/>
                  </a:cubicBezTo>
                  <a:cubicBezTo>
                    <a:pt x="856" y="19183"/>
                    <a:pt x="856" y="19183"/>
                    <a:pt x="856" y="19183"/>
                  </a:cubicBezTo>
                  <a:cubicBezTo>
                    <a:pt x="856" y="19806"/>
                    <a:pt x="1129" y="20235"/>
                    <a:pt x="1635" y="20430"/>
                  </a:cubicBezTo>
                  <a:cubicBezTo>
                    <a:pt x="2141" y="20625"/>
                    <a:pt x="2530" y="20742"/>
                    <a:pt x="2802" y="20742"/>
                  </a:cubicBezTo>
                  <a:close/>
                  <a:moveTo>
                    <a:pt x="20744" y="19027"/>
                  </a:moveTo>
                  <a:cubicBezTo>
                    <a:pt x="20744" y="858"/>
                    <a:pt x="20744" y="858"/>
                    <a:pt x="20744" y="858"/>
                  </a:cubicBezTo>
                  <a:cubicBezTo>
                    <a:pt x="6032" y="858"/>
                    <a:pt x="6032" y="858"/>
                    <a:pt x="6032" y="858"/>
                  </a:cubicBezTo>
                  <a:cubicBezTo>
                    <a:pt x="6032" y="18832"/>
                    <a:pt x="6032" y="18832"/>
                    <a:pt x="6032" y="18832"/>
                  </a:cubicBezTo>
                  <a:cubicBezTo>
                    <a:pt x="6032" y="18949"/>
                    <a:pt x="6032" y="19105"/>
                    <a:pt x="5994" y="19261"/>
                  </a:cubicBezTo>
                  <a:cubicBezTo>
                    <a:pt x="5955" y="19417"/>
                    <a:pt x="5916" y="19573"/>
                    <a:pt x="5838" y="19768"/>
                  </a:cubicBezTo>
                  <a:cubicBezTo>
                    <a:pt x="5721" y="19962"/>
                    <a:pt x="5643" y="20118"/>
                    <a:pt x="5526" y="20274"/>
                  </a:cubicBezTo>
                  <a:cubicBezTo>
                    <a:pt x="5449" y="20469"/>
                    <a:pt x="5293" y="20625"/>
                    <a:pt x="5137" y="20742"/>
                  </a:cubicBezTo>
                  <a:cubicBezTo>
                    <a:pt x="19031" y="20742"/>
                    <a:pt x="19031" y="20742"/>
                    <a:pt x="19031" y="20742"/>
                  </a:cubicBezTo>
                  <a:cubicBezTo>
                    <a:pt x="19226" y="20742"/>
                    <a:pt x="19421" y="20703"/>
                    <a:pt x="19654" y="20586"/>
                  </a:cubicBezTo>
                  <a:cubicBezTo>
                    <a:pt x="19888" y="20508"/>
                    <a:pt x="20043" y="20352"/>
                    <a:pt x="20199" y="20196"/>
                  </a:cubicBezTo>
                  <a:cubicBezTo>
                    <a:pt x="20355" y="20040"/>
                    <a:pt x="20471" y="19884"/>
                    <a:pt x="20588" y="19651"/>
                  </a:cubicBezTo>
                  <a:cubicBezTo>
                    <a:pt x="20705" y="19417"/>
                    <a:pt x="20744" y="19222"/>
                    <a:pt x="20744" y="19027"/>
                  </a:cubicBezTo>
                  <a:close/>
                  <a:moveTo>
                    <a:pt x="7784" y="2573"/>
                  </a:moveTo>
                  <a:cubicBezTo>
                    <a:pt x="7784" y="3431"/>
                    <a:pt x="7784" y="3431"/>
                    <a:pt x="7784" y="3431"/>
                  </a:cubicBezTo>
                  <a:cubicBezTo>
                    <a:pt x="19031" y="3431"/>
                    <a:pt x="19031" y="3431"/>
                    <a:pt x="19031" y="3431"/>
                  </a:cubicBezTo>
                  <a:cubicBezTo>
                    <a:pt x="19031" y="2573"/>
                    <a:pt x="19031" y="2573"/>
                    <a:pt x="19031" y="2573"/>
                  </a:cubicBezTo>
                  <a:lnTo>
                    <a:pt x="7784" y="2573"/>
                  </a:lnTo>
                  <a:close/>
                  <a:moveTo>
                    <a:pt x="19031" y="5614"/>
                  </a:moveTo>
                  <a:cubicBezTo>
                    <a:pt x="19031" y="12126"/>
                    <a:pt x="19031" y="12126"/>
                    <a:pt x="19031" y="12126"/>
                  </a:cubicBezTo>
                  <a:cubicBezTo>
                    <a:pt x="7784" y="12126"/>
                    <a:pt x="7784" y="12126"/>
                    <a:pt x="7784" y="12126"/>
                  </a:cubicBezTo>
                  <a:cubicBezTo>
                    <a:pt x="7784" y="5614"/>
                    <a:pt x="7784" y="5614"/>
                    <a:pt x="7784" y="5614"/>
                  </a:cubicBezTo>
                  <a:lnTo>
                    <a:pt x="19031" y="5614"/>
                  </a:lnTo>
                  <a:close/>
                  <a:moveTo>
                    <a:pt x="7784" y="14231"/>
                  </a:moveTo>
                  <a:cubicBezTo>
                    <a:pt x="7784" y="15128"/>
                    <a:pt x="7784" y="15128"/>
                    <a:pt x="7784" y="15128"/>
                  </a:cubicBezTo>
                  <a:cubicBezTo>
                    <a:pt x="19031" y="15128"/>
                    <a:pt x="19031" y="15128"/>
                    <a:pt x="19031" y="15128"/>
                  </a:cubicBezTo>
                  <a:cubicBezTo>
                    <a:pt x="19031" y="14231"/>
                    <a:pt x="19031" y="14231"/>
                    <a:pt x="19031" y="14231"/>
                  </a:cubicBezTo>
                  <a:lnTo>
                    <a:pt x="7784" y="14231"/>
                  </a:lnTo>
                  <a:close/>
                  <a:moveTo>
                    <a:pt x="7784" y="17311"/>
                  </a:moveTo>
                  <a:cubicBezTo>
                    <a:pt x="7784" y="18169"/>
                    <a:pt x="7784" y="18169"/>
                    <a:pt x="7784" y="18169"/>
                  </a:cubicBezTo>
                  <a:cubicBezTo>
                    <a:pt x="19031" y="18169"/>
                    <a:pt x="19031" y="18169"/>
                    <a:pt x="19031" y="18169"/>
                  </a:cubicBezTo>
                  <a:cubicBezTo>
                    <a:pt x="19031" y="17311"/>
                    <a:pt x="19031" y="17311"/>
                    <a:pt x="19031" y="17311"/>
                  </a:cubicBezTo>
                  <a:lnTo>
                    <a:pt x="7784" y="17311"/>
                  </a:lnTo>
                  <a:close/>
                  <a:moveTo>
                    <a:pt x="18136" y="11268"/>
                  </a:moveTo>
                  <a:cubicBezTo>
                    <a:pt x="18136" y="6472"/>
                    <a:pt x="18136" y="6472"/>
                    <a:pt x="18136" y="6472"/>
                  </a:cubicBezTo>
                  <a:cubicBezTo>
                    <a:pt x="8640" y="6472"/>
                    <a:pt x="8640" y="6472"/>
                    <a:pt x="8640" y="6472"/>
                  </a:cubicBezTo>
                  <a:cubicBezTo>
                    <a:pt x="8640" y="11268"/>
                    <a:pt x="8640" y="11268"/>
                    <a:pt x="8640" y="11268"/>
                  </a:cubicBezTo>
                  <a:lnTo>
                    <a:pt x="18136" y="11268"/>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40" name="Shape 3806">
              <a:extLst>
                <a:ext uri="{FF2B5EF4-FFF2-40B4-BE49-F238E27FC236}">
                  <a16:creationId xmlns:a16="http://schemas.microsoft.com/office/drawing/2014/main" id="{BF603BD4-5672-4BC1-8957-9DEA93B431B5}"/>
                </a:ext>
              </a:extLst>
            </p:cNvPr>
            <p:cNvSpPr/>
            <p:nvPr/>
          </p:nvSpPr>
          <p:spPr>
            <a:xfrm>
              <a:off x="5346748" y="2525128"/>
              <a:ext cx="253348" cy="253348"/>
            </a:xfrm>
            <a:custGeom>
              <a:avLst/>
              <a:gdLst/>
              <a:ahLst/>
              <a:cxnLst>
                <a:cxn ang="0">
                  <a:pos x="wd2" y="hd2"/>
                </a:cxn>
                <a:cxn ang="5400000">
                  <a:pos x="wd2" y="hd2"/>
                </a:cxn>
                <a:cxn ang="10800000">
                  <a:pos x="wd2" y="hd2"/>
                </a:cxn>
                <a:cxn ang="16200000">
                  <a:pos x="wd2" y="hd2"/>
                </a:cxn>
              </a:cxnLst>
              <a:rect l="0" t="0" r="r" b="b"/>
              <a:pathLst>
                <a:path w="21600" h="21600" extrusionOk="0">
                  <a:moveTo>
                    <a:pt x="11248" y="4757"/>
                  </a:moveTo>
                  <a:cubicBezTo>
                    <a:pt x="11248" y="5614"/>
                    <a:pt x="11248" y="5614"/>
                    <a:pt x="11248" y="5614"/>
                  </a:cubicBezTo>
                  <a:cubicBezTo>
                    <a:pt x="0" y="5614"/>
                    <a:pt x="0" y="5614"/>
                    <a:pt x="0" y="5614"/>
                  </a:cubicBezTo>
                  <a:cubicBezTo>
                    <a:pt x="0" y="4757"/>
                    <a:pt x="0" y="4757"/>
                    <a:pt x="0" y="4757"/>
                  </a:cubicBezTo>
                  <a:lnTo>
                    <a:pt x="11248" y="4757"/>
                  </a:lnTo>
                  <a:close/>
                  <a:moveTo>
                    <a:pt x="11248" y="8617"/>
                  </a:moveTo>
                  <a:cubicBezTo>
                    <a:pt x="11248" y="9474"/>
                    <a:pt x="11248" y="9474"/>
                    <a:pt x="11248" y="9474"/>
                  </a:cubicBezTo>
                  <a:cubicBezTo>
                    <a:pt x="0" y="9474"/>
                    <a:pt x="0" y="9474"/>
                    <a:pt x="0" y="9474"/>
                  </a:cubicBezTo>
                  <a:cubicBezTo>
                    <a:pt x="0" y="8617"/>
                    <a:pt x="0" y="8617"/>
                    <a:pt x="0" y="8617"/>
                  </a:cubicBezTo>
                  <a:lnTo>
                    <a:pt x="11248" y="8617"/>
                  </a:lnTo>
                  <a:close/>
                  <a:moveTo>
                    <a:pt x="11248" y="12516"/>
                  </a:moveTo>
                  <a:cubicBezTo>
                    <a:pt x="11248" y="13373"/>
                    <a:pt x="11248" y="13373"/>
                    <a:pt x="11248" y="13373"/>
                  </a:cubicBezTo>
                  <a:cubicBezTo>
                    <a:pt x="0" y="13373"/>
                    <a:pt x="0" y="13373"/>
                    <a:pt x="0" y="13373"/>
                  </a:cubicBezTo>
                  <a:cubicBezTo>
                    <a:pt x="0" y="12516"/>
                    <a:pt x="0" y="12516"/>
                    <a:pt x="0" y="12516"/>
                  </a:cubicBezTo>
                  <a:lnTo>
                    <a:pt x="11248" y="12516"/>
                  </a:lnTo>
                  <a:close/>
                  <a:moveTo>
                    <a:pt x="21600" y="6004"/>
                  </a:moveTo>
                  <a:cubicBezTo>
                    <a:pt x="21600" y="4952"/>
                    <a:pt x="21405" y="4055"/>
                    <a:pt x="21016" y="3392"/>
                  </a:cubicBezTo>
                  <a:cubicBezTo>
                    <a:pt x="20627" y="2690"/>
                    <a:pt x="20121" y="2144"/>
                    <a:pt x="19459" y="1716"/>
                  </a:cubicBezTo>
                  <a:cubicBezTo>
                    <a:pt x="18798" y="1287"/>
                    <a:pt x="18058" y="936"/>
                    <a:pt x="17202" y="663"/>
                  </a:cubicBezTo>
                  <a:cubicBezTo>
                    <a:pt x="16385" y="429"/>
                    <a:pt x="15568" y="195"/>
                    <a:pt x="14711" y="0"/>
                  </a:cubicBezTo>
                  <a:cubicBezTo>
                    <a:pt x="14711" y="16414"/>
                    <a:pt x="14711" y="16414"/>
                    <a:pt x="14711" y="16414"/>
                  </a:cubicBezTo>
                  <a:cubicBezTo>
                    <a:pt x="14439" y="16414"/>
                    <a:pt x="14089" y="16414"/>
                    <a:pt x="13661" y="16414"/>
                  </a:cubicBezTo>
                  <a:cubicBezTo>
                    <a:pt x="13232" y="16414"/>
                    <a:pt x="12688" y="16414"/>
                    <a:pt x="12026" y="16414"/>
                  </a:cubicBezTo>
                  <a:cubicBezTo>
                    <a:pt x="11364" y="16414"/>
                    <a:pt x="10858" y="16492"/>
                    <a:pt x="10430" y="16648"/>
                  </a:cubicBezTo>
                  <a:cubicBezTo>
                    <a:pt x="10002" y="16804"/>
                    <a:pt x="9652" y="16999"/>
                    <a:pt x="9379" y="17233"/>
                  </a:cubicBezTo>
                  <a:cubicBezTo>
                    <a:pt x="9107" y="17467"/>
                    <a:pt x="8912" y="17740"/>
                    <a:pt x="8796" y="18091"/>
                  </a:cubicBezTo>
                  <a:cubicBezTo>
                    <a:pt x="8679" y="18403"/>
                    <a:pt x="8640" y="18715"/>
                    <a:pt x="8640" y="19027"/>
                  </a:cubicBezTo>
                  <a:cubicBezTo>
                    <a:pt x="8640" y="19261"/>
                    <a:pt x="8679" y="19534"/>
                    <a:pt x="8796" y="19845"/>
                  </a:cubicBezTo>
                  <a:cubicBezTo>
                    <a:pt x="8912" y="20118"/>
                    <a:pt x="9107" y="20430"/>
                    <a:pt x="9379" y="20703"/>
                  </a:cubicBezTo>
                  <a:cubicBezTo>
                    <a:pt x="9613" y="20976"/>
                    <a:pt x="9963" y="21171"/>
                    <a:pt x="10430" y="21366"/>
                  </a:cubicBezTo>
                  <a:cubicBezTo>
                    <a:pt x="10897" y="21522"/>
                    <a:pt x="11442" y="21600"/>
                    <a:pt x="12143" y="21600"/>
                  </a:cubicBezTo>
                  <a:cubicBezTo>
                    <a:pt x="13077" y="21600"/>
                    <a:pt x="13777" y="21444"/>
                    <a:pt x="14244" y="21093"/>
                  </a:cubicBezTo>
                  <a:cubicBezTo>
                    <a:pt x="14711" y="20781"/>
                    <a:pt x="15062" y="20352"/>
                    <a:pt x="15256" y="19845"/>
                  </a:cubicBezTo>
                  <a:cubicBezTo>
                    <a:pt x="15451" y="19300"/>
                    <a:pt x="15568" y="18715"/>
                    <a:pt x="15568" y="18130"/>
                  </a:cubicBezTo>
                  <a:cubicBezTo>
                    <a:pt x="15568" y="17545"/>
                    <a:pt x="15568" y="16960"/>
                    <a:pt x="15568" y="16414"/>
                  </a:cubicBezTo>
                  <a:cubicBezTo>
                    <a:pt x="15568" y="5264"/>
                    <a:pt x="15568" y="5264"/>
                    <a:pt x="15568" y="5264"/>
                  </a:cubicBezTo>
                  <a:lnTo>
                    <a:pt x="21600" y="6004"/>
                  </a:lnTo>
                  <a:close/>
                  <a:moveTo>
                    <a:pt x="13738" y="20430"/>
                  </a:moveTo>
                  <a:cubicBezTo>
                    <a:pt x="13583" y="20508"/>
                    <a:pt x="13466" y="20547"/>
                    <a:pt x="13271" y="20586"/>
                  </a:cubicBezTo>
                  <a:cubicBezTo>
                    <a:pt x="13116" y="20664"/>
                    <a:pt x="12921" y="20703"/>
                    <a:pt x="12726" y="20703"/>
                  </a:cubicBezTo>
                  <a:cubicBezTo>
                    <a:pt x="12532" y="20742"/>
                    <a:pt x="12337" y="20742"/>
                    <a:pt x="12143" y="20742"/>
                  </a:cubicBezTo>
                  <a:cubicBezTo>
                    <a:pt x="10858" y="20742"/>
                    <a:pt x="10119" y="20508"/>
                    <a:pt x="9885" y="20001"/>
                  </a:cubicBezTo>
                  <a:cubicBezTo>
                    <a:pt x="9613" y="19495"/>
                    <a:pt x="9496" y="19144"/>
                    <a:pt x="9496" y="19027"/>
                  </a:cubicBezTo>
                  <a:cubicBezTo>
                    <a:pt x="9496" y="18754"/>
                    <a:pt x="9535" y="18520"/>
                    <a:pt x="9652" y="18286"/>
                  </a:cubicBezTo>
                  <a:cubicBezTo>
                    <a:pt x="9769" y="18052"/>
                    <a:pt x="9963" y="17896"/>
                    <a:pt x="10158" y="17740"/>
                  </a:cubicBezTo>
                  <a:cubicBezTo>
                    <a:pt x="10391" y="17584"/>
                    <a:pt x="10664" y="17467"/>
                    <a:pt x="10975" y="17389"/>
                  </a:cubicBezTo>
                  <a:cubicBezTo>
                    <a:pt x="11248" y="17311"/>
                    <a:pt x="11637" y="17311"/>
                    <a:pt x="12026" y="17311"/>
                  </a:cubicBezTo>
                  <a:cubicBezTo>
                    <a:pt x="14711" y="17311"/>
                    <a:pt x="14711" y="17311"/>
                    <a:pt x="14711" y="17311"/>
                  </a:cubicBezTo>
                  <a:cubicBezTo>
                    <a:pt x="14711" y="17935"/>
                    <a:pt x="14711" y="17935"/>
                    <a:pt x="14711" y="17935"/>
                  </a:cubicBezTo>
                  <a:cubicBezTo>
                    <a:pt x="14711" y="18208"/>
                    <a:pt x="14672" y="18403"/>
                    <a:pt x="14672" y="18598"/>
                  </a:cubicBezTo>
                  <a:cubicBezTo>
                    <a:pt x="14634" y="18832"/>
                    <a:pt x="14595" y="19027"/>
                    <a:pt x="14556" y="19222"/>
                  </a:cubicBezTo>
                  <a:cubicBezTo>
                    <a:pt x="14517" y="19378"/>
                    <a:pt x="14478" y="19573"/>
                    <a:pt x="14361" y="19729"/>
                  </a:cubicBezTo>
                  <a:cubicBezTo>
                    <a:pt x="14283" y="19884"/>
                    <a:pt x="14166" y="20040"/>
                    <a:pt x="14050" y="20118"/>
                  </a:cubicBezTo>
                  <a:cubicBezTo>
                    <a:pt x="13933" y="20235"/>
                    <a:pt x="13855" y="20313"/>
                    <a:pt x="13738" y="20430"/>
                  </a:cubicBezTo>
                  <a:close/>
                  <a:moveTo>
                    <a:pt x="15568" y="4406"/>
                  </a:moveTo>
                  <a:cubicBezTo>
                    <a:pt x="15568" y="1092"/>
                    <a:pt x="15568" y="1092"/>
                    <a:pt x="15568" y="1092"/>
                  </a:cubicBezTo>
                  <a:cubicBezTo>
                    <a:pt x="16268" y="1287"/>
                    <a:pt x="16930" y="1521"/>
                    <a:pt x="17514" y="1716"/>
                  </a:cubicBezTo>
                  <a:cubicBezTo>
                    <a:pt x="18097" y="1910"/>
                    <a:pt x="18642" y="2183"/>
                    <a:pt x="19070" y="2456"/>
                  </a:cubicBezTo>
                  <a:cubicBezTo>
                    <a:pt x="19459" y="2768"/>
                    <a:pt x="19810" y="3119"/>
                    <a:pt x="20121" y="3548"/>
                  </a:cubicBezTo>
                  <a:cubicBezTo>
                    <a:pt x="20394" y="3938"/>
                    <a:pt x="20588" y="4445"/>
                    <a:pt x="20705" y="5069"/>
                  </a:cubicBezTo>
                  <a:lnTo>
                    <a:pt x="15568" y="4406"/>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41" name="Shape 3807">
              <a:extLst>
                <a:ext uri="{FF2B5EF4-FFF2-40B4-BE49-F238E27FC236}">
                  <a16:creationId xmlns:a16="http://schemas.microsoft.com/office/drawing/2014/main" id="{85A51C30-C5B2-46A4-B6AE-5FACB28C4C88}"/>
                </a:ext>
              </a:extLst>
            </p:cNvPr>
            <p:cNvSpPr/>
            <p:nvPr/>
          </p:nvSpPr>
          <p:spPr>
            <a:xfrm>
              <a:off x="5975199" y="2494655"/>
              <a:ext cx="243788" cy="27724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13700"/>
                    <a:pt x="21600" y="13700"/>
                    <a:pt x="21600" y="13700"/>
                  </a:cubicBezTo>
                  <a:cubicBezTo>
                    <a:pt x="21600" y="13700"/>
                    <a:pt x="21600" y="13736"/>
                    <a:pt x="21600" y="13771"/>
                  </a:cubicBezTo>
                  <a:cubicBezTo>
                    <a:pt x="21600" y="13807"/>
                    <a:pt x="21600" y="13843"/>
                    <a:pt x="21600" y="13878"/>
                  </a:cubicBezTo>
                  <a:cubicBezTo>
                    <a:pt x="21600" y="14341"/>
                    <a:pt x="21479" y="14768"/>
                    <a:pt x="21276" y="15195"/>
                  </a:cubicBezTo>
                  <a:cubicBezTo>
                    <a:pt x="21074" y="15622"/>
                    <a:pt x="20791" y="15978"/>
                    <a:pt x="20427" y="16298"/>
                  </a:cubicBezTo>
                  <a:cubicBezTo>
                    <a:pt x="20103" y="16547"/>
                    <a:pt x="19699" y="16796"/>
                    <a:pt x="19254" y="16974"/>
                  </a:cubicBezTo>
                  <a:cubicBezTo>
                    <a:pt x="18769" y="17152"/>
                    <a:pt x="18283" y="17259"/>
                    <a:pt x="17757" y="17259"/>
                  </a:cubicBezTo>
                  <a:cubicBezTo>
                    <a:pt x="17231" y="17259"/>
                    <a:pt x="16706" y="17152"/>
                    <a:pt x="16261" y="16974"/>
                  </a:cubicBezTo>
                  <a:cubicBezTo>
                    <a:pt x="15816" y="16796"/>
                    <a:pt x="15411" y="16547"/>
                    <a:pt x="15047" y="16298"/>
                  </a:cubicBezTo>
                  <a:cubicBezTo>
                    <a:pt x="14683" y="15978"/>
                    <a:pt x="14440" y="15622"/>
                    <a:pt x="14238" y="15195"/>
                  </a:cubicBezTo>
                  <a:cubicBezTo>
                    <a:pt x="14036" y="14768"/>
                    <a:pt x="13955" y="14341"/>
                    <a:pt x="13955" y="13878"/>
                  </a:cubicBezTo>
                  <a:cubicBezTo>
                    <a:pt x="13955" y="13415"/>
                    <a:pt x="14036" y="12988"/>
                    <a:pt x="14238" y="12561"/>
                  </a:cubicBezTo>
                  <a:cubicBezTo>
                    <a:pt x="14440" y="12170"/>
                    <a:pt x="14683" y="11814"/>
                    <a:pt x="15047" y="11494"/>
                  </a:cubicBezTo>
                  <a:cubicBezTo>
                    <a:pt x="15411" y="11209"/>
                    <a:pt x="15816" y="10960"/>
                    <a:pt x="16261" y="10782"/>
                  </a:cubicBezTo>
                  <a:cubicBezTo>
                    <a:pt x="16706" y="10604"/>
                    <a:pt x="17231" y="10533"/>
                    <a:pt x="17757" y="10533"/>
                  </a:cubicBezTo>
                  <a:cubicBezTo>
                    <a:pt x="18040" y="10533"/>
                    <a:pt x="18364" y="10569"/>
                    <a:pt x="18607" y="10640"/>
                  </a:cubicBezTo>
                  <a:cubicBezTo>
                    <a:pt x="18890" y="10675"/>
                    <a:pt x="19133" y="10782"/>
                    <a:pt x="19375" y="10853"/>
                  </a:cubicBezTo>
                  <a:cubicBezTo>
                    <a:pt x="19618" y="10960"/>
                    <a:pt x="19861" y="11067"/>
                    <a:pt x="20063" y="11245"/>
                  </a:cubicBezTo>
                  <a:cubicBezTo>
                    <a:pt x="20306" y="11387"/>
                    <a:pt x="20508" y="11565"/>
                    <a:pt x="20670" y="11743"/>
                  </a:cubicBezTo>
                  <a:cubicBezTo>
                    <a:pt x="20670" y="1139"/>
                    <a:pt x="20670" y="1139"/>
                    <a:pt x="20670" y="1139"/>
                  </a:cubicBezTo>
                  <a:cubicBezTo>
                    <a:pt x="7645" y="5195"/>
                    <a:pt x="7645" y="5195"/>
                    <a:pt x="7645" y="5195"/>
                  </a:cubicBezTo>
                  <a:cubicBezTo>
                    <a:pt x="7645" y="18291"/>
                    <a:pt x="7645" y="18291"/>
                    <a:pt x="7645" y="18291"/>
                  </a:cubicBezTo>
                  <a:cubicBezTo>
                    <a:pt x="7645" y="18753"/>
                    <a:pt x="7524" y="19180"/>
                    <a:pt x="7321" y="19572"/>
                  </a:cubicBezTo>
                  <a:cubicBezTo>
                    <a:pt x="7119" y="19963"/>
                    <a:pt x="6836" y="20319"/>
                    <a:pt x="6512" y="20639"/>
                  </a:cubicBezTo>
                  <a:cubicBezTo>
                    <a:pt x="6189" y="20959"/>
                    <a:pt x="5784" y="21173"/>
                    <a:pt x="5299" y="21351"/>
                  </a:cubicBezTo>
                  <a:cubicBezTo>
                    <a:pt x="4854" y="21529"/>
                    <a:pt x="4369" y="21600"/>
                    <a:pt x="3843" y="21600"/>
                  </a:cubicBezTo>
                  <a:cubicBezTo>
                    <a:pt x="3317" y="21600"/>
                    <a:pt x="2791" y="21529"/>
                    <a:pt x="2346" y="21315"/>
                  </a:cubicBezTo>
                  <a:cubicBezTo>
                    <a:pt x="1861" y="21137"/>
                    <a:pt x="1456" y="20888"/>
                    <a:pt x="1133" y="20604"/>
                  </a:cubicBezTo>
                  <a:cubicBezTo>
                    <a:pt x="809" y="20319"/>
                    <a:pt x="526" y="19963"/>
                    <a:pt x="324" y="19536"/>
                  </a:cubicBezTo>
                  <a:cubicBezTo>
                    <a:pt x="81" y="19145"/>
                    <a:pt x="0" y="18682"/>
                    <a:pt x="0" y="18219"/>
                  </a:cubicBezTo>
                  <a:cubicBezTo>
                    <a:pt x="0" y="17757"/>
                    <a:pt x="81" y="17330"/>
                    <a:pt x="324" y="16938"/>
                  </a:cubicBezTo>
                  <a:cubicBezTo>
                    <a:pt x="526" y="16511"/>
                    <a:pt x="809" y="16156"/>
                    <a:pt x="1133" y="15871"/>
                  </a:cubicBezTo>
                  <a:cubicBezTo>
                    <a:pt x="1456" y="15551"/>
                    <a:pt x="1861" y="15301"/>
                    <a:pt x="2346" y="15159"/>
                  </a:cubicBezTo>
                  <a:cubicBezTo>
                    <a:pt x="2791" y="14981"/>
                    <a:pt x="3317" y="14874"/>
                    <a:pt x="3843" y="14874"/>
                  </a:cubicBezTo>
                  <a:cubicBezTo>
                    <a:pt x="4126" y="14874"/>
                    <a:pt x="4409" y="14910"/>
                    <a:pt x="4692" y="14946"/>
                  </a:cubicBezTo>
                  <a:cubicBezTo>
                    <a:pt x="4975" y="15017"/>
                    <a:pt x="5218" y="15088"/>
                    <a:pt x="5461" y="15230"/>
                  </a:cubicBezTo>
                  <a:cubicBezTo>
                    <a:pt x="5703" y="15301"/>
                    <a:pt x="5946" y="15444"/>
                    <a:pt x="6148" y="15586"/>
                  </a:cubicBezTo>
                  <a:cubicBezTo>
                    <a:pt x="6351" y="15729"/>
                    <a:pt x="6553" y="15906"/>
                    <a:pt x="6715" y="16084"/>
                  </a:cubicBezTo>
                  <a:cubicBezTo>
                    <a:pt x="6715" y="4662"/>
                    <a:pt x="6715" y="4662"/>
                    <a:pt x="6715" y="4662"/>
                  </a:cubicBezTo>
                  <a:lnTo>
                    <a:pt x="21600" y="0"/>
                  </a:lnTo>
                  <a:close/>
                  <a:moveTo>
                    <a:pt x="3843" y="20817"/>
                  </a:moveTo>
                  <a:cubicBezTo>
                    <a:pt x="4207" y="20817"/>
                    <a:pt x="4571" y="20746"/>
                    <a:pt x="4935" y="20604"/>
                  </a:cubicBezTo>
                  <a:cubicBezTo>
                    <a:pt x="5299" y="20461"/>
                    <a:pt x="5622" y="20283"/>
                    <a:pt x="5906" y="20034"/>
                  </a:cubicBezTo>
                  <a:cubicBezTo>
                    <a:pt x="6189" y="19821"/>
                    <a:pt x="6391" y="19572"/>
                    <a:pt x="6512" y="19251"/>
                  </a:cubicBezTo>
                  <a:cubicBezTo>
                    <a:pt x="6674" y="18931"/>
                    <a:pt x="6715" y="18611"/>
                    <a:pt x="6715" y="18219"/>
                  </a:cubicBezTo>
                  <a:cubicBezTo>
                    <a:pt x="6715" y="17899"/>
                    <a:pt x="6674" y="17579"/>
                    <a:pt x="6512" y="17259"/>
                  </a:cubicBezTo>
                  <a:cubicBezTo>
                    <a:pt x="6391" y="16938"/>
                    <a:pt x="6189" y="16654"/>
                    <a:pt x="5906" y="16405"/>
                  </a:cubicBezTo>
                  <a:cubicBezTo>
                    <a:pt x="5622" y="16156"/>
                    <a:pt x="5299" y="15978"/>
                    <a:pt x="4935" y="15871"/>
                  </a:cubicBezTo>
                  <a:cubicBezTo>
                    <a:pt x="4571" y="15729"/>
                    <a:pt x="4207" y="15693"/>
                    <a:pt x="3843" y="15693"/>
                  </a:cubicBezTo>
                  <a:cubicBezTo>
                    <a:pt x="3398" y="15693"/>
                    <a:pt x="3034" y="15729"/>
                    <a:pt x="2670" y="15871"/>
                  </a:cubicBezTo>
                  <a:cubicBezTo>
                    <a:pt x="2306" y="15978"/>
                    <a:pt x="2022" y="16156"/>
                    <a:pt x="1780" y="16405"/>
                  </a:cubicBezTo>
                  <a:cubicBezTo>
                    <a:pt x="1497" y="16654"/>
                    <a:pt x="1294" y="16938"/>
                    <a:pt x="1133" y="17259"/>
                  </a:cubicBezTo>
                  <a:cubicBezTo>
                    <a:pt x="971" y="17579"/>
                    <a:pt x="890" y="17899"/>
                    <a:pt x="890" y="18219"/>
                  </a:cubicBezTo>
                  <a:cubicBezTo>
                    <a:pt x="890" y="18611"/>
                    <a:pt x="971" y="18931"/>
                    <a:pt x="1133" y="19251"/>
                  </a:cubicBezTo>
                  <a:cubicBezTo>
                    <a:pt x="1294" y="19572"/>
                    <a:pt x="1497" y="19821"/>
                    <a:pt x="1780" y="20034"/>
                  </a:cubicBezTo>
                  <a:cubicBezTo>
                    <a:pt x="2022" y="20283"/>
                    <a:pt x="2306" y="20461"/>
                    <a:pt x="2670" y="20604"/>
                  </a:cubicBezTo>
                  <a:cubicBezTo>
                    <a:pt x="3034" y="20746"/>
                    <a:pt x="3398" y="20817"/>
                    <a:pt x="3843" y="20817"/>
                  </a:cubicBezTo>
                  <a:close/>
                  <a:moveTo>
                    <a:pt x="17757" y="16476"/>
                  </a:moveTo>
                  <a:cubicBezTo>
                    <a:pt x="18162" y="16476"/>
                    <a:pt x="18566" y="16405"/>
                    <a:pt x="18890" y="16262"/>
                  </a:cubicBezTo>
                  <a:cubicBezTo>
                    <a:pt x="19254" y="16120"/>
                    <a:pt x="19537" y="15942"/>
                    <a:pt x="19780" y="15729"/>
                  </a:cubicBezTo>
                  <a:cubicBezTo>
                    <a:pt x="20063" y="15479"/>
                    <a:pt x="20306" y="15195"/>
                    <a:pt x="20467" y="14874"/>
                  </a:cubicBezTo>
                  <a:cubicBezTo>
                    <a:pt x="20629" y="14590"/>
                    <a:pt x="20670" y="14234"/>
                    <a:pt x="20670" y="13878"/>
                  </a:cubicBezTo>
                  <a:cubicBezTo>
                    <a:pt x="20670" y="13522"/>
                    <a:pt x="20629" y="13202"/>
                    <a:pt x="20467" y="12882"/>
                  </a:cubicBezTo>
                  <a:cubicBezTo>
                    <a:pt x="20306" y="12597"/>
                    <a:pt x="20063" y="12312"/>
                    <a:pt x="19780" y="12063"/>
                  </a:cubicBezTo>
                  <a:cubicBezTo>
                    <a:pt x="19537" y="11850"/>
                    <a:pt x="19254" y="11672"/>
                    <a:pt x="18890" y="11529"/>
                  </a:cubicBezTo>
                  <a:cubicBezTo>
                    <a:pt x="18566" y="11387"/>
                    <a:pt x="18162" y="11316"/>
                    <a:pt x="17757" y="11316"/>
                  </a:cubicBezTo>
                  <a:cubicBezTo>
                    <a:pt x="17353" y="11316"/>
                    <a:pt x="16989" y="11387"/>
                    <a:pt x="16625" y="11529"/>
                  </a:cubicBezTo>
                  <a:cubicBezTo>
                    <a:pt x="16301" y="11672"/>
                    <a:pt x="15978" y="11850"/>
                    <a:pt x="15694" y="12063"/>
                  </a:cubicBezTo>
                  <a:cubicBezTo>
                    <a:pt x="15411" y="12312"/>
                    <a:pt x="15209" y="12597"/>
                    <a:pt x="15047" y="12882"/>
                  </a:cubicBezTo>
                  <a:cubicBezTo>
                    <a:pt x="14926" y="13202"/>
                    <a:pt x="14845" y="13522"/>
                    <a:pt x="14845" y="13878"/>
                  </a:cubicBezTo>
                  <a:cubicBezTo>
                    <a:pt x="14845" y="14234"/>
                    <a:pt x="14926" y="14590"/>
                    <a:pt x="15047" y="14874"/>
                  </a:cubicBezTo>
                  <a:cubicBezTo>
                    <a:pt x="15209" y="15195"/>
                    <a:pt x="15411" y="15479"/>
                    <a:pt x="15694" y="15729"/>
                  </a:cubicBezTo>
                  <a:cubicBezTo>
                    <a:pt x="15978" y="15942"/>
                    <a:pt x="16301" y="16120"/>
                    <a:pt x="16625" y="16262"/>
                  </a:cubicBezTo>
                  <a:cubicBezTo>
                    <a:pt x="16989" y="16405"/>
                    <a:pt x="17353" y="16476"/>
                    <a:pt x="17757" y="16476"/>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42" name="Shape 3808">
              <a:extLst>
                <a:ext uri="{FF2B5EF4-FFF2-40B4-BE49-F238E27FC236}">
                  <a16:creationId xmlns:a16="http://schemas.microsoft.com/office/drawing/2014/main" id="{8538DD94-C103-4AEA-92C2-319487C1AE46}"/>
                </a:ext>
              </a:extLst>
            </p:cNvPr>
            <p:cNvSpPr/>
            <p:nvPr/>
          </p:nvSpPr>
          <p:spPr>
            <a:xfrm>
              <a:off x="6644282" y="2481680"/>
              <a:ext cx="152965" cy="303540"/>
            </a:xfrm>
            <a:custGeom>
              <a:avLst/>
              <a:gdLst/>
              <a:ahLst/>
              <a:cxnLst>
                <a:cxn ang="0">
                  <a:pos x="wd2" y="hd2"/>
                </a:cxn>
                <a:cxn ang="5400000">
                  <a:pos x="wd2" y="hd2"/>
                </a:cxn>
                <a:cxn ang="10800000">
                  <a:pos x="wd2" y="hd2"/>
                </a:cxn>
                <a:cxn ang="16200000">
                  <a:pos x="wd2" y="hd2"/>
                </a:cxn>
              </a:cxnLst>
              <a:rect l="0" t="0" r="r" b="b"/>
              <a:pathLst>
                <a:path w="21600" h="21600" extrusionOk="0">
                  <a:moveTo>
                    <a:pt x="11546" y="5773"/>
                  </a:moveTo>
                  <a:cubicBezTo>
                    <a:pt x="12973" y="5838"/>
                    <a:pt x="14270" y="6000"/>
                    <a:pt x="15503" y="6292"/>
                  </a:cubicBezTo>
                  <a:cubicBezTo>
                    <a:pt x="16735" y="6551"/>
                    <a:pt x="17773" y="6941"/>
                    <a:pt x="18681" y="7427"/>
                  </a:cubicBezTo>
                  <a:cubicBezTo>
                    <a:pt x="19589" y="7881"/>
                    <a:pt x="20303" y="8400"/>
                    <a:pt x="20822" y="9016"/>
                  </a:cubicBezTo>
                  <a:cubicBezTo>
                    <a:pt x="21341" y="9632"/>
                    <a:pt x="21600" y="10314"/>
                    <a:pt x="21600" y="10995"/>
                  </a:cubicBezTo>
                  <a:cubicBezTo>
                    <a:pt x="21600" y="16378"/>
                    <a:pt x="21600" y="16378"/>
                    <a:pt x="21600" y="16378"/>
                  </a:cubicBezTo>
                  <a:cubicBezTo>
                    <a:pt x="21600" y="17059"/>
                    <a:pt x="21341" y="17741"/>
                    <a:pt x="20757" y="18389"/>
                  </a:cubicBezTo>
                  <a:cubicBezTo>
                    <a:pt x="20238" y="19038"/>
                    <a:pt x="19395" y="19622"/>
                    <a:pt x="18422" y="20076"/>
                  </a:cubicBezTo>
                  <a:cubicBezTo>
                    <a:pt x="17449" y="20530"/>
                    <a:pt x="16346" y="20919"/>
                    <a:pt x="14984" y="21178"/>
                  </a:cubicBezTo>
                  <a:cubicBezTo>
                    <a:pt x="13686" y="21470"/>
                    <a:pt x="12259" y="21600"/>
                    <a:pt x="10832" y="21600"/>
                  </a:cubicBezTo>
                  <a:cubicBezTo>
                    <a:pt x="9341" y="21600"/>
                    <a:pt x="7978" y="21470"/>
                    <a:pt x="6616" y="21178"/>
                  </a:cubicBezTo>
                  <a:cubicBezTo>
                    <a:pt x="5319" y="20919"/>
                    <a:pt x="4151" y="20530"/>
                    <a:pt x="3178" y="20076"/>
                  </a:cubicBezTo>
                  <a:cubicBezTo>
                    <a:pt x="2205" y="19622"/>
                    <a:pt x="1427" y="19038"/>
                    <a:pt x="843" y="18389"/>
                  </a:cubicBezTo>
                  <a:cubicBezTo>
                    <a:pt x="259" y="17741"/>
                    <a:pt x="0" y="17059"/>
                    <a:pt x="0" y="16378"/>
                  </a:cubicBezTo>
                  <a:cubicBezTo>
                    <a:pt x="0" y="10995"/>
                    <a:pt x="0" y="10995"/>
                    <a:pt x="0" y="10995"/>
                  </a:cubicBezTo>
                  <a:cubicBezTo>
                    <a:pt x="0" y="10314"/>
                    <a:pt x="259" y="9632"/>
                    <a:pt x="778" y="9016"/>
                  </a:cubicBezTo>
                  <a:cubicBezTo>
                    <a:pt x="1362" y="8400"/>
                    <a:pt x="2076" y="7881"/>
                    <a:pt x="2984" y="7427"/>
                  </a:cubicBezTo>
                  <a:cubicBezTo>
                    <a:pt x="3827" y="6941"/>
                    <a:pt x="4930" y="6551"/>
                    <a:pt x="6097" y="6292"/>
                  </a:cubicBezTo>
                  <a:cubicBezTo>
                    <a:pt x="7330" y="6000"/>
                    <a:pt x="8627" y="5838"/>
                    <a:pt x="10054" y="5773"/>
                  </a:cubicBezTo>
                  <a:cubicBezTo>
                    <a:pt x="10054" y="4670"/>
                    <a:pt x="10054" y="4670"/>
                    <a:pt x="10054" y="4670"/>
                  </a:cubicBezTo>
                  <a:cubicBezTo>
                    <a:pt x="10054" y="4476"/>
                    <a:pt x="10119" y="4314"/>
                    <a:pt x="10378" y="4151"/>
                  </a:cubicBezTo>
                  <a:cubicBezTo>
                    <a:pt x="10573" y="3989"/>
                    <a:pt x="10768" y="3827"/>
                    <a:pt x="11092" y="3697"/>
                  </a:cubicBezTo>
                  <a:cubicBezTo>
                    <a:pt x="11416" y="3568"/>
                    <a:pt x="11741" y="3438"/>
                    <a:pt x="12130" y="3308"/>
                  </a:cubicBezTo>
                  <a:cubicBezTo>
                    <a:pt x="12454" y="3178"/>
                    <a:pt x="12843" y="3049"/>
                    <a:pt x="13232" y="2951"/>
                  </a:cubicBezTo>
                  <a:cubicBezTo>
                    <a:pt x="13816" y="2757"/>
                    <a:pt x="14400" y="2562"/>
                    <a:pt x="14984" y="2335"/>
                  </a:cubicBezTo>
                  <a:cubicBezTo>
                    <a:pt x="15568" y="2141"/>
                    <a:pt x="15892" y="1946"/>
                    <a:pt x="15892" y="1751"/>
                  </a:cubicBezTo>
                  <a:cubicBezTo>
                    <a:pt x="15892" y="0"/>
                    <a:pt x="15892" y="0"/>
                    <a:pt x="15892" y="0"/>
                  </a:cubicBezTo>
                  <a:cubicBezTo>
                    <a:pt x="17319" y="0"/>
                    <a:pt x="17319" y="0"/>
                    <a:pt x="17319" y="0"/>
                  </a:cubicBezTo>
                  <a:cubicBezTo>
                    <a:pt x="17319" y="1751"/>
                    <a:pt x="17319" y="1751"/>
                    <a:pt x="17319" y="1751"/>
                  </a:cubicBezTo>
                  <a:cubicBezTo>
                    <a:pt x="17319" y="1946"/>
                    <a:pt x="17189" y="2141"/>
                    <a:pt x="16995" y="2303"/>
                  </a:cubicBezTo>
                  <a:cubicBezTo>
                    <a:pt x="16800" y="2432"/>
                    <a:pt x="16605" y="2595"/>
                    <a:pt x="16281" y="2757"/>
                  </a:cubicBezTo>
                  <a:cubicBezTo>
                    <a:pt x="15957" y="2919"/>
                    <a:pt x="15568" y="3049"/>
                    <a:pt x="15178" y="3178"/>
                  </a:cubicBezTo>
                  <a:cubicBezTo>
                    <a:pt x="14789" y="3308"/>
                    <a:pt x="14400" y="3405"/>
                    <a:pt x="14011" y="3535"/>
                  </a:cubicBezTo>
                  <a:cubicBezTo>
                    <a:pt x="13427" y="3697"/>
                    <a:pt x="12908" y="3892"/>
                    <a:pt x="12389" y="4119"/>
                  </a:cubicBezTo>
                  <a:cubicBezTo>
                    <a:pt x="11805" y="4314"/>
                    <a:pt x="11546" y="4508"/>
                    <a:pt x="11546" y="4670"/>
                  </a:cubicBezTo>
                  <a:lnTo>
                    <a:pt x="11546" y="5773"/>
                  </a:lnTo>
                  <a:close/>
                  <a:moveTo>
                    <a:pt x="1427" y="10995"/>
                  </a:moveTo>
                  <a:cubicBezTo>
                    <a:pt x="1427" y="11514"/>
                    <a:pt x="1427" y="11514"/>
                    <a:pt x="1427" y="11514"/>
                  </a:cubicBezTo>
                  <a:cubicBezTo>
                    <a:pt x="10054" y="11514"/>
                    <a:pt x="10054" y="11514"/>
                    <a:pt x="10054" y="11514"/>
                  </a:cubicBezTo>
                  <a:cubicBezTo>
                    <a:pt x="10054" y="6486"/>
                    <a:pt x="10054" y="6486"/>
                    <a:pt x="10054" y="6486"/>
                  </a:cubicBezTo>
                  <a:cubicBezTo>
                    <a:pt x="8886" y="6551"/>
                    <a:pt x="7784" y="6714"/>
                    <a:pt x="6746" y="6941"/>
                  </a:cubicBezTo>
                  <a:cubicBezTo>
                    <a:pt x="5643" y="7200"/>
                    <a:pt x="4735" y="7524"/>
                    <a:pt x="3957" y="7914"/>
                  </a:cubicBezTo>
                  <a:cubicBezTo>
                    <a:pt x="3178" y="8335"/>
                    <a:pt x="2530" y="8789"/>
                    <a:pt x="2141" y="9308"/>
                  </a:cubicBezTo>
                  <a:cubicBezTo>
                    <a:pt x="1686" y="9859"/>
                    <a:pt x="1427" y="10411"/>
                    <a:pt x="1427" y="10995"/>
                  </a:cubicBezTo>
                  <a:close/>
                  <a:moveTo>
                    <a:pt x="10832" y="20886"/>
                  </a:moveTo>
                  <a:cubicBezTo>
                    <a:pt x="12130" y="20886"/>
                    <a:pt x="13297" y="20757"/>
                    <a:pt x="14465" y="20530"/>
                  </a:cubicBezTo>
                  <a:cubicBezTo>
                    <a:pt x="15568" y="20303"/>
                    <a:pt x="16541" y="19946"/>
                    <a:pt x="17384" y="19524"/>
                  </a:cubicBezTo>
                  <a:cubicBezTo>
                    <a:pt x="18227" y="19135"/>
                    <a:pt x="18941" y="18681"/>
                    <a:pt x="19395" y="18130"/>
                  </a:cubicBezTo>
                  <a:cubicBezTo>
                    <a:pt x="19914" y="17578"/>
                    <a:pt x="20173" y="16995"/>
                    <a:pt x="20173" y="16378"/>
                  </a:cubicBezTo>
                  <a:cubicBezTo>
                    <a:pt x="20173" y="12227"/>
                    <a:pt x="20173" y="12227"/>
                    <a:pt x="20173" y="12227"/>
                  </a:cubicBezTo>
                  <a:cubicBezTo>
                    <a:pt x="1427" y="12227"/>
                    <a:pt x="1427" y="12227"/>
                    <a:pt x="1427" y="12227"/>
                  </a:cubicBezTo>
                  <a:cubicBezTo>
                    <a:pt x="1427" y="16378"/>
                    <a:pt x="1427" y="16378"/>
                    <a:pt x="1427" y="16378"/>
                  </a:cubicBezTo>
                  <a:cubicBezTo>
                    <a:pt x="1427" y="16995"/>
                    <a:pt x="1686" y="17578"/>
                    <a:pt x="2205" y="18130"/>
                  </a:cubicBezTo>
                  <a:cubicBezTo>
                    <a:pt x="2724" y="18681"/>
                    <a:pt x="3373" y="19135"/>
                    <a:pt x="4216" y="19524"/>
                  </a:cubicBezTo>
                  <a:cubicBezTo>
                    <a:pt x="5059" y="19946"/>
                    <a:pt x="6032" y="20303"/>
                    <a:pt x="7200" y="20530"/>
                  </a:cubicBezTo>
                  <a:cubicBezTo>
                    <a:pt x="8303" y="20757"/>
                    <a:pt x="9535" y="20886"/>
                    <a:pt x="10832" y="20886"/>
                  </a:cubicBezTo>
                  <a:close/>
                  <a:moveTo>
                    <a:pt x="20173" y="10995"/>
                  </a:moveTo>
                  <a:cubicBezTo>
                    <a:pt x="20173" y="10411"/>
                    <a:pt x="19978" y="9859"/>
                    <a:pt x="19524" y="9308"/>
                  </a:cubicBezTo>
                  <a:cubicBezTo>
                    <a:pt x="19070" y="8789"/>
                    <a:pt x="18422" y="8335"/>
                    <a:pt x="17643" y="7914"/>
                  </a:cubicBezTo>
                  <a:cubicBezTo>
                    <a:pt x="16865" y="7524"/>
                    <a:pt x="15957" y="7200"/>
                    <a:pt x="14919" y="6941"/>
                  </a:cubicBezTo>
                  <a:cubicBezTo>
                    <a:pt x="13881" y="6714"/>
                    <a:pt x="12778" y="6551"/>
                    <a:pt x="11546" y="6486"/>
                  </a:cubicBezTo>
                  <a:cubicBezTo>
                    <a:pt x="11546" y="11514"/>
                    <a:pt x="11546" y="11514"/>
                    <a:pt x="11546" y="11514"/>
                  </a:cubicBezTo>
                  <a:cubicBezTo>
                    <a:pt x="20173" y="11514"/>
                    <a:pt x="20173" y="11514"/>
                    <a:pt x="20173" y="11514"/>
                  </a:cubicBezTo>
                  <a:lnTo>
                    <a:pt x="20173" y="10995"/>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43" name="Shape 3809">
              <a:extLst>
                <a:ext uri="{FF2B5EF4-FFF2-40B4-BE49-F238E27FC236}">
                  <a16:creationId xmlns:a16="http://schemas.microsoft.com/office/drawing/2014/main" id="{5855C6B7-D27C-43D5-9F3A-E17467276FAD}"/>
                </a:ext>
              </a:extLst>
            </p:cNvPr>
            <p:cNvSpPr/>
            <p:nvPr/>
          </p:nvSpPr>
          <p:spPr>
            <a:xfrm>
              <a:off x="7192069" y="2602847"/>
              <a:ext cx="304735" cy="60948"/>
            </a:xfrm>
            <a:custGeom>
              <a:avLst/>
              <a:gdLst/>
              <a:ahLst/>
              <a:cxnLst>
                <a:cxn ang="0">
                  <a:pos x="wd2" y="hd2"/>
                </a:cxn>
                <a:cxn ang="5400000">
                  <a:pos x="wd2" y="hd2"/>
                </a:cxn>
                <a:cxn ang="10800000">
                  <a:pos x="wd2" y="hd2"/>
                </a:cxn>
                <a:cxn ang="16200000">
                  <a:pos x="wd2" y="hd2"/>
                </a:cxn>
              </a:cxnLst>
              <a:rect l="0" t="0" r="r" b="b"/>
              <a:pathLst>
                <a:path w="21600" h="21600" extrusionOk="0">
                  <a:moveTo>
                    <a:pt x="2170" y="0"/>
                  </a:moveTo>
                  <a:cubicBezTo>
                    <a:pt x="2461" y="0"/>
                    <a:pt x="2753" y="325"/>
                    <a:pt x="3012" y="974"/>
                  </a:cubicBezTo>
                  <a:cubicBezTo>
                    <a:pt x="3303" y="1462"/>
                    <a:pt x="3497" y="2274"/>
                    <a:pt x="3692" y="3248"/>
                  </a:cubicBezTo>
                  <a:cubicBezTo>
                    <a:pt x="3886" y="4223"/>
                    <a:pt x="4016" y="5359"/>
                    <a:pt x="4145" y="6659"/>
                  </a:cubicBezTo>
                  <a:cubicBezTo>
                    <a:pt x="4242" y="7958"/>
                    <a:pt x="4307" y="9257"/>
                    <a:pt x="4307" y="10881"/>
                  </a:cubicBezTo>
                  <a:cubicBezTo>
                    <a:pt x="4307" y="12343"/>
                    <a:pt x="4242" y="13805"/>
                    <a:pt x="4145" y="15104"/>
                  </a:cubicBezTo>
                  <a:cubicBezTo>
                    <a:pt x="4016" y="16403"/>
                    <a:pt x="3886" y="17540"/>
                    <a:pt x="3692" y="18514"/>
                  </a:cubicBezTo>
                  <a:cubicBezTo>
                    <a:pt x="3497" y="19489"/>
                    <a:pt x="3303" y="20301"/>
                    <a:pt x="3012" y="20788"/>
                  </a:cubicBezTo>
                  <a:cubicBezTo>
                    <a:pt x="2753" y="21438"/>
                    <a:pt x="2461" y="21600"/>
                    <a:pt x="2170" y="21600"/>
                  </a:cubicBezTo>
                  <a:cubicBezTo>
                    <a:pt x="1878" y="21600"/>
                    <a:pt x="1619" y="21438"/>
                    <a:pt x="1328" y="20788"/>
                  </a:cubicBezTo>
                  <a:cubicBezTo>
                    <a:pt x="1069" y="20301"/>
                    <a:pt x="842" y="19489"/>
                    <a:pt x="648" y="18514"/>
                  </a:cubicBezTo>
                  <a:cubicBezTo>
                    <a:pt x="453" y="17540"/>
                    <a:pt x="291" y="16403"/>
                    <a:pt x="194" y="15104"/>
                  </a:cubicBezTo>
                  <a:cubicBezTo>
                    <a:pt x="65" y="13805"/>
                    <a:pt x="0" y="12343"/>
                    <a:pt x="0" y="10881"/>
                  </a:cubicBezTo>
                  <a:cubicBezTo>
                    <a:pt x="0" y="9257"/>
                    <a:pt x="65" y="7958"/>
                    <a:pt x="194" y="6659"/>
                  </a:cubicBezTo>
                  <a:cubicBezTo>
                    <a:pt x="291" y="5359"/>
                    <a:pt x="453" y="4223"/>
                    <a:pt x="648" y="3248"/>
                  </a:cubicBezTo>
                  <a:cubicBezTo>
                    <a:pt x="842" y="2274"/>
                    <a:pt x="1069" y="1462"/>
                    <a:pt x="1328" y="974"/>
                  </a:cubicBezTo>
                  <a:cubicBezTo>
                    <a:pt x="1619" y="325"/>
                    <a:pt x="1878" y="0"/>
                    <a:pt x="2170" y="0"/>
                  </a:cubicBezTo>
                  <a:close/>
                  <a:moveTo>
                    <a:pt x="2170" y="18027"/>
                  </a:moveTo>
                  <a:cubicBezTo>
                    <a:pt x="2364" y="18027"/>
                    <a:pt x="2558" y="17865"/>
                    <a:pt x="2720" y="17540"/>
                  </a:cubicBezTo>
                  <a:cubicBezTo>
                    <a:pt x="2915" y="17215"/>
                    <a:pt x="3076" y="16565"/>
                    <a:pt x="3174" y="15916"/>
                  </a:cubicBezTo>
                  <a:cubicBezTo>
                    <a:pt x="3303" y="15266"/>
                    <a:pt x="3433" y="14454"/>
                    <a:pt x="3497" y="13642"/>
                  </a:cubicBezTo>
                  <a:cubicBezTo>
                    <a:pt x="3562" y="12830"/>
                    <a:pt x="3595" y="11856"/>
                    <a:pt x="3595" y="10881"/>
                  </a:cubicBezTo>
                  <a:cubicBezTo>
                    <a:pt x="3595" y="9907"/>
                    <a:pt x="3562" y="8932"/>
                    <a:pt x="3497" y="8120"/>
                  </a:cubicBezTo>
                  <a:cubicBezTo>
                    <a:pt x="3433" y="7308"/>
                    <a:pt x="3303" y="6496"/>
                    <a:pt x="3174" y="5847"/>
                  </a:cubicBezTo>
                  <a:cubicBezTo>
                    <a:pt x="3076" y="5035"/>
                    <a:pt x="2915" y="4547"/>
                    <a:pt x="2720" y="4223"/>
                  </a:cubicBezTo>
                  <a:cubicBezTo>
                    <a:pt x="2558" y="3898"/>
                    <a:pt x="2364" y="3735"/>
                    <a:pt x="2170" y="3735"/>
                  </a:cubicBezTo>
                  <a:cubicBezTo>
                    <a:pt x="1975" y="3735"/>
                    <a:pt x="1781" y="3898"/>
                    <a:pt x="1619" y="4223"/>
                  </a:cubicBezTo>
                  <a:cubicBezTo>
                    <a:pt x="1457" y="4547"/>
                    <a:pt x="1295" y="5035"/>
                    <a:pt x="1133" y="5847"/>
                  </a:cubicBezTo>
                  <a:cubicBezTo>
                    <a:pt x="1036" y="6496"/>
                    <a:pt x="939" y="7308"/>
                    <a:pt x="842" y="8120"/>
                  </a:cubicBezTo>
                  <a:cubicBezTo>
                    <a:pt x="777" y="8932"/>
                    <a:pt x="712" y="9907"/>
                    <a:pt x="712" y="10881"/>
                  </a:cubicBezTo>
                  <a:cubicBezTo>
                    <a:pt x="712" y="11856"/>
                    <a:pt x="777" y="12830"/>
                    <a:pt x="842" y="13642"/>
                  </a:cubicBezTo>
                  <a:cubicBezTo>
                    <a:pt x="939" y="14454"/>
                    <a:pt x="1036" y="15266"/>
                    <a:pt x="1133" y="15916"/>
                  </a:cubicBezTo>
                  <a:cubicBezTo>
                    <a:pt x="1295" y="16565"/>
                    <a:pt x="1457" y="17215"/>
                    <a:pt x="1619" y="17540"/>
                  </a:cubicBezTo>
                  <a:cubicBezTo>
                    <a:pt x="1781" y="17865"/>
                    <a:pt x="1975" y="18027"/>
                    <a:pt x="2170" y="18027"/>
                  </a:cubicBezTo>
                  <a:close/>
                  <a:moveTo>
                    <a:pt x="10816" y="0"/>
                  </a:moveTo>
                  <a:cubicBezTo>
                    <a:pt x="11108" y="0"/>
                    <a:pt x="11399" y="325"/>
                    <a:pt x="11658" y="974"/>
                  </a:cubicBezTo>
                  <a:cubicBezTo>
                    <a:pt x="11917" y="1462"/>
                    <a:pt x="12112" y="2274"/>
                    <a:pt x="12338" y="3248"/>
                  </a:cubicBezTo>
                  <a:cubicBezTo>
                    <a:pt x="12533" y="4223"/>
                    <a:pt x="12662" y="5359"/>
                    <a:pt x="12792" y="6659"/>
                  </a:cubicBezTo>
                  <a:cubicBezTo>
                    <a:pt x="12889" y="7958"/>
                    <a:pt x="12954" y="9257"/>
                    <a:pt x="12954" y="10881"/>
                  </a:cubicBezTo>
                  <a:cubicBezTo>
                    <a:pt x="12954" y="12343"/>
                    <a:pt x="12889" y="13805"/>
                    <a:pt x="12792" y="15104"/>
                  </a:cubicBezTo>
                  <a:cubicBezTo>
                    <a:pt x="12662" y="16403"/>
                    <a:pt x="12533" y="17540"/>
                    <a:pt x="12338" y="18514"/>
                  </a:cubicBezTo>
                  <a:cubicBezTo>
                    <a:pt x="12112" y="19489"/>
                    <a:pt x="11917" y="20301"/>
                    <a:pt x="11658" y="20788"/>
                  </a:cubicBezTo>
                  <a:cubicBezTo>
                    <a:pt x="11399" y="21438"/>
                    <a:pt x="11108" y="21600"/>
                    <a:pt x="10816" y="21600"/>
                  </a:cubicBezTo>
                  <a:cubicBezTo>
                    <a:pt x="10492" y="21600"/>
                    <a:pt x="10201" y="21438"/>
                    <a:pt x="9974" y="20788"/>
                  </a:cubicBezTo>
                  <a:cubicBezTo>
                    <a:pt x="9715" y="20301"/>
                    <a:pt x="9488" y="19489"/>
                    <a:pt x="9294" y="18514"/>
                  </a:cubicBezTo>
                  <a:cubicBezTo>
                    <a:pt x="9100" y="17540"/>
                    <a:pt x="8938" y="16403"/>
                    <a:pt x="8808" y="15104"/>
                  </a:cubicBezTo>
                  <a:cubicBezTo>
                    <a:pt x="8711" y="13805"/>
                    <a:pt x="8646" y="12343"/>
                    <a:pt x="8646" y="10881"/>
                  </a:cubicBezTo>
                  <a:cubicBezTo>
                    <a:pt x="8646" y="9257"/>
                    <a:pt x="8711" y="7958"/>
                    <a:pt x="8808" y="6659"/>
                  </a:cubicBezTo>
                  <a:cubicBezTo>
                    <a:pt x="8938" y="5359"/>
                    <a:pt x="9100" y="4223"/>
                    <a:pt x="9294" y="3248"/>
                  </a:cubicBezTo>
                  <a:cubicBezTo>
                    <a:pt x="9488" y="2274"/>
                    <a:pt x="9715" y="1462"/>
                    <a:pt x="9974" y="974"/>
                  </a:cubicBezTo>
                  <a:cubicBezTo>
                    <a:pt x="10201" y="325"/>
                    <a:pt x="10492" y="0"/>
                    <a:pt x="10816" y="0"/>
                  </a:cubicBezTo>
                  <a:close/>
                  <a:moveTo>
                    <a:pt x="10816" y="18027"/>
                  </a:moveTo>
                  <a:cubicBezTo>
                    <a:pt x="11010" y="18027"/>
                    <a:pt x="11172" y="17865"/>
                    <a:pt x="11367" y="17540"/>
                  </a:cubicBezTo>
                  <a:cubicBezTo>
                    <a:pt x="11529" y="17215"/>
                    <a:pt x="11691" y="16565"/>
                    <a:pt x="11820" y="15916"/>
                  </a:cubicBezTo>
                  <a:cubicBezTo>
                    <a:pt x="11950" y="15266"/>
                    <a:pt x="12079" y="14454"/>
                    <a:pt x="12144" y="13642"/>
                  </a:cubicBezTo>
                  <a:cubicBezTo>
                    <a:pt x="12209" y="12830"/>
                    <a:pt x="12241" y="11856"/>
                    <a:pt x="12241" y="10881"/>
                  </a:cubicBezTo>
                  <a:cubicBezTo>
                    <a:pt x="12241" y="9907"/>
                    <a:pt x="12209" y="8932"/>
                    <a:pt x="12144" y="8120"/>
                  </a:cubicBezTo>
                  <a:cubicBezTo>
                    <a:pt x="12079" y="7308"/>
                    <a:pt x="11950" y="6496"/>
                    <a:pt x="11820" y="5847"/>
                  </a:cubicBezTo>
                  <a:cubicBezTo>
                    <a:pt x="11691" y="5035"/>
                    <a:pt x="11529" y="4547"/>
                    <a:pt x="11367" y="4223"/>
                  </a:cubicBezTo>
                  <a:cubicBezTo>
                    <a:pt x="11172" y="3898"/>
                    <a:pt x="11010" y="3735"/>
                    <a:pt x="10816" y="3735"/>
                  </a:cubicBezTo>
                  <a:cubicBezTo>
                    <a:pt x="10622" y="3735"/>
                    <a:pt x="10428" y="3898"/>
                    <a:pt x="10266" y="4223"/>
                  </a:cubicBezTo>
                  <a:cubicBezTo>
                    <a:pt x="10104" y="4547"/>
                    <a:pt x="9942" y="5035"/>
                    <a:pt x="9780" y="5847"/>
                  </a:cubicBezTo>
                  <a:cubicBezTo>
                    <a:pt x="9650" y="6496"/>
                    <a:pt x="9553" y="7308"/>
                    <a:pt x="9488" y="8120"/>
                  </a:cubicBezTo>
                  <a:cubicBezTo>
                    <a:pt x="9391" y="8932"/>
                    <a:pt x="9359" y="9907"/>
                    <a:pt x="9359" y="10881"/>
                  </a:cubicBezTo>
                  <a:cubicBezTo>
                    <a:pt x="9359" y="11856"/>
                    <a:pt x="9391" y="12830"/>
                    <a:pt x="9488" y="13642"/>
                  </a:cubicBezTo>
                  <a:cubicBezTo>
                    <a:pt x="9553" y="14454"/>
                    <a:pt x="9650" y="15266"/>
                    <a:pt x="9780" y="15916"/>
                  </a:cubicBezTo>
                  <a:cubicBezTo>
                    <a:pt x="9942" y="16565"/>
                    <a:pt x="10104" y="17215"/>
                    <a:pt x="10266" y="17540"/>
                  </a:cubicBezTo>
                  <a:cubicBezTo>
                    <a:pt x="10428" y="17865"/>
                    <a:pt x="10622" y="18027"/>
                    <a:pt x="10816" y="18027"/>
                  </a:cubicBezTo>
                  <a:close/>
                  <a:moveTo>
                    <a:pt x="19463" y="0"/>
                  </a:moveTo>
                  <a:cubicBezTo>
                    <a:pt x="19722" y="0"/>
                    <a:pt x="20013" y="325"/>
                    <a:pt x="20272" y="974"/>
                  </a:cubicBezTo>
                  <a:cubicBezTo>
                    <a:pt x="20531" y="1462"/>
                    <a:pt x="20758" y="2274"/>
                    <a:pt x="20952" y="3248"/>
                  </a:cubicBezTo>
                  <a:cubicBezTo>
                    <a:pt x="21179" y="4223"/>
                    <a:pt x="21309" y="5359"/>
                    <a:pt x="21438" y="6659"/>
                  </a:cubicBezTo>
                  <a:cubicBezTo>
                    <a:pt x="21535" y="7958"/>
                    <a:pt x="21600" y="9257"/>
                    <a:pt x="21600" y="10881"/>
                  </a:cubicBezTo>
                  <a:cubicBezTo>
                    <a:pt x="21600" y="12343"/>
                    <a:pt x="21535" y="13805"/>
                    <a:pt x="21438" y="15104"/>
                  </a:cubicBezTo>
                  <a:cubicBezTo>
                    <a:pt x="21309" y="16403"/>
                    <a:pt x="21179" y="17540"/>
                    <a:pt x="20952" y="18514"/>
                  </a:cubicBezTo>
                  <a:cubicBezTo>
                    <a:pt x="20758" y="19489"/>
                    <a:pt x="20531" y="20301"/>
                    <a:pt x="20272" y="20788"/>
                  </a:cubicBezTo>
                  <a:cubicBezTo>
                    <a:pt x="20013" y="21438"/>
                    <a:pt x="19722" y="21600"/>
                    <a:pt x="19463" y="21600"/>
                  </a:cubicBezTo>
                  <a:cubicBezTo>
                    <a:pt x="19139" y="21600"/>
                    <a:pt x="18847" y="21438"/>
                    <a:pt x="18588" y="20788"/>
                  </a:cubicBezTo>
                  <a:cubicBezTo>
                    <a:pt x="18329" y="20301"/>
                    <a:pt x="18103" y="19489"/>
                    <a:pt x="17941" y="18514"/>
                  </a:cubicBezTo>
                  <a:cubicBezTo>
                    <a:pt x="17746" y="17540"/>
                    <a:pt x="17584" y="16403"/>
                    <a:pt x="17455" y="15104"/>
                  </a:cubicBezTo>
                  <a:cubicBezTo>
                    <a:pt x="17358" y="13805"/>
                    <a:pt x="17293" y="12343"/>
                    <a:pt x="17293" y="10881"/>
                  </a:cubicBezTo>
                  <a:cubicBezTo>
                    <a:pt x="17293" y="9257"/>
                    <a:pt x="17358" y="7958"/>
                    <a:pt x="17455" y="6659"/>
                  </a:cubicBezTo>
                  <a:cubicBezTo>
                    <a:pt x="17584" y="5359"/>
                    <a:pt x="17746" y="4223"/>
                    <a:pt x="17941" y="3248"/>
                  </a:cubicBezTo>
                  <a:cubicBezTo>
                    <a:pt x="18103" y="2274"/>
                    <a:pt x="18329" y="1462"/>
                    <a:pt x="18588" y="974"/>
                  </a:cubicBezTo>
                  <a:cubicBezTo>
                    <a:pt x="18847" y="325"/>
                    <a:pt x="19139" y="0"/>
                    <a:pt x="19463" y="0"/>
                  </a:cubicBezTo>
                  <a:close/>
                  <a:moveTo>
                    <a:pt x="19463" y="18027"/>
                  </a:moveTo>
                  <a:cubicBezTo>
                    <a:pt x="19657" y="18027"/>
                    <a:pt x="19819" y="17865"/>
                    <a:pt x="20013" y="17540"/>
                  </a:cubicBezTo>
                  <a:cubicBezTo>
                    <a:pt x="20175" y="17215"/>
                    <a:pt x="20305" y="16565"/>
                    <a:pt x="20467" y="15916"/>
                  </a:cubicBezTo>
                  <a:cubicBezTo>
                    <a:pt x="20564" y="15266"/>
                    <a:pt x="20661" y="14454"/>
                    <a:pt x="20758" y="13642"/>
                  </a:cubicBezTo>
                  <a:cubicBezTo>
                    <a:pt x="20855" y="12830"/>
                    <a:pt x="20888" y="11856"/>
                    <a:pt x="20888" y="10881"/>
                  </a:cubicBezTo>
                  <a:cubicBezTo>
                    <a:pt x="20888" y="9907"/>
                    <a:pt x="20855" y="8932"/>
                    <a:pt x="20758" y="8120"/>
                  </a:cubicBezTo>
                  <a:cubicBezTo>
                    <a:pt x="20661" y="7308"/>
                    <a:pt x="20564" y="6496"/>
                    <a:pt x="20467" y="5847"/>
                  </a:cubicBezTo>
                  <a:cubicBezTo>
                    <a:pt x="20305" y="5035"/>
                    <a:pt x="20175" y="4547"/>
                    <a:pt x="20013" y="4223"/>
                  </a:cubicBezTo>
                  <a:cubicBezTo>
                    <a:pt x="19819" y="3898"/>
                    <a:pt x="19657" y="3735"/>
                    <a:pt x="19463" y="3735"/>
                  </a:cubicBezTo>
                  <a:cubicBezTo>
                    <a:pt x="19268" y="3735"/>
                    <a:pt x="19074" y="3898"/>
                    <a:pt x="18880" y="4223"/>
                  </a:cubicBezTo>
                  <a:cubicBezTo>
                    <a:pt x="18685" y="4547"/>
                    <a:pt x="18556" y="5035"/>
                    <a:pt x="18426" y="5847"/>
                  </a:cubicBezTo>
                  <a:cubicBezTo>
                    <a:pt x="18297" y="6496"/>
                    <a:pt x="18200" y="7308"/>
                    <a:pt x="18135" y="8120"/>
                  </a:cubicBezTo>
                  <a:cubicBezTo>
                    <a:pt x="18038" y="8932"/>
                    <a:pt x="18005" y="9907"/>
                    <a:pt x="18005" y="10881"/>
                  </a:cubicBezTo>
                  <a:cubicBezTo>
                    <a:pt x="18005" y="11856"/>
                    <a:pt x="18038" y="12830"/>
                    <a:pt x="18135" y="13642"/>
                  </a:cubicBezTo>
                  <a:cubicBezTo>
                    <a:pt x="18200" y="14454"/>
                    <a:pt x="18297" y="15266"/>
                    <a:pt x="18426" y="15916"/>
                  </a:cubicBezTo>
                  <a:cubicBezTo>
                    <a:pt x="18556" y="16565"/>
                    <a:pt x="18685" y="17215"/>
                    <a:pt x="18880" y="17540"/>
                  </a:cubicBezTo>
                  <a:cubicBezTo>
                    <a:pt x="19074" y="17865"/>
                    <a:pt x="19268" y="18027"/>
                    <a:pt x="19463" y="18027"/>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44" name="Shape 3810">
              <a:extLst>
                <a:ext uri="{FF2B5EF4-FFF2-40B4-BE49-F238E27FC236}">
                  <a16:creationId xmlns:a16="http://schemas.microsoft.com/office/drawing/2014/main" id="{2AC533A3-EAFF-4458-93A2-E1E6479DCB88}"/>
                </a:ext>
              </a:extLst>
            </p:cNvPr>
            <p:cNvSpPr/>
            <p:nvPr/>
          </p:nvSpPr>
          <p:spPr>
            <a:xfrm>
              <a:off x="7841434" y="2507202"/>
              <a:ext cx="253348" cy="253348"/>
            </a:xfrm>
            <a:custGeom>
              <a:avLst/>
              <a:gdLst/>
              <a:ahLst/>
              <a:cxnLst>
                <a:cxn ang="0">
                  <a:pos x="wd2" y="hd2"/>
                </a:cxn>
                <a:cxn ang="5400000">
                  <a:pos x="wd2" y="hd2"/>
                </a:cxn>
                <a:cxn ang="10800000">
                  <a:pos x="wd2" y="hd2"/>
                </a:cxn>
                <a:cxn ang="16200000">
                  <a:pos x="wd2" y="hd2"/>
                </a:cxn>
              </a:cxnLst>
              <a:rect l="0" t="0" r="r" b="b"/>
              <a:pathLst>
                <a:path w="21600" h="21600" extrusionOk="0">
                  <a:moveTo>
                    <a:pt x="8212" y="0"/>
                  </a:moveTo>
                  <a:cubicBezTo>
                    <a:pt x="7823" y="429"/>
                    <a:pt x="7472" y="897"/>
                    <a:pt x="7122" y="1365"/>
                  </a:cubicBezTo>
                  <a:cubicBezTo>
                    <a:pt x="6811" y="1871"/>
                    <a:pt x="6538" y="2378"/>
                    <a:pt x="6344" y="2924"/>
                  </a:cubicBezTo>
                  <a:cubicBezTo>
                    <a:pt x="6110" y="3470"/>
                    <a:pt x="5916" y="4016"/>
                    <a:pt x="5799" y="4601"/>
                  </a:cubicBezTo>
                  <a:cubicBezTo>
                    <a:pt x="5682" y="5186"/>
                    <a:pt x="5643" y="5770"/>
                    <a:pt x="5643" y="6433"/>
                  </a:cubicBezTo>
                  <a:cubicBezTo>
                    <a:pt x="5643" y="7720"/>
                    <a:pt x="5877" y="8929"/>
                    <a:pt x="6383" y="10098"/>
                  </a:cubicBezTo>
                  <a:cubicBezTo>
                    <a:pt x="6889" y="11229"/>
                    <a:pt x="7589" y="12243"/>
                    <a:pt x="8406" y="13061"/>
                  </a:cubicBezTo>
                  <a:cubicBezTo>
                    <a:pt x="9263" y="13919"/>
                    <a:pt x="10275" y="14582"/>
                    <a:pt x="11403" y="15089"/>
                  </a:cubicBezTo>
                  <a:cubicBezTo>
                    <a:pt x="12532" y="15596"/>
                    <a:pt x="13738" y="15830"/>
                    <a:pt x="15062" y="15830"/>
                  </a:cubicBezTo>
                  <a:cubicBezTo>
                    <a:pt x="15723" y="15830"/>
                    <a:pt x="16346" y="15752"/>
                    <a:pt x="16930" y="15635"/>
                  </a:cubicBezTo>
                  <a:cubicBezTo>
                    <a:pt x="17552" y="15518"/>
                    <a:pt x="18136" y="15362"/>
                    <a:pt x="18642" y="15128"/>
                  </a:cubicBezTo>
                  <a:cubicBezTo>
                    <a:pt x="19187" y="14855"/>
                    <a:pt x="19732" y="14582"/>
                    <a:pt x="20238" y="14270"/>
                  </a:cubicBezTo>
                  <a:cubicBezTo>
                    <a:pt x="20744" y="13958"/>
                    <a:pt x="21211" y="13568"/>
                    <a:pt x="21600" y="13139"/>
                  </a:cubicBezTo>
                  <a:cubicBezTo>
                    <a:pt x="21328" y="14348"/>
                    <a:pt x="20861" y="15479"/>
                    <a:pt x="20199" y="16492"/>
                  </a:cubicBezTo>
                  <a:cubicBezTo>
                    <a:pt x="19537" y="17545"/>
                    <a:pt x="18759" y="18442"/>
                    <a:pt x="17786" y="19183"/>
                  </a:cubicBezTo>
                  <a:cubicBezTo>
                    <a:pt x="16852" y="19962"/>
                    <a:pt x="15801" y="20547"/>
                    <a:pt x="14634" y="20976"/>
                  </a:cubicBezTo>
                  <a:cubicBezTo>
                    <a:pt x="13466" y="21405"/>
                    <a:pt x="12259" y="21600"/>
                    <a:pt x="10975" y="21600"/>
                  </a:cubicBezTo>
                  <a:cubicBezTo>
                    <a:pt x="9457" y="21600"/>
                    <a:pt x="8017" y="21327"/>
                    <a:pt x="6694" y="20742"/>
                  </a:cubicBezTo>
                  <a:cubicBezTo>
                    <a:pt x="5332" y="20157"/>
                    <a:pt x="4203" y="19378"/>
                    <a:pt x="3191" y="18364"/>
                  </a:cubicBezTo>
                  <a:cubicBezTo>
                    <a:pt x="2218" y="17389"/>
                    <a:pt x="1440" y="16219"/>
                    <a:pt x="856" y="14894"/>
                  </a:cubicBezTo>
                  <a:cubicBezTo>
                    <a:pt x="311" y="13529"/>
                    <a:pt x="0" y="12126"/>
                    <a:pt x="0" y="10605"/>
                  </a:cubicBezTo>
                  <a:cubicBezTo>
                    <a:pt x="0" y="9357"/>
                    <a:pt x="234" y="8149"/>
                    <a:pt x="623" y="6979"/>
                  </a:cubicBezTo>
                  <a:cubicBezTo>
                    <a:pt x="1012" y="5848"/>
                    <a:pt x="1596" y="4796"/>
                    <a:pt x="2335" y="3821"/>
                  </a:cubicBezTo>
                  <a:cubicBezTo>
                    <a:pt x="3036" y="2924"/>
                    <a:pt x="3931" y="2144"/>
                    <a:pt x="4943" y="1443"/>
                  </a:cubicBezTo>
                  <a:cubicBezTo>
                    <a:pt x="5955" y="780"/>
                    <a:pt x="7044" y="273"/>
                    <a:pt x="8212" y="0"/>
                  </a:cubicBezTo>
                  <a:close/>
                  <a:moveTo>
                    <a:pt x="5838" y="1910"/>
                  </a:moveTo>
                  <a:cubicBezTo>
                    <a:pt x="5098" y="2339"/>
                    <a:pt x="4398" y="2885"/>
                    <a:pt x="3775" y="3509"/>
                  </a:cubicBezTo>
                  <a:cubicBezTo>
                    <a:pt x="3152" y="4133"/>
                    <a:pt x="2646" y="4835"/>
                    <a:pt x="2257" y="5575"/>
                  </a:cubicBezTo>
                  <a:cubicBezTo>
                    <a:pt x="1790" y="6316"/>
                    <a:pt x="1479" y="7096"/>
                    <a:pt x="1245" y="7954"/>
                  </a:cubicBezTo>
                  <a:cubicBezTo>
                    <a:pt x="973" y="8812"/>
                    <a:pt x="856" y="9669"/>
                    <a:pt x="856" y="10605"/>
                  </a:cubicBezTo>
                  <a:cubicBezTo>
                    <a:pt x="856" y="12009"/>
                    <a:pt x="1129" y="13334"/>
                    <a:pt x="1674" y="14543"/>
                  </a:cubicBezTo>
                  <a:cubicBezTo>
                    <a:pt x="2179" y="15752"/>
                    <a:pt x="2919" y="16843"/>
                    <a:pt x="3814" y="17740"/>
                  </a:cubicBezTo>
                  <a:cubicBezTo>
                    <a:pt x="4709" y="18676"/>
                    <a:pt x="5799" y="19378"/>
                    <a:pt x="7044" y="19923"/>
                  </a:cubicBezTo>
                  <a:cubicBezTo>
                    <a:pt x="8251" y="20469"/>
                    <a:pt x="9574" y="20742"/>
                    <a:pt x="10975" y="20742"/>
                  </a:cubicBezTo>
                  <a:cubicBezTo>
                    <a:pt x="11909" y="20742"/>
                    <a:pt x="12804" y="20625"/>
                    <a:pt x="13661" y="20352"/>
                  </a:cubicBezTo>
                  <a:cubicBezTo>
                    <a:pt x="14517" y="20118"/>
                    <a:pt x="15334" y="19768"/>
                    <a:pt x="16112" y="19339"/>
                  </a:cubicBezTo>
                  <a:cubicBezTo>
                    <a:pt x="16852" y="18871"/>
                    <a:pt x="17552" y="18325"/>
                    <a:pt x="18175" y="17701"/>
                  </a:cubicBezTo>
                  <a:cubicBezTo>
                    <a:pt x="18798" y="17038"/>
                    <a:pt x="19343" y="16336"/>
                    <a:pt x="19771" y="15557"/>
                  </a:cubicBezTo>
                  <a:cubicBezTo>
                    <a:pt x="19421" y="15752"/>
                    <a:pt x="19031" y="15908"/>
                    <a:pt x="18642" y="16064"/>
                  </a:cubicBezTo>
                  <a:cubicBezTo>
                    <a:pt x="18292" y="16219"/>
                    <a:pt x="17903" y="16336"/>
                    <a:pt x="17514" y="16414"/>
                  </a:cubicBezTo>
                  <a:cubicBezTo>
                    <a:pt x="17085" y="16492"/>
                    <a:pt x="16696" y="16570"/>
                    <a:pt x="16268" y="16609"/>
                  </a:cubicBezTo>
                  <a:cubicBezTo>
                    <a:pt x="15879" y="16648"/>
                    <a:pt x="15451" y="16687"/>
                    <a:pt x="15062" y="16687"/>
                  </a:cubicBezTo>
                  <a:cubicBezTo>
                    <a:pt x="13661" y="16687"/>
                    <a:pt x="12298" y="16414"/>
                    <a:pt x="11053" y="15869"/>
                  </a:cubicBezTo>
                  <a:cubicBezTo>
                    <a:pt x="9808" y="15323"/>
                    <a:pt x="8718" y="14621"/>
                    <a:pt x="7823" y="13685"/>
                  </a:cubicBezTo>
                  <a:cubicBezTo>
                    <a:pt x="6889" y="12749"/>
                    <a:pt x="6110" y="11658"/>
                    <a:pt x="5604" y="10410"/>
                  </a:cubicBezTo>
                  <a:cubicBezTo>
                    <a:pt x="5059" y="9162"/>
                    <a:pt x="4787" y="7837"/>
                    <a:pt x="4787" y="6433"/>
                  </a:cubicBezTo>
                  <a:cubicBezTo>
                    <a:pt x="4787" y="6004"/>
                    <a:pt x="4787" y="5614"/>
                    <a:pt x="4865" y="5225"/>
                  </a:cubicBezTo>
                  <a:cubicBezTo>
                    <a:pt x="4904" y="4835"/>
                    <a:pt x="4982" y="4484"/>
                    <a:pt x="5098" y="4094"/>
                  </a:cubicBezTo>
                  <a:cubicBezTo>
                    <a:pt x="5137" y="3704"/>
                    <a:pt x="5254" y="3353"/>
                    <a:pt x="5371" y="2963"/>
                  </a:cubicBezTo>
                  <a:cubicBezTo>
                    <a:pt x="5526" y="2612"/>
                    <a:pt x="5682" y="2261"/>
                    <a:pt x="5838" y="1910"/>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45" name="Shape 3811">
              <a:extLst>
                <a:ext uri="{FF2B5EF4-FFF2-40B4-BE49-F238E27FC236}">
                  <a16:creationId xmlns:a16="http://schemas.microsoft.com/office/drawing/2014/main" id="{8DF370D2-75A8-4ACF-B8C8-D89EF4E054AA}"/>
                </a:ext>
              </a:extLst>
            </p:cNvPr>
            <p:cNvSpPr/>
            <p:nvPr/>
          </p:nvSpPr>
          <p:spPr>
            <a:xfrm>
              <a:off x="8459727" y="2516763"/>
              <a:ext cx="264104" cy="233033"/>
            </a:xfrm>
            <a:custGeom>
              <a:avLst/>
              <a:gdLst/>
              <a:ahLst/>
              <a:cxnLst>
                <a:cxn ang="0">
                  <a:pos x="wd2" y="hd2"/>
                </a:cxn>
                <a:cxn ang="5400000">
                  <a:pos x="wd2" y="hd2"/>
                </a:cxn>
                <a:cxn ang="10800000">
                  <a:pos x="wd2" y="hd2"/>
                </a:cxn>
                <a:cxn ang="16200000">
                  <a:pos x="wd2" y="hd2"/>
                </a:cxn>
              </a:cxnLst>
              <a:rect l="0" t="0" r="r" b="b"/>
              <a:pathLst>
                <a:path w="21600" h="21600" extrusionOk="0">
                  <a:moveTo>
                    <a:pt x="21600" y="16948"/>
                  </a:moveTo>
                  <a:lnTo>
                    <a:pt x="11142" y="16948"/>
                  </a:lnTo>
                  <a:lnTo>
                    <a:pt x="11142" y="20714"/>
                  </a:lnTo>
                  <a:lnTo>
                    <a:pt x="14074" y="20714"/>
                  </a:lnTo>
                  <a:lnTo>
                    <a:pt x="14074" y="21600"/>
                  </a:lnTo>
                  <a:lnTo>
                    <a:pt x="7428" y="21600"/>
                  </a:lnTo>
                  <a:lnTo>
                    <a:pt x="7428" y="20714"/>
                  </a:lnTo>
                  <a:lnTo>
                    <a:pt x="10360" y="20714"/>
                  </a:lnTo>
                  <a:lnTo>
                    <a:pt x="10360" y="16948"/>
                  </a:lnTo>
                  <a:lnTo>
                    <a:pt x="0" y="16948"/>
                  </a:lnTo>
                  <a:lnTo>
                    <a:pt x="0" y="0"/>
                  </a:lnTo>
                  <a:lnTo>
                    <a:pt x="21600" y="0"/>
                  </a:lnTo>
                  <a:lnTo>
                    <a:pt x="21600" y="16948"/>
                  </a:lnTo>
                  <a:close/>
                  <a:moveTo>
                    <a:pt x="782" y="997"/>
                  </a:moveTo>
                  <a:lnTo>
                    <a:pt x="782" y="16062"/>
                  </a:lnTo>
                  <a:lnTo>
                    <a:pt x="20720" y="16062"/>
                  </a:lnTo>
                  <a:lnTo>
                    <a:pt x="20720" y="997"/>
                  </a:lnTo>
                  <a:lnTo>
                    <a:pt x="782" y="997"/>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46" name="Shape 3812">
              <a:extLst>
                <a:ext uri="{FF2B5EF4-FFF2-40B4-BE49-F238E27FC236}">
                  <a16:creationId xmlns:a16="http://schemas.microsoft.com/office/drawing/2014/main" id="{37C7B484-2E7E-4149-ACA8-63BB07E7B5D2}"/>
                </a:ext>
              </a:extLst>
            </p:cNvPr>
            <p:cNvSpPr/>
            <p:nvPr/>
          </p:nvSpPr>
          <p:spPr>
            <a:xfrm>
              <a:off x="9129408" y="2481510"/>
              <a:ext cx="172086" cy="303540"/>
            </a:xfrm>
            <a:custGeom>
              <a:avLst/>
              <a:gdLst/>
              <a:ahLst/>
              <a:cxnLst>
                <a:cxn ang="0">
                  <a:pos x="wd2" y="hd2"/>
                </a:cxn>
                <a:cxn ang="5400000">
                  <a:pos x="wd2" y="hd2"/>
                </a:cxn>
                <a:cxn ang="10800000">
                  <a:pos x="wd2" y="hd2"/>
                </a:cxn>
                <a:cxn ang="16200000">
                  <a:pos x="wd2" y="hd2"/>
                </a:cxn>
              </a:cxnLst>
              <a:rect l="0" t="0" r="r" b="b"/>
              <a:pathLst>
                <a:path w="21600" h="21600" extrusionOk="0">
                  <a:moveTo>
                    <a:pt x="20340" y="7547"/>
                  </a:moveTo>
                  <a:cubicBezTo>
                    <a:pt x="21600" y="7547"/>
                    <a:pt x="21600" y="7547"/>
                    <a:pt x="21600" y="7547"/>
                  </a:cubicBezTo>
                  <a:cubicBezTo>
                    <a:pt x="21600" y="11125"/>
                    <a:pt x="21600" y="11125"/>
                    <a:pt x="21600" y="11125"/>
                  </a:cubicBezTo>
                  <a:cubicBezTo>
                    <a:pt x="21600" y="11939"/>
                    <a:pt x="21371" y="12719"/>
                    <a:pt x="20798" y="13467"/>
                  </a:cubicBezTo>
                  <a:cubicBezTo>
                    <a:pt x="20282" y="14183"/>
                    <a:pt x="19537" y="14834"/>
                    <a:pt x="18621" y="15387"/>
                  </a:cubicBezTo>
                  <a:cubicBezTo>
                    <a:pt x="17704" y="15940"/>
                    <a:pt x="16615" y="16395"/>
                    <a:pt x="15355" y="16720"/>
                  </a:cubicBezTo>
                  <a:cubicBezTo>
                    <a:pt x="14094" y="17046"/>
                    <a:pt x="12777" y="17208"/>
                    <a:pt x="11344" y="17273"/>
                  </a:cubicBezTo>
                  <a:cubicBezTo>
                    <a:pt x="11459" y="17273"/>
                    <a:pt x="11459" y="17273"/>
                    <a:pt x="11459" y="17273"/>
                  </a:cubicBezTo>
                  <a:cubicBezTo>
                    <a:pt x="11459" y="20884"/>
                    <a:pt x="11459" y="20884"/>
                    <a:pt x="11459" y="20884"/>
                  </a:cubicBezTo>
                  <a:cubicBezTo>
                    <a:pt x="17131" y="20884"/>
                    <a:pt x="17131" y="20884"/>
                    <a:pt x="17131" y="20884"/>
                  </a:cubicBezTo>
                  <a:cubicBezTo>
                    <a:pt x="17131" y="21600"/>
                    <a:pt x="17131" y="21600"/>
                    <a:pt x="17131" y="21600"/>
                  </a:cubicBezTo>
                  <a:cubicBezTo>
                    <a:pt x="4469" y="21600"/>
                    <a:pt x="4469" y="21600"/>
                    <a:pt x="4469" y="21600"/>
                  </a:cubicBezTo>
                  <a:cubicBezTo>
                    <a:pt x="4469" y="20884"/>
                    <a:pt x="4469" y="20884"/>
                    <a:pt x="4469" y="20884"/>
                  </a:cubicBezTo>
                  <a:cubicBezTo>
                    <a:pt x="10198" y="20884"/>
                    <a:pt x="10198" y="20884"/>
                    <a:pt x="10198" y="20884"/>
                  </a:cubicBezTo>
                  <a:cubicBezTo>
                    <a:pt x="10198" y="17273"/>
                    <a:pt x="10198" y="17273"/>
                    <a:pt x="10198" y="17273"/>
                  </a:cubicBezTo>
                  <a:cubicBezTo>
                    <a:pt x="10313" y="17273"/>
                    <a:pt x="10313" y="17273"/>
                    <a:pt x="10313" y="17273"/>
                  </a:cubicBezTo>
                  <a:cubicBezTo>
                    <a:pt x="8823" y="17208"/>
                    <a:pt x="7506" y="17046"/>
                    <a:pt x="6245" y="16720"/>
                  </a:cubicBezTo>
                  <a:cubicBezTo>
                    <a:pt x="5042" y="16395"/>
                    <a:pt x="3896" y="15940"/>
                    <a:pt x="2979" y="15387"/>
                  </a:cubicBezTo>
                  <a:cubicBezTo>
                    <a:pt x="2063" y="14834"/>
                    <a:pt x="1375" y="14183"/>
                    <a:pt x="802" y="13467"/>
                  </a:cubicBezTo>
                  <a:cubicBezTo>
                    <a:pt x="286" y="12719"/>
                    <a:pt x="0" y="11939"/>
                    <a:pt x="0" y="11125"/>
                  </a:cubicBezTo>
                  <a:cubicBezTo>
                    <a:pt x="0" y="7547"/>
                    <a:pt x="0" y="7547"/>
                    <a:pt x="0" y="7547"/>
                  </a:cubicBezTo>
                  <a:cubicBezTo>
                    <a:pt x="1260" y="7547"/>
                    <a:pt x="1260" y="7547"/>
                    <a:pt x="1260" y="7547"/>
                  </a:cubicBezTo>
                  <a:cubicBezTo>
                    <a:pt x="1260" y="11125"/>
                    <a:pt x="1260" y="11125"/>
                    <a:pt x="1260" y="11125"/>
                  </a:cubicBezTo>
                  <a:cubicBezTo>
                    <a:pt x="1260" y="11906"/>
                    <a:pt x="1490" y="12589"/>
                    <a:pt x="2005" y="13240"/>
                  </a:cubicBezTo>
                  <a:cubicBezTo>
                    <a:pt x="2521" y="13890"/>
                    <a:pt x="3208" y="14476"/>
                    <a:pt x="4068" y="14996"/>
                  </a:cubicBezTo>
                  <a:cubicBezTo>
                    <a:pt x="4927" y="15484"/>
                    <a:pt x="5959" y="15842"/>
                    <a:pt x="7105" y="16135"/>
                  </a:cubicBezTo>
                  <a:cubicBezTo>
                    <a:pt x="8308" y="16428"/>
                    <a:pt x="9511" y="16558"/>
                    <a:pt x="10829" y="16558"/>
                  </a:cubicBezTo>
                  <a:cubicBezTo>
                    <a:pt x="12089" y="16558"/>
                    <a:pt x="13350" y="16428"/>
                    <a:pt x="14495" y="16135"/>
                  </a:cubicBezTo>
                  <a:cubicBezTo>
                    <a:pt x="15699" y="15842"/>
                    <a:pt x="16673" y="15484"/>
                    <a:pt x="17532" y="14996"/>
                  </a:cubicBezTo>
                  <a:cubicBezTo>
                    <a:pt x="18392" y="14476"/>
                    <a:pt x="19136" y="13890"/>
                    <a:pt x="19595" y="13240"/>
                  </a:cubicBezTo>
                  <a:cubicBezTo>
                    <a:pt x="20110" y="12589"/>
                    <a:pt x="20340" y="11906"/>
                    <a:pt x="20340" y="11125"/>
                  </a:cubicBezTo>
                  <a:lnTo>
                    <a:pt x="20340" y="7547"/>
                  </a:lnTo>
                  <a:close/>
                  <a:moveTo>
                    <a:pt x="10829" y="15127"/>
                  </a:moveTo>
                  <a:cubicBezTo>
                    <a:pt x="9855" y="15127"/>
                    <a:pt x="8995" y="14996"/>
                    <a:pt x="8136" y="14801"/>
                  </a:cubicBezTo>
                  <a:cubicBezTo>
                    <a:pt x="7276" y="14573"/>
                    <a:pt x="6532" y="14313"/>
                    <a:pt x="5901" y="13988"/>
                  </a:cubicBezTo>
                  <a:cubicBezTo>
                    <a:pt x="5214" y="13598"/>
                    <a:pt x="4755" y="13175"/>
                    <a:pt x="4354" y="12687"/>
                  </a:cubicBezTo>
                  <a:cubicBezTo>
                    <a:pt x="4011" y="12231"/>
                    <a:pt x="3781" y="11711"/>
                    <a:pt x="3781" y="11125"/>
                  </a:cubicBezTo>
                  <a:cubicBezTo>
                    <a:pt x="3781" y="3936"/>
                    <a:pt x="3781" y="3936"/>
                    <a:pt x="3781" y="3936"/>
                  </a:cubicBezTo>
                  <a:cubicBezTo>
                    <a:pt x="3781" y="3383"/>
                    <a:pt x="4011" y="2895"/>
                    <a:pt x="4354" y="2407"/>
                  </a:cubicBezTo>
                  <a:cubicBezTo>
                    <a:pt x="4755" y="1919"/>
                    <a:pt x="5214" y="1496"/>
                    <a:pt x="5901" y="1139"/>
                  </a:cubicBezTo>
                  <a:cubicBezTo>
                    <a:pt x="6532" y="781"/>
                    <a:pt x="7276" y="488"/>
                    <a:pt x="8136" y="293"/>
                  </a:cubicBezTo>
                  <a:cubicBezTo>
                    <a:pt x="8995" y="98"/>
                    <a:pt x="9855" y="0"/>
                    <a:pt x="10829" y="0"/>
                  </a:cubicBezTo>
                  <a:cubicBezTo>
                    <a:pt x="11745" y="0"/>
                    <a:pt x="12662" y="98"/>
                    <a:pt x="13521" y="293"/>
                  </a:cubicBezTo>
                  <a:cubicBezTo>
                    <a:pt x="14381" y="488"/>
                    <a:pt x="15126" y="781"/>
                    <a:pt x="15756" y="1139"/>
                  </a:cubicBezTo>
                  <a:cubicBezTo>
                    <a:pt x="16386" y="1496"/>
                    <a:pt x="16902" y="1919"/>
                    <a:pt x="17246" y="2407"/>
                  </a:cubicBezTo>
                  <a:cubicBezTo>
                    <a:pt x="17647" y="2895"/>
                    <a:pt x="17819" y="3383"/>
                    <a:pt x="17819" y="3936"/>
                  </a:cubicBezTo>
                  <a:cubicBezTo>
                    <a:pt x="17819" y="11125"/>
                    <a:pt x="17819" y="11125"/>
                    <a:pt x="17819" y="11125"/>
                  </a:cubicBezTo>
                  <a:cubicBezTo>
                    <a:pt x="17819" y="11711"/>
                    <a:pt x="17647" y="12231"/>
                    <a:pt x="17246" y="12687"/>
                  </a:cubicBezTo>
                  <a:cubicBezTo>
                    <a:pt x="16902" y="13175"/>
                    <a:pt x="16386" y="13598"/>
                    <a:pt x="15756" y="13988"/>
                  </a:cubicBezTo>
                  <a:cubicBezTo>
                    <a:pt x="15126" y="14313"/>
                    <a:pt x="14381" y="14573"/>
                    <a:pt x="13521" y="14801"/>
                  </a:cubicBezTo>
                  <a:cubicBezTo>
                    <a:pt x="12662" y="14996"/>
                    <a:pt x="11745" y="15127"/>
                    <a:pt x="10829" y="15127"/>
                  </a:cubicBezTo>
                  <a:close/>
                  <a:moveTo>
                    <a:pt x="5042" y="3936"/>
                  </a:moveTo>
                  <a:cubicBezTo>
                    <a:pt x="5042" y="11125"/>
                    <a:pt x="5042" y="11125"/>
                    <a:pt x="5042" y="11125"/>
                  </a:cubicBezTo>
                  <a:cubicBezTo>
                    <a:pt x="5042" y="11581"/>
                    <a:pt x="5214" y="12004"/>
                    <a:pt x="5558" y="12394"/>
                  </a:cubicBezTo>
                  <a:cubicBezTo>
                    <a:pt x="5901" y="12817"/>
                    <a:pt x="6302" y="13142"/>
                    <a:pt x="6761" y="13467"/>
                  </a:cubicBezTo>
                  <a:cubicBezTo>
                    <a:pt x="7276" y="13760"/>
                    <a:pt x="7849" y="13988"/>
                    <a:pt x="8594" y="14151"/>
                  </a:cubicBezTo>
                  <a:cubicBezTo>
                    <a:pt x="9282" y="14313"/>
                    <a:pt x="10027" y="14411"/>
                    <a:pt x="10829" y="14411"/>
                  </a:cubicBezTo>
                  <a:cubicBezTo>
                    <a:pt x="11631" y="14411"/>
                    <a:pt x="12376" y="14313"/>
                    <a:pt x="13063" y="14151"/>
                  </a:cubicBezTo>
                  <a:cubicBezTo>
                    <a:pt x="13751" y="13988"/>
                    <a:pt x="14324" y="13760"/>
                    <a:pt x="14839" y="13467"/>
                  </a:cubicBezTo>
                  <a:cubicBezTo>
                    <a:pt x="15412" y="13142"/>
                    <a:pt x="15813" y="12817"/>
                    <a:pt x="16100" y="12394"/>
                  </a:cubicBezTo>
                  <a:cubicBezTo>
                    <a:pt x="16386" y="12004"/>
                    <a:pt x="16558" y="11581"/>
                    <a:pt x="16558" y="11125"/>
                  </a:cubicBezTo>
                  <a:cubicBezTo>
                    <a:pt x="16558" y="3936"/>
                    <a:pt x="16558" y="3936"/>
                    <a:pt x="16558" y="3936"/>
                  </a:cubicBezTo>
                  <a:cubicBezTo>
                    <a:pt x="16558" y="3481"/>
                    <a:pt x="16386" y="3058"/>
                    <a:pt x="16100" y="2667"/>
                  </a:cubicBezTo>
                  <a:cubicBezTo>
                    <a:pt x="15813" y="2277"/>
                    <a:pt x="15412" y="1919"/>
                    <a:pt x="14839" y="1659"/>
                  </a:cubicBezTo>
                  <a:cubicBezTo>
                    <a:pt x="14324" y="1366"/>
                    <a:pt x="13751" y="1139"/>
                    <a:pt x="13063" y="976"/>
                  </a:cubicBezTo>
                  <a:cubicBezTo>
                    <a:pt x="12376" y="813"/>
                    <a:pt x="11631" y="716"/>
                    <a:pt x="10829" y="716"/>
                  </a:cubicBezTo>
                  <a:cubicBezTo>
                    <a:pt x="10027" y="716"/>
                    <a:pt x="9282" y="813"/>
                    <a:pt x="8594" y="976"/>
                  </a:cubicBezTo>
                  <a:cubicBezTo>
                    <a:pt x="7849" y="1139"/>
                    <a:pt x="7276" y="1366"/>
                    <a:pt x="6761" y="1659"/>
                  </a:cubicBezTo>
                  <a:cubicBezTo>
                    <a:pt x="6302" y="1919"/>
                    <a:pt x="5901" y="2277"/>
                    <a:pt x="5558" y="2667"/>
                  </a:cubicBezTo>
                  <a:cubicBezTo>
                    <a:pt x="5214" y="3058"/>
                    <a:pt x="5042" y="3481"/>
                    <a:pt x="5042" y="3936"/>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47" name="Shape 3813">
              <a:extLst>
                <a:ext uri="{FF2B5EF4-FFF2-40B4-BE49-F238E27FC236}">
                  <a16:creationId xmlns:a16="http://schemas.microsoft.com/office/drawing/2014/main" id="{A3241344-562A-4AA4-8F6C-C51F034801CA}"/>
                </a:ext>
              </a:extLst>
            </p:cNvPr>
            <p:cNvSpPr/>
            <p:nvPr/>
          </p:nvSpPr>
          <p:spPr>
            <a:xfrm>
              <a:off x="9717228" y="2547407"/>
              <a:ext cx="243788" cy="17208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5100"/>
                  </a:lnTo>
                  <a:lnTo>
                    <a:pt x="0" y="5100"/>
                  </a:lnTo>
                  <a:lnTo>
                    <a:pt x="0" y="0"/>
                  </a:lnTo>
                  <a:close/>
                  <a:moveTo>
                    <a:pt x="0" y="13350"/>
                  </a:moveTo>
                  <a:lnTo>
                    <a:pt x="0" y="8250"/>
                  </a:lnTo>
                  <a:lnTo>
                    <a:pt x="21600" y="8250"/>
                  </a:lnTo>
                  <a:lnTo>
                    <a:pt x="21600" y="13350"/>
                  </a:lnTo>
                  <a:lnTo>
                    <a:pt x="0" y="13350"/>
                  </a:lnTo>
                  <a:close/>
                  <a:moveTo>
                    <a:pt x="0" y="21600"/>
                  </a:moveTo>
                  <a:lnTo>
                    <a:pt x="0" y="16500"/>
                  </a:lnTo>
                  <a:lnTo>
                    <a:pt x="21600" y="16500"/>
                  </a:lnTo>
                  <a:lnTo>
                    <a:pt x="21600" y="21600"/>
                  </a:lnTo>
                  <a:lnTo>
                    <a:pt x="0" y="21600"/>
                  </a:lnTo>
                  <a:close/>
                  <a:moveTo>
                    <a:pt x="20647" y="3750"/>
                  </a:moveTo>
                  <a:lnTo>
                    <a:pt x="20647" y="1200"/>
                  </a:lnTo>
                  <a:lnTo>
                    <a:pt x="847" y="1200"/>
                  </a:lnTo>
                  <a:lnTo>
                    <a:pt x="847" y="3750"/>
                  </a:lnTo>
                  <a:lnTo>
                    <a:pt x="20647" y="3750"/>
                  </a:lnTo>
                  <a:close/>
                  <a:moveTo>
                    <a:pt x="847" y="9450"/>
                  </a:moveTo>
                  <a:lnTo>
                    <a:pt x="847" y="12000"/>
                  </a:lnTo>
                  <a:lnTo>
                    <a:pt x="20647" y="12000"/>
                  </a:lnTo>
                  <a:lnTo>
                    <a:pt x="20647" y="9450"/>
                  </a:lnTo>
                  <a:lnTo>
                    <a:pt x="847" y="9450"/>
                  </a:lnTo>
                  <a:close/>
                  <a:moveTo>
                    <a:pt x="847" y="17850"/>
                  </a:moveTo>
                  <a:lnTo>
                    <a:pt x="847" y="20400"/>
                  </a:lnTo>
                  <a:lnTo>
                    <a:pt x="20647" y="20400"/>
                  </a:lnTo>
                  <a:lnTo>
                    <a:pt x="20647" y="17850"/>
                  </a:lnTo>
                  <a:lnTo>
                    <a:pt x="847" y="17850"/>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48" name="Shape 3814">
              <a:extLst>
                <a:ext uri="{FF2B5EF4-FFF2-40B4-BE49-F238E27FC236}">
                  <a16:creationId xmlns:a16="http://schemas.microsoft.com/office/drawing/2014/main" id="{A44229DE-272F-4A29-BA72-81581FF87244}"/>
                </a:ext>
              </a:extLst>
            </p:cNvPr>
            <p:cNvSpPr/>
            <p:nvPr/>
          </p:nvSpPr>
          <p:spPr>
            <a:xfrm>
              <a:off x="10336120" y="2510190"/>
              <a:ext cx="253348" cy="246178"/>
            </a:xfrm>
            <a:custGeom>
              <a:avLst/>
              <a:gdLst/>
              <a:ahLst/>
              <a:cxnLst>
                <a:cxn ang="0">
                  <a:pos x="wd2" y="hd2"/>
                </a:cxn>
                <a:cxn ang="5400000">
                  <a:pos x="wd2" y="hd2"/>
                </a:cxn>
                <a:cxn ang="10800000">
                  <a:pos x="wd2" y="hd2"/>
                </a:cxn>
                <a:cxn ang="16200000">
                  <a:pos x="wd2" y="hd2"/>
                </a:cxn>
              </a:cxnLst>
              <a:rect l="0" t="0" r="r" b="b"/>
              <a:pathLst>
                <a:path w="21600" h="21600" extrusionOk="0">
                  <a:moveTo>
                    <a:pt x="16506" y="210"/>
                  </a:moveTo>
                  <a:lnTo>
                    <a:pt x="21600" y="2936"/>
                  </a:lnTo>
                  <a:lnTo>
                    <a:pt x="21600" y="21600"/>
                  </a:lnTo>
                  <a:lnTo>
                    <a:pt x="15996" y="18664"/>
                  </a:lnTo>
                  <a:lnTo>
                    <a:pt x="10800" y="21390"/>
                  </a:lnTo>
                  <a:lnTo>
                    <a:pt x="5604" y="18664"/>
                  </a:lnTo>
                  <a:lnTo>
                    <a:pt x="0" y="21600"/>
                  </a:lnTo>
                  <a:lnTo>
                    <a:pt x="0" y="2936"/>
                  </a:lnTo>
                  <a:lnTo>
                    <a:pt x="5604" y="0"/>
                  </a:lnTo>
                  <a:lnTo>
                    <a:pt x="10800" y="2621"/>
                  </a:lnTo>
                  <a:lnTo>
                    <a:pt x="15589" y="210"/>
                  </a:lnTo>
                  <a:lnTo>
                    <a:pt x="15996" y="0"/>
                  </a:lnTo>
                  <a:lnTo>
                    <a:pt x="16506" y="210"/>
                  </a:lnTo>
                  <a:close/>
                  <a:moveTo>
                    <a:pt x="5196" y="17930"/>
                  </a:moveTo>
                  <a:lnTo>
                    <a:pt x="5196" y="1153"/>
                  </a:lnTo>
                  <a:lnTo>
                    <a:pt x="815" y="3460"/>
                  </a:lnTo>
                  <a:lnTo>
                    <a:pt x="815" y="20132"/>
                  </a:lnTo>
                  <a:lnTo>
                    <a:pt x="5196" y="17930"/>
                  </a:lnTo>
                  <a:close/>
                  <a:moveTo>
                    <a:pt x="10392" y="20132"/>
                  </a:moveTo>
                  <a:lnTo>
                    <a:pt x="10392" y="3460"/>
                  </a:lnTo>
                  <a:lnTo>
                    <a:pt x="6011" y="1153"/>
                  </a:lnTo>
                  <a:lnTo>
                    <a:pt x="6011" y="17930"/>
                  </a:lnTo>
                  <a:lnTo>
                    <a:pt x="10392" y="20132"/>
                  </a:lnTo>
                  <a:close/>
                  <a:moveTo>
                    <a:pt x="15589" y="17930"/>
                  </a:moveTo>
                  <a:lnTo>
                    <a:pt x="15589" y="1153"/>
                  </a:lnTo>
                  <a:lnTo>
                    <a:pt x="11208" y="3460"/>
                  </a:lnTo>
                  <a:lnTo>
                    <a:pt x="11208" y="20132"/>
                  </a:lnTo>
                  <a:lnTo>
                    <a:pt x="15589" y="17930"/>
                  </a:lnTo>
                  <a:close/>
                  <a:moveTo>
                    <a:pt x="20785" y="20132"/>
                  </a:moveTo>
                  <a:lnTo>
                    <a:pt x="20785" y="3460"/>
                  </a:lnTo>
                  <a:lnTo>
                    <a:pt x="16404" y="1153"/>
                  </a:lnTo>
                  <a:lnTo>
                    <a:pt x="16404" y="17930"/>
                  </a:lnTo>
                  <a:lnTo>
                    <a:pt x="20785" y="20132"/>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49" name="Shape 3815">
              <a:extLst>
                <a:ext uri="{FF2B5EF4-FFF2-40B4-BE49-F238E27FC236}">
                  <a16:creationId xmlns:a16="http://schemas.microsoft.com/office/drawing/2014/main" id="{63E3CAF6-89F7-4B15-8258-B0AFC4FC2362}"/>
                </a:ext>
              </a:extLst>
            </p:cNvPr>
            <p:cNvSpPr/>
            <p:nvPr/>
          </p:nvSpPr>
          <p:spPr>
            <a:xfrm>
              <a:off x="1579025" y="3101817"/>
              <a:ext cx="304735" cy="131455"/>
            </a:xfrm>
            <a:custGeom>
              <a:avLst/>
              <a:gdLst/>
              <a:ahLst/>
              <a:cxnLst>
                <a:cxn ang="0">
                  <a:pos x="wd2" y="hd2"/>
                </a:cxn>
                <a:cxn ang="5400000">
                  <a:pos x="wd2" y="hd2"/>
                </a:cxn>
                <a:cxn ang="10800000">
                  <a:pos x="wd2" y="hd2"/>
                </a:cxn>
                <a:cxn ang="16200000">
                  <a:pos x="wd2" y="hd2"/>
                </a:cxn>
              </a:cxnLst>
              <a:rect l="0" t="0" r="r" b="b"/>
              <a:pathLst>
                <a:path w="21600" h="21600" extrusionOk="0">
                  <a:moveTo>
                    <a:pt x="4696" y="19887"/>
                  </a:moveTo>
                  <a:cubicBezTo>
                    <a:pt x="4987" y="19887"/>
                    <a:pt x="5246" y="19887"/>
                    <a:pt x="5505" y="19738"/>
                  </a:cubicBezTo>
                  <a:cubicBezTo>
                    <a:pt x="5764" y="19589"/>
                    <a:pt x="6056" y="19366"/>
                    <a:pt x="6282" y="19142"/>
                  </a:cubicBezTo>
                  <a:cubicBezTo>
                    <a:pt x="6509" y="18844"/>
                    <a:pt x="6736" y="18546"/>
                    <a:pt x="6963" y="18248"/>
                  </a:cubicBezTo>
                  <a:cubicBezTo>
                    <a:pt x="7189" y="17876"/>
                    <a:pt x="7384" y="17429"/>
                    <a:pt x="7545" y="16982"/>
                  </a:cubicBezTo>
                  <a:cubicBezTo>
                    <a:pt x="8064" y="18174"/>
                    <a:pt x="8064" y="18174"/>
                    <a:pt x="8064" y="18174"/>
                  </a:cubicBezTo>
                  <a:cubicBezTo>
                    <a:pt x="7869" y="18695"/>
                    <a:pt x="7643" y="19142"/>
                    <a:pt x="7384" y="19589"/>
                  </a:cubicBezTo>
                  <a:cubicBezTo>
                    <a:pt x="7124" y="19961"/>
                    <a:pt x="6865" y="20334"/>
                    <a:pt x="6542" y="20706"/>
                  </a:cubicBezTo>
                  <a:cubicBezTo>
                    <a:pt x="6250" y="20930"/>
                    <a:pt x="5959" y="21153"/>
                    <a:pt x="5667" y="21302"/>
                  </a:cubicBezTo>
                  <a:cubicBezTo>
                    <a:pt x="5343" y="21451"/>
                    <a:pt x="5019" y="21600"/>
                    <a:pt x="4696" y="21600"/>
                  </a:cubicBezTo>
                  <a:cubicBezTo>
                    <a:pt x="4048" y="21600"/>
                    <a:pt x="3433" y="21302"/>
                    <a:pt x="2882" y="20706"/>
                  </a:cubicBezTo>
                  <a:cubicBezTo>
                    <a:pt x="2332" y="20110"/>
                    <a:pt x="1813" y="19366"/>
                    <a:pt x="1393" y="18397"/>
                  </a:cubicBezTo>
                  <a:cubicBezTo>
                    <a:pt x="972" y="17429"/>
                    <a:pt x="648" y="16237"/>
                    <a:pt x="389" y="14971"/>
                  </a:cubicBezTo>
                  <a:cubicBezTo>
                    <a:pt x="130" y="13705"/>
                    <a:pt x="0" y="12290"/>
                    <a:pt x="0" y="10800"/>
                  </a:cubicBezTo>
                  <a:cubicBezTo>
                    <a:pt x="0" y="9310"/>
                    <a:pt x="130" y="7895"/>
                    <a:pt x="389" y="6629"/>
                  </a:cubicBezTo>
                  <a:cubicBezTo>
                    <a:pt x="648" y="5363"/>
                    <a:pt x="972" y="4171"/>
                    <a:pt x="1393" y="3203"/>
                  </a:cubicBezTo>
                  <a:cubicBezTo>
                    <a:pt x="1813" y="2234"/>
                    <a:pt x="2332" y="1490"/>
                    <a:pt x="2882" y="894"/>
                  </a:cubicBezTo>
                  <a:cubicBezTo>
                    <a:pt x="3433" y="298"/>
                    <a:pt x="4048" y="0"/>
                    <a:pt x="4696" y="0"/>
                  </a:cubicBezTo>
                  <a:cubicBezTo>
                    <a:pt x="4987" y="0"/>
                    <a:pt x="5311" y="149"/>
                    <a:pt x="5635" y="298"/>
                  </a:cubicBezTo>
                  <a:cubicBezTo>
                    <a:pt x="5926" y="447"/>
                    <a:pt x="6218" y="670"/>
                    <a:pt x="6509" y="894"/>
                  </a:cubicBezTo>
                  <a:cubicBezTo>
                    <a:pt x="6768" y="1192"/>
                    <a:pt x="6995" y="1490"/>
                    <a:pt x="7254" y="1862"/>
                  </a:cubicBezTo>
                  <a:cubicBezTo>
                    <a:pt x="7513" y="2160"/>
                    <a:pt x="7740" y="2607"/>
                    <a:pt x="7934" y="3128"/>
                  </a:cubicBezTo>
                  <a:cubicBezTo>
                    <a:pt x="7966" y="3128"/>
                    <a:pt x="7966" y="3128"/>
                    <a:pt x="7966" y="3128"/>
                  </a:cubicBezTo>
                  <a:cubicBezTo>
                    <a:pt x="9359" y="6331"/>
                    <a:pt x="9359" y="6331"/>
                    <a:pt x="9359" y="6331"/>
                  </a:cubicBezTo>
                  <a:cubicBezTo>
                    <a:pt x="9359" y="3352"/>
                    <a:pt x="9359" y="3352"/>
                    <a:pt x="9359" y="3352"/>
                  </a:cubicBezTo>
                  <a:cubicBezTo>
                    <a:pt x="10104" y="3352"/>
                    <a:pt x="10104" y="3352"/>
                    <a:pt x="10104" y="3352"/>
                  </a:cubicBezTo>
                  <a:cubicBezTo>
                    <a:pt x="10104" y="9161"/>
                    <a:pt x="10104" y="9161"/>
                    <a:pt x="10104" y="9161"/>
                  </a:cubicBezTo>
                  <a:cubicBezTo>
                    <a:pt x="7545" y="9161"/>
                    <a:pt x="7545" y="9161"/>
                    <a:pt x="7545" y="9161"/>
                  </a:cubicBezTo>
                  <a:cubicBezTo>
                    <a:pt x="7545" y="7523"/>
                    <a:pt x="7545" y="7523"/>
                    <a:pt x="7545" y="7523"/>
                  </a:cubicBezTo>
                  <a:cubicBezTo>
                    <a:pt x="8873" y="7523"/>
                    <a:pt x="8873" y="7523"/>
                    <a:pt x="8873" y="7523"/>
                  </a:cubicBezTo>
                  <a:cubicBezTo>
                    <a:pt x="7448" y="4320"/>
                    <a:pt x="7448" y="4320"/>
                    <a:pt x="7448" y="4320"/>
                  </a:cubicBezTo>
                  <a:cubicBezTo>
                    <a:pt x="7448" y="4171"/>
                    <a:pt x="7448" y="4171"/>
                    <a:pt x="7448" y="4171"/>
                  </a:cubicBezTo>
                  <a:cubicBezTo>
                    <a:pt x="7222" y="3799"/>
                    <a:pt x="7027" y="3501"/>
                    <a:pt x="6833" y="3203"/>
                  </a:cubicBezTo>
                  <a:cubicBezTo>
                    <a:pt x="6639" y="2905"/>
                    <a:pt x="6412" y="2607"/>
                    <a:pt x="6153" y="2383"/>
                  </a:cubicBezTo>
                  <a:cubicBezTo>
                    <a:pt x="5926" y="2160"/>
                    <a:pt x="5700" y="2011"/>
                    <a:pt x="5440" y="1862"/>
                  </a:cubicBezTo>
                  <a:cubicBezTo>
                    <a:pt x="5181" y="1713"/>
                    <a:pt x="4955" y="1713"/>
                    <a:pt x="4696" y="1713"/>
                  </a:cubicBezTo>
                  <a:cubicBezTo>
                    <a:pt x="4145" y="1713"/>
                    <a:pt x="3659" y="1937"/>
                    <a:pt x="3141" y="2383"/>
                  </a:cubicBezTo>
                  <a:cubicBezTo>
                    <a:pt x="2655" y="2905"/>
                    <a:pt x="2234" y="3575"/>
                    <a:pt x="1911" y="4394"/>
                  </a:cubicBezTo>
                  <a:cubicBezTo>
                    <a:pt x="1554" y="5139"/>
                    <a:pt x="1263" y="6108"/>
                    <a:pt x="1036" y="7225"/>
                  </a:cubicBezTo>
                  <a:cubicBezTo>
                    <a:pt x="842" y="8417"/>
                    <a:pt x="712" y="9534"/>
                    <a:pt x="712" y="10800"/>
                  </a:cubicBezTo>
                  <a:cubicBezTo>
                    <a:pt x="712" y="11992"/>
                    <a:pt x="842" y="13183"/>
                    <a:pt x="1036" y="14375"/>
                  </a:cubicBezTo>
                  <a:cubicBezTo>
                    <a:pt x="1263" y="15492"/>
                    <a:pt x="1554" y="16386"/>
                    <a:pt x="1911" y="17206"/>
                  </a:cubicBezTo>
                  <a:cubicBezTo>
                    <a:pt x="2234" y="18025"/>
                    <a:pt x="2655" y="18695"/>
                    <a:pt x="3141" y="19217"/>
                  </a:cubicBezTo>
                  <a:cubicBezTo>
                    <a:pt x="3659" y="19663"/>
                    <a:pt x="4145" y="19887"/>
                    <a:pt x="4696" y="19887"/>
                  </a:cubicBezTo>
                  <a:close/>
                  <a:moveTo>
                    <a:pt x="14314" y="3948"/>
                  </a:moveTo>
                  <a:cubicBezTo>
                    <a:pt x="8064" y="18174"/>
                    <a:pt x="8064" y="18174"/>
                    <a:pt x="8064" y="18174"/>
                  </a:cubicBezTo>
                  <a:cubicBezTo>
                    <a:pt x="7545" y="16982"/>
                    <a:pt x="7545" y="16982"/>
                    <a:pt x="7545" y="16982"/>
                  </a:cubicBezTo>
                  <a:cubicBezTo>
                    <a:pt x="13796" y="2756"/>
                    <a:pt x="13796" y="2756"/>
                    <a:pt x="13796" y="2756"/>
                  </a:cubicBezTo>
                  <a:lnTo>
                    <a:pt x="14314" y="3948"/>
                  </a:lnTo>
                  <a:close/>
                  <a:moveTo>
                    <a:pt x="16904" y="0"/>
                  </a:moveTo>
                  <a:cubicBezTo>
                    <a:pt x="17552" y="0"/>
                    <a:pt x="18167" y="298"/>
                    <a:pt x="18718" y="894"/>
                  </a:cubicBezTo>
                  <a:cubicBezTo>
                    <a:pt x="19301" y="1490"/>
                    <a:pt x="19787" y="2234"/>
                    <a:pt x="20207" y="3203"/>
                  </a:cubicBezTo>
                  <a:cubicBezTo>
                    <a:pt x="20628" y="4171"/>
                    <a:pt x="20952" y="5363"/>
                    <a:pt x="21211" y="6629"/>
                  </a:cubicBezTo>
                  <a:cubicBezTo>
                    <a:pt x="21470" y="7895"/>
                    <a:pt x="21600" y="9310"/>
                    <a:pt x="21600" y="10800"/>
                  </a:cubicBezTo>
                  <a:cubicBezTo>
                    <a:pt x="21600" y="12290"/>
                    <a:pt x="21470" y="13705"/>
                    <a:pt x="21211" y="14971"/>
                  </a:cubicBezTo>
                  <a:cubicBezTo>
                    <a:pt x="20952" y="16237"/>
                    <a:pt x="20628" y="17429"/>
                    <a:pt x="20207" y="18397"/>
                  </a:cubicBezTo>
                  <a:cubicBezTo>
                    <a:pt x="19787" y="19366"/>
                    <a:pt x="19301" y="20110"/>
                    <a:pt x="18718" y="20706"/>
                  </a:cubicBezTo>
                  <a:cubicBezTo>
                    <a:pt x="18167" y="21302"/>
                    <a:pt x="17552" y="21600"/>
                    <a:pt x="16904" y="21600"/>
                  </a:cubicBezTo>
                  <a:cubicBezTo>
                    <a:pt x="16613" y="21600"/>
                    <a:pt x="16321" y="21526"/>
                    <a:pt x="15998" y="21377"/>
                  </a:cubicBezTo>
                  <a:cubicBezTo>
                    <a:pt x="15706" y="21228"/>
                    <a:pt x="15415" y="21079"/>
                    <a:pt x="15156" y="20781"/>
                  </a:cubicBezTo>
                  <a:cubicBezTo>
                    <a:pt x="14864" y="20557"/>
                    <a:pt x="14605" y="20185"/>
                    <a:pt x="14378" y="19812"/>
                  </a:cubicBezTo>
                  <a:cubicBezTo>
                    <a:pt x="14119" y="19440"/>
                    <a:pt x="13925" y="18993"/>
                    <a:pt x="13731" y="18546"/>
                  </a:cubicBezTo>
                  <a:cubicBezTo>
                    <a:pt x="13666" y="18546"/>
                    <a:pt x="13666" y="18546"/>
                    <a:pt x="13666" y="18546"/>
                  </a:cubicBezTo>
                  <a:cubicBezTo>
                    <a:pt x="11302" y="13109"/>
                    <a:pt x="11302" y="13109"/>
                    <a:pt x="11302" y="13109"/>
                  </a:cubicBezTo>
                  <a:cubicBezTo>
                    <a:pt x="11820" y="11992"/>
                    <a:pt x="11820" y="11992"/>
                    <a:pt x="11820" y="11992"/>
                  </a:cubicBezTo>
                  <a:cubicBezTo>
                    <a:pt x="14216" y="17429"/>
                    <a:pt x="14216" y="17429"/>
                    <a:pt x="14216" y="17429"/>
                  </a:cubicBezTo>
                  <a:cubicBezTo>
                    <a:pt x="14378" y="17801"/>
                    <a:pt x="14573" y="18174"/>
                    <a:pt x="14799" y="18472"/>
                  </a:cubicBezTo>
                  <a:cubicBezTo>
                    <a:pt x="14994" y="18770"/>
                    <a:pt x="15220" y="19068"/>
                    <a:pt x="15447" y="19217"/>
                  </a:cubicBezTo>
                  <a:cubicBezTo>
                    <a:pt x="15674" y="19440"/>
                    <a:pt x="15900" y="19589"/>
                    <a:pt x="16160" y="19738"/>
                  </a:cubicBezTo>
                  <a:cubicBezTo>
                    <a:pt x="16419" y="19887"/>
                    <a:pt x="16678" y="19887"/>
                    <a:pt x="16904" y="19887"/>
                  </a:cubicBezTo>
                  <a:cubicBezTo>
                    <a:pt x="17455" y="19887"/>
                    <a:pt x="17973" y="19663"/>
                    <a:pt x="18459" y="19217"/>
                  </a:cubicBezTo>
                  <a:cubicBezTo>
                    <a:pt x="18945" y="18695"/>
                    <a:pt x="19366" y="18025"/>
                    <a:pt x="19689" y="17206"/>
                  </a:cubicBezTo>
                  <a:cubicBezTo>
                    <a:pt x="20078" y="16386"/>
                    <a:pt x="20369" y="15492"/>
                    <a:pt x="20564" y="14375"/>
                  </a:cubicBezTo>
                  <a:cubicBezTo>
                    <a:pt x="20790" y="13183"/>
                    <a:pt x="20888" y="11992"/>
                    <a:pt x="20888" y="10800"/>
                  </a:cubicBezTo>
                  <a:cubicBezTo>
                    <a:pt x="20888" y="9534"/>
                    <a:pt x="20790" y="8417"/>
                    <a:pt x="20564" y="7225"/>
                  </a:cubicBezTo>
                  <a:cubicBezTo>
                    <a:pt x="20369" y="6108"/>
                    <a:pt x="20078" y="5139"/>
                    <a:pt x="19689" y="4394"/>
                  </a:cubicBezTo>
                  <a:cubicBezTo>
                    <a:pt x="19366" y="3575"/>
                    <a:pt x="18945" y="2905"/>
                    <a:pt x="18459" y="2383"/>
                  </a:cubicBezTo>
                  <a:cubicBezTo>
                    <a:pt x="17973" y="1937"/>
                    <a:pt x="17455" y="1713"/>
                    <a:pt x="16904" y="1713"/>
                  </a:cubicBezTo>
                  <a:cubicBezTo>
                    <a:pt x="16678" y="1713"/>
                    <a:pt x="16419" y="1713"/>
                    <a:pt x="16192" y="1862"/>
                  </a:cubicBezTo>
                  <a:cubicBezTo>
                    <a:pt x="15933" y="1937"/>
                    <a:pt x="15739" y="2086"/>
                    <a:pt x="15544" y="2234"/>
                  </a:cubicBezTo>
                  <a:cubicBezTo>
                    <a:pt x="15318" y="2458"/>
                    <a:pt x="15091" y="2681"/>
                    <a:pt x="14897" y="2979"/>
                  </a:cubicBezTo>
                  <a:cubicBezTo>
                    <a:pt x="14702" y="3277"/>
                    <a:pt x="14508" y="3575"/>
                    <a:pt x="14346" y="3948"/>
                  </a:cubicBezTo>
                  <a:cubicBezTo>
                    <a:pt x="13796" y="2756"/>
                    <a:pt x="13796" y="2756"/>
                    <a:pt x="13796" y="2756"/>
                  </a:cubicBezTo>
                  <a:cubicBezTo>
                    <a:pt x="14022" y="2383"/>
                    <a:pt x="14249" y="2011"/>
                    <a:pt x="14508" y="1639"/>
                  </a:cubicBezTo>
                  <a:cubicBezTo>
                    <a:pt x="14735" y="1266"/>
                    <a:pt x="14994" y="968"/>
                    <a:pt x="15220" y="819"/>
                  </a:cubicBezTo>
                  <a:cubicBezTo>
                    <a:pt x="15479" y="521"/>
                    <a:pt x="15739" y="372"/>
                    <a:pt x="16030" y="223"/>
                  </a:cubicBezTo>
                  <a:cubicBezTo>
                    <a:pt x="16321" y="74"/>
                    <a:pt x="16613" y="0"/>
                    <a:pt x="16904" y="0"/>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50" name="Shape 3816">
              <a:extLst>
                <a:ext uri="{FF2B5EF4-FFF2-40B4-BE49-F238E27FC236}">
                  <a16:creationId xmlns:a16="http://schemas.microsoft.com/office/drawing/2014/main" id="{DFA5C56A-3AF5-4E3F-B9AB-5340FE47B23E}"/>
                </a:ext>
              </a:extLst>
            </p:cNvPr>
            <p:cNvSpPr/>
            <p:nvPr/>
          </p:nvSpPr>
          <p:spPr>
            <a:xfrm>
              <a:off x="2202696" y="3075526"/>
              <a:ext cx="304735" cy="182842"/>
            </a:xfrm>
            <a:custGeom>
              <a:avLst/>
              <a:gdLst/>
              <a:ahLst/>
              <a:cxnLst>
                <a:cxn ang="0">
                  <a:pos x="wd2" y="hd2"/>
                </a:cxn>
                <a:cxn ang="5400000">
                  <a:pos x="wd2" y="hd2"/>
                </a:cxn>
                <a:cxn ang="10800000">
                  <a:pos x="wd2" y="hd2"/>
                </a:cxn>
                <a:cxn ang="16200000">
                  <a:pos x="wd2" y="hd2"/>
                </a:cxn>
              </a:cxnLst>
              <a:rect l="0" t="0" r="r" b="b"/>
              <a:pathLst>
                <a:path w="21600" h="21600" extrusionOk="0">
                  <a:moveTo>
                    <a:pt x="10816" y="0"/>
                  </a:moveTo>
                  <a:cubicBezTo>
                    <a:pt x="11982" y="0"/>
                    <a:pt x="13083" y="377"/>
                    <a:pt x="14152" y="1023"/>
                  </a:cubicBezTo>
                  <a:cubicBezTo>
                    <a:pt x="15188" y="1724"/>
                    <a:pt x="16160" y="2586"/>
                    <a:pt x="17034" y="3663"/>
                  </a:cubicBezTo>
                  <a:cubicBezTo>
                    <a:pt x="17941" y="4686"/>
                    <a:pt x="18783" y="5871"/>
                    <a:pt x="19527" y="7164"/>
                  </a:cubicBezTo>
                  <a:cubicBezTo>
                    <a:pt x="20305" y="8457"/>
                    <a:pt x="20985" y="9696"/>
                    <a:pt x="21600" y="10989"/>
                  </a:cubicBezTo>
                  <a:cubicBezTo>
                    <a:pt x="20985" y="12012"/>
                    <a:pt x="20305" y="13143"/>
                    <a:pt x="19560" y="14382"/>
                  </a:cubicBezTo>
                  <a:cubicBezTo>
                    <a:pt x="18815" y="15621"/>
                    <a:pt x="17973" y="16752"/>
                    <a:pt x="17099" y="17829"/>
                  </a:cubicBezTo>
                  <a:cubicBezTo>
                    <a:pt x="16192" y="18907"/>
                    <a:pt x="15220" y="19822"/>
                    <a:pt x="14184" y="20523"/>
                  </a:cubicBezTo>
                  <a:cubicBezTo>
                    <a:pt x="13148" y="21277"/>
                    <a:pt x="12014" y="21600"/>
                    <a:pt x="10816" y="21600"/>
                  </a:cubicBezTo>
                  <a:cubicBezTo>
                    <a:pt x="9586" y="21600"/>
                    <a:pt x="8517" y="21331"/>
                    <a:pt x="7545" y="20738"/>
                  </a:cubicBezTo>
                  <a:cubicBezTo>
                    <a:pt x="6574" y="20092"/>
                    <a:pt x="5667" y="19338"/>
                    <a:pt x="4825" y="18314"/>
                  </a:cubicBezTo>
                  <a:cubicBezTo>
                    <a:pt x="3983" y="17345"/>
                    <a:pt x="3174" y="16213"/>
                    <a:pt x="2396" y="14867"/>
                  </a:cubicBezTo>
                  <a:cubicBezTo>
                    <a:pt x="1619" y="13574"/>
                    <a:pt x="842" y="12227"/>
                    <a:pt x="0" y="10827"/>
                  </a:cubicBezTo>
                  <a:cubicBezTo>
                    <a:pt x="972" y="9157"/>
                    <a:pt x="1878" y="7649"/>
                    <a:pt x="2753" y="6302"/>
                  </a:cubicBezTo>
                  <a:cubicBezTo>
                    <a:pt x="3627" y="4956"/>
                    <a:pt x="4501" y="3878"/>
                    <a:pt x="5376" y="2963"/>
                  </a:cubicBezTo>
                  <a:cubicBezTo>
                    <a:pt x="6218" y="2047"/>
                    <a:pt x="7092" y="1293"/>
                    <a:pt x="7966" y="808"/>
                  </a:cubicBezTo>
                  <a:cubicBezTo>
                    <a:pt x="8873" y="269"/>
                    <a:pt x="9812" y="0"/>
                    <a:pt x="10816" y="0"/>
                  </a:cubicBezTo>
                  <a:close/>
                  <a:moveTo>
                    <a:pt x="10816" y="20361"/>
                  </a:moveTo>
                  <a:cubicBezTo>
                    <a:pt x="11885" y="20361"/>
                    <a:pt x="12856" y="20092"/>
                    <a:pt x="13796" y="19499"/>
                  </a:cubicBezTo>
                  <a:cubicBezTo>
                    <a:pt x="14735" y="18907"/>
                    <a:pt x="15609" y="18153"/>
                    <a:pt x="16419" y="17183"/>
                  </a:cubicBezTo>
                  <a:cubicBezTo>
                    <a:pt x="17228" y="16267"/>
                    <a:pt x="17973" y="15244"/>
                    <a:pt x="18685" y="14113"/>
                  </a:cubicBezTo>
                  <a:cubicBezTo>
                    <a:pt x="19398" y="12982"/>
                    <a:pt x="20046" y="11904"/>
                    <a:pt x="20628" y="10881"/>
                  </a:cubicBezTo>
                  <a:cubicBezTo>
                    <a:pt x="20013" y="9750"/>
                    <a:pt x="19366" y="8565"/>
                    <a:pt x="18653" y="7433"/>
                  </a:cubicBezTo>
                  <a:cubicBezTo>
                    <a:pt x="17941" y="6302"/>
                    <a:pt x="17196" y="5225"/>
                    <a:pt x="16386" y="4309"/>
                  </a:cubicBezTo>
                  <a:cubicBezTo>
                    <a:pt x="15544" y="3394"/>
                    <a:pt x="14670" y="2693"/>
                    <a:pt x="13763" y="2155"/>
                  </a:cubicBezTo>
                  <a:cubicBezTo>
                    <a:pt x="12824" y="1562"/>
                    <a:pt x="11852" y="1293"/>
                    <a:pt x="10816" y="1293"/>
                  </a:cubicBezTo>
                  <a:cubicBezTo>
                    <a:pt x="9942" y="1293"/>
                    <a:pt x="9100" y="1508"/>
                    <a:pt x="8290" y="1939"/>
                  </a:cubicBezTo>
                  <a:cubicBezTo>
                    <a:pt x="7481" y="2316"/>
                    <a:pt x="6703" y="2963"/>
                    <a:pt x="5926" y="3717"/>
                  </a:cubicBezTo>
                  <a:cubicBezTo>
                    <a:pt x="5117" y="4579"/>
                    <a:pt x="4339" y="5602"/>
                    <a:pt x="3530" y="6733"/>
                  </a:cubicBezTo>
                  <a:cubicBezTo>
                    <a:pt x="2720" y="7918"/>
                    <a:pt x="1878" y="9265"/>
                    <a:pt x="1036" y="10827"/>
                  </a:cubicBezTo>
                  <a:cubicBezTo>
                    <a:pt x="1749" y="12120"/>
                    <a:pt x="2461" y="13359"/>
                    <a:pt x="3174" y="14490"/>
                  </a:cubicBezTo>
                  <a:cubicBezTo>
                    <a:pt x="3886" y="15675"/>
                    <a:pt x="4631" y="16644"/>
                    <a:pt x="5408" y="17560"/>
                  </a:cubicBezTo>
                  <a:cubicBezTo>
                    <a:pt x="6185" y="18422"/>
                    <a:pt x="7027" y="19122"/>
                    <a:pt x="7902" y="19607"/>
                  </a:cubicBezTo>
                  <a:cubicBezTo>
                    <a:pt x="8776" y="20146"/>
                    <a:pt x="9748" y="20361"/>
                    <a:pt x="10816" y="20361"/>
                  </a:cubicBezTo>
                  <a:close/>
                  <a:moveTo>
                    <a:pt x="10816" y="3663"/>
                  </a:moveTo>
                  <a:cubicBezTo>
                    <a:pt x="11399" y="3663"/>
                    <a:pt x="11950" y="3878"/>
                    <a:pt x="12468" y="4255"/>
                  </a:cubicBezTo>
                  <a:cubicBezTo>
                    <a:pt x="12986" y="4632"/>
                    <a:pt x="13439" y="5117"/>
                    <a:pt x="13828" y="5764"/>
                  </a:cubicBezTo>
                  <a:cubicBezTo>
                    <a:pt x="14249" y="6410"/>
                    <a:pt x="14540" y="7164"/>
                    <a:pt x="14767" y="8080"/>
                  </a:cubicBezTo>
                  <a:cubicBezTo>
                    <a:pt x="14994" y="8942"/>
                    <a:pt x="15091" y="9857"/>
                    <a:pt x="15091" y="10827"/>
                  </a:cubicBezTo>
                  <a:cubicBezTo>
                    <a:pt x="15091" y="11797"/>
                    <a:pt x="14994" y="12712"/>
                    <a:pt x="14767" y="13574"/>
                  </a:cubicBezTo>
                  <a:cubicBezTo>
                    <a:pt x="14540" y="14436"/>
                    <a:pt x="14249" y="15244"/>
                    <a:pt x="13828" y="15890"/>
                  </a:cubicBezTo>
                  <a:cubicBezTo>
                    <a:pt x="13439" y="16537"/>
                    <a:pt x="12986" y="17021"/>
                    <a:pt x="12468" y="17399"/>
                  </a:cubicBezTo>
                  <a:cubicBezTo>
                    <a:pt x="11950" y="17776"/>
                    <a:pt x="11399" y="17991"/>
                    <a:pt x="10816" y="17991"/>
                  </a:cubicBezTo>
                  <a:cubicBezTo>
                    <a:pt x="10201" y="17991"/>
                    <a:pt x="9650" y="17776"/>
                    <a:pt x="9132" y="17399"/>
                  </a:cubicBezTo>
                  <a:cubicBezTo>
                    <a:pt x="8614" y="17021"/>
                    <a:pt x="8161" y="16537"/>
                    <a:pt x="7772" y="15890"/>
                  </a:cubicBezTo>
                  <a:cubicBezTo>
                    <a:pt x="7384" y="15244"/>
                    <a:pt x="7060" y="14436"/>
                    <a:pt x="6833" y="13574"/>
                  </a:cubicBezTo>
                  <a:cubicBezTo>
                    <a:pt x="6606" y="12712"/>
                    <a:pt x="6509" y="11797"/>
                    <a:pt x="6509" y="10827"/>
                  </a:cubicBezTo>
                  <a:cubicBezTo>
                    <a:pt x="6509" y="9857"/>
                    <a:pt x="6606" y="8942"/>
                    <a:pt x="6833" y="8080"/>
                  </a:cubicBezTo>
                  <a:cubicBezTo>
                    <a:pt x="7060" y="7164"/>
                    <a:pt x="7384" y="6410"/>
                    <a:pt x="7772" y="5764"/>
                  </a:cubicBezTo>
                  <a:cubicBezTo>
                    <a:pt x="8161" y="5117"/>
                    <a:pt x="8614" y="4632"/>
                    <a:pt x="9132" y="4255"/>
                  </a:cubicBezTo>
                  <a:cubicBezTo>
                    <a:pt x="9650" y="3878"/>
                    <a:pt x="10201" y="3663"/>
                    <a:pt x="10816" y="3663"/>
                  </a:cubicBezTo>
                  <a:close/>
                  <a:moveTo>
                    <a:pt x="10816" y="16806"/>
                  </a:moveTo>
                  <a:cubicBezTo>
                    <a:pt x="11302" y="16806"/>
                    <a:pt x="11788" y="16644"/>
                    <a:pt x="12209" y="16321"/>
                  </a:cubicBezTo>
                  <a:cubicBezTo>
                    <a:pt x="12662" y="16052"/>
                    <a:pt x="13018" y="15621"/>
                    <a:pt x="13342" y="15028"/>
                  </a:cubicBezTo>
                  <a:cubicBezTo>
                    <a:pt x="13666" y="14544"/>
                    <a:pt x="13925" y="13897"/>
                    <a:pt x="14119" y="13197"/>
                  </a:cubicBezTo>
                  <a:cubicBezTo>
                    <a:pt x="14314" y="12443"/>
                    <a:pt x="14378" y="11689"/>
                    <a:pt x="14378" y="10827"/>
                  </a:cubicBezTo>
                  <a:cubicBezTo>
                    <a:pt x="14378" y="9965"/>
                    <a:pt x="14314" y="9211"/>
                    <a:pt x="14119" y="8457"/>
                  </a:cubicBezTo>
                  <a:cubicBezTo>
                    <a:pt x="13925" y="7757"/>
                    <a:pt x="13666" y="7110"/>
                    <a:pt x="13342" y="6625"/>
                  </a:cubicBezTo>
                  <a:cubicBezTo>
                    <a:pt x="13018" y="6033"/>
                    <a:pt x="12662" y="5602"/>
                    <a:pt x="12209" y="5333"/>
                  </a:cubicBezTo>
                  <a:cubicBezTo>
                    <a:pt x="11788" y="5009"/>
                    <a:pt x="11302" y="4848"/>
                    <a:pt x="10816" y="4848"/>
                  </a:cubicBezTo>
                  <a:cubicBezTo>
                    <a:pt x="10298" y="4848"/>
                    <a:pt x="9812" y="5009"/>
                    <a:pt x="9391" y="5333"/>
                  </a:cubicBezTo>
                  <a:cubicBezTo>
                    <a:pt x="8970" y="5602"/>
                    <a:pt x="8582" y="6033"/>
                    <a:pt x="8290" y="6625"/>
                  </a:cubicBezTo>
                  <a:cubicBezTo>
                    <a:pt x="7934" y="7110"/>
                    <a:pt x="7675" y="7757"/>
                    <a:pt x="7481" y="8457"/>
                  </a:cubicBezTo>
                  <a:cubicBezTo>
                    <a:pt x="7319" y="9211"/>
                    <a:pt x="7222" y="9965"/>
                    <a:pt x="7222" y="10827"/>
                  </a:cubicBezTo>
                  <a:cubicBezTo>
                    <a:pt x="7222" y="11689"/>
                    <a:pt x="7319" y="12443"/>
                    <a:pt x="7481" y="13197"/>
                  </a:cubicBezTo>
                  <a:cubicBezTo>
                    <a:pt x="7675" y="13897"/>
                    <a:pt x="7934" y="14544"/>
                    <a:pt x="8290" y="15028"/>
                  </a:cubicBezTo>
                  <a:cubicBezTo>
                    <a:pt x="8582" y="15621"/>
                    <a:pt x="8970" y="16052"/>
                    <a:pt x="9391" y="16321"/>
                  </a:cubicBezTo>
                  <a:cubicBezTo>
                    <a:pt x="9812" y="16644"/>
                    <a:pt x="10298" y="16806"/>
                    <a:pt x="10816" y="16806"/>
                  </a:cubicBezTo>
                  <a:close/>
                  <a:moveTo>
                    <a:pt x="10816" y="6625"/>
                  </a:moveTo>
                  <a:cubicBezTo>
                    <a:pt x="11140" y="6625"/>
                    <a:pt x="11464" y="6733"/>
                    <a:pt x="11788" y="6949"/>
                  </a:cubicBezTo>
                  <a:cubicBezTo>
                    <a:pt x="12079" y="7218"/>
                    <a:pt x="12338" y="7487"/>
                    <a:pt x="12565" y="7864"/>
                  </a:cubicBezTo>
                  <a:cubicBezTo>
                    <a:pt x="12792" y="8241"/>
                    <a:pt x="12986" y="8672"/>
                    <a:pt x="13115" y="9211"/>
                  </a:cubicBezTo>
                  <a:cubicBezTo>
                    <a:pt x="13277" y="9750"/>
                    <a:pt x="13342" y="10288"/>
                    <a:pt x="13342" y="10827"/>
                  </a:cubicBezTo>
                  <a:cubicBezTo>
                    <a:pt x="13342" y="11366"/>
                    <a:pt x="13277" y="11904"/>
                    <a:pt x="13115" y="12443"/>
                  </a:cubicBezTo>
                  <a:cubicBezTo>
                    <a:pt x="12986" y="12928"/>
                    <a:pt x="12792" y="13412"/>
                    <a:pt x="12565" y="13790"/>
                  </a:cubicBezTo>
                  <a:cubicBezTo>
                    <a:pt x="12338" y="14167"/>
                    <a:pt x="12079" y="14436"/>
                    <a:pt x="11788" y="14705"/>
                  </a:cubicBezTo>
                  <a:cubicBezTo>
                    <a:pt x="11464" y="14921"/>
                    <a:pt x="11140" y="15028"/>
                    <a:pt x="10816" y="15028"/>
                  </a:cubicBezTo>
                  <a:cubicBezTo>
                    <a:pt x="10460" y="15028"/>
                    <a:pt x="10136" y="14921"/>
                    <a:pt x="9845" y="14705"/>
                  </a:cubicBezTo>
                  <a:cubicBezTo>
                    <a:pt x="9521" y="14436"/>
                    <a:pt x="9262" y="14167"/>
                    <a:pt x="9035" y="13790"/>
                  </a:cubicBezTo>
                  <a:cubicBezTo>
                    <a:pt x="8808" y="13412"/>
                    <a:pt x="8614" y="12928"/>
                    <a:pt x="8485" y="12443"/>
                  </a:cubicBezTo>
                  <a:cubicBezTo>
                    <a:pt x="8355" y="11904"/>
                    <a:pt x="8290" y="11366"/>
                    <a:pt x="8290" y="10827"/>
                  </a:cubicBezTo>
                  <a:cubicBezTo>
                    <a:pt x="8290" y="10288"/>
                    <a:pt x="8355" y="9750"/>
                    <a:pt x="8485" y="9211"/>
                  </a:cubicBezTo>
                  <a:cubicBezTo>
                    <a:pt x="8614" y="8672"/>
                    <a:pt x="8808" y="8241"/>
                    <a:pt x="9035" y="7864"/>
                  </a:cubicBezTo>
                  <a:cubicBezTo>
                    <a:pt x="9262" y="7487"/>
                    <a:pt x="9521" y="7218"/>
                    <a:pt x="9845" y="6949"/>
                  </a:cubicBezTo>
                  <a:cubicBezTo>
                    <a:pt x="10136" y="6733"/>
                    <a:pt x="10460" y="6625"/>
                    <a:pt x="10816" y="6625"/>
                  </a:cubicBezTo>
                  <a:close/>
                  <a:moveTo>
                    <a:pt x="10816" y="13843"/>
                  </a:moveTo>
                  <a:cubicBezTo>
                    <a:pt x="11043" y="13843"/>
                    <a:pt x="11302" y="13736"/>
                    <a:pt x="11496" y="13574"/>
                  </a:cubicBezTo>
                  <a:cubicBezTo>
                    <a:pt x="11723" y="13412"/>
                    <a:pt x="11917" y="13197"/>
                    <a:pt x="12079" y="12928"/>
                  </a:cubicBezTo>
                  <a:cubicBezTo>
                    <a:pt x="12241" y="12658"/>
                    <a:pt x="12371" y="12335"/>
                    <a:pt x="12468" y="11958"/>
                  </a:cubicBezTo>
                  <a:cubicBezTo>
                    <a:pt x="12565" y="11635"/>
                    <a:pt x="12630" y="11258"/>
                    <a:pt x="12630" y="10827"/>
                  </a:cubicBezTo>
                  <a:cubicBezTo>
                    <a:pt x="12630" y="10396"/>
                    <a:pt x="12565" y="10019"/>
                    <a:pt x="12468" y="9642"/>
                  </a:cubicBezTo>
                  <a:cubicBezTo>
                    <a:pt x="12371" y="9319"/>
                    <a:pt x="12241" y="8996"/>
                    <a:pt x="12079" y="8726"/>
                  </a:cubicBezTo>
                  <a:cubicBezTo>
                    <a:pt x="11917" y="8457"/>
                    <a:pt x="11723" y="8241"/>
                    <a:pt x="11496" y="8080"/>
                  </a:cubicBezTo>
                  <a:cubicBezTo>
                    <a:pt x="11302" y="7918"/>
                    <a:pt x="11043" y="7810"/>
                    <a:pt x="10816" y="7810"/>
                  </a:cubicBezTo>
                  <a:cubicBezTo>
                    <a:pt x="10557" y="7810"/>
                    <a:pt x="10330" y="7918"/>
                    <a:pt x="10104" y="8080"/>
                  </a:cubicBezTo>
                  <a:cubicBezTo>
                    <a:pt x="9909" y="8241"/>
                    <a:pt x="9715" y="8457"/>
                    <a:pt x="9553" y="8726"/>
                  </a:cubicBezTo>
                  <a:cubicBezTo>
                    <a:pt x="9359" y="8996"/>
                    <a:pt x="9229" y="9319"/>
                    <a:pt x="9132" y="9642"/>
                  </a:cubicBezTo>
                  <a:cubicBezTo>
                    <a:pt x="9035" y="10019"/>
                    <a:pt x="9003" y="10396"/>
                    <a:pt x="9003" y="10827"/>
                  </a:cubicBezTo>
                  <a:cubicBezTo>
                    <a:pt x="9003" y="11258"/>
                    <a:pt x="9035" y="11635"/>
                    <a:pt x="9132" y="11958"/>
                  </a:cubicBezTo>
                  <a:cubicBezTo>
                    <a:pt x="9229" y="12335"/>
                    <a:pt x="9359" y="12658"/>
                    <a:pt x="9553" y="12928"/>
                  </a:cubicBezTo>
                  <a:cubicBezTo>
                    <a:pt x="9715" y="13197"/>
                    <a:pt x="9909" y="13412"/>
                    <a:pt x="10104" y="13574"/>
                  </a:cubicBezTo>
                  <a:cubicBezTo>
                    <a:pt x="10330" y="13736"/>
                    <a:pt x="10557" y="13843"/>
                    <a:pt x="10816" y="13843"/>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51" name="Shape 3817">
              <a:extLst>
                <a:ext uri="{FF2B5EF4-FFF2-40B4-BE49-F238E27FC236}">
                  <a16:creationId xmlns:a16="http://schemas.microsoft.com/office/drawing/2014/main" id="{F8171434-666A-4AB3-9084-57E897A3BBA8}"/>
                </a:ext>
              </a:extLst>
            </p:cNvPr>
            <p:cNvSpPr/>
            <p:nvPr/>
          </p:nvSpPr>
          <p:spPr>
            <a:xfrm>
              <a:off x="2877157" y="3035493"/>
              <a:ext cx="203157" cy="262908"/>
            </a:xfrm>
            <a:custGeom>
              <a:avLst/>
              <a:gdLst/>
              <a:ahLst/>
              <a:cxnLst>
                <a:cxn ang="0">
                  <a:pos x="wd2" y="hd2"/>
                </a:cxn>
                <a:cxn ang="5400000">
                  <a:pos x="wd2" y="hd2"/>
                </a:cxn>
                <a:cxn ang="10800000">
                  <a:pos x="wd2" y="hd2"/>
                </a:cxn>
                <a:cxn ang="16200000">
                  <a:pos x="wd2" y="hd2"/>
                </a:cxn>
              </a:cxnLst>
              <a:rect l="0" t="0" r="r" b="b"/>
              <a:pathLst>
                <a:path w="21600" h="21600" extrusionOk="0">
                  <a:moveTo>
                    <a:pt x="17814" y="10352"/>
                  </a:moveTo>
                  <a:cubicBezTo>
                    <a:pt x="21600" y="10352"/>
                    <a:pt x="21600" y="10352"/>
                    <a:pt x="21600" y="10352"/>
                  </a:cubicBezTo>
                  <a:cubicBezTo>
                    <a:pt x="21600" y="21600"/>
                    <a:pt x="21600" y="21600"/>
                    <a:pt x="21600" y="21600"/>
                  </a:cubicBezTo>
                  <a:cubicBezTo>
                    <a:pt x="0" y="21600"/>
                    <a:pt x="0" y="21600"/>
                    <a:pt x="0" y="21600"/>
                  </a:cubicBezTo>
                  <a:cubicBezTo>
                    <a:pt x="0" y="10352"/>
                    <a:pt x="0" y="10352"/>
                    <a:pt x="0" y="10352"/>
                  </a:cubicBezTo>
                  <a:cubicBezTo>
                    <a:pt x="3786" y="10352"/>
                    <a:pt x="3786" y="10352"/>
                    <a:pt x="3786" y="10352"/>
                  </a:cubicBezTo>
                  <a:cubicBezTo>
                    <a:pt x="3786" y="5381"/>
                    <a:pt x="3786" y="5381"/>
                    <a:pt x="3786" y="5381"/>
                  </a:cubicBezTo>
                  <a:cubicBezTo>
                    <a:pt x="3786" y="4634"/>
                    <a:pt x="3980" y="3961"/>
                    <a:pt x="4369" y="3289"/>
                  </a:cubicBezTo>
                  <a:cubicBezTo>
                    <a:pt x="4757" y="2653"/>
                    <a:pt x="5242" y="2093"/>
                    <a:pt x="5873" y="1607"/>
                  </a:cubicBezTo>
                  <a:cubicBezTo>
                    <a:pt x="6504" y="1121"/>
                    <a:pt x="7232" y="710"/>
                    <a:pt x="8106" y="448"/>
                  </a:cubicBezTo>
                  <a:cubicBezTo>
                    <a:pt x="8931" y="149"/>
                    <a:pt x="9853" y="0"/>
                    <a:pt x="10824" y="0"/>
                  </a:cubicBezTo>
                  <a:cubicBezTo>
                    <a:pt x="11795" y="0"/>
                    <a:pt x="12669" y="149"/>
                    <a:pt x="13542" y="448"/>
                  </a:cubicBezTo>
                  <a:cubicBezTo>
                    <a:pt x="14368" y="710"/>
                    <a:pt x="15096" y="1121"/>
                    <a:pt x="15727" y="1607"/>
                  </a:cubicBezTo>
                  <a:cubicBezTo>
                    <a:pt x="16358" y="2093"/>
                    <a:pt x="16892" y="2653"/>
                    <a:pt x="17231" y="3289"/>
                  </a:cubicBezTo>
                  <a:cubicBezTo>
                    <a:pt x="17620" y="3961"/>
                    <a:pt x="17814" y="4634"/>
                    <a:pt x="17814" y="5381"/>
                  </a:cubicBezTo>
                  <a:lnTo>
                    <a:pt x="17814" y="10352"/>
                  </a:lnTo>
                  <a:close/>
                  <a:moveTo>
                    <a:pt x="20532" y="20778"/>
                  </a:moveTo>
                  <a:cubicBezTo>
                    <a:pt x="20532" y="11248"/>
                    <a:pt x="20532" y="11248"/>
                    <a:pt x="20532" y="11248"/>
                  </a:cubicBezTo>
                  <a:cubicBezTo>
                    <a:pt x="1068" y="11248"/>
                    <a:pt x="1068" y="11248"/>
                    <a:pt x="1068" y="11248"/>
                  </a:cubicBezTo>
                  <a:cubicBezTo>
                    <a:pt x="1068" y="20778"/>
                    <a:pt x="1068" y="20778"/>
                    <a:pt x="1068" y="20778"/>
                  </a:cubicBezTo>
                  <a:lnTo>
                    <a:pt x="20532" y="20778"/>
                  </a:lnTo>
                  <a:close/>
                  <a:moveTo>
                    <a:pt x="4854" y="5381"/>
                  </a:moveTo>
                  <a:cubicBezTo>
                    <a:pt x="4854" y="10352"/>
                    <a:pt x="4854" y="10352"/>
                    <a:pt x="4854" y="10352"/>
                  </a:cubicBezTo>
                  <a:cubicBezTo>
                    <a:pt x="16746" y="10352"/>
                    <a:pt x="16746" y="10352"/>
                    <a:pt x="16746" y="10352"/>
                  </a:cubicBezTo>
                  <a:cubicBezTo>
                    <a:pt x="16746" y="5381"/>
                    <a:pt x="16746" y="5381"/>
                    <a:pt x="16746" y="5381"/>
                  </a:cubicBezTo>
                  <a:cubicBezTo>
                    <a:pt x="16746" y="4783"/>
                    <a:pt x="16600" y="4185"/>
                    <a:pt x="16261" y="3662"/>
                  </a:cubicBezTo>
                  <a:cubicBezTo>
                    <a:pt x="15969" y="3102"/>
                    <a:pt x="15533" y="2616"/>
                    <a:pt x="14999" y="2205"/>
                  </a:cubicBezTo>
                  <a:cubicBezTo>
                    <a:pt x="14465" y="1756"/>
                    <a:pt x="13834" y="1420"/>
                    <a:pt x="13106" y="1196"/>
                  </a:cubicBezTo>
                  <a:cubicBezTo>
                    <a:pt x="12378" y="934"/>
                    <a:pt x="11601" y="822"/>
                    <a:pt x="10824" y="822"/>
                  </a:cubicBezTo>
                  <a:cubicBezTo>
                    <a:pt x="9999" y="822"/>
                    <a:pt x="9222" y="934"/>
                    <a:pt x="8494" y="1196"/>
                  </a:cubicBezTo>
                  <a:cubicBezTo>
                    <a:pt x="7766" y="1420"/>
                    <a:pt x="7135" y="1756"/>
                    <a:pt x="6650" y="2205"/>
                  </a:cubicBezTo>
                  <a:cubicBezTo>
                    <a:pt x="6067" y="2616"/>
                    <a:pt x="5679" y="3102"/>
                    <a:pt x="5339" y="3662"/>
                  </a:cubicBezTo>
                  <a:cubicBezTo>
                    <a:pt x="5048" y="4185"/>
                    <a:pt x="4854" y="4783"/>
                    <a:pt x="4854" y="5381"/>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52" name="Shape 3818">
              <a:extLst>
                <a:ext uri="{FF2B5EF4-FFF2-40B4-BE49-F238E27FC236}">
                  <a16:creationId xmlns:a16="http://schemas.microsoft.com/office/drawing/2014/main" id="{111E664E-FC5D-4069-A19C-EE05A5C99590}"/>
                </a:ext>
              </a:extLst>
            </p:cNvPr>
            <p:cNvSpPr/>
            <p:nvPr/>
          </p:nvSpPr>
          <p:spPr>
            <a:xfrm>
              <a:off x="3531302" y="3015433"/>
              <a:ext cx="142210" cy="30354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1600" y="0"/>
                    <a:pt x="21600" y="0"/>
                    <a:pt x="21600" y="0"/>
                  </a:cubicBezTo>
                  <a:cubicBezTo>
                    <a:pt x="21600" y="2141"/>
                    <a:pt x="21600" y="2141"/>
                    <a:pt x="21600" y="2141"/>
                  </a:cubicBezTo>
                  <a:cubicBezTo>
                    <a:pt x="16235" y="6486"/>
                    <a:pt x="16235" y="6486"/>
                    <a:pt x="16235" y="6486"/>
                  </a:cubicBezTo>
                  <a:cubicBezTo>
                    <a:pt x="16235" y="21600"/>
                    <a:pt x="16235" y="21600"/>
                    <a:pt x="16235" y="21600"/>
                  </a:cubicBezTo>
                  <a:cubicBezTo>
                    <a:pt x="5365" y="21600"/>
                    <a:pt x="5365" y="21600"/>
                    <a:pt x="5365" y="21600"/>
                  </a:cubicBezTo>
                  <a:cubicBezTo>
                    <a:pt x="5365" y="6486"/>
                    <a:pt x="5365" y="6486"/>
                    <a:pt x="5365" y="6486"/>
                  </a:cubicBezTo>
                  <a:cubicBezTo>
                    <a:pt x="0" y="2141"/>
                    <a:pt x="0" y="2141"/>
                    <a:pt x="0" y="2141"/>
                  </a:cubicBezTo>
                  <a:lnTo>
                    <a:pt x="0" y="0"/>
                  </a:lnTo>
                  <a:close/>
                  <a:moveTo>
                    <a:pt x="1533" y="714"/>
                  </a:moveTo>
                  <a:cubicBezTo>
                    <a:pt x="1533" y="1978"/>
                    <a:pt x="1533" y="1978"/>
                    <a:pt x="1533" y="1978"/>
                  </a:cubicBezTo>
                  <a:cubicBezTo>
                    <a:pt x="1672" y="2141"/>
                    <a:pt x="1672" y="2141"/>
                    <a:pt x="1672" y="2141"/>
                  </a:cubicBezTo>
                  <a:cubicBezTo>
                    <a:pt x="19858" y="2141"/>
                    <a:pt x="19858" y="2141"/>
                    <a:pt x="19858" y="2141"/>
                  </a:cubicBezTo>
                  <a:cubicBezTo>
                    <a:pt x="19997" y="1978"/>
                    <a:pt x="19997" y="1978"/>
                    <a:pt x="19997" y="1978"/>
                  </a:cubicBezTo>
                  <a:cubicBezTo>
                    <a:pt x="19997" y="714"/>
                    <a:pt x="19997" y="714"/>
                    <a:pt x="19997" y="714"/>
                  </a:cubicBezTo>
                  <a:lnTo>
                    <a:pt x="1533" y="714"/>
                  </a:lnTo>
                  <a:close/>
                  <a:moveTo>
                    <a:pt x="14841" y="6097"/>
                  </a:moveTo>
                  <a:cubicBezTo>
                    <a:pt x="18952" y="2854"/>
                    <a:pt x="18952" y="2854"/>
                    <a:pt x="18952" y="2854"/>
                  </a:cubicBezTo>
                  <a:cubicBezTo>
                    <a:pt x="2578" y="2854"/>
                    <a:pt x="2578" y="2854"/>
                    <a:pt x="2578" y="2854"/>
                  </a:cubicBezTo>
                  <a:cubicBezTo>
                    <a:pt x="6898" y="6292"/>
                    <a:pt x="6898" y="6292"/>
                    <a:pt x="6898" y="6292"/>
                  </a:cubicBezTo>
                  <a:cubicBezTo>
                    <a:pt x="6898" y="18746"/>
                    <a:pt x="6898" y="18746"/>
                    <a:pt x="6898" y="18746"/>
                  </a:cubicBezTo>
                  <a:cubicBezTo>
                    <a:pt x="14702" y="18746"/>
                    <a:pt x="14702" y="18746"/>
                    <a:pt x="14702" y="18746"/>
                  </a:cubicBezTo>
                  <a:cubicBezTo>
                    <a:pt x="14702" y="6292"/>
                    <a:pt x="14702" y="6292"/>
                    <a:pt x="14702" y="6292"/>
                  </a:cubicBezTo>
                  <a:lnTo>
                    <a:pt x="14841" y="6097"/>
                  </a:lnTo>
                  <a:close/>
                  <a:moveTo>
                    <a:pt x="6898" y="20886"/>
                  </a:moveTo>
                  <a:cubicBezTo>
                    <a:pt x="14702" y="20886"/>
                    <a:pt x="14702" y="20886"/>
                    <a:pt x="14702" y="20886"/>
                  </a:cubicBezTo>
                  <a:cubicBezTo>
                    <a:pt x="14702" y="19459"/>
                    <a:pt x="14702" y="19459"/>
                    <a:pt x="14702" y="19459"/>
                  </a:cubicBezTo>
                  <a:cubicBezTo>
                    <a:pt x="6898" y="19459"/>
                    <a:pt x="6898" y="19459"/>
                    <a:pt x="6898" y="19459"/>
                  </a:cubicBezTo>
                  <a:lnTo>
                    <a:pt x="6898" y="20886"/>
                  </a:lnTo>
                  <a:close/>
                  <a:moveTo>
                    <a:pt x="10800" y="10086"/>
                  </a:moveTo>
                  <a:cubicBezTo>
                    <a:pt x="11079" y="10086"/>
                    <a:pt x="11357" y="10119"/>
                    <a:pt x="11706" y="10151"/>
                  </a:cubicBezTo>
                  <a:cubicBezTo>
                    <a:pt x="11985" y="10216"/>
                    <a:pt x="12263" y="10281"/>
                    <a:pt x="12403" y="10378"/>
                  </a:cubicBezTo>
                  <a:cubicBezTo>
                    <a:pt x="12681" y="10476"/>
                    <a:pt x="12821" y="10605"/>
                    <a:pt x="12960" y="10735"/>
                  </a:cubicBezTo>
                  <a:cubicBezTo>
                    <a:pt x="13099" y="10865"/>
                    <a:pt x="13169" y="10995"/>
                    <a:pt x="13169" y="11189"/>
                  </a:cubicBezTo>
                  <a:cubicBezTo>
                    <a:pt x="13169" y="12616"/>
                    <a:pt x="13169" y="12616"/>
                    <a:pt x="13169" y="12616"/>
                  </a:cubicBezTo>
                  <a:cubicBezTo>
                    <a:pt x="13169" y="12746"/>
                    <a:pt x="13099" y="12876"/>
                    <a:pt x="12960" y="13005"/>
                  </a:cubicBezTo>
                  <a:cubicBezTo>
                    <a:pt x="12821" y="13135"/>
                    <a:pt x="12681" y="13265"/>
                    <a:pt x="12403" y="13362"/>
                  </a:cubicBezTo>
                  <a:cubicBezTo>
                    <a:pt x="12263" y="13459"/>
                    <a:pt x="11985" y="13524"/>
                    <a:pt x="11706" y="13589"/>
                  </a:cubicBezTo>
                  <a:cubicBezTo>
                    <a:pt x="11357" y="13654"/>
                    <a:pt x="11079" y="13686"/>
                    <a:pt x="10800" y="13686"/>
                  </a:cubicBezTo>
                  <a:cubicBezTo>
                    <a:pt x="10452" y="13686"/>
                    <a:pt x="10173" y="13654"/>
                    <a:pt x="9894" y="13589"/>
                  </a:cubicBezTo>
                  <a:cubicBezTo>
                    <a:pt x="9546" y="13524"/>
                    <a:pt x="9337" y="13459"/>
                    <a:pt x="9128" y="13362"/>
                  </a:cubicBezTo>
                  <a:cubicBezTo>
                    <a:pt x="8919" y="13265"/>
                    <a:pt x="8710" y="13135"/>
                    <a:pt x="8570" y="13005"/>
                  </a:cubicBezTo>
                  <a:cubicBezTo>
                    <a:pt x="8501" y="12876"/>
                    <a:pt x="8431" y="12746"/>
                    <a:pt x="8431" y="12616"/>
                  </a:cubicBezTo>
                  <a:cubicBezTo>
                    <a:pt x="8431" y="11189"/>
                    <a:pt x="8431" y="11189"/>
                    <a:pt x="8431" y="11189"/>
                  </a:cubicBezTo>
                  <a:cubicBezTo>
                    <a:pt x="8431" y="10995"/>
                    <a:pt x="8501" y="10865"/>
                    <a:pt x="8570" y="10735"/>
                  </a:cubicBezTo>
                  <a:cubicBezTo>
                    <a:pt x="8710" y="10605"/>
                    <a:pt x="8919" y="10476"/>
                    <a:pt x="9128" y="10378"/>
                  </a:cubicBezTo>
                  <a:cubicBezTo>
                    <a:pt x="9337" y="10281"/>
                    <a:pt x="9546" y="10216"/>
                    <a:pt x="9894" y="10151"/>
                  </a:cubicBezTo>
                  <a:cubicBezTo>
                    <a:pt x="10173" y="10119"/>
                    <a:pt x="10452" y="10086"/>
                    <a:pt x="10800" y="10086"/>
                  </a:cubicBezTo>
                  <a:close/>
                  <a:moveTo>
                    <a:pt x="11566" y="12616"/>
                  </a:moveTo>
                  <a:cubicBezTo>
                    <a:pt x="11566" y="11189"/>
                    <a:pt x="11566" y="11189"/>
                    <a:pt x="11566" y="11189"/>
                  </a:cubicBezTo>
                  <a:cubicBezTo>
                    <a:pt x="11566" y="11059"/>
                    <a:pt x="11497" y="10962"/>
                    <a:pt x="11357" y="10897"/>
                  </a:cubicBezTo>
                  <a:cubicBezTo>
                    <a:pt x="11218" y="10832"/>
                    <a:pt x="11009" y="10800"/>
                    <a:pt x="10800" y="10800"/>
                  </a:cubicBezTo>
                  <a:cubicBezTo>
                    <a:pt x="10521" y="10800"/>
                    <a:pt x="10312" y="10832"/>
                    <a:pt x="10173" y="10897"/>
                  </a:cubicBezTo>
                  <a:cubicBezTo>
                    <a:pt x="10034" y="10962"/>
                    <a:pt x="9964" y="11059"/>
                    <a:pt x="9964" y="11189"/>
                  </a:cubicBezTo>
                  <a:cubicBezTo>
                    <a:pt x="9964" y="12616"/>
                    <a:pt x="9964" y="12616"/>
                    <a:pt x="9964" y="12616"/>
                  </a:cubicBezTo>
                  <a:cubicBezTo>
                    <a:pt x="9964" y="12714"/>
                    <a:pt x="10034" y="12778"/>
                    <a:pt x="10173" y="12843"/>
                  </a:cubicBezTo>
                  <a:cubicBezTo>
                    <a:pt x="10312" y="12908"/>
                    <a:pt x="10521" y="12941"/>
                    <a:pt x="10800" y="12941"/>
                  </a:cubicBezTo>
                  <a:cubicBezTo>
                    <a:pt x="11009" y="12941"/>
                    <a:pt x="11218" y="12908"/>
                    <a:pt x="11357" y="12843"/>
                  </a:cubicBezTo>
                  <a:cubicBezTo>
                    <a:pt x="11497" y="12778"/>
                    <a:pt x="11566" y="12714"/>
                    <a:pt x="11566" y="12616"/>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53" name="Shape 3819">
              <a:extLst>
                <a:ext uri="{FF2B5EF4-FFF2-40B4-BE49-F238E27FC236}">
                  <a16:creationId xmlns:a16="http://schemas.microsoft.com/office/drawing/2014/main" id="{B6DF127F-EA30-4F8C-92CC-73EFC4F17B14}"/>
                </a:ext>
              </a:extLst>
            </p:cNvPr>
            <p:cNvSpPr/>
            <p:nvPr/>
          </p:nvSpPr>
          <p:spPr>
            <a:xfrm>
              <a:off x="4099404" y="3040273"/>
              <a:ext cx="253348" cy="253348"/>
            </a:xfrm>
            <a:custGeom>
              <a:avLst/>
              <a:gdLst/>
              <a:ahLst/>
              <a:cxnLst>
                <a:cxn ang="0">
                  <a:pos x="wd2" y="hd2"/>
                </a:cxn>
                <a:cxn ang="5400000">
                  <a:pos x="wd2" y="hd2"/>
                </a:cxn>
                <a:cxn ang="10800000">
                  <a:pos x="wd2" y="hd2"/>
                </a:cxn>
                <a:cxn ang="16200000">
                  <a:pos x="wd2" y="hd2"/>
                </a:cxn>
              </a:cxnLst>
              <a:rect l="0" t="0" r="r" b="b"/>
              <a:pathLst>
                <a:path w="21600" h="21600" extrusionOk="0">
                  <a:moveTo>
                    <a:pt x="4320" y="21522"/>
                  </a:moveTo>
                  <a:cubicBezTo>
                    <a:pt x="4048" y="21483"/>
                    <a:pt x="3814" y="21405"/>
                    <a:pt x="3542" y="21327"/>
                  </a:cubicBezTo>
                  <a:cubicBezTo>
                    <a:pt x="3308" y="21210"/>
                    <a:pt x="3075" y="21093"/>
                    <a:pt x="2841" y="20937"/>
                  </a:cubicBezTo>
                  <a:cubicBezTo>
                    <a:pt x="2608" y="20781"/>
                    <a:pt x="2413" y="20586"/>
                    <a:pt x="2257" y="20391"/>
                  </a:cubicBezTo>
                  <a:cubicBezTo>
                    <a:pt x="1245" y="19378"/>
                    <a:pt x="1245" y="19378"/>
                    <a:pt x="1245" y="19378"/>
                  </a:cubicBezTo>
                  <a:cubicBezTo>
                    <a:pt x="817" y="18988"/>
                    <a:pt x="506" y="18559"/>
                    <a:pt x="311" y="18052"/>
                  </a:cubicBezTo>
                  <a:cubicBezTo>
                    <a:pt x="117" y="17545"/>
                    <a:pt x="0" y="17038"/>
                    <a:pt x="0" y="16492"/>
                  </a:cubicBezTo>
                  <a:cubicBezTo>
                    <a:pt x="0" y="15947"/>
                    <a:pt x="117" y="15401"/>
                    <a:pt x="311" y="14894"/>
                  </a:cubicBezTo>
                  <a:cubicBezTo>
                    <a:pt x="506" y="14387"/>
                    <a:pt x="817" y="13958"/>
                    <a:pt x="1245" y="13529"/>
                  </a:cubicBezTo>
                  <a:cubicBezTo>
                    <a:pt x="6655" y="8110"/>
                    <a:pt x="6655" y="8110"/>
                    <a:pt x="6655" y="8110"/>
                  </a:cubicBezTo>
                  <a:cubicBezTo>
                    <a:pt x="7044" y="7720"/>
                    <a:pt x="7511" y="7408"/>
                    <a:pt x="8017" y="7213"/>
                  </a:cubicBezTo>
                  <a:cubicBezTo>
                    <a:pt x="8523" y="6979"/>
                    <a:pt x="9029" y="6901"/>
                    <a:pt x="9535" y="6901"/>
                  </a:cubicBezTo>
                  <a:cubicBezTo>
                    <a:pt x="10080" y="6901"/>
                    <a:pt x="10586" y="6979"/>
                    <a:pt x="11092" y="7213"/>
                  </a:cubicBezTo>
                  <a:cubicBezTo>
                    <a:pt x="11637" y="7408"/>
                    <a:pt x="12065" y="7720"/>
                    <a:pt x="12493" y="8110"/>
                  </a:cubicBezTo>
                  <a:cubicBezTo>
                    <a:pt x="13505" y="9123"/>
                    <a:pt x="13505" y="9123"/>
                    <a:pt x="13505" y="9123"/>
                  </a:cubicBezTo>
                  <a:cubicBezTo>
                    <a:pt x="12882" y="9747"/>
                    <a:pt x="12882" y="9747"/>
                    <a:pt x="12882" y="9747"/>
                  </a:cubicBezTo>
                  <a:cubicBezTo>
                    <a:pt x="11870" y="8734"/>
                    <a:pt x="11870" y="8734"/>
                    <a:pt x="11870" y="8734"/>
                  </a:cubicBezTo>
                  <a:cubicBezTo>
                    <a:pt x="11520" y="8422"/>
                    <a:pt x="11170" y="8188"/>
                    <a:pt x="10781" y="7993"/>
                  </a:cubicBezTo>
                  <a:cubicBezTo>
                    <a:pt x="10391" y="7837"/>
                    <a:pt x="9963" y="7759"/>
                    <a:pt x="9535" y="7759"/>
                  </a:cubicBezTo>
                  <a:cubicBezTo>
                    <a:pt x="9146" y="7759"/>
                    <a:pt x="8718" y="7837"/>
                    <a:pt x="8329" y="7993"/>
                  </a:cubicBezTo>
                  <a:cubicBezTo>
                    <a:pt x="7901" y="8188"/>
                    <a:pt x="7550" y="8422"/>
                    <a:pt x="7278" y="8734"/>
                  </a:cubicBezTo>
                  <a:cubicBezTo>
                    <a:pt x="1829" y="14192"/>
                    <a:pt x="1829" y="14192"/>
                    <a:pt x="1829" y="14192"/>
                  </a:cubicBezTo>
                  <a:cubicBezTo>
                    <a:pt x="1518" y="14504"/>
                    <a:pt x="1245" y="14855"/>
                    <a:pt x="1090" y="15284"/>
                  </a:cubicBezTo>
                  <a:cubicBezTo>
                    <a:pt x="934" y="15674"/>
                    <a:pt x="856" y="16064"/>
                    <a:pt x="856" y="16492"/>
                  </a:cubicBezTo>
                  <a:cubicBezTo>
                    <a:pt x="856" y="16882"/>
                    <a:pt x="934" y="17311"/>
                    <a:pt x="1090" y="17701"/>
                  </a:cubicBezTo>
                  <a:cubicBezTo>
                    <a:pt x="1245" y="18091"/>
                    <a:pt x="1518" y="18481"/>
                    <a:pt x="1829" y="18754"/>
                  </a:cubicBezTo>
                  <a:cubicBezTo>
                    <a:pt x="2841" y="19768"/>
                    <a:pt x="2841" y="19768"/>
                    <a:pt x="2841" y="19768"/>
                  </a:cubicBezTo>
                  <a:cubicBezTo>
                    <a:pt x="2997" y="19962"/>
                    <a:pt x="3152" y="20079"/>
                    <a:pt x="3347" y="20235"/>
                  </a:cubicBezTo>
                  <a:cubicBezTo>
                    <a:pt x="3503" y="20352"/>
                    <a:pt x="3697" y="20430"/>
                    <a:pt x="3853" y="20508"/>
                  </a:cubicBezTo>
                  <a:cubicBezTo>
                    <a:pt x="4048" y="20586"/>
                    <a:pt x="4281" y="20664"/>
                    <a:pt x="4515" y="20703"/>
                  </a:cubicBezTo>
                  <a:cubicBezTo>
                    <a:pt x="4709" y="20742"/>
                    <a:pt x="4943" y="20742"/>
                    <a:pt x="5137" y="20742"/>
                  </a:cubicBezTo>
                  <a:cubicBezTo>
                    <a:pt x="5332" y="20742"/>
                    <a:pt x="5526" y="20742"/>
                    <a:pt x="5760" y="20703"/>
                  </a:cubicBezTo>
                  <a:cubicBezTo>
                    <a:pt x="5994" y="20664"/>
                    <a:pt x="6188" y="20586"/>
                    <a:pt x="6383" y="20508"/>
                  </a:cubicBezTo>
                  <a:cubicBezTo>
                    <a:pt x="6577" y="20430"/>
                    <a:pt x="6733" y="20352"/>
                    <a:pt x="6928" y="20235"/>
                  </a:cubicBezTo>
                  <a:cubicBezTo>
                    <a:pt x="7122" y="20079"/>
                    <a:pt x="7278" y="19962"/>
                    <a:pt x="7395" y="19768"/>
                  </a:cubicBezTo>
                  <a:cubicBezTo>
                    <a:pt x="11053" y="16181"/>
                    <a:pt x="11053" y="16181"/>
                    <a:pt x="11053" y="16181"/>
                  </a:cubicBezTo>
                  <a:cubicBezTo>
                    <a:pt x="11676" y="16804"/>
                    <a:pt x="11676" y="16804"/>
                    <a:pt x="11676" y="16804"/>
                  </a:cubicBezTo>
                  <a:cubicBezTo>
                    <a:pt x="8017" y="20391"/>
                    <a:pt x="8017" y="20391"/>
                    <a:pt x="8017" y="20391"/>
                  </a:cubicBezTo>
                  <a:cubicBezTo>
                    <a:pt x="7862" y="20586"/>
                    <a:pt x="7628" y="20781"/>
                    <a:pt x="7395" y="20937"/>
                  </a:cubicBezTo>
                  <a:cubicBezTo>
                    <a:pt x="7161" y="21093"/>
                    <a:pt x="6928" y="21210"/>
                    <a:pt x="6694" y="21327"/>
                  </a:cubicBezTo>
                  <a:cubicBezTo>
                    <a:pt x="6461" y="21405"/>
                    <a:pt x="6227" y="21483"/>
                    <a:pt x="5955" y="21522"/>
                  </a:cubicBezTo>
                  <a:cubicBezTo>
                    <a:pt x="5682" y="21600"/>
                    <a:pt x="5410" y="21600"/>
                    <a:pt x="5137" y="21600"/>
                  </a:cubicBezTo>
                  <a:cubicBezTo>
                    <a:pt x="4865" y="21600"/>
                    <a:pt x="4592" y="21600"/>
                    <a:pt x="4320" y="21522"/>
                  </a:cubicBezTo>
                  <a:close/>
                  <a:moveTo>
                    <a:pt x="11248" y="14621"/>
                  </a:moveTo>
                  <a:cubicBezTo>
                    <a:pt x="10975" y="14582"/>
                    <a:pt x="10742" y="14504"/>
                    <a:pt x="10508" y="14387"/>
                  </a:cubicBezTo>
                  <a:cubicBezTo>
                    <a:pt x="10275" y="14309"/>
                    <a:pt x="10041" y="14192"/>
                    <a:pt x="9808" y="14036"/>
                  </a:cubicBezTo>
                  <a:cubicBezTo>
                    <a:pt x="9574" y="13880"/>
                    <a:pt x="9341" y="13685"/>
                    <a:pt x="9146" y="13490"/>
                  </a:cubicBezTo>
                  <a:cubicBezTo>
                    <a:pt x="9730" y="12866"/>
                    <a:pt x="9730" y="12866"/>
                    <a:pt x="9730" y="12866"/>
                  </a:cubicBezTo>
                  <a:cubicBezTo>
                    <a:pt x="10080" y="13178"/>
                    <a:pt x="10430" y="13412"/>
                    <a:pt x="10819" y="13607"/>
                  </a:cubicBezTo>
                  <a:cubicBezTo>
                    <a:pt x="11209" y="13763"/>
                    <a:pt x="11637" y="13841"/>
                    <a:pt x="12065" y="13841"/>
                  </a:cubicBezTo>
                  <a:cubicBezTo>
                    <a:pt x="12493" y="13841"/>
                    <a:pt x="12882" y="13763"/>
                    <a:pt x="13271" y="13607"/>
                  </a:cubicBezTo>
                  <a:cubicBezTo>
                    <a:pt x="13699" y="13412"/>
                    <a:pt x="14050" y="13178"/>
                    <a:pt x="14361" y="12866"/>
                  </a:cubicBezTo>
                  <a:cubicBezTo>
                    <a:pt x="19771" y="7408"/>
                    <a:pt x="19771" y="7408"/>
                    <a:pt x="19771" y="7408"/>
                  </a:cubicBezTo>
                  <a:cubicBezTo>
                    <a:pt x="20121" y="7096"/>
                    <a:pt x="20355" y="6745"/>
                    <a:pt x="20510" y="6316"/>
                  </a:cubicBezTo>
                  <a:cubicBezTo>
                    <a:pt x="20666" y="5926"/>
                    <a:pt x="20744" y="5536"/>
                    <a:pt x="20744" y="5108"/>
                  </a:cubicBezTo>
                  <a:cubicBezTo>
                    <a:pt x="20744" y="4718"/>
                    <a:pt x="20666" y="4289"/>
                    <a:pt x="20510" y="3899"/>
                  </a:cubicBezTo>
                  <a:cubicBezTo>
                    <a:pt x="20355" y="3470"/>
                    <a:pt x="20121" y="3119"/>
                    <a:pt x="19771" y="2846"/>
                  </a:cubicBezTo>
                  <a:cubicBezTo>
                    <a:pt x="18759" y="1832"/>
                    <a:pt x="18759" y="1832"/>
                    <a:pt x="18759" y="1832"/>
                  </a:cubicBezTo>
                  <a:cubicBezTo>
                    <a:pt x="18448" y="1482"/>
                    <a:pt x="18097" y="1248"/>
                    <a:pt x="17708" y="1092"/>
                  </a:cubicBezTo>
                  <a:cubicBezTo>
                    <a:pt x="17280" y="936"/>
                    <a:pt x="16891" y="858"/>
                    <a:pt x="16502" y="858"/>
                  </a:cubicBezTo>
                  <a:cubicBezTo>
                    <a:pt x="16074" y="858"/>
                    <a:pt x="15684" y="936"/>
                    <a:pt x="15256" y="1092"/>
                  </a:cubicBezTo>
                  <a:cubicBezTo>
                    <a:pt x="14867" y="1248"/>
                    <a:pt x="14517" y="1482"/>
                    <a:pt x="14205" y="1832"/>
                  </a:cubicBezTo>
                  <a:cubicBezTo>
                    <a:pt x="10352" y="5614"/>
                    <a:pt x="10352" y="5614"/>
                    <a:pt x="10352" y="5614"/>
                  </a:cubicBezTo>
                  <a:cubicBezTo>
                    <a:pt x="9730" y="5030"/>
                    <a:pt x="9730" y="5030"/>
                    <a:pt x="9730" y="5030"/>
                  </a:cubicBezTo>
                  <a:cubicBezTo>
                    <a:pt x="13583" y="1209"/>
                    <a:pt x="13583" y="1209"/>
                    <a:pt x="13583" y="1209"/>
                  </a:cubicBezTo>
                  <a:cubicBezTo>
                    <a:pt x="13972" y="780"/>
                    <a:pt x="14400" y="507"/>
                    <a:pt x="14906" y="273"/>
                  </a:cubicBezTo>
                  <a:cubicBezTo>
                    <a:pt x="15412" y="78"/>
                    <a:pt x="15957" y="0"/>
                    <a:pt x="16502" y="0"/>
                  </a:cubicBezTo>
                  <a:cubicBezTo>
                    <a:pt x="17008" y="0"/>
                    <a:pt x="17552" y="78"/>
                    <a:pt x="18058" y="273"/>
                  </a:cubicBezTo>
                  <a:cubicBezTo>
                    <a:pt x="18564" y="507"/>
                    <a:pt x="18992" y="780"/>
                    <a:pt x="19382" y="1209"/>
                  </a:cubicBezTo>
                  <a:cubicBezTo>
                    <a:pt x="20394" y="2222"/>
                    <a:pt x="20394" y="2222"/>
                    <a:pt x="20394" y="2222"/>
                  </a:cubicBezTo>
                  <a:cubicBezTo>
                    <a:pt x="20783" y="2573"/>
                    <a:pt x="21094" y="3041"/>
                    <a:pt x="21289" y="3548"/>
                  </a:cubicBezTo>
                  <a:cubicBezTo>
                    <a:pt x="21483" y="4055"/>
                    <a:pt x="21600" y="4562"/>
                    <a:pt x="21600" y="5108"/>
                  </a:cubicBezTo>
                  <a:cubicBezTo>
                    <a:pt x="21600" y="5653"/>
                    <a:pt x="21483" y="6160"/>
                    <a:pt x="21289" y="6706"/>
                  </a:cubicBezTo>
                  <a:cubicBezTo>
                    <a:pt x="21094" y="7213"/>
                    <a:pt x="20783" y="7642"/>
                    <a:pt x="20394" y="7993"/>
                  </a:cubicBezTo>
                  <a:cubicBezTo>
                    <a:pt x="14945" y="13490"/>
                    <a:pt x="14945" y="13490"/>
                    <a:pt x="14945" y="13490"/>
                  </a:cubicBezTo>
                  <a:cubicBezTo>
                    <a:pt x="14750" y="13685"/>
                    <a:pt x="14556" y="13880"/>
                    <a:pt x="14322" y="14036"/>
                  </a:cubicBezTo>
                  <a:cubicBezTo>
                    <a:pt x="14050" y="14192"/>
                    <a:pt x="13816" y="14309"/>
                    <a:pt x="13583" y="14387"/>
                  </a:cubicBezTo>
                  <a:cubicBezTo>
                    <a:pt x="13349" y="14504"/>
                    <a:pt x="13116" y="14582"/>
                    <a:pt x="12843" y="14621"/>
                  </a:cubicBezTo>
                  <a:cubicBezTo>
                    <a:pt x="12571" y="14699"/>
                    <a:pt x="12298" y="14699"/>
                    <a:pt x="12065" y="14699"/>
                  </a:cubicBezTo>
                  <a:cubicBezTo>
                    <a:pt x="11792" y="14699"/>
                    <a:pt x="11520" y="14699"/>
                    <a:pt x="11248" y="14621"/>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54" name="Shape 3820">
              <a:extLst>
                <a:ext uri="{FF2B5EF4-FFF2-40B4-BE49-F238E27FC236}">
                  <a16:creationId xmlns:a16="http://schemas.microsoft.com/office/drawing/2014/main" id="{5362A2C0-75B2-4471-B049-450EE73F8C17}"/>
                </a:ext>
              </a:extLst>
            </p:cNvPr>
            <p:cNvSpPr/>
            <p:nvPr/>
          </p:nvSpPr>
          <p:spPr>
            <a:xfrm>
              <a:off x="4723076" y="3053759"/>
              <a:ext cx="253348" cy="227057"/>
            </a:xfrm>
            <a:custGeom>
              <a:avLst/>
              <a:gdLst/>
              <a:ahLst/>
              <a:cxnLst>
                <a:cxn ang="0">
                  <a:pos x="wd2" y="hd2"/>
                </a:cxn>
                <a:cxn ang="5400000">
                  <a:pos x="wd2" y="hd2"/>
                </a:cxn>
                <a:cxn ang="10800000">
                  <a:pos x="wd2" y="hd2"/>
                </a:cxn>
                <a:cxn ang="16200000">
                  <a:pos x="wd2" y="hd2"/>
                </a:cxn>
              </a:cxnLst>
              <a:rect l="0" t="0" r="r" b="b"/>
              <a:pathLst>
                <a:path w="21600" h="21600" extrusionOk="0">
                  <a:moveTo>
                    <a:pt x="15568" y="0"/>
                  </a:moveTo>
                  <a:cubicBezTo>
                    <a:pt x="16424" y="0"/>
                    <a:pt x="17202" y="173"/>
                    <a:pt x="17942" y="564"/>
                  </a:cubicBezTo>
                  <a:cubicBezTo>
                    <a:pt x="18642" y="911"/>
                    <a:pt x="19304" y="1388"/>
                    <a:pt x="19810" y="1995"/>
                  </a:cubicBezTo>
                  <a:cubicBezTo>
                    <a:pt x="20394" y="2602"/>
                    <a:pt x="20822" y="3296"/>
                    <a:pt x="21133" y="4120"/>
                  </a:cubicBezTo>
                  <a:cubicBezTo>
                    <a:pt x="21444" y="4901"/>
                    <a:pt x="21600" y="5812"/>
                    <a:pt x="21600" y="6723"/>
                  </a:cubicBezTo>
                  <a:cubicBezTo>
                    <a:pt x="21600" y="7200"/>
                    <a:pt x="21561" y="7634"/>
                    <a:pt x="21483" y="8067"/>
                  </a:cubicBezTo>
                  <a:cubicBezTo>
                    <a:pt x="21405" y="8545"/>
                    <a:pt x="21289" y="8978"/>
                    <a:pt x="21133" y="9369"/>
                  </a:cubicBezTo>
                  <a:cubicBezTo>
                    <a:pt x="20977" y="9759"/>
                    <a:pt x="20783" y="10149"/>
                    <a:pt x="20549" y="10496"/>
                  </a:cubicBezTo>
                  <a:cubicBezTo>
                    <a:pt x="20355" y="10887"/>
                    <a:pt x="20082" y="11234"/>
                    <a:pt x="19771" y="11537"/>
                  </a:cubicBezTo>
                  <a:cubicBezTo>
                    <a:pt x="10819" y="21600"/>
                    <a:pt x="10819" y="21600"/>
                    <a:pt x="10819" y="21600"/>
                  </a:cubicBezTo>
                  <a:cubicBezTo>
                    <a:pt x="1674" y="11364"/>
                    <a:pt x="1674" y="11364"/>
                    <a:pt x="1674" y="11364"/>
                  </a:cubicBezTo>
                  <a:cubicBezTo>
                    <a:pt x="1401" y="11060"/>
                    <a:pt x="1168" y="10713"/>
                    <a:pt x="973" y="10366"/>
                  </a:cubicBezTo>
                  <a:cubicBezTo>
                    <a:pt x="778" y="10019"/>
                    <a:pt x="584" y="9629"/>
                    <a:pt x="428" y="9239"/>
                  </a:cubicBezTo>
                  <a:cubicBezTo>
                    <a:pt x="272" y="8848"/>
                    <a:pt x="195" y="8458"/>
                    <a:pt x="117" y="8024"/>
                  </a:cubicBezTo>
                  <a:cubicBezTo>
                    <a:pt x="39" y="7590"/>
                    <a:pt x="0" y="7157"/>
                    <a:pt x="0" y="6723"/>
                  </a:cubicBezTo>
                  <a:cubicBezTo>
                    <a:pt x="0" y="5812"/>
                    <a:pt x="156" y="4901"/>
                    <a:pt x="467" y="4120"/>
                  </a:cubicBezTo>
                  <a:cubicBezTo>
                    <a:pt x="778" y="3296"/>
                    <a:pt x="1206" y="2602"/>
                    <a:pt x="1790" y="1995"/>
                  </a:cubicBezTo>
                  <a:cubicBezTo>
                    <a:pt x="2335" y="1388"/>
                    <a:pt x="2958" y="911"/>
                    <a:pt x="3697" y="564"/>
                  </a:cubicBezTo>
                  <a:cubicBezTo>
                    <a:pt x="4398" y="173"/>
                    <a:pt x="5215" y="0"/>
                    <a:pt x="6032" y="0"/>
                  </a:cubicBezTo>
                  <a:cubicBezTo>
                    <a:pt x="6499" y="0"/>
                    <a:pt x="6966" y="87"/>
                    <a:pt x="7434" y="173"/>
                  </a:cubicBezTo>
                  <a:cubicBezTo>
                    <a:pt x="7901" y="304"/>
                    <a:pt x="8329" y="477"/>
                    <a:pt x="8718" y="694"/>
                  </a:cubicBezTo>
                  <a:cubicBezTo>
                    <a:pt x="9146" y="911"/>
                    <a:pt x="9496" y="1171"/>
                    <a:pt x="9885" y="1518"/>
                  </a:cubicBezTo>
                  <a:cubicBezTo>
                    <a:pt x="10236" y="1822"/>
                    <a:pt x="10547" y="2212"/>
                    <a:pt x="10819" y="2602"/>
                  </a:cubicBezTo>
                  <a:cubicBezTo>
                    <a:pt x="11092" y="2212"/>
                    <a:pt x="11403" y="1822"/>
                    <a:pt x="11754" y="1518"/>
                  </a:cubicBezTo>
                  <a:cubicBezTo>
                    <a:pt x="12104" y="1171"/>
                    <a:pt x="12493" y="911"/>
                    <a:pt x="12882" y="694"/>
                  </a:cubicBezTo>
                  <a:cubicBezTo>
                    <a:pt x="13271" y="477"/>
                    <a:pt x="13738" y="304"/>
                    <a:pt x="14166" y="173"/>
                  </a:cubicBezTo>
                  <a:cubicBezTo>
                    <a:pt x="14634" y="87"/>
                    <a:pt x="15101" y="0"/>
                    <a:pt x="15568" y="0"/>
                  </a:cubicBezTo>
                  <a:close/>
                  <a:moveTo>
                    <a:pt x="15568" y="954"/>
                  </a:moveTo>
                  <a:cubicBezTo>
                    <a:pt x="15023" y="954"/>
                    <a:pt x="14517" y="1041"/>
                    <a:pt x="14011" y="1214"/>
                  </a:cubicBezTo>
                  <a:cubicBezTo>
                    <a:pt x="13544" y="1388"/>
                    <a:pt x="13077" y="1648"/>
                    <a:pt x="12688" y="1952"/>
                  </a:cubicBezTo>
                  <a:cubicBezTo>
                    <a:pt x="12259" y="2255"/>
                    <a:pt x="11909" y="2646"/>
                    <a:pt x="11598" y="3080"/>
                  </a:cubicBezTo>
                  <a:cubicBezTo>
                    <a:pt x="11286" y="3513"/>
                    <a:pt x="11014" y="3990"/>
                    <a:pt x="10819" y="4511"/>
                  </a:cubicBezTo>
                  <a:cubicBezTo>
                    <a:pt x="10586" y="3990"/>
                    <a:pt x="10352" y="3513"/>
                    <a:pt x="10002" y="3080"/>
                  </a:cubicBezTo>
                  <a:cubicBezTo>
                    <a:pt x="9691" y="2646"/>
                    <a:pt x="9341" y="2255"/>
                    <a:pt x="8912" y="1952"/>
                  </a:cubicBezTo>
                  <a:cubicBezTo>
                    <a:pt x="8523" y="1648"/>
                    <a:pt x="8095" y="1388"/>
                    <a:pt x="7589" y="1214"/>
                  </a:cubicBezTo>
                  <a:cubicBezTo>
                    <a:pt x="7083" y="1041"/>
                    <a:pt x="6577" y="954"/>
                    <a:pt x="6032" y="954"/>
                  </a:cubicBezTo>
                  <a:cubicBezTo>
                    <a:pt x="5332" y="954"/>
                    <a:pt x="4670" y="1128"/>
                    <a:pt x="4048" y="1431"/>
                  </a:cubicBezTo>
                  <a:cubicBezTo>
                    <a:pt x="3425" y="1735"/>
                    <a:pt x="2880" y="2125"/>
                    <a:pt x="2413" y="2646"/>
                  </a:cubicBezTo>
                  <a:cubicBezTo>
                    <a:pt x="1907" y="3210"/>
                    <a:pt x="1557" y="3817"/>
                    <a:pt x="1284" y="4511"/>
                  </a:cubicBezTo>
                  <a:cubicBezTo>
                    <a:pt x="1012" y="5205"/>
                    <a:pt x="856" y="5942"/>
                    <a:pt x="856" y="6723"/>
                  </a:cubicBezTo>
                  <a:cubicBezTo>
                    <a:pt x="856" y="7113"/>
                    <a:pt x="895" y="7504"/>
                    <a:pt x="973" y="7851"/>
                  </a:cubicBezTo>
                  <a:cubicBezTo>
                    <a:pt x="1051" y="8241"/>
                    <a:pt x="1129" y="8588"/>
                    <a:pt x="1245" y="8935"/>
                  </a:cubicBezTo>
                  <a:cubicBezTo>
                    <a:pt x="1362" y="9282"/>
                    <a:pt x="1518" y="9586"/>
                    <a:pt x="1712" y="9889"/>
                  </a:cubicBezTo>
                  <a:cubicBezTo>
                    <a:pt x="1907" y="10193"/>
                    <a:pt x="2102" y="10453"/>
                    <a:pt x="2296" y="10670"/>
                  </a:cubicBezTo>
                  <a:cubicBezTo>
                    <a:pt x="10819" y="20212"/>
                    <a:pt x="10819" y="20212"/>
                    <a:pt x="10819" y="20212"/>
                  </a:cubicBezTo>
                  <a:cubicBezTo>
                    <a:pt x="19187" y="10843"/>
                    <a:pt x="19187" y="10843"/>
                    <a:pt x="19187" y="10843"/>
                  </a:cubicBezTo>
                  <a:cubicBezTo>
                    <a:pt x="19421" y="10583"/>
                    <a:pt x="19615" y="10323"/>
                    <a:pt x="19810" y="10019"/>
                  </a:cubicBezTo>
                  <a:cubicBezTo>
                    <a:pt x="20043" y="9716"/>
                    <a:pt x="20199" y="9369"/>
                    <a:pt x="20316" y="9065"/>
                  </a:cubicBezTo>
                  <a:cubicBezTo>
                    <a:pt x="20471" y="8675"/>
                    <a:pt x="20588" y="8284"/>
                    <a:pt x="20627" y="7937"/>
                  </a:cubicBezTo>
                  <a:cubicBezTo>
                    <a:pt x="20705" y="7547"/>
                    <a:pt x="20744" y="7157"/>
                    <a:pt x="20744" y="6723"/>
                  </a:cubicBezTo>
                  <a:cubicBezTo>
                    <a:pt x="20744" y="5942"/>
                    <a:pt x="20588" y="5205"/>
                    <a:pt x="20316" y="4511"/>
                  </a:cubicBezTo>
                  <a:cubicBezTo>
                    <a:pt x="20082" y="3817"/>
                    <a:pt x="19693" y="3210"/>
                    <a:pt x="19226" y="2646"/>
                  </a:cubicBezTo>
                  <a:cubicBezTo>
                    <a:pt x="18759" y="2125"/>
                    <a:pt x="18214" y="1735"/>
                    <a:pt x="17552" y="1431"/>
                  </a:cubicBezTo>
                  <a:cubicBezTo>
                    <a:pt x="16930" y="1128"/>
                    <a:pt x="16268" y="954"/>
                    <a:pt x="15568" y="954"/>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55" name="Shape 3821">
              <a:extLst>
                <a:ext uri="{FF2B5EF4-FFF2-40B4-BE49-F238E27FC236}">
                  <a16:creationId xmlns:a16="http://schemas.microsoft.com/office/drawing/2014/main" id="{49703FF1-DC09-4D44-AA64-066945FE58ED}"/>
                </a:ext>
              </a:extLst>
            </p:cNvPr>
            <p:cNvSpPr/>
            <p:nvPr/>
          </p:nvSpPr>
          <p:spPr>
            <a:xfrm>
              <a:off x="5371843" y="3034895"/>
              <a:ext cx="203157" cy="293980"/>
            </a:xfrm>
            <a:custGeom>
              <a:avLst/>
              <a:gdLst/>
              <a:ahLst/>
              <a:cxnLst>
                <a:cxn ang="0">
                  <a:pos x="wd2" y="hd2"/>
                </a:cxn>
                <a:cxn ang="5400000">
                  <a:pos x="wd2" y="hd2"/>
                </a:cxn>
                <a:cxn ang="10800000">
                  <a:pos x="wd2" y="hd2"/>
                </a:cxn>
                <a:cxn ang="16200000">
                  <a:pos x="wd2" y="hd2"/>
                </a:cxn>
              </a:cxnLst>
              <a:rect l="0" t="0" r="r" b="b"/>
              <a:pathLst>
                <a:path w="21600" h="21600" extrusionOk="0">
                  <a:moveTo>
                    <a:pt x="21600" y="7456"/>
                  </a:moveTo>
                  <a:cubicBezTo>
                    <a:pt x="21600" y="8058"/>
                    <a:pt x="21503" y="8660"/>
                    <a:pt x="21309" y="9195"/>
                  </a:cubicBezTo>
                  <a:cubicBezTo>
                    <a:pt x="21066" y="9763"/>
                    <a:pt x="20775" y="10332"/>
                    <a:pt x="20435" y="10833"/>
                  </a:cubicBezTo>
                  <a:cubicBezTo>
                    <a:pt x="20047" y="11335"/>
                    <a:pt x="19561" y="11803"/>
                    <a:pt x="19076" y="12238"/>
                  </a:cubicBezTo>
                  <a:cubicBezTo>
                    <a:pt x="18542" y="12672"/>
                    <a:pt x="17911" y="13040"/>
                    <a:pt x="17231" y="13375"/>
                  </a:cubicBezTo>
                  <a:cubicBezTo>
                    <a:pt x="17037" y="13475"/>
                    <a:pt x="16795" y="13642"/>
                    <a:pt x="16552" y="13809"/>
                  </a:cubicBezTo>
                  <a:cubicBezTo>
                    <a:pt x="16309" y="14010"/>
                    <a:pt x="16067" y="14211"/>
                    <a:pt x="15872" y="14445"/>
                  </a:cubicBezTo>
                  <a:cubicBezTo>
                    <a:pt x="15630" y="14712"/>
                    <a:pt x="15484" y="15013"/>
                    <a:pt x="15338" y="15314"/>
                  </a:cubicBezTo>
                  <a:cubicBezTo>
                    <a:pt x="15193" y="15648"/>
                    <a:pt x="15096" y="15983"/>
                    <a:pt x="15096" y="16384"/>
                  </a:cubicBezTo>
                  <a:cubicBezTo>
                    <a:pt x="15096" y="21600"/>
                    <a:pt x="15096" y="21600"/>
                    <a:pt x="15096" y="21600"/>
                  </a:cubicBezTo>
                  <a:cubicBezTo>
                    <a:pt x="6504" y="21600"/>
                    <a:pt x="6504" y="21600"/>
                    <a:pt x="6504" y="21600"/>
                  </a:cubicBezTo>
                  <a:cubicBezTo>
                    <a:pt x="6504" y="16384"/>
                    <a:pt x="6504" y="16384"/>
                    <a:pt x="6504" y="16384"/>
                  </a:cubicBezTo>
                  <a:cubicBezTo>
                    <a:pt x="6504" y="16016"/>
                    <a:pt x="6456" y="15682"/>
                    <a:pt x="6310" y="15381"/>
                  </a:cubicBezTo>
                  <a:cubicBezTo>
                    <a:pt x="6164" y="15080"/>
                    <a:pt x="5970" y="14812"/>
                    <a:pt x="5825" y="14545"/>
                  </a:cubicBezTo>
                  <a:cubicBezTo>
                    <a:pt x="5582" y="14311"/>
                    <a:pt x="5388" y="14110"/>
                    <a:pt x="5145" y="13910"/>
                  </a:cubicBezTo>
                  <a:cubicBezTo>
                    <a:pt x="4902" y="13709"/>
                    <a:pt x="4708" y="13575"/>
                    <a:pt x="4466" y="13441"/>
                  </a:cubicBezTo>
                  <a:cubicBezTo>
                    <a:pt x="4417" y="13441"/>
                    <a:pt x="4417" y="13441"/>
                    <a:pt x="4417" y="13441"/>
                  </a:cubicBezTo>
                  <a:cubicBezTo>
                    <a:pt x="4417" y="13441"/>
                    <a:pt x="4417" y="13408"/>
                    <a:pt x="4417" y="13375"/>
                  </a:cubicBezTo>
                  <a:cubicBezTo>
                    <a:pt x="4369" y="13375"/>
                    <a:pt x="4320" y="13375"/>
                    <a:pt x="4320" y="13375"/>
                  </a:cubicBezTo>
                  <a:cubicBezTo>
                    <a:pt x="3689" y="13007"/>
                    <a:pt x="3107" y="12639"/>
                    <a:pt x="2573" y="12204"/>
                  </a:cubicBezTo>
                  <a:cubicBezTo>
                    <a:pt x="2039" y="11770"/>
                    <a:pt x="1602" y="11302"/>
                    <a:pt x="1213" y="10800"/>
                  </a:cubicBezTo>
                  <a:cubicBezTo>
                    <a:pt x="825" y="10298"/>
                    <a:pt x="534" y="9763"/>
                    <a:pt x="340" y="9195"/>
                  </a:cubicBezTo>
                  <a:cubicBezTo>
                    <a:pt x="97" y="8660"/>
                    <a:pt x="0" y="8058"/>
                    <a:pt x="0" y="7456"/>
                  </a:cubicBezTo>
                  <a:cubicBezTo>
                    <a:pt x="0" y="6420"/>
                    <a:pt x="291" y="5484"/>
                    <a:pt x="874" y="4581"/>
                  </a:cubicBezTo>
                  <a:cubicBezTo>
                    <a:pt x="1408" y="3678"/>
                    <a:pt x="2184" y="2876"/>
                    <a:pt x="3155" y="2173"/>
                  </a:cubicBezTo>
                  <a:cubicBezTo>
                    <a:pt x="4174" y="1505"/>
                    <a:pt x="5339" y="970"/>
                    <a:pt x="6650" y="602"/>
                  </a:cubicBezTo>
                  <a:cubicBezTo>
                    <a:pt x="7960" y="201"/>
                    <a:pt x="9320" y="0"/>
                    <a:pt x="10824" y="0"/>
                  </a:cubicBezTo>
                  <a:cubicBezTo>
                    <a:pt x="12280" y="0"/>
                    <a:pt x="13688" y="201"/>
                    <a:pt x="14999" y="602"/>
                  </a:cubicBezTo>
                  <a:cubicBezTo>
                    <a:pt x="16309" y="970"/>
                    <a:pt x="17426" y="1505"/>
                    <a:pt x="18445" y="2173"/>
                  </a:cubicBezTo>
                  <a:cubicBezTo>
                    <a:pt x="19416" y="2876"/>
                    <a:pt x="20192" y="3678"/>
                    <a:pt x="20775" y="4581"/>
                  </a:cubicBezTo>
                  <a:cubicBezTo>
                    <a:pt x="21309" y="5484"/>
                    <a:pt x="21600" y="6420"/>
                    <a:pt x="21600" y="7456"/>
                  </a:cubicBezTo>
                  <a:close/>
                  <a:moveTo>
                    <a:pt x="16600" y="12806"/>
                  </a:moveTo>
                  <a:cubicBezTo>
                    <a:pt x="17231" y="12472"/>
                    <a:pt x="17814" y="12104"/>
                    <a:pt x="18299" y="11703"/>
                  </a:cubicBezTo>
                  <a:cubicBezTo>
                    <a:pt x="18785" y="11302"/>
                    <a:pt x="19173" y="10900"/>
                    <a:pt x="19464" y="10466"/>
                  </a:cubicBezTo>
                  <a:cubicBezTo>
                    <a:pt x="19804" y="9998"/>
                    <a:pt x="20047" y="9496"/>
                    <a:pt x="20241" y="8994"/>
                  </a:cubicBezTo>
                  <a:cubicBezTo>
                    <a:pt x="20435" y="8493"/>
                    <a:pt x="20532" y="7958"/>
                    <a:pt x="20532" y="7456"/>
                  </a:cubicBezTo>
                  <a:cubicBezTo>
                    <a:pt x="20532" y="6520"/>
                    <a:pt x="20289" y="5651"/>
                    <a:pt x="19756" y="4848"/>
                  </a:cubicBezTo>
                  <a:cubicBezTo>
                    <a:pt x="19222" y="4012"/>
                    <a:pt x="18542" y="3310"/>
                    <a:pt x="17717" y="2742"/>
                  </a:cubicBezTo>
                  <a:cubicBezTo>
                    <a:pt x="16795" y="2140"/>
                    <a:pt x="15775" y="1672"/>
                    <a:pt x="14610" y="1304"/>
                  </a:cubicBezTo>
                  <a:cubicBezTo>
                    <a:pt x="13397" y="970"/>
                    <a:pt x="12135" y="769"/>
                    <a:pt x="10824" y="769"/>
                  </a:cubicBezTo>
                  <a:cubicBezTo>
                    <a:pt x="9465" y="769"/>
                    <a:pt x="8203" y="970"/>
                    <a:pt x="7038" y="1304"/>
                  </a:cubicBezTo>
                  <a:cubicBezTo>
                    <a:pt x="5825" y="1672"/>
                    <a:pt x="4805" y="2140"/>
                    <a:pt x="3932" y="2742"/>
                  </a:cubicBezTo>
                  <a:cubicBezTo>
                    <a:pt x="3058" y="3310"/>
                    <a:pt x="2378" y="4012"/>
                    <a:pt x="1844" y="4848"/>
                  </a:cubicBezTo>
                  <a:cubicBezTo>
                    <a:pt x="1359" y="5651"/>
                    <a:pt x="1068" y="6520"/>
                    <a:pt x="1068" y="7456"/>
                  </a:cubicBezTo>
                  <a:cubicBezTo>
                    <a:pt x="1068" y="7958"/>
                    <a:pt x="1165" y="8493"/>
                    <a:pt x="1359" y="8994"/>
                  </a:cubicBezTo>
                  <a:cubicBezTo>
                    <a:pt x="1553" y="9496"/>
                    <a:pt x="1796" y="9964"/>
                    <a:pt x="2087" y="10399"/>
                  </a:cubicBezTo>
                  <a:cubicBezTo>
                    <a:pt x="2427" y="10867"/>
                    <a:pt x="2815" y="11302"/>
                    <a:pt x="3301" y="11703"/>
                  </a:cubicBezTo>
                  <a:cubicBezTo>
                    <a:pt x="3786" y="12071"/>
                    <a:pt x="4320" y="12438"/>
                    <a:pt x="4951" y="12773"/>
                  </a:cubicBezTo>
                  <a:cubicBezTo>
                    <a:pt x="4951" y="12773"/>
                    <a:pt x="5000" y="12773"/>
                    <a:pt x="5000" y="12806"/>
                  </a:cubicBezTo>
                  <a:cubicBezTo>
                    <a:pt x="5048" y="12806"/>
                    <a:pt x="5048" y="12806"/>
                    <a:pt x="5048" y="12840"/>
                  </a:cubicBezTo>
                  <a:cubicBezTo>
                    <a:pt x="5048" y="12840"/>
                    <a:pt x="5097" y="12840"/>
                    <a:pt x="5097" y="12840"/>
                  </a:cubicBezTo>
                  <a:cubicBezTo>
                    <a:pt x="5097" y="12873"/>
                    <a:pt x="5097" y="12873"/>
                    <a:pt x="5097" y="12873"/>
                  </a:cubicBezTo>
                  <a:cubicBezTo>
                    <a:pt x="5436" y="13040"/>
                    <a:pt x="5728" y="13207"/>
                    <a:pt x="6019" y="13441"/>
                  </a:cubicBezTo>
                  <a:cubicBezTo>
                    <a:pt x="6310" y="13676"/>
                    <a:pt x="6553" y="13943"/>
                    <a:pt x="6747" y="14244"/>
                  </a:cubicBezTo>
                  <a:cubicBezTo>
                    <a:pt x="7038" y="14545"/>
                    <a:pt x="7232" y="14846"/>
                    <a:pt x="7378" y="15214"/>
                  </a:cubicBezTo>
                  <a:cubicBezTo>
                    <a:pt x="7524" y="15581"/>
                    <a:pt x="7572" y="15949"/>
                    <a:pt x="7572" y="16384"/>
                  </a:cubicBezTo>
                  <a:cubicBezTo>
                    <a:pt x="7572" y="17855"/>
                    <a:pt x="7572" y="17855"/>
                    <a:pt x="7572" y="17855"/>
                  </a:cubicBezTo>
                  <a:cubicBezTo>
                    <a:pt x="10242" y="17855"/>
                    <a:pt x="10242" y="17855"/>
                    <a:pt x="10242" y="17855"/>
                  </a:cubicBezTo>
                  <a:cubicBezTo>
                    <a:pt x="10242" y="8894"/>
                    <a:pt x="10242" y="8894"/>
                    <a:pt x="10242" y="8894"/>
                  </a:cubicBezTo>
                  <a:cubicBezTo>
                    <a:pt x="10048" y="8861"/>
                    <a:pt x="9805" y="8794"/>
                    <a:pt x="9659" y="8693"/>
                  </a:cubicBezTo>
                  <a:cubicBezTo>
                    <a:pt x="9465" y="8593"/>
                    <a:pt x="9271" y="8493"/>
                    <a:pt x="9125" y="8359"/>
                  </a:cubicBezTo>
                  <a:cubicBezTo>
                    <a:pt x="8980" y="8259"/>
                    <a:pt x="8883" y="8092"/>
                    <a:pt x="8786" y="7958"/>
                  </a:cubicBezTo>
                  <a:cubicBezTo>
                    <a:pt x="8689" y="7791"/>
                    <a:pt x="8640" y="7624"/>
                    <a:pt x="8640" y="7456"/>
                  </a:cubicBezTo>
                  <a:cubicBezTo>
                    <a:pt x="8640" y="7256"/>
                    <a:pt x="8689" y="7055"/>
                    <a:pt x="8834" y="6888"/>
                  </a:cubicBezTo>
                  <a:cubicBezTo>
                    <a:pt x="8931" y="6721"/>
                    <a:pt x="9077" y="6554"/>
                    <a:pt x="9271" y="6386"/>
                  </a:cubicBezTo>
                  <a:cubicBezTo>
                    <a:pt x="9514" y="6253"/>
                    <a:pt x="9756" y="6152"/>
                    <a:pt x="9999" y="6085"/>
                  </a:cubicBezTo>
                  <a:cubicBezTo>
                    <a:pt x="10242" y="6019"/>
                    <a:pt x="10533" y="5952"/>
                    <a:pt x="10824" y="5952"/>
                  </a:cubicBezTo>
                  <a:cubicBezTo>
                    <a:pt x="11116" y="5952"/>
                    <a:pt x="11358" y="6019"/>
                    <a:pt x="11649" y="6085"/>
                  </a:cubicBezTo>
                  <a:cubicBezTo>
                    <a:pt x="11892" y="6152"/>
                    <a:pt x="12135" y="6253"/>
                    <a:pt x="12329" y="6386"/>
                  </a:cubicBezTo>
                  <a:cubicBezTo>
                    <a:pt x="12523" y="6554"/>
                    <a:pt x="12717" y="6721"/>
                    <a:pt x="12814" y="6888"/>
                  </a:cubicBezTo>
                  <a:cubicBezTo>
                    <a:pt x="12911" y="7055"/>
                    <a:pt x="12960" y="7256"/>
                    <a:pt x="12960" y="7456"/>
                  </a:cubicBezTo>
                  <a:cubicBezTo>
                    <a:pt x="12960" y="7624"/>
                    <a:pt x="12911" y="7791"/>
                    <a:pt x="12814" y="7958"/>
                  </a:cubicBezTo>
                  <a:cubicBezTo>
                    <a:pt x="12766" y="8092"/>
                    <a:pt x="12620" y="8259"/>
                    <a:pt x="12523" y="8359"/>
                  </a:cubicBezTo>
                  <a:cubicBezTo>
                    <a:pt x="12329" y="8493"/>
                    <a:pt x="12183" y="8593"/>
                    <a:pt x="11989" y="8693"/>
                  </a:cubicBezTo>
                  <a:cubicBezTo>
                    <a:pt x="11795" y="8794"/>
                    <a:pt x="11601" y="8861"/>
                    <a:pt x="11358" y="8894"/>
                  </a:cubicBezTo>
                  <a:cubicBezTo>
                    <a:pt x="11358" y="17855"/>
                    <a:pt x="11358" y="17855"/>
                    <a:pt x="11358" y="17855"/>
                  </a:cubicBezTo>
                  <a:cubicBezTo>
                    <a:pt x="14028" y="17855"/>
                    <a:pt x="14028" y="17855"/>
                    <a:pt x="14028" y="17855"/>
                  </a:cubicBezTo>
                  <a:cubicBezTo>
                    <a:pt x="14028" y="16384"/>
                    <a:pt x="14028" y="16384"/>
                    <a:pt x="14028" y="16384"/>
                  </a:cubicBezTo>
                  <a:cubicBezTo>
                    <a:pt x="14028" y="15949"/>
                    <a:pt x="14125" y="15548"/>
                    <a:pt x="14271" y="15180"/>
                  </a:cubicBezTo>
                  <a:cubicBezTo>
                    <a:pt x="14416" y="14812"/>
                    <a:pt x="14610" y="14478"/>
                    <a:pt x="14853" y="14144"/>
                  </a:cubicBezTo>
                  <a:cubicBezTo>
                    <a:pt x="15096" y="13876"/>
                    <a:pt x="15387" y="13609"/>
                    <a:pt x="15678" y="13375"/>
                  </a:cubicBezTo>
                  <a:cubicBezTo>
                    <a:pt x="15969" y="13141"/>
                    <a:pt x="16261" y="12940"/>
                    <a:pt x="16552" y="12806"/>
                  </a:cubicBezTo>
                  <a:lnTo>
                    <a:pt x="16600" y="12806"/>
                  </a:lnTo>
                  <a:close/>
                  <a:moveTo>
                    <a:pt x="7572" y="20798"/>
                  </a:moveTo>
                  <a:cubicBezTo>
                    <a:pt x="14028" y="20798"/>
                    <a:pt x="14028" y="20798"/>
                    <a:pt x="14028" y="20798"/>
                  </a:cubicBezTo>
                  <a:cubicBezTo>
                    <a:pt x="14028" y="18591"/>
                    <a:pt x="14028" y="18591"/>
                    <a:pt x="14028" y="18591"/>
                  </a:cubicBezTo>
                  <a:cubicBezTo>
                    <a:pt x="7572" y="18591"/>
                    <a:pt x="7572" y="18591"/>
                    <a:pt x="7572" y="18591"/>
                  </a:cubicBezTo>
                  <a:lnTo>
                    <a:pt x="7572" y="20798"/>
                  </a:lnTo>
                  <a:close/>
                  <a:moveTo>
                    <a:pt x="10824" y="8192"/>
                  </a:moveTo>
                  <a:cubicBezTo>
                    <a:pt x="11116" y="8192"/>
                    <a:pt x="11358" y="8125"/>
                    <a:pt x="11552" y="7958"/>
                  </a:cubicBezTo>
                  <a:cubicBezTo>
                    <a:pt x="11795" y="7824"/>
                    <a:pt x="11892" y="7657"/>
                    <a:pt x="11892" y="7456"/>
                  </a:cubicBezTo>
                  <a:cubicBezTo>
                    <a:pt x="11892" y="7256"/>
                    <a:pt x="11795" y="7055"/>
                    <a:pt x="11552" y="6921"/>
                  </a:cubicBezTo>
                  <a:cubicBezTo>
                    <a:pt x="11358" y="6788"/>
                    <a:pt x="11116" y="6721"/>
                    <a:pt x="10824" y="6721"/>
                  </a:cubicBezTo>
                  <a:cubicBezTo>
                    <a:pt x="10533" y="6721"/>
                    <a:pt x="10242" y="6788"/>
                    <a:pt x="10048" y="6921"/>
                  </a:cubicBezTo>
                  <a:cubicBezTo>
                    <a:pt x="9853" y="7055"/>
                    <a:pt x="9756" y="7256"/>
                    <a:pt x="9756" y="7456"/>
                  </a:cubicBezTo>
                  <a:cubicBezTo>
                    <a:pt x="9756" y="7657"/>
                    <a:pt x="9853" y="7824"/>
                    <a:pt x="10048" y="7958"/>
                  </a:cubicBezTo>
                  <a:cubicBezTo>
                    <a:pt x="10242" y="8125"/>
                    <a:pt x="10533" y="8192"/>
                    <a:pt x="10824" y="8192"/>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56" name="Shape 3822">
              <a:extLst>
                <a:ext uri="{FF2B5EF4-FFF2-40B4-BE49-F238E27FC236}">
                  <a16:creationId xmlns:a16="http://schemas.microsoft.com/office/drawing/2014/main" id="{89997283-4772-418D-925D-BFD63009F29C}"/>
                </a:ext>
              </a:extLst>
            </p:cNvPr>
            <p:cNvSpPr/>
            <p:nvPr/>
          </p:nvSpPr>
          <p:spPr>
            <a:xfrm>
              <a:off x="5970419" y="3040273"/>
              <a:ext cx="253348" cy="253348"/>
            </a:xfrm>
            <a:custGeom>
              <a:avLst/>
              <a:gdLst/>
              <a:ahLst/>
              <a:cxnLst>
                <a:cxn ang="0">
                  <a:pos x="wd2" y="hd2"/>
                </a:cxn>
                <a:cxn ang="5400000">
                  <a:pos x="wd2" y="hd2"/>
                </a:cxn>
                <a:cxn ang="10800000">
                  <a:pos x="wd2" y="hd2"/>
                </a:cxn>
                <a:cxn ang="16200000">
                  <a:pos x="wd2" y="hd2"/>
                </a:cxn>
              </a:cxnLst>
              <a:rect l="0" t="0" r="r" b="b"/>
              <a:pathLst>
                <a:path w="21600" h="21600" extrusionOk="0">
                  <a:moveTo>
                    <a:pt x="10819" y="0"/>
                  </a:moveTo>
                  <a:cubicBezTo>
                    <a:pt x="12298" y="0"/>
                    <a:pt x="13699" y="273"/>
                    <a:pt x="15023" y="819"/>
                  </a:cubicBezTo>
                  <a:cubicBezTo>
                    <a:pt x="16346" y="1365"/>
                    <a:pt x="17475" y="2144"/>
                    <a:pt x="18448" y="3119"/>
                  </a:cubicBezTo>
                  <a:cubicBezTo>
                    <a:pt x="19421" y="4133"/>
                    <a:pt x="20199" y="5264"/>
                    <a:pt x="20783" y="6589"/>
                  </a:cubicBezTo>
                  <a:cubicBezTo>
                    <a:pt x="21328" y="7915"/>
                    <a:pt x="21600" y="9318"/>
                    <a:pt x="21600" y="10800"/>
                  </a:cubicBezTo>
                  <a:cubicBezTo>
                    <a:pt x="21600" y="12282"/>
                    <a:pt x="21328" y="13685"/>
                    <a:pt x="20783" y="15011"/>
                  </a:cubicBezTo>
                  <a:cubicBezTo>
                    <a:pt x="20199" y="16336"/>
                    <a:pt x="19421" y="17467"/>
                    <a:pt x="18448" y="18481"/>
                  </a:cubicBezTo>
                  <a:cubicBezTo>
                    <a:pt x="17475" y="19456"/>
                    <a:pt x="16346" y="20235"/>
                    <a:pt x="15023" y="20781"/>
                  </a:cubicBezTo>
                  <a:cubicBezTo>
                    <a:pt x="13699" y="21327"/>
                    <a:pt x="12298" y="21600"/>
                    <a:pt x="10819" y="21600"/>
                  </a:cubicBezTo>
                  <a:cubicBezTo>
                    <a:pt x="9302" y="21600"/>
                    <a:pt x="7901" y="21327"/>
                    <a:pt x="6616" y="20781"/>
                  </a:cubicBezTo>
                  <a:cubicBezTo>
                    <a:pt x="5293" y="20235"/>
                    <a:pt x="4125" y="19456"/>
                    <a:pt x="3152" y="18481"/>
                  </a:cubicBezTo>
                  <a:cubicBezTo>
                    <a:pt x="2179" y="17467"/>
                    <a:pt x="1401" y="16336"/>
                    <a:pt x="856" y="15011"/>
                  </a:cubicBezTo>
                  <a:cubicBezTo>
                    <a:pt x="272" y="13685"/>
                    <a:pt x="0" y="12282"/>
                    <a:pt x="0" y="10800"/>
                  </a:cubicBezTo>
                  <a:cubicBezTo>
                    <a:pt x="0" y="9318"/>
                    <a:pt x="272" y="7915"/>
                    <a:pt x="856" y="6589"/>
                  </a:cubicBezTo>
                  <a:cubicBezTo>
                    <a:pt x="1401" y="5264"/>
                    <a:pt x="2179" y="4133"/>
                    <a:pt x="3152" y="3119"/>
                  </a:cubicBezTo>
                  <a:cubicBezTo>
                    <a:pt x="4125" y="2144"/>
                    <a:pt x="5293" y="1365"/>
                    <a:pt x="6616" y="819"/>
                  </a:cubicBezTo>
                  <a:cubicBezTo>
                    <a:pt x="7901" y="273"/>
                    <a:pt x="9302" y="0"/>
                    <a:pt x="10819" y="0"/>
                  </a:cubicBezTo>
                  <a:close/>
                  <a:moveTo>
                    <a:pt x="10819" y="20742"/>
                  </a:moveTo>
                  <a:cubicBezTo>
                    <a:pt x="12182" y="20742"/>
                    <a:pt x="13466" y="20469"/>
                    <a:pt x="14672" y="19962"/>
                  </a:cubicBezTo>
                  <a:cubicBezTo>
                    <a:pt x="15879" y="19456"/>
                    <a:pt x="16930" y="18754"/>
                    <a:pt x="17864" y="17857"/>
                  </a:cubicBezTo>
                  <a:cubicBezTo>
                    <a:pt x="18720" y="16960"/>
                    <a:pt x="19421" y="15869"/>
                    <a:pt x="19965" y="14699"/>
                  </a:cubicBezTo>
                  <a:cubicBezTo>
                    <a:pt x="20471" y="13490"/>
                    <a:pt x="20744" y="12204"/>
                    <a:pt x="20744" y="10800"/>
                  </a:cubicBezTo>
                  <a:cubicBezTo>
                    <a:pt x="20744" y="9396"/>
                    <a:pt x="20471" y="8110"/>
                    <a:pt x="19965" y="6901"/>
                  </a:cubicBezTo>
                  <a:cubicBezTo>
                    <a:pt x="19421" y="5731"/>
                    <a:pt x="18720" y="4640"/>
                    <a:pt x="17864" y="3743"/>
                  </a:cubicBezTo>
                  <a:cubicBezTo>
                    <a:pt x="16930" y="2846"/>
                    <a:pt x="15879" y="2144"/>
                    <a:pt x="14672" y="1638"/>
                  </a:cubicBezTo>
                  <a:cubicBezTo>
                    <a:pt x="13466" y="1131"/>
                    <a:pt x="12182" y="858"/>
                    <a:pt x="10819" y="858"/>
                  </a:cubicBezTo>
                  <a:cubicBezTo>
                    <a:pt x="9418" y="858"/>
                    <a:pt x="8134" y="1131"/>
                    <a:pt x="6928" y="1638"/>
                  </a:cubicBezTo>
                  <a:cubicBezTo>
                    <a:pt x="5721" y="2144"/>
                    <a:pt x="4670" y="2846"/>
                    <a:pt x="3775" y="3743"/>
                  </a:cubicBezTo>
                  <a:cubicBezTo>
                    <a:pt x="2880" y="4640"/>
                    <a:pt x="2179" y="5731"/>
                    <a:pt x="1674" y="6901"/>
                  </a:cubicBezTo>
                  <a:cubicBezTo>
                    <a:pt x="1129" y="8110"/>
                    <a:pt x="856" y="9396"/>
                    <a:pt x="856" y="10800"/>
                  </a:cubicBezTo>
                  <a:cubicBezTo>
                    <a:pt x="856" y="12204"/>
                    <a:pt x="1129" y="13490"/>
                    <a:pt x="1674" y="14699"/>
                  </a:cubicBezTo>
                  <a:cubicBezTo>
                    <a:pt x="2179" y="15869"/>
                    <a:pt x="2880" y="16960"/>
                    <a:pt x="3775" y="17857"/>
                  </a:cubicBezTo>
                  <a:cubicBezTo>
                    <a:pt x="4670" y="18754"/>
                    <a:pt x="5721" y="19456"/>
                    <a:pt x="6928" y="19962"/>
                  </a:cubicBezTo>
                  <a:cubicBezTo>
                    <a:pt x="8134" y="20469"/>
                    <a:pt x="9418" y="20742"/>
                    <a:pt x="10819" y="20742"/>
                  </a:cubicBezTo>
                  <a:close/>
                  <a:moveTo>
                    <a:pt x="5215" y="10332"/>
                  </a:moveTo>
                  <a:cubicBezTo>
                    <a:pt x="5215" y="11268"/>
                    <a:pt x="5215" y="11268"/>
                    <a:pt x="5215" y="11268"/>
                  </a:cubicBezTo>
                  <a:cubicBezTo>
                    <a:pt x="16424" y="11268"/>
                    <a:pt x="16424" y="11268"/>
                    <a:pt x="16424" y="11268"/>
                  </a:cubicBezTo>
                  <a:cubicBezTo>
                    <a:pt x="16424" y="10332"/>
                    <a:pt x="16424" y="10332"/>
                    <a:pt x="16424" y="10332"/>
                  </a:cubicBezTo>
                  <a:lnTo>
                    <a:pt x="5215" y="10332"/>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57" name="Shape 3823">
              <a:extLst>
                <a:ext uri="{FF2B5EF4-FFF2-40B4-BE49-F238E27FC236}">
                  <a16:creationId xmlns:a16="http://schemas.microsoft.com/office/drawing/2014/main" id="{4540EAA5-8D22-4E03-BBEB-CB393BBDC9AC}"/>
                </a:ext>
              </a:extLst>
            </p:cNvPr>
            <p:cNvSpPr/>
            <p:nvPr/>
          </p:nvSpPr>
          <p:spPr>
            <a:xfrm>
              <a:off x="6603651" y="3051284"/>
              <a:ext cx="234228" cy="231838"/>
            </a:xfrm>
            <a:custGeom>
              <a:avLst/>
              <a:gdLst/>
              <a:ahLst/>
              <a:cxnLst>
                <a:cxn ang="0">
                  <a:pos x="wd2" y="hd2"/>
                </a:cxn>
                <a:cxn ang="5400000">
                  <a:pos x="wd2" y="hd2"/>
                </a:cxn>
                <a:cxn ang="10800000">
                  <a:pos x="wd2" y="hd2"/>
                </a:cxn>
                <a:cxn ang="16200000">
                  <a:pos x="wd2" y="hd2"/>
                </a:cxn>
              </a:cxnLst>
              <a:rect l="0" t="0" r="r" b="b"/>
              <a:pathLst>
                <a:path w="21600" h="21600" extrusionOk="0">
                  <a:moveTo>
                    <a:pt x="2832" y="0"/>
                  </a:moveTo>
                  <a:cubicBezTo>
                    <a:pt x="3213" y="0"/>
                    <a:pt x="3593" y="85"/>
                    <a:pt x="3931" y="212"/>
                  </a:cubicBezTo>
                  <a:cubicBezTo>
                    <a:pt x="4269" y="339"/>
                    <a:pt x="4565" y="551"/>
                    <a:pt x="4819" y="805"/>
                  </a:cubicBezTo>
                  <a:cubicBezTo>
                    <a:pt x="5072" y="1059"/>
                    <a:pt x="5284" y="1355"/>
                    <a:pt x="5411" y="1694"/>
                  </a:cubicBezTo>
                  <a:cubicBezTo>
                    <a:pt x="5580" y="2033"/>
                    <a:pt x="5622" y="2414"/>
                    <a:pt x="5622" y="2795"/>
                  </a:cubicBezTo>
                  <a:cubicBezTo>
                    <a:pt x="5622" y="3219"/>
                    <a:pt x="5580" y="3558"/>
                    <a:pt x="5411" y="3896"/>
                  </a:cubicBezTo>
                  <a:cubicBezTo>
                    <a:pt x="5284" y="4235"/>
                    <a:pt x="5072" y="4532"/>
                    <a:pt x="4819" y="4786"/>
                  </a:cubicBezTo>
                  <a:cubicBezTo>
                    <a:pt x="4565" y="5040"/>
                    <a:pt x="4269" y="5252"/>
                    <a:pt x="3931" y="5379"/>
                  </a:cubicBezTo>
                  <a:cubicBezTo>
                    <a:pt x="3593" y="5548"/>
                    <a:pt x="3213" y="5633"/>
                    <a:pt x="2832" y="5633"/>
                  </a:cubicBezTo>
                  <a:cubicBezTo>
                    <a:pt x="2409" y="5633"/>
                    <a:pt x="2071" y="5548"/>
                    <a:pt x="1733" y="5379"/>
                  </a:cubicBezTo>
                  <a:cubicBezTo>
                    <a:pt x="1395" y="5252"/>
                    <a:pt x="1099" y="5040"/>
                    <a:pt x="845" y="4786"/>
                  </a:cubicBezTo>
                  <a:cubicBezTo>
                    <a:pt x="592" y="4532"/>
                    <a:pt x="380" y="4235"/>
                    <a:pt x="254" y="3896"/>
                  </a:cubicBezTo>
                  <a:cubicBezTo>
                    <a:pt x="85" y="3558"/>
                    <a:pt x="0" y="3219"/>
                    <a:pt x="0" y="2795"/>
                  </a:cubicBezTo>
                  <a:cubicBezTo>
                    <a:pt x="0" y="2414"/>
                    <a:pt x="85" y="2033"/>
                    <a:pt x="254" y="1694"/>
                  </a:cubicBezTo>
                  <a:cubicBezTo>
                    <a:pt x="380" y="1355"/>
                    <a:pt x="592" y="1059"/>
                    <a:pt x="845" y="805"/>
                  </a:cubicBezTo>
                  <a:cubicBezTo>
                    <a:pt x="1099" y="551"/>
                    <a:pt x="1395" y="339"/>
                    <a:pt x="1733" y="212"/>
                  </a:cubicBezTo>
                  <a:cubicBezTo>
                    <a:pt x="2071" y="85"/>
                    <a:pt x="2409" y="0"/>
                    <a:pt x="2832" y="0"/>
                  </a:cubicBezTo>
                  <a:close/>
                  <a:moveTo>
                    <a:pt x="2832" y="7920"/>
                  </a:moveTo>
                  <a:cubicBezTo>
                    <a:pt x="3213" y="7920"/>
                    <a:pt x="3593" y="8005"/>
                    <a:pt x="3931" y="8174"/>
                  </a:cubicBezTo>
                  <a:cubicBezTo>
                    <a:pt x="4269" y="8344"/>
                    <a:pt x="4565" y="8555"/>
                    <a:pt x="4819" y="8767"/>
                  </a:cubicBezTo>
                  <a:cubicBezTo>
                    <a:pt x="5072" y="9021"/>
                    <a:pt x="5284" y="9318"/>
                    <a:pt x="5411" y="9656"/>
                  </a:cubicBezTo>
                  <a:cubicBezTo>
                    <a:pt x="5580" y="10038"/>
                    <a:pt x="5622" y="10376"/>
                    <a:pt x="5622" y="10800"/>
                  </a:cubicBezTo>
                  <a:cubicBezTo>
                    <a:pt x="5622" y="11181"/>
                    <a:pt x="5580" y="11520"/>
                    <a:pt x="5411" y="11859"/>
                  </a:cubicBezTo>
                  <a:cubicBezTo>
                    <a:pt x="5284" y="12240"/>
                    <a:pt x="5072" y="12536"/>
                    <a:pt x="4819" y="12791"/>
                  </a:cubicBezTo>
                  <a:cubicBezTo>
                    <a:pt x="4565" y="13045"/>
                    <a:pt x="4269" y="13256"/>
                    <a:pt x="3931" y="13384"/>
                  </a:cubicBezTo>
                  <a:cubicBezTo>
                    <a:pt x="3593" y="13553"/>
                    <a:pt x="3213" y="13595"/>
                    <a:pt x="2832" y="13595"/>
                  </a:cubicBezTo>
                  <a:cubicBezTo>
                    <a:pt x="2409" y="13595"/>
                    <a:pt x="2071" y="13553"/>
                    <a:pt x="1733" y="13384"/>
                  </a:cubicBezTo>
                  <a:cubicBezTo>
                    <a:pt x="1395" y="13256"/>
                    <a:pt x="1099" y="13045"/>
                    <a:pt x="845" y="12791"/>
                  </a:cubicBezTo>
                  <a:cubicBezTo>
                    <a:pt x="592" y="12536"/>
                    <a:pt x="380" y="12240"/>
                    <a:pt x="254" y="11859"/>
                  </a:cubicBezTo>
                  <a:cubicBezTo>
                    <a:pt x="85" y="11520"/>
                    <a:pt x="0" y="11181"/>
                    <a:pt x="0" y="10800"/>
                  </a:cubicBezTo>
                  <a:cubicBezTo>
                    <a:pt x="0" y="10376"/>
                    <a:pt x="85" y="10038"/>
                    <a:pt x="254" y="9656"/>
                  </a:cubicBezTo>
                  <a:cubicBezTo>
                    <a:pt x="380" y="9318"/>
                    <a:pt x="592" y="9021"/>
                    <a:pt x="845" y="8767"/>
                  </a:cubicBezTo>
                  <a:cubicBezTo>
                    <a:pt x="1099" y="8555"/>
                    <a:pt x="1395" y="8344"/>
                    <a:pt x="1733" y="8174"/>
                  </a:cubicBezTo>
                  <a:cubicBezTo>
                    <a:pt x="2071" y="8005"/>
                    <a:pt x="2409" y="7920"/>
                    <a:pt x="2832" y="7920"/>
                  </a:cubicBezTo>
                  <a:close/>
                  <a:moveTo>
                    <a:pt x="2832" y="15967"/>
                  </a:moveTo>
                  <a:cubicBezTo>
                    <a:pt x="3213" y="15967"/>
                    <a:pt x="3593" y="16052"/>
                    <a:pt x="3931" y="16221"/>
                  </a:cubicBezTo>
                  <a:cubicBezTo>
                    <a:pt x="4269" y="16348"/>
                    <a:pt x="4565" y="16560"/>
                    <a:pt x="4819" y="16814"/>
                  </a:cubicBezTo>
                  <a:cubicBezTo>
                    <a:pt x="5072" y="17068"/>
                    <a:pt x="5284" y="17365"/>
                    <a:pt x="5411" y="17704"/>
                  </a:cubicBezTo>
                  <a:cubicBezTo>
                    <a:pt x="5580" y="18042"/>
                    <a:pt x="5622" y="18381"/>
                    <a:pt x="5622" y="18805"/>
                  </a:cubicBezTo>
                  <a:cubicBezTo>
                    <a:pt x="5622" y="19186"/>
                    <a:pt x="5580" y="19567"/>
                    <a:pt x="5411" y="19906"/>
                  </a:cubicBezTo>
                  <a:cubicBezTo>
                    <a:pt x="5284" y="20245"/>
                    <a:pt x="5072" y="20541"/>
                    <a:pt x="4819" y="20795"/>
                  </a:cubicBezTo>
                  <a:cubicBezTo>
                    <a:pt x="4565" y="21049"/>
                    <a:pt x="4269" y="21261"/>
                    <a:pt x="3931" y="21388"/>
                  </a:cubicBezTo>
                  <a:cubicBezTo>
                    <a:pt x="3593" y="21515"/>
                    <a:pt x="3213" y="21600"/>
                    <a:pt x="2832" y="21600"/>
                  </a:cubicBezTo>
                  <a:cubicBezTo>
                    <a:pt x="2409" y="21600"/>
                    <a:pt x="2071" y="21515"/>
                    <a:pt x="1733" y="21388"/>
                  </a:cubicBezTo>
                  <a:cubicBezTo>
                    <a:pt x="1395" y="21261"/>
                    <a:pt x="1099" y="21049"/>
                    <a:pt x="845" y="20795"/>
                  </a:cubicBezTo>
                  <a:cubicBezTo>
                    <a:pt x="592" y="20541"/>
                    <a:pt x="380" y="20245"/>
                    <a:pt x="254" y="19906"/>
                  </a:cubicBezTo>
                  <a:cubicBezTo>
                    <a:pt x="85" y="19567"/>
                    <a:pt x="0" y="19186"/>
                    <a:pt x="0" y="18805"/>
                  </a:cubicBezTo>
                  <a:cubicBezTo>
                    <a:pt x="0" y="18381"/>
                    <a:pt x="85" y="18042"/>
                    <a:pt x="254" y="17704"/>
                  </a:cubicBezTo>
                  <a:cubicBezTo>
                    <a:pt x="380" y="17365"/>
                    <a:pt x="592" y="17068"/>
                    <a:pt x="845" y="16814"/>
                  </a:cubicBezTo>
                  <a:cubicBezTo>
                    <a:pt x="1099" y="16560"/>
                    <a:pt x="1395" y="16348"/>
                    <a:pt x="1733" y="16221"/>
                  </a:cubicBezTo>
                  <a:cubicBezTo>
                    <a:pt x="2071" y="16052"/>
                    <a:pt x="2409" y="15967"/>
                    <a:pt x="2832" y="15967"/>
                  </a:cubicBezTo>
                  <a:close/>
                  <a:moveTo>
                    <a:pt x="2832" y="4659"/>
                  </a:moveTo>
                  <a:cubicBezTo>
                    <a:pt x="3086" y="4659"/>
                    <a:pt x="3339" y="4616"/>
                    <a:pt x="3551" y="4532"/>
                  </a:cubicBezTo>
                  <a:cubicBezTo>
                    <a:pt x="3762" y="4447"/>
                    <a:pt x="3973" y="4320"/>
                    <a:pt x="4142" y="4108"/>
                  </a:cubicBezTo>
                  <a:cubicBezTo>
                    <a:pt x="4312" y="3939"/>
                    <a:pt x="4481" y="3727"/>
                    <a:pt x="4565" y="3515"/>
                  </a:cubicBezTo>
                  <a:cubicBezTo>
                    <a:pt x="4650" y="3304"/>
                    <a:pt x="4692" y="3049"/>
                    <a:pt x="4692" y="2795"/>
                  </a:cubicBezTo>
                  <a:cubicBezTo>
                    <a:pt x="4692" y="2541"/>
                    <a:pt x="4650" y="2287"/>
                    <a:pt x="4565" y="2075"/>
                  </a:cubicBezTo>
                  <a:cubicBezTo>
                    <a:pt x="4481" y="1864"/>
                    <a:pt x="4312" y="1652"/>
                    <a:pt x="4142" y="1482"/>
                  </a:cubicBezTo>
                  <a:cubicBezTo>
                    <a:pt x="3973" y="1313"/>
                    <a:pt x="3762" y="1144"/>
                    <a:pt x="3551" y="1059"/>
                  </a:cubicBezTo>
                  <a:cubicBezTo>
                    <a:pt x="3339" y="974"/>
                    <a:pt x="3086" y="932"/>
                    <a:pt x="2832" y="932"/>
                  </a:cubicBezTo>
                  <a:cubicBezTo>
                    <a:pt x="2578" y="932"/>
                    <a:pt x="2325" y="974"/>
                    <a:pt x="2114" y="1059"/>
                  </a:cubicBezTo>
                  <a:cubicBezTo>
                    <a:pt x="1902" y="1144"/>
                    <a:pt x="1691" y="1313"/>
                    <a:pt x="1522" y="1482"/>
                  </a:cubicBezTo>
                  <a:cubicBezTo>
                    <a:pt x="1310" y="1652"/>
                    <a:pt x="1184" y="1864"/>
                    <a:pt x="1099" y="2075"/>
                  </a:cubicBezTo>
                  <a:cubicBezTo>
                    <a:pt x="1014" y="2287"/>
                    <a:pt x="972" y="2541"/>
                    <a:pt x="972" y="2795"/>
                  </a:cubicBezTo>
                  <a:cubicBezTo>
                    <a:pt x="972" y="3049"/>
                    <a:pt x="1014" y="3304"/>
                    <a:pt x="1099" y="3515"/>
                  </a:cubicBezTo>
                  <a:cubicBezTo>
                    <a:pt x="1184" y="3727"/>
                    <a:pt x="1310" y="3939"/>
                    <a:pt x="1522" y="4108"/>
                  </a:cubicBezTo>
                  <a:cubicBezTo>
                    <a:pt x="1691" y="4320"/>
                    <a:pt x="1902" y="4447"/>
                    <a:pt x="2114" y="4532"/>
                  </a:cubicBezTo>
                  <a:cubicBezTo>
                    <a:pt x="2325" y="4616"/>
                    <a:pt x="2578" y="4659"/>
                    <a:pt x="2832" y="4659"/>
                  </a:cubicBezTo>
                  <a:close/>
                  <a:moveTo>
                    <a:pt x="2832" y="12664"/>
                  </a:moveTo>
                  <a:cubicBezTo>
                    <a:pt x="3086" y="12664"/>
                    <a:pt x="3339" y="12621"/>
                    <a:pt x="3551" y="12494"/>
                  </a:cubicBezTo>
                  <a:cubicBezTo>
                    <a:pt x="3762" y="12409"/>
                    <a:pt x="3973" y="12282"/>
                    <a:pt x="4142" y="12113"/>
                  </a:cubicBezTo>
                  <a:cubicBezTo>
                    <a:pt x="4312" y="11944"/>
                    <a:pt x="4481" y="11732"/>
                    <a:pt x="4565" y="11520"/>
                  </a:cubicBezTo>
                  <a:cubicBezTo>
                    <a:pt x="4650" y="11308"/>
                    <a:pt x="4692" y="11054"/>
                    <a:pt x="4692" y="10800"/>
                  </a:cubicBezTo>
                  <a:cubicBezTo>
                    <a:pt x="4692" y="10546"/>
                    <a:pt x="4650" y="10292"/>
                    <a:pt x="4565" y="10038"/>
                  </a:cubicBezTo>
                  <a:cubicBezTo>
                    <a:pt x="4481" y="9826"/>
                    <a:pt x="4312" y="9614"/>
                    <a:pt x="4142" y="9487"/>
                  </a:cubicBezTo>
                  <a:cubicBezTo>
                    <a:pt x="3973" y="9275"/>
                    <a:pt x="3762" y="9148"/>
                    <a:pt x="3551" y="9064"/>
                  </a:cubicBezTo>
                  <a:cubicBezTo>
                    <a:pt x="3339" y="8979"/>
                    <a:pt x="3086" y="8936"/>
                    <a:pt x="2832" y="8936"/>
                  </a:cubicBezTo>
                  <a:cubicBezTo>
                    <a:pt x="2578" y="8936"/>
                    <a:pt x="2325" y="8979"/>
                    <a:pt x="2114" y="9064"/>
                  </a:cubicBezTo>
                  <a:cubicBezTo>
                    <a:pt x="1902" y="9148"/>
                    <a:pt x="1691" y="9275"/>
                    <a:pt x="1522" y="9487"/>
                  </a:cubicBezTo>
                  <a:cubicBezTo>
                    <a:pt x="1310" y="9614"/>
                    <a:pt x="1184" y="9826"/>
                    <a:pt x="1099" y="10038"/>
                  </a:cubicBezTo>
                  <a:cubicBezTo>
                    <a:pt x="1014" y="10292"/>
                    <a:pt x="972" y="10546"/>
                    <a:pt x="972" y="10800"/>
                  </a:cubicBezTo>
                  <a:cubicBezTo>
                    <a:pt x="972" y="11054"/>
                    <a:pt x="1014" y="11308"/>
                    <a:pt x="1099" y="11520"/>
                  </a:cubicBezTo>
                  <a:cubicBezTo>
                    <a:pt x="1184" y="11732"/>
                    <a:pt x="1310" y="11944"/>
                    <a:pt x="1522" y="12113"/>
                  </a:cubicBezTo>
                  <a:cubicBezTo>
                    <a:pt x="1691" y="12282"/>
                    <a:pt x="1902" y="12409"/>
                    <a:pt x="2114" y="12494"/>
                  </a:cubicBezTo>
                  <a:cubicBezTo>
                    <a:pt x="2325" y="12621"/>
                    <a:pt x="2578" y="12664"/>
                    <a:pt x="2832" y="12664"/>
                  </a:cubicBezTo>
                  <a:close/>
                  <a:moveTo>
                    <a:pt x="2832" y="20668"/>
                  </a:moveTo>
                  <a:cubicBezTo>
                    <a:pt x="3086" y="20668"/>
                    <a:pt x="3339" y="20626"/>
                    <a:pt x="3551" y="20541"/>
                  </a:cubicBezTo>
                  <a:cubicBezTo>
                    <a:pt x="3762" y="20456"/>
                    <a:pt x="3973" y="20287"/>
                    <a:pt x="4142" y="20118"/>
                  </a:cubicBezTo>
                  <a:cubicBezTo>
                    <a:pt x="4312" y="19948"/>
                    <a:pt x="4481" y="19736"/>
                    <a:pt x="4565" y="19525"/>
                  </a:cubicBezTo>
                  <a:cubicBezTo>
                    <a:pt x="4650" y="19271"/>
                    <a:pt x="4692" y="19059"/>
                    <a:pt x="4692" y="18805"/>
                  </a:cubicBezTo>
                  <a:cubicBezTo>
                    <a:pt x="4692" y="18551"/>
                    <a:pt x="4650" y="18296"/>
                    <a:pt x="4565" y="18085"/>
                  </a:cubicBezTo>
                  <a:cubicBezTo>
                    <a:pt x="4481" y="17873"/>
                    <a:pt x="4312" y="17661"/>
                    <a:pt x="4142" y="17492"/>
                  </a:cubicBezTo>
                  <a:cubicBezTo>
                    <a:pt x="3973" y="17280"/>
                    <a:pt x="3762" y="17153"/>
                    <a:pt x="3551" y="17068"/>
                  </a:cubicBezTo>
                  <a:cubicBezTo>
                    <a:pt x="3339" y="16984"/>
                    <a:pt x="3086" y="16941"/>
                    <a:pt x="2832" y="16941"/>
                  </a:cubicBezTo>
                  <a:cubicBezTo>
                    <a:pt x="2578" y="16941"/>
                    <a:pt x="2325" y="16984"/>
                    <a:pt x="2114" y="17068"/>
                  </a:cubicBezTo>
                  <a:cubicBezTo>
                    <a:pt x="1902" y="17153"/>
                    <a:pt x="1691" y="17280"/>
                    <a:pt x="1522" y="17492"/>
                  </a:cubicBezTo>
                  <a:cubicBezTo>
                    <a:pt x="1310" y="17661"/>
                    <a:pt x="1184" y="17873"/>
                    <a:pt x="1099" y="18085"/>
                  </a:cubicBezTo>
                  <a:cubicBezTo>
                    <a:pt x="1014" y="18296"/>
                    <a:pt x="972" y="18551"/>
                    <a:pt x="972" y="18805"/>
                  </a:cubicBezTo>
                  <a:cubicBezTo>
                    <a:pt x="972" y="19059"/>
                    <a:pt x="1014" y="19271"/>
                    <a:pt x="1099" y="19525"/>
                  </a:cubicBezTo>
                  <a:cubicBezTo>
                    <a:pt x="1184" y="19736"/>
                    <a:pt x="1310" y="19948"/>
                    <a:pt x="1522" y="20118"/>
                  </a:cubicBezTo>
                  <a:cubicBezTo>
                    <a:pt x="1691" y="20287"/>
                    <a:pt x="1902" y="20456"/>
                    <a:pt x="2114" y="20541"/>
                  </a:cubicBezTo>
                  <a:cubicBezTo>
                    <a:pt x="2325" y="20626"/>
                    <a:pt x="2578" y="20668"/>
                    <a:pt x="2832" y="20668"/>
                  </a:cubicBezTo>
                  <a:close/>
                  <a:moveTo>
                    <a:pt x="10821" y="0"/>
                  </a:moveTo>
                  <a:cubicBezTo>
                    <a:pt x="11202" y="0"/>
                    <a:pt x="11582" y="85"/>
                    <a:pt x="11920" y="212"/>
                  </a:cubicBezTo>
                  <a:cubicBezTo>
                    <a:pt x="12258" y="339"/>
                    <a:pt x="12512" y="551"/>
                    <a:pt x="12808" y="805"/>
                  </a:cubicBezTo>
                  <a:cubicBezTo>
                    <a:pt x="13061" y="1059"/>
                    <a:pt x="13231" y="1355"/>
                    <a:pt x="13400" y="1694"/>
                  </a:cubicBezTo>
                  <a:cubicBezTo>
                    <a:pt x="13526" y="2033"/>
                    <a:pt x="13611" y="2414"/>
                    <a:pt x="13611" y="2795"/>
                  </a:cubicBezTo>
                  <a:cubicBezTo>
                    <a:pt x="13611" y="3219"/>
                    <a:pt x="13526" y="3558"/>
                    <a:pt x="13400" y="3896"/>
                  </a:cubicBezTo>
                  <a:cubicBezTo>
                    <a:pt x="13231" y="4235"/>
                    <a:pt x="13061" y="4532"/>
                    <a:pt x="12808" y="4786"/>
                  </a:cubicBezTo>
                  <a:cubicBezTo>
                    <a:pt x="12512" y="5040"/>
                    <a:pt x="12258" y="5252"/>
                    <a:pt x="11920" y="5379"/>
                  </a:cubicBezTo>
                  <a:cubicBezTo>
                    <a:pt x="11582" y="5548"/>
                    <a:pt x="11202" y="5633"/>
                    <a:pt x="10821" y="5633"/>
                  </a:cubicBezTo>
                  <a:cubicBezTo>
                    <a:pt x="10398" y="5633"/>
                    <a:pt x="10018" y="5548"/>
                    <a:pt x="9722" y="5379"/>
                  </a:cubicBezTo>
                  <a:cubicBezTo>
                    <a:pt x="9384" y="5252"/>
                    <a:pt x="9088" y="5040"/>
                    <a:pt x="8834" y="4786"/>
                  </a:cubicBezTo>
                  <a:cubicBezTo>
                    <a:pt x="8581" y="4532"/>
                    <a:pt x="8369" y="4235"/>
                    <a:pt x="8200" y="3896"/>
                  </a:cubicBezTo>
                  <a:cubicBezTo>
                    <a:pt x="8074" y="3558"/>
                    <a:pt x="7989" y="3219"/>
                    <a:pt x="7989" y="2795"/>
                  </a:cubicBezTo>
                  <a:cubicBezTo>
                    <a:pt x="7989" y="2414"/>
                    <a:pt x="8074" y="2033"/>
                    <a:pt x="8200" y="1694"/>
                  </a:cubicBezTo>
                  <a:cubicBezTo>
                    <a:pt x="8369" y="1355"/>
                    <a:pt x="8581" y="1059"/>
                    <a:pt x="8834" y="805"/>
                  </a:cubicBezTo>
                  <a:cubicBezTo>
                    <a:pt x="9088" y="551"/>
                    <a:pt x="9384" y="339"/>
                    <a:pt x="9722" y="212"/>
                  </a:cubicBezTo>
                  <a:cubicBezTo>
                    <a:pt x="10018" y="85"/>
                    <a:pt x="10398" y="0"/>
                    <a:pt x="10821" y="0"/>
                  </a:cubicBezTo>
                  <a:close/>
                  <a:moveTo>
                    <a:pt x="10821" y="7920"/>
                  </a:moveTo>
                  <a:cubicBezTo>
                    <a:pt x="11202" y="7920"/>
                    <a:pt x="11582" y="8005"/>
                    <a:pt x="11920" y="8174"/>
                  </a:cubicBezTo>
                  <a:cubicBezTo>
                    <a:pt x="12258" y="8344"/>
                    <a:pt x="12512" y="8555"/>
                    <a:pt x="12808" y="8767"/>
                  </a:cubicBezTo>
                  <a:cubicBezTo>
                    <a:pt x="13061" y="9021"/>
                    <a:pt x="13231" y="9318"/>
                    <a:pt x="13400" y="9656"/>
                  </a:cubicBezTo>
                  <a:cubicBezTo>
                    <a:pt x="13526" y="10038"/>
                    <a:pt x="13611" y="10376"/>
                    <a:pt x="13611" y="10800"/>
                  </a:cubicBezTo>
                  <a:cubicBezTo>
                    <a:pt x="13611" y="11181"/>
                    <a:pt x="13526" y="11520"/>
                    <a:pt x="13400" y="11859"/>
                  </a:cubicBezTo>
                  <a:cubicBezTo>
                    <a:pt x="13231" y="12240"/>
                    <a:pt x="13061" y="12536"/>
                    <a:pt x="12808" y="12791"/>
                  </a:cubicBezTo>
                  <a:cubicBezTo>
                    <a:pt x="12512" y="13045"/>
                    <a:pt x="12258" y="13256"/>
                    <a:pt x="11920" y="13384"/>
                  </a:cubicBezTo>
                  <a:cubicBezTo>
                    <a:pt x="11582" y="13553"/>
                    <a:pt x="11202" y="13595"/>
                    <a:pt x="10821" y="13595"/>
                  </a:cubicBezTo>
                  <a:cubicBezTo>
                    <a:pt x="10398" y="13595"/>
                    <a:pt x="10018" y="13553"/>
                    <a:pt x="9722" y="13384"/>
                  </a:cubicBezTo>
                  <a:cubicBezTo>
                    <a:pt x="9384" y="13256"/>
                    <a:pt x="9088" y="13045"/>
                    <a:pt x="8834" y="12791"/>
                  </a:cubicBezTo>
                  <a:cubicBezTo>
                    <a:pt x="8581" y="12536"/>
                    <a:pt x="8369" y="12240"/>
                    <a:pt x="8200" y="11859"/>
                  </a:cubicBezTo>
                  <a:cubicBezTo>
                    <a:pt x="8074" y="11520"/>
                    <a:pt x="7989" y="11181"/>
                    <a:pt x="7989" y="10800"/>
                  </a:cubicBezTo>
                  <a:cubicBezTo>
                    <a:pt x="7989" y="10376"/>
                    <a:pt x="8074" y="10038"/>
                    <a:pt x="8200" y="9656"/>
                  </a:cubicBezTo>
                  <a:cubicBezTo>
                    <a:pt x="8369" y="9318"/>
                    <a:pt x="8581" y="9021"/>
                    <a:pt x="8834" y="8767"/>
                  </a:cubicBezTo>
                  <a:cubicBezTo>
                    <a:pt x="9088" y="8555"/>
                    <a:pt x="9384" y="8344"/>
                    <a:pt x="9722" y="8174"/>
                  </a:cubicBezTo>
                  <a:cubicBezTo>
                    <a:pt x="10018" y="8005"/>
                    <a:pt x="10398" y="7920"/>
                    <a:pt x="10821" y="7920"/>
                  </a:cubicBezTo>
                  <a:close/>
                  <a:moveTo>
                    <a:pt x="10821" y="15967"/>
                  </a:moveTo>
                  <a:cubicBezTo>
                    <a:pt x="11202" y="15967"/>
                    <a:pt x="11582" y="16052"/>
                    <a:pt x="11920" y="16221"/>
                  </a:cubicBezTo>
                  <a:cubicBezTo>
                    <a:pt x="12258" y="16348"/>
                    <a:pt x="12512" y="16560"/>
                    <a:pt x="12808" y="16814"/>
                  </a:cubicBezTo>
                  <a:cubicBezTo>
                    <a:pt x="13061" y="17068"/>
                    <a:pt x="13231" y="17365"/>
                    <a:pt x="13400" y="17704"/>
                  </a:cubicBezTo>
                  <a:cubicBezTo>
                    <a:pt x="13526" y="18042"/>
                    <a:pt x="13611" y="18381"/>
                    <a:pt x="13611" y="18805"/>
                  </a:cubicBezTo>
                  <a:cubicBezTo>
                    <a:pt x="13611" y="19186"/>
                    <a:pt x="13526" y="19567"/>
                    <a:pt x="13400" y="19906"/>
                  </a:cubicBezTo>
                  <a:cubicBezTo>
                    <a:pt x="13231" y="20245"/>
                    <a:pt x="13061" y="20541"/>
                    <a:pt x="12808" y="20795"/>
                  </a:cubicBezTo>
                  <a:cubicBezTo>
                    <a:pt x="12512" y="21049"/>
                    <a:pt x="12258" y="21261"/>
                    <a:pt x="11920" y="21388"/>
                  </a:cubicBezTo>
                  <a:cubicBezTo>
                    <a:pt x="11582" y="21515"/>
                    <a:pt x="11202" y="21600"/>
                    <a:pt x="10821" y="21600"/>
                  </a:cubicBezTo>
                  <a:cubicBezTo>
                    <a:pt x="10398" y="21600"/>
                    <a:pt x="10018" y="21515"/>
                    <a:pt x="9722" y="21388"/>
                  </a:cubicBezTo>
                  <a:cubicBezTo>
                    <a:pt x="9384" y="21261"/>
                    <a:pt x="9088" y="21049"/>
                    <a:pt x="8834" y="20795"/>
                  </a:cubicBezTo>
                  <a:cubicBezTo>
                    <a:pt x="8581" y="20541"/>
                    <a:pt x="8369" y="20245"/>
                    <a:pt x="8200" y="19906"/>
                  </a:cubicBezTo>
                  <a:cubicBezTo>
                    <a:pt x="8074" y="19567"/>
                    <a:pt x="7989" y="19186"/>
                    <a:pt x="7989" y="18805"/>
                  </a:cubicBezTo>
                  <a:cubicBezTo>
                    <a:pt x="7989" y="18381"/>
                    <a:pt x="8074" y="18042"/>
                    <a:pt x="8200" y="17704"/>
                  </a:cubicBezTo>
                  <a:cubicBezTo>
                    <a:pt x="8369" y="17365"/>
                    <a:pt x="8581" y="17068"/>
                    <a:pt x="8834" y="16814"/>
                  </a:cubicBezTo>
                  <a:cubicBezTo>
                    <a:pt x="9088" y="16560"/>
                    <a:pt x="9384" y="16348"/>
                    <a:pt x="9722" y="16221"/>
                  </a:cubicBezTo>
                  <a:cubicBezTo>
                    <a:pt x="10018" y="16052"/>
                    <a:pt x="10398" y="15967"/>
                    <a:pt x="10821" y="15967"/>
                  </a:cubicBezTo>
                  <a:close/>
                  <a:moveTo>
                    <a:pt x="10821" y="4659"/>
                  </a:moveTo>
                  <a:cubicBezTo>
                    <a:pt x="11075" y="4659"/>
                    <a:pt x="11286" y="4616"/>
                    <a:pt x="11540" y="4532"/>
                  </a:cubicBezTo>
                  <a:cubicBezTo>
                    <a:pt x="11751" y="4447"/>
                    <a:pt x="11962" y="4320"/>
                    <a:pt x="12132" y="4108"/>
                  </a:cubicBezTo>
                  <a:cubicBezTo>
                    <a:pt x="12301" y="3939"/>
                    <a:pt x="12470" y="3727"/>
                    <a:pt x="12554" y="3515"/>
                  </a:cubicBezTo>
                  <a:cubicBezTo>
                    <a:pt x="12639" y="3304"/>
                    <a:pt x="12681" y="3049"/>
                    <a:pt x="12681" y="2795"/>
                  </a:cubicBezTo>
                  <a:cubicBezTo>
                    <a:pt x="12681" y="2541"/>
                    <a:pt x="12639" y="2287"/>
                    <a:pt x="12554" y="2075"/>
                  </a:cubicBezTo>
                  <a:cubicBezTo>
                    <a:pt x="12470" y="1864"/>
                    <a:pt x="12301" y="1652"/>
                    <a:pt x="12132" y="1482"/>
                  </a:cubicBezTo>
                  <a:cubicBezTo>
                    <a:pt x="11962" y="1313"/>
                    <a:pt x="11751" y="1144"/>
                    <a:pt x="11540" y="1059"/>
                  </a:cubicBezTo>
                  <a:cubicBezTo>
                    <a:pt x="11286" y="974"/>
                    <a:pt x="11075" y="932"/>
                    <a:pt x="10821" y="932"/>
                  </a:cubicBezTo>
                  <a:cubicBezTo>
                    <a:pt x="10568" y="932"/>
                    <a:pt x="10314" y="974"/>
                    <a:pt x="10103" y="1059"/>
                  </a:cubicBezTo>
                  <a:cubicBezTo>
                    <a:pt x="9891" y="1144"/>
                    <a:pt x="9680" y="1313"/>
                    <a:pt x="9468" y="1482"/>
                  </a:cubicBezTo>
                  <a:cubicBezTo>
                    <a:pt x="9299" y="1652"/>
                    <a:pt x="9173" y="1864"/>
                    <a:pt x="9088" y="2075"/>
                  </a:cubicBezTo>
                  <a:cubicBezTo>
                    <a:pt x="8961" y="2287"/>
                    <a:pt x="8919" y="2541"/>
                    <a:pt x="8919" y="2795"/>
                  </a:cubicBezTo>
                  <a:cubicBezTo>
                    <a:pt x="8919" y="3049"/>
                    <a:pt x="8961" y="3304"/>
                    <a:pt x="9088" y="3515"/>
                  </a:cubicBezTo>
                  <a:cubicBezTo>
                    <a:pt x="9173" y="3727"/>
                    <a:pt x="9299" y="3939"/>
                    <a:pt x="9468" y="4108"/>
                  </a:cubicBezTo>
                  <a:cubicBezTo>
                    <a:pt x="9680" y="4320"/>
                    <a:pt x="9891" y="4447"/>
                    <a:pt x="10103" y="4532"/>
                  </a:cubicBezTo>
                  <a:cubicBezTo>
                    <a:pt x="10314" y="4616"/>
                    <a:pt x="10568" y="4659"/>
                    <a:pt x="10821" y="4659"/>
                  </a:cubicBezTo>
                  <a:close/>
                  <a:moveTo>
                    <a:pt x="10821" y="12664"/>
                  </a:moveTo>
                  <a:cubicBezTo>
                    <a:pt x="11075" y="12664"/>
                    <a:pt x="11286" y="12621"/>
                    <a:pt x="11540" y="12494"/>
                  </a:cubicBezTo>
                  <a:cubicBezTo>
                    <a:pt x="11751" y="12409"/>
                    <a:pt x="11962" y="12282"/>
                    <a:pt x="12132" y="12113"/>
                  </a:cubicBezTo>
                  <a:cubicBezTo>
                    <a:pt x="12301" y="11944"/>
                    <a:pt x="12470" y="11732"/>
                    <a:pt x="12554" y="11520"/>
                  </a:cubicBezTo>
                  <a:cubicBezTo>
                    <a:pt x="12639" y="11308"/>
                    <a:pt x="12681" y="11054"/>
                    <a:pt x="12681" y="10800"/>
                  </a:cubicBezTo>
                  <a:cubicBezTo>
                    <a:pt x="12681" y="10546"/>
                    <a:pt x="12639" y="10292"/>
                    <a:pt x="12554" y="10038"/>
                  </a:cubicBezTo>
                  <a:cubicBezTo>
                    <a:pt x="12470" y="9826"/>
                    <a:pt x="12301" y="9614"/>
                    <a:pt x="12132" y="9487"/>
                  </a:cubicBezTo>
                  <a:cubicBezTo>
                    <a:pt x="11962" y="9275"/>
                    <a:pt x="11751" y="9148"/>
                    <a:pt x="11540" y="9064"/>
                  </a:cubicBezTo>
                  <a:cubicBezTo>
                    <a:pt x="11286" y="8979"/>
                    <a:pt x="11075" y="8936"/>
                    <a:pt x="10821" y="8936"/>
                  </a:cubicBezTo>
                  <a:cubicBezTo>
                    <a:pt x="10568" y="8936"/>
                    <a:pt x="10314" y="8979"/>
                    <a:pt x="10103" y="9064"/>
                  </a:cubicBezTo>
                  <a:cubicBezTo>
                    <a:pt x="9891" y="9148"/>
                    <a:pt x="9680" y="9275"/>
                    <a:pt x="9468" y="9487"/>
                  </a:cubicBezTo>
                  <a:cubicBezTo>
                    <a:pt x="9299" y="9614"/>
                    <a:pt x="9173" y="9826"/>
                    <a:pt x="9088" y="10038"/>
                  </a:cubicBezTo>
                  <a:cubicBezTo>
                    <a:pt x="8961" y="10292"/>
                    <a:pt x="8919" y="10546"/>
                    <a:pt x="8919" y="10800"/>
                  </a:cubicBezTo>
                  <a:cubicBezTo>
                    <a:pt x="8919" y="11054"/>
                    <a:pt x="8961" y="11308"/>
                    <a:pt x="9088" y="11520"/>
                  </a:cubicBezTo>
                  <a:cubicBezTo>
                    <a:pt x="9173" y="11732"/>
                    <a:pt x="9299" y="11944"/>
                    <a:pt x="9468" y="12113"/>
                  </a:cubicBezTo>
                  <a:cubicBezTo>
                    <a:pt x="9680" y="12282"/>
                    <a:pt x="9891" y="12409"/>
                    <a:pt x="10103" y="12494"/>
                  </a:cubicBezTo>
                  <a:cubicBezTo>
                    <a:pt x="10314" y="12621"/>
                    <a:pt x="10568" y="12664"/>
                    <a:pt x="10821" y="12664"/>
                  </a:cubicBezTo>
                  <a:close/>
                  <a:moveTo>
                    <a:pt x="10821" y="20668"/>
                  </a:moveTo>
                  <a:cubicBezTo>
                    <a:pt x="11075" y="20668"/>
                    <a:pt x="11286" y="20626"/>
                    <a:pt x="11540" y="20541"/>
                  </a:cubicBezTo>
                  <a:cubicBezTo>
                    <a:pt x="11751" y="20456"/>
                    <a:pt x="11962" y="20287"/>
                    <a:pt x="12132" y="20118"/>
                  </a:cubicBezTo>
                  <a:cubicBezTo>
                    <a:pt x="12301" y="19948"/>
                    <a:pt x="12470" y="19736"/>
                    <a:pt x="12554" y="19525"/>
                  </a:cubicBezTo>
                  <a:cubicBezTo>
                    <a:pt x="12639" y="19271"/>
                    <a:pt x="12681" y="19059"/>
                    <a:pt x="12681" y="18805"/>
                  </a:cubicBezTo>
                  <a:cubicBezTo>
                    <a:pt x="12681" y="18551"/>
                    <a:pt x="12639" y="18296"/>
                    <a:pt x="12554" y="18085"/>
                  </a:cubicBezTo>
                  <a:cubicBezTo>
                    <a:pt x="12470" y="17873"/>
                    <a:pt x="12301" y="17661"/>
                    <a:pt x="12132" y="17492"/>
                  </a:cubicBezTo>
                  <a:cubicBezTo>
                    <a:pt x="11962" y="17280"/>
                    <a:pt x="11751" y="17153"/>
                    <a:pt x="11540" y="17068"/>
                  </a:cubicBezTo>
                  <a:cubicBezTo>
                    <a:pt x="11286" y="16984"/>
                    <a:pt x="11075" y="16941"/>
                    <a:pt x="10821" y="16941"/>
                  </a:cubicBezTo>
                  <a:cubicBezTo>
                    <a:pt x="10568" y="16941"/>
                    <a:pt x="10314" y="16984"/>
                    <a:pt x="10103" y="17068"/>
                  </a:cubicBezTo>
                  <a:cubicBezTo>
                    <a:pt x="9891" y="17153"/>
                    <a:pt x="9680" y="17280"/>
                    <a:pt x="9468" y="17492"/>
                  </a:cubicBezTo>
                  <a:cubicBezTo>
                    <a:pt x="9299" y="17661"/>
                    <a:pt x="9173" y="17873"/>
                    <a:pt x="9088" y="18085"/>
                  </a:cubicBezTo>
                  <a:cubicBezTo>
                    <a:pt x="8961" y="18296"/>
                    <a:pt x="8919" y="18551"/>
                    <a:pt x="8919" y="18805"/>
                  </a:cubicBezTo>
                  <a:cubicBezTo>
                    <a:pt x="8919" y="19059"/>
                    <a:pt x="8961" y="19271"/>
                    <a:pt x="9088" y="19525"/>
                  </a:cubicBezTo>
                  <a:cubicBezTo>
                    <a:pt x="9173" y="19736"/>
                    <a:pt x="9299" y="19948"/>
                    <a:pt x="9468" y="20118"/>
                  </a:cubicBezTo>
                  <a:cubicBezTo>
                    <a:pt x="9680" y="20287"/>
                    <a:pt x="9891" y="20456"/>
                    <a:pt x="10103" y="20541"/>
                  </a:cubicBezTo>
                  <a:cubicBezTo>
                    <a:pt x="10314" y="20626"/>
                    <a:pt x="10568" y="20668"/>
                    <a:pt x="10821" y="20668"/>
                  </a:cubicBezTo>
                  <a:close/>
                  <a:moveTo>
                    <a:pt x="18768" y="5633"/>
                  </a:moveTo>
                  <a:cubicBezTo>
                    <a:pt x="18387" y="5633"/>
                    <a:pt x="18007" y="5548"/>
                    <a:pt x="17669" y="5379"/>
                  </a:cubicBezTo>
                  <a:cubicBezTo>
                    <a:pt x="17373" y="5252"/>
                    <a:pt x="17077" y="5040"/>
                    <a:pt x="16823" y="4786"/>
                  </a:cubicBezTo>
                  <a:cubicBezTo>
                    <a:pt x="16570" y="4532"/>
                    <a:pt x="16359" y="4235"/>
                    <a:pt x="16189" y="3896"/>
                  </a:cubicBezTo>
                  <a:cubicBezTo>
                    <a:pt x="16063" y="3558"/>
                    <a:pt x="15978" y="3219"/>
                    <a:pt x="15978" y="2795"/>
                  </a:cubicBezTo>
                  <a:cubicBezTo>
                    <a:pt x="15978" y="2414"/>
                    <a:pt x="16063" y="2033"/>
                    <a:pt x="16189" y="1694"/>
                  </a:cubicBezTo>
                  <a:cubicBezTo>
                    <a:pt x="16359" y="1355"/>
                    <a:pt x="16570" y="1059"/>
                    <a:pt x="16823" y="805"/>
                  </a:cubicBezTo>
                  <a:cubicBezTo>
                    <a:pt x="17077" y="551"/>
                    <a:pt x="17373" y="339"/>
                    <a:pt x="17669" y="212"/>
                  </a:cubicBezTo>
                  <a:cubicBezTo>
                    <a:pt x="18007" y="85"/>
                    <a:pt x="18387" y="0"/>
                    <a:pt x="18768" y="0"/>
                  </a:cubicBezTo>
                  <a:cubicBezTo>
                    <a:pt x="19191" y="0"/>
                    <a:pt x="19571" y="85"/>
                    <a:pt x="19909" y="212"/>
                  </a:cubicBezTo>
                  <a:cubicBezTo>
                    <a:pt x="20205" y="339"/>
                    <a:pt x="20501" y="551"/>
                    <a:pt x="20755" y="805"/>
                  </a:cubicBezTo>
                  <a:cubicBezTo>
                    <a:pt x="21008" y="1059"/>
                    <a:pt x="21220" y="1355"/>
                    <a:pt x="21389" y="1694"/>
                  </a:cubicBezTo>
                  <a:cubicBezTo>
                    <a:pt x="21515" y="2033"/>
                    <a:pt x="21600" y="2414"/>
                    <a:pt x="21600" y="2795"/>
                  </a:cubicBezTo>
                  <a:cubicBezTo>
                    <a:pt x="21600" y="3219"/>
                    <a:pt x="21515" y="3558"/>
                    <a:pt x="21389" y="3896"/>
                  </a:cubicBezTo>
                  <a:cubicBezTo>
                    <a:pt x="21220" y="4235"/>
                    <a:pt x="21008" y="4532"/>
                    <a:pt x="20755" y="4786"/>
                  </a:cubicBezTo>
                  <a:cubicBezTo>
                    <a:pt x="20501" y="5040"/>
                    <a:pt x="20205" y="5252"/>
                    <a:pt x="19909" y="5379"/>
                  </a:cubicBezTo>
                  <a:cubicBezTo>
                    <a:pt x="19571" y="5548"/>
                    <a:pt x="19191" y="5633"/>
                    <a:pt x="18768" y="5633"/>
                  </a:cubicBezTo>
                  <a:close/>
                  <a:moveTo>
                    <a:pt x="18768" y="7920"/>
                  </a:moveTo>
                  <a:cubicBezTo>
                    <a:pt x="19191" y="7920"/>
                    <a:pt x="19571" y="8005"/>
                    <a:pt x="19909" y="8174"/>
                  </a:cubicBezTo>
                  <a:cubicBezTo>
                    <a:pt x="20205" y="8344"/>
                    <a:pt x="20501" y="8555"/>
                    <a:pt x="20755" y="8767"/>
                  </a:cubicBezTo>
                  <a:cubicBezTo>
                    <a:pt x="21008" y="9021"/>
                    <a:pt x="21220" y="9318"/>
                    <a:pt x="21389" y="9656"/>
                  </a:cubicBezTo>
                  <a:cubicBezTo>
                    <a:pt x="21515" y="10038"/>
                    <a:pt x="21600" y="10376"/>
                    <a:pt x="21600" y="10800"/>
                  </a:cubicBezTo>
                  <a:cubicBezTo>
                    <a:pt x="21600" y="11181"/>
                    <a:pt x="21515" y="11520"/>
                    <a:pt x="21389" y="11859"/>
                  </a:cubicBezTo>
                  <a:cubicBezTo>
                    <a:pt x="21220" y="12240"/>
                    <a:pt x="21008" y="12536"/>
                    <a:pt x="20755" y="12791"/>
                  </a:cubicBezTo>
                  <a:cubicBezTo>
                    <a:pt x="20501" y="13045"/>
                    <a:pt x="20205" y="13256"/>
                    <a:pt x="19909" y="13384"/>
                  </a:cubicBezTo>
                  <a:cubicBezTo>
                    <a:pt x="19571" y="13553"/>
                    <a:pt x="19191" y="13595"/>
                    <a:pt x="18768" y="13595"/>
                  </a:cubicBezTo>
                  <a:cubicBezTo>
                    <a:pt x="18387" y="13595"/>
                    <a:pt x="18007" y="13553"/>
                    <a:pt x="17669" y="13384"/>
                  </a:cubicBezTo>
                  <a:cubicBezTo>
                    <a:pt x="17373" y="13256"/>
                    <a:pt x="17077" y="13045"/>
                    <a:pt x="16823" y="12791"/>
                  </a:cubicBezTo>
                  <a:cubicBezTo>
                    <a:pt x="16570" y="12536"/>
                    <a:pt x="16359" y="12240"/>
                    <a:pt x="16189" y="11859"/>
                  </a:cubicBezTo>
                  <a:cubicBezTo>
                    <a:pt x="16063" y="11520"/>
                    <a:pt x="15978" y="11181"/>
                    <a:pt x="15978" y="10800"/>
                  </a:cubicBezTo>
                  <a:cubicBezTo>
                    <a:pt x="15978" y="10376"/>
                    <a:pt x="16063" y="10038"/>
                    <a:pt x="16189" y="9656"/>
                  </a:cubicBezTo>
                  <a:cubicBezTo>
                    <a:pt x="16359" y="9318"/>
                    <a:pt x="16570" y="9021"/>
                    <a:pt x="16823" y="8767"/>
                  </a:cubicBezTo>
                  <a:cubicBezTo>
                    <a:pt x="17077" y="8555"/>
                    <a:pt x="17373" y="8344"/>
                    <a:pt x="17669" y="8174"/>
                  </a:cubicBezTo>
                  <a:cubicBezTo>
                    <a:pt x="18007" y="8005"/>
                    <a:pt x="18387" y="7920"/>
                    <a:pt x="18768" y="7920"/>
                  </a:cubicBezTo>
                  <a:close/>
                  <a:moveTo>
                    <a:pt x="18768" y="15967"/>
                  </a:moveTo>
                  <a:cubicBezTo>
                    <a:pt x="19191" y="15967"/>
                    <a:pt x="19571" y="16052"/>
                    <a:pt x="19909" y="16221"/>
                  </a:cubicBezTo>
                  <a:cubicBezTo>
                    <a:pt x="20205" y="16348"/>
                    <a:pt x="20501" y="16560"/>
                    <a:pt x="20755" y="16814"/>
                  </a:cubicBezTo>
                  <a:cubicBezTo>
                    <a:pt x="21008" y="17068"/>
                    <a:pt x="21220" y="17365"/>
                    <a:pt x="21389" y="17704"/>
                  </a:cubicBezTo>
                  <a:cubicBezTo>
                    <a:pt x="21515" y="18042"/>
                    <a:pt x="21600" y="18381"/>
                    <a:pt x="21600" y="18805"/>
                  </a:cubicBezTo>
                  <a:cubicBezTo>
                    <a:pt x="21600" y="19186"/>
                    <a:pt x="21515" y="19567"/>
                    <a:pt x="21389" y="19906"/>
                  </a:cubicBezTo>
                  <a:cubicBezTo>
                    <a:pt x="21220" y="20245"/>
                    <a:pt x="21008" y="20541"/>
                    <a:pt x="20755" y="20795"/>
                  </a:cubicBezTo>
                  <a:cubicBezTo>
                    <a:pt x="20501" y="21049"/>
                    <a:pt x="20205" y="21261"/>
                    <a:pt x="19909" y="21388"/>
                  </a:cubicBezTo>
                  <a:cubicBezTo>
                    <a:pt x="19571" y="21515"/>
                    <a:pt x="19191" y="21600"/>
                    <a:pt x="18768" y="21600"/>
                  </a:cubicBezTo>
                  <a:cubicBezTo>
                    <a:pt x="18387" y="21600"/>
                    <a:pt x="18007" y="21515"/>
                    <a:pt x="17669" y="21388"/>
                  </a:cubicBezTo>
                  <a:cubicBezTo>
                    <a:pt x="17373" y="21261"/>
                    <a:pt x="17077" y="21049"/>
                    <a:pt x="16823" y="20795"/>
                  </a:cubicBezTo>
                  <a:cubicBezTo>
                    <a:pt x="16570" y="20541"/>
                    <a:pt x="16359" y="20245"/>
                    <a:pt x="16189" y="19906"/>
                  </a:cubicBezTo>
                  <a:cubicBezTo>
                    <a:pt x="16063" y="19567"/>
                    <a:pt x="15978" y="19186"/>
                    <a:pt x="15978" y="18805"/>
                  </a:cubicBezTo>
                  <a:cubicBezTo>
                    <a:pt x="15978" y="18381"/>
                    <a:pt x="16063" y="18042"/>
                    <a:pt x="16189" y="17704"/>
                  </a:cubicBezTo>
                  <a:cubicBezTo>
                    <a:pt x="16359" y="17365"/>
                    <a:pt x="16570" y="17068"/>
                    <a:pt x="16823" y="16814"/>
                  </a:cubicBezTo>
                  <a:cubicBezTo>
                    <a:pt x="17077" y="16560"/>
                    <a:pt x="17373" y="16348"/>
                    <a:pt x="17669" y="16221"/>
                  </a:cubicBezTo>
                  <a:cubicBezTo>
                    <a:pt x="18007" y="16052"/>
                    <a:pt x="18387" y="15967"/>
                    <a:pt x="18768" y="15967"/>
                  </a:cubicBezTo>
                  <a:close/>
                  <a:moveTo>
                    <a:pt x="18768" y="932"/>
                  </a:moveTo>
                  <a:cubicBezTo>
                    <a:pt x="18514" y="932"/>
                    <a:pt x="18303" y="974"/>
                    <a:pt x="18092" y="1059"/>
                  </a:cubicBezTo>
                  <a:cubicBezTo>
                    <a:pt x="17838" y="1144"/>
                    <a:pt x="17669" y="1313"/>
                    <a:pt x="17458" y="1482"/>
                  </a:cubicBezTo>
                  <a:cubicBezTo>
                    <a:pt x="17288" y="1652"/>
                    <a:pt x="17162" y="1864"/>
                    <a:pt x="17035" y="2075"/>
                  </a:cubicBezTo>
                  <a:cubicBezTo>
                    <a:pt x="16950" y="2287"/>
                    <a:pt x="16908" y="2541"/>
                    <a:pt x="16908" y="2795"/>
                  </a:cubicBezTo>
                  <a:cubicBezTo>
                    <a:pt x="16908" y="3049"/>
                    <a:pt x="16950" y="3304"/>
                    <a:pt x="17035" y="3515"/>
                  </a:cubicBezTo>
                  <a:cubicBezTo>
                    <a:pt x="17162" y="3727"/>
                    <a:pt x="17288" y="3939"/>
                    <a:pt x="17458" y="4108"/>
                  </a:cubicBezTo>
                  <a:cubicBezTo>
                    <a:pt x="17669" y="4320"/>
                    <a:pt x="17838" y="4447"/>
                    <a:pt x="18092" y="4532"/>
                  </a:cubicBezTo>
                  <a:cubicBezTo>
                    <a:pt x="18303" y="4616"/>
                    <a:pt x="18514" y="4659"/>
                    <a:pt x="18768" y="4659"/>
                  </a:cubicBezTo>
                  <a:cubicBezTo>
                    <a:pt x="19064" y="4659"/>
                    <a:pt x="19275" y="4616"/>
                    <a:pt x="19486" y="4532"/>
                  </a:cubicBezTo>
                  <a:cubicBezTo>
                    <a:pt x="19740" y="4447"/>
                    <a:pt x="19909" y="4320"/>
                    <a:pt x="20121" y="4108"/>
                  </a:cubicBezTo>
                  <a:cubicBezTo>
                    <a:pt x="20290" y="3939"/>
                    <a:pt x="20416" y="3727"/>
                    <a:pt x="20501" y="3515"/>
                  </a:cubicBezTo>
                  <a:cubicBezTo>
                    <a:pt x="20628" y="3304"/>
                    <a:pt x="20670" y="3049"/>
                    <a:pt x="20670" y="2795"/>
                  </a:cubicBezTo>
                  <a:cubicBezTo>
                    <a:pt x="20670" y="2541"/>
                    <a:pt x="20628" y="2287"/>
                    <a:pt x="20501" y="2075"/>
                  </a:cubicBezTo>
                  <a:cubicBezTo>
                    <a:pt x="20416" y="1864"/>
                    <a:pt x="20290" y="1652"/>
                    <a:pt x="20121" y="1482"/>
                  </a:cubicBezTo>
                  <a:cubicBezTo>
                    <a:pt x="19909" y="1313"/>
                    <a:pt x="19740" y="1144"/>
                    <a:pt x="19486" y="1059"/>
                  </a:cubicBezTo>
                  <a:cubicBezTo>
                    <a:pt x="19275" y="974"/>
                    <a:pt x="19064" y="932"/>
                    <a:pt x="18768" y="932"/>
                  </a:cubicBezTo>
                  <a:close/>
                  <a:moveTo>
                    <a:pt x="18768" y="12664"/>
                  </a:moveTo>
                  <a:cubicBezTo>
                    <a:pt x="19064" y="12664"/>
                    <a:pt x="19275" y="12621"/>
                    <a:pt x="19486" y="12494"/>
                  </a:cubicBezTo>
                  <a:cubicBezTo>
                    <a:pt x="19740" y="12409"/>
                    <a:pt x="19909" y="12282"/>
                    <a:pt x="20121" y="12113"/>
                  </a:cubicBezTo>
                  <a:cubicBezTo>
                    <a:pt x="20290" y="11944"/>
                    <a:pt x="20416" y="11732"/>
                    <a:pt x="20501" y="11520"/>
                  </a:cubicBezTo>
                  <a:cubicBezTo>
                    <a:pt x="20628" y="11308"/>
                    <a:pt x="20670" y="11054"/>
                    <a:pt x="20670" y="10800"/>
                  </a:cubicBezTo>
                  <a:cubicBezTo>
                    <a:pt x="20670" y="10546"/>
                    <a:pt x="20628" y="10292"/>
                    <a:pt x="20501" y="10038"/>
                  </a:cubicBezTo>
                  <a:cubicBezTo>
                    <a:pt x="20416" y="9826"/>
                    <a:pt x="20290" y="9614"/>
                    <a:pt x="20121" y="9487"/>
                  </a:cubicBezTo>
                  <a:cubicBezTo>
                    <a:pt x="19909" y="9275"/>
                    <a:pt x="19740" y="9148"/>
                    <a:pt x="19486" y="9064"/>
                  </a:cubicBezTo>
                  <a:cubicBezTo>
                    <a:pt x="19275" y="8979"/>
                    <a:pt x="19064" y="8936"/>
                    <a:pt x="18768" y="8936"/>
                  </a:cubicBezTo>
                  <a:cubicBezTo>
                    <a:pt x="18514" y="8936"/>
                    <a:pt x="18303" y="8979"/>
                    <a:pt x="18092" y="9064"/>
                  </a:cubicBezTo>
                  <a:cubicBezTo>
                    <a:pt x="17838" y="9148"/>
                    <a:pt x="17669" y="9275"/>
                    <a:pt x="17458" y="9487"/>
                  </a:cubicBezTo>
                  <a:cubicBezTo>
                    <a:pt x="17288" y="9614"/>
                    <a:pt x="17162" y="9826"/>
                    <a:pt x="17035" y="10038"/>
                  </a:cubicBezTo>
                  <a:cubicBezTo>
                    <a:pt x="16950" y="10292"/>
                    <a:pt x="16908" y="10546"/>
                    <a:pt x="16908" y="10800"/>
                  </a:cubicBezTo>
                  <a:cubicBezTo>
                    <a:pt x="16908" y="11054"/>
                    <a:pt x="16950" y="11308"/>
                    <a:pt x="17035" y="11520"/>
                  </a:cubicBezTo>
                  <a:cubicBezTo>
                    <a:pt x="17162" y="11732"/>
                    <a:pt x="17288" y="11944"/>
                    <a:pt x="17458" y="12113"/>
                  </a:cubicBezTo>
                  <a:cubicBezTo>
                    <a:pt x="17669" y="12282"/>
                    <a:pt x="17838" y="12409"/>
                    <a:pt x="18092" y="12494"/>
                  </a:cubicBezTo>
                  <a:cubicBezTo>
                    <a:pt x="18303" y="12621"/>
                    <a:pt x="18514" y="12664"/>
                    <a:pt x="18768" y="12664"/>
                  </a:cubicBezTo>
                  <a:close/>
                  <a:moveTo>
                    <a:pt x="18768" y="20668"/>
                  </a:moveTo>
                  <a:cubicBezTo>
                    <a:pt x="19064" y="20668"/>
                    <a:pt x="19275" y="20626"/>
                    <a:pt x="19486" y="20541"/>
                  </a:cubicBezTo>
                  <a:cubicBezTo>
                    <a:pt x="19740" y="20456"/>
                    <a:pt x="19909" y="20287"/>
                    <a:pt x="20121" y="20118"/>
                  </a:cubicBezTo>
                  <a:cubicBezTo>
                    <a:pt x="20290" y="19948"/>
                    <a:pt x="20416" y="19736"/>
                    <a:pt x="20501" y="19525"/>
                  </a:cubicBezTo>
                  <a:cubicBezTo>
                    <a:pt x="20628" y="19271"/>
                    <a:pt x="20670" y="19059"/>
                    <a:pt x="20670" y="18805"/>
                  </a:cubicBezTo>
                  <a:cubicBezTo>
                    <a:pt x="20670" y="18551"/>
                    <a:pt x="20628" y="18296"/>
                    <a:pt x="20501" y="18085"/>
                  </a:cubicBezTo>
                  <a:cubicBezTo>
                    <a:pt x="20416" y="17873"/>
                    <a:pt x="20290" y="17661"/>
                    <a:pt x="20121" y="17492"/>
                  </a:cubicBezTo>
                  <a:cubicBezTo>
                    <a:pt x="19909" y="17280"/>
                    <a:pt x="19740" y="17153"/>
                    <a:pt x="19486" y="17068"/>
                  </a:cubicBezTo>
                  <a:cubicBezTo>
                    <a:pt x="19275" y="16984"/>
                    <a:pt x="19064" y="16941"/>
                    <a:pt x="18768" y="16941"/>
                  </a:cubicBezTo>
                  <a:cubicBezTo>
                    <a:pt x="18514" y="16941"/>
                    <a:pt x="18303" y="16984"/>
                    <a:pt x="18092" y="17068"/>
                  </a:cubicBezTo>
                  <a:cubicBezTo>
                    <a:pt x="17838" y="17153"/>
                    <a:pt x="17669" y="17280"/>
                    <a:pt x="17458" y="17492"/>
                  </a:cubicBezTo>
                  <a:cubicBezTo>
                    <a:pt x="17288" y="17661"/>
                    <a:pt x="17162" y="17873"/>
                    <a:pt x="17035" y="18085"/>
                  </a:cubicBezTo>
                  <a:cubicBezTo>
                    <a:pt x="16950" y="18296"/>
                    <a:pt x="16908" y="18551"/>
                    <a:pt x="16908" y="18805"/>
                  </a:cubicBezTo>
                  <a:cubicBezTo>
                    <a:pt x="16908" y="19059"/>
                    <a:pt x="16950" y="19271"/>
                    <a:pt x="17035" y="19525"/>
                  </a:cubicBezTo>
                  <a:cubicBezTo>
                    <a:pt x="17162" y="19736"/>
                    <a:pt x="17288" y="19948"/>
                    <a:pt x="17458" y="20118"/>
                  </a:cubicBezTo>
                  <a:cubicBezTo>
                    <a:pt x="17669" y="20287"/>
                    <a:pt x="17838" y="20456"/>
                    <a:pt x="18092" y="20541"/>
                  </a:cubicBezTo>
                  <a:cubicBezTo>
                    <a:pt x="18303" y="20626"/>
                    <a:pt x="18514" y="20668"/>
                    <a:pt x="18768" y="20668"/>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58" name="Shape 3824">
              <a:extLst>
                <a:ext uri="{FF2B5EF4-FFF2-40B4-BE49-F238E27FC236}">
                  <a16:creationId xmlns:a16="http://schemas.microsoft.com/office/drawing/2014/main" id="{E3F79AAD-4389-4E5C-9F11-D2426F531F40}"/>
                </a:ext>
              </a:extLst>
            </p:cNvPr>
            <p:cNvSpPr/>
            <p:nvPr/>
          </p:nvSpPr>
          <p:spPr>
            <a:xfrm>
              <a:off x="7217762" y="3080965"/>
              <a:ext cx="253348" cy="17208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1257"/>
                    <a:pt x="21600" y="1257"/>
                    <a:pt x="21600" y="1257"/>
                  </a:cubicBezTo>
                  <a:cubicBezTo>
                    <a:pt x="20977" y="1257"/>
                    <a:pt x="20977" y="1257"/>
                    <a:pt x="20977" y="1257"/>
                  </a:cubicBezTo>
                  <a:cubicBezTo>
                    <a:pt x="20744" y="3829"/>
                    <a:pt x="20744" y="3829"/>
                    <a:pt x="20744" y="3829"/>
                  </a:cubicBezTo>
                  <a:cubicBezTo>
                    <a:pt x="20744" y="4057"/>
                    <a:pt x="20705" y="4286"/>
                    <a:pt x="20666" y="4571"/>
                  </a:cubicBezTo>
                  <a:cubicBezTo>
                    <a:pt x="20627" y="4800"/>
                    <a:pt x="20549" y="5029"/>
                    <a:pt x="20471" y="5200"/>
                  </a:cubicBezTo>
                  <a:cubicBezTo>
                    <a:pt x="20394" y="5429"/>
                    <a:pt x="20277" y="5600"/>
                    <a:pt x="20160" y="5714"/>
                  </a:cubicBezTo>
                  <a:cubicBezTo>
                    <a:pt x="20043" y="5886"/>
                    <a:pt x="19926" y="6000"/>
                    <a:pt x="19771" y="6114"/>
                  </a:cubicBezTo>
                  <a:cubicBezTo>
                    <a:pt x="18253" y="19143"/>
                    <a:pt x="18253" y="19143"/>
                    <a:pt x="18253" y="19143"/>
                  </a:cubicBezTo>
                  <a:cubicBezTo>
                    <a:pt x="18175" y="19486"/>
                    <a:pt x="18097" y="19829"/>
                    <a:pt x="18019" y="20114"/>
                  </a:cubicBezTo>
                  <a:cubicBezTo>
                    <a:pt x="17942" y="20400"/>
                    <a:pt x="17825" y="20686"/>
                    <a:pt x="17708" y="20914"/>
                  </a:cubicBezTo>
                  <a:cubicBezTo>
                    <a:pt x="17552" y="21143"/>
                    <a:pt x="17397" y="21257"/>
                    <a:pt x="17202" y="21429"/>
                  </a:cubicBezTo>
                  <a:cubicBezTo>
                    <a:pt x="17046" y="21543"/>
                    <a:pt x="16813" y="21600"/>
                    <a:pt x="16579" y="21600"/>
                  </a:cubicBezTo>
                  <a:cubicBezTo>
                    <a:pt x="5021" y="21600"/>
                    <a:pt x="5021" y="21600"/>
                    <a:pt x="5021" y="21600"/>
                  </a:cubicBezTo>
                  <a:cubicBezTo>
                    <a:pt x="4787" y="21600"/>
                    <a:pt x="4592" y="21543"/>
                    <a:pt x="4398" y="21429"/>
                  </a:cubicBezTo>
                  <a:cubicBezTo>
                    <a:pt x="4203" y="21257"/>
                    <a:pt x="4048" y="21086"/>
                    <a:pt x="3931" y="20857"/>
                  </a:cubicBezTo>
                  <a:cubicBezTo>
                    <a:pt x="3775" y="20629"/>
                    <a:pt x="3658" y="20400"/>
                    <a:pt x="3581" y="20114"/>
                  </a:cubicBezTo>
                  <a:cubicBezTo>
                    <a:pt x="3503" y="19829"/>
                    <a:pt x="3425" y="19486"/>
                    <a:pt x="3347" y="19143"/>
                  </a:cubicBezTo>
                  <a:cubicBezTo>
                    <a:pt x="1829" y="6114"/>
                    <a:pt x="1829" y="6114"/>
                    <a:pt x="1829" y="6114"/>
                  </a:cubicBezTo>
                  <a:cubicBezTo>
                    <a:pt x="1712" y="6000"/>
                    <a:pt x="1557" y="5886"/>
                    <a:pt x="1440" y="5714"/>
                  </a:cubicBezTo>
                  <a:cubicBezTo>
                    <a:pt x="1323" y="5600"/>
                    <a:pt x="1245" y="5429"/>
                    <a:pt x="1129" y="5200"/>
                  </a:cubicBezTo>
                  <a:cubicBezTo>
                    <a:pt x="1051" y="5029"/>
                    <a:pt x="1012" y="4800"/>
                    <a:pt x="934" y="4571"/>
                  </a:cubicBezTo>
                  <a:cubicBezTo>
                    <a:pt x="895" y="4286"/>
                    <a:pt x="856" y="4057"/>
                    <a:pt x="856" y="3829"/>
                  </a:cubicBezTo>
                  <a:cubicBezTo>
                    <a:pt x="623" y="1257"/>
                    <a:pt x="623" y="1257"/>
                    <a:pt x="623" y="1257"/>
                  </a:cubicBezTo>
                  <a:cubicBezTo>
                    <a:pt x="0" y="1257"/>
                    <a:pt x="0" y="1257"/>
                    <a:pt x="0" y="1257"/>
                  </a:cubicBezTo>
                  <a:cubicBezTo>
                    <a:pt x="0" y="0"/>
                    <a:pt x="0" y="0"/>
                    <a:pt x="0" y="0"/>
                  </a:cubicBezTo>
                  <a:lnTo>
                    <a:pt x="21600" y="0"/>
                  </a:lnTo>
                  <a:close/>
                  <a:moveTo>
                    <a:pt x="19888" y="3657"/>
                  </a:moveTo>
                  <a:cubicBezTo>
                    <a:pt x="20121" y="1257"/>
                    <a:pt x="20121" y="1257"/>
                    <a:pt x="20121" y="1257"/>
                  </a:cubicBezTo>
                  <a:cubicBezTo>
                    <a:pt x="1479" y="1257"/>
                    <a:pt x="1479" y="1257"/>
                    <a:pt x="1479" y="1257"/>
                  </a:cubicBezTo>
                  <a:cubicBezTo>
                    <a:pt x="1751" y="3657"/>
                    <a:pt x="1751" y="3657"/>
                    <a:pt x="1751" y="3657"/>
                  </a:cubicBezTo>
                  <a:cubicBezTo>
                    <a:pt x="1751" y="3714"/>
                    <a:pt x="1751" y="3714"/>
                    <a:pt x="1751" y="3714"/>
                  </a:cubicBezTo>
                  <a:cubicBezTo>
                    <a:pt x="1751" y="3829"/>
                    <a:pt x="1751" y="3829"/>
                    <a:pt x="1751" y="3829"/>
                  </a:cubicBezTo>
                  <a:cubicBezTo>
                    <a:pt x="1751" y="4171"/>
                    <a:pt x="1829" y="4457"/>
                    <a:pt x="1985" y="4686"/>
                  </a:cubicBezTo>
                  <a:cubicBezTo>
                    <a:pt x="2141" y="4971"/>
                    <a:pt x="2374" y="5086"/>
                    <a:pt x="2608" y="5086"/>
                  </a:cubicBezTo>
                  <a:cubicBezTo>
                    <a:pt x="19031" y="5086"/>
                    <a:pt x="19031" y="5086"/>
                    <a:pt x="19031" y="5086"/>
                  </a:cubicBezTo>
                  <a:cubicBezTo>
                    <a:pt x="19265" y="5086"/>
                    <a:pt x="19459" y="4971"/>
                    <a:pt x="19615" y="4686"/>
                  </a:cubicBezTo>
                  <a:cubicBezTo>
                    <a:pt x="19810" y="4457"/>
                    <a:pt x="19888" y="4171"/>
                    <a:pt x="19888" y="3829"/>
                  </a:cubicBezTo>
                  <a:cubicBezTo>
                    <a:pt x="19888" y="3714"/>
                    <a:pt x="19888" y="3714"/>
                    <a:pt x="19888" y="3714"/>
                  </a:cubicBezTo>
                  <a:lnTo>
                    <a:pt x="19888" y="3657"/>
                  </a:lnTo>
                  <a:close/>
                  <a:moveTo>
                    <a:pt x="17397" y="18914"/>
                  </a:moveTo>
                  <a:cubicBezTo>
                    <a:pt x="18876" y="6343"/>
                    <a:pt x="18876" y="6343"/>
                    <a:pt x="18876" y="6343"/>
                  </a:cubicBezTo>
                  <a:cubicBezTo>
                    <a:pt x="2763" y="6343"/>
                    <a:pt x="2763" y="6343"/>
                    <a:pt x="2763" y="6343"/>
                  </a:cubicBezTo>
                  <a:cubicBezTo>
                    <a:pt x="4203" y="18971"/>
                    <a:pt x="4203" y="18971"/>
                    <a:pt x="4203" y="18971"/>
                  </a:cubicBezTo>
                  <a:cubicBezTo>
                    <a:pt x="4242" y="19143"/>
                    <a:pt x="4320" y="19371"/>
                    <a:pt x="4437" y="19771"/>
                  </a:cubicBezTo>
                  <a:cubicBezTo>
                    <a:pt x="4515" y="20114"/>
                    <a:pt x="4709" y="20343"/>
                    <a:pt x="5021" y="20343"/>
                  </a:cubicBezTo>
                  <a:cubicBezTo>
                    <a:pt x="16579" y="20343"/>
                    <a:pt x="16579" y="20343"/>
                    <a:pt x="16579" y="20343"/>
                  </a:cubicBezTo>
                  <a:cubicBezTo>
                    <a:pt x="16852" y="20343"/>
                    <a:pt x="17046" y="20171"/>
                    <a:pt x="17163" y="19829"/>
                  </a:cubicBezTo>
                  <a:cubicBezTo>
                    <a:pt x="17280" y="19543"/>
                    <a:pt x="17358" y="19200"/>
                    <a:pt x="17397" y="18914"/>
                  </a:cubicBezTo>
                  <a:close/>
                  <a:moveTo>
                    <a:pt x="11403" y="13314"/>
                  </a:moveTo>
                  <a:cubicBezTo>
                    <a:pt x="14050" y="17143"/>
                    <a:pt x="14050" y="17143"/>
                    <a:pt x="14050" y="17143"/>
                  </a:cubicBezTo>
                  <a:cubicBezTo>
                    <a:pt x="13388" y="18000"/>
                    <a:pt x="13388" y="18000"/>
                    <a:pt x="13388" y="18000"/>
                  </a:cubicBezTo>
                  <a:cubicBezTo>
                    <a:pt x="10819" y="14229"/>
                    <a:pt x="10819" y="14229"/>
                    <a:pt x="10819" y="14229"/>
                  </a:cubicBezTo>
                  <a:cubicBezTo>
                    <a:pt x="8212" y="18000"/>
                    <a:pt x="8212" y="18000"/>
                    <a:pt x="8212" y="18000"/>
                  </a:cubicBezTo>
                  <a:cubicBezTo>
                    <a:pt x="7550" y="17143"/>
                    <a:pt x="7550" y="17143"/>
                    <a:pt x="7550" y="17143"/>
                  </a:cubicBezTo>
                  <a:cubicBezTo>
                    <a:pt x="10197" y="13314"/>
                    <a:pt x="10197" y="13314"/>
                    <a:pt x="10197" y="13314"/>
                  </a:cubicBezTo>
                  <a:cubicBezTo>
                    <a:pt x="7628" y="9543"/>
                    <a:pt x="7628" y="9543"/>
                    <a:pt x="7628" y="9543"/>
                  </a:cubicBezTo>
                  <a:cubicBezTo>
                    <a:pt x="8212" y="8629"/>
                    <a:pt x="8212" y="8629"/>
                    <a:pt x="8212" y="8629"/>
                  </a:cubicBezTo>
                  <a:cubicBezTo>
                    <a:pt x="10819" y="12457"/>
                    <a:pt x="10819" y="12457"/>
                    <a:pt x="10819" y="12457"/>
                  </a:cubicBezTo>
                  <a:cubicBezTo>
                    <a:pt x="13388" y="8629"/>
                    <a:pt x="13388" y="8629"/>
                    <a:pt x="13388" y="8629"/>
                  </a:cubicBezTo>
                  <a:cubicBezTo>
                    <a:pt x="14011" y="9543"/>
                    <a:pt x="14011" y="9543"/>
                    <a:pt x="14011" y="9543"/>
                  </a:cubicBezTo>
                  <a:lnTo>
                    <a:pt x="11403" y="13314"/>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59" name="Shape 3825">
              <a:extLst>
                <a:ext uri="{FF2B5EF4-FFF2-40B4-BE49-F238E27FC236}">
                  <a16:creationId xmlns:a16="http://schemas.microsoft.com/office/drawing/2014/main" id="{9FBFEACE-EFA8-4C13-9F40-A47088EAFB63}"/>
                </a:ext>
              </a:extLst>
            </p:cNvPr>
            <p:cNvSpPr/>
            <p:nvPr/>
          </p:nvSpPr>
          <p:spPr>
            <a:xfrm>
              <a:off x="7841433" y="3040870"/>
              <a:ext cx="253348" cy="253348"/>
            </a:xfrm>
            <a:custGeom>
              <a:avLst/>
              <a:gdLst/>
              <a:ahLst/>
              <a:cxnLst>
                <a:cxn ang="0">
                  <a:pos x="wd2" y="hd2"/>
                </a:cxn>
                <a:cxn ang="5400000">
                  <a:pos x="wd2" y="hd2"/>
                </a:cxn>
                <a:cxn ang="10800000">
                  <a:pos x="wd2" y="hd2"/>
                </a:cxn>
                <a:cxn ang="16200000">
                  <a:pos x="wd2" y="hd2"/>
                </a:cxn>
              </a:cxnLst>
              <a:rect l="0" t="0" r="r" b="b"/>
              <a:pathLst>
                <a:path w="21600" h="21600" extrusionOk="0">
                  <a:moveTo>
                    <a:pt x="10819" y="0"/>
                  </a:moveTo>
                  <a:cubicBezTo>
                    <a:pt x="12298" y="0"/>
                    <a:pt x="13699" y="273"/>
                    <a:pt x="15023" y="819"/>
                  </a:cubicBezTo>
                  <a:cubicBezTo>
                    <a:pt x="16346" y="1365"/>
                    <a:pt x="17475" y="2144"/>
                    <a:pt x="18448" y="3119"/>
                  </a:cubicBezTo>
                  <a:cubicBezTo>
                    <a:pt x="19421" y="4133"/>
                    <a:pt x="20199" y="5264"/>
                    <a:pt x="20783" y="6589"/>
                  </a:cubicBezTo>
                  <a:cubicBezTo>
                    <a:pt x="21328" y="7915"/>
                    <a:pt x="21600" y="9318"/>
                    <a:pt x="21600" y="10800"/>
                  </a:cubicBezTo>
                  <a:cubicBezTo>
                    <a:pt x="21600" y="12282"/>
                    <a:pt x="21328" y="13685"/>
                    <a:pt x="20783" y="15011"/>
                  </a:cubicBezTo>
                  <a:cubicBezTo>
                    <a:pt x="20199" y="16336"/>
                    <a:pt x="19421" y="17467"/>
                    <a:pt x="18448" y="18481"/>
                  </a:cubicBezTo>
                  <a:cubicBezTo>
                    <a:pt x="17475" y="19456"/>
                    <a:pt x="16346" y="20235"/>
                    <a:pt x="15023" y="20781"/>
                  </a:cubicBezTo>
                  <a:cubicBezTo>
                    <a:pt x="13699" y="21327"/>
                    <a:pt x="12298" y="21600"/>
                    <a:pt x="10819" y="21600"/>
                  </a:cubicBezTo>
                  <a:cubicBezTo>
                    <a:pt x="9302" y="21600"/>
                    <a:pt x="7901" y="21327"/>
                    <a:pt x="6616" y="20781"/>
                  </a:cubicBezTo>
                  <a:cubicBezTo>
                    <a:pt x="5293" y="20235"/>
                    <a:pt x="4125" y="19456"/>
                    <a:pt x="3152" y="18481"/>
                  </a:cubicBezTo>
                  <a:cubicBezTo>
                    <a:pt x="2179" y="17467"/>
                    <a:pt x="1401" y="16336"/>
                    <a:pt x="856" y="15011"/>
                  </a:cubicBezTo>
                  <a:cubicBezTo>
                    <a:pt x="272" y="13685"/>
                    <a:pt x="0" y="12282"/>
                    <a:pt x="0" y="10800"/>
                  </a:cubicBezTo>
                  <a:cubicBezTo>
                    <a:pt x="0" y="9318"/>
                    <a:pt x="272" y="7915"/>
                    <a:pt x="856" y="6589"/>
                  </a:cubicBezTo>
                  <a:cubicBezTo>
                    <a:pt x="1401" y="5264"/>
                    <a:pt x="2179" y="4133"/>
                    <a:pt x="3152" y="3119"/>
                  </a:cubicBezTo>
                  <a:cubicBezTo>
                    <a:pt x="4125" y="2144"/>
                    <a:pt x="5293" y="1365"/>
                    <a:pt x="6616" y="819"/>
                  </a:cubicBezTo>
                  <a:cubicBezTo>
                    <a:pt x="7901" y="273"/>
                    <a:pt x="9302" y="0"/>
                    <a:pt x="10819" y="0"/>
                  </a:cubicBezTo>
                  <a:close/>
                  <a:moveTo>
                    <a:pt x="10819" y="20742"/>
                  </a:moveTo>
                  <a:cubicBezTo>
                    <a:pt x="12182" y="20742"/>
                    <a:pt x="13466" y="20469"/>
                    <a:pt x="14672" y="19962"/>
                  </a:cubicBezTo>
                  <a:cubicBezTo>
                    <a:pt x="15879" y="19456"/>
                    <a:pt x="16930" y="18754"/>
                    <a:pt x="17864" y="17857"/>
                  </a:cubicBezTo>
                  <a:cubicBezTo>
                    <a:pt x="18720" y="16960"/>
                    <a:pt x="19421" y="15869"/>
                    <a:pt x="19965" y="14699"/>
                  </a:cubicBezTo>
                  <a:cubicBezTo>
                    <a:pt x="20471" y="13490"/>
                    <a:pt x="20744" y="12204"/>
                    <a:pt x="20744" y="10800"/>
                  </a:cubicBezTo>
                  <a:cubicBezTo>
                    <a:pt x="20744" y="9396"/>
                    <a:pt x="20471" y="8110"/>
                    <a:pt x="19965" y="6901"/>
                  </a:cubicBezTo>
                  <a:cubicBezTo>
                    <a:pt x="19421" y="5731"/>
                    <a:pt x="18720" y="4640"/>
                    <a:pt x="17864" y="3743"/>
                  </a:cubicBezTo>
                  <a:cubicBezTo>
                    <a:pt x="16930" y="2846"/>
                    <a:pt x="15879" y="2144"/>
                    <a:pt x="14672" y="1638"/>
                  </a:cubicBezTo>
                  <a:cubicBezTo>
                    <a:pt x="13466" y="1131"/>
                    <a:pt x="12182" y="858"/>
                    <a:pt x="10819" y="858"/>
                  </a:cubicBezTo>
                  <a:cubicBezTo>
                    <a:pt x="9418" y="858"/>
                    <a:pt x="8134" y="1131"/>
                    <a:pt x="6928" y="1638"/>
                  </a:cubicBezTo>
                  <a:cubicBezTo>
                    <a:pt x="5721" y="2144"/>
                    <a:pt x="4670" y="2846"/>
                    <a:pt x="3775" y="3743"/>
                  </a:cubicBezTo>
                  <a:cubicBezTo>
                    <a:pt x="2880" y="4640"/>
                    <a:pt x="2179" y="5731"/>
                    <a:pt x="1674" y="6901"/>
                  </a:cubicBezTo>
                  <a:cubicBezTo>
                    <a:pt x="1129" y="8110"/>
                    <a:pt x="856" y="9396"/>
                    <a:pt x="856" y="10800"/>
                  </a:cubicBezTo>
                  <a:cubicBezTo>
                    <a:pt x="856" y="12204"/>
                    <a:pt x="1129" y="13490"/>
                    <a:pt x="1674" y="14699"/>
                  </a:cubicBezTo>
                  <a:cubicBezTo>
                    <a:pt x="2179" y="15869"/>
                    <a:pt x="2880" y="16960"/>
                    <a:pt x="3775" y="17857"/>
                  </a:cubicBezTo>
                  <a:cubicBezTo>
                    <a:pt x="4670" y="18754"/>
                    <a:pt x="5721" y="19456"/>
                    <a:pt x="6928" y="19962"/>
                  </a:cubicBezTo>
                  <a:cubicBezTo>
                    <a:pt x="8134" y="20469"/>
                    <a:pt x="9418" y="20742"/>
                    <a:pt x="10819" y="20742"/>
                  </a:cubicBezTo>
                  <a:close/>
                  <a:moveTo>
                    <a:pt x="11715" y="15986"/>
                  </a:moveTo>
                  <a:cubicBezTo>
                    <a:pt x="12649" y="15986"/>
                    <a:pt x="12649" y="15986"/>
                    <a:pt x="12649" y="15986"/>
                  </a:cubicBezTo>
                  <a:cubicBezTo>
                    <a:pt x="12649" y="16843"/>
                    <a:pt x="12649" y="16843"/>
                    <a:pt x="12649" y="16843"/>
                  </a:cubicBezTo>
                  <a:cubicBezTo>
                    <a:pt x="9146" y="16843"/>
                    <a:pt x="9146" y="16843"/>
                    <a:pt x="9146" y="16843"/>
                  </a:cubicBezTo>
                  <a:cubicBezTo>
                    <a:pt x="9146" y="15986"/>
                    <a:pt x="9146" y="15986"/>
                    <a:pt x="9146" y="15986"/>
                  </a:cubicBezTo>
                  <a:cubicBezTo>
                    <a:pt x="10002" y="15986"/>
                    <a:pt x="10002" y="15986"/>
                    <a:pt x="10002" y="15986"/>
                  </a:cubicBezTo>
                  <a:cubicBezTo>
                    <a:pt x="10002" y="8617"/>
                    <a:pt x="10002" y="8617"/>
                    <a:pt x="10002" y="8617"/>
                  </a:cubicBezTo>
                  <a:cubicBezTo>
                    <a:pt x="9146" y="8617"/>
                    <a:pt x="9146" y="8617"/>
                    <a:pt x="9146" y="8617"/>
                  </a:cubicBezTo>
                  <a:cubicBezTo>
                    <a:pt x="9146" y="7759"/>
                    <a:pt x="9146" y="7759"/>
                    <a:pt x="9146" y="7759"/>
                  </a:cubicBezTo>
                  <a:cubicBezTo>
                    <a:pt x="11715" y="7759"/>
                    <a:pt x="11715" y="7759"/>
                    <a:pt x="11715" y="7759"/>
                  </a:cubicBezTo>
                  <a:cubicBezTo>
                    <a:pt x="11715" y="8617"/>
                    <a:pt x="11715" y="8617"/>
                    <a:pt x="11715" y="8617"/>
                  </a:cubicBezTo>
                  <a:lnTo>
                    <a:pt x="11715" y="15986"/>
                  </a:lnTo>
                  <a:close/>
                  <a:moveTo>
                    <a:pt x="10858" y="6823"/>
                  </a:moveTo>
                  <a:cubicBezTo>
                    <a:pt x="10703" y="6823"/>
                    <a:pt x="10508" y="6823"/>
                    <a:pt x="10352" y="6745"/>
                  </a:cubicBezTo>
                  <a:cubicBezTo>
                    <a:pt x="10197" y="6667"/>
                    <a:pt x="10041" y="6589"/>
                    <a:pt x="9963" y="6472"/>
                  </a:cubicBezTo>
                  <a:cubicBezTo>
                    <a:pt x="9808" y="6394"/>
                    <a:pt x="9691" y="6238"/>
                    <a:pt x="9652" y="6082"/>
                  </a:cubicBezTo>
                  <a:cubicBezTo>
                    <a:pt x="9574" y="5926"/>
                    <a:pt x="9535" y="5731"/>
                    <a:pt x="9535" y="5575"/>
                  </a:cubicBezTo>
                  <a:cubicBezTo>
                    <a:pt x="9535" y="5419"/>
                    <a:pt x="9574" y="5225"/>
                    <a:pt x="9652" y="5069"/>
                  </a:cubicBezTo>
                  <a:cubicBezTo>
                    <a:pt x="9691" y="4913"/>
                    <a:pt x="9808" y="4757"/>
                    <a:pt x="9963" y="4640"/>
                  </a:cubicBezTo>
                  <a:cubicBezTo>
                    <a:pt x="10041" y="4523"/>
                    <a:pt x="10197" y="4406"/>
                    <a:pt x="10352" y="4367"/>
                  </a:cubicBezTo>
                  <a:cubicBezTo>
                    <a:pt x="10508" y="4289"/>
                    <a:pt x="10703" y="4250"/>
                    <a:pt x="10858" y="4250"/>
                  </a:cubicBezTo>
                  <a:cubicBezTo>
                    <a:pt x="11014" y="4250"/>
                    <a:pt x="11209" y="4289"/>
                    <a:pt x="11364" y="4367"/>
                  </a:cubicBezTo>
                  <a:cubicBezTo>
                    <a:pt x="11520" y="4406"/>
                    <a:pt x="11676" y="4523"/>
                    <a:pt x="11754" y="4640"/>
                  </a:cubicBezTo>
                  <a:cubicBezTo>
                    <a:pt x="11909" y="4757"/>
                    <a:pt x="11987" y="4913"/>
                    <a:pt x="12065" y="5069"/>
                  </a:cubicBezTo>
                  <a:cubicBezTo>
                    <a:pt x="12143" y="5225"/>
                    <a:pt x="12182" y="5419"/>
                    <a:pt x="12182" y="5575"/>
                  </a:cubicBezTo>
                  <a:cubicBezTo>
                    <a:pt x="12182" y="5731"/>
                    <a:pt x="12143" y="5926"/>
                    <a:pt x="12065" y="6082"/>
                  </a:cubicBezTo>
                  <a:cubicBezTo>
                    <a:pt x="11987" y="6238"/>
                    <a:pt x="11909" y="6394"/>
                    <a:pt x="11754" y="6472"/>
                  </a:cubicBezTo>
                  <a:cubicBezTo>
                    <a:pt x="11676" y="6589"/>
                    <a:pt x="11520" y="6667"/>
                    <a:pt x="11364" y="6745"/>
                  </a:cubicBezTo>
                  <a:cubicBezTo>
                    <a:pt x="11209" y="6823"/>
                    <a:pt x="11014" y="6823"/>
                    <a:pt x="10858" y="6823"/>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60" name="Shape 3826">
              <a:extLst>
                <a:ext uri="{FF2B5EF4-FFF2-40B4-BE49-F238E27FC236}">
                  <a16:creationId xmlns:a16="http://schemas.microsoft.com/office/drawing/2014/main" id="{6757EC43-8499-430D-AAA2-E5E7FA8C65F9}"/>
                </a:ext>
              </a:extLst>
            </p:cNvPr>
            <p:cNvSpPr/>
            <p:nvPr/>
          </p:nvSpPr>
          <p:spPr>
            <a:xfrm>
              <a:off x="8465105" y="3040273"/>
              <a:ext cx="253348" cy="25334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10800"/>
                  </a:lnTo>
                  <a:lnTo>
                    <a:pt x="21091" y="11411"/>
                  </a:lnTo>
                  <a:lnTo>
                    <a:pt x="10800" y="1223"/>
                  </a:lnTo>
                  <a:lnTo>
                    <a:pt x="611" y="11411"/>
                  </a:lnTo>
                  <a:lnTo>
                    <a:pt x="0" y="10800"/>
                  </a:lnTo>
                  <a:lnTo>
                    <a:pt x="2955" y="7743"/>
                  </a:lnTo>
                  <a:lnTo>
                    <a:pt x="2955" y="2547"/>
                  </a:lnTo>
                  <a:lnTo>
                    <a:pt x="6521" y="2547"/>
                  </a:lnTo>
                  <a:lnTo>
                    <a:pt x="6521" y="4279"/>
                  </a:lnTo>
                  <a:lnTo>
                    <a:pt x="10800" y="0"/>
                  </a:lnTo>
                  <a:close/>
                  <a:moveTo>
                    <a:pt x="2955" y="11309"/>
                  </a:moveTo>
                  <a:lnTo>
                    <a:pt x="10800" y="3464"/>
                  </a:lnTo>
                  <a:lnTo>
                    <a:pt x="18645" y="11309"/>
                  </a:lnTo>
                  <a:lnTo>
                    <a:pt x="18645" y="21600"/>
                  </a:lnTo>
                  <a:lnTo>
                    <a:pt x="12532" y="21600"/>
                  </a:lnTo>
                  <a:lnTo>
                    <a:pt x="12532" y="15589"/>
                  </a:lnTo>
                  <a:lnTo>
                    <a:pt x="9068" y="15589"/>
                  </a:lnTo>
                  <a:lnTo>
                    <a:pt x="9068" y="21600"/>
                  </a:lnTo>
                  <a:lnTo>
                    <a:pt x="2955" y="21600"/>
                  </a:lnTo>
                  <a:lnTo>
                    <a:pt x="2955" y="11309"/>
                  </a:lnTo>
                  <a:close/>
                  <a:moveTo>
                    <a:pt x="3974" y="3464"/>
                  </a:moveTo>
                  <a:lnTo>
                    <a:pt x="3974" y="6928"/>
                  </a:lnTo>
                  <a:lnTo>
                    <a:pt x="5604" y="5196"/>
                  </a:lnTo>
                  <a:lnTo>
                    <a:pt x="5604" y="3464"/>
                  </a:lnTo>
                  <a:lnTo>
                    <a:pt x="3974" y="3464"/>
                  </a:lnTo>
                  <a:close/>
                  <a:moveTo>
                    <a:pt x="17728" y="20683"/>
                  </a:moveTo>
                  <a:lnTo>
                    <a:pt x="17728" y="11615"/>
                  </a:lnTo>
                  <a:lnTo>
                    <a:pt x="10800" y="4687"/>
                  </a:lnTo>
                  <a:lnTo>
                    <a:pt x="3974" y="11615"/>
                  </a:lnTo>
                  <a:lnTo>
                    <a:pt x="3974" y="20683"/>
                  </a:lnTo>
                  <a:lnTo>
                    <a:pt x="8253" y="20683"/>
                  </a:lnTo>
                  <a:lnTo>
                    <a:pt x="8253" y="14672"/>
                  </a:lnTo>
                  <a:lnTo>
                    <a:pt x="13347" y="14672"/>
                  </a:lnTo>
                  <a:lnTo>
                    <a:pt x="13347" y="20683"/>
                  </a:lnTo>
                  <a:lnTo>
                    <a:pt x="17728" y="20683"/>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61" name="Shape 3827">
              <a:extLst>
                <a:ext uri="{FF2B5EF4-FFF2-40B4-BE49-F238E27FC236}">
                  <a16:creationId xmlns:a16="http://schemas.microsoft.com/office/drawing/2014/main" id="{3692AFE6-9111-43EA-9053-771478DFD838}"/>
                </a:ext>
              </a:extLst>
            </p:cNvPr>
            <p:cNvSpPr/>
            <p:nvPr/>
          </p:nvSpPr>
          <p:spPr>
            <a:xfrm>
              <a:off x="9092959" y="3045053"/>
              <a:ext cx="244983" cy="24378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2256" y="0"/>
                    <a:pt x="13672" y="283"/>
                    <a:pt x="14966" y="849"/>
                  </a:cubicBezTo>
                  <a:cubicBezTo>
                    <a:pt x="16301" y="1416"/>
                    <a:pt x="17434" y="2184"/>
                    <a:pt x="18404" y="3155"/>
                  </a:cubicBezTo>
                  <a:cubicBezTo>
                    <a:pt x="19416" y="4126"/>
                    <a:pt x="20184" y="5299"/>
                    <a:pt x="20751" y="6593"/>
                  </a:cubicBezTo>
                  <a:cubicBezTo>
                    <a:pt x="21317" y="7928"/>
                    <a:pt x="21600" y="9344"/>
                    <a:pt x="21600" y="10800"/>
                  </a:cubicBezTo>
                  <a:cubicBezTo>
                    <a:pt x="21600" y="12256"/>
                    <a:pt x="21317" y="13672"/>
                    <a:pt x="20751" y="14966"/>
                  </a:cubicBezTo>
                  <a:cubicBezTo>
                    <a:pt x="20184" y="16301"/>
                    <a:pt x="19416" y="17434"/>
                    <a:pt x="18404" y="18445"/>
                  </a:cubicBezTo>
                  <a:cubicBezTo>
                    <a:pt x="17434" y="19416"/>
                    <a:pt x="16301" y="20184"/>
                    <a:pt x="14966" y="20751"/>
                  </a:cubicBezTo>
                  <a:cubicBezTo>
                    <a:pt x="13672" y="21317"/>
                    <a:pt x="12256" y="21600"/>
                    <a:pt x="10800" y="21600"/>
                  </a:cubicBezTo>
                  <a:cubicBezTo>
                    <a:pt x="9303" y="21600"/>
                    <a:pt x="7928" y="21317"/>
                    <a:pt x="6593" y="20751"/>
                  </a:cubicBezTo>
                  <a:cubicBezTo>
                    <a:pt x="5299" y="20184"/>
                    <a:pt x="4126" y="19416"/>
                    <a:pt x="3155" y="18445"/>
                  </a:cubicBezTo>
                  <a:cubicBezTo>
                    <a:pt x="2184" y="17434"/>
                    <a:pt x="1375" y="16301"/>
                    <a:pt x="849" y="14966"/>
                  </a:cubicBezTo>
                  <a:cubicBezTo>
                    <a:pt x="283" y="13672"/>
                    <a:pt x="0" y="12256"/>
                    <a:pt x="0" y="10800"/>
                  </a:cubicBezTo>
                  <a:cubicBezTo>
                    <a:pt x="0" y="9344"/>
                    <a:pt x="283" y="7928"/>
                    <a:pt x="849" y="6593"/>
                  </a:cubicBezTo>
                  <a:cubicBezTo>
                    <a:pt x="1375" y="5299"/>
                    <a:pt x="2184" y="4126"/>
                    <a:pt x="3155" y="3155"/>
                  </a:cubicBezTo>
                  <a:cubicBezTo>
                    <a:pt x="4126" y="2184"/>
                    <a:pt x="5299" y="1416"/>
                    <a:pt x="6593" y="849"/>
                  </a:cubicBezTo>
                  <a:cubicBezTo>
                    <a:pt x="7928" y="283"/>
                    <a:pt x="9303" y="0"/>
                    <a:pt x="10800" y="0"/>
                  </a:cubicBezTo>
                  <a:close/>
                  <a:moveTo>
                    <a:pt x="1982" y="6270"/>
                  </a:moveTo>
                  <a:cubicBezTo>
                    <a:pt x="1820" y="6634"/>
                    <a:pt x="1658" y="6957"/>
                    <a:pt x="1537" y="7321"/>
                  </a:cubicBezTo>
                  <a:cubicBezTo>
                    <a:pt x="1375" y="7685"/>
                    <a:pt x="1254" y="8049"/>
                    <a:pt x="1213" y="8413"/>
                  </a:cubicBezTo>
                  <a:cubicBezTo>
                    <a:pt x="1092" y="8818"/>
                    <a:pt x="1011" y="9182"/>
                    <a:pt x="971" y="9587"/>
                  </a:cubicBezTo>
                  <a:cubicBezTo>
                    <a:pt x="930" y="9991"/>
                    <a:pt x="890" y="10396"/>
                    <a:pt x="890" y="10800"/>
                  </a:cubicBezTo>
                  <a:cubicBezTo>
                    <a:pt x="890" y="11204"/>
                    <a:pt x="930" y="11569"/>
                    <a:pt x="971" y="11973"/>
                  </a:cubicBezTo>
                  <a:cubicBezTo>
                    <a:pt x="1011" y="12378"/>
                    <a:pt x="1092" y="12782"/>
                    <a:pt x="1213" y="13106"/>
                  </a:cubicBezTo>
                  <a:cubicBezTo>
                    <a:pt x="1254" y="13510"/>
                    <a:pt x="1375" y="13874"/>
                    <a:pt x="1537" y="14238"/>
                  </a:cubicBezTo>
                  <a:cubicBezTo>
                    <a:pt x="1658" y="14562"/>
                    <a:pt x="1820" y="14926"/>
                    <a:pt x="1982" y="15290"/>
                  </a:cubicBezTo>
                  <a:cubicBezTo>
                    <a:pt x="5380" y="13025"/>
                    <a:pt x="5380" y="13025"/>
                    <a:pt x="5380" y="13025"/>
                  </a:cubicBezTo>
                  <a:cubicBezTo>
                    <a:pt x="5299" y="12822"/>
                    <a:pt x="5218" y="12661"/>
                    <a:pt x="5178" y="12499"/>
                  </a:cubicBezTo>
                  <a:cubicBezTo>
                    <a:pt x="5137" y="12297"/>
                    <a:pt x="5097" y="12135"/>
                    <a:pt x="5056" y="11892"/>
                  </a:cubicBezTo>
                  <a:cubicBezTo>
                    <a:pt x="5016" y="11730"/>
                    <a:pt x="4975" y="11569"/>
                    <a:pt x="4975" y="11366"/>
                  </a:cubicBezTo>
                  <a:cubicBezTo>
                    <a:pt x="4935" y="11204"/>
                    <a:pt x="4935" y="11002"/>
                    <a:pt x="4935" y="10800"/>
                  </a:cubicBezTo>
                  <a:cubicBezTo>
                    <a:pt x="4935" y="10598"/>
                    <a:pt x="4935" y="10396"/>
                    <a:pt x="4975" y="10193"/>
                  </a:cubicBezTo>
                  <a:cubicBezTo>
                    <a:pt x="4975" y="9991"/>
                    <a:pt x="5016" y="9829"/>
                    <a:pt x="5056" y="9627"/>
                  </a:cubicBezTo>
                  <a:cubicBezTo>
                    <a:pt x="5097" y="9465"/>
                    <a:pt x="5137" y="9263"/>
                    <a:pt x="5218" y="9101"/>
                  </a:cubicBezTo>
                  <a:cubicBezTo>
                    <a:pt x="5258" y="8899"/>
                    <a:pt x="5339" y="8697"/>
                    <a:pt x="5420" y="8535"/>
                  </a:cubicBezTo>
                  <a:lnTo>
                    <a:pt x="1982" y="6270"/>
                  </a:lnTo>
                  <a:close/>
                  <a:moveTo>
                    <a:pt x="2427" y="16058"/>
                  </a:moveTo>
                  <a:cubicBezTo>
                    <a:pt x="2629" y="16382"/>
                    <a:pt x="2831" y="16665"/>
                    <a:pt x="3074" y="16948"/>
                  </a:cubicBezTo>
                  <a:cubicBezTo>
                    <a:pt x="3317" y="17231"/>
                    <a:pt x="3519" y="17515"/>
                    <a:pt x="3762" y="17757"/>
                  </a:cubicBezTo>
                  <a:cubicBezTo>
                    <a:pt x="4045" y="18040"/>
                    <a:pt x="4288" y="18283"/>
                    <a:pt x="4611" y="18526"/>
                  </a:cubicBezTo>
                  <a:cubicBezTo>
                    <a:pt x="4894" y="18728"/>
                    <a:pt x="5218" y="18930"/>
                    <a:pt x="5501" y="19133"/>
                  </a:cubicBezTo>
                  <a:cubicBezTo>
                    <a:pt x="7726" y="15816"/>
                    <a:pt x="7726" y="15816"/>
                    <a:pt x="7726" y="15816"/>
                  </a:cubicBezTo>
                  <a:cubicBezTo>
                    <a:pt x="7564" y="15654"/>
                    <a:pt x="7362" y="15533"/>
                    <a:pt x="7160" y="15371"/>
                  </a:cubicBezTo>
                  <a:cubicBezTo>
                    <a:pt x="6998" y="15249"/>
                    <a:pt x="6796" y="15088"/>
                    <a:pt x="6634" y="14926"/>
                  </a:cubicBezTo>
                  <a:cubicBezTo>
                    <a:pt x="6472" y="14724"/>
                    <a:pt x="6351" y="14562"/>
                    <a:pt x="6189" y="14400"/>
                  </a:cubicBezTo>
                  <a:cubicBezTo>
                    <a:pt x="6027" y="14198"/>
                    <a:pt x="5906" y="13996"/>
                    <a:pt x="5784" y="13793"/>
                  </a:cubicBezTo>
                  <a:lnTo>
                    <a:pt x="2427" y="16058"/>
                  </a:lnTo>
                  <a:close/>
                  <a:moveTo>
                    <a:pt x="5501" y="2427"/>
                  </a:moveTo>
                  <a:cubicBezTo>
                    <a:pt x="5218" y="2629"/>
                    <a:pt x="4894" y="2872"/>
                    <a:pt x="4611" y="3074"/>
                  </a:cubicBezTo>
                  <a:cubicBezTo>
                    <a:pt x="4328" y="3317"/>
                    <a:pt x="4085" y="3560"/>
                    <a:pt x="3843" y="3802"/>
                  </a:cubicBezTo>
                  <a:cubicBezTo>
                    <a:pt x="3560" y="4045"/>
                    <a:pt x="3317" y="4328"/>
                    <a:pt x="3074" y="4611"/>
                  </a:cubicBezTo>
                  <a:cubicBezTo>
                    <a:pt x="2831" y="4894"/>
                    <a:pt x="2629" y="5218"/>
                    <a:pt x="2467" y="5461"/>
                  </a:cubicBezTo>
                  <a:cubicBezTo>
                    <a:pt x="5825" y="7726"/>
                    <a:pt x="5825" y="7726"/>
                    <a:pt x="5825" y="7726"/>
                  </a:cubicBezTo>
                  <a:cubicBezTo>
                    <a:pt x="5946" y="7524"/>
                    <a:pt x="6067" y="7321"/>
                    <a:pt x="6189" y="7160"/>
                  </a:cubicBezTo>
                  <a:cubicBezTo>
                    <a:pt x="6351" y="6998"/>
                    <a:pt x="6512" y="6796"/>
                    <a:pt x="6674" y="6634"/>
                  </a:cubicBezTo>
                  <a:cubicBezTo>
                    <a:pt x="6836" y="6512"/>
                    <a:pt x="7038" y="6351"/>
                    <a:pt x="7200" y="6229"/>
                  </a:cubicBezTo>
                  <a:cubicBezTo>
                    <a:pt x="7362" y="6067"/>
                    <a:pt x="7564" y="5946"/>
                    <a:pt x="7766" y="5784"/>
                  </a:cubicBezTo>
                  <a:lnTo>
                    <a:pt x="5501" y="2427"/>
                  </a:lnTo>
                  <a:close/>
                  <a:moveTo>
                    <a:pt x="10800" y="15735"/>
                  </a:moveTo>
                  <a:cubicBezTo>
                    <a:pt x="11447" y="15735"/>
                    <a:pt x="12094" y="15613"/>
                    <a:pt x="12701" y="15371"/>
                  </a:cubicBezTo>
                  <a:cubicBezTo>
                    <a:pt x="13308" y="15088"/>
                    <a:pt x="13834" y="14724"/>
                    <a:pt x="14279" y="14279"/>
                  </a:cubicBezTo>
                  <a:cubicBezTo>
                    <a:pt x="14724" y="13834"/>
                    <a:pt x="15088" y="13348"/>
                    <a:pt x="15330" y="12742"/>
                  </a:cubicBezTo>
                  <a:cubicBezTo>
                    <a:pt x="15613" y="12094"/>
                    <a:pt x="15735" y="11447"/>
                    <a:pt x="15735" y="10800"/>
                  </a:cubicBezTo>
                  <a:cubicBezTo>
                    <a:pt x="15735" y="10112"/>
                    <a:pt x="15613" y="9506"/>
                    <a:pt x="15330" y="8858"/>
                  </a:cubicBezTo>
                  <a:cubicBezTo>
                    <a:pt x="15088" y="8252"/>
                    <a:pt x="14724" y="7726"/>
                    <a:pt x="14279" y="7321"/>
                  </a:cubicBezTo>
                  <a:cubicBezTo>
                    <a:pt x="13834" y="6876"/>
                    <a:pt x="13308" y="6512"/>
                    <a:pt x="12701" y="6229"/>
                  </a:cubicBezTo>
                  <a:cubicBezTo>
                    <a:pt x="12094" y="5987"/>
                    <a:pt x="11447" y="5865"/>
                    <a:pt x="10800" y="5865"/>
                  </a:cubicBezTo>
                  <a:cubicBezTo>
                    <a:pt x="10112" y="5865"/>
                    <a:pt x="9465" y="5987"/>
                    <a:pt x="8858" y="6229"/>
                  </a:cubicBezTo>
                  <a:cubicBezTo>
                    <a:pt x="8252" y="6512"/>
                    <a:pt x="7726" y="6876"/>
                    <a:pt x="7321" y="7321"/>
                  </a:cubicBezTo>
                  <a:cubicBezTo>
                    <a:pt x="6836" y="7726"/>
                    <a:pt x="6512" y="8252"/>
                    <a:pt x="6229" y="8858"/>
                  </a:cubicBezTo>
                  <a:cubicBezTo>
                    <a:pt x="5987" y="9506"/>
                    <a:pt x="5825" y="10112"/>
                    <a:pt x="5825" y="10800"/>
                  </a:cubicBezTo>
                  <a:cubicBezTo>
                    <a:pt x="5825" y="11447"/>
                    <a:pt x="5987" y="12094"/>
                    <a:pt x="6229" y="12742"/>
                  </a:cubicBezTo>
                  <a:cubicBezTo>
                    <a:pt x="6512" y="13348"/>
                    <a:pt x="6836" y="13834"/>
                    <a:pt x="7321" y="14279"/>
                  </a:cubicBezTo>
                  <a:cubicBezTo>
                    <a:pt x="7726" y="14724"/>
                    <a:pt x="8252" y="15088"/>
                    <a:pt x="8858" y="15371"/>
                  </a:cubicBezTo>
                  <a:cubicBezTo>
                    <a:pt x="9465" y="15613"/>
                    <a:pt x="10112" y="15735"/>
                    <a:pt x="10800" y="15735"/>
                  </a:cubicBezTo>
                  <a:close/>
                  <a:moveTo>
                    <a:pt x="6270" y="19578"/>
                  </a:moveTo>
                  <a:cubicBezTo>
                    <a:pt x="6593" y="19780"/>
                    <a:pt x="6957" y="19942"/>
                    <a:pt x="7321" y="20063"/>
                  </a:cubicBezTo>
                  <a:cubicBezTo>
                    <a:pt x="7685" y="20225"/>
                    <a:pt x="8049" y="20306"/>
                    <a:pt x="8413" y="20387"/>
                  </a:cubicBezTo>
                  <a:cubicBezTo>
                    <a:pt x="8818" y="20508"/>
                    <a:pt x="9182" y="20589"/>
                    <a:pt x="9587" y="20629"/>
                  </a:cubicBezTo>
                  <a:cubicBezTo>
                    <a:pt x="9951" y="20670"/>
                    <a:pt x="10355" y="20710"/>
                    <a:pt x="10800" y="20710"/>
                  </a:cubicBezTo>
                  <a:cubicBezTo>
                    <a:pt x="11204" y="20710"/>
                    <a:pt x="11609" y="20670"/>
                    <a:pt x="12013" y="20629"/>
                  </a:cubicBezTo>
                  <a:cubicBezTo>
                    <a:pt x="12378" y="20589"/>
                    <a:pt x="12782" y="20508"/>
                    <a:pt x="13146" y="20387"/>
                  </a:cubicBezTo>
                  <a:cubicBezTo>
                    <a:pt x="13510" y="20306"/>
                    <a:pt x="13874" y="20225"/>
                    <a:pt x="14238" y="20063"/>
                  </a:cubicBezTo>
                  <a:cubicBezTo>
                    <a:pt x="14602" y="19942"/>
                    <a:pt x="14966" y="19780"/>
                    <a:pt x="15330" y="19578"/>
                  </a:cubicBezTo>
                  <a:cubicBezTo>
                    <a:pt x="13065" y="16180"/>
                    <a:pt x="13065" y="16180"/>
                    <a:pt x="13065" y="16180"/>
                  </a:cubicBezTo>
                  <a:cubicBezTo>
                    <a:pt x="12863" y="16261"/>
                    <a:pt x="12701" y="16301"/>
                    <a:pt x="12499" y="16382"/>
                  </a:cubicBezTo>
                  <a:cubicBezTo>
                    <a:pt x="12297" y="16463"/>
                    <a:pt x="12135" y="16503"/>
                    <a:pt x="11933" y="16544"/>
                  </a:cubicBezTo>
                  <a:cubicBezTo>
                    <a:pt x="11771" y="16584"/>
                    <a:pt x="11569" y="16584"/>
                    <a:pt x="11407" y="16625"/>
                  </a:cubicBezTo>
                  <a:cubicBezTo>
                    <a:pt x="11204" y="16625"/>
                    <a:pt x="11002" y="16665"/>
                    <a:pt x="10800" y="16665"/>
                  </a:cubicBezTo>
                  <a:cubicBezTo>
                    <a:pt x="10557" y="16665"/>
                    <a:pt x="10355" y="16625"/>
                    <a:pt x="10193" y="16625"/>
                  </a:cubicBezTo>
                  <a:cubicBezTo>
                    <a:pt x="9991" y="16584"/>
                    <a:pt x="9789" y="16584"/>
                    <a:pt x="9627" y="16544"/>
                  </a:cubicBezTo>
                  <a:cubicBezTo>
                    <a:pt x="9465" y="16503"/>
                    <a:pt x="9263" y="16463"/>
                    <a:pt x="9061" y="16382"/>
                  </a:cubicBezTo>
                  <a:cubicBezTo>
                    <a:pt x="8899" y="16301"/>
                    <a:pt x="8697" y="16261"/>
                    <a:pt x="8575" y="16180"/>
                  </a:cubicBezTo>
                  <a:lnTo>
                    <a:pt x="6270" y="19578"/>
                  </a:lnTo>
                  <a:close/>
                  <a:moveTo>
                    <a:pt x="15249" y="2022"/>
                  </a:moveTo>
                  <a:cubicBezTo>
                    <a:pt x="14926" y="1820"/>
                    <a:pt x="14562" y="1658"/>
                    <a:pt x="14198" y="1537"/>
                  </a:cubicBezTo>
                  <a:cubicBezTo>
                    <a:pt x="13874" y="1375"/>
                    <a:pt x="13510" y="1294"/>
                    <a:pt x="13106" y="1213"/>
                  </a:cubicBezTo>
                  <a:cubicBezTo>
                    <a:pt x="12742" y="1092"/>
                    <a:pt x="12378" y="1011"/>
                    <a:pt x="11973" y="971"/>
                  </a:cubicBezTo>
                  <a:cubicBezTo>
                    <a:pt x="11569" y="930"/>
                    <a:pt x="11164" y="890"/>
                    <a:pt x="10800" y="890"/>
                  </a:cubicBezTo>
                  <a:cubicBezTo>
                    <a:pt x="10396" y="890"/>
                    <a:pt x="9991" y="930"/>
                    <a:pt x="9587" y="971"/>
                  </a:cubicBezTo>
                  <a:cubicBezTo>
                    <a:pt x="9182" y="1011"/>
                    <a:pt x="8818" y="1092"/>
                    <a:pt x="8454" y="1213"/>
                  </a:cubicBezTo>
                  <a:cubicBezTo>
                    <a:pt x="8090" y="1294"/>
                    <a:pt x="7726" y="1375"/>
                    <a:pt x="7362" y="1537"/>
                  </a:cubicBezTo>
                  <a:cubicBezTo>
                    <a:pt x="6998" y="1658"/>
                    <a:pt x="6674" y="1820"/>
                    <a:pt x="6310" y="2022"/>
                  </a:cubicBezTo>
                  <a:cubicBezTo>
                    <a:pt x="8575" y="5380"/>
                    <a:pt x="8575" y="5380"/>
                    <a:pt x="8575" y="5380"/>
                  </a:cubicBezTo>
                  <a:cubicBezTo>
                    <a:pt x="8737" y="5299"/>
                    <a:pt x="8939" y="5258"/>
                    <a:pt x="9101" y="5178"/>
                  </a:cubicBezTo>
                  <a:cubicBezTo>
                    <a:pt x="9263" y="5137"/>
                    <a:pt x="9465" y="5097"/>
                    <a:pt x="9627" y="5056"/>
                  </a:cubicBezTo>
                  <a:cubicBezTo>
                    <a:pt x="9829" y="5016"/>
                    <a:pt x="10031" y="5016"/>
                    <a:pt x="10193" y="4975"/>
                  </a:cubicBezTo>
                  <a:cubicBezTo>
                    <a:pt x="10396" y="4975"/>
                    <a:pt x="10557" y="4935"/>
                    <a:pt x="10800" y="4935"/>
                  </a:cubicBezTo>
                  <a:cubicBezTo>
                    <a:pt x="11002" y="4935"/>
                    <a:pt x="11204" y="4975"/>
                    <a:pt x="11366" y="4975"/>
                  </a:cubicBezTo>
                  <a:cubicBezTo>
                    <a:pt x="11528" y="5016"/>
                    <a:pt x="11730" y="5016"/>
                    <a:pt x="11933" y="5056"/>
                  </a:cubicBezTo>
                  <a:cubicBezTo>
                    <a:pt x="12135" y="5097"/>
                    <a:pt x="12297" y="5137"/>
                    <a:pt x="12458" y="5178"/>
                  </a:cubicBezTo>
                  <a:cubicBezTo>
                    <a:pt x="12661" y="5258"/>
                    <a:pt x="12822" y="5299"/>
                    <a:pt x="12984" y="5380"/>
                  </a:cubicBezTo>
                  <a:lnTo>
                    <a:pt x="15249" y="2022"/>
                  </a:lnTo>
                  <a:close/>
                  <a:moveTo>
                    <a:pt x="19092" y="5461"/>
                  </a:moveTo>
                  <a:cubicBezTo>
                    <a:pt x="18930" y="5218"/>
                    <a:pt x="18728" y="4894"/>
                    <a:pt x="18485" y="4611"/>
                  </a:cubicBezTo>
                  <a:cubicBezTo>
                    <a:pt x="18283" y="4328"/>
                    <a:pt x="18000" y="4045"/>
                    <a:pt x="17757" y="3802"/>
                  </a:cubicBezTo>
                  <a:cubicBezTo>
                    <a:pt x="17474" y="3560"/>
                    <a:pt x="17231" y="3317"/>
                    <a:pt x="16948" y="3074"/>
                  </a:cubicBezTo>
                  <a:cubicBezTo>
                    <a:pt x="16665" y="2872"/>
                    <a:pt x="16382" y="2629"/>
                    <a:pt x="16058" y="2427"/>
                  </a:cubicBezTo>
                  <a:cubicBezTo>
                    <a:pt x="13793" y="5784"/>
                    <a:pt x="13793" y="5784"/>
                    <a:pt x="13793" y="5784"/>
                  </a:cubicBezTo>
                  <a:cubicBezTo>
                    <a:pt x="13996" y="5946"/>
                    <a:pt x="14198" y="6067"/>
                    <a:pt x="14360" y="6229"/>
                  </a:cubicBezTo>
                  <a:cubicBezTo>
                    <a:pt x="14562" y="6351"/>
                    <a:pt x="14724" y="6512"/>
                    <a:pt x="14885" y="6634"/>
                  </a:cubicBezTo>
                  <a:cubicBezTo>
                    <a:pt x="15088" y="6796"/>
                    <a:pt x="15209" y="6998"/>
                    <a:pt x="15371" y="7160"/>
                  </a:cubicBezTo>
                  <a:cubicBezTo>
                    <a:pt x="15492" y="7321"/>
                    <a:pt x="15613" y="7524"/>
                    <a:pt x="15735" y="7726"/>
                  </a:cubicBezTo>
                  <a:lnTo>
                    <a:pt x="19092" y="5461"/>
                  </a:lnTo>
                  <a:close/>
                  <a:moveTo>
                    <a:pt x="16058" y="19133"/>
                  </a:moveTo>
                  <a:cubicBezTo>
                    <a:pt x="16382" y="18930"/>
                    <a:pt x="16665" y="18728"/>
                    <a:pt x="16989" y="18526"/>
                  </a:cubicBezTo>
                  <a:cubicBezTo>
                    <a:pt x="17272" y="18283"/>
                    <a:pt x="17555" y="18040"/>
                    <a:pt x="17798" y="17757"/>
                  </a:cubicBezTo>
                  <a:cubicBezTo>
                    <a:pt x="18040" y="17515"/>
                    <a:pt x="18283" y="17231"/>
                    <a:pt x="18485" y="16948"/>
                  </a:cubicBezTo>
                  <a:cubicBezTo>
                    <a:pt x="18728" y="16665"/>
                    <a:pt x="18930" y="16382"/>
                    <a:pt x="19173" y="16058"/>
                  </a:cubicBezTo>
                  <a:cubicBezTo>
                    <a:pt x="15775" y="13793"/>
                    <a:pt x="15775" y="13793"/>
                    <a:pt x="15775" y="13793"/>
                  </a:cubicBezTo>
                  <a:cubicBezTo>
                    <a:pt x="15694" y="13996"/>
                    <a:pt x="15573" y="14198"/>
                    <a:pt x="15411" y="14400"/>
                  </a:cubicBezTo>
                  <a:cubicBezTo>
                    <a:pt x="15249" y="14562"/>
                    <a:pt x="15088" y="14724"/>
                    <a:pt x="14966" y="14926"/>
                  </a:cubicBezTo>
                  <a:cubicBezTo>
                    <a:pt x="14764" y="15088"/>
                    <a:pt x="14602" y="15249"/>
                    <a:pt x="14400" y="15371"/>
                  </a:cubicBezTo>
                  <a:cubicBezTo>
                    <a:pt x="14198" y="15533"/>
                    <a:pt x="14036" y="15654"/>
                    <a:pt x="13834" y="15816"/>
                  </a:cubicBezTo>
                  <a:lnTo>
                    <a:pt x="16058" y="19133"/>
                  </a:lnTo>
                  <a:close/>
                  <a:moveTo>
                    <a:pt x="16139" y="8535"/>
                  </a:moveTo>
                  <a:cubicBezTo>
                    <a:pt x="16220" y="8697"/>
                    <a:pt x="16301" y="8899"/>
                    <a:pt x="16382" y="9101"/>
                  </a:cubicBezTo>
                  <a:cubicBezTo>
                    <a:pt x="16422" y="9263"/>
                    <a:pt x="16503" y="9465"/>
                    <a:pt x="16544" y="9627"/>
                  </a:cubicBezTo>
                  <a:cubicBezTo>
                    <a:pt x="16544" y="9829"/>
                    <a:pt x="16584" y="9991"/>
                    <a:pt x="16625" y="10193"/>
                  </a:cubicBezTo>
                  <a:cubicBezTo>
                    <a:pt x="16625" y="10396"/>
                    <a:pt x="16625" y="10598"/>
                    <a:pt x="16625" y="10800"/>
                  </a:cubicBezTo>
                  <a:cubicBezTo>
                    <a:pt x="16625" y="11002"/>
                    <a:pt x="16625" y="11204"/>
                    <a:pt x="16625" y="11366"/>
                  </a:cubicBezTo>
                  <a:cubicBezTo>
                    <a:pt x="16584" y="11569"/>
                    <a:pt x="16544" y="11730"/>
                    <a:pt x="16544" y="11973"/>
                  </a:cubicBezTo>
                  <a:cubicBezTo>
                    <a:pt x="16503" y="12135"/>
                    <a:pt x="16463" y="12297"/>
                    <a:pt x="16382" y="12499"/>
                  </a:cubicBezTo>
                  <a:cubicBezTo>
                    <a:pt x="16342" y="12661"/>
                    <a:pt x="16301" y="12822"/>
                    <a:pt x="16220" y="13025"/>
                  </a:cubicBezTo>
                  <a:cubicBezTo>
                    <a:pt x="19578" y="15290"/>
                    <a:pt x="19578" y="15290"/>
                    <a:pt x="19578" y="15290"/>
                  </a:cubicBezTo>
                  <a:cubicBezTo>
                    <a:pt x="19739" y="14926"/>
                    <a:pt x="19901" y="14562"/>
                    <a:pt x="20063" y="14238"/>
                  </a:cubicBezTo>
                  <a:cubicBezTo>
                    <a:pt x="20184" y="13874"/>
                    <a:pt x="20306" y="13510"/>
                    <a:pt x="20387" y="13106"/>
                  </a:cubicBezTo>
                  <a:cubicBezTo>
                    <a:pt x="20467" y="12782"/>
                    <a:pt x="20548" y="12378"/>
                    <a:pt x="20629" y="11973"/>
                  </a:cubicBezTo>
                  <a:cubicBezTo>
                    <a:pt x="20670" y="11569"/>
                    <a:pt x="20670" y="11204"/>
                    <a:pt x="20670" y="10800"/>
                  </a:cubicBezTo>
                  <a:cubicBezTo>
                    <a:pt x="20670" y="10396"/>
                    <a:pt x="20670" y="9991"/>
                    <a:pt x="20629" y="9587"/>
                  </a:cubicBezTo>
                  <a:cubicBezTo>
                    <a:pt x="20548" y="9182"/>
                    <a:pt x="20467" y="8818"/>
                    <a:pt x="20387" y="8413"/>
                  </a:cubicBezTo>
                  <a:cubicBezTo>
                    <a:pt x="20306" y="8049"/>
                    <a:pt x="20184" y="7685"/>
                    <a:pt x="20063" y="7321"/>
                  </a:cubicBezTo>
                  <a:cubicBezTo>
                    <a:pt x="19901" y="6957"/>
                    <a:pt x="19739" y="6634"/>
                    <a:pt x="19578" y="6270"/>
                  </a:cubicBezTo>
                  <a:lnTo>
                    <a:pt x="16139" y="8535"/>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62" name="Shape 3828">
              <a:extLst>
                <a:ext uri="{FF2B5EF4-FFF2-40B4-BE49-F238E27FC236}">
                  <a16:creationId xmlns:a16="http://schemas.microsoft.com/office/drawing/2014/main" id="{886BFF42-6B21-4916-9B26-99190213866B}"/>
                </a:ext>
              </a:extLst>
            </p:cNvPr>
            <p:cNvSpPr/>
            <p:nvPr/>
          </p:nvSpPr>
          <p:spPr>
            <a:xfrm>
              <a:off x="9712448" y="3040529"/>
              <a:ext cx="253348" cy="253348"/>
            </a:xfrm>
            <a:custGeom>
              <a:avLst/>
              <a:gdLst/>
              <a:ahLst/>
              <a:cxnLst>
                <a:cxn ang="0">
                  <a:pos x="wd2" y="hd2"/>
                </a:cxn>
                <a:cxn ang="5400000">
                  <a:pos x="wd2" y="hd2"/>
                </a:cxn>
                <a:cxn ang="10800000">
                  <a:pos x="wd2" y="hd2"/>
                </a:cxn>
                <a:cxn ang="16200000">
                  <a:pos x="wd2" y="hd2"/>
                </a:cxn>
              </a:cxnLst>
              <a:rect l="0" t="0" r="r" b="b"/>
              <a:pathLst>
                <a:path w="21600" h="21600" extrusionOk="0">
                  <a:moveTo>
                    <a:pt x="10819" y="0"/>
                  </a:moveTo>
                  <a:cubicBezTo>
                    <a:pt x="12298" y="0"/>
                    <a:pt x="13699" y="273"/>
                    <a:pt x="15023" y="819"/>
                  </a:cubicBezTo>
                  <a:cubicBezTo>
                    <a:pt x="16346" y="1365"/>
                    <a:pt x="17475" y="2144"/>
                    <a:pt x="18448" y="3119"/>
                  </a:cubicBezTo>
                  <a:cubicBezTo>
                    <a:pt x="19421" y="4133"/>
                    <a:pt x="20199" y="5264"/>
                    <a:pt x="20783" y="6589"/>
                  </a:cubicBezTo>
                  <a:cubicBezTo>
                    <a:pt x="21328" y="7915"/>
                    <a:pt x="21600" y="9318"/>
                    <a:pt x="21600" y="10800"/>
                  </a:cubicBezTo>
                  <a:cubicBezTo>
                    <a:pt x="21600" y="12282"/>
                    <a:pt x="21328" y="13685"/>
                    <a:pt x="20783" y="15011"/>
                  </a:cubicBezTo>
                  <a:cubicBezTo>
                    <a:pt x="20199" y="16336"/>
                    <a:pt x="19421" y="17467"/>
                    <a:pt x="18448" y="18481"/>
                  </a:cubicBezTo>
                  <a:cubicBezTo>
                    <a:pt x="17475" y="19456"/>
                    <a:pt x="16346" y="20235"/>
                    <a:pt x="15023" y="20781"/>
                  </a:cubicBezTo>
                  <a:cubicBezTo>
                    <a:pt x="13699" y="21327"/>
                    <a:pt x="12298" y="21600"/>
                    <a:pt x="10819" y="21600"/>
                  </a:cubicBezTo>
                  <a:cubicBezTo>
                    <a:pt x="9302" y="21600"/>
                    <a:pt x="7901" y="21327"/>
                    <a:pt x="6616" y="20781"/>
                  </a:cubicBezTo>
                  <a:cubicBezTo>
                    <a:pt x="5293" y="20235"/>
                    <a:pt x="4125" y="19456"/>
                    <a:pt x="3152" y="18481"/>
                  </a:cubicBezTo>
                  <a:cubicBezTo>
                    <a:pt x="2179" y="17467"/>
                    <a:pt x="1401" y="16336"/>
                    <a:pt x="856" y="15011"/>
                  </a:cubicBezTo>
                  <a:cubicBezTo>
                    <a:pt x="272" y="13685"/>
                    <a:pt x="0" y="12282"/>
                    <a:pt x="0" y="10800"/>
                  </a:cubicBezTo>
                  <a:cubicBezTo>
                    <a:pt x="0" y="9318"/>
                    <a:pt x="272" y="7915"/>
                    <a:pt x="856" y="6589"/>
                  </a:cubicBezTo>
                  <a:cubicBezTo>
                    <a:pt x="1401" y="5264"/>
                    <a:pt x="2179" y="4133"/>
                    <a:pt x="3152" y="3119"/>
                  </a:cubicBezTo>
                  <a:cubicBezTo>
                    <a:pt x="4125" y="2144"/>
                    <a:pt x="5293" y="1365"/>
                    <a:pt x="6616" y="819"/>
                  </a:cubicBezTo>
                  <a:cubicBezTo>
                    <a:pt x="7901" y="273"/>
                    <a:pt x="9302" y="0"/>
                    <a:pt x="10819" y="0"/>
                  </a:cubicBezTo>
                  <a:close/>
                  <a:moveTo>
                    <a:pt x="10819" y="20742"/>
                  </a:moveTo>
                  <a:cubicBezTo>
                    <a:pt x="12182" y="20742"/>
                    <a:pt x="13466" y="20469"/>
                    <a:pt x="14672" y="19962"/>
                  </a:cubicBezTo>
                  <a:cubicBezTo>
                    <a:pt x="15879" y="19456"/>
                    <a:pt x="16930" y="18754"/>
                    <a:pt x="17864" y="17857"/>
                  </a:cubicBezTo>
                  <a:cubicBezTo>
                    <a:pt x="18720" y="16960"/>
                    <a:pt x="19421" y="15869"/>
                    <a:pt x="19965" y="14699"/>
                  </a:cubicBezTo>
                  <a:cubicBezTo>
                    <a:pt x="20471" y="13490"/>
                    <a:pt x="20744" y="12204"/>
                    <a:pt x="20744" y="10800"/>
                  </a:cubicBezTo>
                  <a:cubicBezTo>
                    <a:pt x="20744" y="9396"/>
                    <a:pt x="20471" y="8110"/>
                    <a:pt x="19965" y="6901"/>
                  </a:cubicBezTo>
                  <a:cubicBezTo>
                    <a:pt x="19421" y="5731"/>
                    <a:pt x="18720" y="4640"/>
                    <a:pt x="17864" y="3743"/>
                  </a:cubicBezTo>
                  <a:cubicBezTo>
                    <a:pt x="16930" y="2846"/>
                    <a:pt x="15879" y="2144"/>
                    <a:pt x="14672" y="1638"/>
                  </a:cubicBezTo>
                  <a:cubicBezTo>
                    <a:pt x="13466" y="1131"/>
                    <a:pt x="12182" y="858"/>
                    <a:pt x="10819" y="858"/>
                  </a:cubicBezTo>
                  <a:cubicBezTo>
                    <a:pt x="9418" y="858"/>
                    <a:pt x="8134" y="1131"/>
                    <a:pt x="6928" y="1638"/>
                  </a:cubicBezTo>
                  <a:cubicBezTo>
                    <a:pt x="5721" y="2144"/>
                    <a:pt x="4670" y="2846"/>
                    <a:pt x="3775" y="3743"/>
                  </a:cubicBezTo>
                  <a:cubicBezTo>
                    <a:pt x="2880" y="4640"/>
                    <a:pt x="2179" y="5731"/>
                    <a:pt x="1674" y="6901"/>
                  </a:cubicBezTo>
                  <a:cubicBezTo>
                    <a:pt x="1129" y="8110"/>
                    <a:pt x="856" y="9396"/>
                    <a:pt x="856" y="10800"/>
                  </a:cubicBezTo>
                  <a:cubicBezTo>
                    <a:pt x="856" y="12204"/>
                    <a:pt x="1129" y="13490"/>
                    <a:pt x="1674" y="14699"/>
                  </a:cubicBezTo>
                  <a:cubicBezTo>
                    <a:pt x="2179" y="15869"/>
                    <a:pt x="2880" y="16960"/>
                    <a:pt x="3775" y="17857"/>
                  </a:cubicBezTo>
                  <a:cubicBezTo>
                    <a:pt x="4670" y="18754"/>
                    <a:pt x="5721" y="19456"/>
                    <a:pt x="6928" y="19962"/>
                  </a:cubicBezTo>
                  <a:cubicBezTo>
                    <a:pt x="8134" y="20469"/>
                    <a:pt x="9418" y="20742"/>
                    <a:pt x="10819" y="20742"/>
                  </a:cubicBezTo>
                  <a:close/>
                  <a:moveTo>
                    <a:pt x="10742" y="5108"/>
                  </a:moveTo>
                  <a:cubicBezTo>
                    <a:pt x="11209" y="5108"/>
                    <a:pt x="11598" y="5186"/>
                    <a:pt x="11987" y="5303"/>
                  </a:cubicBezTo>
                  <a:cubicBezTo>
                    <a:pt x="12337" y="5458"/>
                    <a:pt x="12649" y="5653"/>
                    <a:pt x="12921" y="5887"/>
                  </a:cubicBezTo>
                  <a:cubicBezTo>
                    <a:pt x="13194" y="6121"/>
                    <a:pt x="13427" y="6394"/>
                    <a:pt x="13583" y="6745"/>
                  </a:cubicBezTo>
                  <a:cubicBezTo>
                    <a:pt x="13777" y="7057"/>
                    <a:pt x="13855" y="7447"/>
                    <a:pt x="13855" y="7915"/>
                  </a:cubicBezTo>
                  <a:cubicBezTo>
                    <a:pt x="13855" y="8227"/>
                    <a:pt x="13816" y="8500"/>
                    <a:pt x="13738" y="8734"/>
                  </a:cubicBezTo>
                  <a:cubicBezTo>
                    <a:pt x="13661" y="8968"/>
                    <a:pt x="13583" y="9162"/>
                    <a:pt x="13505" y="9396"/>
                  </a:cubicBezTo>
                  <a:cubicBezTo>
                    <a:pt x="13349" y="9591"/>
                    <a:pt x="13232" y="9786"/>
                    <a:pt x="13077" y="9942"/>
                  </a:cubicBezTo>
                  <a:cubicBezTo>
                    <a:pt x="12921" y="10137"/>
                    <a:pt x="12726" y="10332"/>
                    <a:pt x="12532" y="10488"/>
                  </a:cubicBezTo>
                  <a:cubicBezTo>
                    <a:pt x="12221" y="10800"/>
                    <a:pt x="11987" y="11034"/>
                    <a:pt x="11831" y="11190"/>
                  </a:cubicBezTo>
                  <a:cubicBezTo>
                    <a:pt x="11676" y="11385"/>
                    <a:pt x="11598" y="11541"/>
                    <a:pt x="11520" y="11658"/>
                  </a:cubicBezTo>
                  <a:cubicBezTo>
                    <a:pt x="11442" y="11814"/>
                    <a:pt x="11403" y="12009"/>
                    <a:pt x="11403" y="12204"/>
                  </a:cubicBezTo>
                  <a:cubicBezTo>
                    <a:pt x="11364" y="12399"/>
                    <a:pt x="11364" y="12632"/>
                    <a:pt x="11364" y="12983"/>
                  </a:cubicBezTo>
                  <a:cubicBezTo>
                    <a:pt x="10352" y="12983"/>
                    <a:pt x="10352" y="12983"/>
                    <a:pt x="10352" y="12983"/>
                  </a:cubicBezTo>
                  <a:cubicBezTo>
                    <a:pt x="10391" y="12594"/>
                    <a:pt x="10430" y="12282"/>
                    <a:pt x="10469" y="12009"/>
                  </a:cubicBezTo>
                  <a:cubicBezTo>
                    <a:pt x="10547" y="11736"/>
                    <a:pt x="10586" y="11502"/>
                    <a:pt x="10703" y="11307"/>
                  </a:cubicBezTo>
                  <a:cubicBezTo>
                    <a:pt x="10858" y="11073"/>
                    <a:pt x="11014" y="10839"/>
                    <a:pt x="11170" y="10644"/>
                  </a:cubicBezTo>
                  <a:cubicBezTo>
                    <a:pt x="11364" y="10449"/>
                    <a:pt x="11637" y="10215"/>
                    <a:pt x="11909" y="9942"/>
                  </a:cubicBezTo>
                  <a:cubicBezTo>
                    <a:pt x="12065" y="9786"/>
                    <a:pt x="12182" y="9669"/>
                    <a:pt x="12298" y="9513"/>
                  </a:cubicBezTo>
                  <a:cubicBezTo>
                    <a:pt x="12415" y="9357"/>
                    <a:pt x="12532" y="9201"/>
                    <a:pt x="12649" y="9006"/>
                  </a:cubicBezTo>
                  <a:cubicBezTo>
                    <a:pt x="12688" y="8890"/>
                    <a:pt x="12765" y="8734"/>
                    <a:pt x="12804" y="8539"/>
                  </a:cubicBezTo>
                  <a:cubicBezTo>
                    <a:pt x="12843" y="8344"/>
                    <a:pt x="12882" y="8149"/>
                    <a:pt x="12882" y="7954"/>
                  </a:cubicBezTo>
                  <a:cubicBezTo>
                    <a:pt x="12882" y="7642"/>
                    <a:pt x="12843" y="7369"/>
                    <a:pt x="12688" y="7135"/>
                  </a:cubicBezTo>
                  <a:cubicBezTo>
                    <a:pt x="12571" y="6901"/>
                    <a:pt x="12415" y="6706"/>
                    <a:pt x="12221" y="6472"/>
                  </a:cubicBezTo>
                  <a:cubicBezTo>
                    <a:pt x="12065" y="6316"/>
                    <a:pt x="11831" y="6160"/>
                    <a:pt x="11559" y="6082"/>
                  </a:cubicBezTo>
                  <a:cubicBezTo>
                    <a:pt x="11286" y="5965"/>
                    <a:pt x="11014" y="5926"/>
                    <a:pt x="10703" y="5926"/>
                  </a:cubicBezTo>
                  <a:cubicBezTo>
                    <a:pt x="10314" y="5926"/>
                    <a:pt x="9963" y="6004"/>
                    <a:pt x="9652" y="6121"/>
                  </a:cubicBezTo>
                  <a:cubicBezTo>
                    <a:pt x="9341" y="6277"/>
                    <a:pt x="9068" y="6433"/>
                    <a:pt x="8874" y="6706"/>
                  </a:cubicBezTo>
                  <a:cubicBezTo>
                    <a:pt x="8679" y="6940"/>
                    <a:pt x="8523" y="7213"/>
                    <a:pt x="8406" y="7564"/>
                  </a:cubicBezTo>
                  <a:cubicBezTo>
                    <a:pt x="8329" y="7876"/>
                    <a:pt x="8290" y="8227"/>
                    <a:pt x="8290" y="8617"/>
                  </a:cubicBezTo>
                  <a:cubicBezTo>
                    <a:pt x="7317" y="8617"/>
                    <a:pt x="7317" y="8617"/>
                    <a:pt x="7317" y="8617"/>
                  </a:cubicBezTo>
                  <a:cubicBezTo>
                    <a:pt x="7356" y="8071"/>
                    <a:pt x="7434" y="7603"/>
                    <a:pt x="7589" y="7174"/>
                  </a:cubicBezTo>
                  <a:cubicBezTo>
                    <a:pt x="7745" y="6745"/>
                    <a:pt x="7939" y="6394"/>
                    <a:pt x="8212" y="6082"/>
                  </a:cubicBezTo>
                  <a:cubicBezTo>
                    <a:pt x="8523" y="5770"/>
                    <a:pt x="8874" y="5536"/>
                    <a:pt x="9302" y="5381"/>
                  </a:cubicBezTo>
                  <a:cubicBezTo>
                    <a:pt x="9730" y="5186"/>
                    <a:pt x="10197" y="5108"/>
                    <a:pt x="10742" y="5108"/>
                  </a:cubicBezTo>
                  <a:close/>
                  <a:moveTo>
                    <a:pt x="10819" y="14699"/>
                  </a:moveTo>
                  <a:cubicBezTo>
                    <a:pt x="11053" y="14699"/>
                    <a:pt x="11248" y="14777"/>
                    <a:pt x="11403" y="14972"/>
                  </a:cubicBezTo>
                  <a:cubicBezTo>
                    <a:pt x="11598" y="15128"/>
                    <a:pt x="11676" y="15323"/>
                    <a:pt x="11676" y="15557"/>
                  </a:cubicBezTo>
                  <a:cubicBezTo>
                    <a:pt x="11676" y="15791"/>
                    <a:pt x="11598" y="16025"/>
                    <a:pt x="11403" y="16181"/>
                  </a:cubicBezTo>
                  <a:cubicBezTo>
                    <a:pt x="11248" y="16336"/>
                    <a:pt x="11053" y="16453"/>
                    <a:pt x="10819" y="16453"/>
                  </a:cubicBezTo>
                  <a:cubicBezTo>
                    <a:pt x="10586" y="16453"/>
                    <a:pt x="10352" y="16336"/>
                    <a:pt x="10197" y="16181"/>
                  </a:cubicBezTo>
                  <a:cubicBezTo>
                    <a:pt x="10041" y="16025"/>
                    <a:pt x="9963" y="15791"/>
                    <a:pt x="9963" y="15557"/>
                  </a:cubicBezTo>
                  <a:cubicBezTo>
                    <a:pt x="9963" y="15323"/>
                    <a:pt x="10041" y="15128"/>
                    <a:pt x="10197" y="14972"/>
                  </a:cubicBezTo>
                  <a:cubicBezTo>
                    <a:pt x="10352" y="14777"/>
                    <a:pt x="10586" y="14699"/>
                    <a:pt x="10819" y="14699"/>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63" name="Shape 3829">
              <a:extLst>
                <a:ext uri="{FF2B5EF4-FFF2-40B4-BE49-F238E27FC236}">
                  <a16:creationId xmlns:a16="http://schemas.microsoft.com/office/drawing/2014/main" id="{5D16B2A7-385A-4279-BA6D-27156695329B}"/>
                </a:ext>
              </a:extLst>
            </p:cNvPr>
            <p:cNvSpPr/>
            <p:nvPr/>
          </p:nvSpPr>
          <p:spPr>
            <a:xfrm>
              <a:off x="10336120" y="3051028"/>
              <a:ext cx="253348" cy="231837"/>
            </a:xfrm>
            <a:custGeom>
              <a:avLst/>
              <a:gdLst/>
              <a:ahLst/>
              <a:cxnLst>
                <a:cxn ang="0">
                  <a:pos x="wd2" y="hd2"/>
                </a:cxn>
                <a:cxn ang="5400000">
                  <a:pos x="wd2" y="hd2"/>
                </a:cxn>
                <a:cxn ang="10800000">
                  <a:pos x="wd2" y="hd2"/>
                </a:cxn>
                <a:cxn ang="16200000">
                  <a:pos x="wd2" y="hd2"/>
                </a:cxn>
              </a:cxnLst>
              <a:rect l="0" t="0" r="r" b="b"/>
              <a:pathLst>
                <a:path w="21600" h="21600" extrusionOk="0">
                  <a:moveTo>
                    <a:pt x="21600" y="9353"/>
                  </a:moveTo>
                  <a:lnTo>
                    <a:pt x="21600" y="21600"/>
                  </a:lnTo>
                  <a:lnTo>
                    <a:pt x="0" y="21600"/>
                  </a:lnTo>
                  <a:lnTo>
                    <a:pt x="0" y="12247"/>
                  </a:lnTo>
                  <a:lnTo>
                    <a:pt x="815" y="12247"/>
                  </a:lnTo>
                  <a:lnTo>
                    <a:pt x="815" y="20709"/>
                  </a:lnTo>
                  <a:lnTo>
                    <a:pt x="5196" y="20709"/>
                  </a:lnTo>
                  <a:lnTo>
                    <a:pt x="5196" y="15031"/>
                  </a:lnTo>
                  <a:lnTo>
                    <a:pt x="6011" y="15031"/>
                  </a:lnTo>
                  <a:lnTo>
                    <a:pt x="6011" y="20709"/>
                  </a:lnTo>
                  <a:lnTo>
                    <a:pt x="10392" y="20709"/>
                  </a:lnTo>
                  <a:lnTo>
                    <a:pt x="10392" y="6569"/>
                  </a:lnTo>
                  <a:lnTo>
                    <a:pt x="11208" y="6569"/>
                  </a:lnTo>
                  <a:lnTo>
                    <a:pt x="11208" y="20709"/>
                  </a:lnTo>
                  <a:lnTo>
                    <a:pt x="15589" y="20709"/>
                  </a:lnTo>
                  <a:lnTo>
                    <a:pt x="15589" y="0"/>
                  </a:lnTo>
                  <a:lnTo>
                    <a:pt x="16404" y="0"/>
                  </a:lnTo>
                  <a:lnTo>
                    <a:pt x="16404" y="20709"/>
                  </a:lnTo>
                  <a:lnTo>
                    <a:pt x="20785" y="20709"/>
                  </a:lnTo>
                  <a:lnTo>
                    <a:pt x="20785" y="9353"/>
                  </a:lnTo>
                  <a:lnTo>
                    <a:pt x="21600" y="9353"/>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64" name="Shape 3830">
              <a:extLst>
                <a:ext uri="{FF2B5EF4-FFF2-40B4-BE49-F238E27FC236}">
                  <a16:creationId xmlns:a16="http://schemas.microsoft.com/office/drawing/2014/main" id="{BB32BADB-BBA8-4497-BDE9-090409162C27}"/>
                </a:ext>
              </a:extLst>
            </p:cNvPr>
            <p:cNvSpPr/>
            <p:nvPr/>
          </p:nvSpPr>
          <p:spPr>
            <a:xfrm>
              <a:off x="1579025" y="3637874"/>
              <a:ext cx="304735" cy="126675"/>
            </a:xfrm>
            <a:custGeom>
              <a:avLst/>
              <a:gdLst/>
              <a:ahLst/>
              <a:cxnLst>
                <a:cxn ang="0">
                  <a:pos x="wd2" y="hd2"/>
                </a:cxn>
                <a:cxn ang="5400000">
                  <a:pos x="wd2" y="hd2"/>
                </a:cxn>
                <a:cxn ang="10800000">
                  <a:pos x="wd2" y="hd2"/>
                </a:cxn>
                <a:cxn ang="16200000">
                  <a:pos x="wd2" y="hd2"/>
                </a:cxn>
              </a:cxnLst>
              <a:rect l="0" t="0" r="r" b="b"/>
              <a:pathLst>
                <a:path w="21600" h="21600" extrusionOk="0">
                  <a:moveTo>
                    <a:pt x="21049" y="9479"/>
                  </a:moveTo>
                  <a:cubicBezTo>
                    <a:pt x="21179" y="9479"/>
                    <a:pt x="21309" y="9635"/>
                    <a:pt x="21438" y="9868"/>
                  </a:cubicBezTo>
                  <a:cubicBezTo>
                    <a:pt x="21535" y="10178"/>
                    <a:pt x="21600" y="10489"/>
                    <a:pt x="21600" y="10800"/>
                  </a:cubicBezTo>
                  <a:cubicBezTo>
                    <a:pt x="21600" y="11111"/>
                    <a:pt x="21535" y="11422"/>
                    <a:pt x="21438" y="11732"/>
                  </a:cubicBezTo>
                  <a:cubicBezTo>
                    <a:pt x="21309" y="11965"/>
                    <a:pt x="21179" y="12121"/>
                    <a:pt x="21049" y="12121"/>
                  </a:cubicBezTo>
                  <a:cubicBezTo>
                    <a:pt x="20855" y="12121"/>
                    <a:pt x="20855" y="12121"/>
                    <a:pt x="20855" y="12121"/>
                  </a:cubicBezTo>
                  <a:cubicBezTo>
                    <a:pt x="20790" y="13442"/>
                    <a:pt x="20628" y="14685"/>
                    <a:pt x="20369" y="15850"/>
                  </a:cubicBezTo>
                  <a:cubicBezTo>
                    <a:pt x="20078" y="17016"/>
                    <a:pt x="19754" y="18026"/>
                    <a:pt x="19366" y="18881"/>
                  </a:cubicBezTo>
                  <a:cubicBezTo>
                    <a:pt x="18977" y="19735"/>
                    <a:pt x="18524" y="20357"/>
                    <a:pt x="18005" y="20901"/>
                  </a:cubicBezTo>
                  <a:cubicBezTo>
                    <a:pt x="17520" y="21367"/>
                    <a:pt x="16969" y="21600"/>
                    <a:pt x="16386" y="21600"/>
                  </a:cubicBezTo>
                  <a:cubicBezTo>
                    <a:pt x="15739" y="21600"/>
                    <a:pt x="15156" y="21367"/>
                    <a:pt x="14637" y="20745"/>
                  </a:cubicBezTo>
                  <a:cubicBezTo>
                    <a:pt x="14087" y="20201"/>
                    <a:pt x="13601" y="19424"/>
                    <a:pt x="13213" y="18414"/>
                  </a:cubicBezTo>
                  <a:cubicBezTo>
                    <a:pt x="12792" y="17482"/>
                    <a:pt x="12468" y="16317"/>
                    <a:pt x="12241" y="14996"/>
                  </a:cubicBezTo>
                  <a:cubicBezTo>
                    <a:pt x="12014" y="13675"/>
                    <a:pt x="11917" y="12276"/>
                    <a:pt x="11917" y="10800"/>
                  </a:cubicBezTo>
                  <a:cubicBezTo>
                    <a:pt x="11917" y="10722"/>
                    <a:pt x="11917" y="10645"/>
                    <a:pt x="11917" y="10567"/>
                  </a:cubicBezTo>
                  <a:cubicBezTo>
                    <a:pt x="11917" y="10489"/>
                    <a:pt x="11917" y="10334"/>
                    <a:pt x="11917" y="10178"/>
                  </a:cubicBezTo>
                  <a:cubicBezTo>
                    <a:pt x="10816" y="8858"/>
                    <a:pt x="10816" y="8858"/>
                    <a:pt x="10816" y="8858"/>
                  </a:cubicBezTo>
                  <a:cubicBezTo>
                    <a:pt x="9715" y="10178"/>
                    <a:pt x="9715" y="10178"/>
                    <a:pt x="9715" y="10178"/>
                  </a:cubicBezTo>
                  <a:cubicBezTo>
                    <a:pt x="9715" y="10334"/>
                    <a:pt x="9715" y="10489"/>
                    <a:pt x="9715" y="10567"/>
                  </a:cubicBezTo>
                  <a:cubicBezTo>
                    <a:pt x="9715" y="10645"/>
                    <a:pt x="9715" y="10722"/>
                    <a:pt x="9715" y="10800"/>
                  </a:cubicBezTo>
                  <a:cubicBezTo>
                    <a:pt x="9715" y="12276"/>
                    <a:pt x="9586" y="13675"/>
                    <a:pt x="9359" y="14996"/>
                  </a:cubicBezTo>
                  <a:cubicBezTo>
                    <a:pt x="9132" y="16317"/>
                    <a:pt x="8808" y="17482"/>
                    <a:pt x="8387" y="18414"/>
                  </a:cubicBezTo>
                  <a:cubicBezTo>
                    <a:pt x="7999" y="19424"/>
                    <a:pt x="7545" y="20201"/>
                    <a:pt x="6995" y="20745"/>
                  </a:cubicBezTo>
                  <a:cubicBezTo>
                    <a:pt x="6444" y="21367"/>
                    <a:pt x="5861" y="21600"/>
                    <a:pt x="5246" y="21600"/>
                  </a:cubicBezTo>
                  <a:cubicBezTo>
                    <a:pt x="4663" y="21600"/>
                    <a:pt x="4113" y="21367"/>
                    <a:pt x="3595" y="20901"/>
                  </a:cubicBezTo>
                  <a:cubicBezTo>
                    <a:pt x="3076" y="20357"/>
                    <a:pt x="2623" y="19735"/>
                    <a:pt x="2234" y="18881"/>
                  </a:cubicBezTo>
                  <a:cubicBezTo>
                    <a:pt x="1846" y="18026"/>
                    <a:pt x="1522" y="17016"/>
                    <a:pt x="1263" y="15850"/>
                  </a:cubicBezTo>
                  <a:cubicBezTo>
                    <a:pt x="972" y="14685"/>
                    <a:pt x="842" y="13442"/>
                    <a:pt x="777" y="12121"/>
                  </a:cubicBezTo>
                  <a:cubicBezTo>
                    <a:pt x="551" y="12121"/>
                    <a:pt x="551" y="12121"/>
                    <a:pt x="551" y="12121"/>
                  </a:cubicBezTo>
                  <a:cubicBezTo>
                    <a:pt x="421" y="12121"/>
                    <a:pt x="291" y="11965"/>
                    <a:pt x="194" y="11732"/>
                  </a:cubicBezTo>
                  <a:cubicBezTo>
                    <a:pt x="65" y="11422"/>
                    <a:pt x="0" y="11111"/>
                    <a:pt x="0" y="10800"/>
                  </a:cubicBezTo>
                  <a:cubicBezTo>
                    <a:pt x="0" y="10489"/>
                    <a:pt x="65" y="10178"/>
                    <a:pt x="194" y="9868"/>
                  </a:cubicBezTo>
                  <a:cubicBezTo>
                    <a:pt x="291" y="9635"/>
                    <a:pt x="421" y="9479"/>
                    <a:pt x="551" y="9479"/>
                  </a:cubicBezTo>
                  <a:cubicBezTo>
                    <a:pt x="777" y="9479"/>
                    <a:pt x="777" y="9479"/>
                    <a:pt x="777" y="9479"/>
                  </a:cubicBezTo>
                  <a:cubicBezTo>
                    <a:pt x="842" y="8158"/>
                    <a:pt x="972" y="6915"/>
                    <a:pt x="1263" y="5750"/>
                  </a:cubicBezTo>
                  <a:cubicBezTo>
                    <a:pt x="1522" y="4584"/>
                    <a:pt x="1846" y="3574"/>
                    <a:pt x="2234" y="2719"/>
                  </a:cubicBezTo>
                  <a:cubicBezTo>
                    <a:pt x="2623" y="1865"/>
                    <a:pt x="3076" y="1243"/>
                    <a:pt x="3595" y="777"/>
                  </a:cubicBezTo>
                  <a:cubicBezTo>
                    <a:pt x="4113" y="233"/>
                    <a:pt x="4663" y="0"/>
                    <a:pt x="5246" y="0"/>
                  </a:cubicBezTo>
                  <a:cubicBezTo>
                    <a:pt x="5764" y="0"/>
                    <a:pt x="6282" y="233"/>
                    <a:pt x="6768" y="622"/>
                  </a:cubicBezTo>
                  <a:cubicBezTo>
                    <a:pt x="7222" y="1088"/>
                    <a:pt x="7675" y="1632"/>
                    <a:pt x="8064" y="2409"/>
                  </a:cubicBezTo>
                  <a:cubicBezTo>
                    <a:pt x="8420" y="3186"/>
                    <a:pt x="8744" y="4040"/>
                    <a:pt x="9035" y="5050"/>
                  </a:cubicBezTo>
                  <a:cubicBezTo>
                    <a:pt x="9327" y="6060"/>
                    <a:pt x="9521" y="7148"/>
                    <a:pt x="9618" y="8391"/>
                  </a:cubicBezTo>
                  <a:cubicBezTo>
                    <a:pt x="10622" y="7071"/>
                    <a:pt x="10622" y="7071"/>
                    <a:pt x="10622" y="7071"/>
                  </a:cubicBezTo>
                  <a:cubicBezTo>
                    <a:pt x="10687" y="6993"/>
                    <a:pt x="10751" y="6993"/>
                    <a:pt x="10816" y="6993"/>
                  </a:cubicBezTo>
                  <a:cubicBezTo>
                    <a:pt x="10849" y="6993"/>
                    <a:pt x="10913" y="6993"/>
                    <a:pt x="10978" y="7071"/>
                  </a:cubicBezTo>
                  <a:cubicBezTo>
                    <a:pt x="11982" y="8391"/>
                    <a:pt x="11982" y="8391"/>
                    <a:pt x="11982" y="8391"/>
                  </a:cubicBezTo>
                  <a:cubicBezTo>
                    <a:pt x="12112" y="7148"/>
                    <a:pt x="12306" y="6060"/>
                    <a:pt x="12565" y="5050"/>
                  </a:cubicBezTo>
                  <a:cubicBezTo>
                    <a:pt x="12856" y="4040"/>
                    <a:pt x="13180" y="3186"/>
                    <a:pt x="13536" y="2409"/>
                  </a:cubicBezTo>
                  <a:cubicBezTo>
                    <a:pt x="13925" y="1632"/>
                    <a:pt x="14378" y="1088"/>
                    <a:pt x="14864" y="622"/>
                  </a:cubicBezTo>
                  <a:cubicBezTo>
                    <a:pt x="15318" y="233"/>
                    <a:pt x="15836" y="0"/>
                    <a:pt x="16386" y="0"/>
                  </a:cubicBezTo>
                  <a:cubicBezTo>
                    <a:pt x="16969" y="0"/>
                    <a:pt x="17520" y="233"/>
                    <a:pt x="18005" y="777"/>
                  </a:cubicBezTo>
                  <a:cubicBezTo>
                    <a:pt x="18524" y="1243"/>
                    <a:pt x="18977" y="1865"/>
                    <a:pt x="19366" y="2719"/>
                  </a:cubicBezTo>
                  <a:cubicBezTo>
                    <a:pt x="19754" y="3574"/>
                    <a:pt x="20078" y="4584"/>
                    <a:pt x="20369" y="5750"/>
                  </a:cubicBezTo>
                  <a:cubicBezTo>
                    <a:pt x="20628" y="6915"/>
                    <a:pt x="20790" y="8158"/>
                    <a:pt x="20855" y="9479"/>
                  </a:cubicBezTo>
                  <a:lnTo>
                    <a:pt x="21049" y="9479"/>
                  </a:lnTo>
                  <a:close/>
                  <a:moveTo>
                    <a:pt x="5246" y="19891"/>
                  </a:moveTo>
                  <a:cubicBezTo>
                    <a:pt x="5732" y="19891"/>
                    <a:pt x="6218" y="19658"/>
                    <a:pt x="6703" y="19114"/>
                  </a:cubicBezTo>
                  <a:cubicBezTo>
                    <a:pt x="7157" y="18647"/>
                    <a:pt x="7545" y="18026"/>
                    <a:pt x="7902" y="17171"/>
                  </a:cubicBezTo>
                  <a:cubicBezTo>
                    <a:pt x="8225" y="16394"/>
                    <a:pt x="8485" y="15462"/>
                    <a:pt x="8711" y="14374"/>
                  </a:cubicBezTo>
                  <a:cubicBezTo>
                    <a:pt x="8906" y="13286"/>
                    <a:pt x="9003" y="12121"/>
                    <a:pt x="9003" y="10800"/>
                  </a:cubicBezTo>
                  <a:cubicBezTo>
                    <a:pt x="9003" y="9557"/>
                    <a:pt x="8906" y="8314"/>
                    <a:pt x="8711" y="7304"/>
                  </a:cubicBezTo>
                  <a:cubicBezTo>
                    <a:pt x="8485" y="6216"/>
                    <a:pt x="8225" y="5206"/>
                    <a:pt x="7902" y="4429"/>
                  </a:cubicBezTo>
                  <a:cubicBezTo>
                    <a:pt x="7545" y="3652"/>
                    <a:pt x="7157" y="2953"/>
                    <a:pt x="6703" y="2486"/>
                  </a:cubicBezTo>
                  <a:cubicBezTo>
                    <a:pt x="6218" y="1942"/>
                    <a:pt x="5732" y="1709"/>
                    <a:pt x="5246" y="1709"/>
                  </a:cubicBezTo>
                  <a:cubicBezTo>
                    <a:pt x="4696" y="1709"/>
                    <a:pt x="4210" y="1942"/>
                    <a:pt x="3757" y="2486"/>
                  </a:cubicBezTo>
                  <a:cubicBezTo>
                    <a:pt x="3303" y="2953"/>
                    <a:pt x="2915" y="3652"/>
                    <a:pt x="2526" y="4429"/>
                  </a:cubicBezTo>
                  <a:cubicBezTo>
                    <a:pt x="2202" y="5206"/>
                    <a:pt x="1943" y="6216"/>
                    <a:pt x="1749" y="7304"/>
                  </a:cubicBezTo>
                  <a:cubicBezTo>
                    <a:pt x="1554" y="8314"/>
                    <a:pt x="1457" y="9557"/>
                    <a:pt x="1457" y="10800"/>
                  </a:cubicBezTo>
                  <a:cubicBezTo>
                    <a:pt x="1457" y="12121"/>
                    <a:pt x="1554" y="13286"/>
                    <a:pt x="1749" y="14374"/>
                  </a:cubicBezTo>
                  <a:cubicBezTo>
                    <a:pt x="1943" y="15462"/>
                    <a:pt x="2202" y="16394"/>
                    <a:pt x="2526" y="17171"/>
                  </a:cubicBezTo>
                  <a:cubicBezTo>
                    <a:pt x="2915" y="18026"/>
                    <a:pt x="3303" y="18647"/>
                    <a:pt x="3757" y="19114"/>
                  </a:cubicBezTo>
                  <a:cubicBezTo>
                    <a:pt x="4210" y="19658"/>
                    <a:pt x="4696" y="19891"/>
                    <a:pt x="5246" y="19891"/>
                  </a:cubicBezTo>
                  <a:close/>
                  <a:moveTo>
                    <a:pt x="16386" y="19891"/>
                  </a:moveTo>
                  <a:cubicBezTo>
                    <a:pt x="16904" y="19891"/>
                    <a:pt x="17390" y="19658"/>
                    <a:pt x="17843" y="19114"/>
                  </a:cubicBezTo>
                  <a:cubicBezTo>
                    <a:pt x="18297" y="18647"/>
                    <a:pt x="18718" y="18026"/>
                    <a:pt x="19074" y="17171"/>
                  </a:cubicBezTo>
                  <a:cubicBezTo>
                    <a:pt x="19398" y="16394"/>
                    <a:pt x="19689" y="15462"/>
                    <a:pt x="19884" y="14374"/>
                  </a:cubicBezTo>
                  <a:cubicBezTo>
                    <a:pt x="20078" y="13286"/>
                    <a:pt x="20175" y="12121"/>
                    <a:pt x="20175" y="10800"/>
                  </a:cubicBezTo>
                  <a:cubicBezTo>
                    <a:pt x="20175" y="9557"/>
                    <a:pt x="20078" y="8314"/>
                    <a:pt x="19884" y="7304"/>
                  </a:cubicBezTo>
                  <a:cubicBezTo>
                    <a:pt x="19689" y="6216"/>
                    <a:pt x="19398" y="5206"/>
                    <a:pt x="19074" y="4429"/>
                  </a:cubicBezTo>
                  <a:cubicBezTo>
                    <a:pt x="18718" y="3652"/>
                    <a:pt x="18297" y="2953"/>
                    <a:pt x="17843" y="2486"/>
                  </a:cubicBezTo>
                  <a:cubicBezTo>
                    <a:pt x="17390" y="1942"/>
                    <a:pt x="16904" y="1709"/>
                    <a:pt x="16386" y="1709"/>
                  </a:cubicBezTo>
                  <a:cubicBezTo>
                    <a:pt x="15868" y="1709"/>
                    <a:pt x="15382" y="1942"/>
                    <a:pt x="14929" y="2486"/>
                  </a:cubicBezTo>
                  <a:cubicBezTo>
                    <a:pt x="14443" y="2953"/>
                    <a:pt x="14055" y="3652"/>
                    <a:pt x="13731" y="4429"/>
                  </a:cubicBezTo>
                  <a:cubicBezTo>
                    <a:pt x="13375" y="5206"/>
                    <a:pt x="13115" y="6216"/>
                    <a:pt x="12921" y="7304"/>
                  </a:cubicBezTo>
                  <a:cubicBezTo>
                    <a:pt x="12727" y="8314"/>
                    <a:pt x="12630" y="9557"/>
                    <a:pt x="12630" y="10800"/>
                  </a:cubicBezTo>
                  <a:cubicBezTo>
                    <a:pt x="12630" y="12121"/>
                    <a:pt x="12727" y="13286"/>
                    <a:pt x="12921" y="14374"/>
                  </a:cubicBezTo>
                  <a:cubicBezTo>
                    <a:pt x="13115" y="15462"/>
                    <a:pt x="13375" y="16394"/>
                    <a:pt x="13731" y="17171"/>
                  </a:cubicBezTo>
                  <a:cubicBezTo>
                    <a:pt x="14055" y="18026"/>
                    <a:pt x="14443" y="18647"/>
                    <a:pt x="14929" y="19114"/>
                  </a:cubicBezTo>
                  <a:cubicBezTo>
                    <a:pt x="15382" y="19658"/>
                    <a:pt x="15868" y="19891"/>
                    <a:pt x="16386" y="19891"/>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65" name="Shape 3831">
              <a:extLst>
                <a:ext uri="{FF2B5EF4-FFF2-40B4-BE49-F238E27FC236}">
                  <a16:creationId xmlns:a16="http://schemas.microsoft.com/office/drawing/2014/main" id="{91EA426D-B214-4789-9B70-C43B1C470CAB}"/>
                </a:ext>
              </a:extLst>
            </p:cNvPr>
            <p:cNvSpPr/>
            <p:nvPr/>
          </p:nvSpPr>
          <p:spPr>
            <a:xfrm>
              <a:off x="2233170" y="3568562"/>
              <a:ext cx="243788" cy="264104"/>
            </a:xfrm>
            <a:custGeom>
              <a:avLst/>
              <a:gdLst/>
              <a:ahLst/>
              <a:cxnLst>
                <a:cxn ang="0">
                  <a:pos x="wd2" y="hd2"/>
                </a:cxn>
                <a:cxn ang="5400000">
                  <a:pos x="wd2" y="hd2"/>
                </a:cxn>
                <a:cxn ang="10800000">
                  <a:pos x="wd2" y="hd2"/>
                </a:cxn>
                <a:cxn ang="16200000">
                  <a:pos x="wd2" y="hd2"/>
                </a:cxn>
              </a:cxnLst>
              <a:rect l="0" t="0" r="r" b="b"/>
              <a:pathLst>
                <a:path w="21600" h="21600" extrusionOk="0">
                  <a:moveTo>
                    <a:pt x="16301" y="5830"/>
                  </a:moveTo>
                  <a:cubicBezTo>
                    <a:pt x="21600" y="5830"/>
                    <a:pt x="21600" y="5830"/>
                    <a:pt x="21600" y="5830"/>
                  </a:cubicBezTo>
                  <a:cubicBezTo>
                    <a:pt x="21600" y="21600"/>
                    <a:pt x="21600" y="21600"/>
                    <a:pt x="21600" y="21600"/>
                  </a:cubicBezTo>
                  <a:cubicBezTo>
                    <a:pt x="0" y="21600"/>
                    <a:pt x="0" y="21600"/>
                    <a:pt x="0" y="21600"/>
                  </a:cubicBezTo>
                  <a:cubicBezTo>
                    <a:pt x="0" y="5830"/>
                    <a:pt x="0" y="5830"/>
                    <a:pt x="0" y="5830"/>
                  </a:cubicBezTo>
                  <a:cubicBezTo>
                    <a:pt x="5258" y="5830"/>
                    <a:pt x="5258" y="5830"/>
                    <a:pt x="5258" y="5830"/>
                  </a:cubicBezTo>
                  <a:cubicBezTo>
                    <a:pt x="5097" y="5680"/>
                    <a:pt x="4894" y="5493"/>
                    <a:pt x="4773" y="5344"/>
                  </a:cubicBezTo>
                  <a:cubicBezTo>
                    <a:pt x="4611" y="5157"/>
                    <a:pt x="4449" y="4933"/>
                    <a:pt x="4369" y="4709"/>
                  </a:cubicBezTo>
                  <a:cubicBezTo>
                    <a:pt x="4247" y="4484"/>
                    <a:pt x="4166" y="4260"/>
                    <a:pt x="4126" y="4036"/>
                  </a:cubicBezTo>
                  <a:cubicBezTo>
                    <a:pt x="4085" y="3812"/>
                    <a:pt x="4045" y="3588"/>
                    <a:pt x="4045" y="3326"/>
                  </a:cubicBezTo>
                  <a:cubicBezTo>
                    <a:pt x="4045" y="2840"/>
                    <a:pt x="4126" y="2429"/>
                    <a:pt x="4328" y="2055"/>
                  </a:cubicBezTo>
                  <a:cubicBezTo>
                    <a:pt x="4530" y="1644"/>
                    <a:pt x="4773" y="1308"/>
                    <a:pt x="5097" y="972"/>
                  </a:cubicBezTo>
                  <a:cubicBezTo>
                    <a:pt x="5420" y="673"/>
                    <a:pt x="5784" y="448"/>
                    <a:pt x="6229" y="262"/>
                  </a:cubicBezTo>
                  <a:cubicBezTo>
                    <a:pt x="6674" y="75"/>
                    <a:pt x="7119" y="0"/>
                    <a:pt x="7645" y="0"/>
                  </a:cubicBezTo>
                  <a:cubicBezTo>
                    <a:pt x="7969" y="0"/>
                    <a:pt x="8292" y="37"/>
                    <a:pt x="8616" y="112"/>
                  </a:cubicBezTo>
                  <a:cubicBezTo>
                    <a:pt x="8939" y="187"/>
                    <a:pt x="9222" y="336"/>
                    <a:pt x="9465" y="486"/>
                  </a:cubicBezTo>
                  <a:cubicBezTo>
                    <a:pt x="9748" y="635"/>
                    <a:pt x="9991" y="822"/>
                    <a:pt x="10234" y="1046"/>
                  </a:cubicBezTo>
                  <a:cubicBezTo>
                    <a:pt x="10476" y="1271"/>
                    <a:pt x="10638" y="1495"/>
                    <a:pt x="10800" y="1756"/>
                  </a:cubicBezTo>
                  <a:cubicBezTo>
                    <a:pt x="10921" y="1495"/>
                    <a:pt x="11124" y="1271"/>
                    <a:pt x="11326" y="1046"/>
                  </a:cubicBezTo>
                  <a:cubicBezTo>
                    <a:pt x="11569" y="822"/>
                    <a:pt x="11811" y="635"/>
                    <a:pt x="12094" y="486"/>
                  </a:cubicBezTo>
                  <a:cubicBezTo>
                    <a:pt x="12337" y="336"/>
                    <a:pt x="12620" y="187"/>
                    <a:pt x="12944" y="112"/>
                  </a:cubicBezTo>
                  <a:cubicBezTo>
                    <a:pt x="13267" y="37"/>
                    <a:pt x="13591" y="0"/>
                    <a:pt x="13955" y="0"/>
                  </a:cubicBezTo>
                  <a:cubicBezTo>
                    <a:pt x="14440" y="0"/>
                    <a:pt x="14885" y="75"/>
                    <a:pt x="15330" y="262"/>
                  </a:cubicBezTo>
                  <a:cubicBezTo>
                    <a:pt x="15775" y="448"/>
                    <a:pt x="16139" y="673"/>
                    <a:pt x="16463" y="972"/>
                  </a:cubicBezTo>
                  <a:cubicBezTo>
                    <a:pt x="16787" y="1308"/>
                    <a:pt x="17029" y="1644"/>
                    <a:pt x="17231" y="2055"/>
                  </a:cubicBezTo>
                  <a:cubicBezTo>
                    <a:pt x="17434" y="2429"/>
                    <a:pt x="17515" y="2840"/>
                    <a:pt x="17515" y="3326"/>
                  </a:cubicBezTo>
                  <a:cubicBezTo>
                    <a:pt x="17515" y="3588"/>
                    <a:pt x="17515" y="3812"/>
                    <a:pt x="17434" y="4036"/>
                  </a:cubicBezTo>
                  <a:cubicBezTo>
                    <a:pt x="17393" y="4260"/>
                    <a:pt x="17312" y="4484"/>
                    <a:pt x="17231" y="4709"/>
                  </a:cubicBezTo>
                  <a:cubicBezTo>
                    <a:pt x="17110" y="4933"/>
                    <a:pt x="16989" y="5157"/>
                    <a:pt x="16827" y="5344"/>
                  </a:cubicBezTo>
                  <a:cubicBezTo>
                    <a:pt x="16665" y="5493"/>
                    <a:pt x="16503" y="5680"/>
                    <a:pt x="16301" y="5830"/>
                  </a:cubicBezTo>
                  <a:close/>
                  <a:moveTo>
                    <a:pt x="8737" y="6652"/>
                  </a:moveTo>
                  <a:cubicBezTo>
                    <a:pt x="890" y="6652"/>
                    <a:pt x="890" y="6652"/>
                    <a:pt x="890" y="6652"/>
                  </a:cubicBezTo>
                  <a:cubicBezTo>
                    <a:pt x="890" y="13266"/>
                    <a:pt x="890" y="13266"/>
                    <a:pt x="890" y="13266"/>
                  </a:cubicBezTo>
                  <a:cubicBezTo>
                    <a:pt x="10315" y="13266"/>
                    <a:pt x="10315" y="13266"/>
                    <a:pt x="10315" y="13266"/>
                  </a:cubicBezTo>
                  <a:cubicBezTo>
                    <a:pt x="10315" y="6652"/>
                    <a:pt x="10315" y="6652"/>
                    <a:pt x="10315" y="6652"/>
                  </a:cubicBezTo>
                  <a:cubicBezTo>
                    <a:pt x="9789" y="6652"/>
                    <a:pt x="9789" y="6652"/>
                    <a:pt x="9789" y="6652"/>
                  </a:cubicBezTo>
                  <a:cubicBezTo>
                    <a:pt x="7564" y="10165"/>
                    <a:pt x="7564" y="10165"/>
                    <a:pt x="7564" y="10165"/>
                  </a:cubicBezTo>
                  <a:cubicBezTo>
                    <a:pt x="6796" y="9791"/>
                    <a:pt x="6796" y="9791"/>
                    <a:pt x="6796" y="9791"/>
                  </a:cubicBezTo>
                  <a:lnTo>
                    <a:pt x="8737" y="6652"/>
                  </a:lnTo>
                  <a:close/>
                  <a:moveTo>
                    <a:pt x="890" y="14126"/>
                  </a:moveTo>
                  <a:cubicBezTo>
                    <a:pt x="890" y="20778"/>
                    <a:pt x="890" y="20778"/>
                    <a:pt x="890" y="20778"/>
                  </a:cubicBezTo>
                  <a:cubicBezTo>
                    <a:pt x="10315" y="20778"/>
                    <a:pt x="10315" y="20778"/>
                    <a:pt x="10315" y="20778"/>
                  </a:cubicBezTo>
                  <a:cubicBezTo>
                    <a:pt x="10315" y="14126"/>
                    <a:pt x="10315" y="14126"/>
                    <a:pt x="10315" y="14126"/>
                  </a:cubicBezTo>
                  <a:lnTo>
                    <a:pt x="890" y="14126"/>
                  </a:lnTo>
                  <a:close/>
                  <a:moveTo>
                    <a:pt x="4935" y="3326"/>
                  </a:moveTo>
                  <a:cubicBezTo>
                    <a:pt x="4935" y="3662"/>
                    <a:pt x="5016" y="3999"/>
                    <a:pt x="5137" y="4298"/>
                  </a:cubicBezTo>
                  <a:cubicBezTo>
                    <a:pt x="5299" y="4634"/>
                    <a:pt x="5501" y="4896"/>
                    <a:pt x="5744" y="5120"/>
                  </a:cubicBezTo>
                  <a:cubicBezTo>
                    <a:pt x="5987" y="5344"/>
                    <a:pt x="6270" y="5531"/>
                    <a:pt x="6593" y="5643"/>
                  </a:cubicBezTo>
                  <a:cubicBezTo>
                    <a:pt x="6917" y="5792"/>
                    <a:pt x="7281" y="5830"/>
                    <a:pt x="7645" y="5830"/>
                  </a:cubicBezTo>
                  <a:cubicBezTo>
                    <a:pt x="8009" y="5830"/>
                    <a:pt x="8373" y="5792"/>
                    <a:pt x="8697" y="5643"/>
                  </a:cubicBezTo>
                  <a:cubicBezTo>
                    <a:pt x="9020" y="5531"/>
                    <a:pt x="9303" y="5344"/>
                    <a:pt x="9506" y="5120"/>
                  </a:cubicBezTo>
                  <a:cubicBezTo>
                    <a:pt x="9748" y="4896"/>
                    <a:pt x="9951" y="4634"/>
                    <a:pt x="10112" y="4298"/>
                  </a:cubicBezTo>
                  <a:cubicBezTo>
                    <a:pt x="10234" y="3999"/>
                    <a:pt x="10315" y="3662"/>
                    <a:pt x="10315" y="3326"/>
                  </a:cubicBezTo>
                  <a:cubicBezTo>
                    <a:pt x="10315" y="2990"/>
                    <a:pt x="10234" y="2653"/>
                    <a:pt x="10112" y="2354"/>
                  </a:cubicBezTo>
                  <a:cubicBezTo>
                    <a:pt x="9951" y="2055"/>
                    <a:pt x="9748" y="1794"/>
                    <a:pt x="9506" y="1570"/>
                  </a:cubicBezTo>
                  <a:cubicBezTo>
                    <a:pt x="9303" y="1345"/>
                    <a:pt x="9020" y="1158"/>
                    <a:pt x="8697" y="1009"/>
                  </a:cubicBezTo>
                  <a:cubicBezTo>
                    <a:pt x="8373" y="897"/>
                    <a:pt x="8009" y="822"/>
                    <a:pt x="7645" y="822"/>
                  </a:cubicBezTo>
                  <a:cubicBezTo>
                    <a:pt x="7281" y="822"/>
                    <a:pt x="6917" y="897"/>
                    <a:pt x="6593" y="1009"/>
                  </a:cubicBezTo>
                  <a:cubicBezTo>
                    <a:pt x="6270" y="1158"/>
                    <a:pt x="5987" y="1345"/>
                    <a:pt x="5744" y="1570"/>
                  </a:cubicBezTo>
                  <a:cubicBezTo>
                    <a:pt x="5501" y="1794"/>
                    <a:pt x="5299" y="2055"/>
                    <a:pt x="5137" y="2354"/>
                  </a:cubicBezTo>
                  <a:cubicBezTo>
                    <a:pt x="5016" y="2653"/>
                    <a:pt x="4935" y="2990"/>
                    <a:pt x="4935" y="3326"/>
                  </a:cubicBezTo>
                  <a:close/>
                  <a:moveTo>
                    <a:pt x="10800" y="5008"/>
                  </a:moveTo>
                  <a:cubicBezTo>
                    <a:pt x="10274" y="5830"/>
                    <a:pt x="10274" y="5830"/>
                    <a:pt x="10274" y="5830"/>
                  </a:cubicBezTo>
                  <a:cubicBezTo>
                    <a:pt x="11326" y="5830"/>
                    <a:pt x="11326" y="5830"/>
                    <a:pt x="11326" y="5830"/>
                  </a:cubicBezTo>
                  <a:lnTo>
                    <a:pt x="10800" y="5008"/>
                  </a:lnTo>
                  <a:close/>
                  <a:moveTo>
                    <a:pt x="13955" y="822"/>
                  </a:moveTo>
                  <a:cubicBezTo>
                    <a:pt x="13551" y="822"/>
                    <a:pt x="13187" y="897"/>
                    <a:pt x="12863" y="1009"/>
                  </a:cubicBezTo>
                  <a:cubicBezTo>
                    <a:pt x="12539" y="1158"/>
                    <a:pt x="12256" y="1345"/>
                    <a:pt x="12054" y="1570"/>
                  </a:cubicBezTo>
                  <a:cubicBezTo>
                    <a:pt x="11811" y="1794"/>
                    <a:pt x="11609" y="2055"/>
                    <a:pt x="11488" y="2354"/>
                  </a:cubicBezTo>
                  <a:cubicBezTo>
                    <a:pt x="11326" y="2653"/>
                    <a:pt x="11245" y="2990"/>
                    <a:pt x="11245" y="3326"/>
                  </a:cubicBezTo>
                  <a:cubicBezTo>
                    <a:pt x="11245" y="3662"/>
                    <a:pt x="11326" y="3999"/>
                    <a:pt x="11488" y="4298"/>
                  </a:cubicBezTo>
                  <a:cubicBezTo>
                    <a:pt x="11609" y="4634"/>
                    <a:pt x="11811" y="4896"/>
                    <a:pt x="12054" y="5120"/>
                  </a:cubicBezTo>
                  <a:cubicBezTo>
                    <a:pt x="12256" y="5344"/>
                    <a:pt x="12539" y="5531"/>
                    <a:pt x="12863" y="5643"/>
                  </a:cubicBezTo>
                  <a:cubicBezTo>
                    <a:pt x="13187" y="5792"/>
                    <a:pt x="13551" y="5830"/>
                    <a:pt x="13955" y="5830"/>
                  </a:cubicBezTo>
                  <a:cubicBezTo>
                    <a:pt x="14279" y="5830"/>
                    <a:pt x="14643" y="5792"/>
                    <a:pt x="14966" y="5643"/>
                  </a:cubicBezTo>
                  <a:cubicBezTo>
                    <a:pt x="15290" y="5531"/>
                    <a:pt x="15613" y="5344"/>
                    <a:pt x="15856" y="5120"/>
                  </a:cubicBezTo>
                  <a:cubicBezTo>
                    <a:pt x="16099" y="4896"/>
                    <a:pt x="16301" y="4634"/>
                    <a:pt x="16422" y="4298"/>
                  </a:cubicBezTo>
                  <a:cubicBezTo>
                    <a:pt x="16544" y="3999"/>
                    <a:pt x="16625" y="3662"/>
                    <a:pt x="16625" y="3326"/>
                  </a:cubicBezTo>
                  <a:cubicBezTo>
                    <a:pt x="16625" y="2990"/>
                    <a:pt x="16544" y="2653"/>
                    <a:pt x="16422" y="2354"/>
                  </a:cubicBezTo>
                  <a:cubicBezTo>
                    <a:pt x="16301" y="2055"/>
                    <a:pt x="16099" y="1794"/>
                    <a:pt x="15856" y="1570"/>
                  </a:cubicBezTo>
                  <a:cubicBezTo>
                    <a:pt x="15613" y="1345"/>
                    <a:pt x="15290" y="1158"/>
                    <a:pt x="14966" y="1009"/>
                  </a:cubicBezTo>
                  <a:cubicBezTo>
                    <a:pt x="14643" y="897"/>
                    <a:pt x="14279" y="822"/>
                    <a:pt x="13955" y="822"/>
                  </a:cubicBezTo>
                  <a:close/>
                  <a:moveTo>
                    <a:pt x="20670" y="6652"/>
                  </a:moveTo>
                  <a:cubicBezTo>
                    <a:pt x="12822" y="6652"/>
                    <a:pt x="12822" y="6652"/>
                    <a:pt x="12822" y="6652"/>
                  </a:cubicBezTo>
                  <a:cubicBezTo>
                    <a:pt x="14804" y="9791"/>
                    <a:pt x="14804" y="9791"/>
                    <a:pt x="14804" y="9791"/>
                  </a:cubicBezTo>
                  <a:cubicBezTo>
                    <a:pt x="13996" y="10165"/>
                    <a:pt x="13996" y="10165"/>
                    <a:pt x="13996" y="10165"/>
                  </a:cubicBezTo>
                  <a:cubicBezTo>
                    <a:pt x="11771" y="6652"/>
                    <a:pt x="11771" y="6652"/>
                    <a:pt x="11771" y="6652"/>
                  </a:cubicBezTo>
                  <a:cubicBezTo>
                    <a:pt x="11245" y="6652"/>
                    <a:pt x="11245" y="6652"/>
                    <a:pt x="11245" y="6652"/>
                  </a:cubicBezTo>
                  <a:cubicBezTo>
                    <a:pt x="11245" y="13266"/>
                    <a:pt x="11245" y="13266"/>
                    <a:pt x="11245" y="13266"/>
                  </a:cubicBezTo>
                  <a:cubicBezTo>
                    <a:pt x="20670" y="13266"/>
                    <a:pt x="20670" y="13266"/>
                    <a:pt x="20670" y="13266"/>
                  </a:cubicBezTo>
                  <a:lnTo>
                    <a:pt x="20670" y="6652"/>
                  </a:lnTo>
                  <a:close/>
                  <a:moveTo>
                    <a:pt x="11245" y="20778"/>
                  </a:moveTo>
                  <a:cubicBezTo>
                    <a:pt x="20670" y="20778"/>
                    <a:pt x="20670" y="20778"/>
                    <a:pt x="20670" y="20778"/>
                  </a:cubicBezTo>
                  <a:cubicBezTo>
                    <a:pt x="20670" y="14126"/>
                    <a:pt x="20670" y="14126"/>
                    <a:pt x="20670" y="14126"/>
                  </a:cubicBezTo>
                  <a:cubicBezTo>
                    <a:pt x="11245" y="14126"/>
                    <a:pt x="11245" y="14126"/>
                    <a:pt x="11245" y="14126"/>
                  </a:cubicBezTo>
                  <a:lnTo>
                    <a:pt x="11245" y="20778"/>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66" name="Shape 3832">
              <a:extLst>
                <a:ext uri="{FF2B5EF4-FFF2-40B4-BE49-F238E27FC236}">
                  <a16:creationId xmlns:a16="http://schemas.microsoft.com/office/drawing/2014/main" id="{E603A6D2-6C7F-4C20-9934-8EFDC1CF0E02}"/>
                </a:ext>
              </a:extLst>
            </p:cNvPr>
            <p:cNvSpPr/>
            <p:nvPr/>
          </p:nvSpPr>
          <p:spPr>
            <a:xfrm>
              <a:off x="2887314" y="3588281"/>
              <a:ext cx="182842" cy="224667"/>
            </a:xfrm>
            <a:custGeom>
              <a:avLst/>
              <a:gdLst/>
              <a:ahLst/>
              <a:cxnLst>
                <a:cxn ang="0">
                  <a:pos x="wd2" y="hd2"/>
                </a:cxn>
                <a:cxn ang="5400000">
                  <a:pos x="wd2" y="hd2"/>
                </a:cxn>
                <a:cxn ang="10800000">
                  <a:pos x="wd2" y="hd2"/>
                </a:cxn>
                <a:cxn ang="16200000">
                  <a:pos x="wd2" y="hd2"/>
                </a:cxn>
              </a:cxnLst>
              <a:rect l="0" t="0" r="r" b="b"/>
              <a:pathLst>
                <a:path w="21600" h="21600" extrusionOk="0">
                  <a:moveTo>
                    <a:pt x="21600" y="353"/>
                  </a:moveTo>
                  <a:cubicBezTo>
                    <a:pt x="21600" y="12122"/>
                    <a:pt x="21600" y="12122"/>
                    <a:pt x="21600" y="12122"/>
                  </a:cubicBezTo>
                  <a:cubicBezTo>
                    <a:pt x="21169" y="12255"/>
                    <a:pt x="21169" y="12255"/>
                    <a:pt x="21169" y="12255"/>
                  </a:cubicBezTo>
                  <a:cubicBezTo>
                    <a:pt x="21169" y="12299"/>
                    <a:pt x="20577" y="12387"/>
                    <a:pt x="19499" y="12607"/>
                  </a:cubicBezTo>
                  <a:cubicBezTo>
                    <a:pt x="18422" y="12828"/>
                    <a:pt x="17021" y="12916"/>
                    <a:pt x="15244" y="12916"/>
                  </a:cubicBezTo>
                  <a:cubicBezTo>
                    <a:pt x="14759" y="12916"/>
                    <a:pt x="14274" y="12916"/>
                    <a:pt x="13843" y="12872"/>
                  </a:cubicBezTo>
                  <a:cubicBezTo>
                    <a:pt x="13359" y="12828"/>
                    <a:pt x="12928" y="12784"/>
                    <a:pt x="12497" y="12740"/>
                  </a:cubicBezTo>
                  <a:cubicBezTo>
                    <a:pt x="12066" y="12696"/>
                    <a:pt x="11635" y="12607"/>
                    <a:pt x="11204" y="12563"/>
                  </a:cubicBezTo>
                  <a:cubicBezTo>
                    <a:pt x="10827" y="12475"/>
                    <a:pt x="10396" y="12431"/>
                    <a:pt x="9965" y="12343"/>
                  </a:cubicBezTo>
                  <a:cubicBezTo>
                    <a:pt x="9534" y="12299"/>
                    <a:pt x="9157" y="12211"/>
                    <a:pt x="8726" y="12122"/>
                  </a:cubicBezTo>
                  <a:cubicBezTo>
                    <a:pt x="8349" y="12034"/>
                    <a:pt x="7972" y="11990"/>
                    <a:pt x="7595" y="11946"/>
                  </a:cubicBezTo>
                  <a:cubicBezTo>
                    <a:pt x="7164" y="11902"/>
                    <a:pt x="6733" y="11858"/>
                    <a:pt x="6356" y="11858"/>
                  </a:cubicBezTo>
                  <a:cubicBezTo>
                    <a:pt x="5979" y="11814"/>
                    <a:pt x="5548" y="11770"/>
                    <a:pt x="5117" y="11770"/>
                  </a:cubicBezTo>
                  <a:cubicBezTo>
                    <a:pt x="3986" y="11770"/>
                    <a:pt x="3124" y="11858"/>
                    <a:pt x="2532" y="11946"/>
                  </a:cubicBezTo>
                  <a:cubicBezTo>
                    <a:pt x="1939" y="12078"/>
                    <a:pt x="1508" y="12167"/>
                    <a:pt x="1293" y="12255"/>
                  </a:cubicBezTo>
                  <a:cubicBezTo>
                    <a:pt x="1293" y="21600"/>
                    <a:pt x="1293" y="21600"/>
                    <a:pt x="1293" y="21600"/>
                  </a:cubicBezTo>
                  <a:cubicBezTo>
                    <a:pt x="0" y="21600"/>
                    <a:pt x="0" y="21600"/>
                    <a:pt x="0" y="21600"/>
                  </a:cubicBezTo>
                  <a:cubicBezTo>
                    <a:pt x="0" y="882"/>
                    <a:pt x="0" y="882"/>
                    <a:pt x="0" y="882"/>
                  </a:cubicBezTo>
                  <a:cubicBezTo>
                    <a:pt x="269" y="705"/>
                    <a:pt x="269" y="705"/>
                    <a:pt x="269" y="705"/>
                  </a:cubicBezTo>
                  <a:cubicBezTo>
                    <a:pt x="323" y="661"/>
                    <a:pt x="700" y="529"/>
                    <a:pt x="1454" y="309"/>
                  </a:cubicBezTo>
                  <a:cubicBezTo>
                    <a:pt x="2155" y="132"/>
                    <a:pt x="3394" y="0"/>
                    <a:pt x="5117" y="0"/>
                  </a:cubicBezTo>
                  <a:cubicBezTo>
                    <a:pt x="5602" y="0"/>
                    <a:pt x="6033" y="44"/>
                    <a:pt x="6464" y="88"/>
                  </a:cubicBezTo>
                  <a:cubicBezTo>
                    <a:pt x="6895" y="88"/>
                    <a:pt x="7326" y="132"/>
                    <a:pt x="7703" y="176"/>
                  </a:cubicBezTo>
                  <a:cubicBezTo>
                    <a:pt x="8134" y="264"/>
                    <a:pt x="8565" y="309"/>
                    <a:pt x="8996" y="397"/>
                  </a:cubicBezTo>
                  <a:cubicBezTo>
                    <a:pt x="9426" y="441"/>
                    <a:pt x="9803" y="529"/>
                    <a:pt x="10181" y="573"/>
                  </a:cubicBezTo>
                  <a:cubicBezTo>
                    <a:pt x="10611" y="661"/>
                    <a:pt x="10989" y="749"/>
                    <a:pt x="11419" y="838"/>
                  </a:cubicBezTo>
                  <a:cubicBezTo>
                    <a:pt x="11797" y="882"/>
                    <a:pt x="12227" y="970"/>
                    <a:pt x="12658" y="970"/>
                  </a:cubicBezTo>
                  <a:cubicBezTo>
                    <a:pt x="13035" y="1014"/>
                    <a:pt x="13466" y="1058"/>
                    <a:pt x="13897" y="1102"/>
                  </a:cubicBezTo>
                  <a:cubicBezTo>
                    <a:pt x="14328" y="1146"/>
                    <a:pt x="14759" y="1146"/>
                    <a:pt x="15244" y="1146"/>
                  </a:cubicBezTo>
                  <a:cubicBezTo>
                    <a:pt x="16914" y="1146"/>
                    <a:pt x="18745" y="970"/>
                    <a:pt x="20792" y="573"/>
                  </a:cubicBezTo>
                  <a:lnTo>
                    <a:pt x="21600" y="353"/>
                  </a:lnTo>
                  <a:close/>
                  <a:moveTo>
                    <a:pt x="20361" y="11417"/>
                  </a:moveTo>
                  <a:cubicBezTo>
                    <a:pt x="20361" y="1675"/>
                    <a:pt x="20361" y="1675"/>
                    <a:pt x="20361" y="1675"/>
                  </a:cubicBezTo>
                  <a:cubicBezTo>
                    <a:pt x="20092" y="1719"/>
                    <a:pt x="19822" y="1763"/>
                    <a:pt x="19499" y="1807"/>
                  </a:cubicBezTo>
                  <a:cubicBezTo>
                    <a:pt x="19176" y="1896"/>
                    <a:pt x="18799" y="1940"/>
                    <a:pt x="18314" y="1984"/>
                  </a:cubicBezTo>
                  <a:cubicBezTo>
                    <a:pt x="17883" y="2028"/>
                    <a:pt x="17399" y="2072"/>
                    <a:pt x="16860" y="2116"/>
                  </a:cubicBezTo>
                  <a:cubicBezTo>
                    <a:pt x="16321" y="2116"/>
                    <a:pt x="15783" y="2116"/>
                    <a:pt x="15244" y="2116"/>
                  </a:cubicBezTo>
                  <a:cubicBezTo>
                    <a:pt x="14759" y="2116"/>
                    <a:pt x="14274" y="2116"/>
                    <a:pt x="13843" y="2072"/>
                  </a:cubicBezTo>
                  <a:cubicBezTo>
                    <a:pt x="13359" y="2028"/>
                    <a:pt x="12928" y="1984"/>
                    <a:pt x="12497" y="1984"/>
                  </a:cubicBezTo>
                  <a:cubicBezTo>
                    <a:pt x="12066" y="1940"/>
                    <a:pt x="11635" y="1851"/>
                    <a:pt x="11204" y="1807"/>
                  </a:cubicBezTo>
                  <a:cubicBezTo>
                    <a:pt x="10827" y="1719"/>
                    <a:pt x="10396" y="1631"/>
                    <a:pt x="9965" y="1543"/>
                  </a:cubicBezTo>
                  <a:cubicBezTo>
                    <a:pt x="9534" y="1499"/>
                    <a:pt x="9157" y="1411"/>
                    <a:pt x="8726" y="1367"/>
                  </a:cubicBezTo>
                  <a:cubicBezTo>
                    <a:pt x="8349" y="1322"/>
                    <a:pt x="7972" y="1234"/>
                    <a:pt x="7595" y="1146"/>
                  </a:cubicBezTo>
                  <a:cubicBezTo>
                    <a:pt x="7164" y="1102"/>
                    <a:pt x="6733" y="1102"/>
                    <a:pt x="6356" y="1058"/>
                  </a:cubicBezTo>
                  <a:cubicBezTo>
                    <a:pt x="5979" y="1014"/>
                    <a:pt x="5548" y="970"/>
                    <a:pt x="5117" y="970"/>
                  </a:cubicBezTo>
                  <a:cubicBezTo>
                    <a:pt x="3986" y="970"/>
                    <a:pt x="3124" y="1058"/>
                    <a:pt x="2532" y="1146"/>
                  </a:cubicBezTo>
                  <a:cubicBezTo>
                    <a:pt x="1939" y="1278"/>
                    <a:pt x="1508" y="1367"/>
                    <a:pt x="1293" y="1455"/>
                  </a:cubicBezTo>
                  <a:cubicBezTo>
                    <a:pt x="1293" y="11197"/>
                    <a:pt x="1293" y="11197"/>
                    <a:pt x="1293" y="11197"/>
                  </a:cubicBezTo>
                  <a:cubicBezTo>
                    <a:pt x="1400" y="11109"/>
                    <a:pt x="1616" y="11064"/>
                    <a:pt x="1885" y="11020"/>
                  </a:cubicBezTo>
                  <a:cubicBezTo>
                    <a:pt x="2101" y="10976"/>
                    <a:pt x="2424" y="10976"/>
                    <a:pt x="2747" y="10932"/>
                  </a:cubicBezTo>
                  <a:cubicBezTo>
                    <a:pt x="3070" y="10888"/>
                    <a:pt x="3447" y="10844"/>
                    <a:pt x="3824" y="10844"/>
                  </a:cubicBezTo>
                  <a:cubicBezTo>
                    <a:pt x="4201" y="10800"/>
                    <a:pt x="4686" y="10800"/>
                    <a:pt x="5117" y="10800"/>
                  </a:cubicBezTo>
                  <a:cubicBezTo>
                    <a:pt x="5602" y="10800"/>
                    <a:pt x="6033" y="10844"/>
                    <a:pt x="6464" y="10844"/>
                  </a:cubicBezTo>
                  <a:cubicBezTo>
                    <a:pt x="6895" y="10888"/>
                    <a:pt x="7326" y="10932"/>
                    <a:pt x="7703" y="10976"/>
                  </a:cubicBezTo>
                  <a:cubicBezTo>
                    <a:pt x="8134" y="11064"/>
                    <a:pt x="8565" y="11109"/>
                    <a:pt x="8996" y="11197"/>
                  </a:cubicBezTo>
                  <a:cubicBezTo>
                    <a:pt x="9426" y="11241"/>
                    <a:pt x="9803" y="11285"/>
                    <a:pt x="10181" y="11373"/>
                  </a:cubicBezTo>
                  <a:cubicBezTo>
                    <a:pt x="10611" y="11461"/>
                    <a:pt x="10989" y="11505"/>
                    <a:pt x="11419" y="11593"/>
                  </a:cubicBezTo>
                  <a:cubicBezTo>
                    <a:pt x="11797" y="11638"/>
                    <a:pt x="12227" y="11682"/>
                    <a:pt x="12658" y="11770"/>
                  </a:cubicBezTo>
                  <a:cubicBezTo>
                    <a:pt x="13035" y="11814"/>
                    <a:pt x="13466" y="11858"/>
                    <a:pt x="13897" y="11902"/>
                  </a:cubicBezTo>
                  <a:cubicBezTo>
                    <a:pt x="14328" y="11946"/>
                    <a:pt x="14759" y="11946"/>
                    <a:pt x="15244" y="11946"/>
                  </a:cubicBezTo>
                  <a:cubicBezTo>
                    <a:pt x="15836" y="11946"/>
                    <a:pt x="16429" y="11946"/>
                    <a:pt x="16968" y="11902"/>
                  </a:cubicBezTo>
                  <a:cubicBezTo>
                    <a:pt x="17560" y="11858"/>
                    <a:pt x="18045" y="11814"/>
                    <a:pt x="18476" y="11770"/>
                  </a:cubicBezTo>
                  <a:cubicBezTo>
                    <a:pt x="18853" y="11682"/>
                    <a:pt x="19230" y="11638"/>
                    <a:pt x="19553" y="11593"/>
                  </a:cubicBezTo>
                  <a:cubicBezTo>
                    <a:pt x="19876" y="11505"/>
                    <a:pt x="20146" y="11461"/>
                    <a:pt x="20361" y="11417"/>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67" name="Shape 3833">
              <a:extLst>
                <a:ext uri="{FF2B5EF4-FFF2-40B4-BE49-F238E27FC236}">
                  <a16:creationId xmlns:a16="http://schemas.microsoft.com/office/drawing/2014/main" id="{02D61EEC-DA93-46F1-B258-827C9047465B}"/>
                </a:ext>
              </a:extLst>
            </p:cNvPr>
            <p:cNvSpPr/>
            <p:nvPr/>
          </p:nvSpPr>
          <p:spPr>
            <a:xfrm>
              <a:off x="3470355" y="3584439"/>
              <a:ext cx="264104" cy="233033"/>
            </a:xfrm>
            <a:custGeom>
              <a:avLst/>
              <a:gdLst/>
              <a:ahLst/>
              <a:cxnLst>
                <a:cxn ang="0">
                  <a:pos x="wd2" y="hd2"/>
                </a:cxn>
                <a:cxn ang="5400000">
                  <a:pos x="wd2" y="hd2"/>
                </a:cxn>
                <a:cxn ang="10800000">
                  <a:pos x="wd2" y="hd2"/>
                </a:cxn>
                <a:cxn ang="16200000">
                  <a:pos x="wd2" y="hd2"/>
                </a:cxn>
              </a:cxnLst>
              <a:rect l="0" t="0" r="r" b="b"/>
              <a:pathLst>
                <a:path w="21600" h="21600" extrusionOk="0">
                  <a:moveTo>
                    <a:pt x="8308" y="21600"/>
                  </a:moveTo>
                  <a:lnTo>
                    <a:pt x="8308" y="12406"/>
                  </a:lnTo>
                  <a:lnTo>
                    <a:pt x="0" y="0"/>
                  </a:lnTo>
                  <a:lnTo>
                    <a:pt x="21600" y="0"/>
                  </a:lnTo>
                  <a:lnTo>
                    <a:pt x="13292" y="12406"/>
                  </a:lnTo>
                  <a:lnTo>
                    <a:pt x="13292" y="21600"/>
                  </a:lnTo>
                  <a:lnTo>
                    <a:pt x="8308" y="21600"/>
                  </a:lnTo>
                  <a:close/>
                  <a:moveTo>
                    <a:pt x="12413" y="20603"/>
                  </a:moveTo>
                  <a:lnTo>
                    <a:pt x="12413" y="12074"/>
                  </a:lnTo>
                  <a:lnTo>
                    <a:pt x="19938" y="886"/>
                  </a:lnTo>
                  <a:lnTo>
                    <a:pt x="1662" y="886"/>
                  </a:lnTo>
                  <a:lnTo>
                    <a:pt x="9090" y="12074"/>
                  </a:lnTo>
                  <a:lnTo>
                    <a:pt x="9090" y="20603"/>
                  </a:lnTo>
                  <a:lnTo>
                    <a:pt x="12413" y="20603"/>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68" name="Shape 3834">
              <a:extLst>
                <a:ext uri="{FF2B5EF4-FFF2-40B4-BE49-F238E27FC236}">
                  <a16:creationId xmlns:a16="http://schemas.microsoft.com/office/drawing/2014/main" id="{B217A89F-AE41-4D4B-A694-F4BE29580653}"/>
                </a:ext>
              </a:extLst>
            </p:cNvPr>
            <p:cNvSpPr/>
            <p:nvPr/>
          </p:nvSpPr>
          <p:spPr>
            <a:xfrm>
              <a:off x="4137645" y="3578720"/>
              <a:ext cx="176866" cy="243788"/>
            </a:xfrm>
            <a:custGeom>
              <a:avLst/>
              <a:gdLst/>
              <a:ahLst/>
              <a:cxnLst>
                <a:cxn ang="0">
                  <a:pos x="wd2" y="hd2"/>
                </a:cxn>
                <a:cxn ang="5400000">
                  <a:pos x="wd2" y="hd2"/>
                </a:cxn>
                <a:cxn ang="10800000">
                  <a:pos x="wd2" y="hd2"/>
                </a:cxn>
                <a:cxn ang="16200000">
                  <a:pos x="wd2" y="hd2"/>
                </a:cxn>
              </a:cxnLst>
              <a:rect l="0" t="0" r="r" b="b"/>
              <a:pathLst>
                <a:path w="21600" h="21600" extrusionOk="0">
                  <a:moveTo>
                    <a:pt x="21600" y="7624"/>
                  </a:moveTo>
                  <a:lnTo>
                    <a:pt x="21600" y="21600"/>
                  </a:lnTo>
                  <a:lnTo>
                    <a:pt x="0" y="21600"/>
                  </a:lnTo>
                  <a:lnTo>
                    <a:pt x="0" y="0"/>
                  </a:lnTo>
                  <a:lnTo>
                    <a:pt x="11092" y="0"/>
                  </a:lnTo>
                  <a:lnTo>
                    <a:pt x="21600" y="7624"/>
                  </a:lnTo>
                  <a:close/>
                  <a:moveTo>
                    <a:pt x="1168" y="20753"/>
                  </a:moveTo>
                  <a:lnTo>
                    <a:pt x="20432" y="20753"/>
                  </a:lnTo>
                  <a:lnTo>
                    <a:pt x="20432" y="8153"/>
                  </a:lnTo>
                  <a:lnTo>
                    <a:pt x="9778" y="8153"/>
                  </a:lnTo>
                  <a:lnTo>
                    <a:pt x="9778" y="847"/>
                  </a:lnTo>
                  <a:lnTo>
                    <a:pt x="1168" y="847"/>
                  </a:lnTo>
                  <a:lnTo>
                    <a:pt x="1168" y="20753"/>
                  </a:lnTo>
                  <a:close/>
                  <a:moveTo>
                    <a:pt x="11092" y="1271"/>
                  </a:moveTo>
                  <a:lnTo>
                    <a:pt x="11092" y="7200"/>
                  </a:lnTo>
                  <a:lnTo>
                    <a:pt x="19265" y="7200"/>
                  </a:lnTo>
                  <a:lnTo>
                    <a:pt x="11092" y="1271"/>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69" name="Shape 3835">
              <a:extLst>
                <a:ext uri="{FF2B5EF4-FFF2-40B4-BE49-F238E27FC236}">
                  <a16:creationId xmlns:a16="http://schemas.microsoft.com/office/drawing/2014/main" id="{AC7C0B30-254D-4E7B-BE47-0BA0C5504A06}"/>
                </a:ext>
              </a:extLst>
            </p:cNvPr>
            <p:cNvSpPr/>
            <p:nvPr/>
          </p:nvSpPr>
          <p:spPr>
            <a:xfrm>
              <a:off x="4727856" y="3578976"/>
              <a:ext cx="243788" cy="243788"/>
            </a:xfrm>
            <a:custGeom>
              <a:avLst/>
              <a:gdLst/>
              <a:ahLst/>
              <a:cxnLst>
                <a:cxn ang="0">
                  <a:pos x="wd2" y="hd2"/>
                </a:cxn>
                <a:cxn ang="5400000">
                  <a:pos x="wd2" y="hd2"/>
                </a:cxn>
                <a:cxn ang="10800000">
                  <a:pos x="wd2" y="hd2"/>
                </a:cxn>
                <a:cxn ang="16200000">
                  <a:pos x="wd2" y="hd2"/>
                </a:cxn>
              </a:cxnLst>
              <a:rect l="0" t="0" r="r" b="b"/>
              <a:pathLst>
                <a:path w="21600" h="21600" extrusionOk="0">
                  <a:moveTo>
                    <a:pt x="1588" y="847"/>
                  </a:moveTo>
                  <a:lnTo>
                    <a:pt x="7941" y="7306"/>
                  </a:lnTo>
                  <a:lnTo>
                    <a:pt x="7306" y="7941"/>
                  </a:lnTo>
                  <a:lnTo>
                    <a:pt x="953" y="1588"/>
                  </a:lnTo>
                  <a:lnTo>
                    <a:pt x="953" y="6776"/>
                  </a:lnTo>
                  <a:lnTo>
                    <a:pt x="0" y="6776"/>
                  </a:lnTo>
                  <a:lnTo>
                    <a:pt x="0" y="0"/>
                  </a:lnTo>
                  <a:lnTo>
                    <a:pt x="6776" y="0"/>
                  </a:lnTo>
                  <a:lnTo>
                    <a:pt x="6776" y="847"/>
                  </a:lnTo>
                  <a:lnTo>
                    <a:pt x="1588" y="847"/>
                  </a:lnTo>
                  <a:close/>
                  <a:moveTo>
                    <a:pt x="7941" y="14294"/>
                  </a:moveTo>
                  <a:lnTo>
                    <a:pt x="1588" y="20753"/>
                  </a:lnTo>
                  <a:lnTo>
                    <a:pt x="6776" y="20753"/>
                  </a:lnTo>
                  <a:lnTo>
                    <a:pt x="6776" y="21600"/>
                  </a:lnTo>
                  <a:lnTo>
                    <a:pt x="0" y="21600"/>
                  </a:lnTo>
                  <a:lnTo>
                    <a:pt x="0" y="14824"/>
                  </a:lnTo>
                  <a:lnTo>
                    <a:pt x="953" y="14824"/>
                  </a:lnTo>
                  <a:lnTo>
                    <a:pt x="953" y="20118"/>
                  </a:lnTo>
                  <a:lnTo>
                    <a:pt x="7306" y="13659"/>
                  </a:lnTo>
                  <a:lnTo>
                    <a:pt x="7941" y="14294"/>
                  </a:lnTo>
                  <a:close/>
                  <a:moveTo>
                    <a:pt x="21600" y="0"/>
                  </a:moveTo>
                  <a:lnTo>
                    <a:pt x="21600" y="6776"/>
                  </a:lnTo>
                  <a:lnTo>
                    <a:pt x="20753" y="6776"/>
                  </a:lnTo>
                  <a:lnTo>
                    <a:pt x="20753" y="1588"/>
                  </a:lnTo>
                  <a:lnTo>
                    <a:pt x="14294" y="7941"/>
                  </a:lnTo>
                  <a:lnTo>
                    <a:pt x="13659" y="7306"/>
                  </a:lnTo>
                  <a:lnTo>
                    <a:pt x="20118" y="847"/>
                  </a:lnTo>
                  <a:lnTo>
                    <a:pt x="14824" y="847"/>
                  </a:lnTo>
                  <a:lnTo>
                    <a:pt x="14824" y="0"/>
                  </a:lnTo>
                  <a:lnTo>
                    <a:pt x="21600" y="0"/>
                  </a:lnTo>
                  <a:close/>
                  <a:moveTo>
                    <a:pt x="20753" y="14824"/>
                  </a:moveTo>
                  <a:lnTo>
                    <a:pt x="21600" y="14824"/>
                  </a:lnTo>
                  <a:lnTo>
                    <a:pt x="21600" y="21600"/>
                  </a:lnTo>
                  <a:lnTo>
                    <a:pt x="14824" y="21600"/>
                  </a:lnTo>
                  <a:lnTo>
                    <a:pt x="14824" y="20753"/>
                  </a:lnTo>
                  <a:lnTo>
                    <a:pt x="20118" y="20753"/>
                  </a:lnTo>
                  <a:lnTo>
                    <a:pt x="13659" y="14294"/>
                  </a:lnTo>
                  <a:lnTo>
                    <a:pt x="14294" y="13659"/>
                  </a:lnTo>
                  <a:lnTo>
                    <a:pt x="20753" y="20118"/>
                  </a:lnTo>
                  <a:lnTo>
                    <a:pt x="20753" y="14824"/>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70" name="Shape 3836">
              <a:extLst>
                <a:ext uri="{FF2B5EF4-FFF2-40B4-BE49-F238E27FC236}">
                  <a16:creationId xmlns:a16="http://schemas.microsoft.com/office/drawing/2014/main" id="{12962832-C57E-4E87-AAF7-5FFAF1C7506E}"/>
                </a:ext>
              </a:extLst>
            </p:cNvPr>
            <p:cNvSpPr/>
            <p:nvPr/>
          </p:nvSpPr>
          <p:spPr>
            <a:xfrm>
              <a:off x="5351527" y="3590073"/>
              <a:ext cx="243788" cy="24378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10800" y="21600"/>
                  </a:lnTo>
                  <a:lnTo>
                    <a:pt x="10800" y="20753"/>
                  </a:lnTo>
                  <a:lnTo>
                    <a:pt x="20647" y="20753"/>
                  </a:lnTo>
                  <a:lnTo>
                    <a:pt x="20647" y="847"/>
                  </a:lnTo>
                  <a:lnTo>
                    <a:pt x="847" y="847"/>
                  </a:lnTo>
                  <a:lnTo>
                    <a:pt x="847" y="10800"/>
                  </a:lnTo>
                  <a:lnTo>
                    <a:pt x="0" y="10800"/>
                  </a:lnTo>
                  <a:lnTo>
                    <a:pt x="0" y="0"/>
                  </a:lnTo>
                  <a:lnTo>
                    <a:pt x="21600" y="0"/>
                  </a:lnTo>
                  <a:close/>
                  <a:moveTo>
                    <a:pt x="0" y="21600"/>
                  </a:moveTo>
                  <a:lnTo>
                    <a:pt x="0" y="12600"/>
                  </a:lnTo>
                  <a:lnTo>
                    <a:pt x="8894" y="12600"/>
                  </a:lnTo>
                  <a:lnTo>
                    <a:pt x="8894" y="21600"/>
                  </a:lnTo>
                  <a:lnTo>
                    <a:pt x="0" y="21600"/>
                  </a:lnTo>
                  <a:close/>
                  <a:moveTo>
                    <a:pt x="847" y="13447"/>
                  </a:moveTo>
                  <a:lnTo>
                    <a:pt x="847" y="20753"/>
                  </a:lnTo>
                  <a:lnTo>
                    <a:pt x="8047" y="20753"/>
                  </a:lnTo>
                  <a:lnTo>
                    <a:pt x="8047" y="13447"/>
                  </a:lnTo>
                  <a:lnTo>
                    <a:pt x="847" y="13447"/>
                  </a:lnTo>
                  <a:close/>
                  <a:moveTo>
                    <a:pt x="17047" y="5188"/>
                  </a:moveTo>
                  <a:lnTo>
                    <a:pt x="10482" y="11859"/>
                  </a:lnTo>
                  <a:lnTo>
                    <a:pt x="9741" y="11224"/>
                  </a:lnTo>
                  <a:lnTo>
                    <a:pt x="16412" y="4553"/>
                  </a:lnTo>
                  <a:lnTo>
                    <a:pt x="10800" y="4553"/>
                  </a:lnTo>
                  <a:lnTo>
                    <a:pt x="10800" y="3600"/>
                  </a:lnTo>
                  <a:lnTo>
                    <a:pt x="17894" y="3600"/>
                  </a:lnTo>
                  <a:lnTo>
                    <a:pt x="17894" y="10800"/>
                  </a:lnTo>
                  <a:lnTo>
                    <a:pt x="17047" y="10800"/>
                  </a:lnTo>
                  <a:lnTo>
                    <a:pt x="17047" y="5188"/>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71" name="Shape 3837">
              <a:extLst>
                <a:ext uri="{FF2B5EF4-FFF2-40B4-BE49-F238E27FC236}">
                  <a16:creationId xmlns:a16="http://schemas.microsoft.com/office/drawing/2014/main" id="{2AA10284-3FF0-4A8C-9C5F-FC923B5A12B3}"/>
                </a:ext>
              </a:extLst>
            </p:cNvPr>
            <p:cNvSpPr/>
            <p:nvPr/>
          </p:nvSpPr>
          <p:spPr>
            <a:xfrm>
              <a:off x="5980576" y="3578720"/>
              <a:ext cx="233033" cy="243788"/>
            </a:xfrm>
            <a:custGeom>
              <a:avLst/>
              <a:gdLst/>
              <a:ahLst/>
              <a:cxnLst>
                <a:cxn ang="0">
                  <a:pos x="wd2" y="hd2"/>
                </a:cxn>
                <a:cxn ang="5400000">
                  <a:pos x="wd2" y="hd2"/>
                </a:cxn>
                <a:cxn ang="10800000">
                  <a:pos x="wd2" y="hd2"/>
                </a:cxn>
                <a:cxn ang="16200000">
                  <a:pos x="wd2" y="hd2"/>
                </a:cxn>
              </a:cxnLst>
              <a:rect l="0" t="0" r="r" b="b"/>
              <a:pathLst>
                <a:path w="21600" h="21600" extrusionOk="0">
                  <a:moveTo>
                    <a:pt x="2832" y="17110"/>
                  </a:moveTo>
                  <a:cubicBezTo>
                    <a:pt x="3086" y="17191"/>
                    <a:pt x="3339" y="17272"/>
                    <a:pt x="3551" y="17393"/>
                  </a:cubicBezTo>
                  <a:cubicBezTo>
                    <a:pt x="3804" y="17555"/>
                    <a:pt x="4016" y="17717"/>
                    <a:pt x="4142" y="17919"/>
                  </a:cubicBezTo>
                  <a:cubicBezTo>
                    <a:pt x="4312" y="18081"/>
                    <a:pt x="4481" y="18283"/>
                    <a:pt x="4565" y="18526"/>
                  </a:cubicBezTo>
                  <a:cubicBezTo>
                    <a:pt x="4650" y="18809"/>
                    <a:pt x="4692" y="19052"/>
                    <a:pt x="4692" y="19335"/>
                  </a:cubicBezTo>
                  <a:cubicBezTo>
                    <a:pt x="4692" y="19658"/>
                    <a:pt x="4650" y="19942"/>
                    <a:pt x="4523" y="20184"/>
                  </a:cubicBezTo>
                  <a:cubicBezTo>
                    <a:pt x="4396" y="20467"/>
                    <a:pt x="4227" y="20710"/>
                    <a:pt x="4058" y="20912"/>
                  </a:cubicBezTo>
                  <a:cubicBezTo>
                    <a:pt x="3804" y="21115"/>
                    <a:pt x="3551" y="21276"/>
                    <a:pt x="3255" y="21398"/>
                  </a:cubicBezTo>
                  <a:cubicBezTo>
                    <a:pt x="2959" y="21519"/>
                    <a:pt x="2663" y="21600"/>
                    <a:pt x="2325" y="21600"/>
                  </a:cubicBezTo>
                  <a:cubicBezTo>
                    <a:pt x="2029" y="21600"/>
                    <a:pt x="1733" y="21519"/>
                    <a:pt x="1437" y="21398"/>
                  </a:cubicBezTo>
                  <a:cubicBezTo>
                    <a:pt x="1141" y="21276"/>
                    <a:pt x="888" y="21115"/>
                    <a:pt x="676" y="20912"/>
                  </a:cubicBezTo>
                  <a:cubicBezTo>
                    <a:pt x="507" y="20710"/>
                    <a:pt x="338" y="20467"/>
                    <a:pt x="211" y="20184"/>
                  </a:cubicBezTo>
                  <a:cubicBezTo>
                    <a:pt x="85" y="19942"/>
                    <a:pt x="0" y="19658"/>
                    <a:pt x="0" y="19335"/>
                  </a:cubicBezTo>
                  <a:cubicBezTo>
                    <a:pt x="0" y="19052"/>
                    <a:pt x="85" y="18809"/>
                    <a:pt x="169" y="18526"/>
                  </a:cubicBezTo>
                  <a:cubicBezTo>
                    <a:pt x="254" y="18283"/>
                    <a:pt x="380" y="18081"/>
                    <a:pt x="550" y="17919"/>
                  </a:cubicBezTo>
                  <a:cubicBezTo>
                    <a:pt x="719" y="17717"/>
                    <a:pt x="888" y="17555"/>
                    <a:pt x="1141" y="17393"/>
                  </a:cubicBezTo>
                  <a:cubicBezTo>
                    <a:pt x="1395" y="17272"/>
                    <a:pt x="1649" y="17191"/>
                    <a:pt x="1902" y="17110"/>
                  </a:cubicBezTo>
                  <a:cubicBezTo>
                    <a:pt x="1902" y="1780"/>
                    <a:pt x="1902" y="1780"/>
                    <a:pt x="1902" y="1780"/>
                  </a:cubicBezTo>
                  <a:cubicBezTo>
                    <a:pt x="2832" y="1780"/>
                    <a:pt x="2832" y="1780"/>
                    <a:pt x="2832" y="1780"/>
                  </a:cubicBezTo>
                  <a:lnTo>
                    <a:pt x="2832" y="17110"/>
                  </a:lnTo>
                  <a:close/>
                  <a:moveTo>
                    <a:pt x="2325" y="20710"/>
                  </a:moveTo>
                  <a:cubicBezTo>
                    <a:pt x="2536" y="20710"/>
                    <a:pt x="2748" y="20670"/>
                    <a:pt x="2917" y="20589"/>
                  </a:cubicBezTo>
                  <a:cubicBezTo>
                    <a:pt x="3086" y="20548"/>
                    <a:pt x="3213" y="20427"/>
                    <a:pt x="3382" y="20265"/>
                  </a:cubicBezTo>
                  <a:cubicBezTo>
                    <a:pt x="3466" y="20184"/>
                    <a:pt x="3593" y="20022"/>
                    <a:pt x="3635" y="19861"/>
                  </a:cubicBezTo>
                  <a:cubicBezTo>
                    <a:pt x="3720" y="19699"/>
                    <a:pt x="3762" y="19497"/>
                    <a:pt x="3762" y="19335"/>
                  </a:cubicBezTo>
                  <a:cubicBezTo>
                    <a:pt x="3762" y="19173"/>
                    <a:pt x="3720" y="18971"/>
                    <a:pt x="3635" y="18809"/>
                  </a:cubicBezTo>
                  <a:cubicBezTo>
                    <a:pt x="3593" y="18647"/>
                    <a:pt x="3466" y="18485"/>
                    <a:pt x="3382" y="18404"/>
                  </a:cubicBezTo>
                  <a:cubicBezTo>
                    <a:pt x="3213" y="18283"/>
                    <a:pt x="3086" y="18202"/>
                    <a:pt x="2917" y="18081"/>
                  </a:cubicBezTo>
                  <a:cubicBezTo>
                    <a:pt x="2748" y="18000"/>
                    <a:pt x="2536" y="17960"/>
                    <a:pt x="2325" y="17960"/>
                  </a:cubicBezTo>
                  <a:cubicBezTo>
                    <a:pt x="2156" y="17960"/>
                    <a:pt x="1987" y="18000"/>
                    <a:pt x="1818" y="18081"/>
                  </a:cubicBezTo>
                  <a:cubicBezTo>
                    <a:pt x="1649" y="18202"/>
                    <a:pt x="1479" y="18283"/>
                    <a:pt x="1353" y="18404"/>
                  </a:cubicBezTo>
                  <a:cubicBezTo>
                    <a:pt x="1226" y="18485"/>
                    <a:pt x="1141" y="18647"/>
                    <a:pt x="1057" y="18809"/>
                  </a:cubicBezTo>
                  <a:cubicBezTo>
                    <a:pt x="972" y="18971"/>
                    <a:pt x="972" y="19173"/>
                    <a:pt x="972" y="19335"/>
                  </a:cubicBezTo>
                  <a:cubicBezTo>
                    <a:pt x="972" y="19497"/>
                    <a:pt x="972" y="19699"/>
                    <a:pt x="1057" y="19861"/>
                  </a:cubicBezTo>
                  <a:cubicBezTo>
                    <a:pt x="1141" y="20022"/>
                    <a:pt x="1226" y="20184"/>
                    <a:pt x="1353" y="20265"/>
                  </a:cubicBezTo>
                  <a:cubicBezTo>
                    <a:pt x="1479" y="20427"/>
                    <a:pt x="1649" y="20548"/>
                    <a:pt x="1818" y="20589"/>
                  </a:cubicBezTo>
                  <a:cubicBezTo>
                    <a:pt x="1987" y="20670"/>
                    <a:pt x="2156" y="20710"/>
                    <a:pt x="2325" y="20710"/>
                  </a:cubicBezTo>
                  <a:close/>
                  <a:moveTo>
                    <a:pt x="11286" y="8575"/>
                  </a:moveTo>
                  <a:cubicBezTo>
                    <a:pt x="11540" y="8656"/>
                    <a:pt x="11793" y="8778"/>
                    <a:pt x="12005" y="8899"/>
                  </a:cubicBezTo>
                  <a:cubicBezTo>
                    <a:pt x="12258" y="9020"/>
                    <a:pt x="12427" y="9182"/>
                    <a:pt x="12639" y="9384"/>
                  </a:cubicBezTo>
                  <a:cubicBezTo>
                    <a:pt x="12766" y="9546"/>
                    <a:pt x="12892" y="9748"/>
                    <a:pt x="13019" y="10031"/>
                  </a:cubicBezTo>
                  <a:cubicBezTo>
                    <a:pt x="13104" y="10274"/>
                    <a:pt x="13188" y="10517"/>
                    <a:pt x="13188" y="10800"/>
                  </a:cubicBezTo>
                  <a:cubicBezTo>
                    <a:pt x="13188" y="11083"/>
                    <a:pt x="13104" y="11366"/>
                    <a:pt x="13019" y="11609"/>
                  </a:cubicBezTo>
                  <a:cubicBezTo>
                    <a:pt x="12892" y="11852"/>
                    <a:pt x="12766" y="12054"/>
                    <a:pt x="12639" y="12216"/>
                  </a:cubicBezTo>
                  <a:cubicBezTo>
                    <a:pt x="12427" y="12418"/>
                    <a:pt x="12258" y="12620"/>
                    <a:pt x="12005" y="12742"/>
                  </a:cubicBezTo>
                  <a:cubicBezTo>
                    <a:pt x="11793" y="12863"/>
                    <a:pt x="11540" y="12944"/>
                    <a:pt x="11286" y="13025"/>
                  </a:cubicBezTo>
                  <a:cubicBezTo>
                    <a:pt x="11286" y="19820"/>
                    <a:pt x="11286" y="19820"/>
                    <a:pt x="11286" y="19820"/>
                  </a:cubicBezTo>
                  <a:cubicBezTo>
                    <a:pt x="10314" y="19820"/>
                    <a:pt x="10314" y="19820"/>
                    <a:pt x="10314" y="19820"/>
                  </a:cubicBezTo>
                  <a:cubicBezTo>
                    <a:pt x="10314" y="13025"/>
                    <a:pt x="10314" y="13025"/>
                    <a:pt x="10314" y="13025"/>
                  </a:cubicBezTo>
                  <a:cubicBezTo>
                    <a:pt x="10060" y="12944"/>
                    <a:pt x="9807" y="12863"/>
                    <a:pt x="9595" y="12742"/>
                  </a:cubicBezTo>
                  <a:cubicBezTo>
                    <a:pt x="9384" y="12620"/>
                    <a:pt x="9173" y="12418"/>
                    <a:pt x="9004" y="12216"/>
                  </a:cubicBezTo>
                  <a:cubicBezTo>
                    <a:pt x="8834" y="12054"/>
                    <a:pt x="8708" y="11852"/>
                    <a:pt x="8623" y="11609"/>
                  </a:cubicBezTo>
                  <a:cubicBezTo>
                    <a:pt x="8496" y="11366"/>
                    <a:pt x="8454" y="11083"/>
                    <a:pt x="8454" y="10800"/>
                  </a:cubicBezTo>
                  <a:cubicBezTo>
                    <a:pt x="8454" y="10517"/>
                    <a:pt x="8496" y="10274"/>
                    <a:pt x="8623" y="10031"/>
                  </a:cubicBezTo>
                  <a:cubicBezTo>
                    <a:pt x="8708" y="9748"/>
                    <a:pt x="8834" y="9546"/>
                    <a:pt x="9004" y="9384"/>
                  </a:cubicBezTo>
                  <a:cubicBezTo>
                    <a:pt x="9173" y="9182"/>
                    <a:pt x="9384" y="9020"/>
                    <a:pt x="9595" y="8899"/>
                  </a:cubicBezTo>
                  <a:cubicBezTo>
                    <a:pt x="9807" y="8778"/>
                    <a:pt x="10060" y="8656"/>
                    <a:pt x="10314" y="8575"/>
                  </a:cubicBezTo>
                  <a:cubicBezTo>
                    <a:pt x="10314" y="1780"/>
                    <a:pt x="10314" y="1780"/>
                    <a:pt x="10314" y="1780"/>
                  </a:cubicBezTo>
                  <a:cubicBezTo>
                    <a:pt x="11286" y="1780"/>
                    <a:pt x="11286" y="1780"/>
                    <a:pt x="11286" y="1780"/>
                  </a:cubicBezTo>
                  <a:lnTo>
                    <a:pt x="11286" y="8575"/>
                  </a:lnTo>
                  <a:close/>
                  <a:moveTo>
                    <a:pt x="10821" y="12175"/>
                  </a:moveTo>
                  <a:cubicBezTo>
                    <a:pt x="10990" y="12175"/>
                    <a:pt x="11159" y="12135"/>
                    <a:pt x="11371" y="12054"/>
                  </a:cubicBezTo>
                  <a:cubicBezTo>
                    <a:pt x="11540" y="12013"/>
                    <a:pt x="11709" y="11892"/>
                    <a:pt x="11793" y="11771"/>
                  </a:cubicBezTo>
                  <a:cubicBezTo>
                    <a:pt x="11962" y="11649"/>
                    <a:pt x="12047" y="11488"/>
                    <a:pt x="12132" y="11326"/>
                  </a:cubicBezTo>
                  <a:cubicBezTo>
                    <a:pt x="12216" y="11164"/>
                    <a:pt x="12258" y="10962"/>
                    <a:pt x="12258" y="10800"/>
                  </a:cubicBezTo>
                  <a:cubicBezTo>
                    <a:pt x="12258" y="10638"/>
                    <a:pt x="12216" y="10436"/>
                    <a:pt x="12132" y="10274"/>
                  </a:cubicBezTo>
                  <a:cubicBezTo>
                    <a:pt x="12047" y="10112"/>
                    <a:pt x="11962" y="9951"/>
                    <a:pt x="11793" y="9870"/>
                  </a:cubicBezTo>
                  <a:cubicBezTo>
                    <a:pt x="11709" y="9708"/>
                    <a:pt x="11540" y="9627"/>
                    <a:pt x="11371" y="9546"/>
                  </a:cubicBezTo>
                  <a:cubicBezTo>
                    <a:pt x="11159" y="9465"/>
                    <a:pt x="10990" y="9425"/>
                    <a:pt x="10821" y="9425"/>
                  </a:cubicBezTo>
                  <a:cubicBezTo>
                    <a:pt x="10610" y="9425"/>
                    <a:pt x="10441" y="9465"/>
                    <a:pt x="10272" y="9546"/>
                  </a:cubicBezTo>
                  <a:cubicBezTo>
                    <a:pt x="10060" y="9627"/>
                    <a:pt x="9933" y="9708"/>
                    <a:pt x="9807" y="9870"/>
                  </a:cubicBezTo>
                  <a:cubicBezTo>
                    <a:pt x="9680" y="9951"/>
                    <a:pt x="9553" y="10112"/>
                    <a:pt x="9468" y="10274"/>
                  </a:cubicBezTo>
                  <a:cubicBezTo>
                    <a:pt x="9426" y="10436"/>
                    <a:pt x="9384" y="10638"/>
                    <a:pt x="9384" y="10800"/>
                  </a:cubicBezTo>
                  <a:cubicBezTo>
                    <a:pt x="9384" y="10962"/>
                    <a:pt x="9426" y="11164"/>
                    <a:pt x="9468" y="11326"/>
                  </a:cubicBezTo>
                  <a:cubicBezTo>
                    <a:pt x="9553" y="11488"/>
                    <a:pt x="9680" y="11649"/>
                    <a:pt x="9807" y="11771"/>
                  </a:cubicBezTo>
                  <a:cubicBezTo>
                    <a:pt x="9933" y="11892"/>
                    <a:pt x="10060" y="12013"/>
                    <a:pt x="10272" y="12054"/>
                  </a:cubicBezTo>
                  <a:cubicBezTo>
                    <a:pt x="10441" y="12135"/>
                    <a:pt x="10610" y="12175"/>
                    <a:pt x="10821" y="12175"/>
                  </a:cubicBezTo>
                  <a:close/>
                  <a:moveTo>
                    <a:pt x="21600" y="2265"/>
                  </a:moveTo>
                  <a:cubicBezTo>
                    <a:pt x="21600" y="2548"/>
                    <a:pt x="21558" y="2831"/>
                    <a:pt x="21473" y="3074"/>
                  </a:cubicBezTo>
                  <a:cubicBezTo>
                    <a:pt x="21346" y="3317"/>
                    <a:pt x="21220" y="3519"/>
                    <a:pt x="21050" y="3681"/>
                  </a:cubicBezTo>
                  <a:cubicBezTo>
                    <a:pt x="20881" y="3924"/>
                    <a:pt x="20712" y="4085"/>
                    <a:pt x="20459" y="4207"/>
                  </a:cubicBezTo>
                  <a:cubicBezTo>
                    <a:pt x="20247" y="4328"/>
                    <a:pt x="19994" y="4409"/>
                    <a:pt x="19740" y="4490"/>
                  </a:cubicBezTo>
                  <a:cubicBezTo>
                    <a:pt x="19740" y="19820"/>
                    <a:pt x="19740" y="19820"/>
                    <a:pt x="19740" y="19820"/>
                  </a:cubicBezTo>
                  <a:cubicBezTo>
                    <a:pt x="18768" y="19820"/>
                    <a:pt x="18768" y="19820"/>
                    <a:pt x="18768" y="19820"/>
                  </a:cubicBezTo>
                  <a:cubicBezTo>
                    <a:pt x="18768" y="4490"/>
                    <a:pt x="18768" y="4490"/>
                    <a:pt x="18768" y="4490"/>
                  </a:cubicBezTo>
                  <a:cubicBezTo>
                    <a:pt x="18514" y="4409"/>
                    <a:pt x="18303" y="4328"/>
                    <a:pt x="18049" y="4207"/>
                  </a:cubicBezTo>
                  <a:cubicBezTo>
                    <a:pt x="17796" y="4085"/>
                    <a:pt x="17627" y="3924"/>
                    <a:pt x="17458" y="3681"/>
                  </a:cubicBezTo>
                  <a:cubicBezTo>
                    <a:pt x="17288" y="3519"/>
                    <a:pt x="17162" y="3317"/>
                    <a:pt x="17035" y="3074"/>
                  </a:cubicBezTo>
                  <a:cubicBezTo>
                    <a:pt x="16950" y="2831"/>
                    <a:pt x="16908" y="2548"/>
                    <a:pt x="16908" y="2265"/>
                  </a:cubicBezTo>
                  <a:cubicBezTo>
                    <a:pt x="16908" y="1942"/>
                    <a:pt x="16993" y="1658"/>
                    <a:pt x="17119" y="1416"/>
                  </a:cubicBezTo>
                  <a:cubicBezTo>
                    <a:pt x="17246" y="1133"/>
                    <a:pt x="17373" y="890"/>
                    <a:pt x="17584" y="688"/>
                  </a:cubicBezTo>
                  <a:cubicBezTo>
                    <a:pt x="17796" y="485"/>
                    <a:pt x="18049" y="324"/>
                    <a:pt x="18345" y="202"/>
                  </a:cubicBezTo>
                  <a:cubicBezTo>
                    <a:pt x="18641" y="81"/>
                    <a:pt x="18937" y="0"/>
                    <a:pt x="19275" y="0"/>
                  </a:cubicBezTo>
                  <a:cubicBezTo>
                    <a:pt x="19571" y="0"/>
                    <a:pt x="19867" y="81"/>
                    <a:pt x="20163" y="202"/>
                  </a:cubicBezTo>
                  <a:cubicBezTo>
                    <a:pt x="20459" y="324"/>
                    <a:pt x="20712" y="485"/>
                    <a:pt x="20924" y="688"/>
                  </a:cubicBezTo>
                  <a:cubicBezTo>
                    <a:pt x="21135" y="890"/>
                    <a:pt x="21262" y="1133"/>
                    <a:pt x="21389" y="1416"/>
                  </a:cubicBezTo>
                  <a:cubicBezTo>
                    <a:pt x="21515" y="1658"/>
                    <a:pt x="21600" y="1942"/>
                    <a:pt x="21600" y="2265"/>
                  </a:cubicBezTo>
                  <a:close/>
                  <a:moveTo>
                    <a:pt x="19275" y="3640"/>
                  </a:moveTo>
                  <a:cubicBezTo>
                    <a:pt x="19486" y="3640"/>
                    <a:pt x="19656" y="3600"/>
                    <a:pt x="19825" y="3519"/>
                  </a:cubicBezTo>
                  <a:cubicBezTo>
                    <a:pt x="19951" y="3438"/>
                    <a:pt x="20121" y="3317"/>
                    <a:pt x="20290" y="3236"/>
                  </a:cubicBezTo>
                  <a:cubicBezTo>
                    <a:pt x="20374" y="3115"/>
                    <a:pt x="20459" y="2993"/>
                    <a:pt x="20543" y="2791"/>
                  </a:cubicBezTo>
                  <a:cubicBezTo>
                    <a:pt x="20628" y="2629"/>
                    <a:pt x="20670" y="2427"/>
                    <a:pt x="20670" y="2265"/>
                  </a:cubicBezTo>
                  <a:cubicBezTo>
                    <a:pt x="20670" y="2103"/>
                    <a:pt x="20628" y="1901"/>
                    <a:pt x="20543" y="1739"/>
                  </a:cubicBezTo>
                  <a:cubicBezTo>
                    <a:pt x="20459" y="1578"/>
                    <a:pt x="20374" y="1416"/>
                    <a:pt x="20290" y="1335"/>
                  </a:cubicBezTo>
                  <a:cubicBezTo>
                    <a:pt x="20121" y="1173"/>
                    <a:pt x="19951" y="1092"/>
                    <a:pt x="19825" y="1011"/>
                  </a:cubicBezTo>
                  <a:cubicBezTo>
                    <a:pt x="19656" y="930"/>
                    <a:pt x="19486" y="890"/>
                    <a:pt x="19275" y="890"/>
                  </a:cubicBezTo>
                  <a:cubicBezTo>
                    <a:pt x="19064" y="890"/>
                    <a:pt x="18852" y="930"/>
                    <a:pt x="18726" y="1011"/>
                  </a:cubicBezTo>
                  <a:cubicBezTo>
                    <a:pt x="18557" y="1092"/>
                    <a:pt x="18387" y="1173"/>
                    <a:pt x="18218" y="1335"/>
                  </a:cubicBezTo>
                  <a:cubicBezTo>
                    <a:pt x="18134" y="1416"/>
                    <a:pt x="18049" y="1578"/>
                    <a:pt x="17965" y="1739"/>
                  </a:cubicBezTo>
                  <a:cubicBezTo>
                    <a:pt x="17880" y="1901"/>
                    <a:pt x="17838" y="2103"/>
                    <a:pt x="17838" y="2265"/>
                  </a:cubicBezTo>
                  <a:cubicBezTo>
                    <a:pt x="17838" y="2427"/>
                    <a:pt x="17880" y="2629"/>
                    <a:pt x="17965" y="2791"/>
                  </a:cubicBezTo>
                  <a:cubicBezTo>
                    <a:pt x="18049" y="2993"/>
                    <a:pt x="18134" y="3115"/>
                    <a:pt x="18218" y="3236"/>
                  </a:cubicBezTo>
                  <a:cubicBezTo>
                    <a:pt x="18387" y="3317"/>
                    <a:pt x="18557" y="3438"/>
                    <a:pt x="18726" y="3519"/>
                  </a:cubicBezTo>
                  <a:cubicBezTo>
                    <a:pt x="18852" y="3600"/>
                    <a:pt x="19064" y="3640"/>
                    <a:pt x="19275" y="3640"/>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72" name="Shape 3838">
              <a:extLst>
                <a:ext uri="{FF2B5EF4-FFF2-40B4-BE49-F238E27FC236}">
                  <a16:creationId xmlns:a16="http://schemas.microsoft.com/office/drawing/2014/main" id="{0E96913B-042D-4156-BD30-CCB92203FC4B}"/>
                </a:ext>
              </a:extLst>
            </p:cNvPr>
            <p:cNvSpPr/>
            <p:nvPr/>
          </p:nvSpPr>
          <p:spPr>
            <a:xfrm>
              <a:off x="6624564" y="3558746"/>
              <a:ext cx="192402" cy="284419"/>
            </a:xfrm>
            <a:custGeom>
              <a:avLst/>
              <a:gdLst/>
              <a:ahLst/>
              <a:cxnLst>
                <a:cxn ang="0">
                  <a:pos x="wd2" y="hd2"/>
                </a:cxn>
                <a:cxn ang="5400000">
                  <a:pos x="wd2" y="hd2"/>
                </a:cxn>
                <a:cxn ang="10800000">
                  <a:pos x="wd2" y="hd2"/>
                </a:cxn>
                <a:cxn ang="16200000">
                  <a:pos x="wd2" y="hd2"/>
                </a:cxn>
              </a:cxnLst>
              <a:rect l="0" t="0" r="r" b="b"/>
              <a:pathLst>
                <a:path w="21600" h="21600" extrusionOk="0">
                  <a:moveTo>
                    <a:pt x="20167" y="10696"/>
                  </a:moveTo>
                  <a:cubicBezTo>
                    <a:pt x="20423" y="10974"/>
                    <a:pt x="20627" y="11251"/>
                    <a:pt x="20781" y="11564"/>
                  </a:cubicBezTo>
                  <a:cubicBezTo>
                    <a:pt x="20935" y="11842"/>
                    <a:pt x="21088" y="12120"/>
                    <a:pt x="21242" y="12432"/>
                  </a:cubicBezTo>
                  <a:cubicBezTo>
                    <a:pt x="21344" y="12745"/>
                    <a:pt x="21395" y="13023"/>
                    <a:pt x="21498" y="13335"/>
                  </a:cubicBezTo>
                  <a:cubicBezTo>
                    <a:pt x="21549" y="13648"/>
                    <a:pt x="21600" y="13960"/>
                    <a:pt x="21600" y="14273"/>
                  </a:cubicBezTo>
                  <a:cubicBezTo>
                    <a:pt x="21600" y="15280"/>
                    <a:pt x="21293" y="16217"/>
                    <a:pt x="20730" y="17120"/>
                  </a:cubicBezTo>
                  <a:cubicBezTo>
                    <a:pt x="20167" y="17988"/>
                    <a:pt x="19399" y="18787"/>
                    <a:pt x="18427" y="19447"/>
                  </a:cubicBezTo>
                  <a:cubicBezTo>
                    <a:pt x="17454" y="20107"/>
                    <a:pt x="16328" y="20628"/>
                    <a:pt x="14997" y="21010"/>
                  </a:cubicBezTo>
                  <a:cubicBezTo>
                    <a:pt x="13718" y="21426"/>
                    <a:pt x="12284" y="21600"/>
                    <a:pt x="10800" y="21600"/>
                  </a:cubicBezTo>
                  <a:cubicBezTo>
                    <a:pt x="9264" y="21600"/>
                    <a:pt x="7882" y="21426"/>
                    <a:pt x="6552" y="21010"/>
                  </a:cubicBezTo>
                  <a:cubicBezTo>
                    <a:pt x="5221" y="20628"/>
                    <a:pt x="4095" y="20107"/>
                    <a:pt x="3122" y="19447"/>
                  </a:cubicBezTo>
                  <a:cubicBezTo>
                    <a:pt x="2150" y="18787"/>
                    <a:pt x="1382" y="17988"/>
                    <a:pt x="819" y="17120"/>
                  </a:cubicBezTo>
                  <a:cubicBezTo>
                    <a:pt x="256" y="16217"/>
                    <a:pt x="0" y="15280"/>
                    <a:pt x="0" y="14273"/>
                  </a:cubicBezTo>
                  <a:cubicBezTo>
                    <a:pt x="0" y="13960"/>
                    <a:pt x="0" y="13613"/>
                    <a:pt x="102" y="13300"/>
                  </a:cubicBezTo>
                  <a:cubicBezTo>
                    <a:pt x="154" y="12988"/>
                    <a:pt x="205" y="12675"/>
                    <a:pt x="307" y="12397"/>
                  </a:cubicBezTo>
                  <a:cubicBezTo>
                    <a:pt x="461" y="12085"/>
                    <a:pt x="614" y="11807"/>
                    <a:pt x="768" y="11495"/>
                  </a:cubicBezTo>
                  <a:cubicBezTo>
                    <a:pt x="973" y="11217"/>
                    <a:pt x="1177" y="10939"/>
                    <a:pt x="1382" y="10661"/>
                  </a:cubicBezTo>
                  <a:cubicBezTo>
                    <a:pt x="1382" y="10626"/>
                    <a:pt x="1433" y="10592"/>
                    <a:pt x="1433" y="10592"/>
                  </a:cubicBezTo>
                  <a:cubicBezTo>
                    <a:pt x="9469" y="1528"/>
                    <a:pt x="9469" y="1528"/>
                    <a:pt x="9469" y="1528"/>
                  </a:cubicBezTo>
                  <a:cubicBezTo>
                    <a:pt x="10800" y="0"/>
                    <a:pt x="10800" y="0"/>
                    <a:pt x="10800" y="0"/>
                  </a:cubicBezTo>
                  <a:cubicBezTo>
                    <a:pt x="20116" y="10522"/>
                    <a:pt x="20116" y="10522"/>
                    <a:pt x="20116" y="10522"/>
                  </a:cubicBezTo>
                  <a:cubicBezTo>
                    <a:pt x="20116" y="10557"/>
                    <a:pt x="20116" y="10592"/>
                    <a:pt x="20167" y="10626"/>
                  </a:cubicBezTo>
                  <a:cubicBezTo>
                    <a:pt x="20167" y="10661"/>
                    <a:pt x="20167" y="10696"/>
                    <a:pt x="20167" y="10696"/>
                  </a:cubicBezTo>
                  <a:close/>
                  <a:moveTo>
                    <a:pt x="10800" y="20836"/>
                  </a:moveTo>
                  <a:cubicBezTo>
                    <a:pt x="12131" y="20836"/>
                    <a:pt x="13359" y="20662"/>
                    <a:pt x="14536" y="20315"/>
                  </a:cubicBezTo>
                  <a:cubicBezTo>
                    <a:pt x="15714" y="19968"/>
                    <a:pt x="16737" y="19516"/>
                    <a:pt x="17556" y="18891"/>
                  </a:cubicBezTo>
                  <a:cubicBezTo>
                    <a:pt x="18478" y="18301"/>
                    <a:pt x="19194" y="17606"/>
                    <a:pt x="19655" y="16808"/>
                  </a:cubicBezTo>
                  <a:cubicBezTo>
                    <a:pt x="20167" y="16044"/>
                    <a:pt x="20423" y="15176"/>
                    <a:pt x="20423" y="14273"/>
                  </a:cubicBezTo>
                  <a:cubicBezTo>
                    <a:pt x="20423" y="13995"/>
                    <a:pt x="20423" y="13682"/>
                    <a:pt x="20372" y="13405"/>
                  </a:cubicBezTo>
                  <a:cubicBezTo>
                    <a:pt x="20269" y="13127"/>
                    <a:pt x="20218" y="12849"/>
                    <a:pt x="20116" y="12571"/>
                  </a:cubicBezTo>
                  <a:cubicBezTo>
                    <a:pt x="20013" y="12293"/>
                    <a:pt x="19911" y="12015"/>
                    <a:pt x="19706" y="11738"/>
                  </a:cubicBezTo>
                  <a:cubicBezTo>
                    <a:pt x="19553" y="11495"/>
                    <a:pt x="19348" y="11217"/>
                    <a:pt x="19092" y="10974"/>
                  </a:cubicBezTo>
                  <a:cubicBezTo>
                    <a:pt x="19092" y="10939"/>
                    <a:pt x="19092" y="10939"/>
                    <a:pt x="19092" y="10939"/>
                  </a:cubicBezTo>
                  <a:cubicBezTo>
                    <a:pt x="10800" y="1528"/>
                    <a:pt x="10800" y="1528"/>
                    <a:pt x="10800" y="1528"/>
                  </a:cubicBezTo>
                  <a:cubicBezTo>
                    <a:pt x="2457" y="10939"/>
                    <a:pt x="2457" y="10939"/>
                    <a:pt x="2457" y="10939"/>
                  </a:cubicBezTo>
                  <a:cubicBezTo>
                    <a:pt x="2457" y="10974"/>
                    <a:pt x="2457" y="10974"/>
                    <a:pt x="2457" y="10974"/>
                  </a:cubicBezTo>
                  <a:cubicBezTo>
                    <a:pt x="2252" y="11217"/>
                    <a:pt x="2047" y="11495"/>
                    <a:pt x="1843" y="11738"/>
                  </a:cubicBezTo>
                  <a:cubicBezTo>
                    <a:pt x="1689" y="12015"/>
                    <a:pt x="1536" y="12293"/>
                    <a:pt x="1433" y="12571"/>
                  </a:cubicBezTo>
                  <a:cubicBezTo>
                    <a:pt x="1382" y="12849"/>
                    <a:pt x="1280" y="13127"/>
                    <a:pt x="1228" y="13405"/>
                  </a:cubicBezTo>
                  <a:cubicBezTo>
                    <a:pt x="1177" y="13682"/>
                    <a:pt x="1126" y="13995"/>
                    <a:pt x="1126" y="14273"/>
                  </a:cubicBezTo>
                  <a:cubicBezTo>
                    <a:pt x="1126" y="15176"/>
                    <a:pt x="1382" y="16044"/>
                    <a:pt x="1894" y="16808"/>
                  </a:cubicBezTo>
                  <a:cubicBezTo>
                    <a:pt x="2406" y="17606"/>
                    <a:pt x="3071" y="18301"/>
                    <a:pt x="3992" y="18891"/>
                  </a:cubicBezTo>
                  <a:cubicBezTo>
                    <a:pt x="4811" y="19516"/>
                    <a:pt x="5835" y="19968"/>
                    <a:pt x="7012" y="20315"/>
                  </a:cubicBezTo>
                  <a:cubicBezTo>
                    <a:pt x="8190" y="20662"/>
                    <a:pt x="9469" y="20836"/>
                    <a:pt x="10800" y="20836"/>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73" name="Shape 3839">
              <a:extLst>
                <a:ext uri="{FF2B5EF4-FFF2-40B4-BE49-F238E27FC236}">
                  <a16:creationId xmlns:a16="http://schemas.microsoft.com/office/drawing/2014/main" id="{45611B9D-5BD6-40A0-9D07-E37E7D37CCDA}"/>
                </a:ext>
              </a:extLst>
            </p:cNvPr>
            <p:cNvSpPr/>
            <p:nvPr/>
          </p:nvSpPr>
          <p:spPr>
            <a:xfrm>
              <a:off x="7217762" y="3614653"/>
              <a:ext cx="253348" cy="172086"/>
            </a:xfrm>
            <a:custGeom>
              <a:avLst/>
              <a:gdLst/>
              <a:ahLst/>
              <a:cxnLst>
                <a:cxn ang="0">
                  <a:pos x="wd2" y="hd2"/>
                </a:cxn>
                <a:cxn ang="5400000">
                  <a:pos x="wd2" y="hd2"/>
                </a:cxn>
                <a:cxn ang="10800000">
                  <a:pos x="wd2" y="hd2"/>
                </a:cxn>
                <a:cxn ang="16200000">
                  <a:pos x="wd2" y="hd2"/>
                </a:cxn>
              </a:cxnLst>
              <a:rect l="0" t="0" r="r" b="b"/>
              <a:pathLst>
                <a:path w="21600" h="21600" extrusionOk="0">
                  <a:moveTo>
                    <a:pt x="16891" y="0"/>
                  </a:moveTo>
                  <a:cubicBezTo>
                    <a:pt x="21600" y="7600"/>
                    <a:pt x="21600" y="7600"/>
                    <a:pt x="21600" y="7600"/>
                  </a:cubicBezTo>
                  <a:cubicBezTo>
                    <a:pt x="21600" y="21600"/>
                    <a:pt x="21600" y="21600"/>
                    <a:pt x="21600" y="21600"/>
                  </a:cubicBezTo>
                  <a:cubicBezTo>
                    <a:pt x="0" y="21600"/>
                    <a:pt x="0" y="21600"/>
                    <a:pt x="0" y="21600"/>
                  </a:cubicBezTo>
                  <a:cubicBezTo>
                    <a:pt x="0" y="7600"/>
                    <a:pt x="0" y="7600"/>
                    <a:pt x="0" y="7600"/>
                  </a:cubicBezTo>
                  <a:cubicBezTo>
                    <a:pt x="4787" y="0"/>
                    <a:pt x="4787" y="0"/>
                    <a:pt x="4787" y="0"/>
                  </a:cubicBezTo>
                  <a:lnTo>
                    <a:pt x="16891" y="0"/>
                  </a:lnTo>
                  <a:close/>
                  <a:moveTo>
                    <a:pt x="20744" y="20343"/>
                  </a:moveTo>
                  <a:cubicBezTo>
                    <a:pt x="20744" y="8857"/>
                    <a:pt x="20744" y="8857"/>
                    <a:pt x="20744" y="8857"/>
                  </a:cubicBezTo>
                  <a:cubicBezTo>
                    <a:pt x="14595" y="8857"/>
                    <a:pt x="14595" y="8857"/>
                    <a:pt x="14595" y="8857"/>
                  </a:cubicBezTo>
                  <a:cubicBezTo>
                    <a:pt x="14517" y="9543"/>
                    <a:pt x="14322" y="10114"/>
                    <a:pt x="14089" y="10629"/>
                  </a:cubicBezTo>
                  <a:cubicBezTo>
                    <a:pt x="13855" y="11143"/>
                    <a:pt x="13583" y="11600"/>
                    <a:pt x="13232" y="12000"/>
                  </a:cubicBezTo>
                  <a:cubicBezTo>
                    <a:pt x="12882" y="12343"/>
                    <a:pt x="12532" y="12629"/>
                    <a:pt x="12104" y="12857"/>
                  </a:cubicBezTo>
                  <a:cubicBezTo>
                    <a:pt x="11676" y="13086"/>
                    <a:pt x="11248" y="13200"/>
                    <a:pt x="10819" y="13200"/>
                  </a:cubicBezTo>
                  <a:cubicBezTo>
                    <a:pt x="10352" y="13200"/>
                    <a:pt x="9924" y="13086"/>
                    <a:pt x="9496" y="12857"/>
                  </a:cubicBezTo>
                  <a:cubicBezTo>
                    <a:pt x="9107" y="12629"/>
                    <a:pt x="8718" y="12343"/>
                    <a:pt x="8368" y="12000"/>
                  </a:cubicBezTo>
                  <a:cubicBezTo>
                    <a:pt x="8017" y="11600"/>
                    <a:pt x="7745" y="11143"/>
                    <a:pt x="7511" y="10629"/>
                  </a:cubicBezTo>
                  <a:cubicBezTo>
                    <a:pt x="7278" y="10114"/>
                    <a:pt x="7122" y="9543"/>
                    <a:pt x="7005" y="8857"/>
                  </a:cubicBezTo>
                  <a:cubicBezTo>
                    <a:pt x="856" y="8857"/>
                    <a:pt x="856" y="8857"/>
                    <a:pt x="856" y="8857"/>
                  </a:cubicBezTo>
                  <a:cubicBezTo>
                    <a:pt x="856" y="20343"/>
                    <a:pt x="856" y="20343"/>
                    <a:pt x="856" y="20343"/>
                  </a:cubicBezTo>
                  <a:lnTo>
                    <a:pt x="20744" y="20343"/>
                  </a:lnTo>
                  <a:close/>
                  <a:moveTo>
                    <a:pt x="5137" y="1257"/>
                  </a:moveTo>
                  <a:cubicBezTo>
                    <a:pt x="1168" y="7600"/>
                    <a:pt x="1168" y="7600"/>
                    <a:pt x="1168" y="7600"/>
                  </a:cubicBezTo>
                  <a:cubicBezTo>
                    <a:pt x="7784" y="7600"/>
                    <a:pt x="7784" y="7600"/>
                    <a:pt x="7784" y="7600"/>
                  </a:cubicBezTo>
                  <a:cubicBezTo>
                    <a:pt x="7784" y="8229"/>
                    <a:pt x="7862" y="8743"/>
                    <a:pt x="8017" y="9257"/>
                  </a:cubicBezTo>
                  <a:cubicBezTo>
                    <a:pt x="8173" y="9771"/>
                    <a:pt x="8406" y="10286"/>
                    <a:pt x="8679" y="10629"/>
                  </a:cubicBezTo>
                  <a:cubicBezTo>
                    <a:pt x="8951" y="11029"/>
                    <a:pt x="9263" y="11371"/>
                    <a:pt x="9652" y="11600"/>
                  </a:cubicBezTo>
                  <a:cubicBezTo>
                    <a:pt x="10002" y="11829"/>
                    <a:pt x="10391" y="11943"/>
                    <a:pt x="10819" y="11943"/>
                  </a:cubicBezTo>
                  <a:cubicBezTo>
                    <a:pt x="11209" y="11943"/>
                    <a:pt x="11598" y="11829"/>
                    <a:pt x="11987" y="11600"/>
                  </a:cubicBezTo>
                  <a:cubicBezTo>
                    <a:pt x="12337" y="11371"/>
                    <a:pt x="12649" y="11029"/>
                    <a:pt x="12921" y="10629"/>
                  </a:cubicBezTo>
                  <a:cubicBezTo>
                    <a:pt x="13194" y="10286"/>
                    <a:pt x="13427" y="9771"/>
                    <a:pt x="13583" y="9257"/>
                  </a:cubicBezTo>
                  <a:cubicBezTo>
                    <a:pt x="13777" y="8743"/>
                    <a:pt x="13855" y="8229"/>
                    <a:pt x="13855" y="7600"/>
                  </a:cubicBezTo>
                  <a:cubicBezTo>
                    <a:pt x="20432" y="7600"/>
                    <a:pt x="20432" y="7600"/>
                    <a:pt x="20432" y="7600"/>
                  </a:cubicBezTo>
                  <a:cubicBezTo>
                    <a:pt x="16541" y="1257"/>
                    <a:pt x="16541" y="1257"/>
                    <a:pt x="16541" y="1257"/>
                  </a:cubicBezTo>
                  <a:lnTo>
                    <a:pt x="5137" y="1257"/>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74" name="Shape 3840">
              <a:extLst>
                <a:ext uri="{FF2B5EF4-FFF2-40B4-BE49-F238E27FC236}">
                  <a16:creationId xmlns:a16="http://schemas.microsoft.com/office/drawing/2014/main" id="{44CEBB99-1556-41F6-AB78-2FD421AC59E4}"/>
                </a:ext>
              </a:extLst>
            </p:cNvPr>
            <p:cNvSpPr/>
            <p:nvPr/>
          </p:nvSpPr>
          <p:spPr>
            <a:xfrm>
              <a:off x="7866529" y="3579317"/>
              <a:ext cx="203157" cy="243788"/>
            </a:xfrm>
            <a:custGeom>
              <a:avLst/>
              <a:gdLst/>
              <a:ahLst/>
              <a:cxnLst>
                <a:cxn ang="0">
                  <a:pos x="wd2" y="hd2"/>
                </a:cxn>
                <a:cxn ang="5400000">
                  <a:pos x="wd2" y="hd2"/>
                </a:cxn>
                <a:cxn ang="10800000">
                  <a:pos x="wd2" y="hd2"/>
                </a:cxn>
                <a:cxn ang="16200000">
                  <a:pos x="wd2" y="hd2"/>
                </a:cxn>
              </a:cxnLst>
              <a:rect l="0" t="0" r="r" b="b"/>
              <a:pathLst>
                <a:path w="21600" h="21600" extrusionOk="0">
                  <a:moveTo>
                    <a:pt x="21600" y="4447"/>
                  </a:moveTo>
                  <a:lnTo>
                    <a:pt x="21600" y="21600"/>
                  </a:lnTo>
                  <a:lnTo>
                    <a:pt x="0" y="21600"/>
                  </a:lnTo>
                  <a:lnTo>
                    <a:pt x="0" y="4447"/>
                  </a:lnTo>
                  <a:lnTo>
                    <a:pt x="8005" y="4447"/>
                  </a:lnTo>
                  <a:lnTo>
                    <a:pt x="8005" y="5400"/>
                  </a:lnTo>
                  <a:lnTo>
                    <a:pt x="1016" y="5400"/>
                  </a:lnTo>
                  <a:lnTo>
                    <a:pt x="1016" y="20647"/>
                  </a:lnTo>
                  <a:lnTo>
                    <a:pt x="20456" y="20647"/>
                  </a:lnTo>
                  <a:lnTo>
                    <a:pt x="20456" y="5400"/>
                  </a:lnTo>
                  <a:lnTo>
                    <a:pt x="13468" y="5400"/>
                  </a:lnTo>
                  <a:lnTo>
                    <a:pt x="13468" y="4447"/>
                  </a:lnTo>
                  <a:lnTo>
                    <a:pt x="21600" y="4447"/>
                  </a:lnTo>
                  <a:close/>
                  <a:moveTo>
                    <a:pt x="10165" y="14294"/>
                  </a:moveTo>
                  <a:lnTo>
                    <a:pt x="10165" y="0"/>
                  </a:lnTo>
                  <a:lnTo>
                    <a:pt x="11308" y="0"/>
                  </a:lnTo>
                  <a:lnTo>
                    <a:pt x="11308" y="14294"/>
                  </a:lnTo>
                  <a:lnTo>
                    <a:pt x="15501" y="10800"/>
                  </a:lnTo>
                  <a:lnTo>
                    <a:pt x="16264" y="11435"/>
                  </a:lnTo>
                  <a:lnTo>
                    <a:pt x="10800" y="15988"/>
                  </a:lnTo>
                  <a:lnTo>
                    <a:pt x="5209" y="11435"/>
                  </a:lnTo>
                  <a:lnTo>
                    <a:pt x="5972" y="10800"/>
                  </a:lnTo>
                  <a:lnTo>
                    <a:pt x="10165" y="14294"/>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75" name="Shape 3841">
              <a:extLst>
                <a:ext uri="{FF2B5EF4-FFF2-40B4-BE49-F238E27FC236}">
                  <a16:creationId xmlns:a16="http://schemas.microsoft.com/office/drawing/2014/main" id="{910100A3-DBBD-43E8-870A-3442FF570CFB}"/>
                </a:ext>
              </a:extLst>
            </p:cNvPr>
            <p:cNvSpPr/>
            <p:nvPr/>
          </p:nvSpPr>
          <p:spPr>
            <a:xfrm>
              <a:off x="8455545" y="3586488"/>
              <a:ext cx="272469" cy="22825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905"/>
                  </a:lnTo>
                  <a:lnTo>
                    <a:pt x="20084" y="905"/>
                  </a:lnTo>
                  <a:lnTo>
                    <a:pt x="20084" y="18207"/>
                  </a:lnTo>
                  <a:lnTo>
                    <a:pt x="11179" y="18207"/>
                  </a:lnTo>
                  <a:lnTo>
                    <a:pt x="11179" y="20582"/>
                  </a:lnTo>
                  <a:lnTo>
                    <a:pt x="17621" y="20582"/>
                  </a:lnTo>
                  <a:lnTo>
                    <a:pt x="17621" y="21600"/>
                  </a:lnTo>
                  <a:lnTo>
                    <a:pt x="3979" y="21600"/>
                  </a:lnTo>
                  <a:lnTo>
                    <a:pt x="3979" y="20582"/>
                  </a:lnTo>
                  <a:lnTo>
                    <a:pt x="10421" y="20582"/>
                  </a:lnTo>
                  <a:lnTo>
                    <a:pt x="10421" y="18207"/>
                  </a:lnTo>
                  <a:lnTo>
                    <a:pt x="1516" y="18207"/>
                  </a:lnTo>
                  <a:lnTo>
                    <a:pt x="1516" y="905"/>
                  </a:lnTo>
                  <a:lnTo>
                    <a:pt x="0" y="905"/>
                  </a:lnTo>
                  <a:lnTo>
                    <a:pt x="0" y="0"/>
                  </a:lnTo>
                  <a:lnTo>
                    <a:pt x="21600" y="0"/>
                  </a:lnTo>
                  <a:close/>
                  <a:moveTo>
                    <a:pt x="19232" y="17190"/>
                  </a:moveTo>
                  <a:lnTo>
                    <a:pt x="19232" y="905"/>
                  </a:lnTo>
                  <a:lnTo>
                    <a:pt x="2368" y="905"/>
                  </a:lnTo>
                  <a:lnTo>
                    <a:pt x="2368" y="17190"/>
                  </a:lnTo>
                  <a:lnTo>
                    <a:pt x="19232" y="17190"/>
                  </a:lnTo>
                  <a:close/>
                  <a:moveTo>
                    <a:pt x="9568" y="3845"/>
                  </a:moveTo>
                  <a:lnTo>
                    <a:pt x="9568" y="9613"/>
                  </a:lnTo>
                  <a:lnTo>
                    <a:pt x="4737" y="9613"/>
                  </a:lnTo>
                  <a:lnTo>
                    <a:pt x="4737" y="3845"/>
                  </a:lnTo>
                  <a:lnTo>
                    <a:pt x="9568" y="3845"/>
                  </a:lnTo>
                  <a:close/>
                  <a:moveTo>
                    <a:pt x="4737" y="11535"/>
                  </a:moveTo>
                  <a:lnTo>
                    <a:pt x="4737" y="12440"/>
                  </a:lnTo>
                  <a:lnTo>
                    <a:pt x="16863" y="12440"/>
                  </a:lnTo>
                  <a:lnTo>
                    <a:pt x="16863" y="11535"/>
                  </a:lnTo>
                  <a:lnTo>
                    <a:pt x="4737" y="11535"/>
                  </a:lnTo>
                  <a:close/>
                  <a:moveTo>
                    <a:pt x="4737" y="14362"/>
                  </a:moveTo>
                  <a:lnTo>
                    <a:pt x="4737" y="15380"/>
                  </a:lnTo>
                  <a:lnTo>
                    <a:pt x="16863" y="15380"/>
                  </a:lnTo>
                  <a:lnTo>
                    <a:pt x="16863" y="14362"/>
                  </a:lnTo>
                  <a:lnTo>
                    <a:pt x="4737" y="14362"/>
                  </a:lnTo>
                  <a:close/>
                  <a:moveTo>
                    <a:pt x="8811" y="8595"/>
                  </a:moveTo>
                  <a:lnTo>
                    <a:pt x="8811" y="4750"/>
                  </a:lnTo>
                  <a:lnTo>
                    <a:pt x="5589" y="4750"/>
                  </a:lnTo>
                  <a:lnTo>
                    <a:pt x="5589" y="8595"/>
                  </a:lnTo>
                  <a:lnTo>
                    <a:pt x="8811" y="8595"/>
                  </a:lnTo>
                  <a:close/>
                  <a:moveTo>
                    <a:pt x="11179" y="3845"/>
                  </a:moveTo>
                  <a:lnTo>
                    <a:pt x="11179" y="4750"/>
                  </a:lnTo>
                  <a:lnTo>
                    <a:pt x="16863" y="4750"/>
                  </a:lnTo>
                  <a:lnTo>
                    <a:pt x="16863" y="3845"/>
                  </a:lnTo>
                  <a:lnTo>
                    <a:pt x="11179" y="3845"/>
                  </a:lnTo>
                  <a:close/>
                  <a:moveTo>
                    <a:pt x="11179" y="6220"/>
                  </a:moveTo>
                  <a:lnTo>
                    <a:pt x="11179" y="7125"/>
                  </a:lnTo>
                  <a:lnTo>
                    <a:pt x="16863" y="7125"/>
                  </a:lnTo>
                  <a:lnTo>
                    <a:pt x="16863" y="6220"/>
                  </a:lnTo>
                  <a:lnTo>
                    <a:pt x="11179" y="6220"/>
                  </a:lnTo>
                  <a:close/>
                  <a:moveTo>
                    <a:pt x="11179" y="8595"/>
                  </a:moveTo>
                  <a:lnTo>
                    <a:pt x="11179" y="9613"/>
                  </a:lnTo>
                  <a:lnTo>
                    <a:pt x="16863" y="9613"/>
                  </a:lnTo>
                  <a:lnTo>
                    <a:pt x="16863" y="8595"/>
                  </a:lnTo>
                  <a:lnTo>
                    <a:pt x="11179" y="8595"/>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76" name="Shape 3842">
              <a:extLst>
                <a:ext uri="{FF2B5EF4-FFF2-40B4-BE49-F238E27FC236}">
                  <a16:creationId xmlns:a16="http://schemas.microsoft.com/office/drawing/2014/main" id="{AAEDD8B0-2EBA-439C-ACCF-3372175300F1}"/>
                </a:ext>
              </a:extLst>
            </p:cNvPr>
            <p:cNvSpPr/>
            <p:nvPr/>
          </p:nvSpPr>
          <p:spPr>
            <a:xfrm>
              <a:off x="9083399" y="3582305"/>
              <a:ext cx="264104" cy="236618"/>
            </a:xfrm>
            <a:custGeom>
              <a:avLst/>
              <a:gdLst/>
              <a:ahLst/>
              <a:cxnLst>
                <a:cxn ang="0">
                  <a:pos x="wd2" y="hd2"/>
                </a:cxn>
                <a:cxn ang="5400000">
                  <a:pos x="wd2" y="hd2"/>
                </a:cxn>
                <a:cxn ang="10800000">
                  <a:pos x="wd2" y="hd2"/>
                </a:cxn>
                <a:cxn ang="16200000">
                  <a:pos x="wd2" y="hd2"/>
                </a:cxn>
              </a:cxnLst>
              <a:rect l="0" t="0" r="r" b="b"/>
              <a:pathLst>
                <a:path w="21600" h="21600" extrusionOk="0">
                  <a:moveTo>
                    <a:pt x="21600" y="16574"/>
                  </a:moveTo>
                  <a:cubicBezTo>
                    <a:pt x="11211" y="16574"/>
                    <a:pt x="11211" y="16574"/>
                    <a:pt x="11211" y="16574"/>
                  </a:cubicBezTo>
                  <a:cubicBezTo>
                    <a:pt x="11211" y="18360"/>
                    <a:pt x="11211" y="18360"/>
                    <a:pt x="11211" y="18360"/>
                  </a:cubicBezTo>
                  <a:cubicBezTo>
                    <a:pt x="15135" y="20811"/>
                    <a:pt x="15135" y="20811"/>
                    <a:pt x="15135" y="20811"/>
                  </a:cubicBezTo>
                  <a:cubicBezTo>
                    <a:pt x="14724" y="21600"/>
                    <a:pt x="14724" y="21600"/>
                    <a:pt x="14724" y="21600"/>
                  </a:cubicBezTo>
                  <a:cubicBezTo>
                    <a:pt x="10800" y="19191"/>
                    <a:pt x="10800" y="19191"/>
                    <a:pt x="10800" y="19191"/>
                  </a:cubicBezTo>
                  <a:cubicBezTo>
                    <a:pt x="6839" y="21600"/>
                    <a:pt x="6839" y="21600"/>
                    <a:pt x="6839" y="21600"/>
                  </a:cubicBezTo>
                  <a:cubicBezTo>
                    <a:pt x="6465" y="20811"/>
                    <a:pt x="6465" y="20811"/>
                    <a:pt x="6465" y="20811"/>
                  </a:cubicBezTo>
                  <a:cubicBezTo>
                    <a:pt x="10352" y="18360"/>
                    <a:pt x="10352" y="18360"/>
                    <a:pt x="10352" y="18360"/>
                  </a:cubicBezTo>
                  <a:cubicBezTo>
                    <a:pt x="10352" y="16574"/>
                    <a:pt x="10352" y="16574"/>
                    <a:pt x="10352" y="16574"/>
                  </a:cubicBezTo>
                  <a:cubicBezTo>
                    <a:pt x="0" y="16574"/>
                    <a:pt x="0" y="16574"/>
                    <a:pt x="0" y="16574"/>
                  </a:cubicBezTo>
                  <a:cubicBezTo>
                    <a:pt x="0" y="0"/>
                    <a:pt x="0" y="0"/>
                    <a:pt x="0" y="0"/>
                  </a:cubicBezTo>
                  <a:cubicBezTo>
                    <a:pt x="21600" y="0"/>
                    <a:pt x="21600" y="0"/>
                    <a:pt x="21600" y="0"/>
                  </a:cubicBezTo>
                  <a:lnTo>
                    <a:pt x="21600" y="16574"/>
                  </a:lnTo>
                  <a:close/>
                  <a:moveTo>
                    <a:pt x="822" y="914"/>
                  </a:moveTo>
                  <a:cubicBezTo>
                    <a:pt x="822" y="15660"/>
                    <a:pt x="822" y="15660"/>
                    <a:pt x="822" y="15660"/>
                  </a:cubicBezTo>
                  <a:cubicBezTo>
                    <a:pt x="20778" y="15660"/>
                    <a:pt x="20778" y="15660"/>
                    <a:pt x="20778" y="15660"/>
                  </a:cubicBezTo>
                  <a:cubicBezTo>
                    <a:pt x="20778" y="914"/>
                    <a:pt x="20778" y="914"/>
                    <a:pt x="20778" y="914"/>
                  </a:cubicBezTo>
                  <a:lnTo>
                    <a:pt x="822" y="914"/>
                  </a:lnTo>
                  <a:close/>
                  <a:moveTo>
                    <a:pt x="12071" y="3572"/>
                  </a:moveTo>
                  <a:cubicBezTo>
                    <a:pt x="12818" y="3822"/>
                    <a:pt x="12818" y="3822"/>
                    <a:pt x="12818" y="3822"/>
                  </a:cubicBezTo>
                  <a:cubicBezTo>
                    <a:pt x="10538" y="12378"/>
                    <a:pt x="10538" y="12378"/>
                    <a:pt x="10538" y="12378"/>
                  </a:cubicBezTo>
                  <a:cubicBezTo>
                    <a:pt x="7885" y="8266"/>
                    <a:pt x="7885" y="8266"/>
                    <a:pt x="7885" y="8266"/>
                  </a:cubicBezTo>
                  <a:cubicBezTo>
                    <a:pt x="6129" y="12088"/>
                    <a:pt x="6129" y="12088"/>
                    <a:pt x="6129" y="12088"/>
                  </a:cubicBezTo>
                  <a:cubicBezTo>
                    <a:pt x="3774" y="6812"/>
                    <a:pt x="3774" y="6812"/>
                    <a:pt x="3774" y="6812"/>
                  </a:cubicBezTo>
                  <a:cubicBezTo>
                    <a:pt x="2466" y="12212"/>
                    <a:pt x="2466" y="12212"/>
                    <a:pt x="2466" y="12212"/>
                  </a:cubicBezTo>
                  <a:cubicBezTo>
                    <a:pt x="1644" y="12005"/>
                    <a:pt x="1644" y="12005"/>
                    <a:pt x="1644" y="12005"/>
                  </a:cubicBezTo>
                  <a:cubicBezTo>
                    <a:pt x="3550" y="4278"/>
                    <a:pt x="3550" y="4278"/>
                    <a:pt x="3550" y="4278"/>
                  </a:cubicBezTo>
                  <a:cubicBezTo>
                    <a:pt x="6129" y="10052"/>
                    <a:pt x="6129" y="10052"/>
                    <a:pt x="6129" y="10052"/>
                  </a:cubicBezTo>
                  <a:cubicBezTo>
                    <a:pt x="7773" y="6480"/>
                    <a:pt x="7773" y="6480"/>
                    <a:pt x="7773" y="6480"/>
                  </a:cubicBezTo>
                  <a:cubicBezTo>
                    <a:pt x="10239" y="10302"/>
                    <a:pt x="10239" y="10302"/>
                    <a:pt x="10239" y="10302"/>
                  </a:cubicBezTo>
                  <a:lnTo>
                    <a:pt x="12071" y="3572"/>
                  </a:lnTo>
                  <a:close/>
                  <a:moveTo>
                    <a:pt x="16592" y="5483"/>
                  </a:moveTo>
                  <a:cubicBezTo>
                    <a:pt x="16929" y="5483"/>
                    <a:pt x="17265" y="5566"/>
                    <a:pt x="17564" y="5732"/>
                  </a:cubicBezTo>
                  <a:cubicBezTo>
                    <a:pt x="17900" y="5898"/>
                    <a:pt x="18162" y="6106"/>
                    <a:pt x="18386" y="6314"/>
                  </a:cubicBezTo>
                  <a:cubicBezTo>
                    <a:pt x="18610" y="6563"/>
                    <a:pt x="18797" y="6854"/>
                    <a:pt x="18909" y="7186"/>
                  </a:cubicBezTo>
                  <a:cubicBezTo>
                    <a:pt x="19059" y="7560"/>
                    <a:pt x="19096" y="7934"/>
                    <a:pt x="19096" y="8308"/>
                  </a:cubicBezTo>
                  <a:cubicBezTo>
                    <a:pt x="19096" y="8682"/>
                    <a:pt x="19059" y="9014"/>
                    <a:pt x="18909" y="9388"/>
                  </a:cubicBezTo>
                  <a:cubicBezTo>
                    <a:pt x="18797" y="9720"/>
                    <a:pt x="18610" y="10011"/>
                    <a:pt x="18386" y="10260"/>
                  </a:cubicBezTo>
                  <a:cubicBezTo>
                    <a:pt x="18162" y="10509"/>
                    <a:pt x="17900" y="10717"/>
                    <a:pt x="17564" y="10842"/>
                  </a:cubicBezTo>
                  <a:cubicBezTo>
                    <a:pt x="17265" y="11008"/>
                    <a:pt x="16929" y="11091"/>
                    <a:pt x="16592" y="11091"/>
                  </a:cubicBezTo>
                  <a:cubicBezTo>
                    <a:pt x="16256" y="11091"/>
                    <a:pt x="15920" y="11008"/>
                    <a:pt x="15621" y="10842"/>
                  </a:cubicBezTo>
                  <a:cubicBezTo>
                    <a:pt x="15322" y="10717"/>
                    <a:pt x="15060" y="10509"/>
                    <a:pt x="14836" y="10260"/>
                  </a:cubicBezTo>
                  <a:cubicBezTo>
                    <a:pt x="14612" y="10011"/>
                    <a:pt x="14425" y="9720"/>
                    <a:pt x="14275" y="9388"/>
                  </a:cubicBezTo>
                  <a:cubicBezTo>
                    <a:pt x="14163" y="9014"/>
                    <a:pt x="14089" y="8682"/>
                    <a:pt x="14089" y="8308"/>
                  </a:cubicBezTo>
                  <a:cubicBezTo>
                    <a:pt x="14089" y="7934"/>
                    <a:pt x="14163" y="7560"/>
                    <a:pt x="14275" y="7186"/>
                  </a:cubicBezTo>
                  <a:cubicBezTo>
                    <a:pt x="14425" y="6854"/>
                    <a:pt x="14612" y="6563"/>
                    <a:pt x="14836" y="6314"/>
                  </a:cubicBezTo>
                  <a:cubicBezTo>
                    <a:pt x="15060" y="6106"/>
                    <a:pt x="15322" y="5898"/>
                    <a:pt x="15621" y="5732"/>
                  </a:cubicBezTo>
                  <a:cubicBezTo>
                    <a:pt x="15920" y="5566"/>
                    <a:pt x="16256" y="5483"/>
                    <a:pt x="16592" y="5483"/>
                  </a:cubicBezTo>
                  <a:close/>
                  <a:moveTo>
                    <a:pt x="16592" y="10135"/>
                  </a:moveTo>
                  <a:cubicBezTo>
                    <a:pt x="16817" y="10135"/>
                    <a:pt x="17041" y="10094"/>
                    <a:pt x="17228" y="10011"/>
                  </a:cubicBezTo>
                  <a:cubicBezTo>
                    <a:pt x="17452" y="9886"/>
                    <a:pt x="17639" y="9762"/>
                    <a:pt x="17788" y="9595"/>
                  </a:cubicBezTo>
                  <a:cubicBezTo>
                    <a:pt x="17938" y="9429"/>
                    <a:pt x="18050" y="9222"/>
                    <a:pt x="18125" y="9014"/>
                  </a:cubicBezTo>
                  <a:cubicBezTo>
                    <a:pt x="18237" y="8806"/>
                    <a:pt x="18274" y="8557"/>
                    <a:pt x="18274" y="8308"/>
                  </a:cubicBezTo>
                  <a:cubicBezTo>
                    <a:pt x="18274" y="8058"/>
                    <a:pt x="18237" y="7809"/>
                    <a:pt x="18125" y="7602"/>
                  </a:cubicBezTo>
                  <a:cubicBezTo>
                    <a:pt x="18050" y="7352"/>
                    <a:pt x="17938" y="7145"/>
                    <a:pt x="17788" y="7020"/>
                  </a:cubicBezTo>
                  <a:cubicBezTo>
                    <a:pt x="17639" y="6854"/>
                    <a:pt x="17452" y="6688"/>
                    <a:pt x="17228" y="6605"/>
                  </a:cubicBezTo>
                  <a:cubicBezTo>
                    <a:pt x="17041" y="6522"/>
                    <a:pt x="16817" y="6480"/>
                    <a:pt x="16592" y="6480"/>
                  </a:cubicBezTo>
                  <a:cubicBezTo>
                    <a:pt x="16368" y="6480"/>
                    <a:pt x="16144" y="6522"/>
                    <a:pt x="15957" y="6605"/>
                  </a:cubicBezTo>
                  <a:cubicBezTo>
                    <a:pt x="15733" y="6688"/>
                    <a:pt x="15583" y="6854"/>
                    <a:pt x="15397" y="7020"/>
                  </a:cubicBezTo>
                  <a:cubicBezTo>
                    <a:pt x="15284" y="7145"/>
                    <a:pt x="15172" y="7352"/>
                    <a:pt x="15060" y="7602"/>
                  </a:cubicBezTo>
                  <a:cubicBezTo>
                    <a:pt x="14985" y="7809"/>
                    <a:pt x="14911" y="8058"/>
                    <a:pt x="14911" y="8308"/>
                  </a:cubicBezTo>
                  <a:cubicBezTo>
                    <a:pt x="14911" y="8557"/>
                    <a:pt x="14985" y="8806"/>
                    <a:pt x="15060" y="9014"/>
                  </a:cubicBezTo>
                  <a:cubicBezTo>
                    <a:pt x="15172" y="9222"/>
                    <a:pt x="15284" y="9429"/>
                    <a:pt x="15397" y="9595"/>
                  </a:cubicBezTo>
                  <a:cubicBezTo>
                    <a:pt x="15583" y="9762"/>
                    <a:pt x="15733" y="9886"/>
                    <a:pt x="15957" y="10011"/>
                  </a:cubicBezTo>
                  <a:cubicBezTo>
                    <a:pt x="16144" y="10094"/>
                    <a:pt x="16368" y="10135"/>
                    <a:pt x="16592" y="10135"/>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77" name="Shape 3843">
              <a:extLst>
                <a:ext uri="{FF2B5EF4-FFF2-40B4-BE49-F238E27FC236}">
                  <a16:creationId xmlns:a16="http://schemas.microsoft.com/office/drawing/2014/main" id="{27BC0DB9-FABC-46A4-9789-721DB9694F78}"/>
                </a:ext>
              </a:extLst>
            </p:cNvPr>
            <p:cNvSpPr/>
            <p:nvPr/>
          </p:nvSpPr>
          <p:spPr>
            <a:xfrm>
              <a:off x="9717228" y="3579062"/>
              <a:ext cx="243788" cy="243788"/>
            </a:xfrm>
            <a:custGeom>
              <a:avLst/>
              <a:gdLst/>
              <a:ahLst/>
              <a:cxnLst>
                <a:cxn ang="0">
                  <a:pos x="wd2" y="hd2"/>
                </a:cxn>
                <a:cxn ang="5400000">
                  <a:pos x="wd2" y="hd2"/>
                </a:cxn>
                <a:cxn ang="10800000">
                  <a:pos x="wd2" y="hd2"/>
                </a:cxn>
                <a:cxn ang="16200000">
                  <a:pos x="wd2" y="hd2"/>
                </a:cxn>
              </a:cxnLst>
              <a:rect l="0" t="0" r="r" b="b"/>
              <a:pathLst>
                <a:path w="21600" h="21600" extrusionOk="0">
                  <a:moveTo>
                    <a:pt x="17047" y="0"/>
                  </a:moveTo>
                  <a:lnTo>
                    <a:pt x="21600" y="4553"/>
                  </a:lnTo>
                  <a:lnTo>
                    <a:pt x="21600" y="21600"/>
                  </a:lnTo>
                  <a:lnTo>
                    <a:pt x="0" y="21600"/>
                  </a:lnTo>
                  <a:lnTo>
                    <a:pt x="0" y="0"/>
                  </a:lnTo>
                  <a:lnTo>
                    <a:pt x="17047" y="0"/>
                  </a:lnTo>
                  <a:close/>
                  <a:moveTo>
                    <a:pt x="20647" y="20753"/>
                  </a:moveTo>
                  <a:lnTo>
                    <a:pt x="20647" y="4871"/>
                  </a:lnTo>
                  <a:lnTo>
                    <a:pt x="16729" y="847"/>
                  </a:lnTo>
                  <a:lnTo>
                    <a:pt x="16094" y="847"/>
                  </a:lnTo>
                  <a:lnTo>
                    <a:pt x="16094" y="8153"/>
                  </a:lnTo>
                  <a:lnTo>
                    <a:pt x="5400" y="8153"/>
                  </a:lnTo>
                  <a:lnTo>
                    <a:pt x="5400" y="847"/>
                  </a:lnTo>
                  <a:lnTo>
                    <a:pt x="847" y="847"/>
                  </a:lnTo>
                  <a:lnTo>
                    <a:pt x="847" y="20753"/>
                  </a:lnTo>
                  <a:lnTo>
                    <a:pt x="20647" y="20753"/>
                  </a:lnTo>
                  <a:close/>
                  <a:moveTo>
                    <a:pt x="15247" y="847"/>
                  </a:moveTo>
                  <a:lnTo>
                    <a:pt x="6247" y="847"/>
                  </a:lnTo>
                  <a:lnTo>
                    <a:pt x="6247" y="7200"/>
                  </a:lnTo>
                  <a:lnTo>
                    <a:pt x="15247" y="7200"/>
                  </a:lnTo>
                  <a:lnTo>
                    <a:pt x="15247" y="847"/>
                  </a:lnTo>
                  <a:close/>
                  <a:moveTo>
                    <a:pt x="6247" y="14400"/>
                  </a:moveTo>
                  <a:lnTo>
                    <a:pt x="6247" y="15353"/>
                  </a:lnTo>
                  <a:lnTo>
                    <a:pt x="15247" y="15353"/>
                  </a:lnTo>
                  <a:lnTo>
                    <a:pt x="15247" y="14400"/>
                  </a:lnTo>
                  <a:lnTo>
                    <a:pt x="6247" y="14400"/>
                  </a:lnTo>
                  <a:close/>
                  <a:moveTo>
                    <a:pt x="6247" y="17047"/>
                  </a:moveTo>
                  <a:lnTo>
                    <a:pt x="6247" y="18000"/>
                  </a:lnTo>
                  <a:lnTo>
                    <a:pt x="15247" y="18000"/>
                  </a:lnTo>
                  <a:lnTo>
                    <a:pt x="15247" y="17047"/>
                  </a:lnTo>
                  <a:lnTo>
                    <a:pt x="6247" y="17047"/>
                  </a:lnTo>
                  <a:close/>
                  <a:moveTo>
                    <a:pt x="12600" y="2753"/>
                  </a:moveTo>
                  <a:lnTo>
                    <a:pt x="12600" y="5400"/>
                  </a:lnTo>
                  <a:lnTo>
                    <a:pt x="13447" y="5400"/>
                  </a:lnTo>
                  <a:lnTo>
                    <a:pt x="13447" y="2753"/>
                  </a:lnTo>
                  <a:lnTo>
                    <a:pt x="12600" y="2753"/>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78" name="Shape 3844">
              <a:extLst>
                <a:ext uri="{FF2B5EF4-FFF2-40B4-BE49-F238E27FC236}">
                  <a16:creationId xmlns:a16="http://schemas.microsoft.com/office/drawing/2014/main" id="{7CE56DBC-255B-44DD-8C78-DA325FDA2420}"/>
                </a:ext>
              </a:extLst>
            </p:cNvPr>
            <p:cNvSpPr/>
            <p:nvPr/>
          </p:nvSpPr>
          <p:spPr>
            <a:xfrm>
              <a:off x="10340900" y="3578720"/>
              <a:ext cx="243788" cy="2437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1600" y="0"/>
                    <a:pt x="21600" y="0"/>
                    <a:pt x="21600" y="0"/>
                  </a:cubicBezTo>
                  <a:cubicBezTo>
                    <a:pt x="21600" y="21600"/>
                    <a:pt x="21600" y="21600"/>
                    <a:pt x="21600" y="21600"/>
                  </a:cubicBezTo>
                  <a:cubicBezTo>
                    <a:pt x="0" y="21600"/>
                    <a:pt x="0" y="21600"/>
                    <a:pt x="0" y="21600"/>
                  </a:cubicBezTo>
                  <a:lnTo>
                    <a:pt x="0" y="0"/>
                  </a:lnTo>
                  <a:close/>
                  <a:moveTo>
                    <a:pt x="20670" y="890"/>
                  </a:moveTo>
                  <a:cubicBezTo>
                    <a:pt x="890" y="890"/>
                    <a:pt x="890" y="890"/>
                    <a:pt x="890" y="890"/>
                  </a:cubicBezTo>
                  <a:cubicBezTo>
                    <a:pt x="890" y="4975"/>
                    <a:pt x="890" y="4975"/>
                    <a:pt x="890" y="4975"/>
                  </a:cubicBezTo>
                  <a:cubicBezTo>
                    <a:pt x="20670" y="4975"/>
                    <a:pt x="20670" y="4975"/>
                    <a:pt x="20670" y="4975"/>
                  </a:cubicBezTo>
                  <a:lnTo>
                    <a:pt x="20670" y="890"/>
                  </a:lnTo>
                  <a:close/>
                  <a:moveTo>
                    <a:pt x="890" y="20710"/>
                  </a:moveTo>
                  <a:cubicBezTo>
                    <a:pt x="20670" y="20710"/>
                    <a:pt x="20670" y="20710"/>
                    <a:pt x="20670" y="20710"/>
                  </a:cubicBezTo>
                  <a:cubicBezTo>
                    <a:pt x="20670" y="5865"/>
                    <a:pt x="20670" y="5865"/>
                    <a:pt x="20670" y="5865"/>
                  </a:cubicBezTo>
                  <a:cubicBezTo>
                    <a:pt x="890" y="5865"/>
                    <a:pt x="890" y="5865"/>
                    <a:pt x="890" y="5865"/>
                  </a:cubicBezTo>
                  <a:lnTo>
                    <a:pt x="890" y="20710"/>
                  </a:lnTo>
                  <a:close/>
                  <a:moveTo>
                    <a:pt x="7726" y="9061"/>
                  </a:moveTo>
                  <a:cubicBezTo>
                    <a:pt x="7726" y="8899"/>
                    <a:pt x="7726" y="8899"/>
                    <a:pt x="7726" y="8899"/>
                  </a:cubicBezTo>
                  <a:cubicBezTo>
                    <a:pt x="8535" y="8899"/>
                    <a:pt x="8535" y="8899"/>
                    <a:pt x="8535" y="8899"/>
                  </a:cubicBezTo>
                  <a:cubicBezTo>
                    <a:pt x="8535" y="15978"/>
                    <a:pt x="8535" y="15978"/>
                    <a:pt x="8535" y="15978"/>
                  </a:cubicBezTo>
                  <a:cubicBezTo>
                    <a:pt x="7564" y="15978"/>
                    <a:pt x="7564" y="15978"/>
                    <a:pt x="7564" y="15978"/>
                  </a:cubicBezTo>
                  <a:cubicBezTo>
                    <a:pt x="7564" y="10962"/>
                    <a:pt x="7564" y="10962"/>
                    <a:pt x="7564" y="10962"/>
                  </a:cubicBezTo>
                  <a:cubicBezTo>
                    <a:pt x="5825" y="10962"/>
                    <a:pt x="5825" y="10962"/>
                    <a:pt x="5825" y="10962"/>
                  </a:cubicBezTo>
                  <a:cubicBezTo>
                    <a:pt x="5825" y="10234"/>
                    <a:pt x="5825" y="10234"/>
                    <a:pt x="5825" y="10234"/>
                  </a:cubicBezTo>
                  <a:cubicBezTo>
                    <a:pt x="5987" y="10234"/>
                    <a:pt x="5987" y="10234"/>
                    <a:pt x="5987" y="10234"/>
                  </a:cubicBezTo>
                  <a:cubicBezTo>
                    <a:pt x="6229" y="10193"/>
                    <a:pt x="6472" y="10153"/>
                    <a:pt x="6634" y="10153"/>
                  </a:cubicBezTo>
                  <a:cubicBezTo>
                    <a:pt x="6836" y="10112"/>
                    <a:pt x="6998" y="10072"/>
                    <a:pt x="7160" y="10031"/>
                  </a:cubicBezTo>
                  <a:cubicBezTo>
                    <a:pt x="7281" y="9951"/>
                    <a:pt x="7402" y="9829"/>
                    <a:pt x="7483" y="9708"/>
                  </a:cubicBezTo>
                  <a:cubicBezTo>
                    <a:pt x="7564" y="9546"/>
                    <a:pt x="7645" y="9344"/>
                    <a:pt x="7726" y="9061"/>
                  </a:cubicBezTo>
                  <a:close/>
                  <a:moveTo>
                    <a:pt x="6715" y="2265"/>
                  </a:moveTo>
                  <a:cubicBezTo>
                    <a:pt x="6715" y="3640"/>
                    <a:pt x="6715" y="3640"/>
                    <a:pt x="6715" y="3640"/>
                  </a:cubicBezTo>
                  <a:cubicBezTo>
                    <a:pt x="8090" y="3640"/>
                    <a:pt x="8090" y="3640"/>
                    <a:pt x="8090" y="3640"/>
                  </a:cubicBezTo>
                  <a:cubicBezTo>
                    <a:pt x="8090" y="2265"/>
                    <a:pt x="8090" y="2265"/>
                    <a:pt x="8090" y="2265"/>
                  </a:cubicBezTo>
                  <a:lnTo>
                    <a:pt x="6715" y="2265"/>
                  </a:lnTo>
                  <a:close/>
                  <a:moveTo>
                    <a:pt x="12984" y="11164"/>
                  </a:moveTo>
                  <a:cubicBezTo>
                    <a:pt x="13389" y="11164"/>
                    <a:pt x="13712" y="11245"/>
                    <a:pt x="14036" y="11366"/>
                  </a:cubicBezTo>
                  <a:cubicBezTo>
                    <a:pt x="14319" y="11488"/>
                    <a:pt x="14562" y="11649"/>
                    <a:pt x="14804" y="11852"/>
                  </a:cubicBezTo>
                  <a:cubicBezTo>
                    <a:pt x="15007" y="12054"/>
                    <a:pt x="15169" y="12337"/>
                    <a:pt x="15249" y="12661"/>
                  </a:cubicBezTo>
                  <a:cubicBezTo>
                    <a:pt x="15371" y="12944"/>
                    <a:pt x="15411" y="13308"/>
                    <a:pt x="15411" y="13631"/>
                  </a:cubicBezTo>
                  <a:cubicBezTo>
                    <a:pt x="15411" y="13996"/>
                    <a:pt x="15371" y="14319"/>
                    <a:pt x="15249" y="14602"/>
                  </a:cubicBezTo>
                  <a:cubicBezTo>
                    <a:pt x="15128" y="14926"/>
                    <a:pt x="14926" y="15169"/>
                    <a:pt x="14683" y="15371"/>
                  </a:cubicBezTo>
                  <a:cubicBezTo>
                    <a:pt x="14481" y="15613"/>
                    <a:pt x="14238" y="15775"/>
                    <a:pt x="13915" y="15897"/>
                  </a:cubicBezTo>
                  <a:cubicBezTo>
                    <a:pt x="13631" y="16058"/>
                    <a:pt x="13308" y="16139"/>
                    <a:pt x="12944" y="16139"/>
                  </a:cubicBezTo>
                  <a:cubicBezTo>
                    <a:pt x="12580" y="16139"/>
                    <a:pt x="12297" y="16058"/>
                    <a:pt x="12013" y="15978"/>
                  </a:cubicBezTo>
                  <a:cubicBezTo>
                    <a:pt x="11730" y="15856"/>
                    <a:pt x="11488" y="15694"/>
                    <a:pt x="11245" y="15492"/>
                  </a:cubicBezTo>
                  <a:cubicBezTo>
                    <a:pt x="11043" y="15290"/>
                    <a:pt x="10881" y="15047"/>
                    <a:pt x="10760" y="14764"/>
                  </a:cubicBezTo>
                  <a:cubicBezTo>
                    <a:pt x="10638" y="14521"/>
                    <a:pt x="10557" y="14198"/>
                    <a:pt x="10557" y="13874"/>
                  </a:cubicBezTo>
                  <a:cubicBezTo>
                    <a:pt x="10557" y="13712"/>
                    <a:pt x="10557" y="13712"/>
                    <a:pt x="10557" y="13712"/>
                  </a:cubicBezTo>
                  <a:cubicBezTo>
                    <a:pt x="11528" y="13712"/>
                    <a:pt x="11528" y="13712"/>
                    <a:pt x="11528" y="13712"/>
                  </a:cubicBezTo>
                  <a:cubicBezTo>
                    <a:pt x="11528" y="13874"/>
                    <a:pt x="11528" y="13874"/>
                    <a:pt x="11528" y="13874"/>
                  </a:cubicBezTo>
                  <a:cubicBezTo>
                    <a:pt x="11528" y="14076"/>
                    <a:pt x="11569" y="14279"/>
                    <a:pt x="11649" y="14440"/>
                  </a:cubicBezTo>
                  <a:cubicBezTo>
                    <a:pt x="11690" y="14602"/>
                    <a:pt x="11811" y="14764"/>
                    <a:pt x="11933" y="14845"/>
                  </a:cubicBezTo>
                  <a:cubicBezTo>
                    <a:pt x="12094" y="15007"/>
                    <a:pt x="12256" y="15088"/>
                    <a:pt x="12418" y="15169"/>
                  </a:cubicBezTo>
                  <a:cubicBezTo>
                    <a:pt x="12580" y="15249"/>
                    <a:pt x="12782" y="15290"/>
                    <a:pt x="12984" y="15290"/>
                  </a:cubicBezTo>
                  <a:cubicBezTo>
                    <a:pt x="13227" y="15290"/>
                    <a:pt x="13470" y="15209"/>
                    <a:pt x="13631" y="15128"/>
                  </a:cubicBezTo>
                  <a:cubicBezTo>
                    <a:pt x="13793" y="15007"/>
                    <a:pt x="13955" y="14885"/>
                    <a:pt x="14117" y="14764"/>
                  </a:cubicBezTo>
                  <a:cubicBezTo>
                    <a:pt x="14238" y="14562"/>
                    <a:pt x="14360" y="14400"/>
                    <a:pt x="14400" y="14198"/>
                  </a:cubicBezTo>
                  <a:cubicBezTo>
                    <a:pt x="14440" y="13996"/>
                    <a:pt x="14481" y="13793"/>
                    <a:pt x="14481" y="13591"/>
                  </a:cubicBezTo>
                  <a:cubicBezTo>
                    <a:pt x="14481" y="13389"/>
                    <a:pt x="14440" y="13187"/>
                    <a:pt x="14360" y="12984"/>
                  </a:cubicBezTo>
                  <a:cubicBezTo>
                    <a:pt x="14279" y="12782"/>
                    <a:pt x="14198" y="12620"/>
                    <a:pt x="14036" y="12499"/>
                  </a:cubicBezTo>
                  <a:cubicBezTo>
                    <a:pt x="13915" y="12337"/>
                    <a:pt x="13753" y="12216"/>
                    <a:pt x="13551" y="12135"/>
                  </a:cubicBezTo>
                  <a:cubicBezTo>
                    <a:pt x="13348" y="12054"/>
                    <a:pt x="13146" y="12013"/>
                    <a:pt x="12944" y="12013"/>
                  </a:cubicBezTo>
                  <a:cubicBezTo>
                    <a:pt x="12661" y="12013"/>
                    <a:pt x="12418" y="12094"/>
                    <a:pt x="12175" y="12216"/>
                  </a:cubicBezTo>
                  <a:cubicBezTo>
                    <a:pt x="11892" y="12337"/>
                    <a:pt x="11730" y="12499"/>
                    <a:pt x="11569" y="12742"/>
                  </a:cubicBezTo>
                  <a:cubicBezTo>
                    <a:pt x="11528" y="12822"/>
                    <a:pt x="11528" y="12822"/>
                    <a:pt x="11528" y="12822"/>
                  </a:cubicBezTo>
                  <a:cubicBezTo>
                    <a:pt x="10719" y="12822"/>
                    <a:pt x="10719" y="12822"/>
                    <a:pt x="10719" y="12822"/>
                  </a:cubicBezTo>
                  <a:cubicBezTo>
                    <a:pt x="11407" y="9020"/>
                    <a:pt x="11407" y="9020"/>
                    <a:pt x="11407" y="9020"/>
                  </a:cubicBezTo>
                  <a:cubicBezTo>
                    <a:pt x="15088" y="9020"/>
                    <a:pt x="15088" y="9020"/>
                    <a:pt x="15088" y="9020"/>
                  </a:cubicBezTo>
                  <a:cubicBezTo>
                    <a:pt x="15088" y="9910"/>
                    <a:pt x="15088" y="9910"/>
                    <a:pt x="15088" y="9910"/>
                  </a:cubicBezTo>
                  <a:cubicBezTo>
                    <a:pt x="12175" y="9910"/>
                    <a:pt x="12175" y="9910"/>
                    <a:pt x="12175" y="9910"/>
                  </a:cubicBezTo>
                  <a:cubicBezTo>
                    <a:pt x="11852" y="11528"/>
                    <a:pt x="11852" y="11528"/>
                    <a:pt x="11852" y="11528"/>
                  </a:cubicBezTo>
                  <a:cubicBezTo>
                    <a:pt x="12013" y="11447"/>
                    <a:pt x="12216" y="11366"/>
                    <a:pt x="12378" y="11285"/>
                  </a:cubicBezTo>
                  <a:cubicBezTo>
                    <a:pt x="12580" y="11204"/>
                    <a:pt x="12782" y="11164"/>
                    <a:pt x="12984" y="11164"/>
                  </a:cubicBezTo>
                  <a:close/>
                  <a:moveTo>
                    <a:pt x="13470" y="2265"/>
                  </a:moveTo>
                  <a:cubicBezTo>
                    <a:pt x="13470" y="3640"/>
                    <a:pt x="13470" y="3640"/>
                    <a:pt x="13470" y="3640"/>
                  </a:cubicBezTo>
                  <a:cubicBezTo>
                    <a:pt x="14845" y="3640"/>
                    <a:pt x="14845" y="3640"/>
                    <a:pt x="14845" y="3640"/>
                  </a:cubicBezTo>
                  <a:cubicBezTo>
                    <a:pt x="14845" y="2265"/>
                    <a:pt x="14845" y="2265"/>
                    <a:pt x="14845" y="2265"/>
                  </a:cubicBezTo>
                  <a:lnTo>
                    <a:pt x="13470" y="2265"/>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79" name="Shape 3845">
              <a:extLst>
                <a:ext uri="{FF2B5EF4-FFF2-40B4-BE49-F238E27FC236}">
                  <a16:creationId xmlns:a16="http://schemas.microsoft.com/office/drawing/2014/main" id="{F556EE1C-E346-41AF-AA32-B01880F7F4B8}"/>
                </a:ext>
              </a:extLst>
            </p:cNvPr>
            <p:cNvSpPr/>
            <p:nvPr/>
          </p:nvSpPr>
          <p:spPr>
            <a:xfrm>
              <a:off x="1604121" y="4108205"/>
              <a:ext cx="254544" cy="253348"/>
            </a:xfrm>
            <a:custGeom>
              <a:avLst/>
              <a:gdLst/>
              <a:ahLst/>
              <a:cxnLst>
                <a:cxn ang="0">
                  <a:pos x="wd2" y="hd2"/>
                </a:cxn>
                <a:cxn ang="5400000">
                  <a:pos x="wd2" y="hd2"/>
                </a:cxn>
                <a:cxn ang="10800000">
                  <a:pos x="wd2" y="hd2"/>
                </a:cxn>
                <a:cxn ang="16200000">
                  <a:pos x="wd2" y="hd2"/>
                </a:cxn>
              </a:cxnLst>
              <a:rect l="0" t="0" r="r" b="b"/>
              <a:pathLst>
                <a:path w="21600" h="21600" extrusionOk="0">
                  <a:moveTo>
                    <a:pt x="12999" y="0"/>
                  </a:moveTo>
                  <a:cubicBezTo>
                    <a:pt x="12999" y="2257"/>
                    <a:pt x="12999" y="2257"/>
                    <a:pt x="12999" y="2257"/>
                  </a:cubicBezTo>
                  <a:cubicBezTo>
                    <a:pt x="13194" y="2335"/>
                    <a:pt x="13388" y="2413"/>
                    <a:pt x="13583" y="2491"/>
                  </a:cubicBezTo>
                  <a:cubicBezTo>
                    <a:pt x="13777" y="2530"/>
                    <a:pt x="13972" y="2608"/>
                    <a:pt x="14166" y="2685"/>
                  </a:cubicBezTo>
                  <a:cubicBezTo>
                    <a:pt x="14361" y="2763"/>
                    <a:pt x="14556" y="2880"/>
                    <a:pt x="14750" y="2958"/>
                  </a:cubicBezTo>
                  <a:cubicBezTo>
                    <a:pt x="14906" y="3036"/>
                    <a:pt x="15101" y="3152"/>
                    <a:pt x="15256" y="3230"/>
                  </a:cubicBezTo>
                  <a:cubicBezTo>
                    <a:pt x="16930" y="1596"/>
                    <a:pt x="16930" y="1596"/>
                    <a:pt x="16930" y="1596"/>
                  </a:cubicBezTo>
                  <a:cubicBezTo>
                    <a:pt x="19965" y="4670"/>
                    <a:pt x="19965" y="4670"/>
                    <a:pt x="19965" y="4670"/>
                  </a:cubicBezTo>
                  <a:cubicBezTo>
                    <a:pt x="18292" y="6344"/>
                    <a:pt x="18292" y="6344"/>
                    <a:pt x="18292" y="6344"/>
                  </a:cubicBezTo>
                  <a:cubicBezTo>
                    <a:pt x="18409" y="6538"/>
                    <a:pt x="18486" y="6733"/>
                    <a:pt x="18603" y="6889"/>
                  </a:cubicBezTo>
                  <a:cubicBezTo>
                    <a:pt x="18681" y="7044"/>
                    <a:pt x="18759" y="7239"/>
                    <a:pt x="18798" y="7434"/>
                  </a:cubicBezTo>
                  <a:cubicBezTo>
                    <a:pt x="18915" y="7628"/>
                    <a:pt x="18992" y="7823"/>
                    <a:pt x="19031" y="8017"/>
                  </a:cubicBezTo>
                  <a:cubicBezTo>
                    <a:pt x="19109" y="8212"/>
                    <a:pt x="19148" y="8406"/>
                    <a:pt x="19226" y="8601"/>
                  </a:cubicBezTo>
                  <a:cubicBezTo>
                    <a:pt x="21600" y="8601"/>
                    <a:pt x="21600" y="8601"/>
                    <a:pt x="21600" y="8601"/>
                  </a:cubicBezTo>
                  <a:cubicBezTo>
                    <a:pt x="21600" y="12960"/>
                    <a:pt x="21600" y="12960"/>
                    <a:pt x="21600" y="12960"/>
                  </a:cubicBezTo>
                  <a:cubicBezTo>
                    <a:pt x="19109" y="12960"/>
                    <a:pt x="19109" y="12960"/>
                    <a:pt x="19109" y="12960"/>
                  </a:cubicBezTo>
                  <a:cubicBezTo>
                    <a:pt x="19070" y="13155"/>
                    <a:pt x="19031" y="13310"/>
                    <a:pt x="18954" y="13505"/>
                  </a:cubicBezTo>
                  <a:cubicBezTo>
                    <a:pt x="18915" y="13699"/>
                    <a:pt x="18798" y="13894"/>
                    <a:pt x="18720" y="14089"/>
                  </a:cubicBezTo>
                  <a:cubicBezTo>
                    <a:pt x="18642" y="14244"/>
                    <a:pt x="18564" y="14439"/>
                    <a:pt x="18486" y="14595"/>
                  </a:cubicBezTo>
                  <a:cubicBezTo>
                    <a:pt x="18409" y="14789"/>
                    <a:pt x="18292" y="14945"/>
                    <a:pt x="18214" y="15101"/>
                  </a:cubicBezTo>
                  <a:cubicBezTo>
                    <a:pt x="19965" y="16930"/>
                    <a:pt x="19965" y="16930"/>
                    <a:pt x="19965" y="16930"/>
                  </a:cubicBezTo>
                  <a:cubicBezTo>
                    <a:pt x="16930" y="19965"/>
                    <a:pt x="16930" y="19965"/>
                    <a:pt x="16930" y="19965"/>
                  </a:cubicBezTo>
                  <a:cubicBezTo>
                    <a:pt x="15101" y="18136"/>
                    <a:pt x="15101" y="18136"/>
                    <a:pt x="15101" y="18136"/>
                  </a:cubicBezTo>
                  <a:cubicBezTo>
                    <a:pt x="14945" y="18253"/>
                    <a:pt x="14789" y="18331"/>
                    <a:pt x="14595" y="18409"/>
                  </a:cubicBezTo>
                  <a:cubicBezTo>
                    <a:pt x="14439" y="18486"/>
                    <a:pt x="14244" y="18564"/>
                    <a:pt x="14050" y="18642"/>
                  </a:cubicBezTo>
                  <a:cubicBezTo>
                    <a:pt x="13894" y="18720"/>
                    <a:pt x="13699" y="18759"/>
                    <a:pt x="13505" y="18837"/>
                  </a:cubicBezTo>
                  <a:cubicBezTo>
                    <a:pt x="13349" y="18915"/>
                    <a:pt x="13155" y="18954"/>
                    <a:pt x="12999" y="18992"/>
                  </a:cubicBezTo>
                  <a:cubicBezTo>
                    <a:pt x="12999" y="21600"/>
                    <a:pt x="12999" y="21600"/>
                    <a:pt x="12999" y="21600"/>
                  </a:cubicBezTo>
                  <a:cubicBezTo>
                    <a:pt x="8640" y="21600"/>
                    <a:pt x="8640" y="21600"/>
                    <a:pt x="8640" y="21600"/>
                  </a:cubicBezTo>
                  <a:cubicBezTo>
                    <a:pt x="8640" y="18992"/>
                    <a:pt x="8640" y="18992"/>
                    <a:pt x="8640" y="18992"/>
                  </a:cubicBezTo>
                  <a:cubicBezTo>
                    <a:pt x="8445" y="18954"/>
                    <a:pt x="8290" y="18915"/>
                    <a:pt x="8095" y="18837"/>
                  </a:cubicBezTo>
                  <a:cubicBezTo>
                    <a:pt x="7901" y="18759"/>
                    <a:pt x="7745" y="18720"/>
                    <a:pt x="7550" y="18642"/>
                  </a:cubicBezTo>
                  <a:cubicBezTo>
                    <a:pt x="7356" y="18564"/>
                    <a:pt x="7161" y="18486"/>
                    <a:pt x="7005" y="18409"/>
                  </a:cubicBezTo>
                  <a:cubicBezTo>
                    <a:pt x="6850" y="18331"/>
                    <a:pt x="6655" y="18253"/>
                    <a:pt x="6499" y="18136"/>
                  </a:cubicBezTo>
                  <a:cubicBezTo>
                    <a:pt x="4670" y="19965"/>
                    <a:pt x="4670" y="19965"/>
                    <a:pt x="4670" y="19965"/>
                  </a:cubicBezTo>
                  <a:cubicBezTo>
                    <a:pt x="1635" y="16930"/>
                    <a:pt x="1635" y="16930"/>
                    <a:pt x="1635" y="16930"/>
                  </a:cubicBezTo>
                  <a:cubicBezTo>
                    <a:pt x="3425" y="15101"/>
                    <a:pt x="3425" y="15101"/>
                    <a:pt x="3425" y="15101"/>
                  </a:cubicBezTo>
                  <a:cubicBezTo>
                    <a:pt x="3308" y="14945"/>
                    <a:pt x="3230" y="14789"/>
                    <a:pt x="3114" y="14595"/>
                  </a:cubicBezTo>
                  <a:cubicBezTo>
                    <a:pt x="3036" y="14439"/>
                    <a:pt x="2958" y="14244"/>
                    <a:pt x="2919" y="14089"/>
                  </a:cubicBezTo>
                  <a:cubicBezTo>
                    <a:pt x="2802" y="13894"/>
                    <a:pt x="2724" y="13699"/>
                    <a:pt x="2646" y="13505"/>
                  </a:cubicBezTo>
                  <a:cubicBezTo>
                    <a:pt x="2569" y="13310"/>
                    <a:pt x="2530" y="13155"/>
                    <a:pt x="2491" y="12960"/>
                  </a:cubicBezTo>
                  <a:cubicBezTo>
                    <a:pt x="0" y="12960"/>
                    <a:pt x="0" y="12960"/>
                    <a:pt x="0" y="12960"/>
                  </a:cubicBezTo>
                  <a:cubicBezTo>
                    <a:pt x="0" y="8601"/>
                    <a:pt x="0" y="8601"/>
                    <a:pt x="0" y="8601"/>
                  </a:cubicBezTo>
                  <a:cubicBezTo>
                    <a:pt x="2413" y="8601"/>
                    <a:pt x="2413" y="8601"/>
                    <a:pt x="2413" y="8601"/>
                  </a:cubicBezTo>
                  <a:cubicBezTo>
                    <a:pt x="2452" y="8406"/>
                    <a:pt x="2530" y="8212"/>
                    <a:pt x="2569" y="8017"/>
                  </a:cubicBezTo>
                  <a:cubicBezTo>
                    <a:pt x="2608" y="7823"/>
                    <a:pt x="2685" y="7628"/>
                    <a:pt x="2802" y="7434"/>
                  </a:cubicBezTo>
                  <a:cubicBezTo>
                    <a:pt x="2880" y="7239"/>
                    <a:pt x="2958" y="7044"/>
                    <a:pt x="3036" y="6889"/>
                  </a:cubicBezTo>
                  <a:cubicBezTo>
                    <a:pt x="3114" y="6733"/>
                    <a:pt x="3191" y="6538"/>
                    <a:pt x="3308" y="6344"/>
                  </a:cubicBezTo>
                  <a:cubicBezTo>
                    <a:pt x="1635" y="4670"/>
                    <a:pt x="1635" y="4670"/>
                    <a:pt x="1635" y="4670"/>
                  </a:cubicBezTo>
                  <a:cubicBezTo>
                    <a:pt x="4670" y="1596"/>
                    <a:pt x="4670" y="1596"/>
                    <a:pt x="4670" y="1596"/>
                  </a:cubicBezTo>
                  <a:cubicBezTo>
                    <a:pt x="6344" y="3230"/>
                    <a:pt x="6344" y="3230"/>
                    <a:pt x="6344" y="3230"/>
                  </a:cubicBezTo>
                  <a:cubicBezTo>
                    <a:pt x="6499" y="3152"/>
                    <a:pt x="6694" y="3036"/>
                    <a:pt x="6889" y="2958"/>
                  </a:cubicBezTo>
                  <a:cubicBezTo>
                    <a:pt x="7083" y="2880"/>
                    <a:pt x="7278" y="2763"/>
                    <a:pt x="7472" y="2685"/>
                  </a:cubicBezTo>
                  <a:cubicBezTo>
                    <a:pt x="7628" y="2608"/>
                    <a:pt x="7823" y="2530"/>
                    <a:pt x="8017" y="2491"/>
                  </a:cubicBezTo>
                  <a:cubicBezTo>
                    <a:pt x="8212" y="2413"/>
                    <a:pt x="8406" y="2335"/>
                    <a:pt x="8640" y="2257"/>
                  </a:cubicBezTo>
                  <a:cubicBezTo>
                    <a:pt x="8640" y="0"/>
                    <a:pt x="8640" y="0"/>
                    <a:pt x="8640" y="0"/>
                  </a:cubicBezTo>
                  <a:lnTo>
                    <a:pt x="12999" y="0"/>
                  </a:lnTo>
                  <a:close/>
                  <a:moveTo>
                    <a:pt x="12143" y="856"/>
                  </a:moveTo>
                  <a:cubicBezTo>
                    <a:pt x="9496" y="856"/>
                    <a:pt x="9496" y="856"/>
                    <a:pt x="9496" y="856"/>
                  </a:cubicBezTo>
                  <a:cubicBezTo>
                    <a:pt x="9496" y="2919"/>
                    <a:pt x="9496" y="2919"/>
                    <a:pt x="9496" y="2919"/>
                  </a:cubicBezTo>
                  <a:cubicBezTo>
                    <a:pt x="8874" y="3152"/>
                    <a:pt x="8874" y="3152"/>
                    <a:pt x="8874" y="3152"/>
                  </a:cubicBezTo>
                  <a:cubicBezTo>
                    <a:pt x="8679" y="3152"/>
                    <a:pt x="8484" y="3230"/>
                    <a:pt x="8329" y="3269"/>
                  </a:cubicBezTo>
                  <a:cubicBezTo>
                    <a:pt x="8173" y="3347"/>
                    <a:pt x="7978" y="3425"/>
                    <a:pt x="7784" y="3503"/>
                  </a:cubicBezTo>
                  <a:cubicBezTo>
                    <a:pt x="7589" y="3542"/>
                    <a:pt x="7434" y="3619"/>
                    <a:pt x="7278" y="3736"/>
                  </a:cubicBezTo>
                  <a:cubicBezTo>
                    <a:pt x="7083" y="3814"/>
                    <a:pt x="6928" y="3892"/>
                    <a:pt x="6811" y="4009"/>
                  </a:cubicBezTo>
                  <a:cubicBezTo>
                    <a:pt x="6188" y="4359"/>
                    <a:pt x="6188" y="4359"/>
                    <a:pt x="6188" y="4359"/>
                  </a:cubicBezTo>
                  <a:cubicBezTo>
                    <a:pt x="4670" y="2841"/>
                    <a:pt x="4670" y="2841"/>
                    <a:pt x="4670" y="2841"/>
                  </a:cubicBezTo>
                  <a:cubicBezTo>
                    <a:pt x="2841" y="4670"/>
                    <a:pt x="2841" y="4670"/>
                    <a:pt x="2841" y="4670"/>
                  </a:cubicBezTo>
                  <a:cubicBezTo>
                    <a:pt x="4359" y="6227"/>
                    <a:pt x="4359" y="6227"/>
                    <a:pt x="4359" y="6227"/>
                  </a:cubicBezTo>
                  <a:cubicBezTo>
                    <a:pt x="4048" y="6772"/>
                    <a:pt x="4048" y="6772"/>
                    <a:pt x="4048" y="6772"/>
                  </a:cubicBezTo>
                  <a:cubicBezTo>
                    <a:pt x="3970" y="6966"/>
                    <a:pt x="3853" y="7122"/>
                    <a:pt x="3775" y="7278"/>
                  </a:cubicBezTo>
                  <a:cubicBezTo>
                    <a:pt x="3697" y="7434"/>
                    <a:pt x="3619" y="7589"/>
                    <a:pt x="3542" y="7745"/>
                  </a:cubicBezTo>
                  <a:cubicBezTo>
                    <a:pt x="3503" y="7939"/>
                    <a:pt x="3425" y="8134"/>
                    <a:pt x="3386" y="8290"/>
                  </a:cubicBezTo>
                  <a:cubicBezTo>
                    <a:pt x="3347" y="8484"/>
                    <a:pt x="3308" y="8640"/>
                    <a:pt x="3269" y="8796"/>
                  </a:cubicBezTo>
                  <a:cubicBezTo>
                    <a:pt x="3114" y="9457"/>
                    <a:pt x="3114" y="9457"/>
                    <a:pt x="3114" y="9457"/>
                  </a:cubicBezTo>
                  <a:cubicBezTo>
                    <a:pt x="856" y="9457"/>
                    <a:pt x="856" y="9457"/>
                    <a:pt x="856" y="9457"/>
                  </a:cubicBezTo>
                  <a:cubicBezTo>
                    <a:pt x="856" y="12104"/>
                    <a:pt x="856" y="12104"/>
                    <a:pt x="856" y="12104"/>
                  </a:cubicBezTo>
                  <a:cubicBezTo>
                    <a:pt x="3152" y="12104"/>
                    <a:pt x="3152" y="12104"/>
                    <a:pt x="3152" y="12104"/>
                  </a:cubicBezTo>
                  <a:cubicBezTo>
                    <a:pt x="3308" y="12726"/>
                    <a:pt x="3308" y="12726"/>
                    <a:pt x="3308" y="12726"/>
                  </a:cubicBezTo>
                  <a:cubicBezTo>
                    <a:pt x="3386" y="12882"/>
                    <a:pt x="3425" y="13038"/>
                    <a:pt x="3503" y="13232"/>
                  </a:cubicBezTo>
                  <a:cubicBezTo>
                    <a:pt x="3542" y="13388"/>
                    <a:pt x="3581" y="13544"/>
                    <a:pt x="3658" y="13738"/>
                  </a:cubicBezTo>
                  <a:cubicBezTo>
                    <a:pt x="3736" y="13894"/>
                    <a:pt x="3814" y="14050"/>
                    <a:pt x="3892" y="14205"/>
                  </a:cubicBezTo>
                  <a:cubicBezTo>
                    <a:pt x="3970" y="14361"/>
                    <a:pt x="4048" y="14517"/>
                    <a:pt x="4164" y="14672"/>
                  </a:cubicBezTo>
                  <a:cubicBezTo>
                    <a:pt x="4515" y="15256"/>
                    <a:pt x="4515" y="15256"/>
                    <a:pt x="4515" y="15256"/>
                  </a:cubicBezTo>
                  <a:cubicBezTo>
                    <a:pt x="2841" y="16930"/>
                    <a:pt x="2841" y="16930"/>
                    <a:pt x="2841" y="16930"/>
                  </a:cubicBezTo>
                  <a:cubicBezTo>
                    <a:pt x="4670" y="18759"/>
                    <a:pt x="4670" y="18759"/>
                    <a:pt x="4670" y="18759"/>
                  </a:cubicBezTo>
                  <a:cubicBezTo>
                    <a:pt x="6344" y="17085"/>
                    <a:pt x="6344" y="17085"/>
                    <a:pt x="6344" y="17085"/>
                  </a:cubicBezTo>
                  <a:cubicBezTo>
                    <a:pt x="6966" y="17358"/>
                    <a:pt x="6966" y="17358"/>
                    <a:pt x="6966" y="17358"/>
                  </a:cubicBezTo>
                  <a:cubicBezTo>
                    <a:pt x="7083" y="17475"/>
                    <a:pt x="7239" y="17552"/>
                    <a:pt x="7395" y="17630"/>
                  </a:cubicBezTo>
                  <a:cubicBezTo>
                    <a:pt x="7550" y="17708"/>
                    <a:pt x="7706" y="17747"/>
                    <a:pt x="7862" y="17825"/>
                  </a:cubicBezTo>
                  <a:cubicBezTo>
                    <a:pt x="8017" y="17903"/>
                    <a:pt x="8212" y="17942"/>
                    <a:pt x="8368" y="18019"/>
                  </a:cubicBezTo>
                  <a:cubicBezTo>
                    <a:pt x="8562" y="18058"/>
                    <a:pt x="8718" y="18136"/>
                    <a:pt x="8874" y="18175"/>
                  </a:cubicBezTo>
                  <a:cubicBezTo>
                    <a:pt x="9496" y="18331"/>
                    <a:pt x="9496" y="18331"/>
                    <a:pt x="9496" y="18331"/>
                  </a:cubicBezTo>
                  <a:cubicBezTo>
                    <a:pt x="9496" y="20705"/>
                    <a:pt x="9496" y="20705"/>
                    <a:pt x="9496" y="20705"/>
                  </a:cubicBezTo>
                  <a:cubicBezTo>
                    <a:pt x="12143" y="20705"/>
                    <a:pt x="12143" y="20705"/>
                    <a:pt x="12143" y="20705"/>
                  </a:cubicBezTo>
                  <a:cubicBezTo>
                    <a:pt x="12143" y="18331"/>
                    <a:pt x="12143" y="18331"/>
                    <a:pt x="12143" y="18331"/>
                  </a:cubicBezTo>
                  <a:cubicBezTo>
                    <a:pt x="12726" y="18175"/>
                    <a:pt x="12726" y="18175"/>
                    <a:pt x="12726" y="18175"/>
                  </a:cubicBezTo>
                  <a:cubicBezTo>
                    <a:pt x="12882" y="18136"/>
                    <a:pt x="13077" y="18058"/>
                    <a:pt x="13232" y="18019"/>
                  </a:cubicBezTo>
                  <a:cubicBezTo>
                    <a:pt x="13427" y="17942"/>
                    <a:pt x="13583" y="17903"/>
                    <a:pt x="13738" y="17825"/>
                  </a:cubicBezTo>
                  <a:cubicBezTo>
                    <a:pt x="13933" y="17747"/>
                    <a:pt x="14089" y="17708"/>
                    <a:pt x="14244" y="17630"/>
                  </a:cubicBezTo>
                  <a:cubicBezTo>
                    <a:pt x="14361" y="17552"/>
                    <a:pt x="14517" y="17475"/>
                    <a:pt x="14672" y="17358"/>
                  </a:cubicBezTo>
                  <a:cubicBezTo>
                    <a:pt x="15256" y="17085"/>
                    <a:pt x="15256" y="17085"/>
                    <a:pt x="15256" y="17085"/>
                  </a:cubicBezTo>
                  <a:cubicBezTo>
                    <a:pt x="16930" y="18759"/>
                    <a:pt x="16930" y="18759"/>
                    <a:pt x="16930" y="18759"/>
                  </a:cubicBezTo>
                  <a:cubicBezTo>
                    <a:pt x="18759" y="16930"/>
                    <a:pt x="18759" y="16930"/>
                    <a:pt x="18759" y="16930"/>
                  </a:cubicBezTo>
                  <a:cubicBezTo>
                    <a:pt x="17085" y="15256"/>
                    <a:pt x="17085" y="15256"/>
                    <a:pt x="17085" y="15256"/>
                  </a:cubicBezTo>
                  <a:cubicBezTo>
                    <a:pt x="17436" y="14672"/>
                    <a:pt x="17436" y="14672"/>
                    <a:pt x="17436" y="14672"/>
                  </a:cubicBezTo>
                  <a:cubicBezTo>
                    <a:pt x="17552" y="14517"/>
                    <a:pt x="17630" y="14361"/>
                    <a:pt x="17708" y="14205"/>
                  </a:cubicBezTo>
                  <a:cubicBezTo>
                    <a:pt x="17825" y="14050"/>
                    <a:pt x="17903" y="13894"/>
                    <a:pt x="17942" y="13738"/>
                  </a:cubicBezTo>
                  <a:cubicBezTo>
                    <a:pt x="18019" y="13544"/>
                    <a:pt x="18097" y="13388"/>
                    <a:pt x="18136" y="13232"/>
                  </a:cubicBezTo>
                  <a:cubicBezTo>
                    <a:pt x="18175" y="13038"/>
                    <a:pt x="18253" y="12882"/>
                    <a:pt x="18292" y="12726"/>
                  </a:cubicBezTo>
                  <a:cubicBezTo>
                    <a:pt x="18448" y="12104"/>
                    <a:pt x="18448" y="12104"/>
                    <a:pt x="18448" y="12104"/>
                  </a:cubicBezTo>
                  <a:cubicBezTo>
                    <a:pt x="20744" y="12104"/>
                    <a:pt x="20744" y="12104"/>
                    <a:pt x="20744" y="12104"/>
                  </a:cubicBezTo>
                  <a:cubicBezTo>
                    <a:pt x="20744" y="9457"/>
                    <a:pt x="20744" y="9457"/>
                    <a:pt x="20744" y="9457"/>
                  </a:cubicBezTo>
                  <a:cubicBezTo>
                    <a:pt x="18525" y="9457"/>
                    <a:pt x="18525" y="9457"/>
                    <a:pt x="18525" y="9457"/>
                  </a:cubicBezTo>
                  <a:cubicBezTo>
                    <a:pt x="18370" y="8796"/>
                    <a:pt x="18370" y="8796"/>
                    <a:pt x="18370" y="8796"/>
                  </a:cubicBezTo>
                  <a:cubicBezTo>
                    <a:pt x="18331" y="8640"/>
                    <a:pt x="18292" y="8484"/>
                    <a:pt x="18214" y="8290"/>
                  </a:cubicBezTo>
                  <a:cubicBezTo>
                    <a:pt x="18175" y="8134"/>
                    <a:pt x="18136" y="7939"/>
                    <a:pt x="18058" y="7745"/>
                  </a:cubicBezTo>
                  <a:cubicBezTo>
                    <a:pt x="17981" y="7589"/>
                    <a:pt x="17903" y="7434"/>
                    <a:pt x="17825" y="7278"/>
                  </a:cubicBezTo>
                  <a:cubicBezTo>
                    <a:pt x="17747" y="7122"/>
                    <a:pt x="17630" y="6966"/>
                    <a:pt x="17552" y="6772"/>
                  </a:cubicBezTo>
                  <a:cubicBezTo>
                    <a:pt x="17241" y="6227"/>
                    <a:pt x="17241" y="6227"/>
                    <a:pt x="17241" y="6227"/>
                  </a:cubicBezTo>
                  <a:cubicBezTo>
                    <a:pt x="18759" y="4670"/>
                    <a:pt x="18759" y="4670"/>
                    <a:pt x="18759" y="4670"/>
                  </a:cubicBezTo>
                  <a:cubicBezTo>
                    <a:pt x="16930" y="2841"/>
                    <a:pt x="16930" y="2841"/>
                    <a:pt x="16930" y="2841"/>
                  </a:cubicBezTo>
                  <a:cubicBezTo>
                    <a:pt x="15412" y="4359"/>
                    <a:pt x="15412" y="4359"/>
                    <a:pt x="15412" y="4359"/>
                  </a:cubicBezTo>
                  <a:cubicBezTo>
                    <a:pt x="14828" y="4009"/>
                    <a:pt x="14828" y="4009"/>
                    <a:pt x="14828" y="4009"/>
                  </a:cubicBezTo>
                  <a:cubicBezTo>
                    <a:pt x="14672" y="3892"/>
                    <a:pt x="14517" y="3814"/>
                    <a:pt x="14361" y="3736"/>
                  </a:cubicBezTo>
                  <a:cubicBezTo>
                    <a:pt x="14166" y="3619"/>
                    <a:pt x="14011" y="3542"/>
                    <a:pt x="13855" y="3503"/>
                  </a:cubicBezTo>
                  <a:cubicBezTo>
                    <a:pt x="13661" y="3425"/>
                    <a:pt x="13466" y="3347"/>
                    <a:pt x="13271" y="3269"/>
                  </a:cubicBezTo>
                  <a:cubicBezTo>
                    <a:pt x="13116" y="3230"/>
                    <a:pt x="12921" y="3152"/>
                    <a:pt x="12726" y="3152"/>
                  </a:cubicBezTo>
                  <a:cubicBezTo>
                    <a:pt x="12143" y="2919"/>
                    <a:pt x="12143" y="2919"/>
                    <a:pt x="12143" y="2919"/>
                  </a:cubicBezTo>
                  <a:lnTo>
                    <a:pt x="12143" y="856"/>
                  </a:lnTo>
                  <a:close/>
                  <a:moveTo>
                    <a:pt x="10819" y="14672"/>
                  </a:moveTo>
                  <a:cubicBezTo>
                    <a:pt x="10275" y="14672"/>
                    <a:pt x="9769" y="14595"/>
                    <a:pt x="9302" y="14400"/>
                  </a:cubicBezTo>
                  <a:cubicBezTo>
                    <a:pt x="8796" y="14166"/>
                    <a:pt x="8406" y="13894"/>
                    <a:pt x="8056" y="13505"/>
                  </a:cubicBezTo>
                  <a:cubicBezTo>
                    <a:pt x="7706" y="13194"/>
                    <a:pt x="7395" y="12765"/>
                    <a:pt x="7200" y="12298"/>
                  </a:cubicBezTo>
                  <a:cubicBezTo>
                    <a:pt x="7005" y="11831"/>
                    <a:pt x="6889" y="11325"/>
                    <a:pt x="6889" y="10781"/>
                  </a:cubicBezTo>
                  <a:cubicBezTo>
                    <a:pt x="6889" y="10236"/>
                    <a:pt x="7005" y="9730"/>
                    <a:pt x="7200" y="9263"/>
                  </a:cubicBezTo>
                  <a:cubicBezTo>
                    <a:pt x="7395" y="8796"/>
                    <a:pt x="7706" y="8406"/>
                    <a:pt x="8056" y="8056"/>
                  </a:cubicBezTo>
                  <a:cubicBezTo>
                    <a:pt x="8406" y="7667"/>
                    <a:pt x="8796" y="7395"/>
                    <a:pt x="9302" y="7200"/>
                  </a:cubicBezTo>
                  <a:cubicBezTo>
                    <a:pt x="9769" y="7005"/>
                    <a:pt x="10275" y="6889"/>
                    <a:pt x="10819" y="6889"/>
                  </a:cubicBezTo>
                  <a:cubicBezTo>
                    <a:pt x="11364" y="6889"/>
                    <a:pt x="11870" y="7005"/>
                    <a:pt x="12337" y="7200"/>
                  </a:cubicBezTo>
                  <a:cubicBezTo>
                    <a:pt x="12804" y="7395"/>
                    <a:pt x="13194" y="7667"/>
                    <a:pt x="13544" y="8056"/>
                  </a:cubicBezTo>
                  <a:cubicBezTo>
                    <a:pt x="13933" y="8406"/>
                    <a:pt x="14205" y="8796"/>
                    <a:pt x="14400" y="9263"/>
                  </a:cubicBezTo>
                  <a:cubicBezTo>
                    <a:pt x="14595" y="9730"/>
                    <a:pt x="14711" y="10236"/>
                    <a:pt x="14711" y="10781"/>
                  </a:cubicBezTo>
                  <a:cubicBezTo>
                    <a:pt x="14711" y="11325"/>
                    <a:pt x="14595" y="11831"/>
                    <a:pt x="14400" y="12298"/>
                  </a:cubicBezTo>
                  <a:cubicBezTo>
                    <a:pt x="14205" y="12765"/>
                    <a:pt x="13933" y="13194"/>
                    <a:pt x="13544" y="13505"/>
                  </a:cubicBezTo>
                  <a:cubicBezTo>
                    <a:pt x="13194" y="13894"/>
                    <a:pt x="12804" y="14166"/>
                    <a:pt x="12337" y="14400"/>
                  </a:cubicBezTo>
                  <a:cubicBezTo>
                    <a:pt x="11870" y="14595"/>
                    <a:pt x="11364" y="14672"/>
                    <a:pt x="10819" y="14672"/>
                  </a:cubicBezTo>
                  <a:close/>
                  <a:moveTo>
                    <a:pt x="10819" y="13816"/>
                  </a:moveTo>
                  <a:cubicBezTo>
                    <a:pt x="11209" y="13816"/>
                    <a:pt x="11598" y="13738"/>
                    <a:pt x="11987" y="13583"/>
                  </a:cubicBezTo>
                  <a:cubicBezTo>
                    <a:pt x="12337" y="13388"/>
                    <a:pt x="12649" y="13194"/>
                    <a:pt x="12921" y="12921"/>
                  </a:cubicBezTo>
                  <a:cubicBezTo>
                    <a:pt x="13194" y="12649"/>
                    <a:pt x="13427" y="12337"/>
                    <a:pt x="13583" y="11948"/>
                  </a:cubicBezTo>
                  <a:cubicBezTo>
                    <a:pt x="13777" y="11598"/>
                    <a:pt x="13855" y="11209"/>
                    <a:pt x="13855" y="10781"/>
                  </a:cubicBezTo>
                  <a:cubicBezTo>
                    <a:pt x="13855" y="10391"/>
                    <a:pt x="13777" y="10002"/>
                    <a:pt x="13583" y="9613"/>
                  </a:cubicBezTo>
                  <a:cubicBezTo>
                    <a:pt x="13427" y="9263"/>
                    <a:pt x="13194" y="8912"/>
                    <a:pt x="12921" y="8640"/>
                  </a:cubicBezTo>
                  <a:cubicBezTo>
                    <a:pt x="12649" y="8406"/>
                    <a:pt x="12337" y="8173"/>
                    <a:pt x="11987" y="8017"/>
                  </a:cubicBezTo>
                  <a:cubicBezTo>
                    <a:pt x="11598" y="7823"/>
                    <a:pt x="11209" y="7745"/>
                    <a:pt x="10819" y="7745"/>
                  </a:cubicBezTo>
                  <a:cubicBezTo>
                    <a:pt x="10391" y="7745"/>
                    <a:pt x="10002" y="7823"/>
                    <a:pt x="9652" y="8017"/>
                  </a:cubicBezTo>
                  <a:cubicBezTo>
                    <a:pt x="9263" y="8173"/>
                    <a:pt x="8951" y="8406"/>
                    <a:pt x="8679" y="8640"/>
                  </a:cubicBezTo>
                  <a:cubicBezTo>
                    <a:pt x="8406" y="8912"/>
                    <a:pt x="8173" y="9263"/>
                    <a:pt x="8017" y="9613"/>
                  </a:cubicBezTo>
                  <a:cubicBezTo>
                    <a:pt x="7862" y="10002"/>
                    <a:pt x="7784" y="10391"/>
                    <a:pt x="7784" y="10781"/>
                  </a:cubicBezTo>
                  <a:cubicBezTo>
                    <a:pt x="7784" y="11209"/>
                    <a:pt x="7862" y="11598"/>
                    <a:pt x="8017" y="11948"/>
                  </a:cubicBezTo>
                  <a:cubicBezTo>
                    <a:pt x="8173" y="12337"/>
                    <a:pt x="8406" y="12649"/>
                    <a:pt x="8679" y="12921"/>
                  </a:cubicBezTo>
                  <a:cubicBezTo>
                    <a:pt x="8951" y="13194"/>
                    <a:pt x="9263" y="13388"/>
                    <a:pt x="9652" y="13583"/>
                  </a:cubicBezTo>
                  <a:cubicBezTo>
                    <a:pt x="10002" y="13738"/>
                    <a:pt x="10391" y="13816"/>
                    <a:pt x="10819" y="13816"/>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80" name="Shape 3846">
              <a:extLst>
                <a:ext uri="{FF2B5EF4-FFF2-40B4-BE49-F238E27FC236}">
                  <a16:creationId xmlns:a16="http://schemas.microsoft.com/office/drawing/2014/main" id="{6CBACBE0-EBC8-4AF9-AC10-9605BED6C94B}"/>
                </a:ext>
              </a:extLst>
            </p:cNvPr>
            <p:cNvSpPr/>
            <p:nvPr/>
          </p:nvSpPr>
          <p:spPr>
            <a:xfrm>
              <a:off x="2233170" y="4092072"/>
              <a:ext cx="243788" cy="284419"/>
            </a:xfrm>
            <a:custGeom>
              <a:avLst/>
              <a:gdLst/>
              <a:ahLst/>
              <a:cxnLst>
                <a:cxn ang="0">
                  <a:pos x="wd2" y="hd2"/>
                </a:cxn>
                <a:cxn ang="5400000">
                  <a:pos x="wd2" y="hd2"/>
                </a:cxn>
                <a:cxn ang="10800000">
                  <a:pos x="wd2" y="hd2"/>
                </a:cxn>
                <a:cxn ang="16200000">
                  <a:pos x="wd2" y="hd2"/>
                </a:cxn>
              </a:cxnLst>
              <a:rect l="0" t="0" r="r" b="b"/>
              <a:pathLst>
                <a:path w="21600" h="21600" extrusionOk="0">
                  <a:moveTo>
                    <a:pt x="12458" y="3195"/>
                  </a:moveTo>
                  <a:cubicBezTo>
                    <a:pt x="13753" y="3403"/>
                    <a:pt x="14966" y="3750"/>
                    <a:pt x="16099" y="4306"/>
                  </a:cubicBezTo>
                  <a:cubicBezTo>
                    <a:pt x="17191" y="4827"/>
                    <a:pt x="18162" y="5487"/>
                    <a:pt x="18930" y="6286"/>
                  </a:cubicBezTo>
                  <a:cubicBezTo>
                    <a:pt x="19739" y="7084"/>
                    <a:pt x="20387" y="8022"/>
                    <a:pt x="20872" y="9064"/>
                  </a:cubicBezTo>
                  <a:cubicBezTo>
                    <a:pt x="21357" y="10105"/>
                    <a:pt x="21600" y="11182"/>
                    <a:pt x="21600" y="12328"/>
                  </a:cubicBezTo>
                  <a:cubicBezTo>
                    <a:pt x="21600" y="13648"/>
                    <a:pt x="21317" y="14863"/>
                    <a:pt x="20751" y="15974"/>
                  </a:cubicBezTo>
                  <a:cubicBezTo>
                    <a:pt x="20184" y="17086"/>
                    <a:pt x="19416" y="18058"/>
                    <a:pt x="18404" y="18891"/>
                  </a:cubicBezTo>
                  <a:cubicBezTo>
                    <a:pt x="17434" y="19759"/>
                    <a:pt x="16301" y="20419"/>
                    <a:pt x="14966" y="20905"/>
                  </a:cubicBezTo>
                  <a:cubicBezTo>
                    <a:pt x="13672" y="21357"/>
                    <a:pt x="12256" y="21600"/>
                    <a:pt x="10800" y="21600"/>
                  </a:cubicBezTo>
                  <a:cubicBezTo>
                    <a:pt x="9303" y="21600"/>
                    <a:pt x="7928" y="21357"/>
                    <a:pt x="6593" y="20905"/>
                  </a:cubicBezTo>
                  <a:cubicBezTo>
                    <a:pt x="5299" y="20419"/>
                    <a:pt x="4126" y="19759"/>
                    <a:pt x="3155" y="18891"/>
                  </a:cubicBezTo>
                  <a:cubicBezTo>
                    <a:pt x="2184" y="18058"/>
                    <a:pt x="1375" y="17086"/>
                    <a:pt x="849" y="15974"/>
                  </a:cubicBezTo>
                  <a:cubicBezTo>
                    <a:pt x="283" y="14863"/>
                    <a:pt x="0" y="13648"/>
                    <a:pt x="0" y="12328"/>
                  </a:cubicBezTo>
                  <a:cubicBezTo>
                    <a:pt x="0" y="11182"/>
                    <a:pt x="243" y="10105"/>
                    <a:pt x="688" y="9064"/>
                  </a:cubicBezTo>
                  <a:cubicBezTo>
                    <a:pt x="1173" y="8022"/>
                    <a:pt x="1820" y="7084"/>
                    <a:pt x="2629" y="6286"/>
                  </a:cubicBezTo>
                  <a:cubicBezTo>
                    <a:pt x="3438" y="5487"/>
                    <a:pt x="4369" y="4827"/>
                    <a:pt x="5501" y="4306"/>
                  </a:cubicBezTo>
                  <a:cubicBezTo>
                    <a:pt x="6593" y="3750"/>
                    <a:pt x="7807" y="3403"/>
                    <a:pt x="9101" y="3195"/>
                  </a:cubicBezTo>
                  <a:cubicBezTo>
                    <a:pt x="8939" y="3021"/>
                    <a:pt x="8778" y="2848"/>
                    <a:pt x="8697" y="2605"/>
                  </a:cubicBezTo>
                  <a:cubicBezTo>
                    <a:pt x="8575" y="2396"/>
                    <a:pt x="8535" y="2188"/>
                    <a:pt x="8535" y="1945"/>
                  </a:cubicBezTo>
                  <a:cubicBezTo>
                    <a:pt x="8535" y="1667"/>
                    <a:pt x="8575" y="1424"/>
                    <a:pt x="8697" y="1181"/>
                  </a:cubicBezTo>
                  <a:cubicBezTo>
                    <a:pt x="8818" y="938"/>
                    <a:pt x="8980" y="729"/>
                    <a:pt x="9222" y="590"/>
                  </a:cubicBezTo>
                  <a:cubicBezTo>
                    <a:pt x="9425" y="417"/>
                    <a:pt x="9667" y="278"/>
                    <a:pt x="9910" y="174"/>
                  </a:cubicBezTo>
                  <a:cubicBezTo>
                    <a:pt x="10193" y="35"/>
                    <a:pt x="10476" y="0"/>
                    <a:pt x="10800" y="0"/>
                  </a:cubicBezTo>
                  <a:cubicBezTo>
                    <a:pt x="11083" y="0"/>
                    <a:pt x="11407" y="35"/>
                    <a:pt x="11649" y="174"/>
                  </a:cubicBezTo>
                  <a:cubicBezTo>
                    <a:pt x="11933" y="278"/>
                    <a:pt x="12175" y="417"/>
                    <a:pt x="12378" y="590"/>
                  </a:cubicBezTo>
                  <a:cubicBezTo>
                    <a:pt x="12580" y="729"/>
                    <a:pt x="12742" y="938"/>
                    <a:pt x="12863" y="1181"/>
                  </a:cubicBezTo>
                  <a:cubicBezTo>
                    <a:pt x="12984" y="1424"/>
                    <a:pt x="13065" y="1667"/>
                    <a:pt x="13065" y="1945"/>
                  </a:cubicBezTo>
                  <a:cubicBezTo>
                    <a:pt x="13065" y="2188"/>
                    <a:pt x="12984" y="2396"/>
                    <a:pt x="12903" y="2605"/>
                  </a:cubicBezTo>
                  <a:cubicBezTo>
                    <a:pt x="12782" y="2848"/>
                    <a:pt x="12661" y="3021"/>
                    <a:pt x="12458" y="3195"/>
                  </a:cubicBezTo>
                  <a:close/>
                  <a:moveTo>
                    <a:pt x="10800" y="20836"/>
                  </a:moveTo>
                  <a:cubicBezTo>
                    <a:pt x="12175" y="20836"/>
                    <a:pt x="13429" y="20628"/>
                    <a:pt x="14643" y="20176"/>
                  </a:cubicBezTo>
                  <a:cubicBezTo>
                    <a:pt x="15816" y="19725"/>
                    <a:pt x="16867" y="19100"/>
                    <a:pt x="17798" y="18370"/>
                  </a:cubicBezTo>
                  <a:cubicBezTo>
                    <a:pt x="18688" y="17572"/>
                    <a:pt x="19375" y="16669"/>
                    <a:pt x="19901" y="15627"/>
                  </a:cubicBezTo>
                  <a:cubicBezTo>
                    <a:pt x="20427" y="14620"/>
                    <a:pt x="20670" y="13509"/>
                    <a:pt x="20670" y="12328"/>
                  </a:cubicBezTo>
                  <a:cubicBezTo>
                    <a:pt x="20670" y="11182"/>
                    <a:pt x="20427" y="10071"/>
                    <a:pt x="19901" y="9029"/>
                  </a:cubicBezTo>
                  <a:cubicBezTo>
                    <a:pt x="19375" y="8022"/>
                    <a:pt x="18688" y="7119"/>
                    <a:pt x="17798" y="6320"/>
                  </a:cubicBezTo>
                  <a:cubicBezTo>
                    <a:pt x="16867" y="5591"/>
                    <a:pt x="15816" y="4966"/>
                    <a:pt x="14643" y="4514"/>
                  </a:cubicBezTo>
                  <a:cubicBezTo>
                    <a:pt x="13429" y="4063"/>
                    <a:pt x="12175" y="3855"/>
                    <a:pt x="10800" y="3855"/>
                  </a:cubicBezTo>
                  <a:cubicBezTo>
                    <a:pt x="9425" y="3855"/>
                    <a:pt x="8130" y="4063"/>
                    <a:pt x="6957" y="4514"/>
                  </a:cubicBezTo>
                  <a:cubicBezTo>
                    <a:pt x="5744" y="4966"/>
                    <a:pt x="4692" y="5591"/>
                    <a:pt x="3762" y="6320"/>
                  </a:cubicBezTo>
                  <a:cubicBezTo>
                    <a:pt x="2912" y="7119"/>
                    <a:pt x="2184" y="8022"/>
                    <a:pt x="1658" y="9029"/>
                  </a:cubicBezTo>
                  <a:cubicBezTo>
                    <a:pt x="1133" y="10071"/>
                    <a:pt x="890" y="11182"/>
                    <a:pt x="890" y="12328"/>
                  </a:cubicBezTo>
                  <a:cubicBezTo>
                    <a:pt x="890" y="13509"/>
                    <a:pt x="1133" y="14620"/>
                    <a:pt x="1658" y="15627"/>
                  </a:cubicBezTo>
                  <a:cubicBezTo>
                    <a:pt x="2184" y="16669"/>
                    <a:pt x="2912" y="17572"/>
                    <a:pt x="3762" y="18370"/>
                  </a:cubicBezTo>
                  <a:cubicBezTo>
                    <a:pt x="4692" y="19100"/>
                    <a:pt x="5744" y="19725"/>
                    <a:pt x="6957" y="20176"/>
                  </a:cubicBezTo>
                  <a:cubicBezTo>
                    <a:pt x="8130" y="20628"/>
                    <a:pt x="9425" y="20836"/>
                    <a:pt x="10800" y="20836"/>
                  </a:cubicBezTo>
                  <a:close/>
                  <a:moveTo>
                    <a:pt x="5420" y="17016"/>
                  </a:moveTo>
                  <a:cubicBezTo>
                    <a:pt x="8818" y="10661"/>
                    <a:pt x="8818" y="10661"/>
                    <a:pt x="8818" y="10661"/>
                  </a:cubicBezTo>
                  <a:cubicBezTo>
                    <a:pt x="16139" y="7744"/>
                    <a:pt x="16139" y="7744"/>
                    <a:pt x="16139" y="7744"/>
                  </a:cubicBezTo>
                  <a:cubicBezTo>
                    <a:pt x="12701" y="14030"/>
                    <a:pt x="12701" y="14030"/>
                    <a:pt x="12701" y="14030"/>
                  </a:cubicBezTo>
                  <a:lnTo>
                    <a:pt x="5420" y="17016"/>
                  </a:lnTo>
                  <a:close/>
                  <a:moveTo>
                    <a:pt x="9303" y="11633"/>
                  </a:moveTo>
                  <a:cubicBezTo>
                    <a:pt x="7240" y="15384"/>
                    <a:pt x="7240" y="15384"/>
                    <a:pt x="7240" y="15384"/>
                  </a:cubicBezTo>
                  <a:cubicBezTo>
                    <a:pt x="11569" y="13613"/>
                    <a:pt x="11569" y="13613"/>
                    <a:pt x="11569" y="13613"/>
                  </a:cubicBezTo>
                  <a:lnTo>
                    <a:pt x="9303" y="11633"/>
                  </a:lnTo>
                  <a:close/>
                  <a:moveTo>
                    <a:pt x="10800" y="764"/>
                  </a:moveTo>
                  <a:cubicBezTo>
                    <a:pt x="10598" y="764"/>
                    <a:pt x="10436" y="799"/>
                    <a:pt x="10274" y="868"/>
                  </a:cubicBezTo>
                  <a:cubicBezTo>
                    <a:pt x="10072" y="903"/>
                    <a:pt x="9951" y="1007"/>
                    <a:pt x="9829" y="1146"/>
                  </a:cubicBezTo>
                  <a:cubicBezTo>
                    <a:pt x="9708" y="1215"/>
                    <a:pt x="9587" y="1354"/>
                    <a:pt x="9506" y="1493"/>
                  </a:cubicBezTo>
                  <a:cubicBezTo>
                    <a:pt x="9465" y="1632"/>
                    <a:pt x="9425" y="1806"/>
                    <a:pt x="9425" y="1945"/>
                  </a:cubicBezTo>
                  <a:cubicBezTo>
                    <a:pt x="9425" y="2084"/>
                    <a:pt x="9465" y="2223"/>
                    <a:pt x="9506" y="2361"/>
                  </a:cubicBezTo>
                  <a:cubicBezTo>
                    <a:pt x="9587" y="2500"/>
                    <a:pt x="9708" y="2639"/>
                    <a:pt x="9829" y="2743"/>
                  </a:cubicBezTo>
                  <a:cubicBezTo>
                    <a:pt x="9951" y="2848"/>
                    <a:pt x="10072" y="2917"/>
                    <a:pt x="10274" y="2986"/>
                  </a:cubicBezTo>
                  <a:cubicBezTo>
                    <a:pt x="10436" y="3056"/>
                    <a:pt x="10598" y="3091"/>
                    <a:pt x="10800" y="3091"/>
                  </a:cubicBezTo>
                  <a:cubicBezTo>
                    <a:pt x="10962" y="3091"/>
                    <a:pt x="11124" y="3056"/>
                    <a:pt x="11326" y="2986"/>
                  </a:cubicBezTo>
                  <a:cubicBezTo>
                    <a:pt x="11488" y="2917"/>
                    <a:pt x="11649" y="2848"/>
                    <a:pt x="11730" y="2743"/>
                  </a:cubicBezTo>
                  <a:cubicBezTo>
                    <a:pt x="11892" y="2639"/>
                    <a:pt x="11973" y="2500"/>
                    <a:pt x="12054" y="2361"/>
                  </a:cubicBezTo>
                  <a:cubicBezTo>
                    <a:pt x="12135" y="2223"/>
                    <a:pt x="12175" y="2084"/>
                    <a:pt x="12175" y="1945"/>
                  </a:cubicBezTo>
                  <a:cubicBezTo>
                    <a:pt x="12175" y="1806"/>
                    <a:pt x="12135" y="1632"/>
                    <a:pt x="12054" y="1493"/>
                  </a:cubicBezTo>
                  <a:cubicBezTo>
                    <a:pt x="11973" y="1354"/>
                    <a:pt x="11892" y="1215"/>
                    <a:pt x="11730" y="1146"/>
                  </a:cubicBezTo>
                  <a:cubicBezTo>
                    <a:pt x="11649" y="1007"/>
                    <a:pt x="11488" y="903"/>
                    <a:pt x="11326" y="868"/>
                  </a:cubicBezTo>
                  <a:cubicBezTo>
                    <a:pt x="11124" y="799"/>
                    <a:pt x="10962" y="764"/>
                    <a:pt x="10800" y="764"/>
                  </a:cubicBezTo>
                  <a:close/>
                  <a:moveTo>
                    <a:pt x="12256" y="13057"/>
                  </a:moveTo>
                  <a:cubicBezTo>
                    <a:pt x="14279" y="9376"/>
                    <a:pt x="14279" y="9376"/>
                    <a:pt x="14279" y="9376"/>
                  </a:cubicBezTo>
                  <a:cubicBezTo>
                    <a:pt x="9951" y="11078"/>
                    <a:pt x="9951" y="11078"/>
                    <a:pt x="9951" y="11078"/>
                  </a:cubicBezTo>
                  <a:lnTo>
                    <a:pt x="12256" y="13057"/>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81" name="Shape 3847">
              <a:extLst>
                <a:ext uri="{FF2B5EF4-FFF2-40B4-BE49-F238E27FC236}">
                  <a16:creationId xmlns:a16="http://schemas.microsoft.com/office/drawing/2014/main" id="{6EF23C21-7BDC-42AA-8E2D-1705B6A2EC10}"/>
                </a:ext>
              </a:extLst>
            </p:cNvPr>
            <p:cNvSpPr/>
            <p:nvPr/>
          </p:nvSpPr>
          <p:spPr>
            <a:xfrm>
              <a:off x="2856842" y="4127923"/>
              <a:ext cx="243788" cy="212717"/>
            </a:xfrm>
            <a:custGeom>
              <a:avLst/>
              <a:gdLst/>
              <a:ahLst/>
              <a:cxnLst>
                <a:cxn ang="0">
                  <a:pos x="wd2" y="hd2"/>
                </a:cxn>
                <a:cxn ang="5400000">
                  <a:pos x="wd2" y="hd2"/>
                </a:cxn>
                <a:cxn ang="10800000">
                  <a:pos x="wd2" y="hd2"/>
                </a:cxn>
                <a:cxn ang="16200000">
                  <a:pos x="wd2" y="hd2"/>
                </a:cxn>
              </a:cxnLst>
              <a:rect l="0" t="0" r="r" b="b"/>
              <a:pathLst>
                <a:path w="21600" h="21600" extrusionOk="0">
                  <a:moveTo>
                    <a:pt x="19780" y="0"/>
                  </a:moveTo>
                  <a:cubicBezTo>
                    <a:pt x="20022" y="0"/>
                    <a:pt x="20265" y="46"/>
                    <a:pt x="20467" y="139"/>
                  </a:cubicBezTo>
                  <a:cubicBezTo>
                    <a:pt x="20670" y="278"/>
                    <a:pt x="20872" y="417"/>
                    <a:pt x="21074" y="603"/>
                  </a:cubicBezTo>
                  <a:cubicBezTo>
                    <a:pt x="21196" y="788"/>
                    <a:pt x="21317" y="1020"/>
                    <a:pt x="21438" y="1252"/>
                  </a:cubicBezTo>
                  <a:cubicBezTo>
                    <a:pt x="21519" y="1530"/>
                    <a:pt x="21600" y="1761"/>
                    <a:pt x="21600" y="2039"/>
                  </a:cubicBezTo>
                  <a:cubicBezTo>
                    <a:pt x="21600" y="15435"/>
                    <a:pt x="21600" y="15435"/>
                    <a:pt x="21600" y="15435"/>
                  </a:cubicBezTo>
                  <a:cubicBezTo>
                    <a:pt x="21600" y="15760"/>
                    <a:pt x="21519" y="15991"/>
                    <a:pt x="21438" y="16270"/>
                  </a:cubicBezTo>
                  <a:cubicBezTo>
                    <a:pt x="21317" y="16548"/>
                    <a:pt x="21196" y="16733"/>
                    <a:pt x="21074" y="16918"/>
                  </a:cubicBezTo>
                  <a:cubicBezTo>
                    <a:pt x="20872" y="17104"/>
                    <a:pt x="20670" y="17243"/>
                    <a:pt x="20467" y="17336"/>
                  </a:cubicBezTo>
                  <a:cubicBezTo>
                    <a:pt x="20265" y="17475"/>
                    <a:pt x="20022" y="17521"/>
                    <a:pt x="19780" y="17521"/>
                  </a:cubicBezTo>
                  <a:cubicBezTo>
                    <a:pt x="17960" y="17521"/>
                    <a:pt x="17960" y="17521"/>
                    <a:pt x="17960" y="17521"/>
                  </a:cubicBezTo>
                  <a:cubicBezTo>
                    <a:pt x="17960" y="21600"/>
                    <a:pt x="17960" y="21600"/>
                    <a:pt x="17960" y="21600"/>
                  </a:cubicBezTo>
                  <a:cubicBezTo>
                    <a:pt x="14440" y="17521"/>
                    <a:pt x="14440" y="17521"/>
                    <a:pt x="14440" y="17521"/>
                  </a:cubicBezTo>
                  <a:cubicBezTo>
                    <a:pt x="1780" y="17521"/>
                    <a:pt x="1780" y="17521"/>
                    <a:pt x="1780" y="17521"/>
                  </a:cubicBezTo>
                  <a:cubicBezTo>
                    <a:pt x="1537" y="17521"/>
                    <a:pt x="1294" y="17475"/>
                    <a:pt x="1092" y="17336"/>
                  </a:cubicBezTo>
                  <a:cubicBezTo>
                    <a:pt x="890" y="17243"/>
                    <a:pt x="688" y="17104"/>
                    <a:pt x="526" y="16918"/>
                  </a:cubicBezTo>
                  <a:cubicBezTo>
                    <a:pt x="364" y="16733"/>
                    <a:pt x="243" y="16548"/>
                    <a:pt x="162" y="16270"/>
                  </a:cubicBezTo>
                  <a:cubicBezTo>
                    <a:pt x="40" y="15991"/>
                    <a:pt x="0" y="15760"/>
                    <a:pt x="0" y="15435"/>
                  </a:cubicBezTo>
                  <a:cubicBezTo>
                    <a:pt x="0" y="2039"/>
                    <a:pt x="0" y="2039"/>
                    <a:pt x="0" y="2039"/>
                  </a:cubicBezTo>
                  <a:cubicBezTo>
                    <a:pt x="0" y="1761"/>
                    <a:pt x="40" y="1530"/>
                    <a:pt x="162" y="1252"/>
                  </a:cubicBezTo>
                  <a:cubicBezTo>
                    <a:pt x="243" y="1020"/>
                    <a:pt x="364" y="788"/>
                    <a:pt x="526" y="603"/>
                  </a:cubicBezTo>
                  <a:cubicBezTo>
                    <a:pt x="688" y="417"/>
                    <a:pt x="890" y="278"/>
                    <a:pt x="1092" y="139"/>
                  </a:cubicBezTo>
                  <a:cubicBezTo>
                    <a:pt x="1294" y="46"/>
                    <a:pt x="1537" y="0"/>
                    <a:pt x="1780" y="0"/>
                  </a:cubicBezTo>
                  <a:lnTo>
                    <a:pt x="19780" y="0"/>
                  </a:lnTo>
                  <a:close/>
                  <a:moveTo>
                    <a:pt x="20670" y="15435"/>
                  </a:moveTo>
                  <a:cubicBezTo>
                    <a:pt x="20670" y="2039"/>
                    <a:pt x="20670" y="2039"/>
                    <a:pt x="20670" y="2039"/>
                  </a:cubicBezTo>
                  <a:cubicBezTo>
                    <a:pt x="20670" y="1761"/>
                    <a:pt x="20589" y="1530"/>
                    <a:pt x="20427" y="1344"/>
                  </a:cubicBezTo>
                  <a:cubicBezTo>
                    <a:pt x="20265" y="1112"/>
                    <a:pt x="20022" y="1020"/>
                    <a:pt x="19780" y="1020"/>
                  </a:cubicBezTo>
                  <a:cubicBezTo>
                    <a:pt x="1780" y="1020"/>
                    <a:pt x="1780" y="1020"/>
                    <a:pt x="1780" y="1020"/>
                  </a:cubicBezTo>
                  <a:cubicBezTo>
                    <a:pt x="1537" y="1020"/>
                    <a:pt x="1335" y="1112"/>
                    <a:pt x="1133" y="1344"/>
                  </a:cubicBezTo>
                  <a:cubicBezTo>
                    <a:pt x="971" y="1530"/>
                    <a:pt x="890" y="1761"/>
                    <a:pt x="890" y="2039"/>
                  </a:cubicBezTo>
                  <a:cubicBezTo>
                    <a:pt x="890" y="15435"/>
                    <a:pt x="890" y="15435"/>
                    <a:pt x="890" y="15435"/>
                  </a:cubicBezTo>
                  <a:cubicBezTo>
                    <a:pt x="890" y="15760"/>
                    <a:pt x="971" y="15991"/>
                    <a:pt x="1133" y="16177"/>
                  </a:cubicBezTo>
                  <a:cubicBezTo>
                    <a:pt x="1335" y="16362"/>
                    <a:pt x="1537" y="16501"/>
                    <a:pt x="1780" y="16501"/>
                  </a:cubicBezTo>
                  <a:cubicBezTo>
                    <a:pt x="14804" y="16501"/>
                    <a:pt x="14804" y="16501"/>
                    <a:pt x="14804" y="16501"/>
                  </a:cubicBezTo>
                  <a:cubicBezTo>
                    <a:pt x="17070" y="19143"/>
                    <a:pt x="17070" y="19143"/>
                    <a:pt x="17070" y="19143"/>
                  </a:cubicBezTo>
                  <a:cubicBezTo>
                    <a:pt x="17070" y="16501"/>
                    <a:pt x="17070" y="16501"/>
                    <a:pt x="17070" y="16501"/>
                  </a:cubicBezTo>
                  <a:cubicBezTo>
                    <a:pt x="19780" y="16501"/>
                    <a:pt x="19780" y="16501"/>
                    <a:pt x="19780" y="16501"/>
                  </a:cubicBezTo>
                  <a:cubicBezTo>
                    <a:pt x="20022" y="16501"/>
                    <a:pt x="20265" y="16362"/>
                    <a:pt x="20427" y="16177"/>
                  </a:cubicBezTo>
                  <a:cubicBezTo>
                    <a:pt x="20589" y="15991"/>
                    <a:pt x="20670" y="15760"/>
                    <a:pt x="20670" y="15435"/>
                  </a:cubicBezTo>
                  <a:close/>
                  <a:moveTo>
                    <a:pt x="7240" y="7741"/>
                  </a:moveTo>
                  <a:cubicBezTo>
                    <a:pt x="7483" y="7741"/>
                    <a:pt x="7726" y="7833"/>
                    <a:pt x="7888" y="8019"/>
                  </a:cubicBezTo>
                  <a:cubicBezTo>
                    <a:pt x="8049" y="8251"/>
                    <a:pt x="8171" y="8482"/>
                    <a:pt x="8171" y="8761"/>
                  </a:cubicBezTo>
                  <a:cubicBezTo>
                    <a:pt x="8171" y="9039"/>
                    <a:pt x="8049" y="9270"/>
                    <a:pt x="7888" y="9502"/>
                  </a:cubicBezTo>
                  <a:cubicBezTo>
                    <a:pt x="7726" y="9688"/>
                    <a:pt x="7483" y="9780"/>
                    <a:pt x="7240" y="9780"/>
                  </a:cubicBezTo>
                  <a:cubicBezTo>
                    <a:pt x="6998" y="9780"/>
                    <a:pt x="6796" y="9688"/>
                    <a:pt x="6634" y="9502"/>
                  </a:cubicBezTo>
                  <a:cubicBezTo>
                    <a:pt x="6431" y="9270"/>
                    <a:pt x="6351" y="9039"/>
                    <a:pt x="6351" y="8761"/>
                  </a:cubicBezTo>
                  <a:cubicBezTo>
                    <a:pt x="6351" y="8482"/>
                    <a:pt x="6431" y="8251"/>
                    <a:pt x="6634" y="8019"/>
                  </a:cubicBezTo>
                  <a:cubicBezTo>
                    <a:pt x="6796" y="7833"/>
                    <a:pt x="6998" y="7741"/>
                    <a:pt x="7240" y="7741"/>
                  </a:cubicBezTo>
                  <a:close/>
                  <a:moveTo>
                    <a:pt x="10800" y="7741"/>
                  </a:moveTo>
                  <a:cubicBezTo>
                    <a:pt x="11043" y="7741"/>
                    <a:pt x="11245" y="7833"/>
                    <a:pt x="11407" y="8019"/>
                  </a:cubicBezTo>
                  <a:cubicBezTo>
                    <a:pt x="11609" y="8251"/>
                    <a:pt x="11690" y="8482"/>
                    <a:pt x="11690" y="8761"/>
                  </a:cubicBezTo>
                  <a:cubicBezTo>
                    <a:pt x="11690" y="9039"/>
                    <a:pt x="11609" y="9270"/>
                    <a:pt x="11407" y="9502"/>
                  </a:cubicBezTo>
                  <a:cubicBezTo>
                    <a:pt x="11245" y="9688"/>
                    <a:pt x="11043" y="9780"/>
                    <a:pt x="10800" y="9780"/>
                  </a:cubicBezTo>
                  <a:cubicBezTo>
                    <a:pt x="10557" y="9780"/>
                    <a:pt x="10315" y="9688"/>
                    <a:pt x="10153" y="9502"/>
                  </a:cubicBezTo>
                  <a:cubicBezTo>
                    <a:pt x="9991" y="9270"/>
                    <a:pt x="9910" y="9039"/>
                    <a:pt x="9910" y="8761"/>
                  </a:cubicBezTo>
                  <a:cubicBezTo>
                    <a:pt x="9910" y="8482"/>
                    <a:pt x="9991" y="8251"/>
                    <a:pt x="10153" y="8019"/>
                  </a:cubicBezTo>
                  <a:cubicBezTo>
                    <a:pt x="10315" y="7833"/>
                    <a:pt x="10557" y="7741"/>
                    <a:pt x="10800" y="7741"/>
                  </a:cubicBezTo>
                  <a:close/>
                  <a:moveTo>
                    <a:pt x="14360" y="7741"/>
                  </a:moveTo>
                  <a:cubicBezTo>
                    <a:pt x="14602" y="7741"/>
                    <a:pt x="14804" y="7833"/>
                    <a:pt x="15007" y="8019"/>
                  </a:cubicBezTo>
                  <a:cubicBezTo>
                    <a:pt x="15169" y="8251"/>
                    <a:pt x="15249" y="8482"/>
                    <a:pt x="15249" y="8761"/>
                  </a:cubicBezTo>
                  <a:cubicBezTo>
                    <a:pt x="15249" y="9039"/>
                    <a:pt x="15169" y="9270"/>
                    <a:pt x="15007" y="9502"/>
                  </a:cubicBezTo>
                  <a:cubicBezTo>
                    <a:pt x="14804" y="9688"/>
                    <a:pt x="14602" y="9780"/>
                    <a:pt x="14360" y="9780"/>
                  </a:cubicBezTo>
                  <a:cubicBezTo>
                    <a:pt x="14117" y="9780"/>
                    <a:pt x="13915" y="9688"/>
                    <a:pt x="13753" y="9502"/>
                  </a:cubicBezTo>
                  <a:cubicBezTo>
                    <a:pt x="13551" y="9270"/>
                    <a:pt x="13470" y="9039"/>
                    <a:pt x="13470" y="8761"/>
                  </a:cubicBezTo>
                  <a:cubicBezTo>
                    <a:pt x="13470" y="8482"/>
                    <a:pt x="13551" y="8251"/>
                    <a:pt x="13753" y="8019"/>
                  </a:cubicBezTo>
                  <a:cubicBezTo>
                    <a:pt x="13915" y="7833"/>
                    <a:pt x="14117" y="7741"/>
                    <a:pt x="14360" y="7741"/>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82" name="Shape 3848">
              <a:extLst>
                <a:ext uri="{FF2B5EF4-FFF2-40B4-BE49-F238E27FC236}">
                  <a16:creationId xmlns:a16="http://schemas.microsoft.com/office/drawing/2014/main" id="{F49EA782-6EB9-428F-876E-FFA5341BBD98}"/>
                </a:ext>
              </a:extLst>
            </p:cNvPr>
            <p:cNvSpPr/>
            <p:nvPr/>
          </p:nvSpPr>
          <p:spPr>
            <a:xfrm>
              <a:off x="3485891" y="4097876"/>
              <a:ext cx="233033" cy="273664"/>
            </a:xfrm>
            <a:custGeom>
              <a:avLst/>
              <a:gdLst/>
              <a:ahLst/>
              <a:cxnLst>
                <a:cxn ang="0">
                  <a:pos x="wd2" y="hd2"/>
                </a:cxn>
                <a:cxn ang="5400000">
                  <a:pos x="wd2" y="hd2"/>
                </a:cxn>
                <a:cxn ang="10800000">
                  <a:pos x="wd2" y="hd2"/>
                </a:cxn>
                <a:cxn ang="16200000">
                  <a:pos x="wd2" y="hd2"/>
                </a:cxn>
              </a:cxnLst>
              <a:rect l="0" t="0" r="r" b="b"/>
              <a:pathLst>
                <a:path w="21600" h="21600" extrusionOk="0">
                  <a:moveTo>
                    <a:pt x="17838" y="13595"/>
                  </a:moveTo>
                  <a:cubicBezTo>
                    <a:pt x="17796" y="14604"/>
                    <a:pt x="17500" y="15542"/>
                    <a:pt x="16993" y="16407"/>
                  </a:cubicBezTo>
                  <a:cubicBezTo>
                    <a:pt x="16485" y="17309"/>
                    <a:pt x="15851" y="18066"/>
                    <a:pt x="15090" y="18715"/>
                  </a:cubicBezTo>
                  <a:cubicBezTo>
                    <a:pt x="14287" y="19364"/>
                    <a:pt x="13357" y="19833"/>
                    <a:pt x="12301" y="20230"/>
                  </a:cubicBezTo>
                  <a:cubicBezTo>
                    <a:pt x="11244" y="20590"/>
                    <a:pt x="10103" y="20807"/>
                    <a:pt x="8919" y="20807"/>
                  </a:cubicBezTo>
                  <a:cubicBezTo>
                    <a:pt x="7693" y="20807"/>
                    <a:pt x="6510" y="20590"/>
                    <a:pt x="5453" y="20194"/>
                  </a:cubicBezTo>
                  <a:cubicBezTo>
                    <a:pt x="4354" y="19797"/>
                    <a:pt x="3424" y="19256"/>
                    <a:pt x="2621" y="18571"/>
                  </a:cubicBezTo>
                  <a:cubicBezTo>
                    <a:pt x="1818" y="17886"/>
                    <a:pt x="1184" y="17092"/>
                    <a:pt x="719" y="16155"/>
                  </a:cubicBezTo>
                  <a:cubicBezTo>
                    <a:pt x="254" y="15253"/>
                    <a:pt x="0" y="14244"/>
                    <a:pt x="0" y="13198"/>
                  </a:cubicBezTo>
                  <a:cubicBezTo>
                    <a:pt x="0" y="7176"/>
                    <a:pt x="0" y="7176"/>
                    <a:pt x="0" y="7176"/>
                  </a:cubicBezTo>
                  <a:cubicBezTo>
                    <a:pt x="21600" y="7176"/>
                    <a:pt x="21600" y="7176"/>
                    <a:pt x="21600" y="7176"/>
                  </a:cubicBezTo>
                  <a:cubicBezTo>
                    <a:pt x="21600" y="13595"/>
                    <a:pt x="21600" y="13595"/>
                    <a:pt x="21600" y="13595"/>
                  </a:cubicBezTo>
                  <a:lnTo>
                    <a:pt x="17838" y="13595"/>
                  </a:lnTo>
                  <a:close/>
                  <a:moveTo>
                    <a:pt x="0" y="20807"/>
                  </a:moveTo>
                  <a:cubicBezTo>
                    <a:pt x="17838" y="20807"/>
                    <a:pt x="17838" y="20807"/>
                    <a:pt x="17838" y="20807"/>
                  </a:cubicBezTo>
                  <a:cubicBezTo>
                    <a:pt x="17838" y="21600"/>
                    <a:pt x="17838" y="21600"/>
                    <a:pt x="17838" y="21600"/>
                  </a:cubicBezTo>
                  <a:cubicBezTo>
                    <a:pt x="0" y="21600"/>
                    <a:pt x="0" y="21600"/>
                    <a:pt x="0" y="21600"/>
                  </a:cubicBezTo>
                  <a:lnTo>
                    <a:pt x="0" y="20807"/>
                  </a:lnTo>
                  <a:close/>
                  <a:moveTo>
                    <a:pt x="8919" y="19977"/>
                  </a:moveTo>
                  <a:cubicBezTo>
                    <a:pt x="10018" y="19977"/>
                    <a:pt x="11075" y="19797"/>
                    <a:pt x="12047" y="19436"/>
                  </a:cubicBezTo>
                  <a:cubicBezTo>
                    <a:pt x="13019" y="19076"/>
                    <a:pt x="13865" y="18607"/>
                    <a:pt x="14541" y="18030"/>
                  </a:cubicBezTo>
                  <a:cubicBezTo>
                    <a:pt x="15302" y="17381"/>
                    <a:pt x="15851" y="16660"/>
                    <a:pt x="16274" y="15830"/>
                  </a:cubicBezTo>
                  <a:cubicBezTo>
                    <a:pt x="16697" y="15001"/>
                    <a:pt x="16908" y="14136"/>
                    <a:pt x="16908" y="13198"/>
                  </a:cubicBezTo>
                  <a:cubicBezTo>
                    <a:pt x="16908" y="7969"/>
                    <a:pt x="16908" y="7969"/>
                    <a:pt x="16908" y="7969"/>
                  </a:cubicBezTo>
                  <a:cubicBezTo>
                    <a:pt x="972" y="7969"/>
                    <a:pt x="972" y="7969"/>
                    <a:pt x="972" y="7969"/>
                  </a:cubicBezTo>
                  <a:cubicBezTo>
                    <a:pt x="972" y="13198"/>
                    <a:pt x="972" y="13198"/>
                    <a:pt x="972" y="13198"/>
                  </a:cubicBezTo>
                  <a:cubicBezTo>
                    <a:pt x="972" y="14136"/>
                    <a:pt x="1184" y="15001"/>
                    <a:pt x="1606" y="15830"/>
                  </a:cubicBezTo>
                  <a:cubicBezTo>
                    <a:pt x="2029" y="16660"/>
                    <a:pt x="2578" y="17381"/>
                    <a:pt x="3255" y="18030"/>
                  </a:cubicBezTo>
                  <a:cubicBezTo>
                    <a:pt x="4016" y="18607"/>
                    <a:pt x="4861" y="19076"/>
                    <a:pt x="5833" y="19436"/>
                  </a:cubicBezTo>
                  <a:cubicBezTo>
                    <a:pt x="6805" y="19797"/>
                    <a:pt x="7820" y="19977"/>
                    <a:pt x="8919" y="19977"/>
                  </a:cubicBezTo>
                  <a:close/>
                  <a:moveTo>
                    <a:pt x="4692" y="1154"/>
                  </a:moveTo>
                  <a:cubicBezTo>
                    <a:pt x="4692" y="4796"/>
                    <a:pt x="4692" y="4796"/>
                    <a:pt x="4692" y="4796"/>
                  </a:cubicBezTo>
                  <a:cubicBezTo>
                    <a:pt x="5622" y="4796"/>
                    <a:pt x="5622" y="4796"/>
                    <a:pt x="5622" y="4796"/>
                  </a:cubicBezTo>
                  <a:cubicBezTo>
                    <a:pt x="5622" y="1154"/>
                    <a:pt x="5622" y="1154"/>
                    <a:pt x="5622" y="1154"/>
                  </a:cubicBezTo>
                  <a:lnTo>
                    <a:pt x="4692" y="1154"/>
                  </a:lnTo>
                  <a:close/>
                  <a:moveTo>
                    <a:pt x="8454" y="0"/>
                  </a:moveTo>
                  <a:cubicBezTo>
                    <a:pt x="8454" y="4796"/>
                    <a:pt x="8454" y="4796"/>
                    <a:pt x="8454" y="4796"/>
                  </a:cubicBezTo>
                  <a:cubicBezTo>
                    <a:pt x="9384" y="4796"/>
                    <a:pt x="9384" y="4796"/>
                    <a:pt x="9384" y="4796"/>
                  </a:cubicBezTo>
                  <a:cubicBezTo>
                    <a:pt x="9384" y="0"/>
                    <a:pt x="9384" y="0"/>
                    <a:pt x="9384" y="0"/>
                  </a:cubicBezTo>
                  <a:lnTo>
                    <a:pt x="8454" y="0"/>
                  </a:lnTo>
                  <a:close/>
                  <a:moveTo>
                    <a:pt x="12258" y="1154"/>
                  </a:moveTo>
                  <a:cubicBezTo>
                    <a:pt x="12258" y="4796"/>
                    <a:pt x="12258" y="4796"/>
                    <a:pt x="12258" y="4796"/>
                  </a:cubicBezTo>
                  <a:cubicBezTo>
                    <a:pt x="13188" y="4796"/>
                    <a:pt x="13188" y="4796"/>
                    <a:pt x="13188" y="4796"/>
                  </a:cubicBezTo>
                  <a:cubicBezTo>
                    <a:pt x="13188" y="1154"/>
                    <a:pt x="13188" y="1154"/>
                    <a:pt x="13188" y="1154"/>
                  </a:cubicBezTo>
                  <a:lnTo>
                    <a:pt x="12258" y="1154"/>
                  </a:lnTo>
                  <a:close/>
                  <a:moveTo>
                    <a:pt x="17838" y="7969"/>
                  </a:moveTo>
                  <a:cubicBezTo>
                    <a:pt x="17838" y="12801"/>
                    <a:pt x="17838" y="12801"/>
                    <a:pt x="17838" y="12801"/>
                  </a:cubicBezTo>
                  <a:cubicBezTo>
                    <a:pt x="20670" y="12801"/>
                    <a:pt x="20670" y="12801"/>
                    <a:pt x="20670" y="12801"/>
                  </a:cubicBezTo>
                  <a:cubicBezTo>
                    <a:pt x="20670" y="7969"/>
                    <a:pt x="20670" y="7969"/>
                    <a:pt x="20670" y="7969"/>
                  </a:cubicBezTo>
                  <a:lnTo>
                    <a:pt x="17838" y="7969"/>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83" name="Shape 3849">
              <a:extLst>
                <a:ext uri="{FF2B5EF4-FFF2-40B4-BE49-F238E27FC236}">
                  <a16:creationId xmlns:a16="http://schemas.microsoft.com/office/drawing/2014/main" id="{DE1B6159-0341-4100-BDFB-C2B6B8377BC4}"/>
                </a:ext>
              </a:extLst>
            </p:cNvPr>
            <p:cNvSpPr/>
            <p:nvPr/>
          </p:nvSpPr>
          <p:spPr>
            <a:xfrm>
              <a:off x="4073711" y="4138080"/>
              <a:ext cx="304735" cy="192402"/>
            </a:xfrm>
            <a:custGeom>
              <a:avLst/>
              <a:gdLst/>
              <a:ahLst/>
              <a:cxnLst>
                <a:cxn ang="0">
                  <a:pos x="wd2" y="hd2"/>
                </a:cxn>
                <a:cxn ang="5400000">
                  <a:pos x="wd2" y="hd2"/>
                </a:cxn>
                <a:cxn ang="10800000">
                  <a:pos x="wd2" y="hd2"/>
                </a:cxn>
                <a:cxn ang="16200000">
                  <a:pos x="wd2" y="hd2"/>
                </a:cxn>
              </a:cxnLst>
              <a:rect l="0" t="0" r="r" b="b"/>
              <a:pathLst>
                <a:path w="21600" h="21600" extrusionOk="0">
                  <a:moveTo>
                    <a:pt x="12079" y="0"/>
                  </a:moveTo>
                  <a:cubicBezTo>
                    <a:pt x="12856" y="0"/>
                    <a:pt x="13601" y="256"/>
                    <a:pt x="14249" y="717"/>
                  </a:cubicBezTo>
                  <a:cubicBezTo>
                    <a:pt x="14929" y="1177"/>
                    <a:pt x="15544" y="1791"/>
                    <a:pt x="16030" y="2610"/>
                  </a:cubicBezTo>
                  <a:cubicBezTo>
                    <a:pt x="16548" y="3429"/>
                    <a:pt x="16937" y="4351"/>
                    <a:pt x="17228" y="5426"/>
                  </a:cubicBezTo>
                  <a:cubicBezTo>
                    <a:pt x="17520" y="6500"/>
                    <a:pt x="17682" y="7627"/>
                    <a:pt x="17682" y="8804"/>
                  </a:cubicBezTo>
                  <a:cubicBezTo>
                    <a:pt x="17682" y="8855"/>
                    <a:pt x="17682" y="8906"/>
                    <a:pt x="17649" y="8957"/>
                  </a:cubicBezTo>
                  <a:cubicBezTo>
                    <a:pt x="17649" y="9009"/>
                    <a:pt x="17649" y="9009"/>
                    <a:pt x="17649" y="9060"/>
                  </a:cubicBezTo>
                  <a:cubicBezTo>
                    <a:pt x="18200" y="9060"/>
                    <a:pt x="18718" y="9264"/>
                    <a:pt x="19204" y="9572"/>
                  </a:cubicBezTo>
                  <a:cubicBezTo>
                    <a:pt x="19689" y="9930"/>
                    <a:pt x="20078" y="10391"/>
                    <a:pt x="20434" y="10954"/>
                  </a:cubicBezTo>
                  <a:cubicBezTo>
                    <a:pt x="20790" y="11517"/>
                    <a:pt x="21082" y="12182"/>
                    <a:pt x="21276" y="12950"/>
                  </a:cubicBezTo>
                  <a:cubicBezTo>
                    <a:pt x="21503" y="13718"/>
                    <a:pt x="21600" y="14485"/>
                    <a:pt x="21600" y="15355"/>
                  </a:cubicBezTo>
                  <a:cubicBezTo>
                    <a:pt x="21600" y="16174"/>
                    <a:pt x="21503" y="16993"/>
                    <a:pt x="21276" y="17761"/>
                  </a:cubicBezTo>
                  <a:cubicBezTo>
                    <a:pt x="21082" y="18529"/>
                    <a:pt x="20790" y="19194"/>
                    <a:pt x="20467" y="19757"/>
                  </a:cubicBezTo>
                  <a:cubicBezTo>
                    <a:pt x="20110" y="20320"/>
                    <a:pt x="19689" y="20781"/>
                    <a:pt x="19204" y="21088"/>
                  </a:cubicBezTo>
                  <a:cubicBezTo>
                    <a:pt x="18718" y="21446"/>
                    <a:pt x="18200" y="21600"/>
                    <a:pt x="17682" y="21600"/>
                  </a:cubicBezTo>
                  <a:cubicBezTo>
                    <a:pt x="4307" y="21600"/>
                    <a:pt x="4307" y="21600"/>
                    <a:pt x="4307" y="21600"/>
                  </a:cubicBezTo>
                  <a:cubicBezTo>
                    <a:pt x="3724" y="21600"/>
                    <a:pt x="3174" y="21446"/>
                    <a:pt x="2655" y="21088"/>
                  </a:cubicBezTo>
                  <a:cubicBezTo>
                    <a:pt x="2137" y="20730"/>
                    <a:pt x="1684" y="20218"/>
                    <a:pt x="1263" y="19604"/>
                  </a:cubicBezTo>
                  <a:cubicBezTo>
                    <a:pt x="874" y="18990"/>
                    <a:pt x="583" y="18273"/>
                    <a:pt x="356" y="17454"/>
                  </a:cubicBezTo>
                  <a:cubicBezTo>
                    <a:pt x="130" y="16635"/>
                    <a:pt x="0" y="15765"/>
                    <a:pt x="0" y="14792"/>
                  </a:cubicBezTo>
                  <a:cubicBezTo>
                    <a:pt x="0" y="14076"/>
                    <a:pt x="65" y="13308"/>
                    <a:pt x="227" y="12643"/>
                  </a:cubicBezTo>
                  <a:cubicBezTo>
                    <a:pt x="356" y="11977"/>
                    <a:pt x="583" y="11363"/>
                    <a:pt x="842" y="10800"/>
                  </a:cubicBezTo>
                  <a:cubicBezTo>
                    <a:pt x="1101" y="10237"/>
                    <a:pt x="1425" y="9725"/>
                    <a:pt x="1749" y="9316"/>
                  </a:cubicBezTo>
                  <a:cubicBezTo>
                    <a:pt x="2105" y="8906"/>
                    <a:pt x="2494" y="8548"/>
                    <a:pt x="2915" y="8343"/>
                  </a:cubicBezTo>
                  <a:cubicBezTo>
                    <a:pt x="2979" y="7831"/>
                    <a:pt x="3076" y="7319"/>
                    <a:pt x="3271" y="6859"/>
                  </a:cubicBezTo>
                  <a:cubicBezTo>
                    <a:pt x="3433" y="6398"/>
                    <a:pt x="3627" y="5989"/>
                    <a:pt x="3886" y="5630"/>
                  </a:cubicBezTo>
                  <a:cubicBezTo>
                    <a:pt x="4145" y="5323"/>
                    <a:pt x="4437" y="5067"/>
                    <a:pt x="4760" y="4863"/>
                  </a:cubicBezTo>
                  <a:cubicBezTo>
                    <a:pt x="5084" y="4658"/>
                    <a:pt x="5408" y="4555"/>
                    <a:pt x="5797" y="4555"/>
                  </a:cubicBezTo>
                  <a:cubicBezTo>
                    <a:pt x="6023" y="4555"/>
                    <a:pt x="6218" y="4607"/>
                    <a:pt x="6444" y="4658"/>
                  </a:cubicBezTo>
                  <a:cubicBezTo>
                    <a:pt x="6639" y="4760"/>
                    <a:pt x="6865" y="4863"/>
                    <a:pt x="7060" y="5016"/>
                  </a:cubicBezTo>
                  <a:cubicBezTo>
                    <a:pt x="7286" y="4300"/>
                    <a:pt x="7578" y="3634"/>
                    <a:pt x="7902" y="3020"/>
                  </a:cubicBezTo>
                  <a:cubicBezTo>
                    <a:pt x="8258" y="2406"/>
                    <a:pt x="8646" y="1843"/>
                    <a:pt x="9067" y="1433"/>
                  </a:cubicBezTo>
                  <a:cubicBezTo>
                    <a:pt x="9488" y="973"/>
                    <a:pt x="9974" y="614"/>
                    <a:pt x="10492" y="358"/>
                  </a:cubicBezTo>
                  <a:cubicBezTo>
                    <a:pt x="11010" y="154"/>
                    <a:pt x="11529" y="0"/>
                    <a:pt x="12079" y="0"/>
                  </a:cubicBezTo>
                  <a:close/>
                  <a:moveTo>
                    <a:pt x="12079" y="1126"/>
                  </a:moveTo>
                  <a:cubicBezTo>
                    <a:pt x="11626" y="1126"/>
                    <a:pt x="11172" y="1228"/>
                    <a:pt x="10751" y="1433"/>
                  </a:cubicBezTo>
                  <a:cubicBezTo>
                    <a:pt x="10298" y="1638"/>
                    <a:pt x="9877" y="1945"/>
                    <a:pt x="9488" y="2355"/>
                  </a:cubicBezTo>
                  <a:cubicBezTo>
                    <a:pt x="9100" y="2764"/>
                    <a:pt x="8776" y="3225"/>
                    <a:pt x="8452" y="3736"/>
                  </a:cubicBezTo>
                  <a:cubicBezTo>
                    <a:pt x="8161" y="4300"/>
                    <a:pt x="7902" y="4863"/>
                    <a:pt x="7675" y="5528"/>
                  </a:cubicBezTo>
                  <a:cubicBezTo>
                    <a:pt x="7384" y="6552"/>
                    <a:pt x="7384" y="6552"/>
                    <a:pt x="7384" y="6552"/>
                  </a:cubicBezTo>
                  <a:cubicBezTo>
                    <a:pt x="6703" y="6091"/>
                    <a:pt x="6703" y="6091"/>
                    <a:pt x="6703" y="6091"/>
                  </a:cubicBezTo>
                  <a:cubicBezTo>
                    <a:pt x="6574" y="5937"/>
                    <a:pt x="6412" y="5835"/>
                    <a:pt x="6282" y="5784"/>
                  </a:cubicBezTo>
                  <a:cubicBezTo>
                    <a:pt x="6121" y="5733"/>
                    <a:pt x="5959" y="5682"/>
                    <a:pt x="5797" y="5682"/>
                  </a:cubicBezTo>
                  <a:cubicBezTo>
                    <a:pt x="5505" y="5682"/>
                    <a:pt x="5246" y="5733"/>
                    <a:pt x="5019" y="5886"/>
                  </a:cubicBezTo>
                  <a:cubicBezTo>
                    <a:pt x="4760" y="5989"/>
                    <a:pt x="4566" y="6193"/>
                    <a:pt x="4404" y="6500"/>
                  </a:cubicBezTo>
                  <a:cubicBezTo>
                    <a:pt x="4210" y="6756"/>
                    <a:pt x="4048" y="7064"/>
                    <a:pt x="3918" y="7371"/>
                  </a:cubicBezTo>
                  <a:cubicBezTo>
                    <a:pt x="3789" y="7729"/>
                    <a:pt x="3692" y="8087"/>
                    <a:pt x="3627" y="8548"/>
                  </a:cubicBezTo>
                  <a:cubicBezTo>
                    <a:pt x="3562" y="9213"/>
                    <a:pt x="3562" y="9213"/>
                    <a:pt x="3562" y="9213"/>
                  </a:cubicBezTo>
                  <a:cubicBezTo>
                    <a:pt x="3174" y="9418"/>
                    <a:pt x="3174" y="9418"/>
                    <a:pt x="3174" y="9418"/>
                  </a:cubicBezTo>
                  <a:cubicBezTo>
                    <a:pt x="2817" y="9572"/>
                    <a:pt x="2494" y="9879"/>
                    <a:pt x="2170" y="10186"/>
                  </a:cubicBezTo>
                  <a:cubicBezTo>
                    <a:pt x="1878" y="10544"/>
                    <a:pt x="1619" y="11005"/>
                    <a:pt x="1393" y="11465"/>
                  </a:cubicBezTo>
                  <a:cubicBezTo>
                    <a:pt x="1198" y="11977"/>
                    <a:pt x="1036" y="12489"/>
                    <a:pt x="907" y="13052"/>
                  </a:cubicBezTo>
                  <a:cubicBezTo>
                    <a:pt x="777" y="13615"/>
                    <a:pt x="712" y="14178"/>
                    <a:pt x="712" y="14792"/>
                  </a:cubicBezTo>
                  <a:cubicBezTo>
                    <a:pt x="712" y="15560"/>
                    <a:pt x="842" y="16277"/>
                    <a:pt x="1036" y="16993"/>
                  </a:cubicBezTo>
                  <a:cubicBezTo>
                    <a:pt x="1231" y="17659"/>
                    <a:pt x="1457" y="18273"/>
                    <a:pt x="1781" y="18785"/>
                  </a:cubicBezTo>
                  <a:cubicBezTo>
                    <a:pt x="2105" y="19297"/>
                    <a:pt x="2494" y="19706"/>
                    <a:pt x="2947" y="20013"/>
                  </a:cubicBezTo>
                  <a:cubicBezTo>
                    <a:pt x="3368" y="20320"/>
                    <a:pt x="3821" y="20474"/>
                    <a:pt x="4307" y="20474"/>
                  </a:cubicBezTo>
                  <a:cubicBezTo>
                    <a:pt x="17520" y="20474"/>
                    <a:pt x="17520" y="20474"/>
                    <a:pt x="17520" y="20474"/>
                  </a:cubicBezTo>
                  <a:cubicBezTo>
                    <a:pt x="17649" y="20474"/>
                    <a:pt x="17649" y="20474"/>
                    <a:pt x="17649" y="20474"/>
                  </a:cubicBezTo>
                  <a:cubicBezTo>
                    <a:pt x="18070" y="20474"/>
                    <a:pt x="18524" y="20320"/>
                    <a:pt x="18912" y="20064"/>
                  </a:cubicBezTo>
                  <a:cubicBezTo>
                    <a:pt x="19301" y="19809"/>
                    <a:pt x="19625" y="19450"/>
                    <a:pt x="19916" y="18938"/>
                  </a:cubicBezTo>
                  <a:cubicBezTo>
                    <a:pt x="20207" y="18478"/>
                    <a:pt x="20467" y="17966"/>
                    <a:pt x="20628" y="17352"/>
                  </a:cubicBezTo>
                  <a:cubicBezTo>
                    <a:pt x="20790" y="16737"/>
                    <a:pt x="20888" y="16072"/>
                    <a:pt x="20888" y="15355"/>
                  </a:cubicBezTo>
                  <a:cubicBezTo>
                    <a:pt x="20888" y="14639"/>
                    <a:pt x="20790" y="13973"/>
                    <a:pt x="20628" y="13359"/>
                  </a:cubicBezTo>
                  <a:cubicBezTo>
                    <a:pt x="20467" y="12745"/>
                    <a:pt x="20207" y="12182"/>
                    <a:pt x="19916" y="11721"/>
                  </a:cubicBezTo>
                  <a:cubicBezTo>
                    <a:pt x="19625" y="11312"/>
                    <a:pt x="19301" y="10954"/>
                    <a:pt x="18912" y="10646"/>
                  </a:cubicBezTo>
                  <a:cubicBezTo>
                    <a:pt x="18524" y="10339"/>
                    <a:pt x="18070" y="10186"/>
                    <a:pt x="17649" y="10186"/>
                  </a:cubicBezTo>
                  <a:cubicBezTo>
                    <a:pt x="16904" y="10186"/>
                    <a:pt x="16904" y="10186"/>
                    <a:pt x="16904" y="10186"/>
                  </a:cubicBezTo>
                  <a:cubicBezTo>
                    <a:pt x="16904" y="9060"/>
                    <a:pt x="16904" y="9060"/>
                    <a:pt x="16904" y="9060"/>
                  </a:cubicBezTo>
                  <a:cubicBezTo>
                    <a:pt x="16904" y="9009"/>
                    <a:pt x="16904" y="9009"/>
                    <a:pt x="16904" y="8957"/>
                  </a:cubicBezTo>
                  <a:cubicBezTo>
                    <a:pt x="16904" y="8957"/>
                    <a:pt x="16904" y="8906"/>
                    <a:pt x="16904" y="8855"/>
                  </a:cubicBezTo>
                  <a:cubicBezTo>
                    <a:pt x="16904" y="8804"/>
                    <a:pt x="16904" y="8804"/>
                    <a:pt x="16904" y="8804"/>
                  </a:cubicBezTo>
                  <a:cubicBezTo>
                    <a:pt x="16904" y="7729"/>
                    <a:pt x="16807" y="6756"/>
                    <a:pt x="16548" y="5835"/>
                  </a:cubicBezTo>
                  <a:cubicBezTo>
                    <a:pt x="16289" y="4914"/>
                    <a:pt x="15965" y="4146"/>
                    <a:pt x="15544" y="3429"/>
                  </a:cubicBezTo>
                  <a:cubicBezTo>
                    <a:pt x="15091" y="2713"/>
                    <a:pt x="14573" y="2150"/>
                    <a:pt x="13957" y="1740"/>
                  </a:cubicBezTo>
                  <a:cubicBezTo>
                    <a:pt x="13375" y="1331"/>
                    <a:pt x="12759" y="1126"/>
                    <a:pt x="12079" y="1126"/>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84" name="Shape 3850">
              <a:extLst>
                <a:ext uri="{FF2B5EF4-FFF2-40B4-BE49-F238E27FC236}">
                  <a16:creationId xmlns:a16="http://schemas.microsoft.com/office/drawing/2014/main" id="{9E46D0A9-5E36-4E9E-B498-D02FB4B8FD11}"/>
                </a:ext>
              </a:extLst>
            </p:cNvPr>
            <p:cNvSpPr/>
            <p:nvPr/>
          </p:nvSpPr>
          <p:spPr>
            <a:xfrm>
              <a:off x="4727856" y="4112558"/>
              <a:ext cx="243788" cy="24378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2256" y="0"/>
                    <a:pt x="13672" y="283"/>
                    <a:pt x="14966" y="849"/>
                  </a:cubicBezTo>
                  <a:cubicBezTo>
                    <a:pt x="16301" y="1416"/>
                    <a:pt x="17434" y="2184"/>
                    <a:pt x="18404" y="3155"/>
                  </a:cubicBezTo>
                  <a:cubicBezTo>
                    <a:pt x="19416" y="4166"/>
                    <a:pt x="20184" y="5299"/>
                    <a:pt x="20751" y="6634"/>
                  </a:cubicBezTo>
                  <a:cubicBezTo>
                    <a:pt x="21317" y="7928"/>
                    <a:pt x="21600" y="9344"/>
                    <a:pt x="21600" y="10800"/>
                  </a:cubicBezTo>
                  <a:cubicBezTo>
                    <a:pt x="21600" y="12297"/>
                    <a:pt x="21317" y="13672"/>
                    <a:pt x="20751" y="15007"/>
                  </a:cubicBezTo>
                  <a:cubicBezTo>
                    <a:pt x="20184" y="16301"/>
                    <a:pt x="19416" y="17474"/>
                    <a:pt x="18404" y="18445"/>
                  </a:cubicBezTo>
                  <a:cubicBezTo>
                    <a:pt x="17434" y="19416"/>
                    <a:pt x="16301" y="20184"/>
                    <a:pt x="14966" y="20751"/>
                  </a:cubicBezTo>
                  <a:cubicBezTo>
                    <a:pt x="13672" y="21317"/>
                    <a:pt x="12256" y="21600"/>
                    <a:pt x="10800" y="21600"/>
                  </a:cubicBezTo>
                  <a:cubicBezTo>
                    <a:pt x="9303" y="21600"/>
                    <a:pt x="7928" y="21317"/>
                    <a:pt x="6593" y="20751"/>
                  </a:cubicBezTo>
                  <a:cubicBezTo>
                    <a:pt x="5299" y="20184"/>
                    <a:pt x="4126" y="19416"/>
                    <a:pt x="3155" y="18445"/>
                  </a:cubicBezTo>
                  <a:cubicBezTo>
                    <a:pt x="2184" y="17474"/>
                    <a:pt x="1375" y="16301"/>
                    <a:pt x="849" y="15007"/>
                  </a:cubicBezTo>
                  <a:cubicBezTo>
                    <a:pt x="283" y="13672"/>
                    <a:pt x="0" y="12297"/>
                    <a:pt x="0" y="10800"/>
                  </a:cubicBezTo>
                  <a:cubicBezTo>
                    <a:pt x="0" y="9344"/>
                    <a:pt x="283" y="7928"/>
                    <a:pt x="849" y="6634"/>
                  </a:cubicBezTo>
                  <a:cubicBezTo>
                    <a:pt x="1375" y="5299"/>
                    <a:pt x="2184" y="4166"/>
                    <a:pt x="3155" y="3155"/>
                  </a:cubicBezTo>
                  <a:cubicBezTo>
                    <a:pt x="4126" y="2184"/>
                    <a:pt x="5299" y="1416"/>
                    <a:pt x="6593" y="849"/>
                  </a:cubicBezTo>
                  <a:cubicBezTo>
                    <a:pt x="7928" y="283"/>
                    <a:pt x="9303" y="0"/>
                    <a:pt x="10800" y="0"/>
                  </a:cubicBezTo>
                  <a:close/>
                  <a:moveTo>
                    <a:pt x="10800" y="20710"/>
                  </a:moveTo>
                  <a:cubicBezTo>
                    <a:pt x="12175" y="20710"/>
                    <a:pt x="13429" y="20427"/>
                    <a:pt x="14643" y="19901"/>
                  </a:cubicBezTo>
                  <a:cubicBezTo>
                    <a:pt x="15816" y="19375"/>
                    <a:pt x="16867" y="18688"/>
                    <a:pt x="17798" y="17798"/>
                  </a:cubicBezTo>
                  <a:cubicBezTo>
                    <a:pt x="18688" y="16908"/>
                    <a:pt x="19375" y="15856"/>
                    <a:pt x="19901" y="14643"/>
                  </a:cubicBezTo>
                  <a:cubicBezTo>
                    <a:pt x="20427" y="13470"/>
                    <a:pt x="20670" y="12175"/>
                    <a:pt x="20670" y="10800"/>
                  </a:cubicBezTo>
                  <a:cubicBezTo>
                    <a:pt x="20670" y="9425"/>
                    <a:pt x="20427" y="8171"/>
                    <a:pt x="19901" y="6957"/>
                  </a:cubicBezTo>
                  <a:cubicBezTo>
                    <a:pt x="19375" y="5784"/>
                    <a:pt x="18688" y="4733"/>
                    <a:pt x="17798" y="3802"/>
                  </a:cubicBezTo>
                  <a:cubicBezTo>
                    <a:pt x="16867" y="2912"/>
                    <a:pt x="15816" y="2225"/>
                    <a:pt x="14643" y="1699"/>
                  </a:cubicBezTo>
                  <a:cubicBezTo>
                    <a:pt x="13429" y="1173"/>
                    <a:pt x="12175" y="890"/>
                    <a:pt x="10800" y="890"/>
                  </a:cubicBezTo>
                  <a:cubicBezTo>
                    <a:pt x="9425" y="890"/>
                    <a:pt x="8130" y="1173"/>
                    <a:pt x="6957" y="1699"/>
                  </a:cubicBezTo>
                  <a:cubicBezTo>
                    <a:pt x="5744" y="2225"/>
                    <a:pt x="4692" y="2912"/>
                    <a:pt x="3762" y="3802"/>
                  </a:cubicBezTo>
                  <a:cubicBezTo>
                    <a:pt x="2912" y="4733"/>
                    <a:pt x="2184" y="5784"/>
                    <a:pt x="1658" y="6957"/>
                  </a:cubicBezTo>
                  <a:cubicBezTo>
                    <a:pt x="1133" y="8171"/>
                    <a:pt x="890" y="9425"/>
                    <a:pt x="890" y="10800"/>
                  </a:cubicBezTo>
                  <a:cubicBezTo>
                    <a:pt x="890" y="12175"/>
                    <a:pt x="1133" y="13470"/>
                    <a:pt x="1658" y="14643"/>
                  </a:cubicBezTo>
                  <a:cubicBezTo>
                    <a:pt x="2184" y="15856"/>
                    <a:pt x="2912" y="16908"/>
                    <a:pt x="3762" y="17798"/>
                  </a:cubicBezTo>
                  <a:cubicBezTo>
                    <a:pt x="4692" y="18688"/>
                    <a:pt x="5744" y="19375"/>
                    <a:pt x="6957" y="19901"/>
                  </a:cubicBezTo>
                  <a:cubicBezTo>
                    <a:pt x="8130" y="20427"/>
                    <a:pt x="9425" y="20710"/>
                    <a:pt x="10800" y="20710"/>
                  </a:cubicBezTo>
                  <a:close/>
                  <a:moveTo>
                    <a:pt x="10800" y="3640"/>
                  </a:moveTo>
                  <a:cubicBezTo>
                    <a:pt x="11690" y="3640"/>
                    <a:pt x="11690" y="3640"/>
                    <a:pt x="11690" y="3640"/>
                  </a:cubicBezTo>
                  <a:cubicBezTo>
                    <a:pt x="11690" y="12580"/>
                    <a:pt x="11690" y="12580"/>
                    <a:pt x="11690" y="12580"/>
                  </a:cubicBezTo>
                  <a:cubicBezTo>
                    <a:pt x="5420" y="12580"/>
                    <a:pt x="5420" y="12580"/>
                    <a:pt x="5420" y="12580"/>
                  </a:cubicBezTo>
                  <a:cubicBezTo>
                    <a:pt x="5420" y="11690"/>
                    <a:pt x="5420" y="11690"/>
                    <a:pt x="5420" y="11690"/>
                  </a:cubicBezTo>
                  <a:cubicBezTo>
                    <a:pt x="10800" y="11690"/>
                    <a:pt x="10800" y="11690"/>
                    <a:pt x="10800" y="11690"/>
                  </a:cubicBezTo>
                  <a:lnTo>
                    <a:pt x="10800" y="3640"/>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85" name="Shape 3851">
              <a:extLst>
                <a:ext uri="{FF2B5EF4-FFF2-40B4-BE49-F238E27FC236}">
                  <a16:creationId xmlns:a16="http://schemas.microsoft.com/office/drawing/2014/main" id="{8E531F0F-204B-4E7F-BE06-BC9126E521D1}"/>
                </a:ext>
              </a:extLst>
            </p:cNvPr>
            <p:cNvSpPr/>
            <p:nvPr/>
          </p:nvSpPr>
          <p:spPr>
            <a:xfrm>
              <a:off x="5346748" y="4115375"/>
              <a:ext cx="253348" cy="253348"/>
            </a:xfrm>
            <a:custGeom>
              <a:avLst/>
              <a:gdLst/>
              <a:ahLst/>
              <a:cxnLst>
                <a:cxn ang="0">
                  <a:pos x="wd2" y="hd2"/>
                </a:cxn>
                <a:cxn ang="5400000">
                  <a:pos x="wd2" y="hd2"/>
                </a:cxn>
                <a:cxn ang="10800000">
                  <a:pos x="wd2" y="hd2"/>
                </a:cxn>
                <a:cxn ang="16200000">
                  <a:pos x="wd2" y="hd2"/>
                </a:cxn>
              </a:cxnLst>
              <a:rect l="0" t="0" r="r" b="b"/>
              <a:pathLst>
                <a:path w="21600" h="21600" extrusionOk="0">
                  <a:moveTo>
                    <a:pt x="10819" y="0"/>
                  </a:moveTo>
                  <a:cubicBezTo>
                    <a:pt x="12298" y="0"/>
                    <a:pt x="13699" y="272"/>
                    <a:pt x="15023" y="817"/>
                  </a:cubicBezTo>
                  <a:cubicBezTo>
                    <a:pt x="16346" y="1401"/>
                    <a:pt x="17475" y="2141"/>
                    <a:pt x="18448" y="3152"/>
                  </a:cubicBezTo>
                  <a:cubicBezTo>
                    <a:pt x="19421" y="4125"/>
                    <a:pt x="20199" y="5254"/>
                    <a:pt x="20783" y="6577"/>
                  </a:cubicBezTo>
                  <a:cubicBezTo>
                    <a:pt x="21328" y="7901"/>
                    <a:pt x="21600" y="9302"/>
                    <a:pt x="21600" y="10781"/>
                  </a:cubicBezTo>
                  <a:cubicBezTo>
                    <a:pt x="21600" y="12259"/>
                    <a:pt x="21328" y="13661"/>
                    <a:pt x="20783" y="14984"/>
                  </a:cubicBezTo>
                  <a:cubicBezTo>
                    <a:pt x="20199" y="16307"/>
                    <a:pt x="19421" y="17475"/>
                    <a:pt x="18448" y="18448"/>
                  </a:cubicBezTo>
                  <a:cubicBezTo>
                    <a:pt x="17475" y="19421"/>
                    <a:pt x="16346" y="20199"/>
                    <a:pt x="15023" y="20744"/>
                  </a:cubicBezTo>
                  <a:cubicBezTo>
                    <a:pt x="13699" y="21289"/>
                    <a:pt x="12298" y="21600"/>
                    <a:pt x="10819" y="21600"/>
                  </a:cubicBezTo>
                  <a:cubicBezTo>
                    <a:pt x="9302" y="21600"/>
                    <a:pt x="7901" y="21289"/>
                    <a:pt x="6616" y="20744"/>
                  </a:cubicBezTo>
                  <a:cubicBezTo>
                    <a:pt x="5293" y="20199"/>
                    <a:pt x="4125" y="19421"/>
                    <a:pt x="3152" y="18448"/>
                  </a:cubicBezTo>
                  <a:cubicBezTo>
                    <a:pt x="2179" y="17475"/>
                    <a:pt x="1401" y="16307"/>
                    <a:pt x="856" y="14984"/>
                  </a:cubicBezTo>
                  <a:cubicBezTo>
                    <a:pt x="272" y="13661"/>
                    <a:pt x="0" y="12259"/>
                    <a:pt x="0" y="10781"/>
                  </a:cubicBezTo>
                  <a:cubicBezTo>
                    <a:pt x="0" y="9302"/>
                    <a:pt x="272" y="7901"/>
                    <a:pt x="856" y="6577"/>
                  </a:cubicBezTo>
                  <a:cubicBezTo>
                    <a:pt x="1401" y="5254"/>
                    <a:pt x="2179" y="4125"/>
                    <a:pt x="3152" y="3152"/>
                  </a:cubicBezTo>
                  <a:cubicBezTo>
                    <a:pt x="4125" y="2141"/>
                    <a:pt x="5293" y="1401"/>
                    <a:pt x="6616" y="817"/>
                  </a:cubicBezTo>
                  <a:cubicBezTo>
                    <a:pt x="7901" y="272"/>
                    <a:pt x="9302" y="0"/>
                    <a:pt x="10819" y="0"/>
                  </a:cubicBezTo>
                  <a:close/>
                  <a:moveTo>
                    <a:pt x="10819" y="20705"/>
                  </a:moveTo>
                  <a:cubicBezTo>
                    <a:pt x="12182" y="20705"/>
                    <a:pt x="13466" y="20471"/>
                    <a:pt x="14672" y="19926"/>
                  </a:cubicBezTo>
                  <a:cubicBezTo>
                    <a:pt x="15879" y="19421"/>
                    <a:pt x="16930" y="18720"/>
                    <a:pt x="17864" y="17825"/>
                  </a:cubicBezTo>
                  <a:cubicBezTo>
                    <a:pt x="18720" y="16930"/>
                    <a:pt x="19421" y="15879"/>
                    <a:pt x="19965" y="14672"/>
                  </a:cubicBezTo>
                  <a:cubicBezTo>
                    <a:pt x="20471" y="13466"/>
                    <a:pt x="20744" y="12182"/>
                    <a:pt x="20744" y="10781"/>
                  </a:cubicBezTo>
                  <a:cubicBezTo>
                    <a:pt x="20744" y="9418"/>
                    <a:pt x="20471" y="8095"/>
                    <a:pt x="19965" y="6928"/>
                  </a:cubicBezTo>
                  <a:cubicBezTo>
                    <a:pt x="19421" y="5721"/>
                    <a:pt x="18720" y="4670"/>
                    <a:pt x="17864" y="3736"/>
                  </a:cubicBezTo>
                  <a:cubicBezTo>
                    <a:pt x="16930" y="2880"/>
                    <a:pt x="15879" y="2179"/>
                    <a:pt x="14672" y="1635"/>
                  </a:cubicBezTo>
                  <a:cubicBezTo>
                    <a:pt x="13466" y="1129"/>
                    <a:pt x="12182" y="856"/>
                    <a:pt x="10819" y="856"/>
                  </a:cubicBezTo>
                  <a:cubicBezTo>
                    <a:pt x="9418" y="856"/>
                    <a:pt x="8134" y="1129"/>
                    <a:pt x="6928" y="1635"/>
                  </a:cubicBezTo>
                  <a:cubicBezTo>
                    <a:pt x="5721" y="2179"/>
                    <a:pt x="4670" y="2880"/>
                    <a:pt x="3775" y="3736"/>
                  </a:cubicBezTo>
                  <a:cubicBezTo>
                    <a:pt x="2880" y="4670"/>
                    <a:pt x="2179" y="5721"/>
                    <a:pt x="1674" y="6928"/>
                  </a:cubicBezTo>
                  <a:cubicBezTo>
                    <a:pt x="1129" y="8095"/>
                    <a:pt x="856" y="9418"/>
                    <a:pt x="856" y="10781"/>
                  </a:cubicBezTo>
                  <a:cubicBezTo>
                    <a:pt x="856" y="12182"/>
                    <a:pt x="1129" y="13466"/>
                    <a:pt x="1674" y="14672"/>
                  </a:cubicBezTo>
                  <a:cubicBezTo>
                    <a:pt x="2179" y="15879"/>
                    <a:pt x="2880" y="16930"/>
                    <a:pt x="3775" y="17825"/>
                  </a:cubicBezTo>
                  <a:cubicBezTo>
                    <a:pt x="4670" y="18720"/>
                    <a:pt x="5721" y="19421"/>
                    <a:pt x="6928" y="19926"/>
                  </a:cubicBezTo>
                  <a:cubicBezTo>
                    <a:pt x="8134" y="20471"/>
                    <a:pt x="9418" y="20705"/>
                    <a:pt x="10819" y="20705"/>
                  </a:cubicBezTo>
                  <a:close/>
                  <a:moveTo>
                    <a:pt x="16229" y="6928"/>
                  </a:moveTo>
                  <a:cubicBezTo>
                    <a:pt x="16346" y="6811"/>
                    <a:pt x="16463" y="6733"/>
                    <a:pt x="16657" y="6733"/>
                  </a:cubicBezTo>
                  <a:cubicBezTo>
                    <a:pt x="16852" y="6733"/>
                    <a:pt x="17008" y="6811"/>
                    <a:pt x="17124" y="6928"/>
                  </a:cubicBezTo>
                  <a:cubicBezTo>
                    <a:pt x="17241" y="7083"/>
                    <a:pt x="17280" y="7239"/>
                    <a:pt x="17280" y="7434"/>
                  </a:cubicBezTo>
                  <a:cubicBezTo>
                    <a:pt x="17280" y="7589"/>
                    <a:pt x="17241" y="7745"/>
                    <a:pt x="17085" y="7862"/>
                  </a:cubicBezTo>
                  <a:cubicBezTo>
                    <a:pt x="9691" y="15062"/>
                    <a:pt x="9691" y="15062"/>
                    <a:pt x="9691" y="15062"/>
                  </a:cubicBezTo>
                  <a:cubicBezTo>
                    <a:pt x="9652" y="15101"/>
                    <a:pt x="9613" y="15139"/>
                    <a:pt x="9496" y="15178"/>
                  </a:cubicBezTo>
                  <a:cubicBezTo>
                    <a:pt x="9418" y="15178"/>
                    <a:pt x="9341" y="15178"/>
                    <a:pt x="9302" y="15178"/>
                  </a:cubicBezTo>
                  <a:cubicBezTo>
                    <a:pt x="9185" y="15178"/>
                    <a:pt x="9107" y="15178"/>
                    <a:pt x="8990" y="15178"/>
                  </a:cubicBezTo>
                  <a:cubicBezTo>
                    <a:pt x="8912" y="15139"/>
                    <a:pt x="8874" y="15101"/>
                    <a:pt x="8835" y="15062"/>
                  </a:cubicBezTo>
                  <a:cubicBezTo>
                    <a:pt x="5955" y="12143"/>
                    <a:pt x="5955" y="12143"/>
                    <a:pt x="5955" y="12143"/>
                  </a:cubicBezTo>
                  <a:cubicBezTo>
                    <a:pt x="5799" y="12026"/>
                    <a:pt x="5721" y="11870"/>
                    <a:pt x="5721" y="11676"/>
                  </a:cubicBezTo>
                  <a:cubicBezTo>
                    <a:pt x="5721" y="11481"/>
                    <a:pt x="5799" y="11325"/>
                    <a:pt x="5955" y="11248"/>
                  </a:cubicBezTo>
                  <a:cubicBezTo>
                    <a:pt x="6032" y="11092"/>
                    <a:pt x="6188" y="11053"/>
                    <a:pt x="6383" y="11053"/>
                  </a:cubicBezTo>
                  <a:cubicBezTo>
                    <a:pt x="6538" y="11053"/>
                    <a:pt x="6733" y="11092"/>
                    <a:pt x="6850" y="11248"/>
                  </a:cubicBezTo>
                  <a:cubicBezTo>
                    <a:pt x="9302" y="13661"/>
                    <a:pt x="9302" y="13661"/>
                    <a:pt x="9302" y="13661"/>
                  </a:cubicBezTo>
                  <a:lnTo>
                    <a:pt x="16229" y="6928"/>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86" name="Shape 3852">
              <a:extLst>
                <a:ext uri="{FF2B5EF4-FFF2-40B4-BE49-F238E27FC236}">
                  <a16:creationId xmlns:a16="http://schemas.microsoft.com/office/drawing/2014/main" id="{433ECF17-9A7E-4FDD-9E43-D90F0D8118A8}"/>
                </a:ext>
              </a:extLst>
            </p:cNvPr>
            <p:cNvSpPr/>
            <p:nvPr/>
          </p:nvSpPr>
          <p:spPr>
            <a:xfrm>
              <a:off x="5970419" y="4107608"/>
              <a:ext cx="253348" cy="253348"/>
            </a:xfrm>
            <a:custGeom>
              <a:avLst/>
              <a:gdLst/>
              <a:ahLst/>
              <a:cxnLst>
                <a:cxn ang="0">
                  <a:pos x="wd2" y="hd2"/>
                </a:cxn>
                <a:cxn ang="5400000">
                  <a:pos x="wd2" y="hd2"/>
                </a:cxn>
                <a:cxn ang="10800000">
                  <a:pos x="wd2" y="hd2"/>
                </a:cxn>
                <a:cxn ang="16200000">
                  <a:pos x="wd2" y="hd2"/>
                </a:cxn>
              </a:cxnLst>
              <a:rect l="0" t="0" r="r" b="b"/>
              <a:pathLst>
                <a:path w="21600" h="21600" extrusionOk="0">
                  <a:moveTo>
                    <a:pt x="15079" y="6521"/>
                  </a:moveTo>
                  <a:lnTo>
                    <a:pt x="21600" y="6521"/>
                  </a:lnTo>
                  <a:lnTo>
                    <a:pt x="21600" y="18136"/>
                  </a:lnTo>
                  <a:lnTo>
                    <a:pt x="19460" y="18136"/>
                  </a:lnTo>
                  <a:lnTo>
                    <a:pt x="19460" y="21600"/>
                  </a:lnTo>
                  <a:lnTo>
                    <a:pt x="18849" y="21600"/>
                  </a:lnTo>
                  <a:lnTo>
                    <a:pt x="15385" y="18136"/>
                  </a:lnTo>
                  <a:lnTo>
                    <a:pt x="6419" y="18136"/>
                  </a:lnTo>
                  <a:lnTo>
                    <a:pt x="6419" y="11717"/>
                  </a:lnTo>
                  <a:lnTo>
                    <a:pt x="0" y="11717"/>
                  </a:lnTo>
                  <a:lnTo>
                    <a:pt x="0" y="0"/>
                  </a:lnTo>
                  <a:lnTo>
                    <a:pt x="15079" y="0"/>
                  </a:lnTo>
                  <a:lnTo>
                    <a:pt x="15079" y="6521"/>
                  </a:lnTo>
                  <a:close/>
                  <a:moveTo>
                    <a:pt x="815" y="10800"/>
                  </a:moveTo>
                  <a:lnTo>
                    <a:pt x="6419" y="10800"/>
                  </a:lnTo>
                  <a:lnTo>
                    <a:pt x="6419" y="6521"/>
                  </a:lnTo>
                  <a:lnTo>
                    <a:pt x="14264" y="6521"/>
                  </a:lnTo>
                  <a:lnTo>
                    <a:pt x="14264" y="917"/>
                  </a:lnTo>
                  <a:lnTo>
                    <a:pt x="815" y="917"/>
                  </a:lnTo>
                  <a:lnTo>
                    <a:pt x="815" y="10800"/>
                  </a:lnTo>
                  <a:close/>
                  <a:moveTo>
                    <a:pt x="20683" y="17321"/>
                  </a:moveTo>
                  <a:lnTo>
                    <a:pt x="20683" y="7438"/>
                  </a:lnTo>
                  <a:lnTo>
                    <a:pt x="7336" y="7438"/>
                  </a:lnTo>
                  <a:lnTo>
                    <a:pt x="7336" y="17321"/>
                  </a:lnTo>
                  <a:lnTo>
                    <a:pt x="15792" y="17321"/>
                  </a:lnTo>
                  <a:lnTo>
                    <a:pt x="18543" y="20072"/>
                  </a:lnTo>
                  <a:lnTo>
                    <a:pt x="18543" y="17321"/>
                  </a:lnTo>
                  <a:lnTo>
                    <a:pt x="20683" y="17321"/>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87" name="Shape 3853">
              <a:extLst>
                <a:ext uri="{FF2B5EF4-FFF2-40B4-BE49-F238E27FC236}">
                  <a16:creationId xmlns:a16="http://schemas.microsoft.com/office/drawing/2014/main" id="{D9CC4C54-749F-4510-93CA-4A1DC9F60376}"/>
                </a:ext>
              </a:extLst>
            </p:cNvPr>
            <p:cNvSpPr/>
            <p:nvPr/>
          </p:nvSpPr>
          <p:spPr>
            <a:xfrm>
              <a:off x="6582140" y="4102656"/>
              <a:ext cx="277249" cy="264104"/>
            </a:xfrm>
            <a:custGeom>
              <a:avLst/>
              <a:gdLst/>
              <a:ahLst/>
              <a:cxnLst>
                <a:cxn ang="0">
                  <a:pos x="wd2" y="hd2"/>
                </a:cxn>
                <a:cxn ang="5400000">
                  <a:pos x="wd2" y="hd2"/>
                </a:cxn>
                <a:cxn ang="10800000">
                  <a:pos x="wd2" y="hd2"/>
                </a:cxn>
                <a:cxn ang="16200000">
                  <a:pos x="wd2" y="hd2"/>
                </a:cxn>
              </a:cxnLst>
              <a:rect l="0" t="0" r="r" b="b"/>
              <a:pathLst>
                <a:path w="21600" h="21600" extrusionOk="0">
                  <a:moveTo>
                    <a:pt x="21600" y="5830"/>
                  </a:moveTo>
                  <a:cubicBezTo>
                    <a:pt x="18443" y="15770"/>
                    <a:pt x="18443" y="15770"/>
                    <a:pt x="18443" y="15770"/>
                  </a:cubicBezTo>
                  <a:cubicBezTo>
                    <a:pt x="7342" y="15770"/>
                    <a:pt x="7342" y="15770"/>
                    <a:pt x="7342" y="15770"/>
                  </a:cubicBezTo>
                  <a:cubicBezTo>
                    <a:pt x="7697" y="17415"/>
                    <a:pt x="7697" y="17415"/>
                    <a:pt x="7697" y="17415"/>
                  </a:cubicBezTo>
                  <a:cubicBezTo>
                    <a:pt x="16173" y="17415"/>
                    <a:pt x="16173" y="17415"/>
                    <a:pt x="16173" y="17415"/>
                  </a:cubicBezTo>
                  <a:cubicBezTo>
                    <a:pt x="16457" y="17415"/>
                    <a:pt x="16705" y="17489"/>
                    <a:pt x="16918" y="17601"/>
                  </a:cubicBezTo>
                  <a:cubicBezTo>
                    <a:pt x="17167" y="17713"/>
                    <a:pt x="17379" y="17863"/>
                    <a:pt x="17557" y="18050"/>
                  </a:cubicBezTo>
                  <a:cubicBezTo>
                    <a:pt x="17734" y="18237"/>
                    <a:pt x="17876" y="18461"/>
                    <a:pt x="17947" y="18722"/>
                  </a:cubicBezTo>
                  <a:cubicBezTo>
                    <a:pt x="18053" y="18947"/>
                    <a:pt x="18089" y="19208"/>
                    <a:pt x="18089" y="19507"/>
                  </a:cubicBezTo>
                  <a:cubicBezTo>
                    <a:pt x="18089" y="19806"/>
                    <a:pt x="18053" y="20068"/>
                    <a:pt x="17947" y="20329"/>
                  </a:cubicBezTo>
                  <a:cubicBezTo>
                    <a:pt x="17876" y="20554"/>
                    <a:pt x="17734" y="20778"/>
                    <a:pt x="17557" y="20965"/>
                  </a:cubicBezTo>
                  <a:cubicBezTo>
                    <a:pt x="17379" y="21189"/>
                    <a:pt x="17167" y="21338"/>
                    <a:pt x="16918" y="21451"/>
                  </a:cubicBezTo>
                  <a:cubicBezTo>
                    <a:pt x="16705" y="21563"/>
                    <a:pt x="16457" y="21600"/>
                    <a:pt x="16173" y="21600"/>
                  </a:cubicBezTo>
                  <a:cubicBezTo>
                    <a:pt x="15890" y="21600"/>
                    <a:pt x="15641" y="21563"/>
                    <a:pt x="15393" y="21451"/>
                  </a:cubicBezTo>
                  <a:cubicBezTo>
                    <a:pt x="15145" y="21338"/>
                    <a:pt x="14932" y="21189"/>
                    <a:pt x="14790" y="20965"/>
                  </a:cubicBezTo>
                  <a:cubicBezTo>
                    <a:pt x="14577" y="20778"/>
                    <a:pt x="14435" y="20554"/>
                    <a:pt x="14329" y="20329"/>
                  </a:cubicBezTo>
                  <a:cubicBezTo>
                    <a:pt x="14223" y="20068"/>
                    <a:pt x="14187" y="19806"/>
                    <a:pt x="14187" y="19507"/>
                  </a:cubicBezTo>
                  <a:cubicBezTo>
                    <a:pt x="14187" y="19283"/>
                    <a:pt x="14223" y="19059"/>
                    <a:pt x="14294" y="18872"/>
                  </a:cubicBezTo>
                  <a:cubicBezTo>
                    <a:pt x="14365" y="18648"/>
                    <a:pt x="14471" y="18461"/>
                    <a:pt x="14577" y="18311"/>
                  </a:cubicBezTo>
                  <a:cubicBezTo>
                    <a:pt x="9044" y="18311"/>
                    <a:pt x="9044" y="18311"/>
                    <a:pt x="9044" y="18311"/>
                  </a:cubicBezTo>
                  <a:cubicBezTo>
                    <a:pt x="9186" y="18461"/>
                    <a:pt x="9257" y="18648"/>
                    <a:pt x="9364" y="18872"/>
                  </a:cubicBezTo>
                  <a:cubicBezTo>
                    <a:pt x="9434" y="19059"/>
                    <a:pt x="9470" y="19283"/>
                    <a:pt x="9470" y="19507"/>
                  </a:cubicBezTo>
                  <a:cubicBezTo>
                    <a:pt x="9470" y="19806"/>
                    <a:pt x="9399" y="20068"/>
                    <a:pt x="9293" y="20329"/>
                  </a:cubicBezTo>
                  <a:cubicBezTo>
                    <a:pt x="9186" y="20554"/>
                    <a:pt x="9044" y="20778"/>
                    <a:pt x="8867" y="20965"/>
                  </a:cubicBezTo>
                  <a:cubicBezTo>
                    <a:pt x="8690" y="21189"/>
                    <a:pt x="8477" y="21338"/>
                    <a:pt x="8229" y="21451"/>
                  </a:cubicBezTo>
                  <a:cubicBezTo>
                    <a:pt x="8016" y="21563"/>
                    <a:pt x="7767" y="21600"/>
                    <a:pt x="7484" y="21600"/>
                  </a:cubicBezTo>
                  <a:cubicBezTo>
                    <a:pt x="7200" y="21600"/>
                    <a:pt x="6952" y="21563"/>
                    <a:pt x="6703" y="21451"/>
                  </a:cubicBezTo>
                  <a:cubicBezTo>
                    <a:pt x="6491" y="21338"/>
                    <a:pt x="6278" y="21189"/>
                    <a:pt x="6100" y="20965"/>
                  </a:cubicBezTo>
                  <a:cubicBezTo>
                    <a:pt x="5923" y="20778"/>
                    <a:pt x="5781" y="20554"/>
                    <a:pt x="5639" y="20329"/>
                  </a:cubicBezTo>
                  <a:cubicBezTo>
                    <a:pt x="5533" y="20068"/>
                    <a:pt x="5498" y="19806"/>
                    <a:pt x="5498" y="19507"/>
                  </a:cubicBezTo>
                  <a:cubicBezTo>
                    <a:pt x="5498" y="19283"/>
                    <a:pt x="5533" y="19059"/>
                    <a:pt x="5604" y="18872"/>
                  </a:cubicBezTo>
                  <a:cubicBezTo>
                    <a:pt x="5675" y="18648"/>
                    <a:pt x="5781" y="18461"/>
                    <a:pt x="5923" y="18237"/>
                  </a:cubicBezTo>
                  <a:cubicBezTo>
                    <a:pt x="6030" y="18087"/>
                    <a:pt x="6171" y="17938"/>
                    <a:pt x="6384" y="17826"/>
                  </a:cubicBezTo>
                  <a:cubicBezTo>
                    <a:pt x="6562" y="17676"/>
                    <a:pt x="6739" y="17601"/>
                    <a:pt x="6916" y="17527"/>
                  </a:cubicBezTo>
                  <a:cubicBezTo>
                    <a:pt x="3086" y="822"/>
                    <a:pt x="3086" y="822"/>
                    <a:pt x="3086" y="822"/>
                  </a:cubicBezTo>
                  <a:cubicBezTo>
                    <a:pt x="0" y="822"/>
                    <a:pt x="0" y="822"/>
                    <a:pt x="0" y="822"/>
                  </a:cubicBezTo>
                  <a:cubicBezTo>
                    <a:pt x="0" y="0"/>
                    <a:pt x="0" y="0"/>
                    <a:pt x="0" y="0"/>
                  </a:cubicBezTo>
                  <a:cubicBezTo>
                    <a:pt x="3689" y="0"/>
                    <a:pt x="3689" y="0"/>
                    <a:pt x="3689" y="0"/>
                  </a:cubicBezTo>
                  <a:cubicBezTo>
                    <a:pt x="5036" y="5830"/>
                    <a:pt x="5036" y="5830"/>
                    <a:pt x="5036" y="5830"/>
                  </a:cubicBezTo>
                  <a:lnTo>
                    <a:pt x="21600" y="5830"/>
                  </a:lnTo>
                  <a:close/>
                  <a:moveTo>
                    <a:pt x="7165" y="14948"/>
                  </a:moveTo>
                  <a:cubicBezTo>
                    <a:pt x="17840" y="14948"/>
                    <a:pt x="17840" y="14948"/>
                    <a:pt x="17840" y="14948"/>
                  </a:cubicBezTo>
                  <a:cubicBezTo>
                    <a:pt x="20500" y="6652"/>
                    <a:pt x="20500" y="6652"/>
                    <a:pt x="20500" y="6652"/>
                  </a:cubicBezTo>
                  <a:cubicBezTo>
                    <a:pt x="5249" y="6652"/>
                    <a:pt x="5249" y="6652"/>
                    <a:pt x="5249" y="6652"/>
                  </a:cubicBezTo>
                  <a:lnTo>
                    <a:pt x="7165" y="14948"/>
                  </a:lnTo>
                  <a:close/>
                  <a:moveTo>
                    <a:pt x="8690" y="19507"/>
                  </a:moveTo>
                  <a:cubicBezTo>
                    <a:pt x="8690" y="19358"/>
                    <a:pt x="8654" y="19208"/>
                    <a:pt x="8583" y="19059"/>
                  </a:cubicBezTo>
                  <a:cubicBezTo>
                    <a:pt x="8512" y="18909"/>
                    <a:pt x="8441" y="18760"/>
                    <a:pt x="8300" y="18648"/>
                  </a:cubicBezTo>
                  <a:cubicBezTo>
                    <a:pt x="8229" y="18536"/>
                    <a:pt x="8087" y="18461"/>
                    <a:pt x="7945" y="18386"/>
                  </a:cubicBezTo>
                  <a:cubicBezTo>
                    <a:pt x="7803" y="18349"/>
                    <a:pt x="7626" y="18311"/>
                    <a:pt x="7484" y="18311"/>
                  </a:cubicBezTo>
                  <a:cubicBezTo>
                    <a:pt x="7342" y="18311"/>
                    <a:pt x="7165" y="18349"/>
                    <a:pt x="7058" y="18386"/>
                  </a:cubicBezTo>
                  <a:cubicBezTo>
                    <a:pt x="6916" y="18461"/>
                    <a:pt x="6774" y="18536"/>
                    <a:pt x="6633" y="18648"/>
                  </a:cubicBezTo>
                  <a:cubicBezTo>
                    <a:pt x="6562" y="18760"/>
                    <a:pt x="6491" y="18909"/>
                    <a:pt x="6420" y="19059"/>
                  </a:cubicBezTo>
                  <a:cubicBezTo>
                    <a:pt x="6349" y="19208"/>
                    <a:pt x="6313" y="19358"/>
                    <a:pt x="6313" y="19507"/>
                  </a:cubicBezTo>
                  <a:cubicBezTo>
                    <a:pt x="6313" y="19694"/>
                    <a:pt x="6349" y="19844"/>
                    <a:pt x="6420" y="19993"/>
                  </a:cubicBezTo>
                  <a:cubicBezTo>
                    <a:pt x="6491" y="20180"/>
                    <a:pt x="6562" y="20292"/>
                    <a:pt x="6633" y="20404"/>
                  </a:cubicBezTo>
                  <a:cubicBezTo>
                    <a:pt x="6774" y="20516"/>
                    <a:pt x="6916" y="20628"/>
                    <a:pt x="7058" y="20666"/>
                  </a:cubicBezTo>
                  <a:cubicBezTo>
                    <a:pt x="7165" y="20740"/>
                    <a:pt x="7342" y="20778"/>
                    <a:pt x="7484" y="20778"/>
                  </a:cubicBezTo>
                  <a:cubicBezTo>
                    <a:pt x="7626" y="20778"/>
                    <a:pt x="7803" y="20740"/>
                    <a:pt x="7945" y="20666"/>
                  </a:cubicBezTo>
                  <a:cubicBezTo>
                    <a:pt x="8087" y="20628"/>
                    <a:pt x="8229" y="20516"/>
                    <a:pt x="8300" y="20404"/>
                  </a:cubicBezTo>
                  <a:cubicBezTo>
                    <a:pt x="8441" y="20292"/>
                    <a:pt x="8512" y="20180"/>
                    <a:pt x="8583" y="19993"/>
                  </a:cubicBezTo>
                  <a:cubicBezTo>
                    <a:pt x="8654" y="19844"/>
                    <a:pt x="8690" y="19694"/>
                    <a:pt x="8690" y="19507"/>
                  </a:cubicBezTo>
                  <a:close/>
                  <a:moveTo>
                    <a:pt x="17308" y="19507"/>
                  </a:moveTo>
                  <a:cubicBezTo>
                    <a:pt x="17308" y="19358"/>
                    <a:pt x="17273" y="19208"/>
                    <a:pt x="17237" y="19059"/>
                  </a:cubicBezTo>
                  <a:cubicBezTo>
                    <a:pt x="17167" y="18909"/>
                    <a:pt x="17096" y="18760"/>
                    <a:pt x="16989" y="18648"/>
                  </a:cubicBezTo>
                  <a:cubicBezTo>
                    <a:pt x="16883" y="18536"/>
                    <a:pt x="16741" y="18461"/>
                    <a:pt x="16599" y="18386"/>
                  </a:cubicBezTo>
                  <a:cubicBezTo>
                    <a:pt x="16457" y="18349"/>
                    <a:pt x="16315" y="18311"/>
                    <a:pt x="16173" y="18311"/>
                  </a:cubicBezTo>
                  <a:cubicBezTo>
                    <a:pt x="15996" y="18311"/>
                    <a:pt x="15819" y="18349"/>
                    <a:pt x="15677" y="18386"/>
                  </a:cubicBezTo>
                  <a:cubicBezTo>
                    <a:pt x="15535" y="18461"/>
                    <a:pt x="15429" y="18536"/>
                    <a:pt x="15322" y="18648"/>
                  </a:cubicBezTo>
                  <a:cubicBezTo>
                    <a:pt x="15216" y="18760"/>
                    <a:pt x="15109" y="18909"/>
                    <a:pt x="15038" y="19059"/>
                  </a:cubicBezTo>
                  <a:cubicBezTo>
                    <a:pt x="15003" y="19208"/>
                    <a:pt x="14967" y="19358"/>
                    <a:pt x="14967" y="19507"/>
                  </a:cubicBezTo>
                  <a:cubicBezTo>
                    <a:pt x="14967" y="19694"/>
                    <a:pt x="15003" y="19844"/>
                    <a:pt x="15038" y="19993"/>
                  </a:cubicBezTo>
                  <a:cubicBezTo>
                    <a:pt x="15109" y="20180"/>
                    <a:pt x="15216" y="20292"/>
                    <a:pt x="15322" y="20404"/>
                  </a:cubicBezTo>
                  <a:cubicBezTo>
                    <a:pt x="15429" y="20516"/>
                    <a:pt x="15535" y="20628"/>
                    <a:pt x="15677" y="20666"/>
                  </a:cubicBezTo>
                  <a:cubicBezTo>
                    <a:pt x="15819" y="20740"/>
                    <a:pt x="15996" y="20778"/>
                    <a:pt x="16173" y="20778"/>
                  </a:cubicBezTo>
                  <a:cubicBezTo>
                    <a:pt x="16315" y="20778"/>
                    <a:pt x="16457" y="20740"/>
                    <a:pt x="16599" y="20666"/>
                  </a:cubicBezTo>
                  <a:cubicBezTo>
                    <a:pt x="16741" y="20628"/>
                    <a:pt x="16883" y="20516"/>
                    <a:pt x="16989" y="20404"/>
                  </a:cubicBezTo>
                  <a:cubicBezTo>
                    <a:pt x="17096" y="20292"/>
                    <a:pt x="17167" y="20180"/>
                    <a:pt x="17237" y="19993"/>
                  </a:cubicBezTo>
                  <a:cubicBezTo>
                    <a:pt x="17273" y="19844"/>
                    <a:pt x="17308" y="19694"/>
                    <a:pt x="17308" y="19507"/>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88" name="Shape 3854">
              <a:extLst>
                <a:ext uri="{FF2B5EF4-FFF2-40B4-BE49-F238E27FC236}">
                  <a16:creationId xmlns:a16="http://schemas.microsoft.com/office/drawing/2014/main" id="{83911933-470A-44DD-9C5C-531371858FC6}"/>
                </a:ext>
              </a:extLst>
            </p:cNvPr>
            <p:cNvSpPr/>
            <p:nvPr/>
          </p:nvSpPr>
          <p:spPr>
            <a:xfrm>
              <a:off x="7217762" y="4138183"/>
              <a:ext cx="253348" cy="192402"/>
            </a:xfrm>
            <a:custGeom>
              <a:avLst/>
              <a:gdLst/>
              <a:ahLst/>
              <a:cxnLst>
                <a:cxn ang="0">
                  <a:pos x="wd2" y="hd2"/>
                </a:cxn>
                <a:cxn ang="5400000">
                  <a:pos x="wd2" y="hd2"/>
                </a:cxn>
                <a:cxn ang="10800000">
                  <a:pos x="wd2" y="hd2"/>
                </a:cxn>
                <a:cxn ang="16200000">
                  <a:pos x="wd2" y="hd2"/>
                </a:cxn>
              </a:cxnLst>
              <a:rect l="0" t="0" r="r" b="b"/>
              <a:pathLst>
                <a:path w="21600" h="21600" extrusionOk="0">
                  <a:moveTo>
                    <a:pt x="19888" y="3429"/>
                  </a:moveTo>
                  <a:cubicBezTo>
                    <a:pt x="20121" y="3429"/>
                    <a:pt x="20355" y="3481"/>
                    <a:pt x="20549" y="3583"/>
                  </a:cubicBezTo>
                  <a:cubicBezTo>
                    <a:pt x="20783" y="3685"/>
                    <a:pt x="20977" y="3839"/>
                    <a:pt x="21094" y="4095"/>
                  </a:cubicBezTo>
                  <a:cubicBezTo>
                    <a:pt x="21250" y="4300"/>
                    <a:pt x="21405" y="4555"/>
                    <a:pt x="21483" y="4811"/>
                  </a:cubicBezTo>
                  <a:cubicBezTo>
                    <a:pt x="21561" y="5067"/>
                    <a:pt x="21600" y="5374"/>
                    <a:pt x="21600" y="5682"/>
                  </a:cubicBezTo>
                  <a:cubicBezTo>
                    <a:pt x="21600" y="19348"/>
                    <a:pt x="21600" y="19348"/>
                    <a:pt x="21600" y="19348"/>
                  </a:cubicBezTo>
                  <a:cubicBezTo>
                    <a:pt x="21600" y="19655"/>
                    <a:pt x="21561" y="19962"/>
                    <a:pt x="21483" y="20218"/>
                  </a:cubicBezTo>
                  <a:cubicBezTo>
                    <a:pt x="21405" y="20474"/>
                    <a:pt x="21250" y="20730"/>
                    <a:pt x="21094" y="20935"/>
                  </a:cubicBezTo>
                  <a:cubicBezTo>
                    <a:pt x="20977" y="21139"/>
                    <a:pt x="20783" y="21344"/>
                    <a:pt x="20549" y="21446"/>
                  </a:cubicBezTo>
                  <a:cubicBezTo>
                    <a:pt x="20355" y="21549"/>
                    <a:pt x="20121" y="21600"/>
                    <a:pt x="19888" y="21600"/>
                  </a:cubicBezTo>
                  <a:cubicBezTo>
                    <a:pt x="1751" y="21600"/>
                    <a:pt x="1751" y="21600"/>
                    <a:pt x="1751" y="21600"/>
                  </a:cubicBezTo>
                  <a:cubicBezTo>
                    <a:pt x="1518" y="21600"/>
                    <a:pt x="1284" y="21549"/>
                    <a:pt x="1051" y="21446"/>
                  </a:cubicBezTo>
                  <a:cubicBezTo>
                    <a:pt x="817" y="21344"/>
                    <a:pt x="662" y="21139"/>
                    <a:pt x="506" y="20935"/>
                  </a:cubicBezTo>
                  <a:cubicBezTo>
                    <a:pt x="350" y="20730"/>
                    <a:pt x="234" y="20474"/>
                    <a:pt x="156" y="20218"/>
                  </a:cubicBezTo>
                  <a:cubicBezTo>
                    <a:pt x="39" y="19962"/>
                    <a:pt x="0" y="19655"/>
                    <a:pt x="0" y="19348"/>
                  </a:cubicBezTo>
                  <a:cubicBezTo>
                    <a:pt x="0" y="5682"/>
                    <a:pt x="0" y="5682"/>
                    <a:pt x="0" y="5682"/>
                  </a:cubicBezTo>
                  <a:cubicBezTo>
                    <a:pt x="0" y="5374"/>
                    <a:pt x="39" y="5067"/>
                    <a:pt x="156" y="4811"/>
                  </a:cubicBezTo>
                  <a:cubicBezTo>
                    <a:pt x="234" y="4555"/>
                    <a:pt x="350" y="4300"/>
                    <a:pt x="506" y="4095"/>
                  </a:cubicBezTo>
                  <a:cubicBezTo>
                    <a:pt x="662" y="3839"/>
                    <a:pt x="817" y="3685"/>
                    <a:pt x="1051" y="3583"/>
                  </a:cubicBezTo>
                  <a:cubicBezTo>
                    <a:pt x="1284" y="3481"/>
                    <a:pt x="1518" y="3429"/>
                    <a:pt x="1751" y="3429"/>
                  </a:cubicBezTo>
                  <a:cubicBezTo>
                    <a:pt x="5371" y="3429"/>
                    <a:pt x="5371" y="3429"/>
                    <a:pt x="5371" y="3429"/>
                  </a:cubicBezTo>
                  <a:cubicBezTo>
                    <a:pt x="7395" y="768"/>
                    <a:pt x="7395" y="768"/>
                    <a:pt x="7395" y="768"/>
                  </a:cubicBezTo>
                  <a:cubicBezTo>
                    <a:pt x="7589" y="512"/>
                    <a:pt x="7784" y="358"/>
                    <a:pt x="7978" y="205"/>
                  </a:cubicBezTo>
                  <a:cubicBezTo>
                    <a:pt x="8212" y="102"/>
                    <a:pt x="8445" y="0"/>
                    <a:pt x="8679" y="0"/>
                  </a:cubicBezTo>
                  <a:cubicBezTo>
                    <a:pt x="12999" y="0"/>
                    <a:pt x="12999" y="0"/>
                    <a:pt x="12999" y="0"/>
                  </a:cubicBezTo>
                  <a:cubicBezTo>
                    <a:pt x="13232" y="0"/>
                    <a:pt x="13466" y="51"/>
                    <a:pt x="13661" y="154"/>
                  </a:cubicBezTo>
                  <a:cubicBezTo>
                    <a:pt x="13894" y="307"/>
                    <a:pt x="14050" y="461"/>
                    <a:pt x="14205" y="665"/>
                  </a:cubicBezTo>
                  <a:cubicBezTo>
                    <a:pt x="14244" y="665"/>
                    <a:pt x="14244" y="665"/>
                    <a:pt x="14244" y="665"/>
                  </a:cubicBezTo>
                  <a:cubicBezTo>
                    <a:pt x="16346" y="3429"/>
                    <a:pt x="16346" y="3429"/>
                    <a:pt x="16346" y="3429"/>
                  </a:cubicBezTo>
                  <a:lnTo>
                    <a:pt x="19888" y="3429"/>
                  </a:lnTo>
                  <a:close/>
                  <a:moveTo>
                    <a:pt x="20744" y="19348"/>
                  </a:moveTo>
                  <a:cubicBezTo>
                    <a:pt x="20744" y="5682"/>
                    <a:pt x="20744" y="5682"/>
                    <a:pt x="20744" y="5682"/>
                  </a:cubicBezTo>
                  <a:cubicBezTo>
                    <a:pt x="20744" y="5374"/>
                    <a:pt x="20666" y="5118"/>
                    <a:pt x="20471" y="4863"/>
                  </a:cubicBezTo>
                  <a:cubicBezTo>
                    <a:pt x="20316" y="4658"/>
                    <a:pt x="20121" y="4555"/>
                    <a:pt x="19888" y="4555"/>
                  </a:cubicBezTo>
                  <a:cubicBezTo>
                    <a:pt x="15918" y="4555"/>
                    <a:pt x="15918" y="4555"/>
                    <a:pt x="15918" y="4555"/>
                  </a:cubicBezTo>
                  <a:cubicBezTo>
                    <a:pt x="13583" y="1484"/>
                    <a:pt x="13583" y="1484"/>
                    <a:pt x="13583" y="1484"/>
                  </a:cubicBezTo>
                  <a:cubicBezTo>
                    <a:pt x="13544" y="1382"/>
                    <a:pt x="13427" y="1331"/>
                    <a:pt x="13349" y="1228"/>
                  </a:cubicBezTo>
                  <a:cubicBezTo>
                    <a:pt x="13232" y="1177"/>
                    <a:pt x="13116" y="1126"/>
                    <a:pt x="12999" y="1126"/>
                  </a:cubicBezTo>
                  <a:cubicBezTo>
                    <a:pt x="8679" y="1126"/>
                    <a:pt x="8679" y="1126"/>
                    <a:pt x="8679" y="1126"/>
                  </a:cubicBezTo>
                  <a:cubicBezTo>
                    <a:pt x="8562" y="1126"/>
                    <a:pt x="8484" y="1177"/>
                    <a:pt x="8368" y="1228"/>
                  </a:cubicBezTo>
                  <a:cubicBezTo>
                    <a:pt x="8212" y="1331"/>
                    <a:pt x="8134" y="1433"/>
                    <a:pt x="8056" y="1536"/>
                  </a:cubicBezTo>
                  <a:cubicBezTo>
                    <a:pt x="7044" y="2969"/>
                    <a:pt x="7044" y="2969"/>
                    <a:pt x="7044" y="2969"/>
                  </a:cubicBezTo>
                  <a:cubicBezTo>
                    <a:pt x="7044" y="2815"/>
                    <a:pt x="7044" y="2815"/>
                    <a:pt x="7044" y="2815"/>
                  </a:cubicBezTo>
                  <a:cubicBezTo>
                    <a:pt x="5721" y="4555"/>
                    <a:pt x="5721" y="4555"/>
                    <a:pt x="5721" y="4555"/>
                  </a:cubicBezTo>
                  <a:cubicBezTo>
                    <a:pt x="1751" y="4555"/>
                    <a:pt x="1751" y="4555"/>
                    <a:pt x="1751" y="4555"/>
                  </a:cubicBezTo>
                  <a:cubicBezTo>
                    <a:pt x="1518" y="4555"/>
                    <a:pt x="1284" y="4658"/>
                    <a:pt x="1129" y="4863"/>
                  </a:cubicBezTo>
                  <a:cubicBezTo>
                    <a:pt x="973" y="5118"/>
                    <a:pt x="856" y="5374"/>
                    <a:pt x="856" y="5682"/>
                  </a:cubicBezTo>
                  <a:cubicBezTo>
                    <a:pt x="856" y="19348"/>
                    <a:pt x="856" y="19348"/>
                    <a:pt x="856" y="19348"/>
                  </a:cubicBezTo>
                  <a:cubicBezTo>
                    <a:pt x="856" y="19655"/>
                    <a:pt x="973" y="19911"/>
                    <a:pt x="1129" y="20116"/>
                  </a:cubicBezTo>
                  <a:cubicBezTo>
                    <a:pt x="1284" y="20372"/>
                    <a:pt x="1518" y="20474"/>
                    <a:pt x="1751" y="20474"/>
                  </a:cubicBezTo>
                  <a:cubicBezTo>
                    <a:pt x="19888" y="20474"/>
                    <a:pt x="19888" y="20474"/>
                    <a:pt x="19888" y="20474"/>
                  </a:cubicBezTo>
                  <a:cubicBezTo>
                    <a:pt x="20121" y="20474"/>
                    <a:pt x="20316" y="20372"/>
                    <a:pt x="20471" y="20116"/>
                  </a:cubicBezTo>
                  <a:cubicBezTo>
                    <a:pt x="20666" y="19911"/>
                    <a:pt x="20744" y="19655"/>
                    <a:pt x="20744" y="19348"/>
                  </a:cubicBezTo>
                  <a:close/>
                  <a:moveTo>
                    <a:pt x="10819" y="4555"/>
                  </a:moveTo>
                  <a:cubicBezTo>
                    <a:pt x="11598" y="4555"/>
                    <a:pt x="12298" y="4760"/>
                    <a:pt x="12999" y="5118"/>
                  </a:cubicBezTo>
                  <a:cubicBezTo>
                    <a:pt x="13661" y="5528"/>
                    <a:pt x="14244" y="6091"/>
                    <a:pt x="14750" y="6756"/>
                  </a:cubicBezTo>
                  <a:cubicBezTo>
                    <a:pt x="15256" y="7422"/>
                    <a:pt x="15684" y="8190"/>
                    <a:pt x="15957" y="9060"/>
                  </a:cubicBezTo>
                  <a:cubicBezTo>
                    <a:pt x="16268" y="9981"/>
                    <a:pt x="16424" y="10902"/>
                    <a:pt x="16424" y="11926"/>
                  </a:cubicBezTo>
                  <a:cubicBezTo>
                    <a:pt x="16424" y="12950"/>
                    <a:pt x="16268" y="13922"/>
                    <a:pt x="15957" y="14792"/>
                  </a:cubicBezTo>
                  <a:cubicBezTo>
                    <a:pt x="15684" y="15714"/>
                    <a:pt x="15256" y="16482"/>
                    <a:pt x="14750" y="17147"/>
                  </a:cubicBezTo>
                  <a:cubicBezTo>
                    <a:pt x="14244" y="17864"/>
                    <a:pt x="13661" y="18375"/>
                    <a:pt x="12999" y="18785"/>
                  </a:cubicBezTo>
                  <a:cubicBezTo>
                    <a:pt x="12298" y="19143"/>
                    <a:pt x="11598" y="19348"/>
                    <a:pt x="10819" y="19348"/>
                  </a:cubicBezTo>
                  <a:cubicBezTo>
                    <a:pt x="10041" y="19348"/>
                    <a:pt x="9302" y="19143"/>
                    <a:pt x="8640" y="18785"/>
                  </a:cubicBezTo>
                  <a:cubicBezTo>
                    <a:pt x="7939" y="18375"/>
                    <a:pt x="7356" y="17864"/>
                    <a:pt x="6850" y="17147"/>
                  </a:cubicBezTo>
                  <a:cubicBezTo>
                    <a:pt x="6344" y="16482"/>
                    <a:pt x="5955" y="15714"/>
                    <a:pt x="5643" y="14792"/>
                  </a:cubicBezTo>
                  <a:cubicBezTo>
                    <a:pt x="5332" y="13922"/>
                    <a:pt x="5176" y="12950"/>
                    <a:pt x="5176" y="11926"/>
                  </a:cubicBezTo>
                  <a:cubicBezTo>
                    <a:pt x="5176" y="10902"/>
                    <a:pt x="5332" y="9981"/>
                    <a:pt x="5643" y="9060"/>
                  </a:cubicBezTo>
                  <a:cubicBezTo>
                    <a:pt x="5955" y="8190"/>
                    <a:pt x="6344" y="7422"/>
                    <a:pt x="6850" y="6756"/>
                  </a:cubicBezTo>
                  <a:cubicBezTo>
                    <a:pt x="7356" y="6091"/>
                    <a:pt x="7939" y="5528"/>
                    <a:pt x="8640" y="5118"/>
                  </a:cubicBezTo>
                  <a:cubicBezTo>
                    <a:pt x="9302" y="4760"/>
                    <a:pt x="10041" y="4555"/>
                    <a:pt x="10819" y="4555"/>
                  </a:cubicBezTo>
                  <a:close/>
                  <a:moveTo>
                    <a:pt x="10819" y="18222"/>
                  </a:moveTo>
                  <a:cubicBezTo>
                    <a:pt x="11442" y="18222"/>
                    <a:pt x="12065" y="18017"/>
                    <a:pt x="12649" y="17710"/>
                  </a:cubicBezTo>
                  <a:cubicBezTo>
                    <a:pt x="13232" y="17352"/>
                    <a:pt x="13738" y="16942"/>
                    <a:pt x="14166" y="16328"/>
                  </a:cubicBezTo>
                  <a:cubicBezTo>
                    <a:pt x="14595" y="15816"/>
                    <a:pt x="14945" y="15151"/>
                    <a:pt x="15178" y="14383"/>
                  </a:cubicBezTo>
                  <a:cubicBezTo>
                    <a:pt x="15451" y="13615"/>
                    <a:pt x="15568" y="12796"/>
                    <a:pt x="15568" y="11926"/>
                  </a:cubicBezTo>
                  <a:cubicBezTo>
                    <a:pt x="15568" y="11107"/>
                    <a:pt x="15451" y="10288"/>
                    <a:pt x="15178" y="9520"/>
                  </a:cubicBezTo>
                  <a:cubicBezTo>
                    <a:pt x="14945" y="8753"/>
                    <a:pt x="14595" y="8087"/>
                    <a:pt x="14166" y="7524"/>
                  </a:cubicBezTo>
                  <a:cubicBezTo>
                    <a:pt x="13738" y="6961"/>
                    <a:pt x="13232" y="6500"/>
                    <a:pt x="12649" y="6193"/>
                  </a:cubicBezTo>
                  <a:cubicBezTo>
                    <a:pt x="12065" y="5835"/>
                    <a:pt x="11442" y="5682"/>
                    <a:pt x="10819" y="5682"/>
                  </a:cubicBezTo>
                  <a:cubicBezTo>
                    <a:pt x="10158" y="5682"/>
                    <a:pt x="9535" y="5835"/>
                    <a:pt x="8951" y="6193"/>
                  </a:cubicBezTo>
                  <a:cubicBezTo>
                    <a:pt x="8368" y="6500"/>
                    <a:pt x="7862" y="6961"/>
                    <a:pt x="7472" y="7524"/>
                  </a:cubicBezTo>
                  <a:cubicBezTo>
                    <a:pt x="7005" y="8087"/>
                    <a:pt x="6694" y="8753"/>
                    <a:pt x="6422" y="9520"/>
                  </a:cubicBezTo>
                  <a:cubicBezTo>
                    <a:pt x="6188" y="10288"/>
                    <a:pt x="6032" y="11107"/>
                    <a:pt x="6032" y="11926"/>
                  </a:cubicBezTo>
                  <a:cubicBezTo>
                    <a:pt x="6032" y="12796"/>
                    <a:pt x="6188" y="13615"/>
                    <a:pt x="6422" y="14383"/>
                  </a:cubicBezTo>
                  <a:cubicBezTo>
                    <a:pt x="6694" y="15151"/>
                    <a:pt x="7005" y="15816"/>
                    <a:pt x="7472" y="16328"/>
                  </a:cubicBezTo>
                  <a:cubicBezTo>
                    <a:pt x="7862" y="16942"/>
                    <a:pt x="8368" y="17352"/>
                    <a:pt x="8951" y="17710"/>
                  </a:cubicBezTo>
                  <a:cubicBezTo>
                    <a:pt x="9535" y="18017"/>
                    <a:pt x="10158" y="18222"/>
                    <a:pt x="10819" y="18222"/>
                  </a:cubicBezTo>
                  <a:close/>
                  <a:moveTo>
                    <a:pt x="10819" y="6808"/>
                  </a:moveTo>
                  <a:cubicBezTo>
                    <a:pt x="11364" y="6808"/>
                    <a:pt x="11870" y="6961"/>
                    <a:pt x="12337" y="7217"/>
                  </a:cubicBezTo>
                  <a:cubicBezTo>
                    <a:pt x="12804" y="7473"/>
                    <a:pt x="13194" y="7831"/>
                    <a:pt x="13544" y="8343"/>
                  </a:cubicBezTo>
                  <a:cubicBezTo>
                    <a:pt x="13933" y="8804"/>
                    <a:pt x="14205" y="9316"/>
                    <a:pt x="14400" y="9930"/>
                  </a:cubicBezTo>
                  <a:cubicBezTo>
                    <a:pt x="14595" y="10544"/>
                    <a:pt x="14711" y="11209"/>
                    <a:pt x="14711" y="11926"/>
                  </a:cubicBezTo>
                  <a:cubicBezTo>
                    <a:pt x="14711" y="12643"/>
                    <a:pt x="14595" y="13308"/>
                    <a:pt x="14400" y="13922"/>
                  </a:cubicBezTo>
                  <a:cubicBezTo>
                    <a:pt x="14205" y="14588"/>
                    <a:pt x="13933" y="15100"/>
                    <a:pt x="13544" y="15560"/>
                  </a:cubicBezTo>
                  <a:cubicBezTo>
                    <a:pt x="13194" y="16021"/>
                    <a:pt x="12804" y="16430"/>
                    <a:pt x="12337" y="16686"/>
                  </a:cubicBezTo>
                  <a:cubicBezTo>
                    <a:pt x="11870" y="16942"/>
                    <a:pt x="11364" y="17096"/>
                    <a:pt x="10819" y="17096"/>
                  </a:cubicBezTo>
                  <a:cubicBezTo>
                    <a:pt x="10275" y="17096"/>
                    <a:pt x="9769" y="16942"/>
                    <a:pt x="9302" y="16686"/>
                  </a:cubicBezTo>
                  <a:cubicBezTo>
                    <a:pt x="8796" y="16430"/>
                    <a:pt x="8406" y="16021"/>
                    <a:pt x="8056" y="15560"/>
                  </a:cubicBezTo>
                  <a:cubicBezTo>
                    <a:pt x="7706" y="15100"/>
                    <a:pt x="7395" y="14588"/>
                    <a:pt x="7200" y="13922"/>
                  </a:cubicBezTo>
                  <a:cubicBezTo>
                    <a:pt x="7005" y="13308"/>
                    <a:pt x="6889" y="12643"/>
                    <a:pt x="6889" y="11926"/>
                  </a:cubicBezTo>
                  <a:cubicBezTo>
                    <a:pt x="6889" y="11209"/>
                    <a:pt x="7005" y="10544"/>
                    <a:pt x="7200" y="9930"/>
                  </a:cubicBezTo>
                  <a:cubicBezTo>
                    <a:pt x="7395" y="9316"/>
                    <a:pt x="7706" y="8804"/>
                    <a:pt x="8056" y="8343"/>
                  </a:cubicBezTo>
                  <a:cubicBezTo>
                    <a:pt x="8406" y="7831"/>
                    <a:pt x="8796" y="7473"/>
                    <a:pt x="9302" y="7217"/>
                  </a:cubicBezTo>
                  <a:cubicBezTo>
                    <a:pt x="9769" y="6961"/>
                    <a:pt x="10275" y="6808"/>
                    <a:pt x="10819" y="6808"/>
                  </a:cubicBezTo>
                  <a:close/>
                  <a:moveTo>
                    <a:pt x="10819" y="15918"/>
                  </a:moveTo>
                  <a:cubicBezTo>
                    <a:pt x="11209" y="15918"/>
                    <a:pt x="11598" y="15816"/>
                    <a:pt x="11987" y="15611"/>
                  </a:cubicBezTo>
                  <a:cubicBezTo>
                    <a:pt x="12337" y="15407"/>
                    <a:pt x="12649" y="15100"/>
                    <a:pt x="12921" y="14741"/>
                  </a:cubicBezTo>
                  <a:cubicBezTo>
                    <a:pt x="13194" y="14383"/>
                    <a:pt x="13427" y="13973"/>
                    <a:pt x="13583" y="13462"/>
                  </a:cubicBezTo>
                  <a:cubicBezTo>
                    <a:pt x="13777" y="13001"/>
                    <a:pt x="13855" y="12489"/>
                    <a:pt x="13855" y="11926"/>
                  </a:cubicBezTo>
                  <a:cubicBezTo>
                    <a:pt x="13855" y="11414"/>
                    <a:pt x="13777" y="10902"/>
                    <a:pt x="13583" y="10391"/>
                  </a:cubicBezTo>
                  <a:cubicBezTo>
                    <a:pt x="13427" y="9930"/>
                    <a:pt x="13194" y="9520"/>
                    <a:pt x="12921" y="9162"/>
                  </a:cubicBezTo>
                  <a:cubicBezTo>
                    <a:pt x="12649" y="8804"/>
                    <a:pt x="12337" y="8497"/>
                    <a:pt x="11987" y="8292"/>
                  </a:cubicBezTo>
                  <a:cubicBezTo>
                    <a:pt x="11598" y="8036"/>
                    <a:pt x="11209" y="7934"/>
                    <a:pt x="10819" y="7934"/>
                  </a:cubicBezTo>
                  <a:cubicBezTo>
                    <a:pt x="10391" y="7934"/>
                    <a:pt x="10002" y="8036"/>
                    <a:pt x="9652" y="8292"/>
                  </a:cubicBezTo>
                  <a:cubicBezTo>
                    <a:pt x="9263" y="8497"/>
                    <a:pt x="8951" y="8804"/>
                    <a:pt x="8679" y="9162"/>
                  </a:cubicBezTo>
                  <a:cubicBezTo>
                    <a:pt x="8406" y="9520"/>
                    <a:pt x="8173" y="9930"/>
                    <a:pt x="8017" y="10391"/>
                  </a:cubicBezTo>
                  <a:cubicBezTo>
                    <a:pt x="7862" y="10902"/>
                    <a:pt x="7784" y="11414"/>
                    <a:pt x="7784" y="11926"/>
                  </a:cubicBezTo>
                  <a:cubicBezTo>
                    <a:pt x="7784" y="12489"/>
                    <a:pt x="7862" y="13001"/>
                    <a:pt x="8017" y="13462"/>
                  </a:cubicBezTo>
                  <a:cubicBezTo>
                    <a:pt x="8173" y="13973"/>
                    <a:pt x="8406" y="14383"/>
                    <a:pt x="8679" y="14741"/>
                  </a:cubicBezTo>
                  <a:cubicBezTo>
                    <a:pt x="8951" y="15100"/>
                    <a:pt x="9263" y="15407"/>
                    <a:pt x="9652" y="15611"/>
                  </a:cubicBezTo>
                  <a:cubicBezTo>
                    <a:pt x="10002" y="15816"/>
                    <a:pt x="10391" y="15918"/>
                    <a:pt x="10819" y="15918"/>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89" name="Shape 3855">
              <a:extLst>
                <a:ext uri="{FF2B5EF4-FFF2-40B4-BE49-F238E27FC236}">
                  <a16:creationId xmlns:a16="http://schemas.microsoft.com/office/drawing/2014/main" id="{C55F19CD-2561-488A-B424-6868644C9F11}"/>
                </a:ext>
              </a:extLst>
            </p:cNvPr>
            <p:cNvSpPr/>
            <p:nvPr/>
          </p:nvSpPr>
          <p:spPr>
            <a:xfrm>
              <a:off x="7846065" y="4098046"/>
              <a:ext cx="244087" cy="273664"/>
            </a:xfrm>
            <a:custGeom>
              <a:avLst/>
              <a:gdLst/>
              <a:ahLst/>
              <a:cxnLst>
                <a:cxn ang="0">
                  <a:pos x="wd2" y="hd2"/>
                </a:cxn>
                <a:cxn ang="5400000">
                  <a:pos x="wd2" y="hd2"/>
                </a:cxn>
                <a:cxn ang="10800000">
                  <a:pos x="wd2" y="hd2"/>
                </a:cxn>
                <a:cxn ang="16200000">
                  <a:pos x="wd2" y="hd2"/>
                </a:cxn>
              </a:cxnLst>
              <a:rect l="0" t="0" r="r" b="b"/>
              <a:pathLst>
                <a:path w="21521" h="21600" extrusionOk="0">
                  <a:moveTo>
                    <a:pt x="14951" y="21131"/>
                  </a:moveTo>
                  <a:cubicBezTo>
                    <a:pt x="14104" y="20843"/>
                    <a:pt x="13178" y="20410"/>
                    <a:pt x="12170" y="19797"/>
                  </a:cubicBezTo>
                  <a:cubicBezTo>
                    <a:pt x="11163" y="19220"/>
                    <a:pt x="10075" y="18463"/>
                    <a:pt x="8987" y="17525"/>
                  </a:cubicBezTo>
                  <a:cubicBezTo>
                    <a:pt x="7899" y="16588"/>
                    <a:pt x="6810" y="15506"/>
                    <a:pt x="5803" y="14280"/>
                  </a:cubicBezTo>
                  <a:cubicBezTo>
                    <a:pt x="4836" y="13090"/>
                    <a:pt x="3990" y="11972"/>
                    <a:pt x="3224" y="10962"/>
                  </a:cubicBezTo>
                  <a:cubicBezTo>
                    <a:pt x="2499" y="9989"/>
                    <a:pt x="1894" y="9051"/>
                    <a:pt x="1451" y="8150"/>
                  </a:cubicBezTo>
                  <a:cubicBezTo>
                    <a:pt x="967" y="7320"/>
                    <a:pt x="604" y="6527"/>
                    <a:pt x="363" y="5806"/>
                  </a:cubicBezTo>
                  <a:cubicBezTo>
                    <a:pt x="121" y="5084"/>
                    <a:pt x="0" y="4435"/>
                    <a:pt x="0" y="3894"/>
                  </a:cubicBezTo>
                  <a:cubicBezTo>
                    <a:pt x="0" y="3462"/>
                    <a:pt x="81" y="3065"/>
                    <a:pt x="242" y="2705"/>
                  </a:cubicBezTo>
                  <a:cubicBezTo>
                    <a:pt x="403" y="2380"/>
                    <a:pt x="564" y="2055"/>
                    <a:pt x="766" y="1803"/>
                  </a:cubicBezTo>
                  <a:cubicBezTo>
                    <a:pt x="1007" y="1587"/>
                    <a:pt x="1249" y="1406"/>
                    <a:pt x="1531" y="1226"/>
                  </a:cubicBezTo>
                  <a:cubicBezTo>
                    <a:pt x="1773" y="1046"/>
                    <a:pt x="1975" y="902"/>
                    <a:pt x="2136" y="793"/>
                  </a:cubicBezTo>
                  <a:cubicBezTo>
                    <a:pt x="2297" y="685"/>
                    <a:pt x="2297" y="685"/>
                    <a:pt x="2297" y="685"/>
                  </a:cubicBezTo>
                  <a:cubicBezTo>
                    <a:pt x="2700" y="397"/>
                    <a:pt x="3184" y="216"/>
                    <a:pt x="3748" y="144"/>
                  </a:cubicBezTo>
                  <a:cubicBezTo>
                    <a:pt x="4272" y="36"/>
                    <a:pt x="4675" y="0"/>
                    <a:pt x="4916" y="0"/>
                  </a:cubicBezTo>
                  <a:cubicBezTo>
                    <a:pt x="5360" y="0"/>
                    <a:pt x="5642" y="72"/>
                    <a:pt x="5884" y="252"/>
                  </a:cubicBezTo>
                  <a:cubicBezTo>
                    <a:pt x="6085" y="433"/>
                    <a:pt x="6246" y="613"/>
                    <a:pt x="6327" y="829"/>
                  </a:cubicBezTo>
                  <a:cubicBezTo>
                    <a:pt x="6448" y="974"/>
                    <a:pt x="6770" y="1587"/>
                    <a:pt x="7294" y="2632"/>
                  </a:cubicBezTo>
                  <a:cubicBezTo>
                    <a:pt x="7858" y="3678"/>
                    <a:pt x="8140" y="4291"/>
                    <a:pt x="8221" y="4508"/>
                  </a:cubicBezTo>
                  <a:cubicBezTo>
                    <a:pt x="8301" y="4616"/>
                    <a:pt x="8342" y="4760"/>
                    <a:pt x="8342" y="4940"/>
                  </a:cubicBezTo>
                  <a:cubicBezTo>
                    <a:pt x="8382" y="5121"/>
                    <a:pt x="8382" y="5265"/>
                    <a:pt x="8342" y="5445"/>
                  </a:cubicBezTo>
                  <a:cubicBezTo>
                    <a:pt x="8261" y="5625"/>
                    <a:pt x="8181" y="5806"/>
                    <a:pt x="8060" y="5950"/>
                  </a:cubicBezTo>
                  <a:cubicBezTo>
                    <a:pt x="7979" y="6094"/>
                    <a:pt x="7818" y="6238"/>
                    <a:pt x="7657" y="6383"/>
                  </a:cubicBezTo>
                  <a:cubicBezTo>
                    <a:pt x="7536" y="6419"/>
                    <a:pt x="7536" y="6419"/>
                    <a:pt x="7536" y="6419"/>
                  </a:cubicBezTo>
                  <a:cubicBezTo>
                    <a:pt x="7334" y="6563"/>
                    <a:pt x="7093" y="6707"/>
                    <a:pt x="6851" y="6924"/>
                  </a:cubicBezTo>
                  <a:cubicBezTo>
                    <a:pt x="6569" y="7104"/>
                    <a:pt x="6407" y="7356"/>
                    <a:pt x="6407" y="7609"/>
                  </a:cubicBezTo>
                  <a:cubicBezTo>
                    <a:pt x="6367" y="7717"/>
                    <a:pt x="6367" y="7861"/>
                    <a:pt x="6407" y="8005"/>
                  </a:cubicBezTo>
                  <a:cubicBezTo>
                    <a:pt x="6488" y="8150"/>
                    <a:pt x="6569" y="8258"/>
                    <a:pt x="6649" y="8402"/>
                  </a:cubicBezTo>
                  <a:cubicBezTo>
                    <a:pt x="6972" y="8763"/>
                    <a:pt x="7415" y="9267"/>
                    <a:pt x="7979" y="9917"/>
                  </a:cubicBezTo>
                  <a:cubicBezTo>
                    <a:pt x="8543" y="10566"/>
                    <a:pt x="9107" y="11215"/>
                    <a:pt x="9712" y="11864"/>
                  </a:cubicBezTo>
                  <a:cubicBezTo>
                    <a:pt x="10276" y="12513"/>
                    <a:pt x="10840" y="13126"/>
                    <a:pt x="11364" y="13667"/>
                  </a:cubicBezTo>
                  <a:cubicBezTo>
                    <a:pt x="11848" y="14172"/>
                    <a:pt x="12210" y="14496"/>
                    <a:pt x="12372" y="14640"/>
                  </a:cubicBezTo>
                  <a:cubicBezTo>
                    <a:pt x="12493" y="14749"/>
                    <a:pt x="12654" y="14857"/>
                    <a:pt x="12775" y="14929"/>
                  </a:cubicBezTo>
                  <a:cubicBezTo>
                    <a:pt x="12936" y="15001"/>
                    <a:pt x="13057" y="15001"/>
                    <a:pt x="13218" y="15001"/>
                  </a:cubicBezTo>
                  <a:cubicBezTo>
                    <a:pt x="13379" y="15037"/>
                    <a:pt x="13540" y="15037"/>
                    <a:pt x="13701" y="15001"/>
                  </a:cubicBezTo>
                  <a:cubicBezTo>
                    <a:pt x="13822" y="15001"/>
                    <a:pt x="13943" y="14929"/>
                    <a:pt x="14064" y="14821"/>
                  </a:cubicBezTo>
                  <a:cubicBezTo>
                    <a:pt x="14306" y="14640"/>
                    <a:pt x="14507" y="14424"/>
                    <a:pt x="14749" y="14208"/>
                  </a:cubicBezTo>
                  <a:cubicBezTo>
                    <a:pt x="14790" y="14208"/>
                    <a:pt x="14790" y="14208"/>
                    <a:pt x="14790" y="14208"/>
                  </a:cubicBezTo>
                  <a:cubicBezTo>
                    <a:pt x="14830" y="14172"/>
                    <a:pt x="14910" y="14136"/>
                    <a:pt x="15112" y="14027"/>
                  </a:cubicBezTo>
                  <a:cubicBezTo>
                    <a:pt x="15273" y="13919"/>
                    <a:pt x="15515" y="13883"/>
                    <a:pt x="15837" y="13883"/>
                  </a:cubicBezTo>
                  <a:cubicBezTo>
                    <a:pt x="16039" y="13883"/>
                    <a:pt x="16281" y="13919"/>
                    <a:pt x="16482" y="13991"/>
                  </a:cubicBezTo>
                  <a:cubicBezTo>
                    <a:pt x="16724" y="14099"/>
                    <a:pt x="16925" y="14172"/>
                    <a:pt x="17167" y="14316"/>
                  </a:cubicBezTo>
                  <a:cubicBezTo>
                    <a:pt x="17731" y="14640"/>
                    <a:pt x="19021" y="15398"/>
                    <a:pt x="20915" y="16552"/>
                  </a:cubicBezTo>
                  <a:cubicBezTo>
                    <a:pt x="20996" y="16624"/>
                    <a:pt x="20996" y="16624"/>
                    <a:pt x="20996" y="16624"/>
                  </a:cubicBezTo>
                  <a:cubicBezTo>
                    <a:pt x="21157" y="16732"/>
                    <a:pt x="21318" y="16984"/>
                    <a:pt x="21439" y="17309"/>
                  </a:cubicBezTo>
                  <a:cubicBezTo>
                    <a:pt x="21600" y="17669"/>
                    <a:pt x="21519" y="18066"/>
                    <a:pt x="21237" y="18535"/>
                  </a:cubicBezTo>
                  <a:cubicBezTo>
                    <a:pt x="21116" y="18787"/>
                    <a:pt x="20875" y="19076"/>
                    <a:pt x="20593" y="19436"/>
                  </a:cubicBezTo>
                  <a:cubicBezTo>
                    <a:pt x="20270" y="19797"/>
                    <a:pt x="19948" y="20158"/>
                    <a:pt x="19545" y="20446"/>
                  </a:cubicBezTo>
                  <a:cubicBezTo>
                    <a:pt x="19182" y="20771"/>
                    <a:pt x="18779" y="21023"/>
                    <a:pt x="18336" y="21275"/>
                  </a:cubicBezTo>
                  <a:cubicBezTo>
                    <a:pt x="17893" y="21492"/>
                    <a:pt x="17449" y="21600"/>
                    <a:pt x="17006" y="21600"/>
                  </a:cubicBezTo>
                  <a:cubicBezTo>
                    <a:pt x="16482" y="21600"/>
                    <a:pt x="15797" y="21456"/>
                    <a:pt x="14951" y="21131"/>
                  </a:cubicBezTo>
                  <a:close/>
                  <a:moveTo>
                    <a:pt x="3949" y="902"/>
                  </a:moveTo>
                  <a:cubicBezTo>
                    <a:pt x="3506" y="974"/>
                    <a:pt x="3143" y="1118"/>
                    <a:pt x="2821" y="1298"/>
                  </a:cubicBezTo>
                  <a:cubicBezTo>
                    <a:pt x="2660" y="1442"/>
                    <a:pt x="2660" y="1442"/>
                    <a:pt x="2660" y="1442"/>
                  </a:cubicBezTo>
                  <a:cubicBezTo>
                    <a:pt x="2499" y="1551"/>
                    <a:pt x="2297" y="1659"/>
                    <a:pt x="2096" y="1803"/>
                  </a:cubicBezTo>
                  <a:cubicBezTo>
                    <a:pt x="1894" y="1947"/>
                    <a:pt x="1693" y="2128"/>
                    <a:pt x="1531" y="2344"/>
                  </a:cubicBezTo>
                  <a:cubicBezTo>
                    <a:pt x="1330" y="2524"/>
                    <a:pt x="1169" y="2741"/>
                    <a:pt x="1048" y="2993"/>
                  </a:cubicBezTo>
                  <a:cubicBezTo>
                    <a:pt x="927" y="3245"/>
                    <a:pt x="887" y="3534"/>
                    <a:pt x="887" y="3894"/>
                  </a:cubicBezTo>
                  <a:cubicBezTo>
                    <a:pt x="887" y="4435"/>
                    <a:pt x="1007" y="5012"/>
                    <a:pt x="1249" y="5697"/>
                  </a:cubicBezTo>
                  <a:cubicBezTo>
                    <a:pt x="1491" y="6383"/>
                    <a:pt x="1854" y="7104"/>
                    <a:pt x="2297" y="7933"/>
                  </a:cubicBezTo>
                  <a:cubicBezTo>
                    <a:pt x="2740" y="8727"/>
                    <a:pt x="3345" y="9628"/>
                    <a:pt x="4030" y="10602"/>
                  </a:cubicBezTo>
                  <a:cubicBezTo>
                    <a:pt x="4715" y="11575"/>
                    <a:pt x="5561" y="12621"/>
                    <a:pt x="6488" y="13811"/>
                  </a:cubicBezTo>
                  <a:cubicBezTo>
                    <a:pt x="7536" y="15001"/>
                    <a:pt x="8584" y="16083"/>
                    <a:pt x="9672" y="16948"/>
                  </a:cubicBezTo>
                  <a:cubicBezTo>
                    <a:pt x="10719" y="17850"/>
                    <a:pt x="11727" y="18571"/>
                    <a:pt x="12694" y="19148"/>
                  </a:cubicBezTo>
                  <a:cubicBezTo>
                    <a:pt x="13621" y="19725"/>
                    <a:pt x="14467" y="20122"/>
                    <a:pt x="15233" y="20374"/>
                  </a:cubicBezTo>
                  <a:cubicBezTo>
                    <a:pt x="15999" y="20662"/>
                    <a:pt x="16563" y="20807"/>
                    <a:pt x="17006" y="20807"/>
                  </a:cubicBezTo>
                  <a:cubicBezTo>
                    <a:pt x="17288" y="20807"/>
                    <a:pt x="17651" y="20698"/>
                    <a:pt x="18013" y="20518"/>
                  </a:cubicBezTo>
                  <a:cubicBezTo>
                    <a:pt x="18376" y="20302"/>
                    <a:pt x="18739" y="20085"/>
                    <a:pt x="19021" y="19833"/>
                  </a:cubicBezTo>
                  <a:cubicBezTo>
                    <a:pt x="19343" y="19581"/>
                    <a:pt x="19625" y="19292"/>
                    <a:pt x="19867" y="18968"/>
                  </a:cubicBezTo>
                  <a:cubicBezTo>
                    <a:pt x="20109" y="18679"/>
                    <a:pt x="20310" y="18427"/>
                    <a:pt x="20472" y="18174"/>
                  </a:cubicBezTo>
                  <a:cubicBezTo>
                    <a:pt x="20593" y="17886"/>
                    <a:pt x="20633" y="17669"/>
                    <a:pt x="20552" y="17489"/>
                  </a:cubicBezTo>
                  <a:cubicBezTo>
                    <a:pt x="20472" y="17345"/>
                    <a:pt x="20431" y="17237"/>
                    <a:pt x="20391" y="17237"/>
                  </a:cubicBezTo>
                  <a:cubicBezTo>
                    <a:pt x="20270" y="17129"/>
                    <a:pt x="19746" y="16804"/>
                    <a:pt x="18819" y="16263"/>
                  </a:cubicBezTo>
                  <a:cubicBezTo>
                    <a:pt x="17933" y="15722"/>
                    <a:pt x="17207" y="15289"/>
                    <a:pt x="16684" y="14965"/>
                  </a:cubicBezTo>
                  <a:cubicBezTo>
                    <a:pt x="16522" y="14857"/>
                    <a:pt x="16401" y="14785"/>
                    <a:pt x="16240" y="14749"/>
                  </a:cubicBezTo>
                  <a:cubicBezTo>
                    <a:pt x="16119" y="14713"/>
                    <a:pt x="15958" y="14676"/>
                    <a:pt x="15837" y="14676"/>
                  </a:cubicBezTo>
                  <a:cubicBezTo>
                    <a:pt x="15676" y="14676"/>
                    <a:pt x="15596" y="14713"/>
                    <a:pt x="15515" y="14749"/>
                  </a:cubicBezTo>
                  <a:cubicBezTo>
                    <a:pt x="15434" y="14749"/>
                    <a:pt x="15394" y="14785"/>
                    <a:pt x="15354" y="14821"/>
                  </a:cubicBezTo>
                  <a:cubicBezTo>
                    <a:pt x="15313" y="14857"/>
                    <a:pt x="15233" y="14929"/>
                    <a:pt x="15112" y="15037"/>
                  </a:cubicBezTo>
                  <a:cubicBezTo>
                    <a:pt x="14991" y="15145"/>
                    <a:pt x="14830" y="15289"/>
                    <a:pt x="14628" y="15434"/>
                  </a:cubicBezTo>
                  <a:cubicBezTo>
                    <a:pt x="14427" y="15578"/>
                    <a:pt x="14185" y="15686"/>
                    <a:pt x="13943" y="15758"/>
                  </a:cubicBezTo>
                  <a:cubicBezTo>
                    <a:pt x="13701" y="15830"/>
                    <a:pt x="13460" y="15830"/>
                    <a:pt x="13218" y="15794"/>
                  </a:cubicBezTo>
                  <a:cubicBezTo>
                    <a:pt x="12976" y="15794"/>
                    <a:pt x="12694" y="15758"/>
                    <a:pt x="12452" y="15686"/>
                  </a:cubicBezTo>
                  <a:cubicBezTo>
                    <a:pt x="12170" y="15578"/>
                    <a:pt x="11969" y="15434"/>
                    <a:pt x="11727" y="15253"/>
                  </a:cubicBezTo>
                  <a:cubicBezTo>
                    <a:pt x="11566" y="15109"/>
                    <a:pt x="11203" y="14749"/>
                    <a:pt x="10679" y="14172"/>
                  </a:cubicBezTo>
                  <a:cubicBezTo>
                    <a:pt x="10155" y="13595"/>
                    <a:pt x="9591" y="12982"/>
                    <a:pt x="8946" y="12333"/>
                  </a:cubicBezTo>
                  <a:cubicBezTo>
                    <a:pt x="8382" y="11647"/>
                    <a:pt x="7778" y="10998"/>
                    <a:pt x="7213" y="10349"/>
                  </a:cubicBezTo>
                  <a:cubicBezTo>
                    <a:pt x="6609" y="9700"/>
                    <a:pt x="6206" y="9195"/>
                    <a:pt x="5924" y="8871"/>
                  </a:cubicBezTo>
                  <a:cubicBezTo>
                    <a:pt x="5763" y="8654"/>
                    <a:pt x="5601" y="8402"/>
                    <a:pt x="5561" y="8186"/>
                  </a:cubicBezTo>
                  <a:cubicBezTo>
                    <a:pt x="5481" y="7933"/>
                    <a:pt x="5481" y="7717"/>
                    <a:pt x="5481" y="7464"/>
                  </a:cubicBezTo>
                  <a:cubicBezTo>
                    <a:pt x="5521" y="7284"/>
                    <a:pt x="5601" y="7068"/>
                    <a:pt x="5722" y="6887"/>
                  </a:cubicBezTo>
                  <a:cubicBezTo>
                    <a:pt x="5843" y="6707"/>
                    <a:pt x="6004" y="6563"/>
                    <a:pt x="6125" y="6419"/>
                  </a:cubicBezTo>
                  <a:cubicBezTo>
                    <a:pt x="6287" y="6274"/>
                    <a:pt x="6407" y="6130"/>
                    <a:pt x="6569" y="6058"/>
                  </a:cubicBezTo>
                  <a:cubicBezTo>
                    <a:pt x="6730" y="5950"/>
                    <a:pt x="6891" y="5842"/>
                    <a:pt x="7012" y="5770"/>
                  </a:cubicBezTo>
                  <a:cubicBezTo>
                    <a:pt x="7133" y="5734"/>
                    <a:pt x="7133" y="5734"/>
                    <a:pt x="7133" y="5734"/>
                  </a:cubicBezTo>
                  <a:cubicBezTo>
                    <a:pt x="7334" y="5553"/>
                    <a:pt x="7455" y="5373"/>
                    <a:pt x="7455" y="5193"/>
                  </a:cubicBezTo>
                  <a:cubicBezTo>
                    <a:pt x="7455" y="4976"/>
                    <a:pt x="7415" y="4832"/>
                    <a:pt x="7375" y="4796"/>
                  </a:cubicBezTo>
                  <a:cubicBezTo>
                    <a:pt x="7334" y="4616"/>
                    <a:pt x="7012" y="4039"/>
                    <a:pt x="6488" y="2993"/>
                  </a:cubicBezTo>
                  <a:cubicBezTo>
                    <a:pt x="5964" y="1947"/>
                    <a:pt x="5642" y="1334"/>
                    <a:pt x="5561" y="1154"/>
                  </a:cubicBezTo>
                  <a:cubicBezTo>
                    <a:pt x="5481" y="1046"/>
                    <a:pt x="5400" y="938"/>
                    <a:pt x="5319" y="865"/>
                  </a:cubicBezTo>
                  <a:cubicBezTo>
                    <a:pt x="5239" y="829"/>
                    <a:pt x="5078" y="793"/>
                    <a:pt x="4916" y="793"/>
                  </a:cubicBezTo>
                  <a:cubicBezTo>
                    <a:pt x="4715" y="793"/>
                    <a:pt x="4393" y="829"/>
                    <a:pt x="3949" y="902"/>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90" name="Shape 3856">
              <a:extLst>
                <a:ext uri="{FF2B5EF4-FFF2-40B4-BE49-F238E27FC236}">
                  <a16:creationId xmlns:a16="http://schemas.microsoft.com/office/drawing/2014/main" id="{85B09235-A843-455B-B371-5219895B7FB2}"/>
                </a:ext>
              </a:extLst>
            </p:cNvPr>
            <p:cNvSpPr/>
            <p:nvPr/>
          </p:nvSpPr>
          <p:spPr>
            <a:xfrm>
              <a:off x="8499761" y="4112388"/>
              <a:ext cx="184036" cy="243788"/>
            </a:xfrm>
            <a:custGeom>
              <a:avLst/>
              <a:gdLst/>
              <a:ahLst/>
              <a:cxnLst>
                <a:cxn ang="0">
                  <a:pos x="wd2" y="hd2"/>
                </a:cxn>
                <a:cxn ang="5400000">
                  <a:pos x="wd2" y="hd2"/>
                </a:cxn>
                <a:cxn ang="10800000">
                  <a:pos x="wd2" y="hd2"/>
                </a:cxn>
                <a:cxn ang="16200000">
                  <a:pos x="wd2" y="hd2"/>
                </a:cxn>
              </a:cxnLst>
              <a:rect l="0" t="0" r="r" b="b"/>
              <a:pathLst>
                <a:path w="21600" h="21600" extrusionOk="0">
                  <a:moveTo>
                    <a:pt x="19176" y="0"/>
                  </a:moveTo>
                  <a:cubicBezTo>
                    <a:pt x="19499" y="0"/>
                    <a:pt x="19822" y="81"/>
                    <a:pt x="20092" y="162"/>
                  </a:cubicBezTo>
                  <a:cubicBezTo>
                    <a:pt x="20415" y="283"/>
                    <a:pt x="20684" y="404"/>
                    <a:pt x="20900" y="526"/>
                  </a:cubicBezTo>
                  <a:cubicBezTo>
                    <a:pt x="21115" y="728"/>
                    <a:pt x="21277" y="890"/>
                    <a:pt x="21385" y="1133"/>
                  </a:cubicBezTo>
                  <a:cubicBezTo>
                    <a:pt x="21546" y="1335"/>
                    <a:pt x="21600" y="1537"/>
                    <a:pt x="21600" y="1820"/>
                  </a:cubicBezTo>
                  <a:cubicBezTo>
                    <a:pt x="21600" y="19820"/>
                    <a:pt x="21600" y="19820"/>
                    <a:pt x="21600" y="19820"/>
                  </a:cubicBezTo>
                  <a:cubicBezTo>
                    <a:pt x="21600" y="20063"/>
                    <a:pt x="21546" y="20306"/>
                    <a:pt x="21385" y="20508"/>
                  </a:cubicBezTo>
                  <a:cubicBezTo>
                    <a:pt x="21277" y="20710"/>
                    <a:pt x="21115" y="20912"/>
                    <a:pt x="20900" y="21074"/>
                  </a:cubicBezTo>
                  <a:cubicBezTo>
                    <a:pt x="20684" y="21236"/>
                    <a:pt x="20415" y="21357"/>
                    <a:pt x="20092" y="21438"/>
                  </a:cubicBezTo>
                  <a:cubicBezTo>
                    <a:pt x="19822" y="21560"/>
                    <a:pt x="19499" y="21600"/>
                    <a:pt x="19176" y="21600"/>
                  </a:cubicBezTo>
                  <a:cubicBezTo>
                    <a:pt x="2478" y="21600"/>
                    <a:pt x="2478" y="21600"/>
                    <a:pt x="2478" y="21600"/>
                  </a:cubicBezTo>
                  <a:cubicBezTo>
                    <a:pt x="2155" y="21600"/>
                    <a:pt x="1831" y="21560"/>
                    <a:pt x="1508" y="21438"/>
                  </a:cubicBezTo>
                  <a:cubicBezTo>
                    <a:pt x="1185" y="21357"/>
                    <a:pt x="970" y="21236"/>
                    <a:pt x="700" y="21074"/>
                  </a:cubicBezTo>
                  <a:cubicBezTo>
                    <a:pt x="539" y="20912"/>
                    <a:pt x="377" y="20710"/>
                    <a:pt x="215" y="20508"/>
                  </a:cubicBezTo>
                  <a:cubicBezTo>
                    <a:pt x="54" y="20306"/>
                    <a:pt x="0" y="20063"/>
                    <a:pt x="0" y="19820"/>
                  </a:cubicBezTo>
                  <a:cubicBezTo>
                    <a:pt x="0" y="1820"/>
                    <a:pt x="0" y="1820"/>
                    <a:pt x="0" y="1820"/>
                  </a:cubicBezTo>
                  <a:cubicBezTo>
                    <a:pt x="0" y="1537"/>
                    <a:pt x="54" y="1335"/>
                    <a:pt x="215" y="1133"/>
                  </a:cubicBezTo>
                  <a:cubicBezTo>
                    <a:pt x="377" y="890"/>
                    <a:pt x="539" y="728"/>
                    <a:pt x="700" y="526"/>
                  </a:cubicBezTo>
                  <a:cubicBezTo>
                    <a:pt x="970" y="404"/>
                    <a:pt x="1185" y="283"/>
                    <a:pt x="1508" y="162"/>
                  </a:cubicBezTo>
                  <a:cubicBezTo>
                    <a:pt x="1831" y="81"/>
                    <a:pt x="2155" y="0"/>
                    <a:pt x="2478" y="0"/>
                  </a:cubicBezTo>
                  <a:lnTo>
                    <a:pt x="19176" y="0"/>
                  </a:lnTo>
                  <a:close/>
                  <a:moveTo>
                    <a:pt x="20361" y="19820"/>
                  </a:moveTo>
                  <a:cubicBezTo>
                    <a:pt x="20361" y="1820"/>
                    <a:pt x="20361" y="1820"/>
                    <a:pt x="20361" y="1820"/>
                  </a:cubicBezTo>
                  <a:cubicBezTo>
                    <a:pt x="20361" y="1537"/>
                    <a:pt x="20253" y="1335"/>
                    <a:pt x="19984" y="1173"/>
                  </a:cubicBezTo>
                  <a:cubicBezTo>
                    <a:pt x="19769" y="1011"/>
                    <a:pt x="19499" y="890"/>
                    <a:pt x="19176" y="890"/>
                  </a:cubicBezTo>
                  <a:cubicBezTo>
                    <a:pt x="2478" y="890"/>
                    <a:pt x="2478" y="890"/>
                    <a:pt x="2478" y="890"/>
                  </a:cubicBezTo>
                  <a:cubicBezTo>
                    <a:pt x="2155" y="890"/>
                    <a:pt x="1831" y="1011"/>
                    <a:pt x="1616" y="1173"/>
                  </a:cubicBezTo>
                  <a:cubicBezTo>
                    <a:pt x="1400" y="1335"/>
                    <a:pt x="1293" y="1537"/>
                    <a:pt x="1293" y="1820"/>
                  </a:cubicBezTo>
                  <a:cubicBezTo>
                    <a:pt x="1293" y="19820"/>
                    <a:pt x="1293" y="19820"/>
                    <a:pt x="1293" y="19820"/>
                  </a:cubicBezTo>
                  <a:cubicBezTo>
                    <a:pt x="1293" y="20063"/>
                    <a:pt x="1400" y="20265"/>
                    <a:pt x="1616" y="20427"/>
                  </a:cubicBezTo>
                  <a:cubicBezTo>
                    <a:pt x="1831" y="20629"/>
                    <a:pt x="2155" y="20710"/>
                    <a:pt x="2478" y="20710"/>
                  </a:cubicBezTo>
                  <a:cubicBezTo>
                    <a:pt x="19176" y="20710"/>
                    <a:pt x="19176" y="20710"/>
                    <a:pt x="19176" y="20710"/>
                  </a:cubicBezTo>
                  <a:cubicBezTo>
                    <a:pt x="19499" y="20710"/>
                    <a:pt x="19769" y="20629"/>
                    <a:pt x="19984" y="20427"/>
                  </a:cubicBezTo>
                  <a:cubicBezTo>
                    <a:pt x="20253" y="20265"/>
                    <a:pt x="20361" y="20063"/>
                    <a:pt x="20361" y="19820"/>
                  </a:cubicBezTo>
                  <a:close/>
                  <a:moveTo>
                    <a:pt x="2478" y="5865"/>
                  </a:moveTo>
                  <a:cubicBezTo>
                    <a:pt x="2478" y="2265"/>
                    <a:pt x="2478" y="2265"/>
                    <a:pt x="2478" y="2265"/>
                  </a:cubicBezTo>
                  <a:cubicBezTo>
                    <a:pt x="19176" y="2265"/>
                    <a:pt x="19176" y="2265"/>
                    <a:pt x="19176" y="2265"/>
                  </a:cubicBezTo>
                  <a:cubicBezTo>
                    <a:pt x="19176" y="5865"/>
                    <a:pt x="19176" y="5865"/>
                    <a:pt x="19176" y="5865"/>
                  </a:cubicBezTo>
                  <a:lnTo>
                    <a:pt x="2478" y="5865"/>
                  </a:lnTo>
                  <a:close/>
                  <a:moveTo>
                    <a:pt x="6033" y="9910"/>
                  </a:moveTo>
                  <a:cubicBezTo>
                    <a:pt x="7218" y="9910"/>
                    <a:pt x="7218" y="9910"/>
                    <a:pt x="7218" y="9910"/>
                  </a:cubicBezTo>
                  <a:cubicBezTo>
                    <a:pt x="7218" y="10800"/>
                    <a:pt x="7218" y="10800"/>
                    <a:pt x="7218" y="10800"/>
                  </a:cubicBezTo>
                  <a:cubicBezTo>
                    <a:pt x="2478" y="10800"/>
                    <a:pt x="2478" y="10800"/>
                    <a:pt x="2478" y="10800"/>
                  </a:cubicBezTo>
                  <a:cubicBezTo>
                    <a:pt x="2478" y="7240"/>
                    <a:pt x="2478" y="7240"/>
                    <a:pt x="2478" y="7240"/>
                  </a:cubicBezTo>
                  <a:cubicBezTo>
                    <a:pt x="3663" y="7240"/>
                    <a:pt x="3663" y="7240"/>
                    <a:pt x="3663" y="7240"/>
                  </a:cubicBezTo>
                  <a:cubicBezTo>
                    <a:pt x="3663" y="9910"/>
                    <a:pt x="3663" y="9910"/>
                    <a:pt x="3663" y="9910"/>
                  </a:cubicBezTo>
                  <a:lnTo>
                    <a:pt x="6033" y="9910"/>
                  </a:lnTo>
                  <a:close/>
                  <a:moveTo>
                    <a:pt x="6033" y="14400"/>
                  </a:moveTo>
                  <a:cubicBezTo>
                    <a:pt x="7218" y="14400"/>
                    <a:pt x="7218" y="14400"/>
                    <a:pt x="7218" y="14400"/>
                  </a:cubicBezTo>
                  <a:cubicBezTo>
                    <a:pt x="7218" y="15290"/>
                    <a:pt x="7218" y="15290"/>
                    <a:pt x="7218" y="15290"/>
                  </a:cubicBezTo>
                  <a:cubicBezTo>
                    <a:pt x="2478" y="15290"/>
                    <a:pt x="2478" y="15290"/>
                    <a:pt x="2478" y="15290"/>
                  </a:cubicBezTo>
                  <a:cubicBezTo>
                    <a:pt x="2478" y="11690"/>
                    <a:pt x="2478" y="11690"/>
                    <a:pt x="2478" y="11690"/>
                  </a:cubicBezTo>
                  <a:cubicBezTo>
                    <a:pt x="3663" y="11690"/>
                    <a:pt x="3663" y="11690"/>
                    <a:pt x="3663" y="11690"/>
                  </a:cubicBezTo>
                  <a:cubicBezTo>
                    <a:pt x="3663" y="14400"/>
                    <a:pt x="3663" y="14400"/>
                    <a:pt x="3663" y="14400"/>
                  </a:cubicBezTo>
                  <a:lnTo>
                    <a:pt x="6033" y="14400"/>
                  </a:lnTo>
                  <a:close/>
                  <a:moveTo>
                    <a:pt x="6033" y="18930"/>
                  </a:moveTo>
                  <a:cubicBezTo>
                    <a:pt x="7218" y="18930"/>
                    <a:pt x="7218" y="18930"/>
                    <a:pt x="7218" y="18930"/>
                  </a:cubicBezTo>
                  <a:cubicBezTo>
                    <a:pt x="7218" y="19820"/>
                    <a:pt x="7218" y="19820"/>
                    <a:pt x="7218" y="19820"/>
                  </a:cubicBezTo>
                  <a:cubicBezTo>
                    <a:pt x="2478" y="19820"/>
                    <a:pt x="2478" y="19820"/>
                    <a:pt x="2478" y="19820"/>
                  </a:cubicBezTo>
                  <a:cubicBezTo>
                    <a:pt x="2478" y="16180"/>
                    <a:pt x="2478" y="16180"/>
                    <a:pt x="2478" y="16180"/>
                  </a:cubicBezTo>
                  <a:cubicBezTo>
                    <a:pt x="3663" y="16180"/>
                    <a:pt x="3663" y="16180"/>
                    <a:pt x="3663" y="16180"/>
                  </a:cubicBezTo>
                  <a:cubicBezTo>
                    <a:pt x="3663" y="18930"/>
                    <a:pt x="3663" y="18930"/>
                    <a:pt x="3663" y="18930"/>
                  </a:cubicBezTo>
                  <a:lnTo>
                    <a:pt x="6033" y="18930"/>
                  </a:lnTo>
                  <a:close/>
                  <a:moveTo>
                    <a:pt x="3663" y="3155"/>
                  </a:moveTo>
                  <a:cubicBezTo>
                    <a:pt x="3663" y="4975"/>
                    <a:pt x="3663" y="4975"/>
                    <a:pt x="3663" y="4975"/>
                  </a:cubicBezTo>
                  <a:cubicBezTo>
                    <a:pt x="17937" y="4975"/>
                    <a:pt x="17937" y="4975"/>
                    <a:pt x="17937" y="4975"/>
                  </a:cubicBezTo>
                  <a:cubicBezTo>
                    <a:pt x="17937" y="3155"/>
                    <a:pt x="17937" y="3155"/>
                    <a:pt x="17937" y="3155"/>
                  </a:cubicBezTo>
                  <a:lnTo>
                    <a:pt x="3663" y="3155"/>
                  </a:lnTo>
                  <a:close/>
                  <a:moveTo>
                    <a:pt x="12012" y="9910"/>
                  </a:moveTo>
                  <a:cubicBezTo>
                    <a:pt x="13197" y="9910"/>
                    <a:pt x="13197" y="9910"/>
                    <a:pt x="13197" y="9910"/>
                  </a:cubicBezTo>
                  <a:cubicBezTo>
                    <a:pt x="13197" y="10800"/>
                    <a:pt x="13197" y="10800"/>
                    <a:pt x="13197" y="10800"/>
                  </a:cubicBezTo>
                  <a:cubicBezTo>
                    <a:pt x="8403" y="10800"/>
                    <a:pt x="8403" y="10800"/>
                    <a:pt x="8403" y="10800"/>
                  </a:cubicBezTo>
                  <a:cubicBezTo>
                    <a:pt x="8403" y="7240"/>
                    <a:pt x="8403" y="7240"/>
                    <a:pt x="8403" y="7240"/>
                  </a:cubicBezTo>
                  <a:cubicBezTo>
                    <a:pt x="9642" y="7240"/>
                    <a:pt x="9642" y="7240"/>
                    <a:pt x="9642" y="7240"/>
                  </a:cubicBezTo>
                  <a:cubicBezTo>
                    <a:pt x="9642" y="9910"/>
                    <a:pt x="9642" y="9910"/>
                    <a:pt x="9642" y="9910"/>
                  </a:cubicBezTo>
                  <a:lnTo>
                    <a:pt x="12012" y="9910"/>
                  </a:lnTo>
                  <a:close/>
                  <a:moveTo>
                    <a:pt x="12012" y="14400"/>
                  </a:moveTo>
                  <a:cubicBezTo>
                    <a:pt x="13197" y="14400"/>
                    <a:pt x="13197" y="14400"/>
                    <a:pt x="13197" y="14400"/>
                  </a:cubicBezTo>
                  <a:cubicBezTo>
                    <a:pt x="13197" y="15290"/>
                    <a:pt x="13197" y="15290"/>
                    <a:pt x="13197" y="15290"/>
                  </a:cubicBezTo>
                  <a:cubicBezTo>
                    <a:pt x="8403" y="15290"/>
                    <a:pt x="8403" y="15290"/>
                    <a:pt x="8403" y="15290"/>
                  </a:cubicBezTo>
                  <a:cubicBezTo>
                    <a:pt x="8403" y="11690"/>
                    <a:pt x="8403" y="11690"/>
                    <a:pt x="8403" y="11690"/>
                  </a:cubicBezTo>
                  <a:cubicBezTo>
                    <a:pt x="9642" y="11690"/>
                    <a:pt x="9642" y="11690"/>
                    <a:pt x="9642" y="11690"/>
                  </a:cubicBezTo>
                  <a:cubicBezTo>
                    <a:pt x="9642" y="14400"/>
                    <a:pt x="9642" y="14400"/>
                    <a:pt x="9642" y="14400"/>
                  </a:cubicBezTo>
                  <a:lnTo>
                    <a:pt x="12012" y="14400"/>
                  </a:lnTo>
                  <a:close/>
                  <a:moveTo>
                    <a:pt x="12012" y="18930"/>
                  </a:moveTo>
                  <a:cubicBezTo>
                    <a:pt x="13197" y="18930"/>
                    <a:pt x="13197" y="18930"/>
                    <a:pt x="13197" y="18930"/>
                  </a:cubicBezTo>
                  <a:cubicBezTo>
                    <a:pt x="13197" y="19820"/>
                    <a:pt x="13197" y="19820"/>
                    <a:pt x="13197" y="19820"/>
                  </a:cubicBezTo>
                  <a:cubicBezTo>
                    <a:pt x="8403" y="19820"/>
                    <a:pt x="8403" y="19820"/>
                    <a:pt x="8403" y="19820"/>
                  </a:cubicBezTo>
                  <a:cubicBezTo>
                    <a:pt x="8403" y="16180"/>
                    <a:pt x="8403" y="16180"/>
                    <a:pt x="8403" y="16180"/>
                  </a:cubicBezTo>
                  <a:cubicBezTo>
                    <a:pt x="9642" y="16180"/>
                    <a:pt x="9642" y="16180"/>
                    <a:pt x="9642" y="16180"/>
                  </a:cubicBezTo>
                  <a:cubicBezTo>
                    <a:pt x="9642" y="18930"/>
                    <a:pt x="9642" y="18930"/>
                    <a:pt x="9642" y="18930"/>
                  </a:cubicBezTo>
                  <a:lnTo>
                    <a:pt x="12012" y="18930"/>
                  </a:lnTo>
                  <a:close/>
                  <a:moveTo>
                    <a:pt x="17937" y="9910"/>
                  </a:moveTo>
                  <a:cubicBezTo>
                    <a:pt x="19176" y="9910"/>
                    <a:pt x="19176" y="9910"/>
                    <a:pt x="19176" y="9910"/>
                  </a:cubicBezTo>
                  <a:cubicBezTo>
                    <a:pt x="19176" y="10800"/>
                    <a:pt x="19176" y="10800"/>
                    <a:pt x="19176" y="10800"/>
                  </a:cubicBezTo>
                  <a:cubicBezTo>
                    <a:pt x="14382" y="10800"/>
                    <a:pt x="14382" y="10800"/>
                    <a:pt x="14382" y="10800"/>
                  </a:cubicBezTo>
                  <a:cubicBezTo>
                    <a:pt x="14382" y="7240"/>
                    <a:pt x="14382" y="7240"/>
                    <a:pt x="14382" y="7240"/>
                  </a:cubicBezTo>
                  <a:cubicBezTo>
                    <a:pt x="15567" y="7240"/>
                    <a:pt x="15567" y="7240"/>
                    <a:pt x="15567" y="7240"/>
                  </a:cubicBezTo>
                  <a:cubicBezTo>
                    <a:pt x="15567" y="9910"/>
                    <a:pt x="15567" y="9910"/>
                    <a:pt x="15567" y="9910"/>
                  </a:cubicBezTo>
                  <a:lnTo>
                    <a:pt x="17937" y="9910"/>
                  </a:lnTo>
                  <a:close/>
                  <a:moveTo>
                    <a:pt x="17937" y="18930"/>
                  </a:moveTo>
                  <a:cubicBezTo>
                    <a:pt x="19176" y="18930"/>
                    <a:pt x="19176" y="18930"/>
                    <a:pt x="19176" y="18930"/>
                  </a:cubicBezTo>
                  <a:cubicBezTo>
                    <a:pt x="19176" y="19820"/>
                    <a:pt x="19176" y="19820"/>
                    <a:pt x="19176" y="19820"/>
                  </a:cubicBezTo>
                  <a:cubicBezTo>
                    <a:pt x="14382" y="19820"/>
                    <a:pt x="14382" y="19820"/>
                    <a:pt x="14382" y="19820"/>
                  </a:cubicBezTo>
                  <a:cubicBezTo>
                    <a:pt x="14382" y="11690"/>
                    <a:pt x="14382" y="11690"/>
                    <a:pt x="14382" y="11690"/>
                  </a:cubicBezTo>
                  <a:cubicBezTo>
                    <a:pt x="15567" y="11690"/>
                    <a:pt x="15567" y="11690"/>
                    <a:pt x="15567" y="11690"/>
                  </a:cubicBezTo>
                  <a:cubicBezTo>
                    <a:pt x="15567" y="18930"/>
                    <a:pt x="15567" y="18930"/>
                    <a:pt x="15567" y="18930"/>
                  </a:cubicBezTo>
                  <a:lnTo>
                    <a:pt x="17937" y="18930"/>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91" name="Shape 3857">
              <a:extLst>
                <a:ext uri="{FF2B5EF4-FFF2-40B4-BE49-F238E27FC236}">
                  <a16:creationId xmlns:a16="http://schemas.microsoft.com/office/drawing/2014/main" id="{27C49B3A-CFD9-4D2A-96CF-5ADAF9BB44FE}"/>
                </a:ext>
              </a:extLst>
            </p:cNvPr>
            <p:cNvSpPr/>
            <p:nvPr/>
          </p:nvSpPr>
          <p:spPr>
            <a:xfrm>
              <a:off x="9088776" y="4107607"/>
              <a:ext cx="253348" cy="25334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lnTo>
                    <a:pt x="0" y="0"/>
                  </a:lnTo>
                  <a:close/>
                  <a:moveTo>
                    <a:pt x="20785" y="917"/>
                  </a:moveTo>
                  <a:lnTo>
                    <a:pt x="917" y="917"/>
                  </a:lnTo>
                  <a:lnTo>
                    <a:pt x="917" y="4381"/>
                  </a:lnTo>
                  <a:lnTo>
                    <a:pt x="20785" y="4381"/>
                  </a:lnTo>
                  <a:lnTo>
                    <a:pt x="20785" y="917"/>
                  </a:lnTo>
                  <a:close/>
                  <a:moveTo>
                    <a:pt x="917" y="20785"/>
                  </a:moveTo>
                  <a:lnTo>
                    <a:pt x="20785" y="20785"/>
                  </a:lnTo>
                  <a:lnTo>
                    <a:pt x="20785" y="5196"/>
                  </a:lnTo>
                  <a:lnTo>
                    <a:pt x="917" y="5196"/>
                  </a:lnTo>
                  <a:lnTo>
                    <a:pt x="917" y="20785"/>
                  </a:lnTo>
                  <a:close/>
                  <a:moveTo>
                    <a:pt x="2140" y="2140"/>
                  </a:moveTo>
                  <a:lnTo>
                    <a:pt x="2140" y="3057"/>
                  </a:lnTo>
                  <a:lnTo>
                    <a:pt x="3057" y="3057"/>
                  </a:lnTo>
                  <a:lnTo>
                    <a:pt x="3057" y="2140"/>
                  </a:lnTo>
                  <a:lnTo>
                    <a:pt x="2140" y="2140"/>
                  </a:lnTo>
                  <a:close/>
                  <a:moveTo>
                    <a:pt x="3974" y="2140"/>
                  </a:moveTo>
                  <a:lnTo>
                    <a:pt x="3974" y="3057"/>
                  </a:lnTo>
                  <a:lnTo>
                    <a:pt x="4789" y="3057"/>
                  </a:lnTo>
                  <a:lnTo>
                    <a:pt x="4789" y="2140"/>
                  </a:lnTo>
                  <a:lnTo>
                    <a:pt x="3974" y="2140"/>
                  </a:lnTo>
                  <a:close/>
                  <a:moveTo>
                    <a:pt x="5706" y="2140"/>
                  </a:moveTo>
                  <a:lnTo>
                    <a:pt x="5706" y="3057"/>
                  </a:lnTo>
                  <a:lnTo>
                    <a:pt x="19053" y="3057"/>
                  </a:lnTo>
                  <a:lnTo>
                    <a:pt x="19053" y="2140"/>
                  </a:lnTo>
                  <a:lnTo>
                    <a:pt x="5706" y="2140"/>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92" name="Shape 3858">
              <a:extLst>
                <a:ext uri="{FF2B5EF4-FFF2-40B4-BE49-F238E27FC236}">
                  <a16:creationId xmlns:a16="http://schemas.microsoft.com/office/drawing/2014/main" id="{66E0264C-6AF9-4992-B658-AA30E0760BA4}"/>
                </a:ext>
              </a:extLst>
            </p:cNvPr>
            <p:cNvSpPr/>
            <p:nvPr/>
          </p:nvSpPr>
          <p:spPr>
            <a:xfrm>
              <a:off x="9702290" y="4091304"/>
              <a:ext cx="273664" cy="286809"/>
            </a:xfrm>
            <a:custGeom>
              <a:avLst/>
              <a:gdLst/>
              <a:ahLst/>
              <a:cxnLst>
                <a:cxn ang="0">
                  <a:pos x="wd2" y="hd2"/>
                </a:cxn>
                <a:cxn ang="5400000">
                  <a:pos x="wd2" y="hd2"/>
                </a:cxn>
                <a:cxn ang="10800000">
                  <a:pos x="wd2" y="hd2"/>
                </a:cxn>
                <a:cxn ang="16200000">
                  <a:pos x="wd2" y="hd2"/>
                </a:cxn>
              </a:cxnLst>
              <a:rect l="0" t="0" r="r" b="b"/>
              <a:pathLst>
                <a:path w="21600" h="21600" extrusionOk="0">
                  <a:moveTo>
                    <a:pt x="21223" y="3690"/>
                  </a:moveTo>
                  <a:lnTo>
                    <a:pt x="21600" y="3780"/>
                  </a:lnTo>
                  <a:lnTo>
                    <a:pt x="21600" y="17910"/>
                  </a:lnTo>
                  <a:lnTo>
                    <a:pt x="10847" y="21600"/>
                  </a:lnTo>
                  <a:lnTo>
                    <a:pt x="0" y="17910"/>
                  </a:lnTo>
                  <a:lnTo>
                    <a:pt x="0" y="3780"/>
                  </a:lnTo>
                  <a:lnTo>
                    <a:pt x="10847" y="0"/>
                  </a:lnTo>
                  <a:lnTo>
                    <a:pt x="21223" y="3690"/>
                  </a:lnTo>
                  <a:close/>
                  <a:moveTo>
                    <a:pt x="10376" y="20700"/>
                  </a:moveTo>
                  <a:lnTo>
                    <a:pt x="10376" y="7920"/>
                  </a:lnTo>
                  <a:lnTo>
                    <a:pt x="849" y="4590"/>
                  </a:lnTo>
                  <a:lnTo>
                    <a:pt x="849" y="17370"/>
                  </a:lnTo>
                  <a:lnTo>
                    <a:pt x="10376" y="20700"/>
                  </a:lnTo>
                  <a:close/>
                  <a:moveTo>
                    <a:pt x="10847" y="7290"/>
                  </a:moveTo>
                  <a:lnTo>
                    <a:pt x="20091" y="4050"/>
                  </a:lnTo>
                  <a:lnTo>
                    <a:pt x="10847" y="810"/>
                  </a:lnTo>
                  <a:lnTo>
                    <a:pt x="1603" y="4050"/>
                  </a:lnTo>
                  <a:lnTo>
                    <a:pt x="10847" y="7290"/>
                  </a:lnTo>
                  <a:close/>
                  <a:moveTo>
                    <a:pt x="20845" y="17370"/>
                  </a:moveTo>
                  <a:lnTo>
                    <a:pt x="20845" y="4590"/>
                  </a:lnTo>
                  <a:lnTo>
                    <a:pt x="11224" y="7920"/>
                  </a:lnTo>
                  <a:lnTo>
                    <a:pt x="11224" y="20700"/>
                  </a:lnTo>
                  <a:lnTo>
                    <a:pt x="20845" y="17370"/>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93" name="Shape 3859">
              <a:extLst>
                <a:ext uri="{FF2B5EF4-FFF2-40B4-BE49-F238E27FC236}">
                  <a16:creationId xmlns:a16="http://schemas.microsoft.com/office/drawing/2014/main" id="{5BF6A4F8-B948-4A39-BDBF-9A4A63F9762C}"/>
                </a:ext>
              </a:extLst>
            </p:cNvPr>
            <p:cNvSpPr/>
            <p:nvPr/>
          </p:nvSpPr>
          <p:spPr>
            <a:xfrm>
              <a:off x="10340900" y="4120155"/>
              <a:ext cx="243788" cy="22825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6264"/>
                    <a:pt x="21600" y="6264"/>
                    <a:pt x="21600" y="6264"/>
                  </a:cubicBezTo>
                  <a:cubicBezTo>
                    <a:pt x="20670" y="6264"/>
                    <a:pt x="20670" y="6264"/>
                    <a:pt x="20670" y="6264"/>
                  </a:cubicBezTo>
                  <a:cubicBezTo>
                    <a:pt x="20670" y="21600"/>
                    <a:pt x="20670" y="21600"/>
                    <a:pt x="20670" y="21600"/>
                  </a:cubicBezTo>
                  <a:cubicBezTo>
                    <a:pt x="890" y="21600"/>
                    <a:pt x="890" y="21600"/>
                    <a:pt x="890" y="21600"/>
                  </a:cubicBezTo>
                  <a:cubicBezTo>
                    <a:pt x="890" y="6264"/>
                    <a:pt x="890" y="6264"/>
                    <a:pt x="890" y="6264"/>
                  </a:cubicBezTo>
                  <a:cubicBezTo>
                    <a:pt x="0" y="6264"/>
                    <a:pt x="0" y="6264"/>
                    <a:pt x="0" y="6264"/>
                  </a:cubicBezTo>
                  <a:cubicBezTo>
                    <a:pt x="0" y="0"/>
                    <a:pt x="0" y="0"/>
                    <a:pt x="0" y="0"/>
                  </a:cubicBezTo>
                  <a:lnTo>
                    <a:pt x="21600" y="0"/>
                  </a:lnTo>
                  <a:close/>
                  <a:moveTo>
                    <a:pt x="20670" y="5314"/>
                  </a:moveTo>
                  <a:cubicBezTo>
                    <a:pt x="20670" y="950"/>
                    <a:pt x="20670" y="950"/>
                    <a:pt x="20670" y="950"/>
                  </a:cubicBezTo>
                  <a:cubicBezTo>
                    <a:pt x="890" y="950"/>
                    <a:pt x="890" y="950"/>
                    <a:pt x="890" y="950"/>
                  </a:cubicBezTo>
                  <a:cubicBezTo>
                    <a:pt x="890" y="5314"/>
                    <a:pt x="890" y="5314"/>
                    <a:pt x="890" y="5314"/>
                  </a:cubicBezTo>
                  <a:lnTo>
                    <a:pt x="20670" y="5314"/>
                  </a:lnTo>
                  <a:close/>
                  <a:moveTo>
                    <a:pt x="19780" y="20650"/>
                  </a:moveTo>
                  <a:cubicBezTo>
                    <a:pt x="19780" y="6264"/>
                    <a:pt x="19780" y="6264"/>
                    <a:pt x="19780" y="6264"/>
                  </a:cubicBezTo>
                  <a:cubicBezTo>
                    <a:pt x="1780" y="6264"/>
                    <a:pt x="1780" y="6264"/>
                    <a:pt x="1780" y="6264"/>
                  </a:cubicBezTo>
                  <a:cubicBezTo>
                    <a:pt x="1780" y="20650"/>
                    <a:pt x="1780" y="20650"/>
                    <a:pt x="1780" y="20650"/>
                  </a:cubicBezTo>
                  <a:lnTo>
                    <a:pt x="19780" y="20650"/>
                  </a:lnTo>
                  <a:close/>
                  <a:moveTo>
                    <a:pt x="7524" y="12485"/>
                  </a:moveTo>
                  <a:cubicBezTo>
                    <a:pt x="7321" y="12485"/>
                    <a:pt x="7119" y="12442"/>
                    <a:pt x="6876" y="12355"/>
                  </a:cubicBezTo>
                  <a:cubicBezTo>
                    <a:pt x="6674" y="12269"/>
                    <a:pt x="6512" y="12139"/>
                    <a:pt x="6351" y="12010"/>
                  </a:cubicBezTo>
                  <a:cubicBezTo>
                    <a:pt x="6189" y="11837"/>
                    <a:pt x="6067" y="11664"/>
                    <a:pt x="5987" y="11405"/>
                  </a:cubicBezTo>
                  <a:cubicBezTo>
                    <a:pt x="5865" y="11189"/>
                    <a:pt x="5825" y="10973"/>
                    <a:pt x="5825" y="10757"/>
                  </a:cubicBezTo>
                  <a:cubicBezTo>
                    <a:pt x="5825" y="10411"/>
                    <a:pt x="5825" y="10411"/>
                    <a:pt x="5825" y="10411"/>
                  </a:cubicBezTo>
                  <a:cubicBezTo>
                    <a:pt x="5825" y="10152"/>
                    <a:pt x="5865" y="9936"/>
                    <a:pt x="5987" y="9720"/>
                  </a:cubicBezTo>
                  <a:cubicBezTo>
                    <a:pt x="6067" y="9504"/>
                    <a:pt x="6189" y="9331"/>
                    <a:pt x="6351" y="9158"/>
                  </a:cubicBezTo>
                  <a:cubicBezTo>
                    <a:pt x="6512" y="9029"/>
                    <a:pt x="6674" y="8899"/>
                    <a:pt x="6876" y="8813"/>
                  </a:cubicBezTo>
                  <a:cubicBezTo>
                    <a:pt x="7119" y="8726"/>
                    <a:pt x="7321" y="8683"/>
                    <a:pt x="7524" y="8683"/>
                  </a:cubicBezTo>
                  <a:cubicBezTo>
                    <a:pt x="14036" y="8683"/>
                    <a:pt x="14036" y="8683"/>
                    <a:pt x="14036" y="8683"/>
                  </a:cubicBezTo>
                  <a:cubicBezTo>
                    <a:pt x="14279" y="8683"/>
                    <a:pt x="14521" y="8726"/>
                    <a:pt x="14724" y="8813"/>
                  </a:cubicBezTo>
                  <a:cubicBezTo>
                    <a:pt x="14885" y="8899"/>
                    <a:pt x="15088" y="9029"/>
                    <a:pt x="15249" y="9158"/>
                  </a:cubicBezTo>
                  <a:cubicBezTo>
                    <a:pt x="15411" y="9331"/>
                    <a:pt x="15533" y="9504"/>
                    <a:pt x="15613" y="9720"/>
                  </a:cubicBezTo>
                  <a:cubicBezTo>
                    <a:pt x="15694" y="9936"/>
                    <a:pt x="15735" y="10152"/>
                    <a:pt x="15735" y="10411"/>
                  </a:cubicBezTo>
                  <a:cubicBezTo>
                    <a:pt x="15735" y="10757"/>
                    <a:pt x="15735" y="10757"/>
                    <a:pt x="15735" y="10757"/>
                  </a:cubicBezTo>
                  <a:cubicBezTo>
                    <a:pt x="15735" y="10973"/>
                    <a:pt x="15694" y="11189"/>
                    <a:pt x="15613" y="11405"/>
                  </a:cubicBezTo>
                  <a:cubicBezTo>
                    <a:pt x="15533" y="11664"/>
                    <a:pt x="15411" y="11837"/>
                    <a:pt x="15249" y="12010"/>
                  </a:cubicBezTo>
                  <a:cubicBezTo>
                    <a:pt x="15088" y="12139"/>
                    <a:pt x="14885" y="12269"/>
                    <a:pt x="14724" y="12355"/>
                  </a:cubicBezTo>
                  <a:cubicBezTo>
                    <a:pt x="14521" y="12442"/>
                    <a:pt x="14279" y="12485"/>
                    <a:pt x="14036" y="12485"/>
                  </a:cubicBezTo>
                  <a:lnTo>
                    <a:pt x="7524" y="12485"/>
                  </a:lnTo>
                  <a:close/>
                  <a:moveTo>
                    <a:pt x="6715" y="10411"/>
                  </a:moveTo>
                  <a:cubicBezTo>
                    <a:pt x="6715" y="10757"/>
                    <a:pt x="6715" y="10757"/>
                    <a:pt x="6715" y="10757"/>
                  </a:cubicBezTo>
                  <a:cubicBezTo>
                    <a:pt x="6715" y="10973"/>
                    <a:pt x="6796" y="11146"/>
                    <a:pt x="6957" y="11318"/>
                  </a:cubicBezTo>
                  <a:cubicBezTo>
                    <a:pt x="7119" y="11448"/>
                    <a:pt x="7321" y="11534"/>
                    <a:pt x="7524" y="11534"/>
                  </a:cubicBezTo>
                  <a:cubicBezTo>
                    <a:pt x="14036" y="11534"/>
                    <a:pt x="14036" y="11534"/>
                    <a:pt x="14036" y="11534"/>
                  </a:cubicBezTo>
                  <a:cubicBezTo>
                    <a:pt x="14279" y="11534"/>
                    <a:pt x="14440" y="11448"/>
                    <a:pt x="14602" y="11318"/>
                  </a:cubicBezTo>
                  <a:cubicBezTo>
                    <a:pt x="14764" y="11146"/>
                    <a:pt x="14845" y="10973"/>
                    <a:pt x="14845" y="10757"/>
                  </a:cubicBezTo>
                  <a:cubicBezTo>
                    <a:pt x="14845" y="10411"/>
                    <a:pt x="14845" y="10411"/>
                    <a:pt x="14845" y="10411"/>
                  </a:cubicBezTo>
                  <a:cubicBezTo>
                    <a:pt x="14845" y="10195"/>
                    <a:pt x="14764" y="10022"/>
                    <a:pt x="14602" y="9850"/>
                  </a:cubicBezTo>
                  <a:cubicBezTo>
                    <a:pt x="14440" y="9720"/>
                    <a:pt x="14279" y="9634"/>
                    <a:pt x="14036" y="9634"/>
                  </a:cubicBezTo>
                  <a:cubicBezTo>
                    <a:pt x="7524" y="9634"/>
                    <a:pt x="7524" y="9634"/>
                    <a:pt x="7524" y="9634"/>
                  </a:cubicBezTo>
                  <a:cubicBezTo>
                    <a:pt x="7321" y="9634"/>
                    <a:pt x="7119" y="9720"/>
                    <a:pt x="6957" y="9850"/>
                  </a:cubicBezTo>
                  <a:cubicBezTo>
                    <a:pt x="6796" y="10022"/>
                    <a:pt x="6715" y="10195"/>
                    <a:pt x="6715" y="10411"/>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94" name="Shape 3860">
              <a:extLst>
                <a:ext uri="{FF2B5EF4-FFF2-40B4-BE49-F238E27FC236}">
                  <a16:creationId xmlns:a16="http://schemas.microsoft.com/office/drawing/2014/main" id="{43200392-1028-4323-B17F-F9128FAD5F1C}"/>
                </a:ext>
              </a:extLst>
            </p:cNvPr>
            <p:cNvSpPr/>
            <p:nvPr/>
          </p:nvSpPr>
          <p:spPr>
            <a:xfrm>
              <a:off x="1604121" y="4672346"/>
              <a:ext cx="254544" cy="192402"/>
            </a:xfrm>
            <a:custGeom>
              <a:avLst/>
              <a:gdLst/>
              <a:ahLst/>
              <a:cxnLst>
                <a:cxn ang="0">
                  <a:pos x="wd2" y="hd2"/>
                </a:cxn>
                <a:cxn ang="5400000">
                  <a:pos x="wd2" y="hd2"/>
                </a:cxn>
                <a:cxn ang="10800000">
                  <a:pos x="wd2" y="hd2"/>
                </a:cxn>
                <a:cxn ang="16200000">
                  <a:pos x="wd2" y="hd2"/>
                </a:cxn>
              </a:cxnLst>
              <a:rect l="0" t="0" r="r" b="b"/>
              <a:pathLst>
                <a:path w="21600" h="21600" extrusionOk="0">
                  <a:moveTo>
                    <a:pt x="10352" y="0"/>
                  </a:moveTo>
                  <a:cubicBezTo>
                    <a:pt x="10352" y="5733"/>
                    <a:pt x="10352" y="5733"/>
                    <a:pt x="10352" y="5733"/>
                  </a:cubicBezTo>
                  <a:cubicBezTo>
                    <a:pt x="13038" y="5784"/>
                    <a:pt x="15101" y="6398"/>
                    <a:pt x="16618" y="7627"/>
                  </a:cubicBezTo>
                  <a:cubicBezTo>
                    <a:pt x="18097" y="8804"/>
                    <a:pt x="19226" y="10237"/>
                    <a:pt x="19965" y="11926"/>
                  </a:cubicBezTo>
                  <a:cubicBezTo>
                    <a:pt x="20705" y="13615"/>
                    <a:pt x="21172" y="15304"/>
                    <a:pt x="21366" y="17096"/>
                  </a:cubicBezTo>
                  <a:cubicBezTo>
                    <a:pt x="21522" y="18836"/>
                    <a:pt x="21600" y="20372"/>
                    <a:pt x="21600" y="21600"/>
                  </a:cubicBezTo>
                  <a:cubicBezTo>
                    <a:pt x="20783" y="19706"/>
                    <a:pt x="19926" y="18222"/>
                    <a:pt x="19070" y="17147"/>
                  </a:cubicBezTo>
                  <a:cubicBezTo>
                    <a:pt x="18175" y="16072"/>
                    <a:pt x="17280" y="15304"/>
                    <a:pt x="16346" y="14741"/>
                  </a:cubicBezTo>
                  <a:cubicBezTo>
                    <a:pt x="15373" y="14281"/>
                    <a:pt x="14400" y="13973"/>
                    <a:pt x="13427" y="13871"/>
                  </a:cubicBezTo>
                  <a:cubicBezTo>
                    <a:pt x="12415" y="13718"/>
                    <a:pt x="11403" y="13666"/>
                    <a:pt x="10352" y="13666"/>
                  </a:cubicBezTo>
                  <a:cubicBezTo>
                    <a:pt x="10352" y="19348"/>
                    <a:pt x="10352" y="19348"/>
                    <a:pt x="10352" y="19348"/>
                  </a:cubicBezTo>
                  <a:cubicBezTo>
                    <a:pt x="0" y="9674"/>
                    <a:pt x="0" y="9674"/>
                    <a:pt x="0" y="9674"/>
                  </a:cubicBezTo>
                  <a:lnTo>
                    <a:pt x="10352" y="0"/>
                  </a:lnTo>
                  <a:close/>
                  <a:moveTo>
                    <a:pt x="9496" y="2201"/>
                  </a:moveTo>
                  <a:cubicBezTo>
                    <a:pt x="1479" y="9674"/>
                    <a:pt x="1479" y="9674"/>
                    <a:pt x="1479" y="9674"/>
                  </a:cubicBezTo>
                  <a:cubicBezTo>
                    <a:pt x="9496" y="17147"/>
                    <a:pt x="9496" y="17147"/>
                    <a:pt x="9496" y="17147"/>
                  </a:cubicBezTo>
                  <a:cubicBezTo>
                    <a:pt x="9496" y="12540"/>
                    <a:pt x="9496" y="12540"/>
                    <a:pt x="9496" y="12540"/>
                  </a:cubicBezTo>
                  <a:cubicBezTo>
                    <a:pt x="10352" y="12540"/>
                    <a:pt x="10352" y="12540"/>
                    <a:pt x="10352" y="12540"/>
                  </a:cubicBezTo>
                  <a:cubicBezTo>
                    <a:pt x="11131" y="12540"/>
                    <a:pt x="11948" y="12591"/>
                    <a:pt x="12804" y="12591"/>
                  </a:cubicBezTo>
                  <a:cubicBezTo>
                    <a:pt x="13661" y="12643"/>
                    <a:pt x="14556" y="12847"/>
                    <a:pt x="15412" y="13155"/>
                  </a:cubicBezTo>
                  <a:cubicBezTo>
                    <a:pt x="16268" y="13462"/>
                    <a:pt x="17124" y="13973"/>
                    <a:pt x="18019" y="14639"/>
                  </a:cubicBezTo>
                  <a:cubicBezTo>
                    <a:pt x="18876" y="15355"/>
                    <a:pt x="19732" y="16277"/>
                    <a:pt x="20549" y="17556"/>
                  </a:cubicBezTo>
                  <a:cubicBezTo>
                    <a:pt x="20316" y="15765"/>
                    <a:pt x="19926" y="14229"/>
                    <a:pt x="19382" y="12899"/>
                  </a:cubicBezTo>
                  <a:cubicBezTo>
                    <a:pt x="18876" y="11619"/>
                    <a:pt x="18175" y="10493"/>
                    <a:pt x="17358" y="9623"/>
                  </a:cubicBezTo>
                  <a:cubicBezTo>
                    <a:pt x="16502" y="8701"/>
                    <a:pt x="15490" y="8036"/>
                    <a:pt x="14322" y="7627"/>
                  </a:cubicBezTo>
                  <a:cubicBezTo>
                    <a:pt x="13155" y="7166"/>
                    <a:pt x="11831" y="6910"/>
                    <a:pt x="10352" y="6859"/>
                  </a:cubicBezTo>
                  <a:cubicBezTo>
                    <a:pt x="9496" y="6859"/>
                    <a:pt x="9496" y="6859"/>
                    <a:pt x="9496" y="6859"/>
                  </a:cubicBezTo>
                  <a:lnTo>
                    <a:pt x="9496" y="2201"/>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95" name="Shape 3861">
              <a:extLst>
                <a:ext uri="{FF2B5EF4-FFF2-40B4-BE49-F238E27FC236}">
                  <a16:creationId xmlns:a16="http://schemas.microsoft.com/office/drawing/2014/main" id="{C59BE1D1-466D-4DD7-BD2A-C7264B60F724}"/>
                </a:ext>
              </a:extLst>
            </p:cNvPr>
            <p:cNvSpPr/>
            <p:nvPr/>
          </p:nvSpPr>
          <p:spPr>
            <a:xfrm>
              <a:off x="2218232" y="4649043"/>
              <a:ext cx="273664" cy="237813"/>
            </a:xfrm>
            <a:custGeom>
              <a:avLst/>
              <a:gdLst/>
              <a:ahLst/>
              <a:cxnLst>
                <a:cxn ang="0">
                  <a:pos x="wd2" y="hd2"/>
                </a:cxn>
                <a:cxn ang="5400000">
                  <a:pos x="wd2" y="hd2"/>
                </a:cxn>
                <a:cxn ang="10800000">
                  <a:pos x="wd2" y="hd2"/>
                </a:cxn>
                <a:cxn ang="16200000">
                  <a:pos x="wd2" y="hd2"/>
                </a:cxn>
              </a:cxnLst>
              <a:rect l="0" t="0" r="r" b="b"/>
              <a:pathLst>
                <a:path w="21600" h="21600" extrusionOk="0">
                  <a:moveTo>
                    <a:pt x="10818" y="0"/>
                  </a:moveTo>
                  <a:cubicBezTo>
                    <a:pt x="21600" y="21600"/>
                    <a:pt x="21600" y="21600"/>
                    <a:pt x="21600" y="21600"/>
                  </a:cubicBezTo>
                  <a:cubicBezTo>
                    <a:pt x="0" y="21600"/>
                    <a:pt x="0" y="21600"/>
                    <a:pt x="0" y="21600"/>
                  </a:cubicBezTo>
                  <a:lnTo>
                    <a:pt x="10818" y="0"/>
                  </a:lnTo>
                  <a:close/>
                  <a:moveTo>
                    <a:pt x="10818" y="1824"/>
                  </a:moveTo>
                  <a:cubicBezTo>
                    <a:pt x="1370" y="20688"/>
                    <a:pt x="1370" y="20688"/>
                    <a:pt x="1370" y="20688"/>
                  </a:cubicBezTo>
                  <a:cubicBezTo>
                    <a:pt x="20230" y="20688"/>
                    <a:pt x="20230" y="20688"/>
                    <a:pt x="20230" y="20688"/>
                  </a:cubicBezTo>
                  <a:lnTo>
                    <a:pt x="10818" y="1824"/>
                  </a:lnTo>
                  <a:close/>
                  <a:moveTo>
                    <a:pt x="10818" y="16583"/>
                  </a:moveTo>
                  <a:cubicBezTo>
                    <a:pt x="10962" y="16583"/>
                    <a:pt x="11107" y="16625"/>
                    <a:pt x="11215" y="16749"/>
                  </a:cubicBezTo>
                  <a:cubicBezTo>
                    <a:pt x="11359" y="16874"/>
                    <a:pt x="11431" y="17040"/>
                    <a:pt x="11431" y="17205"/>
                  </a:cubicBezTo>
                  <a:cubicBezTo>
                    <a:pt x="11431" y="17413"/>
                    <a:pt x="11359" y="17620"/>
                    <a:pt x="11215" y="17744"/>
                  </a:cubicBezTo>
                  <a:cubicBezTo>
                    <a:pt x="11107" y="17869"/>
                    <a:pt x="10962" y="17910"/>
                    <a:pt x="10818" y="17910"/>
                  </a:cubicBezTo>
                  <a:cubicBezTo>
                    <a:pt x="10638" y="17910"/>
                    <a:pt x="10493" y="17869"/>
                    <a:pt x="10385" y="17744"/>
                  </a:cubicBezTo>
                  <a:cubicBezTo>
                    <a:pt x="10241" y="17620"/>
                    <a:pt x="10205" y="17413"/>
                    <a:pt x="10205" y="17205"/>
                  </a:cubicBezTo>
                  <a:cubicBezTo>
                    <a:pt x="10205" y="17040"/>
                    <a:pt x="10241" y="16874"/>
                    <a:pt x="10385" y="16749"/>
                  </a:cubicBezTo>
                  <a:cubicBezTo>
                    <a:pt x="10493" y="16625"/>
                    <a:pt x="10638" y="16583"/>
                    <a:pt x="10818" y="16583"/>
                  </a:cubicBezTo>
                  <a:close/>
                  <a:moveTo>
                    <a:pt x="10385" y="8748"/>
                  </a:moveTo>
                  <a:cubicBezTo>
                    <a:pt x="10385" y="15174"/>
                    <a:pt x="10385" y="15174"/>
                    <a:pt x="10385" y="15174"/>
                  </a:cubicBezTo>
                  <a:cubicBezTo>
                    <a:pt x="11215" y="15174"/>
                    <a:pt x="11215" y="15174"/>
                    <a:pt x="11215" y="15174"/>
                  </a:cubicBezTo>
                  <a:cubicBezTo>
                    <a:pt x="11215" y="8748"/>
                    <a:pt x="11215" y="8748"/>
                    <a:pt x="11215" y="8748"/>
                  </a:cubicBezTo>
                  <a:lnTo>
                    <a:pt x="10385" y="8748"/>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96" name="Shape 3862">
              <a:extLst>
                <a:ext uri="{FF2B5EF4-FFF2-40B4-BE49-F238E27FC236}">
                  <a16:creationId xmlns:a16="http://schemas.microsoft.com/office/drawing/2014/main" id="{3416A679-AEA5-4FA7-817A-685E4FFD39B5}"/>
                </a:ext>
              </a:extLst>
            </p:cNvPr>
            <p:cNvSpPr/>
            <p:nvPr/>
          </p:nvSpPr>
          <p:spPr>
            <a:xfrm>
              <a:off x="2845489" y="4631117"/>
              <a:ext cx="266494" cy="273664"/>
            </a:xfrm>
            <a:custGeom>
              <a:avLst/>
              <a:gdLst/>
              <a:ahLst/>
              <a:cxnLst>
                <a:cxn ang="0">
                  <a:pos x="wd2" y="hd2"/>
                </a:cxn>
                <a:cxn ang="5400000">
                  <a:pos x="wd2" y="hd2"/>
                </a:cxn>
                <a:cxn ang="10800000">
                  <a:pos x="wd2" y="hd2"/>
                </a:cxn>
                <a:cxn ang="16200000">
                  <a:pos x="wd2" y="hd2"/>
                </a:cxn>
              </a:cxnLst>
              <a:rect l="0" t="0" r="r" b="b"/>
              <a:pathLst>
                <a:path w="21600" h="21600" extrusionOk="0">
                  <a:moveTo>
                    <a:pt x="21600" y="17165"/>
                  </a:moveTo>
                  <a:cubicBezTo>
                    <a:pt x="20896" y="17561"/>
                    <a:pt x="20896" y="17561"/>
                    <a:pt x="20896" y="17561"/>
                  </a:cubicBezTo>
                  <a:cubicBezTo>
                    <a:pt x="19822" y="15434"/>
                    <a:pt x="19822" y="15434"/>
                    <a:pt x="19822" y="15434"/>
                  </a:cubicBezTo>
                  <a:cubicBezTo>
                    <a:pt x="19488" y="16335"/>
                    <a:pt x="19044" y="17165"/>
                    <a:pt x="18488" y="17922"/>
                  </a:cubicBezTo>
                  <a:cubicBezTo>
                    <a:pt x="17895" y="18679"/>
                    <a:pt x="17191" y="19328"/>
                    <a:pt x="16413" y="19869"/>
                  </a:cubicBezTo>
                  <a:cubicBezTo>
                    <a:pt x="15635" y="20410"/>
                    <a:pt x="14783" y="20843"/>
                    <a:pt x="13857" y="21131"/>
                  </a:cubicBezTo>
                  <a:cubicBezTo>
                    <a:pt x="12930" y="21456"/>
                    <a:pt x="11930" y="21600"/>
                    <a:pt x="10893" y="21600"/>
                  </a:cubicBezTo>
                  <a:cubicBezTo>
                    <a:pt x="9855" y="21600"/>
                    <a:pt x="8818" y="21420"/>
                    <a:pt x="7892" y="21131"/>
                  </a:cubicBezTo>
                  <a:cubicBezTo>
                    <a:pt x="6928" y="20807"/>
                    <a:pt x="6076" y="20374"/>
                    <a:pt x="5261" y="19797"/>
                  </a:cubicBezTo>
                  <a:cubicBezTo>
                    <a:pt x="4483" y="19256"/>
                    <a:pt x="3816" y="18571"/>
                    <a:pt x="3223" y="17778"/>
                  </a:cubicBezTo>
                  <a:cubicBezTo>
                    <a:pt x="2668" y="17020"/>
                    <a:pt x="2186" y="16155"/>
                    <a:pt x="1890" y="15217"/>
                  </a:cubicBezTo>
                  <a:cubicBezTo>
                    <a:pt x="741" y="17561"/>
                    <a:pt x="741" y="17561"/>
                    <a:pt x="741" y="17561"/>
                  </a:cubicBezTo>
                  <a:cubicBezTo>
                    <a:pt x="0" y="17165"/>
                    <a:pt x="0" y="17165"/>
                    <a:pt x="0" y="17165"/>
                  </a:cubicBezTo>
                  <a:cubicBezTo>
                    <a:pt x="1630" y="13883"/>
                    <a:pt x="1630" y="13883"/>
                    <a:pt x="1630" y="13883"/>
                  </a:cubicBezTo>
                  <a:cubicBezTo>
                    <a:pt x="5298" y="15362"/>
                    <a:pt x="5298" y="15362"/>
                    <a:pt x="5298" y="15362"/>
                  </a:cubicBezTo>
                  <a:cubicBezTo>
                    <a:pt x="4965" y="16047"/>
                    <a:pt x="4965" y="16047"/>
                    <a:pt x="4965" y="16047"/>
                  </a:cubicBezTo>
                  <a:cubicBezTo>
                    <a:pt x="2742" y="15217"/>
                    <a:pt x="2742" y="15217"/>
                    <a:pt x="2742" y="15217"/>
                  </a:cubicBezTo>
                  <a:cubicBezTo>
                    <a:pt x="3038" y="15975"/>
                    <a:pt x="3446" y="16696"/>
                    <a:pt x="3927" y="17381"/>
                  </a:cubicBezTo>
                  <a:cubicBezTo>
                    <a:pt x="4446" y="18030"/>
                    <a:pt x="5002" y="18607"/>
                    <a:pt x="5706" y="19112"/>
                  </a:cubicBezTo>
                  <a:cubicBezTo>
                    <a:pt x="6373" y="19617"/>
                    <a:pt x="7114" y="20013"/>
                    <a:pt x="7929" y="20302"/>
                  </a:cubicBezTo>
                  <a:cubicBezTo>
                    <a:pt x="8744" y="20590"/>
                    <a:pt x="9596" y="20771"/>
                    <a:pt x="10485" y="20807"/>
                  </a:cubicBezTo>
                  <a:cubicBezTo>
                    <a:pt x="10485" y="6383"/>
                    <a:pt x="10485" y="6383"/>
                    <a:pt x="10485" y="6383"/>
                  </a:cubicBezTo>
                  <a:cubicBezTo>
                    <a:pt x="10078" y="6311"/>
                    <a:pt x="9707" y="6202"/>
                    <a:pt x="9374" y="5986"/>
                  </a:cubicBezTo>
                  <a:cubicBezTo>
                    <a:pt x="9003" y="5806"/>
                    <a:pt x="8707" y="5589"/>
                    <a:pt x="8447" y="5301"/>
                  </a:cubicBezTo>
                  <a:cubicBezTo>
                    <a:pt x="8188" y="5012"/>
                    <a:pt x="7966" y="4688"/>
                    <a:pt x="7855" y="4327"/>
                  </a:cubicBezTo>
                  <a:cubicBezTo>
                    <a:pt x="7706" y="3967"/>
                    <a:pt x="7632" y="3606"/>
                    <a:pt x="7632" y="3173"/>
                  </a:cubicBezTo>
                  <a:cubicBezTo>
                    <a:pt x="7632" y="2741"/>
                    <a:pt x="7706" y="2344"/>
                    <a:pt x="7855" y="1947"/>
                  </a:cubicBezTo>
                  <a:cubicBezTo>
                    <a:pt x="8040" y="1551"/>
                    <a:pt x="8262" y="1226"/>
                    <a:pt x="8596" y="938"/>
                  </a:cubicBezTo>
                  <a:cubicBezTo>
                    <a:pt x="8892" y="613"/>
                    <a:pt x="9225" y="397"/>
                    <a:pt x="9633" y="216"/>
                  </a:cubicBezTo>
                  <a:cubicBezTo>
                    <a:pt x="10040" y="72"/>
                    <a:pt x="10448" y="0"/>
                    <a:pt x="10893" y="0"/>
                  </a:cubicBezTo>
                  <a:cubicBezTo>
                    <a:pt x="11337" y="0"/>
                    <a:pt x="11782" y="72"/>
                    <a:pt x="12189" y="216"/>
                  </a:cubicBezTo>
                  <a:cubicBezTo>
                    <a:pt x="12597" y="397"/>
                    <a:pt x="12930" y="613"/>
                    <a:pt x="13227" y="938"/>
                  </a:cubicBezTo>
                  <a:cubicBezTo>
                    <a:pt x="13523" y="1226"/>
                    <a:pt x="13745" y="1551"/>
                    <a:pt x="13931" y="1947"/>
                  </a:cubicBezTo>
                  <a:cubicBezTo>
                    <a:pt x="14079" y="2344"/>
                    <a:pt x="14190" y="2741"/>
                    <a:pt x="14190" y="3173"/>
                  </a:cubicBezTo>
                  <a:cubicBezTo>
                    <a:pt x="14190" y="3606"/>
                    <a:pt x="14116" y="3967"/>
                    <a:pt x="13968" y="4327"/>
                  </a:cubicBezTo>
                  <a:cubicBezTo>
                    <a:pt x="13820" y="4688"/>
                    <a:pt x="13634" y="5012"/>
                    <a:pt x="13375" y="5301"/>
                  </a:cubicBezTo>
                  <a:cubicBezTo>
                    <a:pt x="13116" y="5589"/>
                    <a:pt x="12782" y="5806"/>
                    <a:pt x="12449" y="5986"/>
                  </a:cubicBezTo>
                  <a:cubicBezTo>
                    <a:pt x="12078" y="6202"/>
                    <a:pt x="11708" y="6311"/>
                    <a:pt x="11300" y="6383"/>
                  </a:cubicBezTo>
                  <a:cubicBezTo>
                    <a:pt x="11300" y="20807"/>
                    <a:pt x="11300" y="20807"/>
                    <a:pt x="11300" y="20807"/>
                  </a:cubicBezTo>
                  <a:cubicBezTo>
                    <a:pt x="12189" y="20771"/>
                    <a:pt x="13042" y="20590"/>
                    <a:pt x="13857" y="20266"/>
                  </a:cubicBezTo>
                  <a:cubicBezTo>
                    <a:pt x="14672" y="19977"/>
                    <a:pt x="15450" y="19545"/>
                    <a:pt x="16117" y="19040"/>
                  </a:cubicBezTo>
                  <a:cubicBezTo>
                    <a:pt x="16784" y="18571"/>
                    <a:pt x="17376" y="17958"/>
                    <a:pt x="17858" y="17309"/>
                  </a:cubicBezTo>
                  <a:cubicBezTo>
                    <a:pt x="18377" y="16624"/>
                    <a:pt x="18784" y="15903"/>
                    <a:pt x="19044" y="15109"/>
                  </a:cubicBezTo>
                  <a:cubicBezTo>
                    <a:pt x="16635" y="16047"/>
                    <a:pt x="16635" y="16047"/>
                    <a:pt x="16635" y="16047"/>
                  </a:cubicBezTo>
                  <a:cubicBezTo>
                    <a:pt x="16302" y="15362"/>
                    <a:pt x="16302" y="15362"/>
                    <a:pt x="16302" y="15362"/>
                  </a:cubicBezTo>
                  <a:cubicBezTo>
                    <a:pt x="19970" y="13883"/>
                    <a:pt x="19970" y="13883"/>
                    <a:pt x="19970" y="13883"/>
                  </a:cubicBezTo>
                  <a:lnTo>
                    <a:pt x="21600" y="17165"/>
                  </a:lnTo>
                  <a:close/>
                  <a:moveTo>
                    <a:pt x="8447" y="3173"/>
                  </a:moveTo>
                  <a:cubicBezTo>
                    <a:pt x="8447" y="3534"/>
                    <a:pt x="8521" y="3858"/>
                    <a:pt x="8633" y="4111"/>
                  </a:cubicBezTo>
                  <a:cubicBezTo>
                    <a:pt x="8781" y="4399"/>
                    <a:pt x="8929" y="4652"/>
                    <a:pt x="9151" y="4868"/>
                  </a:cubicBezTo>
                  <a:cubicBezTo>
                    <a:pt x="9374" y="5084"/>
                    <a:pt x="9633" y="5265"/>
                    <a:pt x="9929" y="5409"/>
                  </a:cubicBezTo>
                  <a:cubicBezTo>
                    <a:pt x="10226" y="5517"/>
                    <a:pt x="10559" y="5589"/>
                    <a:pt x="10893" y="5589"/>
                  </a:cubicBezTo>
                  <a:cubicBezTo>
                    <a:pt x="11226" y="5589"/>
                    <a:pt x="11522" y="5517"/>
                    <a:pt x="11856" y="5409"/>
                  </a:cubicBezTo>
                  <a:cubicBezTo>
                    <a:pt x="12152" y="5265"/>
                    <a:pt x="12412" y="5084"/>
                    <a:pt x="12634" y="4868"/>
                  </a:cubicBezTo>
                  <a:cubicBezTo>
                    <a:pt x="12856" y="4652"/>
                    <a:pt x="13042" y="4399"/>
                    <a:pt x="13153" y="4111"/>
                  </a:cubicBezTo>
                  <a:cubicBezTo>
                    <a:pt x="13301" y="3858"/>
                    <a:pt x="13375" y="3534"/>
                    <a:pt x="13375" y="3173"/>
                  </a:cubicBezTo>
                  <a:cubicBezTo>
                    <a:pt x="13375" y="2849"/>
                    <a:pt x="13301" y="2524"/>
                    <a:pt x="13153" y="2236"/>
                  </a:cubicBezTo>
                  <a:cubicBezTo>
                    <a:pt x="13042" y="1947"/>
                    <a:pt x="12856" y="1731"/>
                    <a:pt x="12634" y="1478"/>
                  </a:cubicBezTo>
                  <a:cubicBezTo>
                    <a:pt x="12412" y="1262"/>
                    <a:pt x="12152" y="1118"/>
                    <a:pt x="11856" y="974"/>
                  </a:cubicBezTo>
                  <a:cubicBezTo>
                    <a:pt x="11522" y="865"/>
                    <a:pt x="11226" y="793"/>
                    <a:pt x="10893" y="793"/>
                  </a:cubicBezTo>
                  <a:cubicBezTo>
                    <a:pt x="10559" y="793"/>
                    <a:pt x="10226" y="865"/>
                    <a:pt x="9929" y="974"/>
                  </a:cubicBezTo>
                  <a:cubicBezTo>
                    <a:pt x="9633" y="1118"/>
                    <a:pt x="9374" y="1262"/>
                    <a:pt x="9151" y="1478"/>
                  </a:cubicBezTo>
                  <a:cubicBezTo>
                    <a:pt x="8929" y="1731"/>
                    <a:pt x="8781" y="1947"/>
                    <a:pt x="8633" y="2236"/>
                  </a:cubicBezTo>
                  <a:cubicBezTo>
                    <a:pt x="8521" y="2524"/>
                    <a:pt x="8447" y="2849"/>
                    <a:pt x="8447" y="3173"/>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97" name="Shape 3863">
              <a:extLst>
                <a:ext uri="{FF2B5EF4-FFF2-40B4-BE49-F238E27FC236}">
                  <a16:creationId xmlns:a16="http://schemas.microsoft.com/office/drawing/2014/main" id="{5F61F46C-1CDA-4552-8603-7CB7EEDFCA21}"/>
                </a:ext>
              </a:extLst>
            </p:cNvPr>
            <p:cNvSpPr/>
            <p:nvPr/>
          </p:nvSpPr>
          <p:spPr>
            <a:xfrm>
              <a:off x="3465575" y="4646567"/>
              <a:ext cx="273664" cy="243788"/>
            </a:xfrm>
            <a:custGeom>
              <a:avLst/>
              <a:gdLst/>
              <a:ahLst/>
              <a:cxnLst>
                <a:cxn ang="0">
                  <a:pos x="wd2" y="hd2"/>
                </a:cxn>
                <a:cxn ang="5400000">
                  <a:pos x="wd2" y="hd2"/>
                </a:cxn>
                <a:cxn ang="10800000">
                  <a:pos x="wd2" y="hd2"/>
                </a:cxn>
                <a:cxn ang="16200000">
                  <a:pos x="wd2" y="hd2"/>
                </a:cxn>
              </a:cxnLst>
              <a:rect l="0" t="0" r="r" b="b"/>
              <a:pathLst>
                <a:path w="21600" h="21600" extrusionOk="0">
                  <a:moveTo>
                    <a:pt x="0" y="3706"/>
                  </a:moveTo>
                  <a:lnTo>
                    <a:pt x="21600" y="3706"/>
                  </a:lnTo>
                  <a:lnTo>
                    <a:pt x="21600" y="21600"/>
                  </a:lnTo>
                  <a:lnTo>
                    <a:pt x="0" y="21600"/>
                  </a:lnTo>
                  <a:lnTo>
                    <a:pt x="0" y="3706"/>
                  </a:lnTo>
                  <a:close/>
                  <a:moveTo>
                    <a:pt x="20751" y="20753"/>
                  </a:moveTo>
                  <a:lnTo>
                    <a:pt x="20751" y="4553"/>
                  </a:lnTo>
                  <a:lnTo>
                    <a:pt x="755" y="4553"/>
                  </a:lnTo>
                  <a:lnTo>
                    <a:pt x="755" y="20753"/>
                  </a:lnTo>
                  <a:lnTo>
                    <a:pt x="20751" y="20753"/>
                  </a:lnTo>
                  <a:close/>
                  <a:moveTo>
                    <a:pt x="1603" y="1800"/>
                  </a:moveTo>
                  <a:lnTo>
                    <a:pt x="1603" y="2753"/>
                  </a:lnTo>
                  <a:lnTo>
                    <a:pt x="19997" y="2753"/>
                  </a:lnTo>
                  <a:lnTo>
                    <a:pt x="19997" y="1800"/>
                  </a:lnTo>
                  <a:lnTo>
                    <a:pt x="1603" y="1800"/>
                  </a:lnTo>
                  <a:close/>
                  <a:moveTo>
                    <a:pt x="3207" y="0"/>
                  </a:moveTo>
                  <a:lnTo>
                    <a:pt x="3207" y="953"/>
                  </a:lnTo>
                  <a:lnTo>
                    <a:pt x="18393" y="953"/>
                  </a:lnTo>
                  <a:lnTo>
                    <a:pt x="18393" y="0"/>
                  </a:lnTo>
                  <a:lnTo>
                    <a:pt x="3207" y="0"/>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98" name="Shape 3864">
              <a:extLst>
                <a:ext uri="{FF2B5EF4-FFF2-40B4-BE49-F238E27FC236}">
                  <a16:creationId xmlns:a16="http://schemas.microsoft.com/office/drawing/2014/main" id="{2A5948F7-158D-4756-8789-DC8EE9E2108B}"/>
                </a:ext>
              </a:extLst>
            </p:cNvPr>
            <p:cNvSpPr/>
            <p:nvPr/>
          </p:nvSpPr>
          <p:spPr>
            <a:xfrm>
              <a:off x="4099404" y="4640677"/>
              <a:ext cx="253348" cy="254544"/>
            </a:xfrm>
            <a:custGeom>
              <a:avLst/>
              <a:gdLst/>
              <a:ahLst/>
              <a:cxnLst>
                <a:cxn ang="0">
                  <a:pos x="wd2" y="hd2"/>
                </a:cxn>
                <a:cxn ang="5400000">
                  <a:pos x="wd2" y="hd2"/>
                </a:cxn>
                <a:cxn ang="10800000">
                  <a:pos x="wd2" y="hd2"/>
                </a:cxn>
                <a:cxn ang="16200000">
                  <a:pos x="wd2" y="hd2"/>
                </a:cxn>
              </a:cxnLst>
              <a:rect l="0" t="0" r="r" b="b"/>
              <a:pathLst>
                <a:path w="21600" h="21600" extrusionOk="0">
                  <a:moveTo>
                    <a:pt x="6889" y="0"/>
                  </a:moveTo>
                  <a:cubicBezTo>
                    <a:pt x="6889" y="1206"/>
                    <a:pt x="6889" y="1206"/>
                    <a:pt x="6889" y="1206"/>
                  </a:cubicBezTo>
                  <a:cubicBezTo>
                    <a:pt x="1245" y="6889"/>
                    <a:pt x="1245" y="6889"/>
                    <a:pt x="1245" y="6889"/>
                  </a:cubicBezTo>
                  <a:cubicBezTo>
                    <a:pt x="0" y="6889"/>
                    <a:pt x="0" y="6889"/>
                    <a:pt x="0" y="6889"/>
                  </a:cubicBezTo>
                  <a:cubicBezTo>
                    <a:pt x="0" y="4320"/>
                    <a:pt x="0" y="4320"/>
                    <a:pt x="0" y="4320"/>
                  </a:cubicBezTo>
                  <a:cubicBezTo>
                    <a:pt x="0" y="3697"/>
                    <a:pt x="117" y="3114"/>
                    <a:pt x="350" y="2608"/>
                  </a:cubicBezTo>
                  <a:cubicBezTo>
                    <a:pt x="545" y="2102"/>
                    <a:pt x="856" y="1635"/>
                    <a:pt x="1284" y="1245"/>
                  </a:cubicBezTo>
                  <a:cubicBezTo>
                    <a:pt x="1635" y="856"/>
                    <a:pt x="2102" y="545"/>
                    <a:pt x="2608" y="311"/>
                  </a:cubicBezTo>
                  <a:cubicBezTo>
                    <a:pt x="3152" y="117"/>
                    <a:pt x="3697" y="0"/>
                    <a:pt x="4320" y="0"/>
                  </a:cubicBezTo>
                  <a:lnTo>
                    <a:pt x="6889" y="0"/>
                  </a:lnTo>
                  <a:close/>
                  <a:moveTo>
                    <a:pt x="6032" y="856"/>
                  </a:moveTo>
                  <a:cubicBezTo>
                    <a:pt x="4320" y="856"/>
                    <a:pt x="4320" y="856"/>
                    <a:pt x="4320" y="856"/>
                  </a:cubicBezTo>
                  <a:cubicBezTo>
                    <a:pt x="3853" y="856"/>
                    <a:pt x="3386" y="934"/>
                    <a:pt x="2958" y="1129"/>
                  </a:cubicBezTo>
                  <a:cubicBezTo>
                    <a:pt x="2569" y="1323"/>
                    <a:pt x="2179" y="1557"/>
                    <a:pt x="1907" y="1868"/>
                  </a:cubicBezTo>
                  <a:cubicBezTo>
                    <a:pt x="1596" y="2179"/>
                    <a:pt x="1323" y="2530"/>
                    <a:pt x="1168" y="2958"/>
                  </a:cubicBezTo>
                  <a:cubicBezTo>
                    <a:pt x="973" y="3386"/>
                    <a:pt x="856" y="3814"/>
                    <a:pt x="856" y="4320"/>
                  </a:cubicBezTo>
                  <a:cubicBezTo>
                    <a:pt x="856" y="6032"/>
                    <a:pt x="856" y="6032"/>
                    <a:pt x="856" y="6032"/>
                  </a:cubicBezTo>
                  <a:lnTo>
                    <a:pt x="6032" y="856"/>
                  </a:lnTo>
                  <a:close/>
                  <a:moveTo>
                    <a:pt x="10819" y="2569"/>
                  </a:moveTo>
                  <a:cubicBezTo>
                    <a:pt x="12143" y="2569"/>
                    <a:pt x="13349" y="2841"/>
                    <a:pt x="14517" y="3308"/>
                  </a:cubicBezTo>
                  <a:cubicBezTo>
                    <a:pt x="15645" y="3814"/>
                    <a:pt x="16657" y="4476"/>
                    <a:pt x="17552" y="5371"/>
                  </a:cubicBezTo>
                  <a:cubicBezTo>
                    <a:pt x="18409" y="6227"/>
                    <a:pt x="19070" y="7200"/>
                    <a:pt x="19576" y="8368"/>
                  </a:cubicBezTo>
                  <a:cubicBezTo>
                    <a:pt x="20082" y="9535"/>
                    <a:pt x="20316" y="10781"/>
                    <a:pt x="20316" y="12104"/>
                  </a:cubicBezTo>
                  <a:cubicBezTo>
                    <a:pt x="20316" y="12688"/>
                    <a:pt x="20277" y="13271"/>
                    <a:pt x="20160" y="13816"/>
                  </a:cubicBezTo>
                  <a:cubicBezTo>
                    <a:pt x="20043" y="14400"/>
                    <a:pt x="19888" y="14945"/>
                    <a:pt x="19693" y="15451"/>
                  </a:cubicBezTo>
                  <a:cubicBezTo>
                    <a:pt x="19459" y="15996"/>
                    <a:pt x="19226" y="16502"/>
                    <a:pt x="18954" y="16969"/>
                  </a:cubicBezTo>
                  <a:cubicBezTo>
                    <a:pt x="18642" y="17436"/>
                    <a:pt x="18331" y="17903"/>
                    <a:pt x="18019" y="18292"/>
                  </a:cubicBezTo>
                  <a:cubicBezTo>
                    <a:pt x="20238" y="21016"/>
                    <a:pt x="20238" y="21016"/>
                    <a:pt x="20238" y="21016"/>
                  </a:cubicBezTo>
                  <a:cubicBezTo>
                    <a:pt x="19537" y="21600"/>
                    <a:pt x="19537" y="21600"/>
                    <a:pt x="19537" y="21600"/>
                  </a:cubicBezTo>
                  <a:cubicBezTo>
                    <a:pt x="17397" y="18954"/>
                    <a:pt x="17397" y="18954"/>
                    <a:pt x="17397" y="18954"/>
                  </a:cubicBezTo>
                  <a:cubicBezTo>
                    <a:pt x="16969" y="19343"/>
                    <a:pt x="16502" y="19732"/>
                    <a:pt x="15996" y="20043"/>
                  </a:cubicBezTo>
                  <a:cubicBezTo>
                    <a:pt x="15529" y="20355"/>
                    <a:pt x="14984" y="20627"/>
                    <a:pt x="14400" y="20861"/>
                  </a:cubicBezTo>
                  <a:cubicBezTo>
                    <a:pt x="13855" y="21094"/>
                    <a:pt x="13271" y="21289"/>
                    <a:pt x="12688" y="21405"/>
                  </a:cubicBezTo>
                  <a:cubicBezTo>
                    <a:pt x="12065" y="21522"/>
                    <a:pt x="11442" y="21600"/>
                    <a:pt x="10819" y="21600"/>
                  </a:cubicBezTo>
                  <a:cubicBezTo>
                    <a:pt x="10158" y="21600"/>
                    <a:pt x="9535" y="21522"/>
                    <a:pt x="8912" y="21405"/>
                  </a:cubicBezTo>
                  <a:cubicBezTo>
                    <a:pt x="8329" y="21289"/>
                    <a:pt x="7745" y="21094"/>
                    <a:pt x="7200" y="20861"/>
                  </a:cubicBezTo>
                  <a:cubicBezTo>
                    <a:pt x="6616" y="20627"/>
                    <a:pt x="6110" y="20355"/>
                    <a:pt x="5604" y="20043"/>
                  </a:cubicBezTo>
                  <a:cubicBezTo>
                    <a:pt x="5137" y="19732"/>
                    <a:pt x="4670" y="19343"/>
                    <a:pt x="4203" y="18954"/>
                  </a:cubicBezTo>
                  <a:cubicBezTo>
                    <a:pt x="2024" y="21600"/>
                    <a:pt x="2024" y="21600"/>
                    <a:pt x="2024" y="21600"/>
                  </a:cubicBezTo>
                  <a:cubicBezTo>
                    <a:pt x="1362" y="21016"/>
                    <a:pt x="1362" y="21016"/>
                    <a:pt x="1362" y="21016"/>
                  </a:cubicBezTo>
                  <a:cubicBezTo>
                    <a:pt x="3619" y="18331"/>
                    <a:pt x="3619" y="18331"/>
                    <a:pt x="3619" y="18331"/>
                  </a:cubicBezTo>
                  <a:cubicBezTo>
                    <a:pt x="3230" y="17903"/>
                    <a:pt x="2919" y="17436"/>
                    <a:pt x="2608" y="16969"/>
                  </a:cubicBezTo>
                  <a:cubicBezTo>
                    <a:pt x="2335" y="16502"/>
                    <a:pt x="2102" y="15996"/>
                    <a:pt x="1907" y="15451"/>
                  </a:cubicBezTo>
                  <a:cubicBezTo>
                    <a:pt x="1712" y="14945"/>
                    <a:pt x="1557" y="14400"/>
                    <a:pt x="1440" y="13816"/>
                  </a:cubicBezTo>
                  <a:cubicBezTo>
                    <a:pt x="1323" y="13271"/>
                    <a:pt x="1284" y="12688"/>
                    <a:pt x="1284" y="12104"/>
                  </a:cubicBezTo>
                  <a:cubicBezTo>
                    <a:pt x="1284" y="10781"/>
                    <a:pt x="1518" y="9535"/>
                    <a:pt x="2024" y="8368"/>
                  </a:cubicBezTo>
                  <a:cubicBezTo>
                    <a:pt x="2530" y="7200"/>
                    <a:pt x="3230" y="6227"/>
                    <a:pt x="4048" y="5371"/>
                  </a:cubicBezTo>
                  <a:cubicBezTo>
                    <a:pt x="4943" y="4476"/>
                    <a:pt x="5955" y="3814"/>
                    <a:pt x="7122" y="3308"/>
                  </a:cubicBezTo>
                  <a:cubicBezTo>
                    <a:pt x="8251" y="2841"/>
                    <a:pt x="9496" y="2569"/>
                    <a:pt x="10819" y="2569"/>
                  </a:cubicBezTo>
                  <a:close/>
                  <a:moveTo>
                    <a:pt x="10819" y="20705"/>
                  </a:moveTo>
                  <a:cubicBezTo>
                    <a:pt x="11987" y="20705"/>
                    <a:pt x="13116" y="20510"/>
                    <a:pt x="14166" y="20043"/>
                  </a:cubicBezTo>
                  <a:cubicBezTo>
                    <a:pt x="15217" y="19576"/>
                    <a:pt x="16112" y="18954"/>
                    <a:pt x="16891" y="18175"/>
                  </a:cubicBezTo>
                  <a:cubicBezTo>
                    <a:pt x="17708" y="17397"/>
                    <a:pt x="18331" y="16502"/>
                    <a:pt x="18759" y="15451"/>
                  </a:cubicBezTo>
                  <a:cubicBezTo>
                    <a:pt x="19187" y="14400"/>
                    <a:pt x="19421" y="13310"/>
                    <a:pt x="19421" y="12104"/>
                  </a:cubicBezTo>
                  <a:cubicBezTo>
                    <a:pt x="19421" y="10897"/>
                    <a:pt x="19187" y="9769"/>
                    <a:pt x="18759" y="8718"/>
                  </a:cubicBezTo>
                  <a:cubicBezTo>
                    <a:pt x="18331" y="7667"/>
                    <a:pt x="17708" y="6772"/>
                    <a:pt x="16891" y="5994"/>
                  </a:cubicBezTo>
                  <a:cubicBezTo>
                    <a:pt x="16112" y="5215"/>
                    <a:pt x="15217" y="4592"/>
                    <a:pt x="14166" y="4125"/>
                  </a:cubicBezTo>
                  <a:cubicBezTo>
                    <a:pt x="13116" y="3658"/>
                    <a:pt x="11987" y="3425"/>
                    <a:pt x="10819" y="3425"/>
                  </a:cubicBezTo>
                  <a:cubicBezTo>
                    <a:pt x="9613" y="3425"/>
                    <a:pt x="8484" y="3658"/>
                    <a:pt x="7434" y="4125"/>
                  </a:cubicBezTo>
                  <a:cubicBezTo>
                    <a:pt x="6383" y="4592"/>
                    <a:pt x="5449" y="5215"/>
                    <a:pt x="4670" y="5994"/>
                  </a:cubicBezTo>
                  <a:cubicBezTo>
                    <a:pt x="3892" y="6772"/>
                    <a:pt x="3269" y="7667"/>
                    <a:pt x="2841" y="8718"/>
                  </a:cubicBezTo>
                  <a:cubicBezTo>
                    <a:pt x="2374" y="9769"/>
                    <a:pt x="2141" y="10897"/>
                    <a:pt x="2141" y="12104"/>
                  </a:cubicBezTo>
                  <a:cubicBezTo>
                    <a:pt x="2141" y="13310"/>
                    <a:pt x="2374" y="14400"/>
                    <a:pt x="2841" y="15451"/>
                  </a:cubicBezTo>
                  <a:cubicBezTo>
                    <a:pt x="3269" y="16502"/>
                    <a:pt x="3892" y="17397"/>
                    <a:pt x="4670" y="18175"/>
                  </a:cubicBezTo>
                  <a:cubicBezTo>
                    <a:pt x="5449" y="18954"/>
                    <a:pt x="6383" y="19576"/>
                    <a:pt x="7434" y="20043"/>
                  </a:cubicBezTo>
                  <a:cubicBezTo>
                    <a:pt x="8484" y="20510"/>
                    <a:pt x="9613" y="20705"/>
                    <a:pt x="10819" y="20705"/>
                  </a:cubicBezTo>
                  <a:close/>
                  <a:moveTo>
                    <a:pt x="10352" y="5176"/>
                  </a:moveTo>
                  <a:cubicBezTo>
                    <a:pt x="11248" y="5176"/>
                    <a:pt x="11248" y="5176"/>
                    <a:pt x="11248" y="5176"/>
                  </a:cubicBezTo>
                  <a:cubicBezTo>
                    <a:pt x="11248" y="12960"/>
                    <a:pt x="11248" y="12960"/>
                    <a:pt x="11248" y="12960"/>
                  </a:cubicBezTo>
                  <a:cubicBezTo>
                    <a:pt x="5604" y="12960"/>
                    <a:pt x="5604" y="12960"/>
                    <a:pt x="5604" y="12960"/>
                  </a:cubicBezTo>
                  <a:cubicBezTo>
                    <a:pt x="5604" y="12104"/>
                    <a:pt x="5604" y="12104"/>
                    <a:pt x="5604" y="12104"/>
                  </a:cubicBezTo>
                  <a:cubicBezTo>
                    <a:pt x="10352" y="12104"/>
                    <a:pt x="10352" y="12104"/>
                    <a:pt x="10352" y="12104"/>
                  </a:cubicBezTo>
                  <a:lnTo>
                    <a:pt x="10352" y="5176"/>
                  </a:lnTo>
                  <a:close/>
                  <a:moveTo>
                    <a:pt x="17280" y="0"/>
                  </a:moveTo>
                  <a:cubicBezTo>
                    <a:pt x="17903" y="0"/>
                    <a:pt x="18448" y="117"/>
                    <a:pt x="18992" y="311"/>
                  </a:cubicBezTo>
                  <a:cubicBezTo>
                    <a:pt x="19498" y="545"/>
                    <a:pt x="19965" y="856"/>
                    <a:pt x="20316" y="1245"/>
                  </a:cubicBezTo>
                  <a:cubicBezTo>
                    <a:pt x="20744" y="1635"/>
                    <a:pt x="21055" y="2102"/>
                    <a:pt x="21289" y="2608"/>
                  </a:cubicBezTo>
                  <a:cubicBezTo>
                    <a:pt x="21483" y="3114"/>
                    <a:pt x="21600" y="3697"/>
                    <a:pt x="21600" y="4320"/>
                  </a:cubicBezTo>
                  <a:cubicBezTo>
                    <a:pt x="21600" y="6889"/>
                    <a:pt x="21600" y="6889"/>
                    <a:pt x="21600" y="6889"/>
                  </a:cubicBezTo>
                  <a:cubicBezTo>
                    <a:pt x="20394" y="6889"/>
                    <a:pt x="20394" y="6889"/>
                    <a:pt x="20394" y="6889"/>
                  </a:cubicBezTo>
                  <a:cubicBezTo>
                    <a:pt x="14711" y="1206"/>
                    <a:pt x="14711" y="1206"/>
                    <a:pt x="14711" y="1206"/>
                  </a:cubicBezTo>
                  <a:cubicBezTo>
                    <a:pt x="14711" y="0"/>
                    <a:pt x="14711" y="0"/>
                    <a:pt x="14711" y="0"/>
                  </a:cubicBezTo>
                  <a:lnTo>
                    <a:pt x="17280" y="0"/>
                  </a:lnTo>
                  <a:close/>
                  <a:moveTo>
                    <a:pt x="20744" y="6032"/>
                  </a:moveTo>
                  <a:cubicBezTo>
                    <a:pt x="20744" y="4320"/>
                    <a:pt x="20744" y="4320"/>
                    <a:pt x="20744" y="4320"/>
                  </a:cubicBezTo>
                  <a:cubicBezTo>
                    <a:pt x="20744" y="3814"/>
                    <a:pt x="20627" y="3386"/>
                    <a:pt x="20471" y="2958"/>
                  </a:cubicBezTo>
                  <a:cubicBezTo>
                    <a:pt x="20277" y="2530"/>
                    <a:pt x="20043" y="2179"/>
                    <a:pt x="19732" y="1868"/>
                  </a:cubicBezTo>
                  <a:cubicBezTo>
                    <a:pt x="19421" y="1557"/>
                    <a:pt x="19070" y="1323"/>
                    <a:pt x="18642" y="1129"/>
                  </a:cubicBezTo>
                  <a:cubicBezTo>
                    <a:pt x="18214" y="934"/>
                    <a:pt x="17747" y="856"/>
                    <a:pt x="17280" y="856"/>
                  </a:cubicBezTo>
                  <a:cubicBezTo>
                    <a:pt x="15568" y="856"/>
                    <a:pt x="15568" y="856"/>
                    <a:pt x="15568" y="856"/>
                  </a:cubicBezTo>
                  <a:lnTo>
                    <a:pt x="20744" y="6032"/>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99" name="Shape 3865">
              <a:extLst>
                <a:ext uri="{FF2B5EF4-FFF2-40B4-BE49-F238E27FC236}">
                  <a16:creationId xmlns:a16="http://schemas.microsoft.com/office/drawing/2014/main" id="{5992313A-E9D2-41CA-A13A-C6F4FBDA2456}"/>
                </a:ext>
              </a:extLst>
            </p:cNvPr>
            <p:cNvSpPr/>
            <p:nvPr/>
          </p:nvSpPr>
          <p:spPr>
            <a:xfrm>
              <a:off x="4791791" y="4710672"/>
              <a:ext cx="115920" cy="114724"/>
            </a:xfrm>
            <a:custGeom>
              <a:avLst/>
              <a:gdLst/>
              <a:ahLst/>
              <a:cxnLst>
                <a:cxn ang="0">
                  <a:pos x="wd2" y="hd2"/>
                </a:cxn>
                <a:cxn ang="5400000">
                  <a:pos x="wd2" y="hd2"/>
                </a:cxn>
                <a:cxn ang="10800000">
                  <a:pos x="wd2" y="hd2"/>
                </a:cxn>
                <a:cxn ang="16200000">
                  <a:pos x="wd2" y="hd2"/>
                </a:cxn>
              </a:cxnLst>
              <a:rect l="0" t="0" r="r" b="b"/>
              <a:pathLst>
                <a:path w="21600" h="21600" extrusionOk="0">
                  <a:moveTo>
                    <a:pt x="10911" y="9675"/>
                  </a:moveTo>
                  <a:lnTo>
                    <a:pt x="20041" y="0"/>
                  </a:lnTo>
                  <a:lnTo>
                    <a:pt x="21600" y="1575"/>
                  </a:lnTo>
                  <a:lnTo>
                    <a:pt x="12025" y="10800"/>
                  </a:lnTo>
                  <a:lnTo>
                    <a:pt x="21377" y="20250"/>
                  </a:lnTo>
                  <a:lnTo>
                    <a:pt x="20041" y="21600"/>
                  </a:lnTo>
                  <a:lnTo>
                    <a:pt x="10911" y="12150"/>
                  </a:lnTo>
                  <a:lnTo>
                    <a:pt x="1559" y="21600"/>
                  </a:lnTo>
                  <a:lnTo>
                    <a:pt x="223" y="20250"/>
                  </a:lnTo>
                  <a:lnTo>
                    <a:pt x="9353" y="10800"/>
                  </a:lnTo>
                  <a:lnTo>
                    <a:pt x="0" y="1575"/>
                  </a:lnTo>
                  <a:lnTo>
                    <a:pt x="1559" y="0"/>
                  </a:lnTo>
                  <a:lnTo>
                    <a:pt x="10911" y="9675"/>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100" name="Shape 3866">
              <a:extLst>
                <a:ext uri="{FF2B5EF4-FFF2-40B4-BE49-F238E27FC236}">
                  <a16:creationId xmlns:a16="http://schemas.microsoft.com/office/drawing/2014/main" id="{30C7CE55-4E16-470E-BE74-AEA23064EF1A}"/>
                </a:ext>
              </a:extLst>
            </p:cNvPr>
            <p:cNvSpPr/>
            <p:nvPr/>
          </p:nvSpPr>
          <p:spPr>
            <a:xfrm>
              <a:off x="5346748" y="4644859"/>
              <a:ext cx="253348" cy="254544"/>
            </a:xfrm>
            <a:custGeom>
              <a:avLst/>
              <a:gdLst/>
              <a:ahLst/>
              <a:cxnLst>
                <a:cxn ang="0">
                  <a:pos x="wd2" y="hd2"/>
                </a:cxn>
                <a:cxn ang="5400000">
                  <a:pos x="wd2" y="hd2"/>
                </a:cxn>
                <a:cxn ang="10800000">
                  <a:pos x="wd2" y="hd2"/>
                </a:cxn>
                <a:cxn ang="16200000">
                  <a:pos x="wd2" y="hd2"/>
                </a:cxn>
              </a:cxnLst>
              <a:rect l="0" t="0" r="r" b="b"/>
              <a:pathLst>
                <a:path w="21600" h="21600" extrusionOk="0">
                  <a:moveTo>
                    <a:pt x="3152" y="3152"/>
                  </a:moveTo>
                  <a:cubicBezTo>
                    <a:pt x="4203" y="2102"/>
                    <a:pt x="5410" y="1323"/>
                    <a:pt x="6733" y="778"/>
                  </a:cubicBezTo>
                  <a:cubicBezTo>
                    <a:pt x="8056" y="272"/>
                    <a:pt x="9418" y="0"/>
                    <a:pt x="10819" y="0"/>
                  </a:cubicBezTo>
                  <a:cubicBezTo>
                    <a:pt x="12182" y="0"/>
                    <a:pt x="13544" y="272"/>
                    <a:pt x="14867" y="778"/>
                  </a:cubicBezTo>
                  <a:cubicBezTo>
                    <a:pt x="16229" y="1323"/>
                    <a:pt x="17397" y="2102"/>
                    <a:pt x="18448" y="3152"/>
                  </a:cubicBezTo>
                  <a:cubicBezTo>
                    <a:pt x="19498" y="4203"/>
                    <a:pt x="20277" y="5371"/>
                    <a:pt x="20822" y="6694"/>
                  </a:cubicBezTo>
                  <a:cubicBezTo>
                    <a:pt x="21328" y="8056"/>
                    <a:pt x="21600" y="9418"/>
                    <a:pt x="21600" y="10781"/>
                  </a:cubicBezTo>
                  <a:cubicBezTo>
                    <a:pt x="21600" y="12182"/>
                    <a:pt x="21328" y="13544"/>
                    <a:pt x="20822" y="14867"/>
                  </a:cubicBezTo>
                  <a:cubicBezTo>
                    <a:pt x="20277" y="16190"/>
                    <a:pt x="19498" y="17397"/>
                    <a:pt x="18448" y="18448"/>
                  </a:cubicBezTo>
                  <a:cubicBezTo>
                    <a:pt x="17397" y="19498"/>
                    <a:pt x="16229" y="20277"/>
                    <a:pt x="14867" y="20783"/>
                  </a:cubicBezTo>
                  <a:cubicBezTo>
                    <a:pt x="13544" y="21328"/>
                    <a:pt x="12182" y="21600"/>
                    <a:pt x="10819" y="21600"/>
                  </a:cubicBezTo>
                  <a:cubicBezTo>
                    <a:pt x="9418" y="21600"/>
                    <a:pt x="8056" y="21328"/>
                    <a:pt x="6733" y="20783"/>
                  </a:cubicBezTo>
                  <a:cubicBezTo>
                    <a:pt x="5410" y="20277"/>
                    <a:pt x="4203" y="19498"/>
                    <a:pt x="3152" y="18448"/>
                  </a:cubicBezTo>
                  <a:cubicBezTo>
                    <a:pt x="2102" y="17397"/>
                    <a:pt x="1323" y="16190"/>
                    <a:pt x="817" y="14867"/>
                  </a:cubicBezTo>
                  <a:cubicBezTo>
                    <a:pt x="272" y="13544"/>
                    <a:pt x="0" y="12182"/>
                    <a:pt x="0" y="10781"/>
                  </a:cubicBezTo>
                  <a:cubicBezTo>
                    <a:pt x="0" y="9418"/>
                    <a:pt x="272" y="8056"/>
                    <a:pt x="817" y="6694"/>
                  </a:cubicBezTo>
                  <a:cubicBezTo>
                    <a:pt x="1323" y="5371"/>
                    <a:pt x="2102" y="4203"/>
                    <a:pt x="3152" y="3152"/>
                  </a:cubicBezTo>
                  <a:close/>
                  <a:moveTo>
                    <a:pt x="17864" y="17825"/>
                  </a:moveTo>
                  <a:cubicBezTo>
                    <a:pt x="18798" y="16852"/>
                    <a:pt x="19498" y="15762"/>
                    <a:pt x="20004" y="14556"/>
                  </a:cubicBezTo>
                  <a:cubicBezTo>
                    <a:pt x="20510" y="13310"/>
                    <a:pt x="20744" y="12065"/>
                    <a:pt x="20744" y="10781"/>
                  </a:cubicBezTo>
                  <a:cubicBezTo>
                    <a:pt x="20744" y="9496"/>
                    <a:pt x="20510" y="8251"/>
                    <a:pt x="20004" y="7044"/>
                  </a:cubicBezTo>
                  <a:cubicBezTo>
                    <a:pt x="19498" y="5838"/>
                    <a:pt x="18798" y="4709"/>
                    <a:pt x="17864" y="3736"/>
                  </a:cubicBezTo>
                  <a:cubicBezTo>
                    <a:pt x="16852" y="2802"/>
                    <a:pt x="15762" y="2102"/>
                    <a:pt x="14556" y="1596"/>
                  </a:cubicBezTo>
                  <a:cubicBezTo>
                    <a:pt x="13349" y="1090"/>
                    <a:pt x="12104" y="856"/>
                    <a:pt x="10819" y="856"/>
                  </a:cubicBezTo>
                  <a:cubicBezTo>
                    <a:pt x="9535" y="856"/>
                    <a:pt x="8290" y="1090"/>
                    <a:pt x="7044" y="1596"/>
                  </a:cubicBezTo>
                  <a:cubicBezTo>
                    <a:pt x="5838" y="2102"/>
                    <a:pt x="4748" y="2802"/>
                    <a:pt x="3775" y="3736"/>
                  </a:cubicBezTo>
                  <a:cubicBezTo>
                    <a:pt x="2802" y="4709"/>
                    <a:pt x="2102" y="5838"/>
                    <a:pt x="1596" y="7044"/>
                  </a:cubicBezTo>
                  <a:cubicBezTo>
                    <a:pt x="1129" y="8251"/>
                    <a:pt x="856" y="9496"/>
                    <a:pt x="856" y="10781"/>
                  </a:cubicBezTo>
                  <a:cubicBezTo>
                    <a:pt x="856" y="12065"/>
                    <a:pt x="1129" y="13310"/>
                    <a:pt x="1596" y="14556"/>
                  </a:cubicBezTo>
                  <a:cubicBezTo>
                    <a:pt x="2102" y="15762"/>
                    <a:pt x="2802" y="16852"/>
                    <a:pt x="3775" y="17825"/>
                  </a:cubicBezTo>
                  <a:cubicBezTo>
                    <a:pt x="4748" y="18798"/>
                    <a:pt x="5838" y="19498"/>
                    <a:pt x="7044" y="20004"/>
                  </a:cubicBezTo>
                  <a:cubicBezTo>
                    <a:pt x="8290" y="20471"/>
                    <a:pt x="9535" y="20705"/>
                    <a:pt x="10819" y="20705"/>
                  </a:cubicBezTo>
                  <a:cubicBezTo>
                    <a:pt x="12104" y="20705"/>
                    <a:pt x="13349" y="20471"/>
                    <a:pt x="14556" y="20004"/>
                  </a:cubicBezTo>
                  <a:cubicBezTo>
                    <a:pt x="15762" y="19498"/>
                    <a:pt x="16852" y="18798"/>
                    <a:pt x="17864" y="17825"/>
                  </a:cubicBezTo>
                  <a:close/>
                  <a:moveTo>
                    <a:pt x="10819" y="10197"/>
                  </a:moveTo>
                  <a:cubicBezTo>
                    <a:pt x="15062" y="5877"/>
                    <a:pt x="15062" y="5877"/>
                    <a:pt x="15062" y="5877"/>
                  </a:cubicBezTo>
                  <a:cubicBezTo>
                    <a:pt x="15723" y="6538"/>
                    <a:pt x="15723" y="6538"/>
                    <a:pt x="15723" y="6538"/>
                  </a:cubicBezTo>
                  <a:cubicBezTo>
                    <a:pt x="11403" y="10781"/>
                    <a:pt x="11403" y="10781"/>
                    <a:pt x="11403" y="10781"/>
                  </a:cubicBezTo>
                  <a:cubicBezTo>
                    <a:pt x="15684" y="15062"/>
                    <a:pt x="15684" y="15062"/>
                    <a:pt x="15684" y="15062"/>
                  </a:cubicBezTo>
                  <a:cubicBezTo>
                    <a:pt x="15062" y="15645"/>
                    <a:pt x="15062" y="15645"/>
                    <a:pt x="15062" y="15645"/>
                  </a:cubicBezTo>
                  <a:cubicBezTo>
                    <a:pt x="10819" y="11403"/>
                    <a:pt x="10819" y="11403"/>
                    <a:pt x="10819" y="11403"/>
                  </a:cubicBezTo>
                  <a:cubicBezTo>
                    <a:pt x="6538" y="15645"/>
                    <a:pt x="6538" y="15645"/>
                    <a:pt x="6538" y="15645"/>
                  </a:cubicBezTo>
                  <a:cubicBezTo>
                    <a:pt x="5955" y="15062"/>
                    <a:pt x="5955" y="15062"/>
                    <a:pt x="5955" y="15062"/>
                  </a:cubicBezTo>
                  <a:cubicBezTo>
                    <a:pt x="10197" y="10781"/>
                    <a:pt x="10197" y="10781"/>
                    <a:pt x="10197" y="10781"/>
                  </a:cubicBezTo>
                  <a:cubicBezTo>
                    <a:pt x="5877" y="6538"/>
                    <a:pt x="5877" y="6538"/>
                    <a:pt x="5877" y="6538"/>
                  </a:cubicBezTo>
                  <a:cubicBezTo>
                    <a:pt x="6538" y="5877"/>
                    <a:pt x="6538" y="5877"/>
                    <a:pt x="6538" y="5877"/>
                  </a:cubicBezTo>
                  <a:lnTo>
                    <a:pt x="10819" y="10197"/>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101" name="Shape 3867">
              <a:extLst>
                <a:ext uri="{FF2B5EF4-FFF2-40B4-BE49-F238E27FC236}">
                  <a16:creationId xmlns:a16="http://schemas.microsoft.com/office/drawing/2014/main" id="{D40BEC6D-A471-41B8-B84D-5841DF308CFD}"/>
                </a:ext>
              </a:extLst>
            </p:cNvPr>
            <p:cNvSpPr/>
            <p:nvPr/>
          </p:nvSpPr>
          <p:spPr>
            <a:xfrm>
              <a:off x="6039731" y="4735683"/>
              <a:ext cx="114724" cy="64532"/>
            </a:xfrm>
            <a:custGeom>
              <a:avLst/>
              <a:gdLst/>
              <a:ahLst/>
              <a:cxnLst>
                <a:cxn ang="0">
                  <a:pos x="wd2" y="hd2"/>
                </a:cxn>
                <a:cxn ang="5400000">
                  <a:pos x="wd2" y="hd2"/>
                </a:cxn>
                <a:cxn ang="10800000">
                  <a:pos x="wd2" y="hd2"/>
                </a:cxn>
                <a:cxn ang="16200000">
                  <a:pos x="wd2" y="hd2"/>
                </a:cxn>
              </a:cxnLst>
              <a:rect l="0" t="0" r="r" b="b"/>
              <a:pathLst>
                <a:path w="21600" h="21600" extrusionOk="0">
                  <a:moveTo>
                    <a:pt x="16200" y="9600"/>
                  </a:moveTo>
                  <a:lnTo>
                    <a:pt x="21600" y="19200"/>
                  </a:lnTo>
                  <a:lnTo>
                    <a:pt x="20250" y="21600"/>
                  </a:lnTo>
                  <a:lnTo>
                    <a:pt x="10800" y="4800"/>
                  </a:lnTo>
                  <a:lnTo>
                    <a:pt x="1350" y="21600"/>
                  </a:lnTo>
                  <a:lnTo>
                    <a:pt x="0" y="19200"/>
                  </a:lnTo>
                  <a:lnTo>
                    <a:pt x="10800" y="0"/>
                  </a:lnTo>
                  <a:lnTo>
                    <a:pt x="16200" y="9600"/>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102" name="Shape 3868">
              <a:extLst>
                <a:ext uri="{FF2B5EF4-FFF2-40B4-BE49-F238E27FC236}">
                  <a16:creationId xmlns:a16="http://schemas.microsoft.com/office/drawing/2014/main" id="{F7B252C3-7D96-47AD-ACC3-40D933529956}"/>
                </a:ext>
              </a:extLst>
            </p:cNvPr>
            <p:cNvSpPr/>
            <p:nvPr/>
          </p:nvSpPr>
          <p:spPr>
            <a:xfrm>
              <a:off x="6594091" y="4641189"/>
              <a:ext cx="253348" cy="254544"/>
            </a:xfrm>
            <a:custGeom>
              <a:avLst/>
              <a:gdLst/>
              <a:ahLst/>
              <a:cxnLst>
                <a:cxn ang="0">
                  <a:pos x="wd2" y="hd2"/>
                </a:cxn>
                <a:cxn ang="5400000">
                  <a:pos x="wd2" y="hd2"/>
                </a:cxn>
                <a:cxn ang="10800000">
                  <a:pos x="wd2" y="hd2"/>
                </a:cxn>
                <a:cxn ang="16200000">
                  <a:pos x="wd2" y="hd2"/>
                </a:cxn>
              </a:cxnLst>
              <a:rect l="0" t="0" r="r" b="b"/>
              <a:pathLst>
                <a:path w="21600" h="21600" extrusionOk="0">
                  <a:moveTo>
                    <a:pt x="10839" y="21600"/>
                  </a:moveTo>
                  <a:cubicBezTo>
                    <a:pt x="9324" y="21600"/>
                    <a:pt x="7886" y="21289"/>
                    <a:pt x="6604" y="20745"/>
                  </a:cubicBezTo>
                  <a:cubicBezTo>
                    <a:pt x="5322" y="20201"/>
                    <a:pt x="4157" y="19424"/>
                    <a:pt x="3186" y="18453"/>
                  </a:cubicBezTo>
                  <a:cubicBezTo>
                    <a:pt x="2214" y="17482"/>
                    <a:pt x="1437" y="16317"/>
                    <a:pt x="855" y="14996"/>
                  </a:cubicBezTo>
                  <a:cubicBezTo>
                    <a:pt x="272" y="13675"/>
                    <a:pt x="0" y="12276"/>
                    <a:pt x="0" y="10800"/>
                  </a:cubicBezTo>
                  <a:cubicBezTo>
                    <a:pt x="0" y="9324"/>
                    <a:pt x="272" y="7925"/>
                    <a:pt x="855" y="6604"/>
                  </a:cubicBezTo>
                  <a:cubicBezTo>
                    <a:pt x="1437" y="5283"/>
                    <a:pt x="2214" y="4157"/>
                    <a:pt x="3186" y="3186"/>
                  </a:cubicBezTo>
                  <a:cubicBezTo>
                    <a:pt x="4157" y="2176"/>
                    <a:pt x="5322" y="1437"/>
                    <a:pt x="6604" y="855"/>
                  </a:cubicBezTo>
                  <a:cubicBezTo>
                    <a:pt x="7886" y="272"/>
                    <a:pt x="9324" y="0"/>
                    <a:pt x="10839" y="0"/>
                  </a:cubicBezTo>
                  <a:cubicBezTo>
                    <a:pt x="12315" y="0"/>
                    <a:pt x="13714" y="272"/>
                    <a:pt x="15035" y="855"/>
                  </a:cubicBezTo>
                  <a:cubicBezTo>
                    <a:pt x="16355" y="1437"/>
                    <a:pt x="17482" y="2176"/>
                    <a:pt x="18414" y="3186"/>
                  </a:cubicBezTo>
                  <a:cubicBezTo>
                    <a:pt x="19386" y="4157"/>
                    <a:pt x="20163" y="5283"/>
                    <a:pt x="20745" y="6604"/>
                  </a:cubicBezTo>
                  <a:cubicBezTo>
                    <a:pt x="21328" y="7925"/>
                    <a:pt x="21600" y="9324"/>
                    <a:pt x="21600" y="10800"/>
                  </a:cubicBezTo>
                  <a:cubicBezTo>
                    <a:pt x="21600" y="12276"/>
                    <a:pt x="21328" y="13675"/>
                    <a:pt x="20745" y="14996"/>
                  </a:cubicBezTo>
                  <a:cubicBezTo>
                    <a:pt x="20163" y="16317"/>
                    <a:pt x="19386" y="17482"/>
                    <a:pt x="18414" y="18453"/>
                  </a:cubicBezTo>
                  <a:cubicBezTo>
                    <a:pt x="17482" y="19424"/>
                    <a:pt x="16355" y="20201"/>
                    <a:pt x="15035" y="20745"/>
                  </a:cubicBezTo>
                  <a:cubicBezTo>
                    <a:pt x="13714" y="21289"/>
                    <a:pt x="12315" y="21600"/>
                    <a:pt x="10839" y="21600"/>
                  </a:cubicBezTo>
                  <a:close/>
                  <a:moveTo>
                    <a:pt x="10839" y="894"/>
                  </a:moveTo>
                  <a:cubicBezTo>
                    <a:pt x="9440" y="894"/>
                    <a:pt x="8158" y="1165"/>
                    <a:pt x="6954" y="1671"/>
                  </a:cubicBezTo>
                  <a:cubicBezTo>
                    <a:pt x="5750" y="2176"/>
                    <a:pt x="4701" y="2875"/>
                    <a:pt x="3807" y="3768"/>
                  </a:cubicBezTo>
                  <a:cubicBezTo>
                    <a:pt x="2875" y="4701"/>
                    <a:pt x="2176" y="5750"/>
                    <a:pt x="1632" y="6954"/>
                  </a:cubicBezTo>
                  <a:cubicBezTo>
                    <a:pt x="1127" y="8119"/>
                    <a:pt x="855" y="9440"/>
                    <a:pt x="855" y="10800"/>
                  </a:cubicBezTo>
                  <a:cubicBezTo>
                    <a:pt x="855" y="12160"/>
                    <a:pt x="1127" y="13442"/>
                    <a:pt x="1632" y="14646"/>
                  </a:cubicBezTo>
                  <a:cubicBezTo>
                    <a:pt x="2176" y="15850"/>
                    <a:pt x="2875" y="16938"/>
                    <a:pt x="3807" y="17832"/>
                  </a:cubicBezTo>
                  <a:cubicBezTo>
                    <a:pt x="4701" y="18725"/>
                    <a:pt x="5750" y="19424"/>
                    <a:pt x="6954" y="19929"/>
                  </a:cubicBezTo>
                  <a:cubicBezTo>
                    <a:pt x="8158" y="20473"/>
                    <a:pt x="9440" y="20706"/>
                    <a:pt x="10839" y="20706"/>
                  </a:cubicBezTo>
                  <a:cubicBezTo>
                    <a:pt x="12160" y="20706"/>
                    <a:pt x="13442" y="20473"/>
                    <a:pt x="14685" y="19929"/>
                  </a:cubicBezTo>
                  <a:cubicBezTo>
                    <a:pt x="15889" y="19424"/>
                    <a:pt x="16938" y="18725"/>
                    <a:pt x="17793" y="17832"/>
                  </a:cubicBezTo>
                  <a:cubicBezTo>
                    <a:pt x="18725" y="16938"/>
                    <a:pt x="19424" y="15850"/>
                    <a:pt x="19968" y="14646"/>
                  </a:cubicBezTo>
                  <a:cubicBezTo>
                    <a:pt x="20473" y="13442"/>
                    <a:pt x="20745" y="12160"/>
                    <a:pt x="20745" y="10800"/>
                  </a:cubicBezTo>
                  <a:cubicBezTo>
                    <a:pt x="20745" y="9440"/>
                    <a:pt x="20473" y="8119"/>
                    <a:pt x="19968" y="6954"/>
                  </a:cubicBezTo>
                  <a:cubicBezTo>
                    <a:pt x="19424" y="5750"/>
                    <a:pt x="18725" y="4701"/>
                    <a:pt x="17793" y="3768"/>
                  </a:cubicBezTo>
                  <a:cubicBezTo>
                    <a:pt x="16938" y="2875"/>
                    <a:pt x="15889" y="2176"/>
                    <a:pt x="14685" y="1671"/>
                  </a:cubicBezTo>
                  <a:cubicBezTo>
                    <a:pt x="13442" y="1165"/>
                    <a:pt x="12160" y="894"/>
                    <a:pt x="10839" y="894"/>
                  </a:cubicBezTo>
                  <a:close/>
                  <a:moveTo>
                    <a:pt x="13247" y="10062"/>
                  </a:moveTo>
                  <a:cubicBezTo>
                    <a:pt x="15695" y="12471"/>
                    <a:pt x="15695" y="12471"/>
                    <a:pt x="15695" y="12471"/>
                  </a:cubicBezTo>
                  <a:cubicBezTo>
                    <a:pt x="15073" y="13092"/>
                    <a:pt x="15073" y="13092"/>
                    <a:pt x="15073" y="13092"/>
                  </a:cubicBezTo>
                  <a:cubicBezTo>
                    <a:pt x="10839" y="8819"/>
                    <a:pt x="10839" y="8819"/>
                    <a:pt x="10839" y="8819"/>
                  </a:cubicBezTo>
                  <a:cubicBezTo>
                    <a:pt x="6527" y="13131"/>
                    <a:pt x="6527" y="13131"/>
                    <a:pt x="6527" y="13131"/>
                  </a:cubicBezTo>
                  <a:cubicBezTo>
                    <a:pt x="5905" y="12471"/>
                    <a:pt x="5905" y="12471"/>
                    <a:pt x="5905" y="12471"/>
                  </a:cubicBezTo>
                  <a:cubicBezTo>
                    <a:pt x="10839" y="7614"/>
                    <a:pt x="10839" y="7614"/>
                    <a:pt x="10839" y="7614"/>
                  </a:cubicBezTo>
                  <a:cubicBezTo>
                    <a:pt x="11422" y="8236"/>
                    <a:pt x="11422" y="8236"/>
                    <a:pt x="11422" y="8236"/>
                  </a:cubicBezTo>
                  <a:lnTo>
                    <a:pt x="13247" y="10062"/>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103" name="Shape 3869">
              <a:extLst>
                <a:ext uri="{FF2B5EF4-FFF2-40B4-BE49-F238E27FC236}">
                  <a16:creationId xmlns:a16="http://schemas.microsoft.com/office/drawing/2014/main" id="{6929BB4D-AE50-4C61-9B6B-F3E233F195A3}"/>
                </a:ext>
              </a:extLst>
            </p:cNvPr>
            <p:cNvSpPr/>
            <p:nvPr/>
          </p:nvSpPr>
          <p:spPr>
            <a:xfrm>
              <a:off x="7312170" y="4711307"/>
              <a:ext cx="64533" cy="113529"/>
            </a:xfrm>
            <a:custGeom>
              <a:avLst/>
              <a:gdLst/>
              <a:ahLst/>
              <a:cxnLst>
                <a:cxn ang="0">
                  <a:pos x="wd2" y="hd2"/>
                </a:cxn>
                <a:cxn ang="5400000">
                  <a:pos x="wd2" y="hd2"/>
                </a:cxn>
                <a:cxn ang="10800000">
                  <a:pos x="wd2" y="hd2"/>
                </a:cxn>
                <a:cxn ang="16200000">
                  <a:pos x="wd2" y="hd2"/>
                </a:cxn>
              </a:cxnLst>
              <a:rect l="0" t="0" r="r" b="b"/>
              <a:pathLst>
                <a:path w="21600" h="21600" extrusionOk="0">
                  <a:moveTo>
                    <a:pt x="12000" y="16143"/>
                  </a:moveTo>
                  <a:lnTo>
                    <a:pt x="2400" y="21600"/>
                  </a:lnTo>
                  <a:lnTo>
                    <a:pt x="0" y="20236"/>
                  </a:lnTo>
                  <a:lnTo>
                    <a:pt x="16800" y="10686"/>
                  </a:lnTo>
                  <a:lnTo>
                    <a:pt x="0" y="1364"/>
                  </a:lnTo>
                  <a:lnTo>
                    <a:pt x="2400" y="0"/>
                  </a:lnTo>
                  <a:lnTo>
                    <a:pt x="21600" y="10686"/>
                  </a:lnTo>
                  <a:lnTo>
                    <a:pt x="12000" y="16143"/>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104" name="Shape 3870">
              <a:extLst>
                <a:ext uri="{FF2B5EF4-FFF2-40B4-BE49-F238E27FC236}">
                  <a16:creationId xmlns:a16="http://schemas.microsoft.com/office/drawing/2014/main" id="{10374603-ECE3-425F-BEE1-D9029DA8F127}"/>
                </a:ext>
              </a:extLst>
            </p:cNvPr>
            <p:cNvSpPr/>
            <p:nvPr/>
          </p:nvSpPr>
          <p:spPr>
            <a:xfrm>
              <a:off x="7841434" y="4641274"/>
              <a:ext cx="253348" cy="25454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9324"/>
                    <a:pt x="272" y="7925"/>
                    <a:pt x="855" y="6604"/>
                  </a:cubicBezTo>
                  <a:cubicBezTo>
                    <a:pt x="1437" y="5283"/>
                    <a:pt x="2214" y="4157"/>
                    <a:pt x="3186" y="3186"/>
                  </a:cubicBezTo>
                  <a:cubicBezTo>
                    <a:pt x="4157" y="2176"/>
                    <a:pt x="5322" y="1437"/>
                    <a:pt x="6604" y="855"/>
                  </a:cubicBezTo>
                  <a:cubicBezTo>
                    <a:pt x="7886" y="272"/>
                    <a:pt x="9324" y="0"/>
                    <a:pt x="10839" y="0"/>
                  </a:cubicBezTo>
                  <a:cubicBezTo>
                    <a:pt x="12315" y="0"/>
                    <a:pt x="13714" y="272"/>
                    <a:pt x="15035" y="855"/>
                  </a:cubicBezTo>
                  <a:cubicBezTo>
                    <a:pt x="16355" y="1437"/>
                    <a:pt x="17482" y="2176"/>
                    <a:pt x="18453" y="3186"/>
                  </a:cubicBezTo>
                  <a:cubicBezTo>
                    <a:pt x="19424" y="4157"/>
                    <a:pt x="20163" y="5283"/>
                    <a:pt x="20745" y="6604"/>
                  </a:cubicBezTo>
                  <a:cubicBezTo>
                    <a:pt x="21328" y="7925"/>
                    <a:pt x="21600" y="9324"/>
                    <a:pt x="21600" y="10800"/>
                  </a:cubicBezTo>
                  <a:cubicBezTo>
                    <a:pt x="21600" y="12276"/>
                    <a:pt x="21328" y="13675"/>
                    <a:pt x="20745" y="14996"/>
                  </a:cubicBezTo>
                  <a:cubicBezTo>
                    <a:pt x="20163" y="16317"/>
                    <a:pt x="19424" y="17482"/>
                    <a:pt x="18453" y="18453"/>
                  </a:cubicBezTo>
                  <a:cubicBezTo>
                    <a:pt x="17482" y="19424"/>
                    <a:pt x="16355" y="20201"/>
                    <a:pt x="15035" y="20745"/>
                  </a:cubicBezTo>
                  <a:cubicBezTo>
                    <a:pt x="13714" y="21289"/>
                    <a:pt x="12315" y="21600"/>
                    <a:pt x="10839" y="21600"/>
                  </a:cubicBezTo>
                  <a:cubicBezTo>
                    <a:pt x="9324" y="21600"/>
                    <a:pt x="7886" y="21289"/>
                    <a:pt x="6604" y="20745"/>
                  </a:cubicBezTo>
                  <a:cubicBezTo>
                    <a:pt x="5322" y="20201"/>
                    <a:pt x="4157" y="19424"/>
                    <a:pt x="3186" y="18453"/>
                  </a:cubicBezTo>
                  <a:cubicBezTo>
                    <a:pt x="2214" y="17482"/>
                    <a:pt x="1437" y="16317"/>
                    <a:pt x="855" y="14996"/>
                  </a:cubicBezTo>
                  <a:cubicBezTo>
                    <a:pt x="272" y="13675"/>
                    <a:pt x="0" y="12276"/>
                    <a:pt x="0" y="10800"/>
                  </a:cubicBezTo>
                  <a:close/>
                  <a:moveTo>
                    <a:pt x="20745" y="10800"/>
                  </a:moveTo>
                  <a:cubicBezTo>
                    <a:pt x="20745" y="9440"/>
                    <a:pt x="20473" y="8119"/>
                    <a:pt x="19968" y="6954"/>
                  </a:cubicBezTo>
                  <a:cubicBezTo>
                    <a:pt x="19424" y="5750"/>
                    <a:pt x="18725" y="4701"/>
                    <a:pt x="17793" y="3768"/>
                  </a:cubicBezTo>
                  <a:cubicBezTo>
                    <a:pt x="16938" y="2875"/>
                    <a:pt x="15889" y="2176"/>
                    <a:pt x="14685" y="1671"/>
                  </a:cubicBezTo>
                  <a:cubicBezTo>
                    <a:pt x="13442" y="1165"/>
                    <a:pt x="12160" y="894"/>
                    <a:pt x="10839" y="894"/>
                  </a:cubicBezTo>
                  <a:cubicBezTo>
                    <a:pt x="9440" y="894"/>
                    <a:pt x="8158" y="1165"/>
                    <a:pt x="6954" y="1671"/>
                  </a:cubicBezTo>
                  <a:cubicBezTo>
                    <a:pt x="5750" y="2176"/>
                    <a:pt x="4701" y="2875"/>
                    <a:pt x="3807" y="3768"/>
                  </a:cubicBezTo>
                  <a:cubicBezTo>
                    <a:pt x="2875" y="4701"/>
                    <a:pt x="2176" y="5750"/>
                    <a:pt x="1632" y="6954"/>
                  </a:cubicBezTo>
                  <a:cubicBezTo>
                    <a:pt x="1127" y="8119"/>
                    <a:pt x="855" y="9440"/>
                    <a:pt x="855" y="10800"/>
                  </a:cubicBezTo>
                  <a:cubicBezTo>
                    <a:pt x="855" y="12160"/>
                    <a:pt x="1127" y="13442"/>
                    <a:pt x="1632" y="14646"/>
                  </a:cubicBezTo>
                  <a:cubicBezTo>
                    <a:pt x="2176" y="15850"/>
                    <a:pt x="2875" y="16938"/>
                    <a:pt x="3807" y="17832"/>
                  </a:cubicBezTo>
                  <a:cubicBezTo>
                    <a:pt x="4701" y="18725"/>
                    <a:pt x="5750" y="19424"/>
                    <a:pt x="6954" y="19929"/>
                  </a:cubicBezTo>
                  <a:cubicBezTo>
                    <a:pt x="8158" y="20473"/>
                    <a:pt x="9440" y="20706"/>
                    <a:pt x="10839" y="20706"/>
                  </a:cubicBezTo>
                  <a:cubicBezTo>
                    <a:pt x="12160" y="20706"/>
                    <a:pt x="13442" y="20473"/>
                    <a:pt x="14685" y="19929"/>
                  </a:cubicBezTo>
                  <a:cubicBezTo>
                    <a:pt x="15889" y="19424"/>
                    <a:pt x="16938" y="18725"/>
                    <a:pt x="17793" y="17832"/>
                  </a:cubicBezTo>
                  <a:cubicBezTo>
                    <a:pt x="18725" y="16938"/>
                    <a:pt x="19424" y="15850"/>
                    <a:pt x="19968" y="14646"/>
                  </a:cubicBezTo>
                  <a:cubicBezTo>
                    <a:pt x="20473" y="13442"/>
                    <a:pt x="20745" y="12160"/>
                    <a:pt x="20745" y="10800"/>
                  </a:cubicBezTo>
                  <a:close/>
                  <a:moveTo>
                    <a:pt x="11577" y="13247"/>
                  </a:moveTo>
                  <a:cubicBezTo>
                    <a:pt x="9091" y="15656"/>
                    <a:pt x="9091" y="15656"/>
                    <a:pt x="9091" y="15656"/>
                  </a:cubicBezTo>
                  <a:cubicBezTo>
                    <a:pt x="8508" y="15073"/>
                    <a:pt x="8508" y="15073"/>
                    <a:pt x="8508" y="15073"/>
                  </a:cubicBezTo>
                  <a:cubicBezTo>
                    <a:pt x="12742" y="10800"/>
                    <a:pt x="12742" y="10800"/>
                    <a:pt x="12742" y="10800"/>
                  </a:cubicBezTo>
                  <a:cubicBezTo>
                    <a:pt x="8508" y="6527"/>
                    <a:pt x="8508" y="6527"/>
                    <a:pt x="8508" y="6527"/>
                  </a:cubicBezTo>
                  <a:cubicBezTo>
                    <a:pt x="9091" y="5905"/>
                    <a:pt x="9091" y="5905"/>
                    <a:pt x="9091" y="5905"/>
                  </a:cubicBezTo>
                  <a:cubicBezTo>
                    <a:pt x="14024" y="10800"/>
                    <a:pt x="14024" y="10800"/>
                    <a:pt x="14024" y="10800"/>
                  </a:cubicBezTo>
                  <a:cubicBezTo>
                    <a:pt x="13403" y="11422"/>
                    <a:pt x="13403" y="11422"/>
                    <a:pt x="13403" y="11422"/>
                  </a:cubicBezTo>
                  <a:lnTo>
                    <a:pt x="11577" y="13247"/>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105" name="Shape 3871">
              <a:extLst>
                <a:ext uri="{FF2B5EF4-FFF2-40B4-BE49-F238E27FC236}">
                  <a16:creationId xmlns:a16="http://schemas.microsoft.com/office/drawing/2014/main" id="{0B062277-4B1D-4016-BEC5-C351CA26FE25}"/>
                </a:ext>
              </a:extLst>
            </p:cNvPr>
            <p:cNvSpPr/>
            <p:nvPr/>
          </p:nvSpPr>
          <p:spPr>
            <a:xfrm>
              <a:off x="8559513" y="4711185"/>
              <a:ext cx="64533" cy="113529"/>
            </a:xfrm>
            <a:custGeom>
              <a:avLst/>
              <a:gdLst/>
              <a:ahLst/>
              <a:cxnLst>
                <a:cxn ang="0">
                  <a:pos x="wd2" y="hd2"/>
                </a:cxn>
                <a:cxn ang="5400000">
                  <a:pos x="wd2" y="hd2"/>
                </a:cxn>
                <a:cxn ang="10800000">
                  <a:pos x="wd2" y="hd2"/>
                </a:cxn>
                <a:cxn ang="16200000">
                  <a:pos x="wd2" y="hd2"/>
                </a:cxn>
              </a:cxnLst>
              <a:rect l="0" t="0" r="r" b="b"/>
              <a:pathLst>
                <a:path w="21600" h="21600" extrusionOk="0">
                  <a:moveTo>
                    <a:pt x="9600" y="5457"/>
                  </a:moveTo>
                  <a:lnTo>
                    <a:pt x="19200" y="0"/>
                  </a:lnTo>
                  <a:lnTo>
                    <a:pt x="21600" y="1364"/>
                  </a:lnTo>
                  <a:lnTo>
                    <a:pt x="4800" y="10686"/>
                  </a:lnTo>
                  <a:lnTo>
                    <a:pt x="21600" y="20236"/>
                  </a:lnTo>
                  <a:lnTo>
                    <a:pt x="19200" y="21600"/>
                  </a:lnTo>
                  <a:lnTo>
                    <a:pt x="0" y="10686"/>
                  </a:lnTo>
                  <a:lnTo>
                    <a:pt x="2400" y="9549"/>
                  </a:lnTo>
                  <a:lnTo>
                    <a:pt x="9600" y="5457"/>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106" name="Shape 3872">
              <a:extLst>
                <a:ext uri="{FF2B5EF4-FFF2-40B4-BE49-F238E27FC236}">
                  <a16:creationId xmlns:a16="http://schemas.microsoft.com/office/drawing/2014/main" id="{2854F7A0-B719-4F15-B8B2-9A055E052F52}"/>
                </a:ext>
              </a:extLst>
            </p:cNvPr>
            <p:cNvSpPr/>
            <p:nvPr/>
          </p:nvSpPr>
          <p:spPr>
            <a:xfrm>
              <a:off x="9088179" y="4640677"/>
              <a:ext cx="254544" cy="25454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2276"/>
                    <a:pt x="21328" y="13675"/>
                    <a:pt x="20745" y="14996"/>
                  </a:cubicBezTo>
                  <a:cubicBezTo>
                    <a:pt x="20163" y="16317"/>
                    <a:pt x="19424" y="17482"/>
                    <a:pt x="18453" y="18453"/>
                  </a:cubicBezTo>
                  <a:cubicBezTo>
                    <a:pt x="17482" y="19424"/>
                    <a:pt x="16355" y="20201"/>
                    <a:pt x="15035" y="20745"/>
                  </a:cubicBezTo>
                  <a:cubicBezTo>
                    <a:pt x="13714" y="21289"/>
                    <a:pt x="12315" y="21600"/>
                    <a:pt x="10839" y="21600"/>
                  </a:cubicBezTo>
                  <a:cubicBezTo>
                    <a:pt x="9324" y="21600"/>
                    <a:pt x="7886" y="21289"/>
                    <a:pt x="6604" y="20745"/>
                  </a:cubicBezTo>
                  <a:cubicBezTo>
                    <a:pt x="5322" y="20201"/>
                    <a:pt x="4157" y="19424"/>
                    <a:pt x="3186" y="18453"/>
                  </a:cubicBezTo>
                  <a:cubicBezTo>
                    <a:pt x="2214" y="17482"/>
                    <a:pt x="1437" y="16317"/>
                    <a:pt x="855" y="14996"/>
                  </a:cubicBezTo>
                  <a:cubicBezTo>
                    <a:pt x="272" y="13675"/>
                    <a:pt x="0" y="12276"/>
                    <a:pt x="0" y="10800"/>
                  </a:cubicBezTo>
                  <a:cubicBezTo>
                    <a:pt x="0" y="9324"/>
                    <a:pt x="272" y="7925"/>
                    <a:pt x="855" y="6604"/>
                  </a:cubicBezTo>
                  <a:cubicBezTo>
                    <a:pt x="1437" y="5283"/>
                    <a:pt x="2214" y="4157"/>
                    <a:pt x="3186" y="3186"/>
                  </a:cubicBezTo>
                  <a:cubicBezTo>
                    <a:pt x="4157" y="2176"/>
                    <a:pt x="5322" y="1437"/>
                    <a:pt x="6604" y="855"/>
                  </a:cubicBezTo>
                  <a:cubicBezTo>
                    <a:pt x="7886" y="272"/>
                    <a:pt x="9324" y="0"/>
                    <a:pt x="10839" y="0"/>
                  </a:cubicBezTo>
                  <a:cubicBezTo>
                    <a:pt x="12315" y="0"/>
                    <a:pt x="13714" y="272"/>
                    <a:pt x="15035" y="855"/>
                  </a:cubicBezTo>
                  <a:cubicBezTo>
                    <a:pt x="16355" y="1437"/>
                    <a:pt x="17482" y="2176"/>
                    <a:pt x="18414" y="3186"/>
                  </a:cubicBezTo>
                  <a:cubicBezTo>
                    <a:pt x="19386" y="4157"/>
                    <a:pt x="20163" y="5283"/>
                    <a:pt x="20745" y="6604"/>
                  </a:cubicBezTo>
                  <a:cubicBezTo>
                    <a:pt x="21328" y="7925"/>
                    <a:pt x="21600" y="9324"/>
                    <a:pt x="21600" y="10800"/>
                  </a:cubicBezTo>
                  <a:close/>
                  <a:moveTo>
                    <a:pt x="855" y="10800"/>
                  </a:moveTo>
                  <a:cubicBezTo>
                    <a:pt x="855" y="12160"/>
                    <a:pt x="1127" y="13442"/>
                    <a:pt x="1632" y="14646"/>
                  </a:cubicBezTo>
                  <a:cubicBezTo>
                    <a:pt x="2176" y="15850"/>
                    <a:pt x="2875" y="16938"/>
                    <a:pt x="3807" y="17832"/>
                  </a:cubicBezTo>
                  <a:cubicBezTo>
                    <a:pt x="4701" y="18725"/>
                    <a:pt x="5750" y="19424"/>
                    <a:pt x="6954" y="19929"/>
                  </a:cubicBezTo>
                  <a:cubicBezTo>
                    <a:pt x="8158" y="20473"/>
                    <a:pt x="9440" y="20706"/>
                    <a:pt x="10839" y="20706"/>
                  </a:cubicBezTo>
                  <a:cubicBezTo>
                    <a:pt x="12160" y="20706"/>
                    <a:pt x="13442" y="20473"/>
                    <a:pt x="14685" y="19929"/>
                  </a:cubicBezTo>
                  <a:cubicBezTo>
                    <a:pt x="15889" y="19424"/>
                    <a:pt x="16938" y="18725"/>
                    <a:pt x="17793" y="17832"/>
                  </a:cubicBezTo>
                  <a:cubicBezTo>
                    <a:pt x="18725" y="16938"/>
                    <a:pt x="19424" y="15850"/>
                    <a:pt x="19968" y="14646"/>
                  </a:cubicBezTo>
                  <a:cubicBezTo>
                    <a:pt x="20473" y="13442"/>
                    <a:pt x="20745" y="12160"/>
                    <a:pt x="20745" y="10800"/>
                  </a:cubicBezTo>
                  <a:cubicBezTo>
                    <a:pt x="20745" y="9440"/>
                    <a:pt x="20473" y="8119"/>
                    <a:pt x="19968" y="6954"/>
                  </a:cubicBezTo>
                  <a:cubicBezTo>
                    <a:pt x="19424" y="5750"/>
                    <a:pt x="18725" y="4701"/>
                    <a:pt x="17793" y="3768"/>
                  </a:cubicBezTo>
                  <a:cubicBezTo>
                    <a:pt x="16938" y="2875"/>
                    <a:pt x="15889" y="2176"/>
                    <a:pt x="14685" y="1671"/>
                  </a:cubicBezTo>
                  <a:cubicBezTo>
                    <a:pt x="13442" y="1165"/>
                    <a:pt x="12160" y="894"/>
                    <a:pt x="10839" y="894"/>
                  </a:cubicBezTo>
                  <a:cubicBezTo>
                    <a:pt x="9440" y="894"/>
                    <a:pt x="8158" y="1165"/>
                    <a:pt x="6954" y="1671"/>
                  </a:cubicBezTo>
                  <a:cubicBezTo>
                    <a:pt x="5750" y="2176"/>
                    <a:pt x="4701" y="2875"/>
                    <a:pt x="3807" y="3768"/>
                  </a:cubicBezTo>
                  <a:cubicBezTo>
                    <a:pt x="2875" y="4701"/>
                    <a:pt x="2176" y="5750"/>
                    <a:pt x="1632" y="6954"/>
                  </a:cubicBezTo>
                  <a:cubicBezTo>
                    <a:pt x="1127" y="8119"/>
                    <a:pt x="855" y="9440"/>
                    <a:pt x="855" y="10800"/>
                  </a:cubicBezTo>
                  <a:close/>
                  <a:moveTo>
                    <a:pt x="10062" y="8391"/>
                  </a:moveTo>
                  <a:cubicBezTo>
                    <a:pt x="12509" y="5944"/>
                    <a:pt x="12509" y="5944"/>
                    <a:pt x="12509" y="5944"/>
                  </a:cubicBezTo>
                  <a:cubicBezTo>
                    <a:pt x="13092" y="6565"/>
                    <a:pt x="13092" y="6565"/>
                    <a:pt x="13092" y="6565"/>
                  </a:cubicBezTo>
                  <a:cubicBezTo>
                    <a:pt x="8858" y="10800"/>
                    <a:pt x="8858" y="10800"/>
                    <a:pt x="8858" y="10800"/>
                  </a:cubicBezTo>
                  <a:cubicBezTo>
                    <a:pt x="13092" y="15073"/>
                    <a:pt x="13092" y="15073"/>
                    <a:pt x="13092" y="15073"/>
                  </a:cubicBezTo>
                  <a:cubicBezTo>
                    <a:pt x="12509" y="15656"/>
                    <a:pt x="12509" y="15656"/>
                    <a:pt x="12509" y="15656"/>
                  </a:cubicBezTo>
                  <a:cubicBezTo>
                    <a:pt x="7653" y="10800"/>
                    <a:pt x="7653" y="10800"/>
                    <a:pt x="7653" y="10800"/>
                  </a:cubicBezTo>
                  <a:cubicBezTo>
                    <a:pt x="8236" y="10217"/>
                    <a:pt x="8236" y="10217"/>
                    <a:pt x="8236" y="10217"/>
                  </a:cubicBezTo>
                  <a:lnTo>
                    <a:pt x="10062" y="8391"/>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107" name="Shape 3873">
              <a:extLst>
                <a:ext uri="{FF2B5EF4-FFF2-40B4-BE49-F238E27FC236}">
                  <a16:creationId xmlns:a16="http://schemas.microsoft.com/office/drawing/2014/main" id="{FC9A1134-4BC3-499F-A1B8-E4DF76EF4725}"/>
                </a:ext>
              </a:extLst>
            </p:cNvPr>
            <p:cNvSpPr/>
            <p:nvPr/>
          </p:nvSpPr>
          <p:spPr>
            <a:xfrm>
              <a:off x="9781761" y="4735598"/>
              <a:ext cx="114724" cy="65728"/>
            </a:xfrm>
            <a:custGeom>
              <a:avLst/>
              <a:gdLst/>
              <a:ahLst/>
              <a:cxnLst>
                <a:cxn ang="0">
                  <a:pos x="wd2" y="hd2"/>
                </a:cxn>
                <a:cxn ang="5400000">
                  <a:pos x="wd2" y="hd2"/>
                </a:cxn>
                <a:cxn ang="10800000">
                  <a:pos x="wd2" y="hd2"/>
                </a:cxn>
                <a:cxn ang="16200000">
                  <a:pos x="wd2" y="hd2"/>
                </a:cxn>
              </a:cxnLst>
              <a:rect l="0" t="0" r="r" b="b"/>
              <a:pathLst>
                <a:path w="21600" h="21600" extrusionOk="0">
                  <a:moveTo>
                    <a:pt x="5400" y="12175"/>
                  </a:moveTo>
                  <a:lnTo>
                    <a:pt x="0" y="2749"/>
                  </a:lnTo>
                  <a:lnTo>
                    <a:pt x="1350" y="393"/>
                  </a:lnTo>
                  <a:lnTo>
                    <a:pt x="10800" y="16887"/>
                  </a:lnTo>
                  <a:lnTo>
                    <a:pt x="20250" y="0"/>
                  </a:lnTo>
                  <a:lnTo>
                    <a:pt x="21600" y="2749"/>
                  </a:lnTo>
                  <a:lnTo>
                    <a:pt x="10800" y="21600"/>
                  </a:lnTo>
                  <a:lnTo>
                    <a:pt x="5400" y="12175"/>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108" name="Shape 3874">
              <a:extLst>
                <a:ext uri="{FF2B5EF4-FFF2-40B4-BE49-F238E27FC236}">
                  <a16:creationId xmlns:a16="http://schemas.microsoft.com/office/drawing/2014/main" id="{5E31B5AB-B315-48C5-BE01-546BF3E4B359}"/>
                </a:ext>
              </a:extLst>
            </p:cNvPr>
            <p:cNvSpPr/>
            <p:nvPr/>
          </p:nvSpPr>
          <p:spPr>
            <a:xfrm>
              <a:off x="10336120" y="4640677"/>
              <a:ext cx="253348" cy="254544"/>
            </a:xfrm>
            <a:custGeom>
              <a:avLst/>
              <a:gdLst/>
              <a:ahLst/>
              <a:cxnLst>
                <a:cxn ang="0">
                  <a:pos x="wd2" y="hd2"/>
                </a:cxn>
                <a:cxn ang="5400000">
                  <a:pos x="wd2" y="hd2"/>
                </a:cxn>
                <a:cxn ang="10800000">
                  <a:pos x="wd2" y="hd2"/>
                </a:cxn>
                <a:cxn ang="16200000">
                  <a:pos x="wd2" y="hd2"/>
                </a:cxn>
              </a:cxnLst>
              <a:rect l="0" t="0" r="r" b="b"/>
              <a:pathLst>
                <a:path w="21600" h="21600" extrusionOk="0">
                  <a:moveTo>
                    <a:pt x="10839" y="0"/>
                  </a:moveTo>
                  <a:cubicBezTo>
                    <a:pt x="12315" y="0"/>
                    <a:pt x="13714" y="272"/>
                    <a:pt x="15035" y="855"/>
                  </a:cubicBezTo>
                  <a:cubicBezTo>
                    <a:pt x="16355" y="1437"/>
                    <a:pt x="17482" y="2176"/>
                    <a:pt x="18414" y="3186"/>
                  </a:cubicBezTo>
                  <a:cubicBezTo>
                    <a:pt x="19386" y="4157"/>
                    <a:pt x="20163" y="5283"/>
                    <a:pt x="20745" y="6604"/>
                  </a:cubicBezTo>
                  <a:cubicBezTo>
                    <a:pt x="21328" y="7925"/>
                    <a:pt x="21600" y="9324"/>
                    <a:pt x="21600" y="10800"/>
                  </a:cubicBezTo>
                  <a:cubicBezTo>
                    <a:pt x="21600" y="12276"/>
                    <a:pt x="21328" y="13675"/>
                    <a:pt x="20745" y="14996"/>
                  </a:cubicBezTo>
                  <a:cubicBezTo>
                    <a:pt x="20163" y="16317"/>
                    <a:pt x="19386" y="17482"/>
                    <a:pt x="18414" y="18453"/>
                  </a:cubicBezTo>
                  <a:cubicBezTo>
                    <a:pt x="17482" y="19424"/>
                    <a:pt x="16355" y="20201"/>
                    <a:pt x="15035" y="20745"/>
                  </a:cubicBezTo>
                  <a:cubicBezTo>
                    <a:pt x="13714" y="21289"/>
                    <a:pt x="12315" y="21600"/>
                    <a:pt x="10839" y="21600"/>
                  </a:cubicBezTo>
                  <a:cubicBezTo>
                    <a:pt x="9324" y="21600"/>
                    <a:pt x="7886" y="21289"/>
                    <a:pt x="6604" y="20745"/>
                  </a:cubicBezTo>
                  <a:cubicBezTo>
                    <a:pt x="5322" y="20201"/>
                    <a:pt x="4157" y="19424"/>
                    <a:pt x="3186" y="18453"/>
                  </a:cubicBezTo>
                  <a:cubicBezTo>
                    <a:pt x="2214" y="17482"/>
                    <a:pt x="1437" y="16317"/>
                    <a:pt x="855" y="14996"/>
                  </a:cubicBezTo>
                  <a:cubicBezTo>
                    <a:pt x="272" y="13675"/>
                    <a:pt x="0" y="12276"/>
                    <a:pt x="0" y="10800"/>
                  </a:cubicBezTo>
                  <a:cubicBezTo>
                    <a:pt x="0" y="9324"/>
                    <a:pt x="272" y="7925"/>
                    <a:pt x="855" y="6604"/>
                  </a:cubicBezTo>
                  <a:cubicBezTo>
                    <a:pt x="1437" y="5283"/>
                    <a:pt x="2214" y="4157"/>
                    <a:pt x="3186" y="3186"/>
                  </a:cubicBezTo>
                  <a:cubicBezTo>
                    <a:pt x="4157" y="2176"/>
                    <a:pt x="5322" y="1437"/>
                    <a:pt x="6604" y="855"/>
                  </a:cubicBezTo>
                  <a:cubicBezTo>
                    <a:pt x="7886" y="272"/>
                    <a:pt x="9324" y="0"/>
                    <a:pt x="10839" y="0"/>
                  </a:cubicBezTo>
                  <a:close/>
                  <a:moveTo>
                    <a:pt x="10839" y="20706"/>
                  </a:moveTo>
                  <a:cubicBezTo>
                    <a:pt x="12160" y="20706"/>
                    <a:pt x="13442" y="20473"/>
                    <a:pt x="14685" y="19929"/>
                  </a:cubicBezTo>
                  <a:cubicBezTo>
                    <a:pt x="15889" y="19424"/>
                    <a:pt x="16938" y="18725"/>
                    <a:pt x="17793" y="17832"/>
                  </a:cubicBezTo>
                  <a:cubicBezTo>
                    <a:pt x="18725" y="16938"/>
                    <a:pt x="19424" y="15850"/>
                    <a:pt x="19968" y="14646"/>
                  </a:cubicBezTo>
                  <a:cubicBezTo>
                    <a:pt x="20473" y="13442"/>
                    <a:pt x="20745" y="12160"/>
                    <a:pt x="20745" y="10800"/>
                  </a:cubicBezTo>
                  <a:cubicBezTo>
                    <a:pt x="20745" y="9440"/>
                    <a:pt x="20473" y="8119"/>
                    <a:pt x="19968" y="6954"/>
                  </a:cubicBezTo>
                  <a:cubicBezTo>
                    <a:pt x="19424" y="5750"/>
                    <a:pt x="18725" y="4701"/>
                    <a:pt x="17793" y="3768"/>
                  </a:cubicBezTo>
                  <a:cubicBezTo>
                    <a:pt x="16938" y="2875"/>
                    <a:pt x="15889" y="2176"/>
                    <a:pt x="14685" y="1671"/>
                  </a:cubicBezTo>
                  <a:cubicBezTo>
                    <a:pt x="13442" y="1165"/>
                    <a:pt x="12160" y="894"/>
                    <a:pt x="10839" y="894"/>
                  </a:cubicBezTo>
                  <a:cubicBezTo>
                    <a:pt x="9440" y="894"/>
                    <a:pt x="8158" y="1165"/>
                    <a:pt x="6954" y="1671"/>
                  </a:cubicBezTo>
                  <a:cubicBezTo>
                    <a:pt x="5750" y="2176"/>
                    <a:pt x="4701" y="2875"/>
                    <a:pt x="3807" y="3768"/>
                  </a:cubicBezTo>
                  <a:cubicBezTo>
                    <a:pt x="2875" y="4701"/>
                    <a:pt x="2176" y="5750"/>
                    <a:pt x="1632" y="6954"/>
                  </a:cubicBezTo>
                  <a:cubicBezTo>
                    <a:pt x="1127" y="8119"/>
                    <a:pt x="855" y="9440"/>
                    <a:pt x="855" y="10800"/>
                  </a:cubicBezTo>
                  <a:cubicBezTo>
                    <a:pt x="855" y="12160"/>
                    <a:pt x="1127" y="13442"/>
                    <a:pt x="1632" y="14646"/>
                  </a:cubicBezTo>
                  <a:cubicBezTo>
                    <a:pt x="2176" y="15850"/>
                    <a:pt x="2875" y="16938"/>
                    <a:pt x="3807" y="17832"/>
                  </a:cubicBezTo>
                  <a:cubicBezTo>
                    <a:pt x="4701" y="18725"/>
                    <a:pt x="5750" y="19424"/>
                    <a:pt x="6954" y="19929"/>
                  </a:cubicBezTo>
                  <a:cubicBezTo>
                    <a:pt x="8158" y="20473"/>
                    <a:pt x="9440" y="20706"/>
                    <a:pt x="10839" y="20706"/>
                  </a:cubicBezTo>
                  <a:close/>
                  <a:moveTo>
                    <a:pt x="8391" y="11577"/>
                  </a:moveTo>
                  <a:cubicBezTo>
                    <a:pt x="5905" y="9129"/>
                    <a:pt x="5905" y="9129"/>
                    <a:pt x="5905" y="9129"/>
                  </a:cubicBezTo>
                  <a:cubicBezTo>
                    <a:pt x="6527" y="8547"/>
                    <a:pt x="6527" y="8547"/>
                    <a:pt x="6527" y="8547"/>
                  </a:cubicBezTo>
                  <a:cubicBezTo>
                    <a:pt x="10761" y="12781"/>
                    <a:pt x="10761" y="12781"/>
                    <a:pt x="10761" y="12781"/>
                  </a:cubicBezTo>
                  <a:cubicBezTo>
                    <a:pt x="15073" y="8469"/>
                    <a:pt x="15073" y="8469"/>
                    <a:pt x="15073" y="8469"/>
                  </a:cubicBezTo>
                  <a:cubicBezTo>
                    <a:pt x="15695" y="9091"/>
                    <a:pt x="15695" y="9091"/>
                    <a:pt x="15695" y="9091"/>
                  </a:cubicBezTo>
                  <a:cubicBezTo>
                    <a:pt x="10761" y="13986"/>
                    <a:pt x="10761" y="13986"/>
                    <a:pt x="10761" y="13986"/>
                  </a:cubicBezTo>
                  <a:cubicBezTo>
                    <a:pt x="10178" y="13403"/>
                    <a:pt x="10178" y="13403"/>
                    <a:pt x="10178" y="13403"/>
                  </a:cubicBezTo>
                  <a:lnTo>
                    <a:pt x="8391" y="11577"/>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109" name="Shape 3875">
              <a:extLst>
                <a:ext uri="{FF2B5EF4-FFF2-40B4-BE49-F238E27FC236}">
                  <a16:creationId xmlns:a16="http://schemas.microsoft.com/office/drawing/2014/main" id="{13834F50-3D95-4EA6-9AA7-43B0D3F5E782}"/>
                </a:ext>
              </a:extLst>
            </p:cNvPr>
            <p:cNvSpPr/>
            <p:nvPr/>
          </p:nvSpPr>
          <p:spPr>
            <a:xfrm>
              <a:off x="1626826" y="5167175"/>
              <a:ext cx="209132" cy="270078"/>
            </a:xfrm>
            <a:custGeom>
              <a:avLst/>
              <a:gdLst/>
              <a:ahLst/>
              <a:cxnLst>
                <a:cxn ang="0">
                  <a:pos x="wd2" y="hd2"/>
                </a:cxn>
                <a:cxn ang="5400000">
                  <a:pos x="wd2" y="hd2"/>
                </a:cxn>
                <a:cxn ang="10800000">
                  <a:pos x="wd2" y="hd2"/>
                </a:cxn>
                <a:cxn ang="16200000">
                  <a:pos x="wd2" y="hd2"/>
                </a:cxn>
              </a:cxnLst>
              <a:rect l="0" t="0" r="r" b="b"/>
              <a:pathLst>
                <a:path w="21600" h="21600" extrusionOk="0">
                  <a:moveTo>
                    <a:pt x="11355" y="7168"/>
                  </a:moveTo>
                  <a:lnTo>
                    <a:pt x="11355" y="7933"/>
                  </a:lnTo>
                  <a:lnTo>
                    <a:pt x="20613" y="7933"/>
                  </a:lnTo>
                  <a:lnTo>
                    <a:pt x="20613" y="13572"/>
                  </a:lnTo>
                  <a:lnTo>
                    <a:pt x="11355" y="13572"/>
                  </a:lnTo>
                  <a:lnTo>
                    <a:pt x="11355" y="21600"/>
                  </a:lnTo>
                  <a:lnTo>
                    <a:pt x="10245" y="21600"/>
                  </a:lnTo>
                  <a:lnTo>
                    <a:pt x="10245" y="13572"/>
                  </a:lnTo>
                  <a:lnTo>
                    <a:pt x="3086" y="13572"/>
                  </a:lnTo>
                  <a:lnTo>
                    <a:pt x="0" y="10704"/>
                  </a:lnTo>
                  <a:lnTo>
                    <a:pt x="3086" y="7933"/>
                  </a:lnTo>
                  <a:lnTo>
                    <a:pt x="10245" y="7933"/>
                  </a:lnTo>
                  <a:lnTo>
                    <a:pt x="10245" y="7168"/>
                  </a:lnTo>
                  <a:lnTo>
                    <a:pt x="987" y="7168"/>
                  </a:lnTo>
                  <a:lnTo>
                    <a:pt x="987" y="1625"/>
                  </a:lnTo>
                  <a:lnTo>
                    <a:pt x="10245" y="1625"/>
                  </a:lnTo>
                  <a:lnTo>
                    <a:pt x="10245" y="0"/>
                  </a:lnTo>
                  <a:lnTo>
                    <a:pt x="11355" y="0"/>
                  </a:lnTo>
                  <a:lnTo>
                    <a:pt x="11355" y="1625"/>
                  </a:lnTo>
                  <a:lnTo>
                    <a:pt x="18514" y="1625"/>
                  </a:lnTo>
                  <a:lnTo>
                    <a:pt x="21600" y="4396"/>
                  </a:lnTo>
                  <a:lnTo>
                    <a:pt x="18514" y="7168"/>
                  </a:lnTo>
                  <a:lnTo>
                    <a:pt x="11355" y="7168"/>
                  </a:lnTo>
                  <a:close/>
                  <a:moveTo>
                    <a:pt x="19502" y="8793"/>
                  </a:moveTo>
                  <a:lnTo>
                    <a:pt x="3456" y="8793"/>
                  </a:lnTo>
                  <a:lnTo>
                    <a:pt x="1234" y="10704"/>
                  </a:lnTo>
                  <a:lnTo>
                    <a:pt x="3456" y="12712"/>
                  </a:lnTo>
                  <a:lnTo>
                    <a:pt x="19502" y="12712"/>
                  </a:lnTo>
                  <a:lnTo>
                    <a:pt x="19502" y="8793"/>
                  </a:lnTo>
                  <a:close/>
                  <a:moveTo>
                    <a:pt x="2098" y="6404"/>
                  </a:moveTo>
                  <a:lnTo>
                    <a:pt x="18021" y="6404"/>
                  </a:lnTo>
                  <a:lnTo>
                    <a:pt x="20242" y="4396"/>
                  </a:lnTo>
                  <a:lnTo>
                    <a:pt x="18021" y="2389"/>
                  </a:lnTo>
                  <a:lnTo>
                    <a:pt x="2098" y="2389"/>
                  </a:lnTo>
                  <a:lnTo>
                    <a:pt x="2098" y="6404"/>
                  </a:lnTo>
                  <a:close/>
                  <a:moveTo>
                    <a:pt x="3086" y="3154"/>
                  </a:moveTo>
                  <a:lnTo>
                    <a:pt x="3086" y="3919"/>
                  </a:lnTo>
                  <a:lnTo>
                    <a:pt x="8146" y="3919"/>
                  </a:lnTo>
                  <a:lnTo>
                    <a:pt x="8146" y="3154"/>
                  </a:lnTo>
                  <a:lnTo>
                    <a:pt x="3086" y="3154"/>
                  </a:lnTo>
                  <a:close/>
                  <a:moveTo>
                    <a:pt x="13330" y="9558"/>
                  </a:moveTo>
                  <a:lnTo>
                    <a:pt x="13330" y="10418"/>
                  </a:lnTo>
                  <a:lnTo>
                    <a:pt x="18514" y="10418"/>
                  </a:lnTo>
                  <a:lnTo>
                    <a:pt x="18514" y="9558"/>
                  </a:lnTo>
                  <a:lnTo>
                    <a:pt x="13330" y="9558"/>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110" name="Shape 3876">
              <a:extLst>
                <a:ext uri="{FF2B5EF4-FFF2-40B4-BE49-F238E27FC236}">
                  <a16:creationId xmlns:a16="http://schemas.microsoft.com/office/drawing/2014/main" id="{E63B8516-7BF5-4F2B-882F-D21843E2A6A9}"/>
                </a:ext>
              </a:extLst>
            </p:cNvPr>
            <p:cNvSpPr/>
            <p:nvPr/>
          </p:nvSpPr>
          <p:spPr>
            <a:xfrm>
              <a:off x="2225359" y="5176735"/>
              <a:ext cx="259324" cy="249763"/>
            </a:xfrm>
            <a:custGeom>
              <a:avLst/>
              <a:gdLst/>
              <a:ahLst/>
              <a:cxnLst>
                <a:cxn ang="0">
                  <a:pos x="wd2" y="hd2"/>
                </a:cxn>
                <a:cxn ang="5400000">
                  <a:pos x="wd2" y="hd2"/>
                </a:cxn>
                <a:cxn ang="10800000">
                  <a:pos x="wd2" y="hd2"/>
                </a:cxn>
                <a:cxn ang="16200000">
                  <a:pos x="wd2" y="hd2"/>
                </a:cxn>
              </a:cxnLst>
              <a:rect l="0" t="0" r="r" b="b"/>
              <a:pathLst>
                <a:path w="21600" h="21600" extrusionOk="0">
                  <a:moveTo>
                    <a:pt x="12473" y="2606"/>
                  </a:moveTo>
                  <a:cubicBezTo>
                    <a:pt x="21600" y="2606"/>
                    <a:pt x="21600" y="2606"/>
                    <a:pt x="21600" y="2606"/>
                  </a:cubicBezTo>
                  <a:cubicBezTo>
                    <a:pt x="21600" y="21600"/>
                    <a:pt x="21600" y="21600"/>
                    <a:pt x="21600" y="21600"/>
                  </a:cubicBezTo>
                  <a:cubicBezTo>
                    <a:pt x="0" y="21600"/>
                    <a:pt x="0" y="21600"/>
                    <a:pt x="0" y="21600"/>
                  </a:cubicBezTo>
                  <a:cubicBezTo>
                    <a:pt x="0" y="2606"/>
                    <a:pt x="0" y="2606"/>
                    <a:pt x="0" y="2606"/>
                  </a:cubicBezTo>
                  <a:cubicBezTo>
                    <a:pt x="9165" y="2606"/>
                    <a:pt x="9165" y="2606"/>
                    <a:pt x="9165" y="2606"/>
                  </a:cubicBezTo>
                  <a:cubicBezTo>
                    <a:pt x="9165" y="0"/>
                    <a:pt x="9165" y="0"/>
                    <a:pt x="9165" y="0"/>
                  </a:cubicBezTo>
                  <a:cubicBezTo>
                    <a:pt x="12473" y="0"/>
                    <a:pt x="12473" y="0"/>
                    <a:pt x="12473" y="0"/>
                  </a:cubicBezTo>
                  <a:lnTo>
                    <a:pt x="12473" y="2606"/>
                  </a:lnTo>
                  <a:close/>
                  <a:moveTo>
                    <a:pt x="837" y="3435"/>
                  </a:moveTo>
                  <a:cubicBezTo>
                    <a:pt x="837" y="5173"/>
                    <a:pt x="837" y="5173"/>
                    <a:pt x="837" y="5173"/>
                  </a:cubicBezTo>
                  <a:cubicBezTo>
                    <a:pt x="9165" y="5173"/>
                    <a:pt x="9165" y="5173"/>
                    <a:pt x="9165" y="5173"/>
                  </a:cubicBezTo>
                  <a:cubicBezTo>
                    <a:pt x="9165" y="3435"/>
                    <a:pt x="9165" y="3435"/>
                    <a:pt x="9165" y="3435"/>
                  </a:cubicBezTo>
                  <a:lnTo>
                    <a:pt x="837" y="3435"/>
                  </a:lnTo>
                  <a:close/>
                  <a:moveTo>
                    <a:pt x="837" y="20731"/>
                  </a:moveTo>
                  <a:cubicBezTo>
                    <a:pt x="20801" y="20731"/>
                    <a:pt x="20801" y="20731"/>
                    <a:pt x="20801" y="20731"/>
                  </a:cubicBezTo>
                  <a:cubicBezTo>
                    <a:pt x="20801" y="6081"/>
                    <a:pt x="20801" y="6081"/>
                    <a:pt x="20801" y="6081"/>
                  </a:cubicBezTo>
                  <a:cubicBezTo>
                    <a:pt x="837" y="6081"/>
                    <a:pt x="837" y="6081"/>
                    <a:pt x="837" y="6081"/>
                  </a:cubicBezTo>
                  <a:lnTo>
                    <a:pt x="837" y="20731"/>
                  </a:lnTo>
                  <a:close/>
                  <a:moveTo>
                    <a:pt x="12245" y="16861"/>
                  </a:moveTo>
                  <a:cubicBezTo>
                    <a:pt x="12473" y="16980"/>
                    <a:pt x="12625" y="17098"/>
                    <a:pt x="12739" y="17256"/>
                  </a:cubicBezTo>
                  <a:cubicBezTo>
                    <a:pt x="12815" y="17454"/>
                    <a:pt x="12892" y="17612"/>
                    <a:pt x="12892" y="17730"/>
                  </a:cubicBezTo>
                  <a:cubicBezTo>
                    <a:pt x="12892" y="17809"/>
                    <a:pt x="12892" y="17849"/>
                    <a:pt x="12892" y="17928"/>
                  </a:cubicBezTo>
                  <a:cubicBezTo>
                    <a:pt x="12892" y="17967"/>
                    <a:pt x="12892" y="18046"/>
                    <a:pt x="12892" y="18165"/>
                  </a:cubicBezTo>
                  <a:cubicBezTo>
                    <a:pt x="12055" y="18165"/>
                    <a:pt x="12055" y="18165"/>
                    <a:pt x="12055" y="18165"/>
                  </a:cubicBezTo>
                  <a:cubicBezTo>
                    <a:pt x="12055" y="17770"/>
                    <a:pt x="12055" y="17770"/>
                    <a:pt x="12055" y="17770"/>
                  </a:cubicBezTo>
                  <a:cubicBezTo>
                    <a:pt x="12017" y="17730"/>
                    <a:pt x="11979" y="17691"/>
                    <a:pt x="11941" y="17691"/>
                  </a:cubicBezTo>
                  <a:cubicBezTo>
                    <a:pt x="11789" y="17612"/>
                    <a:pt x="11561" y="17533"/>
                    <a:pt x="11332" y="17454"/>
                  </a:cubicBezTo>
                  <a:cubicBezTo>
                    <a:pt x="11104" y="17375"/>
                    <a:pt x="10876" y="17256"/>
                    <a:pt x="10610" y="17177"/>
                  </a:cubicBezTo>
                  <a:cubicBezTo>
                    <a:pt x="10344" y="17059"/>
                    <a:pt x="10077" y="16980"/>
                    <a:pt x="9849" y="16901"/>
                  </a:cubicBezTo>
                  <a:cubicBezTo>
                    <a:pt x="9583" y="16782"/>
                    <a:pt x="9355" y="16743"/>
                    <a:pt x="9127" y="16664"/>
                  </a:cubicBezTo>
                  <a:cubicBezTo>
                    <a:pt x="8785" y="16546"/>
                    <a:pt x="8594" y="16388"/>
                    <a:pt x="8518" y="16111"/>
                  </a:cubicBezTo>
                  <a:cubicBezTo>
                    <a:pt x="8442" y="15874"/>
                    <a:pt x="8442" y="15637"/>
                    <a:pt x="8442" y="15479"/>
                  </a:cubicBezTo>
                  <a:cubicBezTo>
                    <a:pt x="8442" y="15282"/>
                    <a:pt x="8442" y="15084"/>
                    <a:pt x="8518" y="14887"/>
                  </a:cubicBezTo>
                  <a:cubicBezTo>
                    <a:pt x="8594" y="14690"/>
                    <a:pt x="8670" y="14532"/>
                    <a:pt x="8708" y="14334"/>
                  </a:cubicBezTo>
                  <a:cubicBezTo>
                    <a:pt x="8785" y="14255"/>
                    <a:pt x="8823" y="14176"/>
                    <a:pt x="8861" y="14018"/>
                  </a:cubicBezTo>
                  <a:cubicBezTo>
                    <a:pt x="8899" y="13860"/>
                    <a:pt x="8937" y="13702"/>
                    <a:pt x="8975" y="13584"/>
                  </a:cubicBezTo>
                  <a:cubicBezTo>
                    <a:pt x="8975" y="13307"/>
                    <a:pt x="8975" y="13307"/>
                    <a:pt x="8975" y="13307"/>
                  </a:cubicBezTo>
                  <a:cubicBezTo>
                    <a:pt x="9165" y="13110"/>
                    <a:pt x="9165" y="13110"/>
                    <a:pt x="9165" y="13110"/>
                  </a:cubicBezTo>
                  <a:cubicBezTo>
                    <a:pt x="9279" y="12913"/>
                    <a:pt x="9355" y="12676"/>
                    <a:pt x="9431" y="12439"/>
                  </a:cubicBezTo>
                  <a:cubicBezTo>
                    <a:pt x="9431" y="12281"/>
                    <a:pt x="9431" y="12123"/>
                    <a:pt x="9431" y="12044"/>
                  </a:cubicBezTo>
                  <a:cubicBezTo>
                    <a:pt x="9431" y="12004"/>
                    <a:pt x="9393" y="11965"/>
                    <a:pt x="9393" y="11965"/>
                  </a:cubicBezTo>
                  <a:cubicBezTo>
                    <a:pt x="9355" y="11925"/>
                    <a:pt x="9355" y="11925"/>
                    <a:pt x="9355" y="11886"/>
                  </a:cubicBezTo>
                  <a:cubicBezTo>
                    <a:pt x="9355" y="11807"/>
                    <a:pt x="9355" y="11807"/>
                    <a:pt x="9355" y="11807"/>
                  </a:cubicBezTo>
                  <a:cubicBezTo>
                    <a:pt x="9317" y="11649"/>
                    <a:pt x="9317" y="11412"/>
                    <a:pt x="9355" y="11057"/>
                  </a:cubicBezTo>
                  <a:cubicBezTo>
                    <a:pt x="9393" y="10701"/>
                    <a:pt x="9431" y="10425"/>
                    <a:pt x="9469" y="10227"/>
                  </a:cubicBezTo>
                  <a:cubicBezTo>
                    <a:pt x="9469" y="10148"/>
                    <a:pt x="9431" y="10030"/>
                    <a:pt x="9431" y="9833"/>
                  </a:cubicBezTo>
                  <a:cubicBezTo>
                    <a:pt x="9393" y="9596"/>
                    <a:pt x="9317" y="9398"/>
                    <a:pt x="9165" y="9201"/>
                  </a:cubicBezTo>
                  <a:cubicBezTo>
                    <a:pt x="9051" y="9043"/>
                    <a:pt x="8861" y="8885"/>
                    <a:pt x="8632" y="8806"/>
                  </a:cubicBezTo>
                  <a:cubicBezTo>
                    <a:pt x="8442" y="8727"/>
                    <a:pt x="8176" y="8687"/>
                    <a:pt x="7910" y="8648"/>
                  </a:cubicBezTo>
                  <a:cubicBezTo>
                    <a:pt x="7415" y="8648"/>
                    <a:pt x="7415" y="8648"/>
                    <a:pt x="7415" y="8648"/>
                  </a:cubicBezTo>
                  <a:cubicBezTo>
                    <a:pt x="7187" y="8687"/>
                    <a:pt x="6921" y="8727"/>
                    <a:pt x="6731" y="8806"/>
                  </a:cubicBezTo>
                  <a:cubicBezTo>
                    <a:pt x="6503" y="8885"/>
                    <a:pt x="6313" y="9043"/>
                    <a:pt x="6199" y="9201"/>
                  </a:cubicBezTo>
                  <a:cubicBezTo>
                    <a:pt x="6046" y="9398"/>
                    <a:pt x="5970" y="9596"/>
                    <a:pt x="5932" y="9833"/>
                  </a:cubicBezTo>
                  <a:cubicBezTo>
                    <a:pt x="5932" y="10030"/>
                    <a:pt x="5894" y="10148"/>
                    <a:pt x="5894" y="10227"/>
                  </a:cubicBezTo>
                  <a:cubicBezTo>
                    <a:pt x="5932" y="10425"/>
                    <a:pt x="5970" y="10701"/>
                    <a:pt x="6008" y="11057"/>
                  </a:cubicBezTo>
                  <a:cubicBezTo>
                    <a:pt x="6046" y="11412"/>
                    <a:pt x="6046" y="11649"/>
                    <a:pt x="6008" y="11807"/>
                  </a:cubicBezTo>
                  <a:cubicBezTo>
                    <a:pt x="6008" y="11846"/>
                    <a:pt x="5970" y="11886"/>
                    <a:pt x="5970" y="11925"/>
                  </a:cubicBezTo>
                  <a:cubicBezTo>
                    <a:pt x="5970" y="11965"/>
                    <a:pt x="5932" y="12004"/>
                    <a:pt x="5932" y="12044"/>
                  </a:cubicBezTo>
                  <a:cubicBezTo>
                    <a:pt x="5932" y="12123"/>
                    <a:pt x="5932" y="12281"/>
                    <a:pt x="5932" y="12439"/>
                  </a:cubicBezTo>
                  <a:cubicBezTo>
                    <a:pt x="6008" y="12676"/>
                    <a:pt x="6085" y="12913"/>
                    <a:pt x="6199" y="13110"/>
                  </a:cubicBezTo>
                  <a:cubicBezTo>
                    <a:pt x="6389" y="13307"/>
                    <a:pt x="6389" y="13307"/>
                    <a:pt x="6389" y="13307"/>
                  </a:cubicBezTo>
                  <a:cubicBezTo>
                    <a:pt x="6389" y="13584"/>
                    <a:pt x="6389" y="13584"/>
                    <a:pt x="6389" y="13584"/>
                  </a:cubicBezTo>
                  <a:cubicBezTo>
                    <a:pt x="6427" y="13702"/>
                    <a:pt x="6465" y="13860"/>
                    <a:pt x="6503" y="14018"/>
                  </a:cubicBezTo>
                  <a:cubicBezTo>
                    <a:pt x="6579" y="14176"/>
                    <a:pt x="6617" y="14255"/>
                    <a:pt x="6655" y="14334"/>
                  </a:cubicBezTo>
                  <a:cubicBezTo>
                    <a:pt x="6693" y="14532"/>
                    <a:pt x="6769" y="14690"/>
                    <a:pt x="6807" y="14887"/>
                  </a:cubicBezTo>
                  <a:cubicBezTo>
                    <a:pt x="6807" y="15084"/>
                    <a:pt x="6845" y="15282"/>
                    <a:pt x="6845" y="15519"/>
                  </a:cubicBezTo>
                  <a:cubicBezTo>
                    <a:pt x="6845" y="15677"/>
                    <a:pt x="6807" y="15874"/>
                    <a:pt x="6769" y="16111"/>
                  </a:cubicBezTo>
                  <a:cubicBezTo>
                    <a:pt x="6731" y="16388"/>
                    <a:pt x="6503" y="16546"/>
                    <a:pt x="6161" y="16664"/>
                  </a:cubicBezTo>
                  <a:cubicBezTo>
                    <a:pt x="5932" y="16743"/>
                    <a:pt x="5704" y="16822"/>
                    <a:pt x="5438" y="16901"/>
                  </a:cubicBezTo>
                  <a:cubicBezTo>
                    <a:pt x="5134" y="17019"/>
                    <a:pt x="4868" y="17138"/>
                    <a:pt x="4601" y="17217"/>
                  </a:cubicBezTo>
                  <a:cubicBezTo>
                    <a:pt x="4335" y="17335"/>
                    <a:pt x="4107" y="17414"/>
                    <a:pt x="3879" y="17493"/>
                  </a:cubicBezTo>
                  <a:cubicBezTo>
                    <a:pt x="3689" y="17572"/>
                    <a:pt x="3499" y="17651"/>
                    <a:pt x="3385" y="17691"/>
                  </a:cubicBezTo>
                  <a:cubicBezTo>
                    <a:pt x="3385" y="17730"/>
                    <a:pt x="3346" y="17730"/>
                    <a:pt x="3308" y="17730"/>
                  </a:cubicBezTo>
                  <a:cubicBezTo>
                    <a:pt x="3308" y="18165"/>
                    <a:pt x="3308" y="18165"/>
                    <a:pt x="3308" y="18165"/>
                  </a:cubicBezTo>
                  <a:cubicBezTo>
                    <a:pt x="2472" y="18165"/>
                    <a:pt x="2472" y="18165"/>
                    <a:pt x="2472" y="18165"/>
                  </a:cubicBezTo>
                  <a:cubicBezTo>
                    <a:pt x="2472" y="18046"/>
                    <a:pt x="2472" y="17967"/>
                    <a:pt x="2472" y="17928"/>
                  </a:cubicBezTo>
                  <a:cubicBezTo>
                    <a:pt x="2472" y="17849"/>
                    <a:pt x="2472" y="17809"/>
                    <a:pt x="2472" y="17730"/>
                  </a:cubicBezTo>
                  <a:cubicBezTo>
                    <a:pt x="2472" y="17612"/>
                    <a:pt x="2510" y="17454"/>
                    <a:pt x="2624" y="17296"/>
                  </a:cubicBezTo>
                  <a:cubicBezTo>
                    <a:pt x="2700" y="17138"/>
                    <a:pt x="2814" y="17019"/>
                    <a:pt x="3042" y="16901"/>
                  </a:cubicBezTo>
                  <a:cubicBezTo>
                    <a:pt x="3156" y="16861"/>
                    <a:pt x="3346" y="16782"/>
                    <a:pt x="3575" y="16664"/>
                  </a:cubicBezTo>
                  <a:cubicBezTo>
                    <a:pt x="3803" y="16585"/>
                    <a:pt x="4031" y="16506"/>
                    <a:pt x="4297" y="16388"/>
                  </a:cubicBezTo>
                  <a:cubicBezTo>
                    <a:pt x="4601" y="16309"/>
                    <a:pt x="4906" y="16190"/>
                    <a:pt x="5172" y="16072"/>
                  </a:cubicBezTo>
                  <a:cubicBezTo>
                    <a:pt x="5476" y="15993"/>
                    <a:pt x="5704" y="15914"/>
                    <a:pt x="5894" y="15835"/>
                  </a:cubicBezTo>
                  <a:cubicBezTo>
                    <a:pt x="5932" y="15835"/>
                    <a:pt x="5970" y="15835"/>
                    <a:pt x="5970" y="15795"/>
                  </a:cubicBezTo>
                  <a:cubicBezTo>
                    <a:pt x="5970" y="15756"/>
                    <a:pt x="6008" y="15677"/>
                    <a:pt x="6008" y="15519"/>
                  </a:cubicBezTo>
                  <a:cubicBezTo>
                    <a:pt x="6008" y="15361"/>
                    <a:pt x="5970" y="15203"/>
                    <a:pt x="5970" y="15045"/>
                  </a:cubicBezTo>
                  <a:cubicBezTo>
                    <a:pt x="5970" y="14927"/>
                    <a:pt x="5932" y="14808"/>
                    <a:pt x="5894" y="14769"/>
                  </a:cubicBezTo>
                  <a:cubicBezTo>
                    <a:pt x="5818" y="14611"/>
                    <a:pt x="5780" y="14453"/>
                    <a:pt x="5704" y="14255"/>
                  </a:cubicBezTo>
                  <a:cubicBezTo>
                    <a:pt x="5628" y="14058"/>
                    <a:pt x="5590" y="13860"/>
                    <a:pt x="5590" y="13663"/>
                  </a:cubicBezTo>
                  <a:cubicBezTo>
                    <a:pt x="5552" y="13623"/>
                    <a:pt x="5476" y="13505"/>
                    <a:pt x="5362" y="13307"/>
                  </a:cubicBezTo>
                  <a:cubicBezTo>
                    <a:pt x="5286" y="13150"/>
                    <a:pt x="5210" y="12913"/>
                    <a:pt x="5172" y="12597"/>
                  </a:cubicBezTo>
                  <a:cubicBezTo>
                    <a:pt x="5096" y="12360"/>
                    <a:pt x="5058" y="12162"/>
                    <a:pt x="5096" y="12044"/>
                  </a:cubicBezTo>
                  <a:cubicBezTo>
                    <a:pt x="5096" y="11886"/>
                    <a:pt x="5134" y="11807"/>
                    <a:pt x="5172" y="11728"/>
                  </a:cubicBezTo>
                  <a:cubicBezTo>
                    <a:pt x="5172" y="11688"/>
                    <a:pt x="5172" y="11649"/>
                    <a:pt x="5210" y="11649"/>
                  </a:cubicBezTo>
                  <a:cubicBezTo>
                    <a:pt x="5210" y="11610"/>
                    <a:pt x="5210" y="11412"/>
                    <a:pt x="5172" y="11136"/>
                  </a:cubicBezTo>
                  <a:cubicBezTo>
                    <a:pt x="5172" y="10899"/>
                    <a:pt x="5134" y="10622"/>
                    <a:pt x="5096" y="10385"/>
                  </a:cubicBezTo>
                  <a:cubicBezTo>
                    <a:pt x="5058" y="10227"/>
                    <a:pt x="5096" y="9951"/>
                    <a:pt x="5134" y="9635"/>
                  </a:cubicBezTo>
                  <a:cubicBezTo>
                    <a:pt x="5172" y="9319"/>
                    <a:pt x="5324" y="9003"/>
                    <a:pt x="5552" y="8687"/>
                  </a:cubicBezTo>
                  <a:cubicBezTo>
                    <a:pt x="5704" y="8529"/>
                    <a:pt x="5932" y="8332"/>
                    <a:pt x="6237" y="8135"/>
                  </a:cubicBezTo>
                  <a:cubicBezTo>
                    <a:pt x="6503" y="7898"/>
                    <a:pt x="6883" y="7779"/>
                    <a:pt x="7377" y="7779"/>
                  </a:cubicBezTo>
                  <a:cubicBezTo>
                    <a:pt x="7910" y="7779"/>
                    <a:pt x="7910" y="7779"/>
                    <a:pt x="7910" y="7779"/>
                  </a:cubicBezTo>
                  <a:cubicBezTo>
                    <a:pt x="8442" y="7779"/>
                    <a:pt x="8861" y="7898"/>
                    <a:pt x="9127" y="8135"/>
                  </a:cubicBezTo>
                  <a:cubicBezTo>
                    <a:pt x="9431" y="8332"/>
                    <a:pt x="9659" y="8529"/>
                    <a:pt x="9811" y="8687"/>
                  </a:cubicBezTo>
                  <a:cubicBezTo>
                    <a:pt x="10039" y="9003"/>
                    <a:pt x="10192" y="9319"/>
                    <a:pt x="10230" y="9635"/>
                  </a:cubicBezTo>
                  <a:cubicBezTo>
                    <a:pt x="10268" y="9951"/>
                    <a:pt x="10306" y="10227"/>
                    <a:pt x="10268" y="10385"/>
                  </a:cubicBezTo>
                  <a:cubicBezTo>
                    <a:pt x="10230" y="10622"/>
                    <a:pt x="10192" y="10899"/>
                    <a:pt x="10192" y="11136"/>
                  </a:cubicBezTo>
                  <a:cubicBezTo>
                    <a:pt x="10154" y="11412"/>
                    <a:pt x="10154" y="11610"/>
                    <a:pt x="10154" y="11649"/>
                  </a:cubicBezTo>
                  <a:cubicBezTo>
                    <a:pt x="10192" y="11649"/>
                    <a:pt x="10192" y="11688"/>
                    <a:pt x="10192" y="11728"/>
                  </a:cubicBezTo>
                  <a:cubicBezTo>
                    <a:pt x="10230" y="11807"/>
                    <a:pt x="10268" y="11886"/>
                    <a:pt x="10268" y="12044"/>
                  </a:cubicBezTo>
                  <a:cubicBezTo>
                    <a:pt x="10306" y="12162"/>
                    <a:pt x="10268" y="12360"/>
                    <a:pt x="10192" y="12597"/>
                  </a:cubicBezTo>
                  <a:cubicBezTo>
                    <a:pt x="10154" y="12913"/>
                    <a:pt x="10077" y="13150"/>
                    <a:pt x="10001" y="13307"/>
                  </a:cubicBezTo>
                  <a:cubicBezTo>
                    <a:pt x="9887" y="13505"/>
                    <a:pt x="9811" y="13623"/>
                    <a:pt x="9773" y="13663"/>
                  </a:cubicBezTo>
                  <a:cubicBezTo>
                    <a:pt x="9773" y="13860"/>
                    <a:pt x="9735" y="14058"/>
                    <a:pt x="9659" y="14255"/>
                  </a:cubicBezTo>
                  <a:cubicBezTo>
                    <a:pt x="9583" y="14453"/>
                    <a:pt x="9545" y="14611"/>
                    <a:pt x="9469" y="14769"/>
                  </a:cubicBezTo>
                  <a:cubicBezTo>
                    <a:pt x="9431" y="14848"/>
                    <a:pt x="9393" y="14966"/>
                    <a:pt x="9355" y="15084"/>
                  </a:cubicBezTo>
                  <a:cubicBezTo>
                    <a:pt x="9279" y="15203"/>
                    <a:pt x="9279" y="15321"/>
                    <a:pt x="9279" y="15479"/>
                  </a:cubicBezTo>
                  <a:cubicBezTo>
                    <a:pt x="9279" y="15637"/>
                    <a:pt x="9279" y="15756"/>
                    <a:pt x="9279" y="15795"/>
                  </a:cubicBezTo>
                  <a:cubicBezTo>
                    <a:pt x="9317" y="15835"/>
                    <a:pt x="9317" y="15835"/>
                    <a:pt x="9355" y="15835"/>
                  </a:cubicBezTo>
                  <a:cubicBezTo>
                    <a:pt x="9583" y="15914"/>
                    <a:pt x="9849" y="15993"/>
                    <a:pt x="10115" y="16072"/>
                  </a:cubicBezTo>
                  <a:cubicBezTo>
                    <a:pt x="10382" y="16190"/>
                    <a:pt x="10648" y="16269"/>
                    <a:pt x="10914" y="16348"/>
                  </a:cubicBezTo>
                  <a:cubicBezTo>
                    <a:pt x="11180" y="16467"/>
                    <a:pt x="11408" y="16546"/>
                    <a:pt x="11675" y="16664"/>
                  </a:cubicBezTo>
                  <a:cubicBezTo>
                    <a:pt x="11903" y="16743"/>
                    <a:pt x="12093" y="16822"/>
                    <a:pt x="12245" y="16861"/>
                  </a:cubicBezTo>
                  <a:close/>
                  <a:moveTo>
                    <a:pt x="9963" y="869"/>
                  </a:moveTo>
                  <a:cubicBezTo>
                    <a:pt x="9963" y="5173"/>
                    <a:pt x="9963" y="5173"/>
                    <a:pt x="9963" y="5173"/>
                  </a:cubicBezTo>
                  <a:cubicBezTo>
                    <a:pt x="11637" y="5173"/>
                    <a:pt x="11637" y="5173"/>
                    <a:pt x="11637" y="5173"/>
                  </a:cubicBezTo>
                  <a:cubicBezTo>
                    <a:pt x="11637" y="869"/>
                    <a:pt x="11637" y="869"/>
                    <a:pt x="11637" y="869"/>
                  </a:cubicBezTo>
                  <a:lnTo>
                    <a:pt x="9963" y="869"/>
                  </a:lnTo>
                  <a:close/>
                  <a:moveTo>
                    <a:pt x="20801" y="3435"/>
                  </a:moveTo>
                  <a:cubicBezTo>
                    <a:pt x="12473" y="3435"/>
                    <a:pt x="12473" y="3435"/>
                    <a:pt x="12473" y="3435"/>
                  </a:cubicBezTo>
                  <a:cubicBezTo>
                    <a:pt x="12473" y="5173"/>
                    <a:pt x="12473" y="5173"/>
                    <a:pt x="12473" y="5173"/>
                  </a:cubicBezTo>
                  <a:cubicBezTo>
                    <a:pt x="20801" y="5173"/>
                    <a:pt x="20801" y="5173"/>
                    <a:pt x="20801" y="5173"/>
                  </a:cubicBezTo>
                  <a:lnTo>
                    <a:pt x="20801" y="3435"/>
                  </a:lnTo>
                  <a:close/>
                  <a:moveTo>
                    <a:pt x="13310" y="7779"/>
                  </a:moveTo>
                  <a:cubicBezTo>
                    <a:pt x="13310" y="8648"/>
                    <a:pt x="13310" y="8648"/>
                    <a:pt x="13310" y="8648"/>
                  </a:cubicBezTo>
                  <a:cubicBezTo>
                    <a:pt x="19128" y="8648"/>
                    <a:pt x="19128" y="8648"/>
                    <a:pt x="19128" y="8648"/>
                  </a:cubicBezTo>
                  <a:cubicBezTo>
                    <a:pt x="19128" y="7779"/>
                    <a:pt x="19128" y="7779"/>
                    <a:pt x="19128" y="7779"/>
                  </a:cubicBezTo>
                  <a:lnTo>
                    <a:pt x="13310" y="7779"/>
                  </a:lnTo>
                  <a:close/>
                  <a:moveTo>
                    <a:pt x="13310" y="10385"/>
                  </a:moveTo>
                  <a:cubicBezTo>
                    <a:pt x="13310" y="11215"/>
                    <a:pt x="13310" y="11215"/>
                    <a:pt x="13310" y="11215"/>
                  </a:cubicBezTo>
                  <a:cubicBezTo>
                    <a:pt x="17417" y="11215"/>
                    <a:pt x="17417" y="11215"/>
                    <a:pt x="17417" y="11215"/>
                  </a:cubicBezTo>
                  <a:cubicBezTo>
                    <a:pt x="17417" y="10385"/>
                    <a:pt x="17417" y="10385"/>
                    <a:pt x="17417" y="10385"/>
                  </a:cubicBezTo>
                  <a:lnTo>
                    <a:pt x="13310" y="10385"/>
                  </a:lnTo>
                  <a:close/>
                  <a:moveTo>
                    <a:pt x="13310" y="12952"/>
                  </a:moveTo>
                  <a:cubicBezTo>
                    <a:pt x="13310" y="13821"/>
                    <a:pt x="13310" y="13821"/>
                    <a:pt x="13310" y="13821"/>
                  </a:cubicBezTo>
                  <a:cubicBezTo>
                    <a:pt x="19128" y="13821"/>
                    <a:pt x="19128" y="13821"/>
                    <a:pt x="19128" y="13821"/>
                  </a:cubicBezTo>
                  <a:cubicBezTo>
                    <a:pt x="19128" y="12952"/>
                    <a:pt x="19128" y="12952"/>
                    <a:pt x="19128" y="12952"/>
                  </a:cubicBezTo>
                  <a:lnTo>
                    <a:pt x="13310" y="12952"/>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111" name="Shape 3877">
              <a:extLst>
                <a:ext uri="{FF2B5EF4-FFF2-40B4-BE49-F238E27FC236}">
                  <a16:creationId xmlns:a16="http://schemas.microsoft.com/office/drawing/2014/main" id="{5C79D83F-9DE4-4D5B-A5E8-D0DDB9D0501D}"/>
                </a:ext>
              </a:extLst>
            </p:cNvPr>
            <p:cNvSpPr/>
            <p:nvPr/>
          </p:nvSpPr>
          <p:spPr>
            <a:xfrm>
              <a:off x="2848391" y="5170760"/>
              <a:ext cx="260518" cy="261714"/>
            </a:xfrm>
            <a:custGeom>
              <a:avLst/>
              <a:gdLst/>
              <a:ahLst/>
              <a:cxnLst>
                <a:cxn ang="0">
                  <a:pos x="wd2" y="hd2"/>
                </a:cxn>
                <a:cxn ang="5400000">
                  <a:pos x="wd2" y="hd2"/>
                </a:cxn>
                <a:cxn ang="10800000">
                  <a:pos x="wd2" y="hd2"/>
                </a:cxn>
                <a:cxn ang="16200000">
                  <a:pos x="wd2" y="hd2"/>
                </a:cxn>
              </a:cxnLst>
              <a:rect l="0" t="0" r="r" b="b"/>
              <a:pathLst>
                <a:path w="21600" h="21600" extrusionOk="0">
                  <a:moveTo>
                    <a:pt x="21600" y="5843"/>
                  </a:moveTo>
                  <a:cubicBezTo>
                    <a:pt x="16947" y="10555"/>
                    <a:pt x="16947" y="10555"/>
                    <a:pt x="16947" y="10555"/>
                  </a:cubicBezTo>
                  <a:cubicBezTo>
                    <a:pt x="16947" y="10630"/>
                    <a:pt x="16947" y="10781"/>
                    <a:pt x="16947" y="10894"/>
                  </a:cubicBezTo>
                  <a:cubicBezTo>
                    <a:pt x="16947" y="11007"/>
                    <a:pt x="16947" y="11120"/>
                    <a:pt x="16947" y="11234"/>
                  </a:cubicBezTo>
                  <a:cubicBezTo>
                    <a:pt x="16947" y="12214"/>
                    <a:pt x="16758" y="13118"/>
                    <a:pt x="16380" y="13985"/>
                  </a:cubicBezTo>
                  <a:cubicBezTo>
                    <a:pt x="16039" y="14852"/>
                    <a:pt x="15547" y="15569"/>
                    <a:pt x="14904" y="16209"/>
                  </a:cubicBezTo>
                  <a:cubicBezTo>
                    <a:pt x="14261" y="16850"/>
                    <a:pt x="13505" y="17340"/>
                    <a:pt x="12635" y="17717"/>
                  </a:cubicBezTo>
                  <a:cubicBezTo>
                    <a:pt x="11802" y="18094"/>
                    <a:pt x="10895" y="18245"/>
                    <a:pt x="9949" y="18245"/>
                  </a:cubicBezTo>
                  <a:cubicBezTo>
                    <a:pt x="9798" y="18245"/>
                    <a:pt x="9684" y="18245"/>
                    <a:pt x="9571" y="18245"/>
                  </a:cubicBezTo>
                  <a:cubicBezTo>
                    <a:pt x="9457" y="18245"/>
                    <a:pt x="9344" y="18245"/>
                    <a:pt x="9192" y="18207"/>
                  </a:cubicBezTo>
                  <a:cubicBezTo>
                    <a:pt x="5863" y="21600"/>
                    <a:pt x="5863" y="21600"/>
                    <a:pt x="5863" y="21600"/>
                  </a:cubicBezTo>
                  <a:cubicBezTo>
                    <a:pt x="1211" y="20469"/>
                    <a:pt x="1211" y="20469"/>
                    <a:pt x="1211" y="20469"/>
                  </a:cubicBezTo>
                  <a:cubicBezTo>
                    <a:pt x="0" y="15757"/>
                    <a:pt x="0" y="15757"/>
                    <a:pt x="0" y="15757"/>
                  </a:cubicBezTo>
                  <a:cubicBezTo>
                    <a:pt x="3064" y="12704"/>
                    <a:pt x="3064" y="12704"/>
                    <a:pt x="3064" y="12704"/>
                  </a:cubicBezTo>
                  <a:cubicBezTo>
                    <a:pt x="3026" y="12477"/>
                    <a:pt x="2988" y="12251"/>
                    <a:pt x="2951" y="11987"/>
                  </a:cubicBezTo>
                  <a:cubicBezTo>
                    <a:pt x="2913" y="11761"/>
                    <a:pt x="2913" y="11497"/>
                    <a:pt x="2913" y="11234"/>
                  </a:cubicBezTo>
                  <a:cubicBezTo>
                    <a:pt x="2913" y="10291"/>
                    <a:pt x="3102" y="9386"/>
                    <a:pt x="3480" y="8519"/>
                  </a:cubicBezTo>
                  <a:cubicBezTo>
                    <a:pt x="3858" y="7690"/>
                    <a:pt x="4350" y="6936"/>
                    <a:pt x="4956" y="6333"/>
                  </a:cubicBezTo>
                  <a:cubicBezTo>
                    <a:pt x="5599" y="5692"/>
                    <a:pt x="6317" y="5164"/>
                    <a:pt x="7187" y="4825"/>
                  </a:cubicBezTo>
                  <a:cubicBezTo>
                    <a:pt x="8057" y="4448"/>
                    <a:pt x="8965" y="4260"/>
                    <a:pt x="9949" y="4260"/>
                  </a:cubicBezTo>
                  <a:cubicBezTo>
                    <a:pt x="10176" y="4260"/>
                    <a:pt x="10403" y="4260"/>
                    <a:pt x="10668" y="4297"/>
                  </a:cubicBezTo>
                  <a:cubicBezTo>
                    <a:pt x="10895" y="4297"/>
                    <a:pt x="11159" y="4335"/>
                    <a:pt x="11386" y="4410"/>
                  </a:cubicBezTo>
                  <a:cubicBezTo>
                    <a:pt x="15774" y="0"/>
                    <a:pt x="15774" y="0"/>
                    <a:pt x="15774" y="0"/>
                  </a:cubicBezTo>
                  <a:lnTo>
                    <a:pt x="21600" y="5843"/>
                  </a:lnTo>
                  <a:close/>
                  <a:moveTo>
                    <a:pt x="5561" y="20658"/>
                  </a:moveTo>
                  <a:cubicBezTo>
                    <a:pt x="8209" y="18057"/>
                    <a:pt x="8209" y="18057"/>
                    <a:pt x="8209" y="18057"/>
                  </a:cubicBezTo>
                  <a:cubicBezTo>
                    <a:pt x="7679" y="17906"/>
                    <a:pt x="7112" y="17680"/>
                    <a:pt x="6620" y="17378"/>
                  </a:cubicBezTo>
                  <a:cubicBezTo>
                    <a:pt x="6128" y="17114"/>
                    <a:pt x="5636" y="16813"/>
                    <a:pt x="5220" y="16436"/>
                  </a:cubicBezTo>
                  <a:cubicBezTo>
                    <a:pt x="4804" y="16059"/>
                    <a:pt x="4426" y="15606"/>
                    <a:pt x="4085" y="15154"/>
                  </a:cubicBezTo>
                  <a:cubicBezTo>
                    <a:pt x="3745" y="14664"/>
                    <a:pt x="3480" y="14136"/>
                    <a:pt x="3291" y="13608"/>
                  </a:cubicBezTo>
                  <a:cubicBezTo>
                    <a:pt x="946" y="15983"/>
                    <a:pt x="946" y="15983"/>
                    <a:pt x="946" y="15983"/>
                  </a:cubicBezTo>
                  <a:cubicBezTo>
                    <a:pt x="1854" y="19791"/>
                    <a:pt x="1854" y="19791"/>
                    <a:pt x="1854" y="19791"/>
                  </a:cubicBezTo>
                  <a:lnTo>
                    <a:pt x="5561" y="20658"/>
                  </a:lnTo>
                  <a:close/>
                  <a:moveTo>
                    <a:pt x="9949" y="17416"/>
                  </a:moveTo>
                  <a:cubicBezTo>
                    <a:pt x="10781" y="17416"/>
                    <a:pt x="11613" y="17265"/>
                    <a:pt x="12370" y="16963"/>
                  </a:cubicBezTo>
                  <a:cubicBezTo>
                    <a:pt x="13126" y="16662"/>
                    <a:pt x="13770" y="16209"/>
                    <a:pt x="14337" y="15606"/>
                  </a:cubicBezTo>
                  <a:cubicBezTo>
                    <a:pt x="14904" y="15041"/>
                    <a:pt x="15320" y="14400"/>
                    <a:pt x="15661" y="13646"/>
                  </a:cubicBezTo>
                  <a:cubicBezTo>
                    <a:pt x="16001" y="12892"/>
                    <a:pt x="16153" y="12101"/>
                    <a:pt x="16153" y="11234"/>
                  </a:cubicBezTo>
                  <a:cubicBezTo>
                    <a:pt x="16153" y="10404"/>
                    <a:pt x="16001" y="9575"/>
                    <a:pt x="15661" y="8859"/>
                  </a:cubicBezTo>
                  <a:cubicBezTo>
                    <a:pt x="15320" y="8105"/>
                    <a:pt x="14904" y="7464"/>
                    <a:pt x="14337" y="6861"/>
                  </a:cubicBezTo>
                  <a:cubicBezTo>
                    <a:pt x="13770" y="6295"/>
                    <a:pt x="13126" y="5881"/>
                    <a:pt x="12370" y="5579"/>
                  </a:cubicBezTo>
                  <a:cubicBezTo>
                    <a:pt x="11613" y="5240"/>
                    <a:pt x="10781" y="5089"/>
                    <a:pt x="9949" y="5089"/>
                  </a:cubicBezTo>
                  <a:cubicBezTo>
                    <a:pt x="9079" y="5089"/>
                    <a:pt x="8284" y="5240"/>
                    <a:pt x="7528" y="5579"/>
                  </a:cubicBezTo>
                  <a:cubicBezTo>
                    <a:pt x="6771" y="5881"/>
                    <a:pt x="6128" y="6295"/>
                    <a:pt x="5561" y="6861"/>
                  </a:cubicBezTo>
                  <a:cubicBezTo>
                    <a:pt x="4993" y="7464"/>
                    <a:pt x="4577" y="8105"/>
                    <a:pt x="4237" y="8859"/>
                  </a:cubicBezTo>
                  <a:cubicBezTo>
                    <a:pt x="3896" y="9575"/>
                    <a:pt x="3745" y="10404"/>
                    <a:pt x="3745" y="11234"/>
                  </a:cubicBezTo>
                  <a:cubicBezTo>
                    <a:pt x="3745" y="12101"/>
                    <a:pt x="3896" y="12892"/>
                    <a:pt x="4237" y="13646"/>
                  </a:cubicBezTo>
                  <a:cubicBezTo>
                    <a:pt x="4577" y="14400"/>
                    <a:pt x="4993" y="15041"/>
                    <a:pt x="5561" y="15606"/>
                  </a:cubicBezTo>
                  <a:cubicBezTo>
                    <a:pt x="6128" y="16209"/>
                    <a:pt x="6771" y="16662"/>
                    <a:pt x="7528" y="16963"/>
                  </a:cubicBezTo>
                  <a:cubicBezTo>
                    <a:pt x="8284" y="17265"/>
                    <a:pt x="9079" y="17416"/>
                    <a:pt x="9949" y="17416"/>
                  </a:cubicBezTo>
                  <a:close/>
                  <a:moveTo>
                    <a:pt x="10327" y="11083"/>
                  </a:moveTo>
                  <a:cubicBezTo>
                    <a:pt x="12710" y="13458"/>
                    <a:pt x="12710" y="13458"/>
                    <a:pt x="12710" y="13458"/>
                  </a:cubicBezTo>
                  <a:cubicBezTo>
                    <a:pt x="12105" y="14023"/>
                    <a:pt x="12105" y="14023"/>
                    <a:pt x="12105" y="14023"/>
                  </a:cubicBezTo>
                  <a:cubicBezTo>
                    <a:pt x="9495" y="11422"/>
                    <a:pt x="9495" y="11422"/>
                    <a:pt x="9495" y="11422"/>
                  </a:cubicBezTo>
                  <a:cubicBezTo>
                    <a:pt x="9495" y="6710"/>
                    <a:pt x="9495" y="6710"/>
                    <a:pt x="9495" y="6710"/>
                  </a:cubicBezTo>
                  <a:cubicBezTo>
                    <a:pt x="10327" y="6710"/>
                    <a:pt x="10327" y="6710"/>
                    <a:pt x="10327" y="6710"/>
                  </a:cubicBezTo>
                  <a:lnTo>
                    <a:pt x="10327" y="11083"/>
                  </a:lnTo>
                  <a:close/>
                  <a:moveTo>
                    <a:pt x="15774" y="1169"/>
                  </a:moveTo>
                  <a:cubicBezTo>
                    <a:pt x="12256" y="4674"/>
                    <a:pt x="12256" y="4674"/>
                    <a:pt x="12256" y="4674"/>
                  </a:cubicBezTo>
                  <a:cubicBezTo>
                    <a:pt x="12824" y="4863"/>
                    <a:pt x="13353" y="5127"/>
                    <a:pt x="13807" y="5428"/>
                  </a:cubicBezTo>
                  <a:cubicBezTo>
                    <a:pt x="14299" y="5768"/>
                    <a:pt x="14715" y="6145"/>
                    <a:pt x="15131" y="6521"/>
                  </a:cubicBezTo>
                  <a:cubicBezTo>
                    <a:pt x="15510" y="6936"/>
                    <a:pt x="15850" y="7426"/>
                    <a:pt x="16115" y="7916"/>
                  </a:cubicBezTo>
                  <a:cubicBezTo>
                    <a:pt x="16418" y="8444"/>
                    <a:pt x="16607" y="8972"/>
                    <a:pt x="16758" y="9575"/>
                  </a:cubicBezTo>
                  <a:cubicBezTo>
                    <a:pt x="20427" y="5843"/>
                    <a:pt x="20427" y="5843"/>
                    <a:pt x="20427" y="5843"/>
                  </a:cubicBezTo>
                  <a:lnTo>
                    <a:pt x="15774" y="1169"/>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112" name="Shape 3878">
              <a:extLst>
                <a:ext uri="{FF2B5EF4-FFF2-40B4-BE49-F238E27FC236}">
                  <a16:creationId xmlns:a16="http://schemas.microsoft.com/office/drawing/2014/main" id="{12E8E18D-6CE1-4F37-BB43-62A9F0D2E411}"/>
                </a:ext>
              </a:extLst>
            </p:cNvPr>
            <p:cNvSpPr/>
            <p:nvPr/>
          </p:nvSpPr>
          <p:spPr>
            <a:xfrm>
              <a:off x="3492933" y="5160004"/>
              <a:ext cx="218693" cy="284419"/>
            </a:xfrm>
            <a:custGeom>
              <a:avLst/>
              <a:gdLst/>
              <a:ahLst/>
              <a:cxnLst>
                <a:cxn ang="0">
                  <a:pos x="wd2" y="hd2"/>
                </a:cxn>
                <a:cxn ang="5400000">
                  <a:pos x="wd2" y="hd2"/>
                </a:cxn>
                <a:cxn ang="10800000">
                  <a:pos x="wd2" y="hd2"/>
                </a:cxn>
                <a:cxn ang="16200000">
                  <a:pos x="wd2" y="hd2"/>
                </a:cxn>
              </a:cxnLst>
              <a:rect l="0" t="0" r="r" b="b"/>
              <a:pathLst>
                <a:path w="21600" h="21600" extrusionOk="0">
                  <a:moveTo>
                    <a:pt x="17865" y="17925"/>
                  </a:moveTo>
                  <a:cubicBezTo>
                    <a:pt x="17460" y="18064"/>
                    <a:pt x="17055" y="18202"/>
                    <a:pt x="16650" y="18341"/>
                  </a:cubicBezTo>
                  <a:cubicBezTo>
                    <a:pt x="16245" y="18445"/>
                    <a:pt x="15840" y="18549"/>
                    <a:pt x="15390" y="18653"/>
                  </a:cubicBezTo>
                  <a:cubicBezTo>
                    <a:pt x="14985" y="18757"/>
                    <a:pt x="14535" y="18792"/>
                    <a:pt x="14130" y="18861"/>
                  </a:cubicBezTo>
                  <a:cubicBezTo>
                    <a:pt x="13680" y="18896"/>
                    <a:pt x="13230" y="18930"/>
                    <a:pt x="12780" y="18930"/>
                  </a:cubicBezTo>
                  <a:cubicBezTo>
                    <a:pt x="12780" y="20109"/>
                    <a:pt x="12780" y="20109"/>
                    <a:pt x="12780" y="20109"/>
                  </a:cubicBezTo>
                  <a:cubicBezTo>
                    <a:pt x="13365" y="20109"/>
                    <a:pt x="13905" y="20144"/>
                    <a:pt x="14445" y="20213"/>
                  </a:cubicBezTo>
                  <a:cubicBezTo>
                    <a:pt x="14940" y="20283"/>
                    <a:pt x="15480" y="20387"/>
                    <a:pt x="15975" y="20560"/>
                  </a:cubicBezTo>
                  <a:cubicBezTo>
                    <a:pt x="16515" y="20664"/>
                    <a:pt x="17055" y="20803"/>
                    <a:pt x="17550" y="21011"/>
                  </a:cubicBezTo>
                  <a:cubicBezTo>
                    <a:pt x="18045" y="21184"/>
                    <a:pt x="18495" y="21357"/>
                    <a:pt x="18900" y="21600"/>
                  </a:cubicBezTo>
                  <a:cubicBezTo>
                    <a:pt x="16875" y="21600"/>
                    <a:pt x="16875" y="21600"/>
                    <a:pt x="16875" y="21600"/>
                  </a:cubicBezTo>
                  <a:cubicBezTo>
                    <a:pt x="16515" y="21461"/>
                    <a:pt x="16155" y="21357"/>
                    <a:pt x="15795" y="21253"/>
                  </a:cubicBezTo>
                  <a:cubicBezTo>
                    <a:pt x="15390" y="21184"/>
                    <a:pt x="15030" y="21115"/>
                    <a:pt x="14625" y="21045"/>
                  </a:cubicBezTo>
                  <a:cubicBezTo>
                    <a:pt x="14265" y="20976"/>
                    <a:pt x="13860" y="20941"/>
                    <a:pt x="13455" y="20872"/>
                  </a:cubicBezTo>
                  <a:cubicBezTo>
                    <a:pt x="13095" y="20837"/>
                    <a:pt x="12690" y="20803"/>
                    <a:pt x="12285" y="20803"/>
                  </a:cubicBezTo>
                  <a:cubicBezTo>
                    <a:pt x="11880" y="20803"/>
                    <a:pt x="11475" y="20837"/>
                    <a:pt x="11070" y="20872"/>
                  </a:cubicBezTo>
                  <a:cubicBezTo>
                    <a:pt x="10665" y="20941"/>
                    <a:pt x="10305" y="20976"/>
                    <a:pt x="9900" y="21045"/>
                  </a:cubicBezTo>
                  <a:cubicBezTo>
                    <a:pt x="9495" y="21115"/>
                    <a:pt x="9135" y="21184"/>
                    <a:pt x="8730" y="21253"/>
                  </a:cubicBezTo>
                  <a:cubicBezTo>
                    <a:pt x="8370" y="21357"/>
                    <a:pt x="8010" y="21461"/>
                    <a:pt x="7650" y="21600"/>
                  </a:cubicBezTo>
                  <a:cubicBezTo>
                    <a:pt x="5625" y="21600"/>
                    <a:pt x="5625" y="21600"/>
                    <a:pt x="5625" y="21600"/>
                  </a:cubicBezTo>
                  <a:cubicBezTo>
                    <a:pt x="6075" y="21357"/>
                    <a:pt x="6570" y="21184"/>
                    <a:pt x="7020" y="21011"/>
                  </a:cubicBezTo>
                  <a:cubicBezTo>
                    <a:pt x="7470" y="20803"/>
                    <a:pt x="8010" y="20664"/>
                    <a:pt x="8550" y="20560"/>
                  </a:cubicBezTo>
                  <a:cubicBezTo>
                    <a:pt x="9045" y="20387"/>
                    <a:pt x="9585" y="20283"/>
                    <a:pt x="10125" y="20213"/>
                  </a:cubicBezTo>
                  <a:cubicBezTo>
                    <a:pt x="10665" y="20144"/>
                    <a:pt x="11205" y="20109"/>
                    <a:pt x="11790" y="20109"/>
                  </a:cubicBezTo>
                  <a:cubicBezTo>
                    <a:pt x="11790" y="18930"/>
                    <a:pt x="11790" y="18930"/>
                    <a:pt x="11790" y="18930"/>
                  </a:cubicBezTo>
                  <a:cubicBezTo>
                    <a:pt x="10170" y="18896"/>
                    <a:pt x="8640" y="18618"/>
                    <a:pt x="7200" y="18098"/>
                  </a:cubicBezTo>
                  <a:cubicBezTo>
                    <a:pt x="5760" y="17543"/>
                    <a:pt x="4500" y="16885"/>
                    <a:pt x="3465" y="16018"/>
                  </a:cubicBezTo>
                  <a:cubicBezTo>
                    <a:pt x="2385" y="15186"/>
                    <a:pt x="1530" y="14215"/>
                    <a:pt x="945" y="13071"/>
                  </a:cubicBezTo>
                  <a:cubicBezTo>
                    <a:pt x="315" y="11961"/>
                    <a:pt x="0" y="10748"/>
                    <a:pt x="0" y="9500"/>
                  </a:cubicBezTo>
                  <a:cubicBezTo>
                    <a:pt x="0" y="8598"/>
                    <a:pt x="135" y="7697"/>
                    <a:pt x="450" y="6865"/>
                  </a:cubicBezTo>
                  <a:cubicBezTo>
                    <a:pt x="765" y="6033"/>
                    <a:pt x="1215" y="5235"/>
                    <a:pt x="1800" y="4507"/>
                  </a:cubicBezTo>
                  <a:cubicBezTo>
                    <a:pt x="2385" y="3814"/>
                    <a:pt x="3105" y="3120"/>
                    <a:pt x="3915" y="2531"/>
                  </a:cubicBezTo>
                  <a:cubicBezTo>
                    <a:pt x="4725" y="1942"/>
                    <a:pt x="5670" y="1422"/>
                    <a:pt x="6750" y="1040"/>
                  </a:cubicBezTo>
                  <a:cubicBezTo>
                    <a:pt x="6255" y="312"/>
                    <a:pt x="6255" y="312"/>
                    <a:pt x="6255" y="312"/>
                  </a:cubicBezTo>
                  <a:cubicBezTo>
                    <a:pt x="7155" y="0"/>
                    <a:pt x="7155" y="0"/>
                    <a:pt x="7155" y="0"/>
                  </a:cubicBezTo>
                  <a:cubicBezTo>
                    <a:pt x="8505" y="2080"/>
                    <a:pt x="8505" y="2080"/>
                    <a:pt x="8505" y="2080"/>
                  </a:cubicBezTo>
                  <a:cubicBezTo>
                    <a:pt x="7605" y="2392"/>
                    <a:pt x="7605" y="2392"/>
                    <a:pt x="7605" y="2392"/>
                  </a:cubicBezTo>
                  <a:cubicBezTo>
                    <a:pt x="7155" y="1734"/>
                    <a:pt x="7155" y="1734"/>
                    <a:pt x="7155" y="1734"/>
                  </a:cubicBezTo>
                  <a:cubicBezTo>
                    <a:pt x="6210" y="2080"/>
                    <a:pt x="5355" y="2531"/>
                    <a:pt x="4590" y="3086"/>
                  </a:cubicBezTo>
                  <a:cubicBezTo>
                    <a:pt x="3825" y="3606"/>
                    <a:pt x="3195" y="4230"/>
                    <a:pt x="2610" y="4923"/>
                  </a:cubicBezTo>
                  <a:cubicBezTo>
                    <a:pt x="2115" y="5582"/>
                    <a:pt x="1710" y="6310"/>
                    <a:pt x="1440" y="7073"/>
                  </a:cubicBezTo>
                  <a:cubicBezTo>
                    <a:pt x="1125" y="7836"/>
                    <a:pt x="990" y="8633"/>
                    <a:pt x="990" y="9500"/>
                  </a:cubicBezTo>
                  <a:cubicBezTo>
                    <a:pt x="990" y="10679"/>
                    <a:pt x="1260" y="11823"/>
                    <a:pt x="1845" y="12863"/>
                  </a:cubicBezTo>
                  <a:cubicBezTo>
                    <a:pt x="2430" y="13938"/>
                    <a:pt x="3240" y="14839"/>
                    <a:pt x="4275" y="15637"/>
                  </a:cubicBezTo>
                  <a:cubicBezTo>
                    <a:pt x="5310" y="16399"/>
                    <a:pt x="6525" y="17023"/>
                    <a:pt x="7920" y="17509"/>
                  </a:cubicBezTo>
                  <a:cubicBezTo>
                    <a:pt x="9270" y="17960"/>
                    <a:pt x="10710" y="18202"/>
                    <a:pt x="12285" y="18202"/>
                  </a:cubicBezTo>
                  <a:cubicBezTo>
                    <a:pt x="12735" y="18202"/>
                    <a:pt x="13185" y="18168"/>
                    <a:pt x="13635" y="18133"/>
                  </a:cubicBezTo>
                  <a:cubicBezTo>
                    <a:pt x="14040" y="18098"/>
                    <a:pt x="14490" y="18029"/>
                    <a:pt x="14940" y="17925"/>
                  </a:cubicBezTo>
                  <a:cubicBezTo>
                    <a:pt x="15345" y="17856"/>
                    <a:pt x="15795" y="17786"/>
                    <a:pt x="16200" y="17648"/>
                  </a:cubicBezTo>
                  <a:cubicBezTo>
                    <a:pt x="16605" y="17543"/>
                    <a:pt x="17010" y="17405"/>
                    <a:pt x="17415" y="17266"/>
                  </a:cubicBezTo>
                  <a:cubicBezTo>
                    <a:pt x="16965" y="16573"/>
                    <a:pt x="16965" y="16573"/>
                    <a:pt x="16965" y="16573"/>
                  </a:cubicBezTo>
                  <a:cubicBezTo>
                    <a:pt x="17865" y="16261"/>
                    <a:pt x="17865" y="16261"/>
                    <a:pt x="17865" y="16261"/>
                  </a:cubicBezTo>
                  <a:cubicBezTo>
                    <a:pt x="19215" y="18341"/>
                    <a:pt x="19215" y="18341"/>
                    <a:pt x="19215" y="18341"/>
                  </a:cubicBezTo>
                  <a:cubicBezTo>
                    <a:pt x="18315" y="18653"/>
                    <a:pt x="18315" y="18653"/>
                    <a:pt x="18315" y="18653"/>
                  </a:cubicBezTo>
                  <a:lnTo>
                    <a:pt x="17865" y="17925"/>
                  </a:lnTo>
                  <a:close/>
                  <a:moveTo>
                    <a:pt x="2925" y="9500"/>
                  </a:moveTo>
                  <a:cubicBezTo>
                    <a:pt x="2925" y="8494"/>
                    <a:pt x="3150" y="7558"/>
                    <a:pt x="3645" y="6657"/>
                  </a:cubicBezTo>
                  <a:cubicBezTo>
                    <a:pt x="4140" y="5790"/>
                    <a:pt x="4815" y="5027"/>
                    <a:pt x="5670" y="4369"/>
                  </a:cubicBezTo>
                  <a:cubicBezTo>
                    <a:pt x="6525" y="3710"/>
                    <a:pt x="7515" y="3190"/>
                    <a:pt x="8640" y="2843"/>
                  </a:cubicBezTo>
                  <a:cubicBezTo>
                    <a:pt x="9810" y="2462"/>
                    <a:pt x="11025" y="2254"/>
                    <a:pt x="12285" y="2254"/>
                  </a:cubicBezTo>
                  <a:cubicBezTo>
                    <a:pt x="13590" y="2254"/>
                    <a:pt x="14805" y="2462"/>
                    <a:pt x="15930" y="2843"/>
                  </a:cubicBezTo>
                  <a:cubicBezTo>
                    <a:pt x="17055" y="3190"/>
                    <a:pt x="18045" y="3710"/>
                    <a:pt x="18900" y="4369"/>
                  </a:cubicBezTo>
                  <a:cubicBezTo>
                    <a:pt x="19755" y="5027"/>
                    <a:pt x="20385" y="5790"/>
                    <a:pt x="20880" y="6657"/>
                  </a:cubicBezTo>
                  <a:cubicBezTo>
                    <a:pt x="21375" y="7558"/>
                    <a:pt x="21600" y="8494"/>
                    <a:pt x="21600" y="9500"/>
                  </a:cubicBezTo>
                  <a:cubicBezTo>
                    <a:pt x="21600" y="10471"/>
                    <a:pt x="21375" y="11407"/>
                    <a:pt x="20880" y="12274"/>
                  </a:cubicBezTo>
                  <a:cubicBezTo>
                    <a:pt x="20385" y="13175"/>
                    <a:pt x="19755" y="13903"/>
                    <a:pt x="18900" y="14527"/>
                  </a:cubicBezTo>
                  <a:cubicBezTo>
                    <a:pt x="18045" y="15221"/>
                    <a:pt x="17055" y="15741"/>
                    <a:pt x="15930" y="16087"/>
                  </a:cubicBezTo>
                  <a:cubicBezTo>
                    <a:pt x="14805" y="16469"/>
                    <a:pt x="13590" y="16677"/>
                    <a:pt x="12285" y="16677"/>
                  </a:cubicBezTo>
                  <a:cubicBezTo>
                    <a:pt x="11025" y="16677"/>
                    <a:pt x="9810" y="16469"/>
                    <a:pt x="8640" y="16087"/>
                  </a:cubicBezTo>
                  <a:cubicBezTo>
                    <a:pt x="7515" y="15741"/>
                    <a:pt x="6525" y="15221"/>
                    <a:pt x="5670" y="14527"/>
                  </a:cubicBezTo>
                  <a:cubicBezTo>
                    <a:pt x="4815" y="13903"/>
                    <a:pt x="4140" y="13175"/>
                    <a:pt x="3645" y="12274"/>
                  </a:cubicBezTo>
                  <a:cubicBezTo>
                    <a:pt x="3150" y="11407"/>
                    <a:pt x="2925" y="10471"/>
                    <a:pt x="2925" y="9500"/>
                  </a:cubicBezTo>
                  <a:close/>
                  <a:moveTo>
                    <a:pt x="12285" y="3016"/>
                  </a:moveTo>
                  <a:cubicBezTo>
                    <a:pt x="11115" y="3016"/>
                    <a:pt x="10035" y="3190"/>
                    <a:pt x="9000" y="3536"/>
                  </a:cubicBezTo>
                  <a:cubicBezTo>
                    <a:pt x="8010" y="3848"/>
                    <a:pt x="7110" y="4334"/>
                    <a:pt x="6390" y="4923"/>
                  </a:cubicBezTo>
                  <a:cubicBezTo>
                    <a:pt x="5625" y="5513"/>
                    <a:pt x="5040" y="6171"/>
                    <a:pt x="4590" y="6969"/>
                  </a:cubicBezTo>
                  <a:cubicBezTo>
                    <a:pt x="4140" y="7732"/>
                    <a:pt x="3915" y="8598"/>
                    <a:pt x="3915" y="9500"/>
                  </a:cubicBezTo>
                  <a:cubicBezTo>
                    <a:pt x="3915" y="10367"/>
                    <a:pt x="4140" y="11199"/>
                    <a:pt x="4590" y="11961"/>
                  </a:cubicBezTo>
                  <a:cubicBezTo>
                    <a:pt x="5040" y="12759"/>
                    <a:pt x="5625" y="13418"/>
                    <a:pt x="6390" y="14007"/>
                  </a:cubicBezTo>
                  <a:cubicBezTo>
                    <a:pt x="7110" y="14596"/>
                    <a:pt x="8010" y="15082"/>
                    <a:pt x="9000" y="15394"/>
                  </a:cubicBezTo>
                  <a:cubicBezTo>
                    <a:pt x="10035" y="15741"/>
                    <a:pt x="11115" y="15879"/>
                    <a:pt x="12285" y="15879"/>
                  </a:cubicBezTo>
                  <a:cubicBezTo>
                    <a:pt x="13410" y="15879"/>
                    <a:pt x="14490" y="15741"/>
                    <a:pt x="15525" y="15394"/>
                  </a:cubicBezTo>
                  <a:cubicBezTo>
                    <a:pt x="16515" y="15082"/>
                    <a:pt x="17415" y="14596"/>
                    <a:pt x="18225" y="14007"/>
                  </a:cubicBezTo>
                  <a:cubicBezTo>
                    <a:pt x="18945" y="13418"/>
                    <a:pt x="19530" y="12759"/>
                    <a:pt x="19980" y="11961"/>
                  </a:cubicBezTo>
                  <a:cubicBezTo>
                    <a:pt x="20430" y="11199"/>
                    <a:pt x="20655" y="10367"/>
                    <a:pt x="20655" y="9500"/>
                  </a:cubicBezTo>
                  <a:cubicBezTo>
                    <a:pt x="20655" y="8598"/>
                    <a:pt x="20430" y="7732"/>
                    <a:pt x="19980" y="6969"/>
                  </a:cubicBezTo>
                  <a:cubicBezTo>
                    <a:pt x="19530" y="6171"/>
                    <a:pt x="18945" y="5513"/>
                    <a:pt x="18225" y="4923"/>
                  </a:cubicBezTo>
                  <a:cubicBezTo>
                    <a:pt x="17415" y="4334"/>
                    <a:pt x="16515" y="3848"/>
                    <a:pt x="15525" y="3536"/>
                  </a:cubicBezTo>
                  <a:cubicBezTo>
                    <a:pt x="14490" y="3190"/>
                    <a:pt x="13410" y="3016"/>
                    <a:pt x="12285" y="3016"/>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113" name="Shape 3879">
              <a:extLst>
                <a:ext uri="{FF2B5EF4-FFF2-40B4-BE49-F238E27FC236}">
                  <a16:creationId xmlns:a16="http://schemas.microsoft.com/office/drawing/2014/main" id="{749C1E5C-5064-4126-AFE7-D7B765FE1934}"/>
                </a:ext>
              </a:extLst>
            </p:cNvPr>
            <p:cNvSpPr/>
            <p:nvPr/>
          </p:nvSpPr>
          <p:spPr>
            <a:xfrm>
              <a:off x="4091465" y="5182709"/>
              <a:ext cx="268884" cy="237813"/>
            </a:xfrm>
            <a:custGeom>
              <a:avLst/>
              <a:gdLst/>
              <a:ahLst/>
              <a:cxnLst>
                <a:cxn ang="0">
                  <a:pos x="wd2" y="hd2"/>
                </a:cxn>
                <a:cxn ang="5400000">
                  <a:pos x="wd2" y="hd2"/>
                </a:cxn>
                <a:cxn ang="10800000">
                  <a:pos x="wd2" y="hd2"/>
                </a:cxn>
                <a:cxn ang="16200000">
                  <a:pos x="wd2" y="hd2"/>
                </a:cxn>
              </a:cxnLst>
              <a:rect l="0" t="0" r="r" b="b"/>
              <a:pathLst>
                <a:path w="21600" h="21600" extrusionOk="0">
                  <a:moveTo>
                    <a:pt x="10397" y="1493"/>
                  </a:moveTo>
                  <a:cubicBezTo>
                    <a:pt x="10397" y="6799"/>
                    <a:pt x="10397" y="6799"/>
                    <a:pt x="10397" y="6799"/>
                  </a:cubicBezTo>
                  <a:cubicBezTo>
                    <a:pt x="10397" y="14967"/>
                    <a:pt x="10397" y="14967"/>
                    <a:pt x="10397" y="14967"/>
                  </a:cubicBezTo>
                  <a:cubicBezTo>
                    <a:pt x="10397" y="20190"/>
                    <a:pt x="10397" y="20190"/>
                    <a:pt x="10397" y="20190"/>
                  </a:cubicBezTo>
                  <a:cubicBezTo>
                    <a:pt x="4576" y="14967"/>
                    <a:pt x="4576" y="14967"/>
                    <a:pt x="4576" y="14967"/>
                  </a:cubicBezTo>
                  <a:cubicBezTo>
                    <a:pt x="0" y="14967"/>
                    <a:pt x="0" y="14967"/>
                    <a:pt x="0" y="14967"/>
                  </a:cubicBezTo>
                  <a:cubicBezTo>
                    <a:pt x="0" y="10904"/>
                    <a:pt x="0" y="10904"/>
                    <a:pt x="0" y="10904"/>
                  </a:cubicBezTo>
                  <a:cubicBezTo>
                    <a:pt x="0" y="6799"/>
                    <a:pt x="0" y="6799"/>
                    <a:pt x="0" y="6799"/>
                  </a:cubicBezTo>
                  <a:cubicBezTo>
                    <a:pt x="4540" y="6799"/>
                    <a:pt x="4540" y="6799"/>
                    <a:pt x="4540" y="6799"/>
                  </a:cubicBezTo>
                  <a:lnTo>
                    <a:pt x="10397" y="1493"/>
                  </a:lnTo>
                  <a:close/>
                  <a:moveTo>
                    <a:pt x="9592" y="14096"/>
                  </a:moveTo>
                  <a:cubicBezTo>
                    <a:pt x="9592" y="7711"/>
                    <a:pt x="9592" y="7711"/>
                    <a:pt x="9592" y="7711"/>
                  </a:cubicBezTo>
                  <a:cubicBezTo>
                    <a:pt x="9592" y="6799"/>
                    <a:pt x="9592" y="6799"/>
                    <a:pt x="9592" y="6799"/>
                  </a:cubicBezTo>
                  <a:cubicBezTo>
                    <a:pt x="9592" y="3400"/>
                    <a:pt x="9592" y="3400"/>
                    <a:pt x="9592" y="3400"/>
                  </a:cubicBezTo>
                  <a:cubicBezTo>
                    <a:pt x="4833" y="7711"/>
                    <a:pt x="4833" y="7711"/>
                    <a:pt x="4833" y="7711"/>
                  </a:cubicBezTo>
                  <a:cubicBezTo>
                    <a:pt x="805" y="7711"/>
                    <a:pt x="805" y="7711"/>
                    <a:pt x="805" y="7711"/>
                  </a:cubicBezTo>
                  <a:cubicBezTo>
                    <a:pt x="805" y="14096"/>
                    <a:pt x="805" y="14096"/>
                    <a:pt x="805" y="14096"/>
                  </a:cubicBezTo>
                  <a:cubicBezTo>
                    <a:pt x="4833" y="14096"/>
                    <a:pt x="4833" y="14096"/>
                    <a:pt x="4833" y="14096"/>
                  </a:cubicBezTo>
                  <a:cubicBezTo>
                    <a:pt x="9592" y="18283"/>
                    <a:pt x="9592" y="18283"/>
                    <a:pt x="9592" y="18283"/>
                  </a:cubicBezTo>
                  <a:lnTo>
                    <a:pt x="9592" y="14096"/>
                  </a:lnTo>
                  <a:close/>
                  <a:moveTo>
                    <a:pt x="12264" y="6260"/>
                  </a:moveTo>
                  <a:cubicBezTo>
                    <a:pt x="12923" y="5721"/>
                    <a:pt x="12923" y="5721"/>
                    <a:pt x="12923" y="5721"/>
                  </a:cubicBezTo>
                  <a:cubicBezTo>
                    <a:pt x="13143" y="6094"/>
                    <a:pt x="13363" y="6468"/>
                    <a:pt x="13546" y="6841"/>
                  </a:cubicBezTo>
                  <a:cubicBezTo>
                    <a:pt x="13729" y="7255"/>
                    <a:pt x="13875" y="7670"/>
                    <a:pt x="14022" y="8084"/>
                  </a:cubicBezTo>
                  <a:cubicBezTo>
                    <a:pt x="14132" y="8540"/>
                    <a:pt x="14241" y="8955"/>
                    <a:pt x="14315" y="9411"/>
                  </a:cubicBezTo>
                  <a:cubicBezTo>
                    <a:pt x="14351" y="9867"/>
                    <a:pt x="14388" y="10323"/>
                    <a:pt x="14388" y="10779"/>
                  </a:cubicBezTo>
                  <a:cubicBezTo>
                    <a:pt x="14388" y="11277"/>
                    <a:pt x="14351" y="11733"/>
                    <a:pt x="14315" y="12189"/>
                  </a:cubicBezTo>
                  <a:cubicBezTo>
                    <a:pt x="14241" y="12603"/>
                    <a:pt x="14132" y="13060"/>
                    <a:pt x="14022" y="13474"/>
                  </a:cubicBezTo>
                  <a:cubicBezTo>
                    <a:pt x="13875" y="13930"/>
                    <a:pt x="13729" y="14345"/>
                    <a:pt x="13546" y="14759"/>
                  </a:cubicBezTo>
                  <a:cubicBezTo>
                    <a:pt x="13363" y="15174"/>
                    <a:pt x="13143" y="15547"/>
                    <a:pt x="12887" y="15920"/>
                  </a:cubicBezTo>
                  <a:cubicBezTo>
                    <a:pt x="12191" y="15381"/>
                    <a:pt x="12191" y="15381"/>
                    <a:pt x="12191" y="15381"/>
                  </a:cubicBezTo>
                  <a:cubicBezTo>
                    <a:pt x="12411" y="15050"/>
                    <a:pt x="12631" y="14718"/>
                    <a:pt x="12814" y="14345"/>
                  </a:cubicBezTo>
                  <a:cubicBezTo>
                    <a:pt x="12960" y="13972"/>
                    <a:pt x="13143" y="13598"/>
                    <a:pt x="13253" y="13225"/>
                  </a:cubicBezTo>
                  <a:cubicBezTo>
                    <a:pt x="13399" y="12811"/>
                    <a:pt x="13473" y="12438"/>
                    <a:pt x="13509" y="12023"/>
                  </a:cubicBezTo>
                  <a:cubicBezTo>
                    <a:pt x="13582" y="11608"/>
                    <a:pt x="13582" y="11194"/>
                    <a:pt x="13582" y="10779"/>
                  </a:cubicBezTo>
                  <a:cubicBezTo>
                    <a:pt x="13582" y="10365"/>
                    <a:pt x="13582" y="9950"/>
                    <a:pt x="13509" y="9536"/>
                  </a:cubicBezTo>
                  <a:cubicBezTo>
                    <a:pt x="13473" y="9162"/>
                    <a:pt x="13399" y="8748"/>
                    <a:pt x="13253" y="8375"/>
                  </a:cubicBezTo>
                  <a:cubicBezTo>
                    <a:pt x="13143" y="8002"/>
                    <a:pt x="13033" y="7628"/>
                    <a:pt x="12850" y="7297"/>
                  </a:cubicBezTo>
                  <a:cubicBezTo>
                    <a:pt x="12667" y="6924"/>
                    <a:pt x="12484" y="6592"/>
                    <a:pt x="12264" y="6260"/>
                  </a:cubicBezTo>
                  <a:close/>
                  <a:moveTo>
                    <a:pt x="15486" y="2985"/>
                  </a:moveTo>
                  <a:cubicBezTo>
                    <a:pt x="15925" y="3524"/>
                    <a:pt x="16255" y="4104"/>
                    <a:pt x="16584" y="4726"/>
                  </a:cubicBezTo>
                  <a:cubicBezTo>
                    <a:pt x="16877" y="5348"/>
                    <a:pt x="17134" y="6012"/>
                    <a:pt x="17353" y="6675"/>
                  </a:cubicBezTo>
                  <a:cubicBezTo>
                    <a:pt x="17573" y="7338"/>
                    <a:pt x="17756" y="8043"/>
                    <a:pt x="17866" y="8748"/>
                  </a:cubicBezTo>
                  <a:cubicBezTo>
                    <a:pt x="17976" y="9453"/>
                    <a:pt x="18012" y="10199"/>
                    <a:pt x="18012" y="10904"/>
                  </a:cubicBezTo>
                  <a:cubicBezTo>
                    <a:pt x="18012" y="11608"/>
                    <a:pt x="17976" y="12313"/>
                    <a:pt x="17866" y="13018"/>
                  </a:cubicBezTo>
                  <a:cubicBezTo>
                    <a:pt x="17756" y="13681"/>
                    <a:pt x="17609" y="14345"/>
                    <a:pt x="17390" y="15008"/>
                  </a:cubicBezTo>
                  <a:cubicBezTo>
                    <a:pt x="17207" y="15671"/>
                    <a:pt x="16951" y="16293"/>
                    <a:pt x="16658" y="16874"/>
                  </a:cubicBezTo>
                  <a:cubicBezTo>
                    <a:pt x="16365" y="17496"/>
                    <a:pt x="15999" y="18117"/>
                    <a:pt x="15596" y="18656"/>
                  </a:cubicBezTo>
                  <a:cubicBezTo>
                    <a:pt x="14974" y="18076"/>
                    <a:pt x="14974" y="18076"/>
                    <a:pt x="14974" y="18076"/>
                  </a:cubicBezTo>
                  <a:cubicBezTo>
                    <a:pt x="15340" y="17579"/>
                    <a:pt x="15669" y="17040"/>
                    <a:pt x="15962" y="16459"/>
                  </a:cubicBezTo>
                  <a:cubicBezTo>
                    <a:pt x="16218" y="15879"/>
                    <a:pt x="16438" y="15298"/>
                    <a:pt x="16658" y="14676"/>
                  </a:cubicBezTo>
                  <a:cubicBezTo>
                    <a:pt x="16841" y="14096"/>
                    <a:pt x="16987" y="13474"/>
                    <a:pt x="17060" y="12852"/>
                  </a:cubicBezTo>
                  <a:cubicBezTo>
                    <a:pt x="17170" y="12189"/>
                    <a:pt x="17207" y="11567"/>
                    <a:pt x="17207" y="10904"/>
                  </a:cubicBezTo>
                  <a:cubicBezTo>
                    <a:pt x="17207" y="10199"/>
                    <a:pt x="17170" y="9536"/>
                    <a:pt x="17060" y="8914"/>
                  </a:cubicBezTo>
                  <a:cubicBezTo>
                    <a:pt x="16987" y="8250"/>
                    <a:pt x="16804" y="7628"/>
                    <a:pt x="16584" y="6965"/>
                  </a:cubicBezTo>
                  <a:cubicBezTo>
                    <a:pt x="16401" y="6343"/>
                    <a:pt x="16182" y="5763"/>
                    <a:pt x="15889" y="5182"/>
                  </a:cubicBezTo>
                  <a:cubicBezTo>
                    <a:pt x="15596" y="4602"/>
                    <a:pt x="15266" y="4063"/>
                    <a:pt x="14864" y="3565"/>
                  </a:cubicBezTo>
                  <a:lnTo>
                    <a:pt x="15486" y="2985"/>
                  </a:lnTo>
                  <a:close/>
                  <a:moveTo>
                    <a:pt x="17976" y="0"/>
                  </a:moveTo>
                  <a:cubicBezTo>
                    <a:pt x="18561" y="746"/>
                    <a:pt x="19111" y="1534"/>
                    <a:pt x="19550" y="2405"/>
                  </a:cubicBezTo>
                  <a:cubicBezTo>
                    <a:pt x="19989" y="3234"/>
                    <a:pt x="20392" y="4146"/>
                    <a:pt x="20685" y="5058"/>
                  </a:cubicBezTo>
                  <a:cubicBezTo>
                    <a:pt x="20978" y="6012"/>
                    <a:pt x="21197" y="6965"/>
                    <a:pt x="21344" y="7919"/>
                  </a:cubicBezTo>
                  <a:cubicBezTo>
                    <a:pt x="21527" y="8914"/>
                    <a:pt x="21600" y="9909"/>
                    <a:pt x="21600" y="10904"/>
                  </a:cubicBezTo>
                  <a:cubicBezTo>
                    <a:pt x="21600" y="11857"/>
                    <a:pt x="21527" y="12852"/>
                    <a:pt x="21380" y="13806"/>
                  </a:cubicBezTo>
                  <a:cubicBezTo>
                    <a:pt x="21234" y="14759"/>
                    <a:pt x="21014" y="15671"/>
                    <a:pt x="20685" y="16625"/>
                  </a:cubicBezTo>
                  <a:cubicBezTo>
                    <a:pt x="20392" y="17537"/>
                    <a:pt x="20062" y="18408"/>
                    <a:pt x="19623" y="19195"/>
                  </a:cubicBezTo>
                  <a:cubicBezTo>
                    <a:pt x="19184" y="20025"/>
                    <a:pt x="18708" y="20854"/>
                    <a:pt x="18122" y="21600"/>
                  </a:cubicBezTo>
                  <a:cubicBezTo>
                    <a:pt x="17500" y="20978"/>
                    <a:pt x="17500" y="20978"/>
                    <a:pt x="17500" y="20978"/>
                  </a:cubicBezTo>
                  <a:cubicBezTo>
                    <a:pt x="18049" y="20315"/>
                    <a:pt x="18525" y="19569"/>
                    <a:pt x="18927" y="18781"/>
                  </a:cubicBezTo>
                  <a:cubicBezTo>
                    <a:pt x="19330" y="17993"/>
                    <a:pt x="19696" y="17164"/>
                    <a:pt x="19989" y="16293"/>
                  </a:cubicBezTo>
                  <a:cubicBezTo>
                    <a:pt x="20245" y="15423"/>
                    <a:pt x="20428" y="14552"/>
                    <a:pt x="20575" y="13640"/>
                  </a:cubicBezTo>
                  <a:cubicBezTo>
                    <a:pt x="20721" y="12769"/>
                    <a:pt x="20795" y="11857"/>
                    <a:pt x="20795" y="10904"/>
                  </a:cubicBezTo>
                  <a:cubicBezTo>
                    <a:pt x="20795" y="9950"/>
                    <a:pt x="20721" y="8997"/>
                    <a:pt x="20575" y="8084"/>
                  </a:cubicBezTo>
                  <a:cubicBezTo>
                    <a:pt x="20428" y="7131"/>
                    <a:pt x="20209" y="6260"/>
                    <a:pt x="19916" y="5390"/>
                  </a:cubicBezTo>
                  <a:cubicBezTo>
                    <a:pt x="19660" y="4519"/>
                    <a:pt x="19294" y="3690"/>
                    <a:pt x="18854" y="2902"/>
                  </a:cubicBezTo>
                  <a:cubicBezTo>
                    <a:pt x="18415" y="2073"/>
                    <a:pt x="17939" y="1327"/>
                    <a:pt x="17390" y="580"/>
                  </a:cubicBezTo>
                  <a:lnTo>
                    <a:pt x="17976" y="0"/>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114" name="Shape 3880">
              <a:extLst>
                <a:ext uri="{FF2B5EF4-FFF2-40B4-BE49-F238E27FC236}">
                  <a16:creationId xmlns:a16="http://schemas.microsoft.com/office/drawing/2014/main" id="{3175F8A4-047B-4C88-ACD2-239BD8EFC24E}"/>
                </a:ext>
              </a:extLst>
            </p:cNvPr>
            <p:cNvSpPr/>
            <p:nvPr/>
          </p:nvSpPr>
          <p:spPr>
            <a:xfrm>
              <a:off x="4715095" y="5197050"/>
              <a:ext cx="268884" cy="209132"/>
            </a:xfrm>
            <a:custGeom>
              <a:avLst/>
              <a:gdLst/>
              <a:ahLst/>
              <a:cxnLst>
                <a:cxn ang="0">
                  <a:pos x="wd2" y="hd2"/>
                </a:cxn>
                <a:cxn ang="5400000">
                  <a:pos x="wd2" y="hd2"/>
                </a:cxn>
                <a:cxn ang="10800000">
                  <a:pos x="wd2" y="hd2"/>
                </a:cxn>
                <a:cxn ang="16200000">
                  <a:pos x="wd2" y="hd2"/>
                </a:cxn>
              </a:cxnLst>
              <a:rect l="0" t="0" r="r" b="b"/>
              <a:pathLst>
                <a:path w="21600" h="21600" extrusionOk="0">
                  <a:moveTo>
                    <a:pt x="0" y="16659"/>
                  </a:moveTo>
                  <a:cubicBezTo>
                    <a:pt x="0" y="16424"/>
                    <a:pt x="37" y="16188"/>
                    <a:pt x="183" y="15953"/>
                  </a:cubicBezTo>
                  <a:cubicBezTo>
                    <a:pt x="293" y="15718"/>
                    <a:pt x="513" y="15529"/>
                    <a:pt x="769" y="15388"/>
                  </a:cubicBezTo>
                  <a:cubicBezTo>
                    <a:pt x="915" y="15294"/>
                    <a:pt x="1135" y="15200"/>
                    <a:pt x="1428" y="15059"/>
                  </a:cubicBezTo>
                  <a:cubicBezTo>
                    <a:pt x="1721" y="14918"/>
                    <a:pt x="2014" y="14776"/>
                    <a:pt x="2343" y="14635"/>
                  </a:cubicBezTo>
                  <a:cubicBezTo>
                    <a:pt x="2636" y="14494"/>
                    <a:pt x="2965" y="14353"/>
                    <a:pt x="3295" y="14212"/>
                  </a:cubicBezTo>
                  <a:cubicBezTo>
                    <a:pt x="3588" y="14118"/>
                    <a:pt x="3881" y="13976"/>
                    <a:pt x="4137" y="13835"/>
                  </a:cubicBezTo>
                  <a:cubicBezTo>
                    <a:pt x="4210" y="13835"/>
                    <a:pt x="4247" y="13835"/>
                    <a:pt x="4247" y="13788"/>
                  </a:cubicBezTo>
                  <a:cubicBezTo>
                    <a:pt x="4247" y="13741"/>
                    <a:pt x="4247" y="13600"/>
                    <a:pt x="4247" y="13365"/>
                  </a:cubicBezTo>
                  <a:cubicBezTo>
                    <a:pt x="4247" y="13176"/>
                    <a:pt x="4210" y="12988"/>
                    <a:pt x="4174" y="12800"/>
                  </a:cubicBezTo>
                  <a:cubicBezTo>
                    <a:pt x="4100" y="12612"/>
                    <a:pt x="4064" y="12424"/>
                    <a:pt x="3991" y="12282"/>
                  </a:cubicBezTo>
                  <a:cubicBezTo>
                    <a:pt x="3917" y="12047"/>
                    <a:pt x="3881" y="11812"/>
                    <a:pt x="3807" y="11576"/>
                  </a:cubicBezTo>
                  <a:cubicBezTo>
                    <a:pt x="3734" y="11294"/>
                    <a:pt x="3698" y="11012"/>
                    <a:pt x="3661" y="10729"/>
                  </a:cubicBezTo>
                  <a:cubicBezTo>
                    <a:pt x="3588" y="10588"/>
                    <a:pt x="3515" y="10447"/>
                    <a:pt x="3405" y="10165"/>
                  </a:cubicBezTo>
                  <a:cubicBezTo>
                    <a:pt x="3332" y="9929"/>
                    <a:pt x="3222" y="9600"/>
                    <a:pt x="3148" y="9129"/>
                  </a:cubicBezTo>
                  <a:cubicBezTo>
                    <a:pt x="3075" y="8753"/>
                    <a:pt x="3039" y="8518"/>
                    <a:pt x="3075" y="8329"/>
                  </a:cubicBezTo>
                  <a:cubicBezTo>
                    <a:pt x="3075" y="8141"/>
                    <a:pt x="3112" y="7953"/>
                    <a:pt x="3185" y="7812"/>
                  </a:cubicBezTo>
                  <a:cubicBezTo>
                    <a:pt x="3185" y="7718"/>
                    <a:pt x="3185" y="7718"/>
                    <a:pt x="3185" y="7718"/>
                  </a:cubicBezTo>
                  <a:cubicBezTo>
                    <a:pt x="3222" y="7671"/>
                    <a:pt x="3222" y="7435"/>
                    <a:pt x="3185" y="7012"/>
                  </a:cubicBezTo>
                  <a:cubicBezTo>
                    <a:pt x="3148" y="6635"/>
                    <a:pt x="3112" y="6259"/>
                    <a:pt x="3075" y="5882"/>
                  </a:cubicBezTo>
                  <a:cubicBezTo>
                    <a:pt x="3075" y="5647"/>
                    <a:pt x="3075" y="5271"/>
                    <a:pt x="3148" y="4800"/>
                  </a:cubicBezTo>
                  <a:cubicBezTo>
                    <a:pt x="3185" y="4282"/>
                    <a:pt x="3368" y="3812"/>
                    <a:pt x="3661" y="3388"/>
                  </a:cubicBezTo>
                  <a:cubicBezTo>
                    <a:pt x="3734" y="3247"/>
                    <a:pt x="3807" y="3106"/>
                    <a:pt x="3954" y="2965"/>
                  </a:cubicBezTo>
                  <a:cubicBezTo>
                    <a:pt x="4064" y="2824"/>
                    <a:pt x="4247" y="2682"/>
                    <a:pt x="4430" y="2588"/>
                  </a:cubicBezTo>
                  <a:cubicBezTo>
                    <a:pt x="4576" y="2447"/>
                    <a:pt x="4796" y="2353"/>
                    <a:pt x="5016" y="2259"/>
                  </a:cubicBezTo>
                  <a:cubicBezTo>
                    <a:pt x="5272" y="2165"/>
                    <a:pt x="5528" y="2071"/>
                    <a:pt x="5821" y="2071"/>
                  </a:cubicBezTo>
                  <a:cubicBezTo>
                    <a:pt x="6480" y="2071"/>
                    <a:pt x="6480" y="2071"/>
                    <a:pt x="6480" y="2071"/>
                  </a:cubicBezTo>
                  <a:cubicBezTo>
                    <a:pt x="6773" y="2071"/>
                    <a:pt x="7029" y="2165"/>
                    <a:pt x="7249" y="2259"/>
                  </a:cubicBezTo>
                  <a:cubicBezTo>
                    <a:pt x="7505" y="2353"/>
                    <a:pt x="7688" y="2447"/>
                    <a:pt x="7871" y="2588"/>
                  </a:cubicBezTo>
                  <a:cubicBezTo>
                    <a:pt x="8054" y="2682"/>
                    <a:pt x="8201" y="2824"/>
                    <a:pt x="8347" y="2965"/>
                  </a:cubicBezTo>
                  <a:cubicBezTo>
                    <a:pt x="8457" y="3106"/>
                    <a:pt x="8567" y="3247"/>
                    <a:pt x="8603" y="3388"/>
                  </a:cubicBezTo>
                  <a:cubicBezTo>
                    <a:pt x="8896" y="3812"/>
                    <a:pt x="9079" y="4282"/>
                    <a:pt x="9153" y="4800"/>
                  </a:cubicBezTo>
                  <a:cubicBezTo>
                    <a:pt x="9189" y="5271"/>
                    <a:pt x="9226" y="5647"/>
                    <a:pt x="9189" y="5882"/>
                  </a:cubicBezTo>
                  <a:cubicBezTo>
                    <a:pt x="9153" y="6259"/>
                    <a:pt x="9116" y="6635"/>
                    <a:pt x="9079" y="7012"/>
                  </a:cubicBezTo>
                  <a:cubicBezTo>
                    <a:pt x="9079" y="7435"/>
                    <a:pt x="9079" y="7671"/>
                    <a:pt x="9079" y="7718"/>
                  </a:cubicBezTo>
                  <a:cubicBezTo>
                    <a:pt x="9079" y="7812"/>
                    <a:pt x="9079" y="7812"/>
                    <a:pt x="9079" y="7812"/>
                  </a:cubicBezTo>
                  <a:cubicBezTo>
                    <a:pt x="9116" y="7953"/>
                    <a:pt x="9153" y="8141"/>
                    <a:pt x="9153" y="8329"/>
                  </a:cubicBezTo>
                  <a:cubicBezTo>
                    <a:pt x="9189" y="8518"/>
                    <a:pt x="9189" y="8753"/>
                    <a:pt x="9153" y="9129"/>
                  </a:cubicBezTo>
                  <a:cubicBezTo>
                    <a:pt x="9043" y="9600"/>
                    <a:pt x="8969" y="9929"/>
                    <a:pt x="8860" y="10165"/>
                  </a:cubicBezTo>
                  <a:cubicBezTo>
                    <a:pt x="8750" y="10447"/>
                    <a:pt x="8677" y="10588"/>
                    <a:pt x="8603" y="10729"/>
                  </a:cubicBezTo>
                  <a:cubicBezTo>
                    <a:pt x="8603" y="11012"/>
                    <a:pt x="8530" y="11294"/>
                    <a:pt x="8494" y="11576"/>
                  </a:cubicBezTo>
                  <a:cubicBezTo>
                    <a:pt x="8420" y="11812"/>
                    <a:pt x="8347" y="12047"/>
                    <a:pt x="8274" y="12282"/>
                  </a:cubicBezTo>
                  <a:cubicBezTo>
                    <a:pt x="8237" y="12376"/>
                    <a:pt x="8164" y="12518"/>
                    <a:pt x="8164" y="12706"/>
                  </a:cubicBezTo>
                  <a:cubicBezTo>
                    <a:pt x="8164" y="12894"/>
                    <a:pt x="8127" y="13129"/>
                    <a:pt x="8127" y="13365"/>
                  </a:cubicBezTo>
                  <a:cubicBezTo>
                    <a:pt x="8127" y="13600"/>
                    <a:pt x="8127" y="13741"/>
                    <a:pt x="8127" y="13788"/>
                  </a:cubicBezTo>
                  <a:cubicBezTo>
                    <a:pt x="8127" y="13835"/>
                    <a:pt x="8164" y="13882"/>
                    <a:pt x="8237" y="13929"/>
                  </a:cubicBezTo>
                  <a:cubicBezTo>
                    <a:pt x="8384" y="13976"/>
                    <a:pt x="8567" y="14024"/>
                    <a:pt x="8786" y="14118"/>
                  </a:cubicBezTo>
                  <a:cubicBezTo>
                    <a:pt x="9006" y="14165"/>
                    <a:pt x="9189" y="14306"/>
                    <a:pt x="9445" y="14400"/>
                  </a:cubicBezTo>
                  <a:cubicBezTo>
                    <a:pt x="9628" y="14494"/>
                    <a:pt x="9812" y="14588"/>
                    <a:pt x="10031" y="14682"/>
                  </a:cubicBezTo>
                  <a:cubicBezTo>
                    <a:pt x="10287" y="14776"/>
                    <a:pt x="10471" y="14871"/>
                    <a:pt x="10654" y="14965"/>
                  </a:cubicBezTo>
                  <a:cubicBezTo>
                    <a:pt x="10837" y="14871"/>
                    <a:pt x="10983" y="14824"/>
                    <a:pt x="11129" y="14729"/>
                  </a:cubicBezTo>
                  <a:cubicBezTo>
                    <a:pt x="11276" y="14682"/>
                    <a:pt x="11422" y="14635"/>
                    <a:pt x="11569" y="14588"/>
                  </a:cubicBezTo>
                  <a:cubicBezTo>
                    <a:pt x="11605" y="14541"/>
                    <a:pt x="11642" y="14494"/>
                    <a:pt x="11642" y="14447"/>
                  </a:cubicBezTo>
                  <a:cubicBezTo>
                    <a:pt x="11679" y="14447"/>
                    <a:pt x="11679" y="14259"/>
                    <a:pt x="11679" y="13976"/>
                  </a:cubicBezTo>
                  <a:cubicBezTo>
                    <a:pt x="11679" y="13741"/>
                    <a:pt x="11642" y="13506"/>
                    <a:pt x="11569" y="13224"/>
                  </a:cubicBezTo>
                  <a:cubicBezTo>
                    <a:pt x="11496" y="12988"/>
                    <a:pt x="11459" y="12753"/>
                    <a:pt x="11386" y="12565"/>
                  </a:cubicBezTo>
                  <a:cubicBezTo>
                    <a:pt x="11276" y="12329"/>
                    <a:pt x="11203" y="12047"/>
                    <a:pt x="11129" y="11718"/>
                  </a:cubicBezTo>
                  <a:cubicBezTo>
                    <a:pt x="11056" y="11388"/>
                    <a:pt x="10983" y="11059"/>
                    <a:pt x="10946" y="10682"/>
                  </a:cubicBezTo>
                  <a:cubicBezTo>
                    <a:pt x="10873" y="10541"/>
                    <a:pt x="10763" y="10353"/>
                    <a:pt x="10617" y="10024"/>
                  </a:cubicBezTo>
                  <a:cubicBezTo>
                    <a:pt x="10507" y="9741"/>
                    <a:pt x="10397" y="9271"/>
                    <a:pt x="10324" y="8706"/>
                  </a:cubicBezTo>
                  <a:cubicBezTo>
                    <a:pt x="10251" y="8282"/>
                    <a:pt x="10214" y="7906"/>
                    <a:pt x="10251" y="7718"/>
                  </a:cubicBezTo>
                  <a:cubicBezTo>
                    <a:pt x="10287" y="7482"/>
                    <a:pt x="10287" y="7294"/>
                    <a:pt x="10324" y="7106"/>
                  </a:cubicBezTo>
                  <a:cubicBezTo>
                    <a:pt x="10324" y="7059"/>
                    <a:pt x="10361" y="7059"/>
                    <a:pt x="10397" y="7012"/>
                  </a:cubicBezTo>
                  <a:cubicBezTo>
                    <a:pt x="10397" y="6871"/>
                    <a:pt x="10361" y="6588"/>
                    <a:pt x="10361" y="6118"/>
                  </a:cubicBezTo>
                  <a:cubicBezTo>
                    <a:pt x="10361" y="5647"/>
                    <a:pt x="10287" y="5176"/>
                    <a:pt x="10251" y="4659"/>
                  </a:cubicBezTo>
                  <a:cubicBezTo>
                    <a:pt x="10178" y="4376"/>
                    <a:pt x="10178" y="3953"/>
                    <a:pt x="10287" y="3341"/>
                  </a:cubicBezTo>
                  <a:cubicBezTo>
                    <a:pt x="10397" y="2776"/>
                    <a:pt x="10580" y="2212"/>
                    <a:pt x="10910" y="1647"/>
                  </a:cubicBezTo>
                  <a:cubicBezTo>
                    <a:pt x="11020" y="1459"/>
                    <a:pt x="11166" y="1271"/>
                    <a:pt x="11313" y="1082"/>
                  </a:cubicBezTo>
                  <a:cubicBezTo>
                    <a:pt x="11459" y="894"/>
                    <a:pt x="11642" y="753"/>
                    <a:pt x="11862" y="612"/>
                  </a:cubicBezTo>
                  <a:cubicBezTo>
                    <a:pt x="12081" y="471"/>
                    <a:pt x="12338" y="329"/>
                    <a:pt x="12631" y="188"/>
                  </a:cubicBezTo>
                  <a:cubicBezTo>
                    <a:pt x="12923" y="47"/>
                    <a:pt x="13253" y="0"/>
                    <a:pt x="13619" y="0"/>
                  </a:cubicBezTo>
                  <a:cubicBezTo>
                    <a:pt x="14424" y="0"/>
                    <a:pt x="14424" y="0"/>
                    <a:pt x="14424" y="0"/>
                  </a:cubicBezTo>
                  <a:cubicBezTo>
                    <a:pt x="14791" y="0"/>
                    <a:pt x="15120" y="47"/>
                    <a:pt x="15376" y="188"/>
                  </a:cubicBezTo>
                  <a:cubicBezTo>
                    <a:pt x="15669" y="329"/>
                    <a:pt x="15925" y="471"/>
                    <a:pt x="16145" y="612"/>
                  </a:cubicBezTo>
                  <a:cubicBezTo>
                    <a:pt x="16365" y="753"/>
                    <a:pt x="16548" y="894"/>
                    <a:pt x="16731" y="1082"/>
                  </a:cubicBezTo>
                  <a:cubicBezTo>
                    <a:pt x="16877" y="1271"/>
                    <a:pt x="17024" y="1459"/>
                    <a:pt x="17097" y="1647"/>
                  </a:cubicBezTo>
                  <a:cubicBezTo>
                    <a:pt x="17463" y="2212"/>
                    <a:pt x="17683" y="2776"/>
                    <a:pt x="17756" y="3341"/>
                  </a:cubicBezTo>
                  <a:cubicBezTo>
                    <a:pt x="17829" y="3953"/>
                    <a:pt x="17866" y="4376"/>
                    <a:pt x="17829" y="4659"/>
                  </a:cubicBezTo>
                  <a:cubicBezTo>
                    <a:pt x="17756" y="5176"/>
                    <a:pt x="17719" y="5647"/>
                    <a:pt x="17683" y="6118"/>
                  </a:cubicBezTo>
                  <a:cubicBezTo>
                    <a:pt x="17646" y="6588"/>
                    <a:pt x="17646" y="6871"/>
                    <a:pt x="17683" y="7012"/>
                  </a:cubicBezTo>
                  <a:cubicBezTo>
                    <a:pt x="17683" y="7059"/>
                    <a:pt x="17683" y="7059"/>
                    <a:pt x="17683" y="7106"/>
                  </a:cubicBezTo>
                  <a:cubicBezTo>
                    <a:pt x="17756" y="7294"/>
                    <a:pt x="17793" y="7482"/>
                    <a:pt x="17793" y="7718"/>
                  </a:cubicBezTo>
                  <a:cubicBezTo>
                    <a:pt x="17829" y="7906"/>
                    <a:pt x="17793" y="8282"/>
                    <a:pt x="17719" y="8706"/>
                  </a:cubicBezTo>
                  <a:cubicBezTo>
                    <a:pt x="17646" y="9271"/>
                    <a:pt x="17536" y="9741"/>
                    <a:pt x="17426" y="10024"/>
                  </a:cubicBezTo>
                  <a:cubicBezTo>
                    <a:pt x="17317" y="10353"/>
                    <a:pt x="17170" y="10541"/>
                    <a:pt x="17060" y="10682"/>
                  </a:cubicBezTo>
                  <a:cubicBezTo>
                    <a:pt x="17024" y="11059"/>
                    <a:pt x="16951" y="11388"/>
                    <a:pt x="16877" y="11718"/>
                  </a:cubicBezTo>
                  <a:cubicBezTo>
                    <a:pt x="16804" y="12047"/>
                    <a:pt x="16731" y="12329"/>
                    <a:pt x="16621" y="12565"/>
                  </a:cubicBezTo>
                  <a:cubicBezTo>
                    <a:pt x="16584" y="12753"/>
                    <a:pt x="16548" y="12941"/>
                    <a:pt x="16548" y="13129"/>
                  </a:cubicBezTo>
                  <a:cubicBezTo>
                    <a:pt x="16511" y="13365"/>
                    <a:pt x="16475" y="13647"/>
                    <a:pt x="16475" y="13976"/>
                  </a:cubicBezTo>
                  <a:cubicBezTo>
                    <a:pt x="16475" y="14259"/>
                    <a:pt x="16475" y="14447"/>
                    <a:pt x="16511" y="14494"/>
                  </a:cubicBezTo>
                  <a:cubicBezTo>
                    <a:pt x="16511" y="14541"/>
                    <a:pt x="16548" y="14588"/>
                    <a:pt x="16584" y="14588"/>
                  </a:cubicBezTo>
                  <a:cubicBezTo>
                    <a:pt x="16914" y="14729"/>
                    <a:pt x="17317" y="14871"/>
                    <a:pt x="17683" y="15059"/>
                  </a:cubicBezTo>
                  <a:cubicBezTo>
                    <a:pt x="18085" y="15247"/>
                    <a:pt x="18488" y="15388"/>
                    <a:pt x="18927" y="15576"/>
                  </a:cubicBezTo>
                  <a:cubicBezTo>
                    <a:pt x="19294" y="15765"/>
                    <a:pt x="19660" y="15953"/>
                    <a:pt x="20026" y="16141"/>
                  </a:cubicBezTo>
                  <a:cubicBezTo>
                    <a:pt x="20355" y="16282"/>
                    <a:pt x="20648" y="16424"/>
                    <a:pt x="20831" y="16565"/>
                  </a:cubicBezTo>
                  <a:cubicBezTo>
                    <a:pt x="21124" y="16706"/>
                    <a:pt x="21344" y="16941"/>
                    <a:pt x="21454" y="17224"/>
                  </a:cubicBezTo>
                  <a:cubicBezTo>
                    <a:pt x="21527" y="17506"/>
                    <a:pt x="21600" y="17788"/>
                    <a:pt x="21600" y="18024"/>
                  </a:cubicBezTo>
                  <a:cubicBezTo>
                    <a:pt x="21600" y="18306"/>
                    <a:pt x="21600" y="18776"/>
                    <a:pt x="21600" y="19388"/>
                  </a:cubicBezTo>
                  <a:cubicBezTo>
                    <a:pt x="21600" y="20047"/>
                    <a:pt x="21600" y="20424"/>
                    <a:pt x="21600" y="20612"/>
                  </a:cubicBezTo>
                  <a:cubicBezTo>
                    <a:pt x="21600" y="20800"/>
                    <a:pt x="21527" y="21035"/>
                    <a:pt x="21417" y="21224"/>
                  </a:cubicBezTo>
                  <a:cubicBezTo>
                    <a:pt x="21307" y="21459"/>
                    <a:pt x="21124" y="21600"/>
                    <a:pt x="20831" y="21600"/>
                  </a:cubicBezTo>
                  <a:cubicBezTo>
                    <a:pt x="20612" y="21600"/>
                    <a:pt x="19769" y="21600"/>
                    <a:pt x="18342" y="21600"/>
                  </a:cubicBezTo>
                  <a:cubicBezTo>
                    <a:pt x="16914" y="21600"/>
                    <a:pt x="15779" y="21600"/>
                    <a:pt x="14900" y="21600"/>
                  </a:cubicBezTo>
                  <a:cubicBezTo>
                    <a:pt x="14644" y="21600"/>
                    <a:pt x="14388" y="21600"/>
                    <a:pt x="14058" y="21600"/>
                  </a:cubicBezTo>
                  <a:cubicBezTo>
                    <a:pt x="13912" y="21600"/>
                    <a:pt x="13912" y="21600"/>
                    <a:pt x="13912" y="21600"/>
                  </a:cubicBezTo>
                  <a:cubicBezTo>
                    <a:pt x="13619" y="21600"/>
                    <a:pt x="13326" y="21600"/>
                    <a:pt x="13070" y="21600"/>
                  </a:cubicBezTo>
                  <a:cubicBezTo>
                    <a:pt x="12228" y="21600"/>
                    <a:pt x="11093" y="21600"/>
                    <a:pt x="9665" y="21600"/>
                  </a:cubicBezTo>
                  <a:cubicBezTo>
                    <a:pt x="8237" y="21600"/>
                    <a:pt x="7395" y="21600"/>
                    <a:pt x="7176" y="21600"/>
                  </a:cubicBezTo>
                  <a:cubicBezTo>
                    <a:pt x="6883" y="21600"/>
                    <a:pt x="6663" y="21459"/>
                    <a:pt x="6553" y="21224"/>
                  </a:cubicBezTo>
                  <a:cubicBezTo>
                    <a:pt x="6443" y="21035"/>
                    <a:pt x="6370" y="20800"/>
                    <a:pt x="6370" y="20612"/>
                  </a:cubicBezTo>
                  <a:cubicBezTo>
                    <a:pt x="6370" y="20518"/>
                    <a:pt x="6370" y="20376"/>
                    <a:pt x="6370" y="20188"/>
                  </a:cubicBezTo>
                  <a:cubicBezTo>
                    <a:pt x="6370" y="20000"/>
                    <a:pt x="6370" y="19812"/>
                    <a:pt x="6370" y="19576"/>
                  </a:cubicBezTo>
                  <a:cubicBezTo>
                    <a:pt x="6297" y="19576"/>
                    <a:pt x="6260" y="19576"/>
                    <a:pt x="6187" y="19576"/>
                  </a:cubicBezTo>
                  <a:cubicBezTo>
                    <a:pt x="6041" y="19576"/>
                    <a:pt x="6041" y="19576"/>
                    <a:pt x="6041" y="19576"/>
                  </a:cubicBezTo>
                  <a:cubicBezTo>
                    <a:pt x="5821" y="19576"/>
                    <a:pt x="5601" y="19576"/>
                    <a:pt x="5382" y="19576"/>
                  </a:cubicBezTo>
                  <a:cubicBezTo>
                    <a:pt x="4686" y="19576"/>
                    <a:pt x="3771" y="19576"/>
                    <a:pt x="2599" y="19576"/>
                  </a:cubicBezTo>
                  <a:cubicBezTo>
                    <a:pt x="1464" y="19576"/>
                    <a:pt x="805" y="19576"/>
                    <a:pt x="622" y="19576"/>
                  </a:cubicBezTo>
                  <a:cubicBezTo>
                    <a:pt x="366" y="19576"/>
                    <a:pt x="183" y="19435"/>
                    <a:pt x="110" y="19247"/>
                  </a:cubicBezTo>
                  <a:cubicBezTo>
                    <a:pt x="37" y="19059"/>
                    <a:pt x="0" y="18871"/>
                    <a:pt x="0" y="18776"/>
                  </a:cubicBezTo>
                  <a:cubicBezTo>
                    <a:pt x="0" y="18588"/>
                    <a:pt x="0" y="18259"/>
                    <a:pt x="0" y="17741"/>
                  </a:cubicBezTo>
                  <a:cubicBezTo>
                    <a:pt x="0" y="17224"/>
                    <a:pt x="0" y="16894"/>
                    <a:pt x="0" y="16659"/>
                  </a:cubicBezTo>
                  <a:close/>
                  <a:moveTo>
                    <a:pt x="805" y="16659"/>
                  </a:moveTo>
                  <a:cubicBezTo>
                    <a:pt x="805" y="18494"/>
                    <a:pt x="805" y="18494"/>
                    <a:pt x="805" y="18494"/>
                  </a:cubicBezTo>
                  <a:cubicBezTo>
                    <a:pt x="6370" y="18494"/>
                    <a:pt x="6370" y="18494"/>
                    <a:pt x="6370" y="18494"/>
                  </a:cubicBezTo>
                  <a:cubicBezTo>
                    <a:pt x="6370" y="18447"/>
                    <a:pt x="6370" y="18353"/>
                    <a:pt x="6370" y="18259"/>
                  </a:cubicBezTo>
                  <a:cubicBezTo>
                    <a:pt x="6370" y="18165"/>
                    <a:pt x="6370" y="18118"/>
                    <a:pt x="6370" y="18024"/>
                  </a:cubicBezTo>
                  <a:cubicBezTo>
                    <a:pt x="6370" y="17788"/>
                    <a:pt x="6443" y="17506"/>
                    <a:pt x="6626" y="17176"/>
                  </a:cubicBezTo>
                  <a:cubicBezTo>
                    <a:pt x="6773" y="16894"/>
                    <a:pt x="7029" y="16659"/>
                    <a:pt x="7322" y="16471"/>
                  </a:cubicBezTo>
                  <a:cubicBezTo>
                    <a:pt x="7542" y="16376"/>
                    <a:pt x="7871" y="16235"/>
                    <a:pt x="8237" y="16047"/>
                  </a:cubicBezTo>
                  <a:cubicBezTo>
                    <a:pt x="8603" y="15859"/>
                    <a:pt x="9006" y="15671"/>
                    <a:pt x="9445" y="15435"/>
                  </a:cubicBezTo>
                  <a:cubicBezTo>
                    <a:pt x="9189" y="15388"/>
                    <a:pt x="8933" y="15247"/>
                    <a:pt x="8677" y="15153"/>
                  </a:cubicBezTo>
                  <a:cubicBezTo>
                    <a:pt x="8420" y="15012"/>
                    <a:pt x="8201" y="14918"/>
                    <a:pt x="7981" y="14918"/>
                  </a:cubicBezTo>
                  <a:cubicBezTo>
                    <a:pt x="7652" y="14729"/>
                    <a:pt x="7468" y="14494"/>
                    <a:pt x="7395" y="14212"/>
                  </a:cubicBezTo>
                  <a:cubicBezTo>
                    <a:pt x="7359" y="13882"/>
                    <a:pt x="7322" y="13600"/>
                    <a:pt x="7322" y="13365"/>
                  </a:cubicBezTo>
                  <a:cubicBezTo>
                    <a:pt x="7322" y="13035"/>
                    <a:pt x="7359" y="12753"/>
                    <a:pt x="7395" y="12518"/>
                  </a:cubicBezTo>
                  <a:cubicBezTo>
                    <a:pt x="7395" y="12282"/>
                    <a:pt x="7468" y="12047"/>
                    <a:pt x="7505" y="11812"/>
                  </a:cubicBezTo>
                  <a:cubicBezTo>
                    <a:pt x="7578" y="11671"/>
                    <a:pt x="7652" y="11482"/>
                    <a:pt x="7725" y="11247"/>
                  </a:cubicBezTo>
                  <a:cubicBezTo>
                    <a:pt x="7761" y="11012"/>
                    <a:pt x="7798" y="10824"/>
                    <a:pt x="7798" y="10588"/>
                  </a:cubicBezTo>
                  <a:cubicBezTo>
                    <a:pt x="7871" y="10306"/>
                    <a:pt x="7871" y="10306"/>
                    <a:pt x="7871" y="10306"/>
                  </a:cubicBezTo>
                  <a:cubicBezTo>
                    <a:pt x="7981" y="10071"/>
                    <a:pt x="7981" y="10071"/>
                    <a:pt x="7981" y="10071"/>
                  </a:cubicBezTo>
                  <a:cubicBezTo>
                    <a:pt x="8018" y="10024"/>
                    <a:pt x="8091" y="9929"/>
                    <a:pt x="8127" y="9741"/>
                  </a:cubicBezTo>
                  <a:cubicBezTo>
                    <a:pt x="8201" y="9600"/>
                    <a:pt x="8274" y="9318"/>
                    <a:pt x="8347" y="8941"/>
                  </a:cubicBezTo>
                  <a:cubicBezTo>
                    <a:pt x="8347" y="8659"/>
                    <a:pt x="8384" y="8471"/>
                    <a:pt x="8384" y="8424"/>
                  </a:cubicBezTo>
                  <a:cubicBezTo>
                    <a:pt x="8384" y="8329"/>
                    <a:pt x="8384" y="8282"/>
                    <a:pt x="8384" y="8235"/>
                  </a:cubicBezTo>
                  <a:cubicBezTo>
                    <a:pt x="8347" y="8188"/>
                    <a:pt x="8347" y="8141"/>
                    <a:pt x="8347" y="8094"/>
                  </a:cubicBezTo>
                  <a:cubicBezTo>
                    <a:pt x="8347" y="8047"/>
                    <a:pt x="8311" y="8000"/>
                    <a:pt x="8274" y="7953"/>
                  </a:cubicBezTo>
                  <a:cubicBezTo>
                    <a:pt x="8237" y="7718"/>
                    <a:pt x="8237" y="7341"/>
                    <a:pt x="8274" y="6871"/>
                  </a:cubicBezTo>
                  <a:cubicBezTo>
                    <a:pt x="8311" y="6400"/>
                    <a:pt x="8347" y="5976"/>
                    <a:pt x="8420" y="5694"/>
                  </a:cubicBezTo>
                  <a:cubicBezTo>
                    <a:pt x="8420" y="5600"/>
                    <a:pt x="8420" y="5365"/>
                    <a:pt x="8347" y="5035"/>
                  </a:cubicBezTo>
                  <a:cubicBezTo>
                    <a:pt x="8311" y="4706"/>
                    <a:pt x="8201" y="4376"/>
                    <a:pt x="7981" y="4047"/>
                  </a:cubicBezTo>
                  <a:cubicBezTo>
                    <a:pt x="7871" y="3859"/>
                    <a:pt x="7688" y="3624"/>
                    <a:pt x="7468" y="3435"/>
                  </a:cubicBezTo>
                  <a:cubicBezTo>
                    <a:pt x="7212" y="3247"/>
                    <a:pt x="6883" y="3106"/>
                    <a:pt x="6443" y="3059"/>
                  </a:cubicBezTo>
                  <a:cubicBezTo>
                    <a:pt x="5858" y="3059"/>
                    <a:pt x="5858" y="3059"/>
                    <a:pt x="5858" y="3059"/>
                  </a:cubicBezTo>
                  <a:cubicBezTo>
                    <a:pt x="5675" y="3106"/>
                    <a:pt x="5492" y="3153"/>
                    <a:pt x="5345" y="3200"/>
                  </a:cubicBezTo>
                  <a:cubicBezTo>
                    <a:pt x="5199" y="3247"/>
                    <a:pt x="5052" y="3294"/>
                    <a:pt x="4906" y="3388"/>
                  </a:cubicBezTo>
                  <a:cubicBezTo>
                    <a:pt x="4759" y="3482"/>
                    <a:pt x="4649" y="3576"/>
                    <a:pt x="4540" y="3671"/>
                  </a:cubicBezTo>
                  <a:cubicBezTo>
                    <a:pt x="4430" y="3765"/>
                    <a:pt x="4357" y="3906"/>
                    <a:pt x="4283" y="4047"/>
                  </a:cubicBezTo>
                  <a:cubicBezTo>
                    <a:pt x="4100" y="4376"/>
                    <a:pt x="3954" y="4706"/>
                    <a:pt x="3917" y="5035"/>
                  </a:cubicBezTo>
                  <a:cubicBezTo>
                    <a:pt x="3881" y="5365"/>
                    <a:pt x="3844" y="5600"/>
                    <a:pt x="3844" y="5694"/>
                  </a:cubicBezTo>
                  <a:cubicBezTo>
                    <a:pt x="3917" y="5929"/>
                    <a:pt x="3954" y="6353"/>
                    <a:pt x="3991" y="6824"/>
                  </a:cubicBezTo>
                  <a:cubicBezTo>
                    <a:pt x="4027" y="7341"/>
                    <a:pt x="4027" y="7718"/>
                    <a:pt x="3991" y="7953"/>
                  </a:cubicBezTo>
                  <a:cubicBezTo>
                    <a:pt x="3954" y="7953"/>
                    <a:pt x="3954" y="7953"/>
                    <a:pt x="3954" y="7953"/>
                  </a:cubicBezTo>
                  <a:cubicBezTo>
                    <a:pt x="3954" y="8047"/>
                    <a:pt x="3954" y="8047"/>
                    <a:pt x="3954" y="8047"/>
                  </a:cubicBezTo>
                  <a:cubicBezTo>
                    <a:pt x="3954" y="8094"/>
                    <a:pt x="3954" y="8141"/>
                    <a:pt x="3954" y="8141"/>
                  </a:cubicBezTo>
                  <a:cubicBezTo>
                    <a:pt x="3917" y="8141"/>
                    <a:pt x="3917" y="8141"/>
                    <a:pt x="3917" y="8141"/>
                  </a:cubicBezTo>
                  <a:cubicBezTo>
                    <a:pt x="3917" y="8235"/>
                    <a:pt x="3917" y="8235"/>
                    <a:pt x="3917" y="8235"/>
                  </a:cubicBezTo>
                  <a:cubicBezTo>
                    <a:pt x="3917" y="8282"/>
                    <a:pt x="3917" y="8329"/>
                    <a:pt x="3917" y="8424"/>
                  </a:cubicBezTo>
                  <a:cubicBezTo>
                    <a:pt x="3917" y="8471"/>
                    <a:pt x="3917" y="8659"/>
                    <a:pt x="3954" y="8941"/>
                  </a:cubicBezTo>
                  <a:cubicBezTo>
                    <a:pt x="4027" y="9318"/>
                    <a:pt x="4064" y="9600"/>
                    <a:pt x="4137" y="9741"/>
                  </a:cubicBezTo>
                  <a:cubicBezTo>
                    <a:pt x="4210" y="9929"/>
                    <a:pt x="4247" y="10024"/>
                    <a:pt x="4283" y="10071"/>
                  </a:cubicBezTo>
                  <a:cubicBezTo>
                    <a:pt x="4430" y="10306"/>
                    <a:pt x="4430" y="10306"/>
                    <a:pt x="4430" y="10306"/>
                  </a:cubicBezTo>
                  <a:cubicBezTo>
                    <a:pt x="4466" y="10588"/>
                    <a:pt x="4466" y="10588"/>
                    <a:pt x="4466" y="10588"/>
                  </a:cubicBezTo>
                  <a:cubicBezTo>
                    <a:pt x="4466" y="10824"/>
                    <a:pt x="4503" y="11012"/>
                    <a:pt x="4576" y="11247"/>
                  </a:cubicBezTo>
                  <a:cubicBezTo>
                    <a:pt x="4613" y="11482"/>
                    <a:pt x="4686" y="11671"/>
                    <a:pt x="4723" y="11765"/>
                  </a:cubicBezTo>
                  <a:cubicBezTo>
                    <a:pt x="4796" y="12000"/>
                    <a:pt x="4869" y="12282"/>
                    <a:pt x="4942" y="12518"/>
                  </a:cubicBezTo>
                  <a:cubicBezTo>
                    <a:pt x="5016" y="12800"/>
                    <a:pt x="5052" y="13082"/>
                    <a:pt x="5052" y="13365"/>
                  </a:cubicBezTo>
                  <a:cubicBezTo>
                    <a:pt x="5052" y="13553"/>
                    <a:pt x="5016" y="13835"/>
                    <a:pt x="4979" y="14165"/>
                  </a:cubicBezTo>
                  <a:cubicBezTo>
                    <a:pt x="4942" y="14494"/>
                    <a:pt x="4723" y="14729"/>
                    <a:pt x="4393" y="14824"/>
                  </a:cubicBezTo>
                  <a:cubicBezTo>
                    <a:pt x="4137" y="14965"/>
                    <a:pt x="3844" y="15106"/>
                    <a:pt x="3551" y="15200"/>
                  </a:cubicBezTo>
                  <a:cubicBezTo>
                    <a:pt x="3222" y="15341"/>
                    <a:pt x="2929" y="15435"/>
                    <a:pt x="2599" y="15576"/>
                  </a:cubicBezTo>
                  <a:cubicBezTo>
                    <a:pt x="2306" y="15718"/>
                    <a:pt x="2014" y="15859"/>
                    <a:pt x="1721" y="16000"/>
                  </a:cubicBezTo>
                  <a:cubicBezTo>
                    <a:pt x="1464" y="16141"/>
                    <a:pt x="1245" y="16235"/>
                    <a:pt x="1025" y="16376"/>
                  </a:cubicBezTo>
                  <a:cubicBezTo>
                    <a:pt x="952" y="16424"/>
                    <a:pt x="879" y="16471"/>
                    <a:pt x="842" y="16518"/>
                  </a:cubicBezTo>
                  <a:cubicBezTo>
                    <a:pt x="805" y="16565"/>
                    <a:pt x="805" y="16659"/>
                    <a:pt x="805" y="16659"/>
                  </a:cubicBezTo>
                  <a:close/>
                  <a:moveTo>
                    <a:pt x="7176" y="18024"/>
                  </a:moveTo>
                  <a:cubicBezTo>
                    <a:pt x="7176" y="20612"/>
                    <a:pt x="7176" y="20612"/>
                    <a:pt x="7176" y="20612"/>
                  </a:cubicBezTo>
                  <a:cubicBezTo>
                    <a:pt x="20758" y="20612"/>
                    <a:pt x="20758" y="20612"/>
                    <a:pt x="20758" y="20612"/>
                  </a:cubicBezTo>
                  <a:cubicBezTo>
                    <a:pt x="20758" y="18024"/>
                    <a:pt x="20758" y="18024"/>
                    <a:pt x="20758" y="18024"/>
                  </a:cubicBezTo>
                  <a:cubicBezTo>
                    <a:pt x="20758" y="17882"/>
                    <a:pt x="20758" y="17788"/>
                    <a:pt x="20721" y="17694"/>
                  </a:cubicBezTo>
                  <a:cubicBezTo>
                    <a:pt x="20685" y="17647"/>
                    <a:pt x="20612" y="17553"/>
                    <a:pt x="20502" y="17459"/>
                  </a:cubicBezTo>
                  <a:cubicBezTo>
                    <a:pt x="20282" y="17365"/>
                    <a:pt x="20026" y="17224"/>
                    <a:pt x="19696" y="17035"/>
                  </a:cubicBezTo>
                  <a:cubicBezTo>
                    <a:pt x="19367" y="16894"/>
                    <a:pt x="19001" y="16706"/>
                    <a:pt x="18635" y="16565"/>
                  </a:cubicBezTo>
                  <a:cubicBezTo>
                    <a:pt x="18232" y="16376"/>
                    <a:pt x="17866" y="16235"/>
                    <a:pt x="17426" y="16047"/>
                  </a:cubicBezTo>
                  <a:cubicBezTo>
                    <a:pt x="17024" y="15859"/>
                    <a:pt x="16658" y="15718"/>
                    <a:pt x="16328" y="15576"/>
                  </a:cubicBezTo>
                  <a:cubicBezTo>
                    <a:pt x="16035" y="15435"/>
                    <a:pt x="15816" y="15247"/>
                    <a:pt x="15779" y="14918"/>
                  </a:cubicBezTo>
                  <a:cubicBezTo>
                    <a:pt x="15706" y="14588"/>
                    <a:pt x="15669" y="14259"/>
                    <a:pt x="15669" y="13976"/>
                  </a:cubicBezTo>
                  <a:cubicBezTo>
                    <a:pt x="15669" y="13553"/>
                    <a:pt x="15706" y="13224"/>
                    <a:pt x="15742" y="12941"/>
                  </a:cubicBezTo>
                  <a:cubicBezTo>
                    <a:pt x="15779" y="12659"/>
                    <a:pt x="15852" y="12376"/>
                    <a:pt x="15925" y="12141"/>
                  </a:cubicBezTo>
                  <a:cubicBezTo>
                    <a:pt x="15962" y="11953"/>
                    <a:pt x="16035" y="11671"/>
                    <a:pt x="16145" y="11388"/>
                  </a:cubicBezTo>
                  <a:cubicBezTo>
                    <a:pt x="16218" y="11106"/>
                    <a:pt x="16255" y="10824"/>
                    <a:pt x="16292" y="10541"/>
                  </a:cubicBezTo>
                  <a:cubicBezTo>
                    <a:pt x="16292" y="10259"/>
                    <a:pt x="16292" y="10259"/>
                    <a:pt x="16292" y="10259"/>
                  </a:cubicBezTo>
                  <a:cubicBezTo>
                    <a:pt x="16475" y="9976"/>
                    <a:pt x="16475" y="9976"/>
                    <a:pt x="16475" y="9976"/>
                  </a:cubicBezTo>
                  <a:cubicBezTo>
                    <a:pt x="16511" y="9976"/>
                    <a:pt x="16584" y="9835"/>
                    <a:pt x="16658" y="9600"/>
                  </a:cubicBezTo>
                  <a:cubicBezTo>
                    <a:pt x="16767" y="9365"/>
                    <a:pt x="16841" y="9035"/>
                    <a:pt x="16914" y="8518"/>
                  </a:cubicBezTo>
                  <a:cubicBezTo>
                    <a:pt x="16987" y="8141"/>
                    <a:pt x="16987" y="7906"/>
                    <a:pt x="16987" y="7812"/>
                  </a:cubicBezTo>
                  <a:cubicBezTo>
                    <a:pt x="16951" y="7671"/>
                    <a:pt x="16951" y="7576"/>
                    <a:pt x="16951" y="7482"/>
                  </a:cubicBezTo>
                  <a:cubicBezTo>
                    <a:pt x="16914" y="7435"/>
                    <a:pt x="16914" y="7388"/>
                    <a:pt x="16914" y="7341"/>
                  </a:cubicBezTo>
                  <a:cubicBezTo>
                    <a:pt x="16914" y="7341"/>
                    <a:pt x="16914" y="7294"/>
                    <a:pt x="16877" y="7247"/>
                  </a:cubicBezTo>
                  <a:cubicBezTo>
                    <a:pt x="16877" y="7200"/>
                    <a:pt x="16877" y="7200"/>
                    <a:pt x="16877" y="7200"/>
                  </a:cubicBezTo>
                  <a:cubicBezTo>
                    <a:pt x="16841" y="6965"/>
                    <a:pt x="16841" y="6588"/>
                    <a:pt x="16877" y="5976"/>
                  </a:cubicBezTo>
                  <a:cubicBezTo>
                    <a:pt x="16914" y="5412"/>
                    <a:pt x="16951" y="4894"/>
                    <a:pt x="17024" y="4471"/>
                  </a:cubicBezTo>
                  <a:cubicBezTo>
                    <a:pt x="17024" y="4329"/>
                    <a:pt x="17024" y="4000"/>
                    <a:pt x="16951" y="3576"/>
                  </a:cubicBezTo>
                  <a:cubicBezTo>
                    <a:pt x="16914" y="3106"/>
                    <a:pt x="16731" y="2682"/>
                    <a:pt x="16475" y="2259"/>
                  </a:cubicBezTo>
                  <a:cubicBezTo>
                    <a:pt x="16401" y="2165"/>
                    <a:pt x="16292" y="2024"/>
                    <a:pt x="16182" y="1882"/>
                  </a:cubicBezTo>
                  <a:cubicBezTo>
                    <a:pt x="16072" y="1741"/>
                    <a:pt x="15925" y="1600"/>
                    <a:pt x="15779" y="1459"/>
                  </a:cubicBezTo>
                  <a:cubicBezTo>
                    <a:pt x="15596" y="1365"/>
                    <a:pt x="15376" y="1271"/>
                    <a:pt x="15157" y="1176"/>
                  </a:cubicBezTo>
                  <a:cubicBezTo>
                    <a:pt x="14937" y="1082"/>
                    <a:pt x="14681" y="1035"/>
                    <a:pt x="14388" y="988"/>
                  </a:cubicBezTo>
                  <a:cubicBezTo>
                    <a:pt x="13656" y="988"/>
                    <a:pt x="13656" y="988"/>
                    <a:pt x="13656" y="988"/>
                  </a:cubicBezTo>
                  <a:cubicBezTo>
                    <a:pt x="13399" y="1035"/>
                    <a:pt x="13180" y="1082"/>
                    <a:pt x="12997" y="1129"/>
                  </a:cubicBezTo>
                  <a:cubicBezTo>
                    <a:pt x="12777" y="1224"/>
                    <a:pt x="12594" y="1318"/>
                    <a:pt x="12447" y="1412"/>
                  </a:cubicBezTo>
                  <a:cubicBezTo>
                    <a:pt x="12228" y="1506"/>
                    <a:pt x="12081" y="1600"/>
                    <a:pt x="11935" y="1741"/>
                  </a:cubicBezTo>
                  <a:cubicBezTo>
                    <a:pt x="11788" y="1882"/>
                    <a:pt x="11642" y="2071"/>
                    <a:pt x="11532" y="2259"/>
                  </a:cubicBezTo>
                  <a:cubicBezTo>
                    <a:pt x="11276" y="2682"/>
                    <a:pt x="11129" y="3106"/>
                    <a:pt x="11056" y="3576"/>
                  </a:cubicBezTo>
                  <a:cubicBezTo>
                    <a:pt x="10983" y="4000"/>
                    <a:pt x="10983" y="4329"/>
                    <a:pt x="11020" y="4471"/>
                  </a:cubicBezTo>
                  <a:cubicBezTo>
                    <a:pt x="11056" y="4894"/>
                    <a:pt x="11129" y="5412"/>
                    <a:pt x="11129" y="5976"/>
                  </a:cubicBezTo>
                  <a:cubicBezTo>
                    <a:pt x="11166" y="6588"/>
                    <a:pt x="11166" y="7012"/>
                    <a:pt x="11129" y="7247"/>
                  </a:cubicBezTo>
                  <a:cubicBezTo>
                    <a:pt x="11129" y="7294"/>
                    <a:pt x="11129" y="7294"/>
                    <a:pt x="11129" y="7294"/>
                  </a:cubicBezTo>
                  <a:cubicBezTo>
                    <a:pt x="11093" y="7435"/>
                    <a:pt x="11093" y="7435"/>
                    <a:pt x="11093" y="7435"/>
                  </a:cubicBezTo>
                  <a:cubicBezTo>
                    <a:pt x="11093" y="7482"/>
                    <a:pt x="11093" y="7482"/>
                    <a:pt x="11093" y="7482"/>
                  </a:cubicBezTo>
                  <a:cubicBezTo>
                    <a:pt x="11056" y="7576"/>
                    <a:pt x="11056" y="7671"/>
                    <a:pt x="11020" y="7812"/>
                  </a:cubicBezTo>
                  <a:cubicBezTo>
                    <a:pt x="11020" y="7906"/>
                    <a:pt x="11020" y="8141"/>
                    <a:pt x="11093" y="8518"/>
                  </a:cubicBezTo>
                  <a:cubicBezTo>
                    <a:pt x="11203" y="9035"/>
                    <a:pt x="11276" y="9365"/>
                    <a:pt x="11349" y="9600"/>
                  </a:cubicBezTo>
                  <a:cubicBezTo>
                    <a:pt x="11422" y="9835"/>
                    <a:pt x="11496" y="9976"/>
                    <a:pt x="11569" y="9976"/>
                  </a:cubicBezTo>
                  <a:cubicBezTo>
                    <a:pt x="11715" y="10259"/>
                    <a:pt x="11715" y="10259"/>
                    <a:pt x="11715" y="10259"/>
                  </a:cubicBezTo>
                  <a:cubicBezTo>
                    <a:pt x="11752" y="10541"/>
                    <a:pt x="11752" y="10541"/>
                    <a:pt x="11752" y="10541"/>
                  </a:cubicBezTo>
                  <a:cubicBezTo>
                    <a:pt x="11788" y="10824"/>
                    <a:pt x="11862" y="11106"/>
                    <a:pt x="11898" y="11388"/>
                  </a:cubicBezTo>
                  <a:cubicBezTo>
                    <a:pt x="11972" y="11671"/>
                    <a:pt x="12045" y="11953"/>
                    <a:pt x="12081" y="12141"/>
                  </a:cubicBezTo>
                  <a:cubicBezTo>
                    <a:pt x="12191" y="12376"/>
                    <a:pt x="12264" y="12659"/>
                    <a:pt x="12374" y="12988"/>
                  </a:cubicBezTo>
                  <a:cubicBezTo>
                    <a:pt x="12447" y="13271"/>
                    <a:pt x="12484" y="13600"/>
                    <a:pt x="12484" y="13976"/>
                  </a:cubicBezTo>
                  <a:cubicBezTo>
                    <a:pt x="12484" y="14212"/>
                    <a:pt x="12447" y="14541"/>
                    <a:pt x="12374" y="14871"/>
                  </a:cubicBezTo>
                  <a:cubicBezTo>
                    <a:pt x="12338" y="15200"/>
                    <a:pt x="12118" y="15435"/>
                    <a:pt x="11752" y="15576"/>
                  </a:cubicBezTo>
                  <a:cubicBezTo>
                    <a:pt x="11496" y="15718"/>
                    <a:pt x="11129" y="15859"/>
                    <a:pt x="10727" y="16000"/>
                  </a:cubicBezTo>
                  <a:cubicBezTo>
                    <a:pt x="10361" y="16188"/>
                    <a:pt x="9958" y="16329"/>
                    <a:pt x="9555" y="16471"/>
                  </a:cubicBezTo>
                  <a:cubicBezTo>
                    <a:pt x="9153" y="16659"/>
                    <a:pt x="8786" y="16800"/>
                    <a:pt x="8457" y="16988"/>
                  </a:cubicBezTo>
                  <a:cubicBezTo>
                    <a:pt x="8127" y="17129"/>
                    <a:pt x="7835" y="17271"/>
                    <a:pt x="7615" y="17412"/>
                  </a:cubicBezTo>
                  <a:cubicBezTo>
                    <a:pt x="7468" y="17506"/>
                    <a:pt x="7359" y="17600"/>
                    <a:pt x="7285" y="17741"/>
                  </a:cubicBezTo>
                  <a:cubicBezTo>
                    <a:pt x="7212" y="17882"/>
                    <a:pt x="7176" y="17976"/>
                    <a:pt x="7176" y="18024"/>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115" name="Shape 3881">
              <a:extLst>
                <a:ext uri="{FF2B5EF4-FFF2-40B4-BE49-F238E27FC236}">
                  <a16:creationId xmlns:a16="http://schemas.microsoft.com/office/drawing/2014/main" id="{1FD174F2-006B-4DDF-8015-D888D0914E65}"/>
                </a:ext>
              </a:extLst>
            </p:cNvPr>
            <p:cNvSpPr/>
            <p:nvPr/>
          </p:nvSpPr>
          <p:spPr>
            <a:xfrm>
              <a:off x="5353063" y="5182709"/>
              <a:ext cx="240203" cy="239008"/>
            </a:xfrm>
            <a:custGeom>
              <a:avLst/>
              <a:gdLst/>
              <a:ahLst/>
              <a:cxnLst>
                <a:cxn ang="0">
                  <a:pos x="wd2" y="hd2"/>
                </a:cxn>
                <a:cxn ang="5400000">
                  <a:pos x="wd2" y="hd2"/>
                </a:cxn>
                <a:cxn ang="10800000">
                  <a:pos x="wd2" y="hd2"/>
                </a:cxn>
                <a:cxn ang="16200000">
                  <a:pos x="wd2" y="hd2"/>
                </a:cxn>
              </a:cxnLst>
              <a:rect l="0" t="0" r="r" b="b"/>
              <a:pathLst>
                <a:path w="21600" h="21600" extrusionOk="0">
                  <a:moveTo>
                    <a:pt x="10779" y="0"/>
                  </a:moveTo>
                  <a:cubicBezTo>
                    <a:pt x="12261" y="0"/>
                    <a:pt x="13701" y="248"/>
                    <a:pt x="14976" y="826"/>
                  </a:cubicBezTo>
                  <a:cubicBezTo>
                    <a:pt x="16293" y="1363"/>
                    <a:pt x="17445" y="2148"/>
                    <a:pt x="18432" y="3139"/>
                  </a:cubicBezTo>
                  <a:cubicBezTo>
                    <a:pt x="19419" y="4130"/>
                    <a:pt x="20160" y="5245"/>
                    <a:pt x="20736" y="6567"/>
                  </a:cubicBezTo>
                  <a:cubicBezTo>
                    <a:pt x="21312" y="7888"/>
                    <a:pt x="21600" y="9293"/>
                    <a:pt x="21600" y="10779"/>
                  </a:cubicBezTo>
                  <a:cubicBezTo>
                    <a:pt x="21600" y="12307"/>
                    <a:pt x="21312" y="13712"/>
                    <a:pt x="20736" y="15033"/>
                  </a:cubicBezTo>
                  <a:cubicBezTo>
                    <a:pt x="20160" y="16314"/>
                    <a:pt x="19419" y="17470"/>
                    <a:pt x="18432" y="18420"/>
                  </a:cubicBezTo>
                  <a:cubicBezTo>
                    <a:pt x="17445" y="19452"/>
                    <a:pt x="16293" y="20196"/>
                    <a:pt x="14976" y="20774"/>
                  </a:cubicBezTo>
                  <a:cubicBezTo>
                    <a:pt x="13701" y="21311"/>
                    <a:pt x="12261" y="21600"/>
                    <a:pt x="10779" y="21600"/>
                  </a:cubicBezTo>
                  <a:cubicBezTo>
                    <a:pt x="9298" y="21600"/>
                    <a:pt x="7941" y="21311"/>
                    <a:pt x="6583" y="20774"/>
                  </a:cubicBezTo>
                  <a:cubicBezTo>
                    <a:pt x="5266" y="20196"/>
                    <a:pt x="4155" y="19452"/>
                    <a:pt x="3168" y="18420"/>
                  </a:cubicBezTo>
                  <a:cubicBezTo>
                    <a:pt x="2222" y="17470"/>
                    <a:pt x="1440" y="16314"/>
                    <a:pt x="864" y="15033"/>
                  </a:cubicBezTo>
                  <a:cubicBezTo>
                    <a:pt x="288" y="13712"/>
                    <a:pt x="0" y="12307"/>
                    <a:pt x="0" y="10779"/>
                  </a:cubicBezTo>
                  <a:cubicBezTo>
                    <a:pt x="0" y="9293"/>
                    <a:pt x="288" y="7888"/>
                    <a:pt x="864" y="6567"/>
                  </a:cubicBezTo>
                  <a:cubicBezTo>
                    <a:pt x="1440" y="5245"/>
                    <a:pt x="2222" y="4130"/>
                    <a:pt x="3168" y="3139"/>
                  </a:cubicBezTo>
                  <a:cubicBezTo>
                    <a:pt x="4155" y="2148"/>
                    <a:pt x="5266" y="1363"/>
                    <a:pt x="6583" y="826"/>
                  </a:cubicBezTo>
                  <a:cubicBezTo>
                    <a:pt x="7941" y="248"/>
                    <a:pt x="9298" y="0"/>
                    <a:pt x="10779" y="0"/>
                  </a:cubicBezTo>
                  <a:close/>
                  <a:moveTo>
                    <a:pt x="17486" y="18089"/>
                  </a:moveTo>
                  <a:cubicBezTo>
                    <a:pt x="17938" y="17676"/>
                    <a:pt x="18391" y="17181"/>
                    <a:pt x="18802" y="16644"/>
                  </a:cubicBezTo>
                  <a:cubicBezTo>
                    <a:pt x="19214" y="16066"/>
                    <a:pt x="19543" y="15488"/>
                    <a:pt x="19831" y="14868"/>
                  </a:cubicBezTo>
                  <a:cubicBezTo>
                    <a:pt x="20119" y="14249"/>
                    <a:pt x="20325" y="13588"/>
                    <a:pt x="20489" y="12886"/>
                  </a:cubicBezTo>
                  <a:cubicBezTo>
                    <a:pt x="20613" y="12225"/>
                    <a:pt x="20695" y="11523"/>
                    <a:pt x="20695" y="10779"/>
                  </a:cubicBezTo>
                  <a:cubicBezTo>
                    <a:pt x="20695" y="9416"/>
                    <a:pt x="20448" y="8136"/>
                    <a:pt x="19913" y="6938"/>
                  </a:cubicBezTo>
                  <a:cubicBezTo>
                    <a:pt x="19378" y="5741"/>
                    <a:pt x="18679" y="4708"/>
                    <a:pt x="17815" y="3800"/>
                  </a:cubicBezTo>
                  <a:cubicBezTo>
                    <a:pt x="16910" y="2891"/>
                    <a:pt x="15840" y="2148"/>
                    <a:pt x="14647" y="1611"/>
                  </a:cubicBezTo>
                  <a:cubicBezTo>
                    <a:pt x="13454" y="1115"/>
                    <a:pt x="12178" y="826"/>
                    <a:pt x="10779" y="826"/>
                  </a:cubicBezTo>
                  <a:cubicBezTo>
                    <a:pt x="9422" y="826"/>
                    <a:pt x="8146" y="1115"/>
                    <a:pt x="6953" y="1611"/>
                  </a:cubicBezTo>
                  <a:cubicBezTo>
                    <a:pt x="5760" y="2148"/>
                    <a:pt x="4690" y="2891"/>
                    <a:pt x="3826" y="3800"/>
                  </a:cubicBezTo>
                  <a:cubicBezTo>
                    <a:pt x="2921" y="4708"/>
                    <a:pt x="2222" y="5741"/>
                    <a:pt x="1687" y="6938"/>
                  </a:cubicBezTo>
                  <a:cubicBezTo>
                    <a:pt x="1193" y="8136"/>
                    <a:pt x="905" y="9416"/>
                    <a:pt x="905" y="10779"/>
                  </a:cubicBezTo>
                  <a:cubicBezTo>
                    <a:pt x="905" y="11523"/>
                    <a:pt x="987" y="12225"/>
                    <a:pt x="1152" y="12886"/>
                  </a:cubicBezTo>
                  <a:cubicBezTo>
                    <a:pt x="1275" y="13588"/>
                    <a:pt x="1481" y="14207"/>
                    <a:pt x="1769" y="14827"/>
                  </a:cubicBezTo>
                  <a:cubicBezTo>
                    <a:pt x="2016" y="15446"/>
                    <a:pt x="2345" y="16024"/>
                    <a:pt x="2757" y="16561"/>
                  </a:cubicBezTo>
                  <a:cubicBezTo>
                    <a:pt x="3127" y="17140"/>
                    <a:pt x="3579" y="17635"/>
                    <a:pt x="4073" y="18048"/>
                  </a:cubicBezTo>
                  <a:cubicBezTo>
                    <a:pt x="5019" y="17718"/>
                    <a:pt x="5966" y="17387"/>
                    <a:pt x="6994" y="17057"/>
                  </a:cubicBezTo>
                  <a:cubicBezTo>
                    <a:pt x="8023" y="16727"/>
                    <a:pt x="8517" y="16520"/>
                    <a:pt x="8517" y="16437"/>
                  </a:cubicBezTo>
                  <a:cubicBezTo>
                    <a:pt x="8517" y="16314"/>
                    <a:pt x="8517" y="16024"/>
                    <a:pt x="8517" y="15488"/>
                  </a:cubicBezTo>
                  <a:cubicBezTo>
                    <a:pt x="7611" y="15322"/>
                    <a:pt x="6953" y="15240"/>
                    <a:pt x="6542" y="15240"/>
                  </a:cubicBezTo>
                  <a:cubicBezTo>
                    <a:pt x="6336" y="15240"/>
                    <a:pt x="6130" y="15240"/>
                    <a:pt x="5966" y="15240"/>
                  </a:cubicBezTo>
                  <a:cubicBezTo>
                    <a:pt x="5760" y="15198"/>
                    <a:pt x="5637" y="15157"/>
                    <a:pt x="5472" y="15116"/>
                  </a:cubicBezTo>
                  <a:cubicBezTo>
                    <a:pt x="5307" y="15075"/>
                    <a:pt x="5143" y="14992"/>
                    <a:pt x="4978" y="14868"/>
                  </a:cubicBezTo>
                  <a:cubicBezTo>
                    <a:pt x="4855" y="14744"/>
                    <a:pt x="4690" y="14579"/>
                    <a:pt x="4526" y="14331"/>
                  </a:cubicBezTo>
                  <a:cubicBezTo>
                    <a:pt x="4731" y="14001"/>
                    <a:pt x="4937" y="13505"/>
                    <a:pt x="5143" y="12927"/>
                  </a:cubicBezTo>
                  <a:cubicBezTo>
                    <a:pt x="5390" y="12390"/>
                    <a:pt x="5554" y="11771"/>
                    <a:pt x="5760" y="11151"/>
                  </a:cubicBezTo>
                  <a:cubicBezTo>
                    <a:pt x="5883" y="10532"/>
                    <a:pt x="6007" y="9912"/>
                    <a:pt x="6130" y="9334"/>
                  </a:cubicBezTo>
                  <a:cubicBezTo>
                    <a:pt x="6213" y="8714"/>
                    <a:pt x="6295" y="8219"/>
                    <a:pt x="6295" y="7764"/>
                  </a:cubicBezTo>
                  <a:cubicBezTo>
                    <a:pt x="6336" y="7764"/>
                    <a:pt x="6336" y="7764"/>
                    <a:pt x="6336" y="7764"/>
                  </a:cubicBezTo>
                  <a:cubicBezTo>
                    <a:pt x="6377" y="7186"/>
                    <a:pt x="6501" y="6608"/>
                    <a:pt x="6747" y="6112"/>
                  </a:cubicBezTo>
                  <a:cubicBezTo>
                    <a:pt x="6953" y="5617"/>
                    <a:pt x="7282" y="5163"/>
                    <a:pt x="7735" y="4791"/>
                  </a:cubicBezTo>
                  <a:cubicBezTo>
                    <a:pt x="8105" y="4378"/>
                    <a:pt x="8599" y="4089"/>
                    <a:pt x="9134" y="3841"/>
                  </a:cubicBezTo>
                  <a:cubicBezTo>
                    <a:pt x="9669" y="3634"/>
                    <a:pt x="10203" y="3552"/>
                    <a:pt x="10779" y="3552"/>
                  </a:cubicBezTo>
                  <a:cubicBezTo>
                    <a:pt x="11397" y="3552"/>
                    <a:pt x="11973" y="3634"/>
                    <a:pt x="12507" y="3841"/>
                  </a:cubicBezTo>
                  <a:cubicBezTo>
                    <a:pt x="13042" y="4089"/>
                    <a:pt x="13495" y="4378"/>
                    <a:pt x="13906" y="4791"/>
                  </a:cubicBezTo>
                  <a:cubicBezTo>
                    <a:pt x="14277" y="5163"/>
                    <a:pt x="14606" y="5617"/>
                    <a:pt x="14853" y="6112"/>
                  </a:cubicBezTo>
                  <a:cubicBezTo>
                    <a:pt x="15099" y="6608"/>
                    <a:pt x="15264" y="7186"/>
                    <a:pt x="15264" y="7764"/>
                  </a:cubicBezTo>
                  <a:cubicBezTo>
                    <a:pt x="15264" y="8219"/>
                    <a:pt x="15346" y="8714"/>
                    <a:pt x="15429" y="9334"/>
                  </a:cubicBezTo>
                  <a:cubicBezTo>
                    <a:pt x="15552" y="9912"/>
                    <a:pt x="15675" y="10532"/>
                    <a:pt x="15881" y="11151"/>
                  </a:cubicBezTo>
                  <a:cubicBezTo>
                    <a:pt x="16046" y="11771"/>
                    <a:pt x="16251" y="12390"/>
                    <a:pt x="16457" y="12927"/>
                  </a:cubicBezTo>
                  <a:cubicBezTo>
                    <a:pt x="16663" y="13505"/>
                    <a:pt x="16869" y="14001"/>
                    <a:pt x="17115" y="14331"/>
                  </a:cubicBezTo>
                  <a:cubicBezTo>
                    <a:pt x="16910" y="14579"/>
                    <a:pt x="16745" y="14744"/>
                    <a:pt x="16581" y="14868"/>
                  </a:cubicBezTo>
                  <a:cubicBezTo>
                    <a:pt x="16416" y="14992"/>
                    <a:pt x="16293" y="15075"/>
                    <a:pt x="16128" y="15116"/>
                  </a:cubicBezTo>
                  <a:cubicBezTo>
                    <a:pt x="15963" y="15157"/>
                    <a:pt x="15799" y="15198"/>
                    <a:pt x="15634" y="15240"/>
                  </a:cubicBezTo>
                  <a:cubicBezTo>
                    <a:pt x="15470" y="15240"/>
                    <a:pt x="15264" y="15240"/>
                    <a:pt x="15058" y="15240"/>
                  </a:cubicBezTo>
                  <a:cubicBezTo>
                    <a:pt x="14688" y="15240"/>
                    <a:pt x="13989" y="15364"/>
                    <a:pt x="13042" y="15529"/>
                  </a:cubicBezTo>
                  <a:cubicBezTo>
                    <a:pt x="13042" y="16024"/>
                    <a:pt x="13042" y="16314"/>
                    <a:pt x="13042" y="16437"/>
                  </a:cubicBezTo>
                  <a:cubicBezTo>
                    <a:pt x="13042" y="16520"/>
                    <a:pt x="13536" y="16727"/>
                    <a:pt x="14565" y="17057"/>
                  </a:cubicBezTo>
                  <a:cubicBezTo>
                    <a:pt x="15593" y="17387"/>
                    <a:pt x="16539" y="17759"/>
                    <a:pt x="17486" y="18089"/>
                  </a:cubicBezTo>
                  <a:close/>
                  <a:moveTo>
                    <a:pt x="4896" y="18750"/>
                  </a:moveTo>
                  <a:cubicBezTo>
                    <a:pt x="5266" y="19081"/>
                    <a:pt x="5719" y="19370"/>
                    <a:pt x="6171" y="19576"/>
                  </a:cubicBezTo>
                  <a:cubicBezTo>
                    <a:pt x="6624" y="19824"/>
                    <a:pt x="7118" y="20031"/>
                    <a:pt x="7611" y="20196"/>
                  </a:cubicBezTo>
                  <a:cubicBezTo>
                    <a:pt x="8105" y="20402"/>
                    <a:pt x="8640" y="20526"/>
                    <a:pt x="9175" y="20609"/>
                  </a:cubicBezTo>
                  <a:cubicBezTo>
                    <a:pt x="9710" y="20691"/>
                    <a:pt x="10245" y="20733"/>
                    <a:pt x="10779" y="20733"/>
                  </a:cubicBezTo>
                  <a:cubicBezTo>
                    <a:pt x="11355" y="20733"/>
                    <a:pt x="11890" y="20691"/>
                    <a:pt x="12425" y="20609"/>
                  </a:cubicBezTo>
                  <a:cubicBezTo>
                    <a:pt x="12919" y="20526"/>
                    <a:pt x="13454" y="20402"/>
                    <a:pt x="13947" y="20196"/>
                  </a:cubicBezTo>
                  <a:cubicBezTo>
                    <a:pt x="14441" y="20031"/>
                    <a:pt x="14894" y="19824"/>
                    <a:pt x="15346" y="19576"/>
                  </a:cubicBezTo>
                  <a:cubicBezTo>
                    <a:pt x="15799" y="19370"/>
                    <a:pt x="16251" y="19081"/>
                    <a:pt x="16663" y="18792"/>
                  </a:cubicBezTo>
                  <a:cubicBezTo>
                    <a:pt x="16498" y="18750"/>
                    <a:pt x="16334" y="18668"/>
                    <a:pt x="16169" y="18626"/>
                  </a:cubicBezTo>
                  <a:cubicBezTo>
                    <a:pt x="16005" y="18585"/>
                    <a:pt x="15840" y="18502"/>
                    <a:pt x="15717" y="18420"/>
                  </a:cubicBezTo>
                  <a:cubicBezTo>
                    <a:pt x="15552" y="18379"/>
                    <a:pt x="15429" y="18337"/>
                    <a:pt x="15264" y="18255"/>
                  </a:cubicBezTo>
                  <a:cubicBezTo>
                    <a:pt x="15099" y="18213"/>
                    <a:pt x="14935" y="18131"/>
                    <a:pt x="14811" y="18089"/>
                  </a:cubicBezTo>
                  <a:cubicBezTo>
                    <a:pt x="14235" y="17883"/>
                    <a:pt x="13742" y="17718"/>
                    <a:pt x="13413" y="17594"/>
                  </a:cubicBezTo>
                  <a:cubicBezTo>
                    <a:pt x="13042" y="17470"/>
                    <a:pt x="12795" y="17346"/>
                    <a:pt x="12590" y="17263"/>
                  </a:cubicBezTo>
                  <a:cubicBezTo>
                    <a:pt x="12425" y="17140"/>
                    <a:pt x="12302" y="17016"/>
                    <a:pt x="12261" y="16892"/>
                  </a:cubicBezTo>
                  <a:cubicBezTo>
                    <a:pt x="12219" y="16768"/>
                    <a:pt x="12178" y="16603"/>
                    <a:pt x="12178" y="16437"/>
                  </a:cubicBezTo>
                  <a:cubicBezTo>
                    <a:pt x="12178" y="14827"/>
                    <a:pt x="12178" y="14827"/>
                    <a:pt x="12178" y="14827"/>
                  </a:cubicBezTo>
                  <a:cubicBezTo>
                    <a:pt x="12878" y="14662"/>
                    <a:pt x="12878" y="14662"/>
                    <a:pt x="12878" y="14662"/>
                  </a:cubicBezTo>
                  <a:cubicBezTo>
                    <a:pt x="12919" y="14620"/>
                    <a:pt x="13166" y="14579"/>
                    <a:pt x="13659" y="14496"/>
                  </a:cubicBezTo>
                  <a:cubicBezTo>
                    <a:pt x="14153" y="14372"/>
                    <a:pt x="14647" y="14331"/>
                    <a:pt x="15058" y="14331"/>
                  </a:cubicBezTo>
                  <a:cubicBezTo>
                    <a:pt x="15264" y="14331"/>
                    <a:pt x="15470" y="14331"/>
                    <a:pt x="15593" y="14331"/>
                  </a:cubicBezTo>
                  <a:cubicBezTo>
                    <a:pt x="15758" y="14290"/>
                    <a:pt x="15881" y="14249"/>
                    <a:pt x="15963" y="14166"/>
                  </a:cubicBezTo>
                  <a:cubicBezTo>
                    <a:pt x="15840" y="13836"/>
                    <a:pt x="15675" y="13423"/>
                    <a:pt x="15511" y="13010"/>
                  </a:cubicBezTo>
                  <a:cubicBezTo>
                    <a:pt x="15346" y="12597"/>
                    <a:pt x="15223" y="12184"/>
                    <a:pt x="15099" y="11688"/>
                  </a:cubicBezTo>
                  <a:cubicBezTo>
                    <a:pt x="14976" y="11234"/>
                    <a:pt x="14853" y="10779"/>
                    <a:pt x="14729" y="10325"/>
                  </a:cubicBezTo>
                  <a:cubicBezTo>
                    <a:pt x="14647" y="9871"/>
                    <a:pt x="14565" y="9458"/>
                    <a:pt x="14482" y="9003"/>
                  </a:cubicBezTo>
                  <a:cubicBezTo>
                    <a:pt x="14359" y="7847"/>
                    <a:pt x="14359" y="7847"/>
                    <a:pt x="14359" y="7847"/>
                  </a:cubicBezTo>
                  <a:cubicBezTo>
                    <a:pt x="14359" y="7351"/>
                    <a:pt x="14277" y="6938"/>
                    <a:pt x="14030" y="6484"/>
                  </a:cubicBezTo>
                  <a:cubicBezTo>
                    <a:pt x="13824" y="6071"/>
                    <a:pt x="13577" y="5699"/>
                    <a:pt x="13248" y="5410"/>
                  </a:cubicBezTo>
                  <a:cubicBezTo>
                    <a:pt x="12919" y="5080"/>
                    <a:pt x="12549" y="4832"/>
                    <a:pt x="12137" y="4708"/>
                  </a:cubicBezTo>
                  <a:cubicBezTo>
                    <a:pt x="11726" y="4543"/>
                    <a:pt x="11273" y="4460"/>
                    <a:pt x="10779" y="4460"/>
                  </a:cubicBezTo>
                  <a:cubicBezTo>
                    <a:pt x="10327" y="4460"/>
                    <a:pt x="9874" y="4543"/>
                    <a:pt x="9422" y="4708"/>
                  </a:cubicBezTo>
                  <a:cubicBezTo>
                    <a:pt x="9010" y="4832"/>
                    <a:pt x="8640" y="5080"/>
                    <a:pt x="8311" y="5410"/>
                  </a:cubicBezTo>
                  <a:cubicBezTo>
                    <a:pt x="7982" y="5699"/>
                    <a:pt x="7735" y="6071"/>
                    <a:pt x="7529" y="6484"/>
                  </a:cubicBezTo>
                  <a:cubicBezTo>
                    <a:pt x="7323" y="6938"/>
                    <a:pt x="7241" y="7351"/>
                    <a:pt x="7200" y="7847"/>
                  </a:cubicBezTo>
                  <a:cubicBezTo>
                    <a:pt x="7118" y="9003"/>
                    <a:pt x="7118" y="9003"/>
                    <a:pt x="7118" y="9003"/>
                  </a:cubicBezTo>
                  <a:cubicBezTo>
                    <a:pt x="7077" y="9003"/>
                    <a:pt x="7077" y="9003"/>
                    <a:pt x="7077" y="9003"/>
                  </a:cubicBezTo>
                  <a:cubicBezTo>
                    <a:pt x="7035" y="9458"/>
                    <a:pt x="6994" y="9871"/>
                    <a:pt x="6871" y="10325"/>
                  </a:cubicBezTo>
                  <a:cubicBezTo>
                    <a:pt x="6747" y="10779"/>
                    <a:pt x="6624" y="11234"/>
                    <a:pt x="6501" y="11688"/>
                  </a:cubicBezTo>
                  <a:cubicBezTo>
                    <a:pt x="6336" y="12184"/>
                    <a:pt x="6213" y="12597"/>
                    <a:pt x="6048" y="13010"/>
                  </a:cubicBezTo>
                  <a:cubicBezTo>
                    <a:pt x="5925" y="13423"/>
                    <a:pt x="5760" y="13836"/>
                    <a:pt x="5595" y="14166"/>
                  </a:cubicBezTo>
                  <a:cubicBezTo>
                    <a:pt x="5719" y="14249"/>
                    <a:pt x="5842" y="14290"/>
                    <a:pt x="5966" y="14331"/>
                  </a:cubicBezTo>
                  <a:cubicBezTo>
                    <a:pt x="6130" y="14331"/>
                    <a:pt x="6295" y="14331"/>
                    <a:pt x="6542" y="14331"/>
                  </a:cubicBezTo>
                  <a:cubicBezTo>
                    <a:pt x="6994" y="14331"/>
                    <a:pt x="7447" y="14372"/>
                    <a:pt x="7899" y="14455"/>
                  </a:cubicBezTo>
                  <a:cubicBezTo>
                    <a:pt x="8393" y="14538"/>
                    <a:pt x="8640" y="14579"/>
                    <a:pt x="8681" y="14579"/>
                  </a:cubicBezTo>
                  <a:cubicBezTo>
                    <a:pt x="9422" y="14662"/>
                    <a:pt x="9422" y="14662"/>
                    <a:pt x="9422" y="14662"/>
                  </a:cubicBezTo>
                  <a:cubicBezTo>
                    <a:pt x="9422" y="16437"/>
                    <a:pt x="9422" y="16437"/>
                    <a:pt x="9422" y="16437"/>
                  </a:cubicBezTo>
                  <a:cubicBezTo>
                    <a:pt x="9422" y="16603"/>
                    <a:pt x="9422" y="16768"/>
                    <a:pt x="9381" y="16892"/>
                  </a:cubicBezTo>
                  <a:cubicBezTo>
                    <a:pt x="9298" y="17016"/>
                    <a:pt x="9175" y="17140"/>
                    <a:pt x="9010" y="17263"/>
                  </a:cubicBezTo>
                  <a:cubicBezTo>
                    <a:pt x="8846" y="17346"/>
                    <a:pt x="8558" y="17470"/>
                    <a:pt x="8229" y="17594"/>
                  </a:cubicBezTo>
                  <a:cubicBezTo>
                    <a:pt x="7899" y="17718"/>
                    <a:pt x="7447" y="17883"/>
                    <a:pt x="6912" y="18048"/>
                  </a:cubicBezTo>
                  <a:cubicBezTo>
                    <a:pt x="6747" y="18089"/>
                    <a:pt x="6583" y="18131"/>
                    <a:pt x="6418" y="18172"/>
                  </a:cubicBezTo>
                  <a:cubicBezTo>
                    <a:pt x="6254" y="18255"/>
                    <a:pt x="6089" y="18296"/>
                    <a:pt x="5925" y="18379"/>
                  </a:cubicBezTo>
                  <a:cubicBezTo>
                    <a:pt x="5719" y="18461"/>
                    <a:pt x="5554" y="18502"/>
                    <a:pt x="5390" y="18585"/>
                  </a:cubicBezTo>
                  <a:cubicBezTo>
                    <a:pt x="5184" y="18626"/>
                    <a:pt x="5019" y="18668"/>
                    <a:pt x="4896" y="18750"/>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116" name="Shape 3882">
              <a:extLst>
                <a:ext uri="{FF2B5EF4-FFF2-40B4-BE49-F238E27FC236}">
                  <a16:creationId xmlns:a16="http://schemas.microsoft.com/office/drawing/2014/main" id="{04610377-4C2B-4E0A-8305-6B8BD9EB4DB0}"/>
                </a:ext>
              </a:extLst>
            </p:cNvPr>
            <p:cNvSpPr/>
            <p:nvPr/>
          </p:nvSpPr>
          <p:spPr>
            <a:xfrm>
              <a:off x="5971912" y="5176735"/>
              <a:ext cx="249764" cy="249763"/>
            </a:xfrm>
            <a:custGeom>
              <a:avLst/>
              <a:gdLst/>
              <a:ahLst/>
              <a:cxnLst>
                <a:cxn ang="0">
                  <a:pos x="wd2" y="hd2"/>
                </a:cxn>
                <a:cxn ang="5400000">
                  <a:pos x="wd2" y="hd2"/>
                </a:cxn>
                <a:cxn ang="10800000">
                  <a:pos x="wd2" y="hd2"/>
                </a:cxn>
                <a:cxn ang="16200000">
                  <a:pos x="wd2" y="hd2"/>
                </a:cxn>
              </a:cxnLst>
              <a:rect l="0" t="0" r="r" b="b"/>
              <a:pathLst>
                <a:path w="21600" h="21600" extrusionOk="0">
                  <a:moveTo>
                    <a:pt x="21600" y="10780"/>
                  </a:moveTo>
                  <a:cubicBezTo>
                    <a:pt x="21600" y="12281"/>
                    <a:pt x="21324" y="13663"/>
                    <a:pt x="20771" y="14966"/>
                  </a:cubicBezTo>
                  <a:cubicBezTo>
                    <a:pt x="20178" y="16309"/>
                    <a:pt x="19428" y="17454"/>
                    <a:pt x="18401" y="18401"/>
                  </a:cubicBezTo>
                  <a:cubicBezTo>
                    <a:pt x="17454" y="19389"/>
                    <a:pt x="16309" y="20178"/>
                    <a:pt x="15005" y="20731"/>
                  </a:cubicBezTo>
                  <a:cubicBezTo>
                    <a:pt x="13663" y="21324"/>
                    <a:pt x="12281" y="21600"/>
                    <a:pt x="10820" y="21600"/>
                  </a:cubicBezTo>
                  <a:cubicBezTo>
                    <a:pt x="9280" y="21600"/>
                    <a:pt x="7898" y="21324"/>
                    <a:pt x="6595" y="20731"/>
                  </a:cubicBezTo>
                  <a:cubicBezTo>
                    <a:pt x="5291" y="20178"/>
                    <a:pt x="4146" y="19389"/>
                    <a:pt x="3159" y="18401"/>
                  </a:cubicBezTo>
                  <a:cubicBezTo>
                    <a:pt x="2172" y="17454"/>
                    <a:pt x="1422" y="16309"/>
                    <a:pt x="869" y="14966"/>
                  </a:cubicBezTo>
                  <a:cubicBezTo>
                    <a:pt x="276" y="13663"/>
                    <a:pt x="0" y="12281"/>
                    <a:pt x="0" y="10780"/>
                  </a:cubicBezTo>
                  <a:cubicBezTo>
                    <a:pt x="0" y="9319"/>
                    <a:pt x="276" y="7937"/>
                    <a:pt x="869" y="6595"/>
                  </a:cubicBezTo>
                  <a:cubicBezTo>
                    <a:pt x="1422" y="5291"/>
                    <a:pt x="2172" y="4146"/>
                    <a:pt x="3159" y="3199"/>
                  </a:cubicBezTo>
                  <a:cubicBezTo>
                    <a:pt x="4146" y="2172"/>
                    <a:pt x="5291" y="1422"/>
                    <a:pt x="6595" y="829"/>
                  </a:cubicBezTo>
                  <a:cubicBezTo>
                    <a:pt x="7898" y="276"/>
                    <a:pt x="9280" y="0"/>
                    <a:pt x="10820" y="0"/>
                  </a:cubicBezTo>
                  <a:cubicBezTo>
                    <a:pt x="12281" y="0"/>
                    <a:pt x="13663" y="276"/>
                    <a:pt x="15005" y="829"/>
                  </a:cubicBezTo>
                  <a:cubicBezTo>
                    <a:pt x="16309" y="1422"/>
                    <a:pt x="17454" y="2172"/>
                    <a:pt x="18401" y="3199"/>
                  </a:cubicBezTo>
                  <a:cubicBezTo>
                    <a:pt x="19428" y="4146"/>
                    <a:pt x="20178" y="5291"/>
                    <a:pt x="20771" y="6595"/>
                  </a:cubicBezTo>
                  <a:cubicBezTo>
                    <a:pt x="21324" y="7937"/>
                    <a:pt x="21600" y="9319"/>
                    <a:pt x="21600" y="10780"/>
                  </a:cubicBezTo>
                  <a:close/>
                  <a:moveTo>
                    <a:pt x="869" y="10780"/>
                  </a:moveTo>
                  <a:cubicBezTo>
                    <a:pt x="869" y="12162"/>
                    <a:pt x="1145" y="13465"/>
                    <a:pt x="1659" y="14650"/>
                  </a:cubicBezTo>
                  <a:cubicBezTo>
                    <a:pt x="2172" y="15835"/>
                    <a:pt x="2883" y="16901"/>
                    <a:pt x="3751" y="17770"/>
                  </a:cubicBezTo>
                  <a:cubicBezTo>
                    <a:pt x="4699" y="18717"/>
                    <a:pt x="5765" y="19428"/>
                    <a:pt x="6950" y="19941"/>
                  </a:cubicBezTo>
                  <a:cubicBezTo>
                    <a:pt x="8135" y="20455"/>
                    <a:pt x="9438" y="20731"/>
                    <a:pt x="10820" y="20731"/>
                  </a:cubicBezTo>
                  <a:cubicBezTo>
                    <a:pt x="12162" y="20731"/>
                    <a:pt x="13465" y="20455"/>
                    <a:pt x="14650" y="19941"/>
                  </a:cubicBezTo>
                  <a:cubicBezTo>
                    <a:pt x="15874" y="19428"/>
                    <a:pt x="16901" y="18717"/>
                    <a:pt x="17809" y="17770"/>
                  </a:cubicBezTo>
                  <a:cubicBezTo>
                    <a:pt x="18678" y="16901"/>
                    <a:pt x="19389" y="15835"/>
                    <a:pt x="19941" y="14650"/>
                  </a:cubicBezTo>
                  <a:cubicBezTo>
                    <a:pt x="20455" y="13465"/>
                    <a:pt x="20731" y="12162"/>
                    <a:pt x="20731" y="10780"/>
                  </a:cubicBezTo>
                  <a:cubicBezTo>
                    <a:pt x="20731" y="9438"/>
                    <a:pt x="20455" y="8135"/>
                    <a:pt x="19941" y="6950"/>
                  </a:cubicBezTo>
                  <a:cubicBezTo>
                    <a:pt x="19389" y="5726"/>
                    <a:pt x="18678" y="4699"/>
                    <a:pt x="17809" y="3791"/>
                  </a:cubicBezTo>
                  <a:cubicBezTo>
                    <a:pt x="16901" y="2883"/>
                    <a:pt x="15874" y="2172"/>
                    <a:pt x="14650" y="1659"/>
                  </a:cubicBezTo>
                  <a:cubicBezTo>
                    <a:pt x="13465" y="1145"/>
                    <a:pt x="12162" y="869"/>
                    <a:pt x="10820" y="869"/>
                  </a:cubicBezTo>
                  <a:cubicBezTo>
                    <a:pt x="9438" y="869"/>
                    <a:pt x="8135" y="1145"/>
                    <a:pt x="6950" y="1659"/>
                  </a:cubicBezTo>
                  <a:cubicBezTo>
                    <a:pt x="5765" y="2172"/>
                    <a:pt x="4699" y="2883"/>
                    <a:pt x="3751" y="3791"/>
                  </a:cubicBezTo>
                  <a:cubicBezTo>
                    <a:pt x="2883" y="4699"/>
                    <a:pt x="2172" y="5726"/>
                    <a:pt x="1659" y="6950"/>
                  </a:cubicBezTo>
                  <a:cubicBezTo>
                    <a:pt x="1145" y="8135"/>
                    <a:pt x="869" y="9438"/>
                    <a:pt x="869" y="10780"/>
                  </a:cubicBezTo>
                  <a:close/>
                  <a:moveTo>
                    <a:pt x="11215" y="5923"/>
                  </a:moveTo>
                  <a:cubicBezTo>
                    <a:pt x="11215" y="16388"/>
                    <a:pt x="11215" y="16388"/>
                    <a:pt x="11215" y="16388"/>
                  </a:cubicBezTo>
                  <a:cubicBezTo>
                    <a:pt x="10346" y="16388"/>
                    <a:pt x="10346" y="16388"/>
                    <a:pt x="10346" y="16388"/>
                  </a:cubicBezTo>
                  <a:cubicBezTo>
                    <a:pt x="10346" y="5923"/>
                    <a:pt x="10346" y="5923"/>
                    <a:pt x="10346" y="5923"/>
                  </a:cubicBezTo>
                  <a:cubicBezTo>
                    <a:pt x="6160" y="10109"/>
                    <a:pt x="6160" y="10109"/>
                    <a:pt x="6160" y="10109"/>
                  </a:cubicBezTo>
                  <a:cubicBezTo>
                    <a:pt x="5568" y="9517"/>
                    <a:pt x="5568" y="9517"/>
                    <a:pt x="5568" y="9517"/>
                  </a:cubicBezTo>
                  <a:cubicBezTo>
                    <a:pt x="10820" y="4265"/>
                    <a:pt x="10820" y="4265"/>
                    <a:pt x="10820" y="4265"/>
                  </a:cubicBezTo>
                  <a:cubicBezTo>
                    <a:pt x="16032" y="9517"/>
                    <a:pt x="16032" y="9517"/>
                    <a:pt x="16032" y="9517"/>
                  </a:cubicBezTo>
                  <a:cubicBezTo>
                    <a:pt x="15440" y="10109"/>
                    <a:pt x="15440" y="10109"/>
                    <a:pt x="15440" y="10109"/>
                  </a:cubicBezTo>
                  <a:lnTo>
                    <a:pt x="11215" y="5923"/>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117" name="Shape 3883">
              <a:extLst>
                <a:ext uri="{FF2B5EF4-FFF2-40B4-BE49-F238E27FC236}">
                  <a16:creationId xmlns:a16="http://schemas.microsoft.com/office/drawing/2014/main" id="{D80E9A3E-8C8A-4C2F-94DE-4312B0A249A3}"/>
                </a:ext>
              </a:extLst>
            </p:cNvPr>
            <p:cNvSpPr/>
            <p:nvPr/>
          </p:nvSpPr>
          <p:spPr>
            <a:xfrm>
              <a:off x="6570446" y="5212586"/>
              <a:ext cx="299955" cy="179256"/>
            </a:xfrm>
            <a:custGeom>
              <a:avLst/>
              <a:gdLst/>
              <a:ahLst/>
              <a:cxnLst>
                <a:cxn ang="0">
                  <a:pos x="wd2" y="hd2"/>
                </a:cxn>
                <a:cxn ang="5400000">
                  <a:pos x="wd2" y="hd2"/>
                </a:cxn>
                <a:cxn ang="10800000">
                  <a:pos x="wd2" y="hd2"/>
                </a:cxn>
                <a:cxn ang="16200000">
                  <a:pos x="wd2" y="hd2"/>
                </a:cxn>
              </a:cxnLst>
              <a:rect l="0" t="0" r="r" b="b"/>
              <a:pathLst>
                <a:path w="21600" h="21600" extrusionOk="0">
                  <a:moveTo>
                    <a:pt x="12940" y="10773"/>
                  </a:moveTo>
                  <a:cubicBezTo>
                    <a:pt x="12940" y="12256"/>
                    <a:pt x="12776" y="13685"/>
                    <a:pt x="12413" y="15005"/>
                  </a:cubicBezTo>
                  <a:cubicBezTo>
                    <a:pt x="12084" y="16269"/>
                    <a:pt x="11623" y="17423"/>
                    <a:pt x="11030" y="18467"/>
                  </a:cubicBezTo>
                  <a:cubicBezTo>
                    <a:pt x="10438" y="19402"/>
                    <a:pt x="9746" y="20171"/>
                    <a:pt x="8956" y="20721"/>
                  </a:cubicBezTo>
                  <a:cubicBezTo>
                    <a:pt x="8166" y="21325"/>
                    <a:pt x="7343" y="21600"/>
                    <a:pt x="6454" y="21600"/>
                  </a:cubicBezTo>
                  <a:cubicBezTo>
                    <a:pt x="5565" y="21600"/>
                    <a:pt x="4741" y="21325"/>
                    <a:pt x="3951" y="20721"/>
                  </a:cubicBezTo>
                  <a:cubicBezTo>
                    <a:pt x="3161" y="20171"/>
                    <a:pt x="2470" y="19402"/>
                    <a:pt x="1877" y="18467"/>
                  </a:cubicBezTo>
                  <a:cubicBezTo>
                    <a:pt x="1284" y="17423"/>
                    <a:pt x="856" y="16269"/>
                    <a:pt x="494" y="15005"/>
                  </a:cubicBezTo>
                  <a:cubicBezTo>
                    <a:pt x="165" y="13685"/>
                    <a:pt x="0" y="12256"/>
                    <a:pt x="0" y="10773"/>
                  </a:cubicBezTo>
                  <a:cubicBezTo>
                    <a:pt x="0" y="9289"/>
                    <a:pt x="165" y="7915"/>
                    <a:pt x="494" y="6595"/>
                  </a:cubicBezTo>
                  <a:cubicBezTo>
                    <a:pt x="856" y="5276"/>
                    <a:pt x="1284" y="4122"/>
                    <a:pt x="1877" y="3133"/>
                  </a:cubicBezTo>
                  <a:cubicBezTo>
                    <a:pt x="2470" y="2198"/>
                    <a:pt x="3161" y="1429"/>
                    <a:pt x="3951" y="824"/>
                  </a:cubicBezTo>
                  <a:cubicBezTo>
                    <a:pt x="4741" y="275"/>
                    <a:pt x="5565" y="0"/>
                    <a:pt x="6454" y="0"/>
                  </a:cubicBezTo>
                  <a:cubicBezTo>
                    <a:pt x="7343" y="0"/>
                    <a:pt x="8166" y="275"/>
                    <a:pt x="8956" y="824"/>
                  </a:cubicBezTo>
                  <a:cubicBezTo>
                    <a:pt x="9746" y="1429"/>
                    <a:pt x="10438" y="2198"/>
                    <a:pt x="11030" y="3133"/>
                  </a:cubicBezTo>
                  <a:cubicBezTo>
                    <a:pt x="11623" y="4122"/>
                    <a:pt x="12084" y="5276"/>
                    <a:pt x="12413" y="6595"/>
                  </a:cubicBezTo>
                  <a:cubicBezTo>
                    <a:pt x="12776" y="7915"/>
                    <a:pt x="12940" y="9289"/>
                    <a:pt x="12940" y="10773"/>
                  </a:cubicBezTo>
                  <a:close/>
                  <a:moveTo>
                    <a:pt x="6454" y="20391"/>
                  </a:moveTo>
                  <a:cubicBezTo>
                    <a:pt x="7244" y="20391"/>
                    <a:pt x="8001" y="20116"/>
                    <a:pt x="8726" y="19621"/>
                  </a:cubicBezTo>
                  <a:cubicBezTo>
                    <a:pt x="9417" y="19127"/>
                    <a:pt x="10010" y="18467"/>
                    <a:pt x="10537" y="17588"/>
                  </a:cubicBezTo>
                  <a:cubicBezTo>
                    <a:pt x="11030" y="16708"/>
                    <a:pt x="11459" y="15719"/>
                    <a:pt x="11755" y="14565"/>
                  </a:cubicBezTo>
                  <a:cubicBezTo>
                    <a:pt x="12051" y="13356"/>
                    <a:pt x="12216" y="12147"/>
                    <a:pt x="12216" y="10773"/>
                  </a:cubicBezTo>
                  <a:cubicBezTo>
                    <a:pt x="12216" y="9453"/>
                    <a:pt x="12051" y="8189"/>
                    <a:pt x="11755" y="7035"/>
                  </a:cubicBezTo>
                  <a:cubicBezTo>
                    <a:pt x="11459" y="5881"/>
                    <a:pt x="11030" y="4837"/>
                    <a:pt x="10537" y="4012"/>
                  </a:cubicBezTo>
                  <a:cubicBezTo>
                    <a:pt x="10010" y="3133"/>
                    <a:pt x="9417" y="2473"/>
                    <a:pt x="8726" y="1979"/>
                  </a:cubicBezTo>
                  <a:cubicBezTo>
                    <a:pt x="8001" y="1429"/>
                    <a:pt x="7244" y="1209"/>
                    <a:pt x="6454" y="1209"/>
                  </a:cubicBezTo>
                  <a:cubicBezTo>
                    <a:pt x="5663" y="1209"/>
                    <a:pt x="4906" y="1429"/>
                    <a:pt x="4215" y="1979"/>
                  </a:cubicBezTo>
                  <a:cubicBezTo>
                    <a:pt x="3523" y="2473"/>
                    <a:pt x="2898" y="3133"/>
                    <a:pt x="2371" y="4012"/>
                  </a:cubicBezTo>
                  <a:cubicBezTo>
                    <a:pt x="1877" y="4837"/>
                    <a:pt x="1449" y="5881"/>
                    <a:pt x="1152" y="7035"/>
                  </a:cubicBezTo>
                  <a:cubicBezTo>
                    <a:pt x="856" y="8189"/>
                    <a:pt x="724" y="9453"/>
                    <a:pt x="724" y="10773"/>
                  </a:cubicBezTo>
                  <a:cubicBezTo>
                    <a:pt x="724" y="12147"/>
                    <a:pt x="856" y="13356"/>
                    <a:pt x="1152" y="14565"/>
                  </a:cubicBezTo>
                  <a:cubicBezTo>
                    <a:pt x="1449" y="15719"/>
                    <a:pt x="1877" y="16708"/>
                    <a:pt x="2371" y="17588"/>
                  </a:cubicBezTo>
                  <a:cubicBezTo>
                    <a:pt x="2898" y="18467"/>
                    <a:pt x="3523" y="19127"/>
                    <a:pt x="4215" y="19621"/>
                  </a:cubicBezTo>
                  <a:cubicBezTo>
                    <a:pt x="4906" y="20116"/>
                    <a:pt x="5663" y="20391"/>
                    <a:pt x="6454" y="20391"/>
                  </a:cubicBezTo>
                  <a:close/>
                  <a:moveTo>
                    <a:pt x="15080" y="0"/>
                  </a:moveTo>
                  <a:cubicBezTo>
                    <a:pt x="16002" y="0"/>
                    <a:pt x="16826" y="275"/>
                    <a:pt x="17616" y="824"/>
                  </a:cubicBezTo>
                  <a:cubicBezTo>
                    <a:pt x="18406" y="1429"/>
                    <a:pt x="19098" y="2198"/>
                    <a:pt x="19657" y="3133"/>
                  </a:cubicBezTo>
                  <a:cubicBezTo>
                    <a:pt x="20250" y="4122"/>
                    <a:pt x="20744" y="5276"/>
                    <a:pt x="21073" y="6595"/>
                  </a:cubicBezTo>
                  <a:cubicBezTo>
                    <a:pt x="21435" y="7915"/>
                    <a:pt x="21600" y="9289"/>
                    <a:pt x="21600" y="10773"/>
                  </a:cubicBezTo>
                  <a:cubicBezTo>
                    <a:pt x="21600" y="12256"/>
                    <a:pt x="21435" y="13685"/>
                    <a:pt x="21073" y="15005"/>
                  </a:cubicBezTo>
                  <a:cubicBezTo>
                    <a:pt x="20744" y="16269"/>
                    <a:pt x="20250" y="17423"/>
                    <a:pt x="19657" y="18467"/>
                  </a:cubicBezTo>
                  <a:cubicBezTo>
                    <a:pt x="19098" y="19402"/>
                    <a:pt x="18406" y="20171"/>
                    <a:pt x="17616" y="20721"/>
                  </a:cubicBezTo>
                  <a:cubicBezTo>
                    <a:pt x="16826" y="21325"/>
                    <a:pt x="16002" y="21600"/>
                    <a:pt x="15080" y="21600"/>
                  </a:cubicBezTo>
                  <a:cubicBezTo>
                    <a:pt x="9582" y="21600"/>
                    <a:pt x="9582" y="21600"/>
                    <a:pt x="9582" y="21600"/>
                  </a:cubicBezTo>
                  <a:cubicBezTo>
                    <a:pt x="9680" y="21490"/>
                    <a:pt x="9779" y="21435"/>
                    <a:pt x="9878" y="21325"/>
                  </a:cubicBezTo>
                  <a:cubicBezTo>
                    <a:pt x="10010" y="21215"/>
                    <a:pt x="10109" y="21105"/>
                    <a:pt x="10174" y="21050"/>
                  </a:cubicBezTo>
                  <a:cubicBezTo>
                    <a:pt x="10273" y="20940"/>
                    <a:pt x="10372" y="20831"/>
                    <a:pt x="10471" y="20721"/>
                  </a:cubicBezTo>
                  <a:cubicBezTo>
                    <a:pt x="10570" y="20666"/>
                    <a:pt x="10668" y="20501"/>
                    <a:pt x="10734" y="20391"/>
                  </a:cubicBezTo>
                  <a:cubicBezTo>
                    <a:pt x="15080" y="20391"/>
                    <a:pt x="15080" y="20391"/>
                    <a:pt x="15080" y="20391"/>
                  </a:cubicBezTo>
                  <a:cubicBezTo>
                    <a:pt x="15871" y="20391"/>
                    <a:pt x="16628" y="20116"/>
                    <a:pt x="17320" y="19621"/>
                  </a:cubicBezTo>
                  <a:cubicBezTo>
                    <a:pt x="18011" y="19127"/>
                    <a:pt x="18637" y="18467"/>
                    <a:pt x="19163" y="17588"/>
                  </a:cubicBezTo>
                  <a:cubicBezTo>
                    <a:pt x="19690" y="16708"/>
                    <a:pt x="20118" y="15719"/>
                    <a:pt x="20415" y="14565"/>
                  </a:cubicBezTo>
                  <a:cubicBezTo>
                    <a:pt x="20711" y="13356"/>
                    <a:pt x="20876" y="12147"/>
                    <a:pt x="20876" y="10773"/>
                  </a:cubicBezTo>
                  <a:cubicBezTo>
                    <a:pt x="20876" y="9453"/>
                    <a:pt x="20711" y="8189"/>
                    <a:pt x="20415" y="7035"/>
                  </a:cubicBezTo>
                  <a:cubicBezTo>
                    <a:pt x="20118" y="5881"/>
                    <a:pt x="19690" y="4837"/>
                    <a:pt x="19163" y="4012"/>
                  </a:cubicBezTo>
                  <a:cubicBezTo>
                    <a:pt x="18637" y="3133"/>
                    <a:pt x="18011" y="2473"/>
                    <a:pt x="17320" y="1979"/>
                  </a:cubicBezTo>
                  <a:cubicBezTo>
                    <a:pt x="16628" y="1429"/>
                    <a:pt x="15871" y="1209"/>
                    <a:pt x="15080" y="1209"/>
                  </a:cubicBezTo>
                  <a:cubicBezTo>
                    <a:pt x="10734" y="1209"/>
                    <a:pt x="10734" y="1209"/>
                    <a:pt x="10734" y="1209"/>
                  </a:cubicBezTo>
                  <a:cubicBezTo>
                    <a:pt x="10668" y="1044"/>
                    <a:pt x="10570" y="934"/>
                    <a:pt x="10471" y="824"/>
                  </a:cubicBezTo>
                  <a:cubicBezTo>
                    <a:pt x="10372" y="769"/>
                    <a:pt x="10273" y="660"/>
                    <a:pt x="10174" y="550"/>
                  </a:cubicBezTo>
                  <a:cubicBezTo>
                    <a:pt x="10109" y="440"/>
                    <a:pt x="10010" y="385"/>
                    <a:pt x="9878" y="275"/>
                  </a:cubicBezTo>
                  <a:cubicBezTo>
                    <a:pt x="9779" y="165"/>
                    <a:pt x="9680" y="55"/>
                    <a:pt x="9582" y="0"/>
                  </a:cubicBezTo>
                  <a:lnTo>
                    <a:pt x="15080" y="0"/>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118" name="Shape 3884">
              <a:extLst>
                <a:ext uri="{FF2B5EF4-FFF2-40B4-BE49-F238E27FC236}">
                  <a16:creationId xmlns:a16="http://schemas.microsoft.com/office/drawing/2014/main" id="{2B927BB5-C222-4633-8711-EA8C704DB9B0}"/>
                </a:ext>
              </a:extLst>
            </p:cNvPr>
            <p:cNvSpPr/>
            <p:nvPr/>
          </p:nvSpPr>
          <p:spPr>
            <a:xfrm>
              <a:off x="7204976" y="5210482"/>
              <a:ext cx="278152" cy="182556"/>
            </a:xfrm>
            <a:custGeom>
              <a:avLst/>
              <a:gdLst/>
              <a:ahLst/>
              <a:cxnLst>
                <a:cxn ang="0">
                  <a:pos x="wd2" y="hd2"/>
                </a:cxn>
                <a:cxn ang="5400000">
                  <a:pos x="wd2" y="hd2"/>
                </a:cxn>
                <a:cxn ang="10800000">
                  <a:pos x="wd2" y="hd2"/>
                </a:cxn>
                <a:cxn ang="16200000">
                  <a:pos x="wd2" y="hd2"/>
                </a:cxn>
              </a:cxnLst>
              <a:rect l="0" t="0" r="r" b="b"/>
              <a:pathLst>
                <a:path w="21577" h="21566" extrusionOk="0">
                  <a:moveTo>
                    <a:pt x="10014" y="13196"/>
                  </a:moveTo>
                  <a:cubicBezTo>
                    <a:pt x="13207" y="20432"/>
                    <a:pt x="13207" y="20432"/>
                    <a:pt x="13207" y="20432"/>
                  </a:cubicBezTo>
                  <a:cubicBezTo>
                    <a:pt x="13951" y="20432"/>
                    <a:pt x="13951" y="20432"/>
                    <a:pt x="13951" y="20432"/>
                  </a:cubicBezTo>
                  <a:cubicBezTo>
                    <a:pt x="13951" y="21566"/>
                    <a:pt x="13951" y="21566"/>
                    <a:pt x="13951" y="21566"/>
                  </a:cubicBezTo>
                  <a:cubicBezTo>
                    <a:pt x="11646" y="21566"/>
                    <a:pt x="11646" y="21566"/>
                    <a:pt x="11646" y="21566"/>
                  </a:cubicBezTo>
                  <a:cubicBezTo>
                    <a:pt x="11646" y="20432"/>
                    <a:pt x="11646" y="20432"/>
                    <a:pt x="11646" y="20432"/>
                  </a:cubicBezTo>
                  <a:cubicBezTo>
                    <a:pt x="12284" y="20432"/>
                    <a:pt x="12284" y="20432"/>
                    <a:pt x="12284" y="20432"/>
                  </a:cubicBezTo>
                  <a:cubicBezTo>
                    <a:pt x="9802" y="14816"/>
                    <a:pt x="9802" y="14816"/>
                    <a:pt x="9802" y="14816"/>
                  </a:cubicBezTo>
                  <a:cubicBezTo>
                    <a:pt x="9802" y="15356"/>
                    <a:pt x="9802" y="15896"/>
                    <a:pt x="9873" y="16436"/>
                  </a:cubicBezTo>
                  <a:cubicBezTo>
                    <a:pt x="9908" y="16922"/>
                    <a:pt x="9979" y="17408"/>
                    <a:pt x="10050" y="17894"/>
                  </a:cubicBezTo>
                  <a:cubicBezTo>
                    <a:pt x="10156" y="18380"/>
                    <a:pt x="10263" y="18812"/>
                    <a:pt x="10334" y="19244"/>
                  </a:cubicBezTo>
                  <a:cubicBezTo>
                    <a:pt x="10440" y="19622"/>
                    <a:pt x="10546" y="20054"/>
                    <a:pt x="10653" y="20432"/>
                  </a:cubicBezTo>
                  <a:cubicBezTo>
                    <a:pt x="10866" y="20432"/>
                    <a:pt x="10866" y="20432"/>
                    <a:pt x="10866" y="20432"/>
                  </a:cubicBezTo>
                  <a:cubicBezTo>
                    <a:pt x="10866" y="20864"/>
                    <a:pt x="10866" y="20864"/>
                    <a:pt x="10866" y="20864"/>
                  </a:cubicBezTo>
                  <a:cubicBezTo>
                    <a:pt x="10866" y="20864"/>
                    <a:pt x="10901" y="20918"/>
                    <a:pt x="10901" y="20972"/>
                  </a:cubicBezTo>
                  <a:cubicBezTo>
                    <a:pt x="10866" y="20972"/>
                    <a:pt x="10866" y="20972"/>
                    <a:pt x="10866" y="20972"/>
                  </a:cubicBezTo>
                  <a:cubicBezTo>
                    <a:pt x="10866" y="21566"/>
                    <a:pt x="10866" y="21566"/>
                    <a:pt x="10866" y="21566"/>
                  </a:cubicBezTo>
                  <a:cubicBezTo>
                    <a:pt x="8560" y="21566"/>
                    <a:pt x="8560" y="21566"/>
                    <a:pt x="8560" y="21566"/>
                  </a:cubicBezTo>
                  <a:cubicBezTo>
                    <a:pt x="8560" y="20432"/>
                    <a:pt x="8560" y="20432"/>
                    <a:pt x="8560" y="20432"/>
                  </a:cubicBezTo>
                  <a:cubicBezTo>
                    <a:pt x="9837" y="20432"/>
                    <a:pt x="9837" y="20432"/>
                    <a:pt x="9837" y="20432"/>
                  </a:cubicBezTo>
                  <a:cubicBezTo>
                    <a:pt x="9695" y="19892"/>
                    <a:pt x="9589" y="19406"/>
                    <a:pt x="9482" y="18866"/>
                  </a:cubicBezTo>
                  <a:cubicBezTo>
                    <a:pt x="9341" y="18380"/>
                    <a:pt x="9234" y="17786"/>
                    <a:pt x="9199" y="17192"/>
                  </a:cubicBezTo>
                  <a:cubicBezTo>
                    <a:pt x="9092" y="16598"/>
                    <a:pt x="9021" y="15950"/>
                    <a:pt x="9021" y="15302"/>
                  </a:cubicBezTo>
                  <a:cubicBezTo>
                    <a:pt x="8986" y="14654"/>
                    <a:pt x="8986" y="13952"/>
                    <a:pt x="9021" y="13196"/>
                  </a:cubicBezTo>
                  <a:cubicBezTo>
                    <a:pt x="5404" y="13196"/>
                    <a:pt x="5404" y="13196"/>
                    <a:pt x="5404" y="13196"/>
                  </a:cubicBezTo>
                  <a:cubicBezTo>
                    <a:pt x="5368" y="13358"/>
                    <a:pt x="5333" y="13574"/>
                    <a:pt x="5297" y="13790"/>
                  </a:cubicBezTo>
                  <a:cubicBezTo>
                    <a:pt x="5226" y="14006"/>
                    <a:pt x="5191" y="14222"/>
                    <a:pt x="5120" y="14438"/>
                  </a:cubicBezTo>
                  <a:cubicBezTo>
                    <a:pt x="4943" y="14924"/>
                    <a:pt x="4694" y="15302"/>
                    <a:pt x="4446" y="15680"/>
                  </a:cubicBezTo>
                  <a:cubicBezTo>
                    <a:pt x="4162" y="16004"/>
                    <a:pt x="3843" y="16274"/>
                    <a:pt x="3524" y="16436"/>
                  </a:cubicBezTo>
                  <a:cubicBezTo>
                    <a:pt x="3169" y="16544"/>
                    <a:pt x="2814" y="16598"/>
                    <a:pt x="2460" y="16544"/>
                  </a:cubicBezTo>
                  <a:cubicBezTo>
                    <a:pt x="2105" y="16490"/>
                    <a:pt x="1786" y="16382"/>
                    <a:pt x="1431" y="16112"/>
                  </a:cubicBezTo>
                  <a:cubicBezTo>
                    <a:pt x="1077" y="15842"/>
                    <a:pt x="828" y="15518"/>
                    <a:pt x="615" y="15086"/>
                  </a:cubicBezTo>
                  <a:cubicBezTo>
                    <a:pt x="367" y="14654"/>
                    <a:pt x="225" y="14168"/>
                    <a:pt x="154" y="13682"/>
                  </a:cubicBezTo>
                  <a:cubicBezTo>
                    <a:pt x="12" y="13142"/>
                    <a:pt x="-23" y="12602"/>
                    <a:pt x="12" y="12062"/>
                  </a:cubicBezTo>
                  <a:cubicBezTo>
                    <a:pt x="12" y="11522"/>
                    <a:pt x="154" y="11036"/>
                    <a:pt x="332" y="10496"/>
                  </a:cubicBezTo>
                  <a:cubicBezTo>
                    <a:pt x="509" y="10010"/>
                    <a:pt x="722" y="9632"/>
                    <a:pt x="1006" y="9254"/>
                  </a:cubicBezTo>
                  <a:cubicBezTo>
                    <a:pt x="1289" y="8930"/>
                    <a:pt x="1609" y="8660"/>
                    <a:pt x="1928" y="8552"/>
                  </a:cubicBezTo>
                  <a:cubicBezTo>
                    <a:pt x="2247" y="8336"/>
                    <a:pt x="2602" y="8282"/>
                    <a:pt x="2956" y="8336"/>
                  </a:cubicBezTo>
                  <a:cubicBezTo>
                    <a:pt x="3311" y="8390"/>
                    <a:pt x="3666" y="8552"/>
                    <a:pt x="3985" y="8822"/>
                  </a:cubicBezTo>
                  <a:cubicBezTo>
                    <a:pt x="4198" y="8984"/>
                    <a:pt x="4375" y="9200"/>
                    <a:pt x="4552" y="9416"/>
                  </a:cubicBezTo>
                  <a:cubicBezTo>
                    <a:pt x="4730" y="9632"/>
                    <a:pt x="4836" y="9848"/>
                    <a:pt x="4943" y="10172"/>
                  </a:cubicBezTo>
                  <a:cubicBezTo>
                    <a:pt x="5049" y="10442"/>
                    <a:pt x="5155" y="10712"/>
                    <a:pt x="5226" y="11036"/>
                  </a:cubicBezTo>
                  <a:cubicBezTo>
                    <a:pt x="5333" y="11360"/>
                    <a:pt x="5368" y="11630"/>
                    <a:pt x="5404" y="11954"/>
                  </a:cubicBezTo>
                  <a:cubicBezTo>
                    <a:pt x="8560" y="11954"/>
                    <a:pt x="8560" y="11954"/>
                    <a:pt x="8560" y="11954"/>
                  </a:cubicBezTo>
                  <a:cubicBezTo>
                    <a:pt x="6680" y="7904"/>
                    <a:pt x="6680" y="7904"/>
                    <a:pt x="6680" y="7904"/>
                  </a:cubicBezTo>
                  <a:cubicBezTo>
                    <a:pt x="6503" y="8066"/>
                    <a:pt x="6326" y="8120"/>
                    <a:pt x="6113" y="8174"/>
                  </a:cubicBezTo>
                  <a:cubicBezTo>
                    <a:pt x="5936" y="8228"/>
                    <a:pt x="5723" y="8228"/>
                    <a:pt x="5545" y="8228"/>
                  </a:cubicBezTo>
                  <a:cubicBezTo>
                    <a:pt x="5333" y="8228"/>
                    <a:pt x="5120" y="8228"/>
                    <a:pt x="4907" y="8174"/>
                  </a:cubicBezTo>
                  <a:cubicBezTo>
                    <a:pt x="4730" y="8066"/>
                    <a:pt x="4517" y="7958"/>
                    <a:pt x="4340" y="7742"/>
                  </a:cubicBezTo>
                  <a:cubicBezTo>
                    <a:pt x="4020" y="7526"/>
                    <a:pt x="3772" y="7202"/>
                    <a:pt x="3524" y="6716"/>
                  </a:cubicBezTo>
                  <a:cubicBezTo>
                    <a:pt x="3311" y="6284"/>
                    <a:pt x="3134" y="5852"/>
                    <a:pt x="3063" y="5366"/>
                  </a:cubicBezTo>
                  <a:cubicBezTo>
                    <a:pt x="2921" y="4880"/>
                    <a:pt x="2885" y="4340"/>
                    <a:pt x="2921" y="3800"/>
                  </a:cubicBezTo>
                  <a:cubicBezTo>
                    <a:pt x="2956" y="3260"/>
                    <a:pt x="3063" y="2720"/>
                    <a:pt x="3240" y="2234"/>
                  </a:cubicBezTo>
                  <a:cubicBezTo>
                    <a:pt x="3417" y="1694"/>
                    <a:pt x="3630" y="1262"/>
                    <a:pt x="3914" y="938"/>
                  </a:cubicBezTo>
                  <a:cubicBezTo>
                    <a:pt x="4198" y="614"/>
                    <a:pt x="4517" y="344"/>
                    <a:pt x="4836" y="182"/>
                  </a:cubicBezTo>
                  <a:cubicBezTo>
                    <a:pt x="5191" y="20"/>
                    <a:pt x="5545" y="-34"/>
                    <a:pt x="5900" y="20"/>
                  </a:cubicBezTo>
                  <a:cubicBezTo>
                    <a:pt x="6255" y="74"/>
                    <a:pt x="6574" y="236"/>
                    <a:pt x="6929" y="506"/>
                  </a:cubicBezTo>
                  <a:cubicBezTo>
                    <a:pt x="7248" y="776"/>
                    <a:pt x="7496" y="1100"/>
                    <a:pt x="7744" y="1532"/>
                  </a:cubicBezTo>
                  <a:cubicBezTo>
                    <a:pt x="7957" y="1964"/>
                    <a:pt x="8135" y="2450"/>
                    <a:pt x="8206" y="2936"/>
                  </a:cubicBezTo>
                  <a:cubicBezTo>
                    <a:pt x="8312" y="3422"/>
                    <a:pt x="8347" y="3962"/>
                    <a:pt x="8347" y="4502"/>
                  </a:cubicBezTo>
                  <a:cubicBezTo>
                    <a:pt x="8312" y="5042"/>
                    <a:pt x="8206" y="5582"/>
                    <a:pt x="8028" y="6068"/>
                  </a:cubicBezTo>
                  <a:cubicBezTo>
                    <a:pt x="7957" y="6284"/>
                    <a:pt x="7851" y="6554"/>
                    <a:pt x="7744" y="6716"/>
                  </a:cubicBezTo>
                  <a:cubicBezTo>
                    <a:pt x="7638" y="6932"/>
                    <a:pt x="7496" y="7148"/>
                    <a:pt x="7354" y="7364"/>
                  </a:cubicBezTo>
                  <a:cubicBezTo>
                    <a:pt x="9411" y="11954"/>
                    <a:pt x="9411" y="11954"/>
                    <a:pt x="9411" y="11954"/>
                  </a:cubicBezTo>
                  <a:cubicBezTo>
                    <a:pt x="12675" y="8444"/>
                    <a:pt x="15406" y="7634"/>
                    <a:pt x="17605" y="9470"/>
                  </a:cubicBezTo>
                  <a:cubicBezTo>
                    <a:pt x="19768" y="11360"/>
                    <a:pt x="20903" y="12278"/>
                    <a:pt x="20903" y="12332"/>
                  </a:cubicBezTo>
                  <a:cubicBezTo>
                    <a:pt x="21577" y="13304"/>
                    <a:pt x="21577" y="13304"/>
                    <a:pt x="21577" y="13304"/>
                  </a:cubicBezTo>
                  <a:lnTo>
                    <a:pt x="10014" y="13196"/>
                  </a:lnTo>
                  <a:close/>
                  <a:moveTo>
                    <a:pt x="4446" y="13898"/>
                  </a:moveTo>
                  <a:cubicBezTo>
                    <a:pt x="4552" y="13520"/>
                    <a:pt x="4623" y="13142"/>
                    <a:pt x="4623" y="12710"/>
                  </a:cubicBezTo>
                  <a:cubicBezTo>
                    <a:pt x="4659" y="12332"/>
                    <a:pt x="4623" y="11954"/>
                    <a:pt x="4588" y="11630"/>
                  </a:cubicBezTo>
                  <a:cubicBezTo>
                    <a:pt x="4517" y="11252"/>
                    <a:pt x="4410" y="10928"/>
                    <a:pt x="4233" y="10604"/>
                  </a:cubicBezTo>
                  <a:cubicBezTo>
                    <a:pt x="4056" y="10280"/>
                    <a:pt x="3878" y="10064"/>
                    <a:pt x="3630" y="9848"/>
                  </a:cubicBezTo>
                  <a:cubicBezTo>
                    <a:pt x="3417" y="9686"/>
                    <a:pt x="3134" y="9578"/>
                    <a:pt x="2885" y="9524"/>
                  </a:cubicBezTo>
                  <a:cubicBezTo>
                    <a:pt x="2637" y="9470"/>
                    <a:pt x="2389" y="9524"/>
                    <a:pt x="2176" y="9686"/>
                  </a:cubicBezTo>
                  <a:cubicBezTo>
                    <a:pt x="1928" y="9740"/>
                    <a:pt x="1715" y="9956"/>
                    <a:pt x="1502" y="10172"/>
                  </a:cubicBezTo>
                  <a:cubicBezTo>
                    <a:pt x="1289" y="10442"/>
                    <a:pt x="1147" y="10766"/>
                    <a:pt x="1006" y="11090"/>
                  </a:cubicBezTo>
                  <a:cubicBezTo>
                    <a:pt x="899" y="11468"/>
                    <a:pt x="828" y="11792"/>
                    <a:pt x="793" y="12170"/>
                  </a:cubicBezTo>
                  <a:cubicBezTo>
                    <a:pt x="757" y="12548"/>
                    <a:pt x="793" y="12926"/>
                    <a:pt x="864" y="13304"/>
                  </a:cubicBezTo>
                  <a:cubicBezTo>
                    <a:pt x="935" y="13682"/>
                    <a:pt x="1041" y="14006"/>
                    <a:pt x="1183" y="14330"/>
                  </a:cubicBezTo>
                  <a:cubicBezTo>
                    <a:pt x="1360" y="14654"/>
                    <a:pt x="1538" y="14870"/>
                    <a:pt x="1786" y="15086"/>
                  </a:cubicBezTo>
                  <a:cubicBezTo>
                    <a:pt x="2034" y="15248"/>
                    <a:pt x="2282" y="15356"/>
                    <a:pt x="2531" y="15410"/>
                  </a:cubicBezTo>
                  <a:cubicBezTo>
                    <a:pt x="2779" y="15410"/>
                    <a:pt x="3027" y="15356"/>
                    <a:pt x="3276" y="15302"/>
                  </a:cubicBezTo>
                  <a:cubicBezTo>
                    <a:pt x="3524" y="15194"/>
                    <a:pt x="3737" y="15032"/>
                    <a:pt x="3949" y="14762"/>
                  </a:cubicBezTo>
                  <a:cubicBezTo>
                    <a:pt x="4162" y="14492"/>
                    <a:pt x="4304" y="14222"/>
                    <a:pt x="4446" y="13898"/>
                  </a:cubicBezTo>
                  <a:close/>
                  <a:moveTo>
                    <a:pt x="2318" y="20432"/>
                  </a:moveTo>
                  <a:cubicBezTo>
                    <a:pt x="2318" y="21566"/>
                    <a:pt x="2318" y="21566"/>
                    <a:pt x="2318" y="21566"/>
                  </a:cubicBezTo>
                  <a:cubicBezTo>
                    <a:pt x="4659" y="21566"/>
                    <a:pt x="4659" y="21566"/>
                    <a:pt x="4659" y="21566"/>
                  </a:cubicBezTo>
                  <a:cubicBezTo>
                    <a:pt x="4659" y="20432"/>
                    <a:pt x="4659" y="20432"/>
                    <a:pt x="4659" y="20432"/>
                  </a:cubicBezTo>
                  <a:lnTo>
                    <a:pt x="2318" y="20432"/>
                  </a:lnTo>
                  <a:close/>
                  <a:moveTo>
                    <a:pt x="4694" y="6716"/>
                  </a:moveTo>
                  <a:cubicBezTo>
                    <a:pt x="4943" y="6932"/>
                    <a:pt x="5191" y="7094"/>
                    <a:pt x="5439" y="7094"/>
                  </a:cubicBezTo>
                  <a:cubicBezTo>
                    <a:pt x="5687" y="7094"/>
                    <a:pt x="5936" y="7094"/>
                    <a:pt x="6184" y="6986"/>
                  </a:cubicBezTo>
                  <a:cubicBezTo>
                    <a:pt x="6432" y="6824"/>
                    <a:pt x="6645" y="6662"/>
                    <a:pt x="6858" y="6446"/>
                  </a:cubicBezTo>
                  <a:cubicBezTo>
                    <a:pt x="7071" y="6176"/>
                    <a:pt x="7212" y="5906"/>
                    <a:pt x="7354" y="5528"/>
                  </a:cubicBezTo>
                  <a:cubicBezTo>
                    <a:pt x="7461" y="5204"/>
                    <a:pt x="7532" y="4826"/>
                    <a:pt x="7567" y="4448"/>
                  </a:cubicBezTo>
                  <a:cubicBezTo>
                    <a:pt x="7567" y="4016"/>
                    <a:pt x="7532" y="3638"/>
                    <a:pt x="7496" y="3260"/>
                  </a:cubicBezTo>
                  <a:cubicBezTo>
                    <a:pt x="7425" y="2936"/>
                    <a:pt x="7319" y="2612"/>
                    <a:pt x="7142" y="2288"/>
                  </a:cubicBezTo>
                  <a:cubicBezTo>
                    <a:pt x="6964" y="2018"/>
                    <a:pt x="6787" y="1748"/>
                    <a:pt x="6574" y="1478"/>
                  </a:cubicBezTo>
                  <a:cubicBezTo>
                    <a:pt x="6326" y="1316"/>
                    <a:pt x="6042" y="1208"/>
                    <a:pt x="5794" y="1208"/>
                  </a:cubicBezTo>
                  <a:cubicBezTo>
                    <a:pt x="5545" y="1154"/>
                    <a:pt x="5297" y="1208"/>
                    <a:pt x="5084" y="1316"/>
                  </a:cubicBezTo>
                  <a:cubicBezTo>
                    <a:pt x="4836" y="1424"/>
                    <a:pt x="4623" y="1640"/>
                    <a:pt x="4410" y="1856"/>
                  </a:cubicBezTo>
                  <a:cubicBezTo>
                    <a:pt x="4198" y="2072"/>
                    <a:pt x="4056" y="2396"/>
                    <a:pt x="3914" y="2774"/>
                  </a:cubicBezTo>
                  <a:cubicBezTo>
                    <a:pt x="3808" y="3098"/>
                    <a:pt x="3737" y="3476"/>
                    <a:pt x="3701" y="3854"/>
                  </a:cubicBezTo>
                  <a:cubicBezTo>
                    <a:pt x="3666" y="4232"/>
                    <a:pt x="3701" y="4664"/>
                    <a:pt x="3772" y="5042"/>
                  </a:cubicBezTo>
                  <a:cubicBezTo>
                    <a:pt x="3843" y="5366"/>
                    <a:pt x="3949" y="5690"/>
                    <a:pt x="4127" y="5960"/>
                  </a:cubicBezTo>
                  <a:cubicBezTo>
                    <a:pt x="4304" y="6284"/>
                    <a:pt x="4481" y="6500"/>
                    <a:pt x="4694" y="6716"/>
                  </a:cubicBezTo>
                  <a:close/>
                  <a:moveTo>
                    <a:pt x="5404" y="20432"/>
                  </a:moveTo>
                  <a:cubicBezTo>
                    <a:pt x="5404" y="21566"/>
                    <a:pt x="5404" y="21566"/>
                    <a:pt x="5404" y="21566"/>
                  </a:cubicBezTo>
                  <a:cubicBezTo>
                    <a:pt x="7744" y="21566"/>
                    <a:pt x="7744" y="21566"/>
                    <a:pt x="7744" y="21566"/>
                  </a:cubicBezTo>
                  <a:cubicBezTo>
                    <a:pt x="7744" y="20432"/>
                    <a:pt x="7744" y="20432"/>
                    <a:pt x="7744" y="20432"/>
                  </a:cubicBezTo>
                  <a:lnTo>
                    <a:pt x="5404" y="20432"/>
                  </a:lnTo>
                  <a:close/>
                  <a:moveTo>
                    <a:pt x="18810" y="11468"/>
                  </a:moveTo>
                  <a:cubicBezTo>
                    <a:pt x="18349" y="11090"/>
                    <a:pt x="17888" y="10820"/>
                    <a:pt x="17321" y="10550"/>
                  </a:cubicBezTo>
                  <a:cubicBezTo>
                    <a:pt x="16753" y="10280"/>
                    <a:pt x="16150" y="10118"/>
                    <a:pt x="15477" y="10064"/>
                  </a:cubicBezTo>
                  <a:cubicBezTo>
                    <a:pt x="14803" y="10010"/>
                    <a:pt x="14058" y="10172"/>
                    <a:pt x="13277" y="10442"/>
                  </a:cubicBezTo>
                  <a:cubicBezTo>
                    <a:pt x="12497" y="10712"/>
                    <a:pt x="11646" y="11252"/>
                    <a:pt x="10759" y="12062"/>
                  </a:cubicBezTo>
                  <a:cubicBezTo>
                    <a:pt x="19520" y="12116"/>
                    <a:pt x="19520" y="12116"/>
                    <a:pt x="19520" y="12116"/>
                  </a:cubicBezTo>
                  <a:cubicBezTo>
                    <a:pt x="19413" y="12008"/>
                    <a:pt x="19272" y="11900"/>
                    <a:pt x="19165" y="11792"/>
                  </a:cubicBezTo>
                  <a:cubicBezTo>
                    <a:pt x="19059" y="11684"/>
                    <a:pt x="18917" y="11576"/>
                    <a:pt x="18810" y="11468"/>
                  </a:cubicBezTo>
                  <a:close/>
                  <a:moveTo>
                    <a:pt x="14732" y="20432"/>
                  </a:moveTo>
                  <a:cubicBezTo>
                    <a:pt x="14732" y="21566"/>
                    <a:pt x="14732" y="21566"/>
                    <a:pt x="14732" y="21566"/>
                  </a:cubicBezTo>
                  <a:cubicBezTo>
                    <a:pt x="17037" y="21566"/>
                    <a:pt x="17037" y="21566"/>
                    <a:pt x="17037" y="21566"/>
                  </a:cubicBezTo>
                  <a:cubicBezTo>
                    <a:pt x="17037" y="20432"/>
                    <a:pt x="17037" y="20432"/>
                    <a:pt x="17037" y="20432"/>
                  </a:cubicBezTo>
                  <a:lnTo>
                    <a:pt x="14732" y="20432"/>
                  </a:lnTo>
                  <a:close/>
                  <a:moveTo>
                    <a:pt x="17817" y="20432"/>
                  </a:moveTo>
                  <a:cubicBezTo>
                    <a:pt x="17817" y="21566"/>
                    <a:pt x="17817" y="21566"/>
                    <a:pt x="17817" y="21566"/>
                  </a:cubicBezTo>
                  <a:cubicBezTo>
                    <a:pt x="20123" y="21566"/>
                    <a:pt x="20123" y="21566"/>
                    <a:pt x="20123" y="21566"/>
                  </a:cubicBezTo>
                  <a:cubicBezTo>
                    <a:pt x="20123" y="20432"/>
                    <a:pt x="20123" y="20432"/>
                    <a:pt x="20123" y="20432"/>
                  </a:cubicBezTo>
                  <a:lnTo>
                    <a:pt x="17817" y="20432"/>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119" name="Shape 3885">
              <a:extLst>
                <a:ext uri="{FF2B5EF4-FFF2-40B4-BE49-F238E27FC236}">
                  <a16:creationId xmlns:a16="http://schemas.microsoft.com/office/drawing/2014/main" id="{2AD3AA2B-F628-4618-8A78-9B1C17F62CEE}"/>
                </a:ext>
              </a:extLst>
            </p:cNvPr>
            <p:cNvSpPr/>
            <p:nvPr/>
          </p:nvSpPr>
          <p:spPr>
            <a:xfrm>
              <a:off x="7842799" y="5187490"/>
              <a:ext cx="249763" cy="22944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1600" y="0"/>
                    <a:pt x="21600" y="0"/>
                    <a:pt x="21600" y="0"/>
                  </a:cubicBezTo>
                  <a:cubicBezTo>
                    <a:pt x="21600" y="21600"/>
                    <a:pt x="21600" y="21600"/>
                    <a:pt x="21600" y="21600"/>
                  </a:cubicBezTo>
                  <a:cubicBezTo>
                    <a:pt x="0" y="21600"/>
                    <a:pt x="0" y="21600"/>
                    <a:pt x="0" y="21600"/>
                  </a:cubicBezTo>
                  <a:lnTo>
                    <a:pt x="0" y="0"/>
                  </a:lnTo>
                  <a:close/>
                  <a:moveTo>
                    <a:pt x="20731" y="20655"/>
                  </a:moveTo>
                  <a:cubicBezTo>
                    <a:pt x="20731" y="945"/>
                    <a:pt x="20731" y="945"/>
                    <a:pt x="20731" y="945"/>
                  </a:cubicBezTo>
                  <a:cubicBezTo>
                    <a:pt x="869" y="945"/>
                    <a:pt x="869" y="945"/>
                    <a:pt x="869" y="945"/>
                  </a:cubicBezTo>
                  <a:cubicBezTo>
                    <a:pt x="869" y="20655"/>
                    <a:pt x="869" y="20655"/>
                    <a:pt x="869" y="20655"/>
                  </a:cubicBezTo>
                  <a:lnTo>
                    <a:pt x="20731" y="20655"/>
                  </a:lnTo>
                  <a:close/>
                  <a:moveTo>
                    <a:pt x="2567" y="9404"/>
                  </a:moveTo>
                  <a:cubicBezTo>
                    <a:pt x="1777" y="9404"/>
                    <a:pt x="1777" y="9404"/>
                    <a:pt x="1777" y="9404"/>
                  </a:cubicBezTo>
                  <a:cubicBezTo>
                    <a:pt x="1777" y="5668"/>
                    <a:pt x="1777" y="5668"/>
                    <a:pt x="1777" y="5668"/>
                  </a:cubicBezTo>
                  <a:cubicBezTo>
                    <a:pt x="2567" y="5668"/>
                    <a:pt x="2567" y="5668"/>
                    <a:pt x="2567" y="5668"/>
                  </a:cubicBezTo>
                  <a:cubicBezTo>
                    <a:pt x="2567" y="8460"/>
                    <a:pt x="2567" y="8460"/>
                    <a:pt x="2567" y="8460"/>
                  </a:cubicBezTo>
                  <a:lnTo>
                    <a:pt x="2567" y="9404"/>
                  </a:lnTo>
                  <a:close/>
                  <a:moveTo>
                    <a:pt x="2567" y="15975"/>
                  </a:moveTo>
                  <a:cubicBezTo>
                    <a:pt x="1777" y="15975"/>
                    <a:pt x="1777" y="15975"/>
                    <a:pt x="1777" y="15975"/>
                  </a:cubicBezTo>
                  <a:cubicBezTo>
                    <a:pt x="1777" y="12239"/>
                    <a:pt x="1777" y="12239"/>
                    <a:pt x="1777" y="12239"/>
                  </a:cubicBezTo>
                  <a:cubicBezTo>
                    <a:pt x="2567" y="12239"/>
                    <a:pt x="2567" y="12239"/>
                    <a:pt x="2567" y="12239"/>
                  </a:cubicBezTo>
                  <a:cubicBezTo>
                    <a:pt x="2567" y="15116"/>
                    <a:pt x="2567" y="15116"/>
                    <a:pt x="2567" y="15116"/>
                  </a:cubicBezTo>
                  <a:lnTo>
                    <a:pt x="2567" y="15975"/>
                  </a:lnTo>
                  <a:close/>
                  <a:moveTo>
                    <a:pt x="3435" y="2791"/>
                  </a:moveTo>
                  <a:cubicBezTo>
                    <a:pt x="18125" y="2791"/>
                    <a:pt x="18125" y="2791"/>
                    <a:pt x="18125" y="2791"/>
                  </a:cubicBezTo>
                  <a:cubicBezTo>
                    <a:pt x="18125" y="18809"/>
                    <a:pt x="18125" y="18809"/>
                    <a:pt x="18125" y="18809"/>
                  </a:cubicBezTo>
                  <a:cubicBezTo>
                    <a:pt x="3435" y="18809"/>
                    <a:pt x="3435" y="18809"/>
                    <a:pt x="3435" y="18809"/>
                  </a:cubicBezTo>
                  <a:lnTo>
                    <a:pt x="3435" y="2791"/>
                  </a:lnTo>
                  <a:close/>
                  <a:moveTo>
                    <a:pt x="17296" y="17821"/>
                  </a:moveTo>
                  <a:cubicBezTo>
                    <a:pt x="17296" y="3736"/>
                    <a:pt x="17296" y="3736"/>
                    <a:pt x="17296" y="3736"/>
                  </a:cubicBezTo>
                  <a:cubicBezTo>
                    <a:pt x="4344" y="3736"/>
                    <a:pt x="4344" y="3736"/>
                    <a:pt x="4344" y="3736"/>
                  </a:cubicBezTo>
                  <a:cubicBezTo>
                    <a:pt x="4344" y="17821"/>
                    <a:pt x="4344" y="17821"/>
                    <a:pt x="4344" y="17821"/>
                  </a:cubicBezTo>
                  <a:lnTo>
                    <a:pt x="17296" y="17821"/>
                  </a:lnTo>
                  <a:close/>
                  <a:moveTo>
                    <a:pt x="10820" y="6527"/>
                  </a:moveTo>
                  <a:cubicBezTo>
                    <a:pt x="11333" y="6527"/>
                    <a:pt x="11807" y="6656"/>
                    <a:pt x="12281" y="6871"/>
                  </a:cubicBezTo>
                  <a:cubicBezTo>
                    <a:pt x="12794" y="7085"/>
                    <a:pt x="13189" y="7429"/>
                    <a:pt x="13544" y="7816"/>
                  </a:cubicBezTo>
                  <a:cubicBezTo>
                    <a:pt x="13860" y="8202"/>
                    <a:pt x="14137" y="8631"/>
                    <a:pt x="14374" y="9147"/>
                  </a:cubicBezTo>
                  <a:cubicBezTo>
                    <a:pt x="14571" y="9662"/>
                    <a:pt x="14650" y="10177"/>
                    <a:pt x="14650" y="10779"/>
                  </a:cubicBezTo>
                  <a:cubicBezTo>
                    <a:pt x="14650" y="11380"/>
                    <a:pt x="14571" y="11938"/>
                    <a:pt x="14374" y="12453"/>
                  </a:cubicBezTo>
                  <a:cubicBezTo>
                    <a:pt x="14137" y="12926"/>
                    <a:pt x="13860" y="13398"/>
                    <a:pt x="13544" y="13742"/>
                  </a:cubicBezTo>
                  <a:cubicBezTo>
                    <a:pt x="13189" y="14171"/>
                    <a:pt x="12794" y="14472"/>
                    <a:pt x="12281" y="14729"/>
                  </a:cubicBezTo>
                  <a:cubicBezTo>
                    <a:pt x="11807" y="14944"/>
                    <a:pt x="11333" y="15030"/>
                    <a:pt x="10820" y="15030"/>
                  </a:cubicBezTo>
                  <a:cubicBezTo>
                    <a:pt x="10306" y="15030"/>
                    <a:pt x="9793" y="14944"/>
                    <a:pt x="9359" y="14729"/>
                  </a:cubicBezTo>
                  <a:cubicBezTo>
                    <a:pt x="8924" y="14515"/>
                    <a:pt x="8529" y="14257"/>
                    <a:pt x="8174" y="13913"/>
                  </a:cubicBezTo>
                  <a:cubicBezTo>
                    <a:pt x="7858" y="13570"/>
                    <a:pt x="7542" y="13183"/>
                    <a:pt x="7345" y="12754"/>
                  </a:cubicBezTo>
                  <a:cubicBezTo>
                    <a:pt x="7108" y="12324"/>
                    <a:pt x="6989" y="11809"/>
                    <a:pt x="6950" y="11251"/>
                  </a:cubicBezTo>
                  <a:cubicBezTo>
                    <a:pt x="6042" y="11251"/>
                    <a:pt x="6042" y="11251"/>
                    <a:pt x="6042" y="11251"/>
                  </a:cubicBezTo>
                  <a:cubicBezTo>
                    <a:pt x="6042" y="10349"/>
                    <a:pt x="6042" y="10349"/>
                    <a:pt x="6042" y="10349"/>
                  </a:cubicBezTo>
                  <a:cubicBezTo>
                    <a:pt x="6950" y="10349"/>
                    <a:pt x="6950" y="10349"/>
                    <a:pt x="6950" y="10349"/>
                  </a:cubicBezTo>
                  <a:cubicBezTo>
                    <a:pt x="6989" y="9791"/>
                    <a:pt x="7108" y="9276"/>
                    <a:pt x="7345" y="8846"/>
                  </a:cubicBezTo>
                  <a:cubicBezTo>
                    <a:pt x="7542" y="8374"/>
                    <a:pt x="7858" y="7987"/>
                    <a:pt x="8174" y="7644"/>
                  </a:cubicBezTo>
                  <a:cubicBezTo>
                    <a:pt x="8529" y="7343"/>
                    <a:pt x="8924" y="7043"/>
                    <a:pt x="9359" y="6871"/>
                  </a:cubicBezTo>
                  <a:cubicBezTo>
                    <a:pt x="9793" y="6656"/>
                    <a:pt x="10306" y="6527"/>
                    <a:pt x="10820" y="6527"/>
                  </a:cubicBezTo>
                  <a:close/>
                  <a:moveTo>
                    <a:pt x="10820" y="14085"/>
                  </a:moveTo>
                  <a:cubicBezTo>
                    <a:pt x="11215" y="14085"/>
                    <a:pt x="11610" y="13999"/>
                    <a:pt x="11965" y="13827"/>
                  </a:cubicBezTo>
                  <a:cubicBezTo>
                    <a:pt x="12320" y="13613"/>
                    <a:pt x="12636" y="13398"/>
                    <a:pt x="12913" y="13140"/>
                  </a:cubicBezTo>
                  <a:cubicBezTo>
                    <a:pt x="13189" y="12840"/>
                    <a:pt x="13426" y="12496"/>
                    <a:pt x="13584" y="12067"/>
                  </a:cubicBezTo>
                  <a:cubicBezTo>
                    <a:pt x="13742" y="11680"/>
                    <a:pt x="13821" y="11251"/>
                    <a:pt x="13821" y="10779"/>
                  </a:cubicBezTo>
                  <a:cubicBezTo>
                    <a:pt x="13821" y="10349"/>
                    <a:pt x="13742" y="9920"/>
                    <a:pt x="13584" y="9490"/>
                  </a:cubicBezTo>
                  <a:cubicBezTo>
                    <a:pt x="13426" y="9104"/>
                    <a:pt x="13189" y="8760"/>
                    <a:pt x="12913" y="8460"/>
                  </a:cubicBezTo>
                  <a:cubicBezTo>
                    <a:pt x="12636" y="8202"/>
                    <a:pt x="12320" y="7944"/>
                    <a:pt x="11965" y="7773"/>
                  </a:cubicBezTo>
                  <a:cubicBezTo>
                    <a:pt x="11610" y="7601"/>
                    <a:pt x="11215" y="7515"/>
                    <a:pt x="10820" y="7515"/>
                  </a:cubicBezTo>
                  <a:cubicBezTo>
                    <a:pt x="10425" y="7515"/>
                    <a:pt x="10069" y="7558"/>
                    <a:pt x="9714" y="7730"/>
                  </a:cubicBezTo>
                  <a:cubicBezTo>
                    <a:pt x="9398" y="7858"/>
                    <a:pt x="9082" y="8073"/>
                    <a:pt x="8806" y="8331"/>
                  </a:cubicBezTo>
                  <a:cubicBezTo>
                    <a:pt x="8529" y="8588"/>
                    <a:pt x="8293" y="8889"/>
                    <a:pt x="8135" y="9233"/>
                  </a:cubicBezTo>
                  <a:cubicBezTo>
                    <a:pt x="7977" y="9576"/>
                    <a:pt x="7858" y="9920"/>
                    <a:pt x="7819" y="10349"/>
                  </a:cubicBezTo>
                  <a:cubicBezTo>
                    <a:pt x="10820" y="10349"/>
                    <a:pt x="10820" y="10349"/>
                    <a:pt x="10820" y="10349"/>
                  </a:cubicBezTo>
                  <a:cubicBezTo>
                    <a:pt x="10820" y="11251"/>
                    <a:pt x="10820" y="11251"/>
                    <a:pt x="10820" y="11251"/>
                  </a:cubicBezTo>
                  <a:cubicBezTo>
                    <a:pt x="7819" y="11251"/>
                    <a:pt x="7819" y="11251"/>
                    <a:pt x="7819" y="11251"/>
                  </a:cubicBezTo>
                  <a:cubicBezTo>
                    <a:pt x="7858" y="11637"/>
                    <a:pt x="7977" y="12024"/>
                    <a:pt x="8135" y="12367"/>
                  </a:cubicBezTo>
                  <a:cubicBezTo>
                    <a:pt x="8293" y="12711"/>
                    <a:pt x="8529" y="13012"/>
                    <a:pt x="8806" y="13269"/>
                  </a:cubicBezTo>
                  <a:cubicBezTo>
                    <a:pt x="9082" y="13527"/>
                    <a:pt x="9398" y="13742"/>
                    <a:pt x="9714" y="13870"/>
                  </a:cubicBezTo>
                  <a:cubicBezTo>
                    <a:pt x="10069" y="13999"/>
                    <a:pt x="10425" y="14085"/>
                    <a:pt x="10820" y="14085"/>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120" name="Shape 3886">
              <a:extLst>
                <a:ext uri="{FF2B5EF4-FFF2-40B4-BE49-F238E27FC236}">
                  <a16:creationId xmlns:a16="http://schemas.microsoft.com/office/drawing/2014/main" id="{311A7104-853A-4611-BA81-63D47633176D}"/>
                </a:ext>
              </a:extLst>
            </p:cNvPr>
            <p:cNvSpPr/>
            <p:nvPr/>
          </p:nvSpPr>
          <p:spPr>
            <a:xfrm>
              <a:off x="8466428" y="5176735"/>
              <a:ext cx="249764" cy="249763"/>
            </a:xfrm>
            <a:custGeom>
              <a:avLst/>
              <a:gdLst/>
              <a:ahLst/>
              <a:cxnLst>
                <a:cxn ang="0">
                  <a:pos x="wd2" y="hd2"/>
                </a:cxn>
                <a:cxn ang="5400000">
                  <a:pos x="wd2" y="hd2"/>
                </a:cxn>
                <a:cxn ang="10800000">
                  <a:pos x="wd2" y="hd2"/>
                </a:cxn>
                <a:cxn ang="16200000">
                  <a:pos x="wd2" y="hd2"/>
                </a:cxn>
              </a:cxnLst>
              <a:rect l="0" t="0" r="r" b="b"/>
              <a:pathLst>
                <a:path w="21600" h="21600" extrusionOk="0">
                  <a:moveTo>
                    <a:pt x="10820" y="21600"/>
                  </a:moveTo>
                  <a:cubicBezTo>
                    <a:pt x="9280" y="21600"/>
                    <a:pt x="7898" y="21324"/>
                    <a:pt x="6595" y="20731"/>
                  </a:cubicBezTo>
                  <a:cubicBezTo>
                    <a:pt x="5291" y="20178"/>
                    <a:pt x="4146" y="19389"/>
                    <a:pt x="3159" y="18401"/>
                  </a:cubicBezTo>
                  <a:cubicBezTo>
                    <a:pt x="2172" y="17454"/>
                    <a:pt x="1422" y="16309"/>
                    <a:pt x="869" y="14966"/>
                  </a:cubicBezTo>
                  <a:cubicBezTo>
                    <a:pt x="276" y="13663"/>
                    <a:pt x="0" y="12281"/>
                    <a:pt x="0" y="10780"/>
                  </a:cubicBezTo>
                  <a:cubicBezTo>
                    <a:pt x="0" y="9319"/>
                    <a:pt x="276" y="7937"/>
                    <a:pt x="869" y="6595"/>
                  </a:cubicBezTo>
                  <a:cubicBezTo>
                    <a:pt x="1422" y="5291"/>
                    <a:pt x="2172" y="4146"/>
                    <a:pt x="3159" y="3199"/>
                  </a:cubicBezTo>
                  <a:cubicBezTo>
                    <a:pt x="4146" y="2172"/>
                    <a:pt x="5291" y="1422"/>
                    <a:pt x="6595" y="829"/>
                  </a:cubicBezTo>
                  <a:cubicBezTo>
                    <a:pt x="7898" y="276"/>
                    <a:pt x="9280" y="0"/>
                    <a:pt x="10820" y="0"/>
                  </a:cubicBezTo>
                  <a:cubicBezTo>
                    <a:pt x="12281" y="0"/>
                    <a:pt x="13663" y="276"/>
                    <a:pt x="15005" y="829"/>
                  </a:cubicBezTo>
                  <a:cubicBezTo>
                    <a:pt x="16309" y="1422"/>
                    <a:pt x="17454" y="2172"/>
                    <a:pt x="18401" y="3199"/>
                  </a:cubicBezTo>
                  <a:cubicBezTo>
                    <a:pt x="19428" y="4146"/>
                    <a:pt x="20178" y="5291"/>
                    <a:pt x="20771" y="6595"/>
                  </a:cubicBezTo>
                  <a:cubicBezTo>
                    <a:pt x="21324" y="7937"/>
                    <a:pt x="21600" y="9319"/>
                    <a:pt x="21600" y="10780"/>
                  </a:cubicBezTo>
                  <a:cubicBezTo>
                    <a:pt x="21600" y="12281"/>
                    <a:pt x="21324" y="13663"/>
                    <a:pt x="20771" y="14966"/>
                  </a:cubicBezTo>
                  <a:cubicBezTo>
                    <a:pt x="20178" y="16309"/>
                    <a:pt x="19428" y="17454"/>
                    <a:pt x="18401" y="18401"/>
                  </a:cubicBezTo>
                  <a:cubicBezTo>
                    <a:pt x="17454" y="19389"/>
                    <a:pt x="16309" y="20178"/>
                    <a:pt x="15005" y="20731"/>
                  </a:cubicBezTo>
                  <a:cubicBezTo>
                    <a:pt x="13663" y="21324"/>
                    <a:pt x="12281" y="21600"/>
                    <a:pt x="10820" y="21600"/>
                  </a:cubicBezTo>
                  <a:close/>
                  <a:moveTo>
                    <a:pt x="10820" y="869"/>
                  </a:moveTo>
                  <a:cubicBezTo>
                    <a:pt x="9438" y="869"/>
                    <a:pt x="8135" y="1145"/>
                    <a:pt x="6950" y="1659"/>
                  </a:cubicBezTo>
                  <a:cubicBezTo>
                    <a:pt x="5765" y="2172"/>
                    <a:pt x="4699" y="2883"/>
                    <a:pt x="3751" y="3791"/>
                  </a:cubicBezTo>
                  <a:cubicBezTo>
                    <a:pt x="2883" y="4699"/>
                    <a:pt x="2172" y="5726"/>
                    <a:pt x="1659" y="6950"/>
                  </a:cubicBezTo>
                  <a:cubicBezTo>
                    <a:pt x="1145" y="8135"/>
                    <a:pt x="869" y="9438"/>
                    <a:pt x="869" y="10780"/>
                  </a:cubicBezTo>
                  <a:cubicBezTo>
                    <a:pt x="869" y="12162"/>
                    <a:pt x="1145" y="13465"/>
                    <a:pt x="1659" y="14650"/>
                  </a:cubicBezTo>
                  <a:cubicBezTo>
                    <a:pt x="2172" y="15835"/>
                    <a:pt x="2883" y="16901"/>
                    <a:pt x="3751" y="17770"/>
                  </a:cubicBezTo>
                  <a:cubicBezTo>
                    <a:pt x="4699" y="18717"/>
                    <a:pt x="5765" y="19428"/>
                    <a:pt x="6950" y="19941"/>
                  </a:cubicBezTo>
                  <a:cubicBezTo>
                    <a:pt x="8135" y="20455"/>
                    <a:pt x="9438" y="20731"/>
                    <a:pt x="10820" y="20731"/>
                  </a:cubicBezTo>
                  <a:cubicBezTo>
                    <a:pt x="12162" y="20731"/>
                    <a:pt x="13465" y="20455"/>
                    <a:pt x="14650" y="19941"/>
                  </a:cubicBezTo>
                  <a:cubicBezTo>
                    <a:pt x="15874" y="19428"/>
                    <a:pt x="16901" y="18717"/>
                    <a:pt x="17809" y="17770"/>
                  </a:cubicBezTo>
                  <a:cubicBezTo>
                    <a:pt x="18678" y="16901"/>
                    <a:pt x="19389" y="15835"/>
                    <a:pt x="19941" y="14650"/>
                  </a:cubicBezTo>
                  <a:cubicBezTo>
                    <a:pt x="20455" y="13465"/>
                    <a:pt x="20731" y="12162"/>
                    <a:pt x="20731" y="10780"/>
                  </a:cubicBezTo>
                  <a:cubicBezTo>
                    <a:pt x="20731" y="9438"/>
                    <a:pt x="20455" y="8135"/>
                    <a:pt x="19941" y="6950"/>
                  </a:cubicBezTo>
                  <a:cubicBezTo>
                    <a:pt x="19389" y="5726"/>
                    <a:pt x="18678" y="4699"/>
                    <a:pt x="17809" y="3791"/>
                  </a:cubicBezTo>
                  <a:cubicBezTo>
                    <a:pt x="16901" y="2883"/>
                    <a:pt x="15874" y="2172"/>
                    <a:pt x="14650" y="1659"/>
                  </a:cubicBezTo>
                  <a:cubicBezTo>
                    <a:pt x="13465" y="1145"/>
                    <a:pt x="12162" y="869"/>
                    <a:pt x="10820" y="869"/>
                  </a:cubicBezTo>
                  <a:close/>
                  <a:moveTo>
                    <a:pt x="15637" y="11215"/>
                  </a:moveTo>
                  <a:cubicBezTo>
                    <a:pt x="5212" y="11215"/>
                    <a:pt x="5212" y="11215"/>
                    <a:pt x="5212" y="11215"/>
                  </a:cubicBezTo>
                  <a:cubicBezTo>
                    <a:pt x="5212" y="10385"/>
                    <a:pt x="5212" y="10385"/>
                    <a:pt x="5212" y="10385"/>
                  </a:cubicBezTo>
                  <a:cubicBezTo>
                    <a:pt x="15637" y="10385"/>
                    <a:pt x="15637" y="10385"/>
                    <a:pt x="15637" y="10385"/>
                  </a:cubicBezTo>
                  <a:cubicBezTo>
                    <a:pt x="11491" y="6160"/>
                    <a:pt x="11491" y="6160"/>
                    <a:pt x="11491" y="6160"/>
                  </a:cubicBezTo>
                  <a:cubicBezTo>
                    <a:pt x="12044" y="5568"/>
                    <a:pt x="12044" y="5568"/>
                    <a:pt x="12044" y="5568"/>
                  </a:cubicBezTo>
                  <a:cubicBezTo>
                    <a:pt x="17296" y="10780"/>
                    <a:pt x="17296" y="10780"/>
                    <a:pt x="17296" y="10780"/>
                  </a:cubicBezTo>
                  <a:cubicBezTo>
                    <a:pt x="12044" y="16032"/>
                    <a:pt x="12044" y="16032"/>
                    <a:pt x="12044" y="16032"/>
                  </a:cubicBezTo>
                  <a:cubicBezTo>
                    <a:pt x="11491" y="15440"/>
                    <a:pt x="11491" y="15440"/>
                    <a:pt x="11491" y="15440"/>
                  </a:cubicBezTo>
                  <a:lnTo>
                    <a:pt x="15637" y="11215"/>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121" name="Shape 3887">
              <a:extLst>
                <a:ext uri="{FF2B5EF4-FFF2-40B4-BE49-F238E27FC236}">
                  <a16:creationId xmlns:a16="http://schemas.microsoft.com/office/drawing/2014/main" id="{62CF9F23-FFC5-4948-97E7-5CE2F52A87F4}"/>
                </a:ext>
              </a:extLst>
            </p:cNvPr>
            <p:cNvSpPr/>
            <p:nvPr/>
          </p:nvSpPr>
          <p:spPr>
            <a:xfrm>
              <a:off x="9087070" y="5173149"/>
              <a:ext cx="255738" cy="256934"/>
            </a:xfrm>
            <a:custGeom>
              <a:avLst/>
              <a:gdLst/>
              <a:ahLst/>
              <a:cxnLst>
                <a:cxn ang="0">
                  <a:pos x="wd2" y="hd2"/>
                </a:cxn>
                <a:cxn ang="5400000">
                  <a:pos x="wd2" y="hd2"/>
                </a:cxn>
                <a:cxn ang="10800000">
                  <a:pos x="wd2" y="hd2"/>
                </a:cxn>
                <a:cxn ang="16200000">
                  <a:pos x="wd2" y="hd2"/>
                </a:cxn>
              </a:cxnLst>
              <a:rect l="0" t="0" r="r" b="b"/>
              <a:pathLst>
                <a:path w="21600" h="21600" extrusionOk="0">
                  <a:moveTo>
                    <a:pt x="15093" y="12737"/>
                  </a:moveTo>
                  <a:cubicBezTo>
                    <a:pt x="15517" y="12315"/>
                    <a:pt x="16017" y="11970"/>
                    <a:pt x="16595" y="11740"/>
                  </a:cubicBezTo>
                  <a:cubicBezTo>
                    <a:pt x="17172" y="11510"/>
                    <a:pt x="17750" y="11395"/>
                    <a:pt x="18366" y="11395"/>
                  </a:cubicBezTo>
                  <a:cubicBezTo>
                    <a:pt x="18943" y="11395"/>
                    <a:pt x="19521" y="11510"/>
                    <a:pt x="20098" y="11740"/>
                  </a:cubicBezTo>
                  <a:cubicBezTo>
                    <a:pt x="20637" y="11970"/>
                    <a:pt x="21138" y="12315"/>
                    <a:pt x="21600" y="12737"/>
                  </a:cubicBezTo>
                  <a:cubicBezTo>
                    <a:pt x="21022" y="13351"/>
                    <a:pt x="21022" y="13351"/>
                    <a:pt x="21022" y="13351"/>
                  </a:cubicBezTo>
                  <a:cubicBezTo>
                    <a:pt x="20637" y="12968"/>
                    <a:pt x="20214" y="12699"/>
                    <a:pt x="19752" y="12507"/>
                  </a:cubicBezTo>
                  <a:cubicBezTo>
                    <a:pt x="19290" y="12354"/>
                    <a:pt x="18828" y="12239"/>
                    <a:pt x="18366" y="12239"/>
                  </a:cubicBezTo>
                  <a:cubicBezTo>
                    <a:pt x="17865" y="12239"/>
                    <a:pt x="17365" y="12354"/>
                    <a:pt x="16941" y="12507"/>
                  </a:cubicBezTo>
                  <a:cubicBezTo>
                    <a:pt x="16479" y="12699"/>
                    <a:pt x="16056" y="12968"/>
                    <a:pt x="15709" y="13351"/>
                  </a:cubicBezTo>
                  <a:cubicBezTo>
                    <a:pt x="8971" y="20027"/>
                    <a:pt x="8971" y="20027"/>
                    <a:pt x="8971" y="20027"/>
                  </a:cubicBezTo>
                  <a:cubicBezTo>
                    <a:pt x="8471" y="20526"/>
                    <a:pt x="7893" y="20909"/>
                    <a:pt x="7239" y="21178"/>
                  </a:cubicBezTo>
                  <a:cubicBezTo>
                    <a:pt x="6584" y="21447"/>
                    <a:pt x="5929" y="21600"/>
                    <a:pt x="5275" y="21600"/>
                  </a:cubicBezTo>
                  <a:cubicBezTo>
                    <a:pt x="4582" y="21600"/>
                    <a:pt x="3927" y="21447"/>
                    <a:pt x="3273" y="21178"/>
                  </a:cubicBezTo>
                  <a:cubicBezTo>
                    <a:pt x="2618" y="20909"/>
                    <a:pt x="2041" y="20526"/>
                    <a:pt x="1540" y="20027"/>
                  </a:cubicBezTo>
                  <a:cubicBezTo>
                    <a:pt x="1040" y="19528"/>
                    <a:pt x="655" y="18953"/>
                    <a:pt x="385" y="18339"/>
                  </a:cubicBezTo>
                  <a:cubicBezTo>
                    <a:pt x="154" y="17687"/>
                    <a:pt x="0" y="17073"/>
                    <a:pt x="0" y="16421"/>
                  </a:cubicBezTo>
                  <a:cubicBezTo>
                    <a:pt x="0" y="15768"/>
                    <a:pt x="116" y="15116"/>
                    <a:pt x="347" y="14502"/>
                  </a:cubicBezTo>
                  <a:cubicBezTo>
                    <a:pt x="578" y="13850"/>
                    <a:pt x="924" y="13275"/>
                    <a:pt x="1425" y="12776"/>
                  </a:cubicBezTo>
                  <a:cubicBezTo>
                    <a:pt x="501" y="11893"/>
                    <a:pt x="501" y="11893"/>
                    <a:pt x="501" y="11893"/>
                  </a:cubicBezTo>
                  <a:cubicBezTo>
                    <a:pt x="1925" y="10512"/>
                    <a:pt x="1925" y="10512"/>
                    <a:pt x="1925" y="10512"/>
                  </a:cubicBezTo>
                  <a:cubicBezTo>
                    <a:pt x="1656" y="10013"/>
                    <a:pt x="1540" y="9553"/>
                    <a:pt x="1463" y="9016"/>
                  </a:cubicBezTo>
                  <a:cubicBezTo>
                    <a:pt x="1386" y="8517"/>
                    <a:pt x="1386" y="7980"/>
                    <a:pt x="1463" y="7481"/>
                  </a:cubicBezTo>
                  <a:cubicBezTo>
                    <a:pt x="1540" y="6983"/>
                    <a:pt x="1733" y="6522"/>
                    <a:pt x="1964" y="6062"/>
                  </a:cubicBezTo>
                  <a:cubicBezTo>
                    <a:pt x="2195" y="5601"/>
                    <a:pt x="2503" y="5141"/>
                    <a:pt x="2849" y="4757"/>
                  </a:cubicBezTo>
                  <a:cubicBezTo>
                    <a:pt x="5275" y="2417"/>
                    <a:pt x="5275" y="2417"/>
                    <a:pt x="5275" y="2417"/>
                  </a:cubicBezTo>
                  <a:cubicBezTo>
                    <a:pt x="4659" y="1803"/>
                    <a:pt x="4659" y="1803"/>
                    <a:pt x="4659" y="1803"/>
                  </a:cubicBezTo>
                  <a:cubicBezTo>
                    <a:pt x="5275" y="1189"/>
                    <a:pt x="5275" y="1189"/>
                    <a:pt x="5275" y="1189"/>
                  </a:cubicBezTo>
                  <a:cubicBezTo>
                    <a:pt x="7624" y="3606"/>
                    <a:pt x="7624" y="3606"/>
                    <a:pt x="7624" y="3606"/>
                  </a:cubicBezTo>
                  <a:cubicBezTo>
                    <a:pt x="11166" y="0"/>
                    <a:pt x="11166" y="0"/>
                    <a:pt x="11166" y="0"/>
                  </a:cubicBezTo>
                  <a:cubicBezTo>
                    <a:pt x="11782" y="614"/>
                    <a:pt x="11782" y="614"/>
                    <a:pt x="11782" y="614"/>
                  </a:cubicBezTo>
                  <a:cubicBezTo>
                    <a:pt x="8240" y="4144"/>
                    <a:pt x="8240" y="4144"/>
                    <a:pt x="8240" y="4144"/>
                  </a:cubicBezTo>
                  <a:cubicBezTo>
                    <a:pt x="10627" y="6561"/>
                    <a:pt x="10627" y="6561"/>
                    <a:pt x="10627" y="6561"/>
                  </a:cubicBezTo>
                  <a:cubicBezTo>
                    <a:pt x="14207" y="2993"/>
                    <a:pt x="14207" y="2993"/>
                    <a:pt x="14207" y="2993"/>
                  </a:cubicBezTo>
                  <a:cubicBezTo>
                    <a:pt x="14785" y="3606"/>
                    <a:pt x="14785" y="3606"/>
                    <a:pt x="14785" y="3606"/>
                  </a:cubicBezTo>
                  <a:cubicBezTo>
                    <a:pt x="11166" y="7136"/>
                    <a:pt x="11166" y="7136"/>
                    <a:pt x="11166" y="7136"/>
                  </a:cubicBezTo>
                  <a:cubicBezTo>
                    <a:pt x="13591" y="9515"/>
                    <a:pt x="13591" y="9515"/>
                    <a:pt x="13591" y="9515"/>
                  </a:cubicBezTo>
                  <a:cubicBezTo>
                    <a:pt x="12975" y="10090"/>
                    <a:pt x="12975" y="10090"/>
                    <a:pt x="12975" y="10090"/>
                  </a:cubicBezTo>
                  <a:cubicBezTo>
                    <a:pt x="12398" y="9515"/>
                    <a:pt x="12398" y="9515"/>
                    <a:pt x="12398" y="9515"/>
                  </a:cubicBezTo>
                  <a:cubicBezTo>
                    <a:pt x="10011" y="11893"/>
                    <a:pt x="10011" y="11893"/>
                    <a:pt x="10011" y="11893"/>
                  </a:cubicBezTo>
                  <a:cubicBezTo>
                    <a:pt x="9626" y="12277"/>
                    <a:pt x="9202" y="12546"/>
                    <a:pt x="8740" y="12776"/>
                  </a:cubicBezTo>
                  <a:cubicBezTo>
                    <a:pt x="8240" y="13044"/>
                    <a:pt x="7778" y="13198"/>
                    <a:pt x="7277" y="13275"/>
                  </a:cubicBezTo>
                  <a:cubicBezTo>
                    <a:pt x="6776" y="13351"/>
                    <a:pt x="6276" y="13351"/>
                    <a:pt x="5737" y="13275"/>
                  </a:cubicBezTo>
                  <a:cubicBezTo>
                    <a:pt x="5236" y="13236"/>
                    <a:pt x="4736" y="13083"/>
                    <a:pt x="4274" y="12853"/>
                  </a:cubicBezTo>
                  <a:cubicBezTo>
                    <a:pt x="2849" y="14234"/>
                    <a:pt x="2849" y="14234"/>
                    <a:pt x="2849" y="14234"/>
                  </a:cubicBezTo>
                  <a:cubicBezTo>
                    <a:pt x="2002" y="13390"/>
                    <a:pt x="2002" y="13390"/>
                    <a:pt x="2002" y="13390"/>
                  </a:cubicBezTo>
                  <a:cubicBezTo>
                    <a:pt x="1617" y="13812"/>
                    <a:pt x="1309" y="14310"/>
                    <a:pt x="1117" y="14809"/>
                  </a:cubicBezTo>
                  <a:cubicBezTo>
                    <a:pt x="924" y="15346"/>
                    <a:pt x="809" y="15883"/>
                    <a:pt x="847" y="16421"/>
                  </a:cubicBezTo>
                  <a:cubicBezTo>
                    <a:pt x="847" y="16958"/>
                    <a:pt x="963" y="17495"/>
                    <a:pt x="1194" y="18032"/>
                  </a:cubicBezTo>
                  <a:cubicBezTo>
                    <a:pt x="1386" y="18569"/>
                    <a:pt x="1694" y="19029"/>
                    <a:pt x="2118" y="19452"/>
                  </a:cubicBezTo>
                  <a:cubicBezTo>
                    <a:pt x="2541" y="19874"/>
                    <a:pt x="3042" y="20180"/>
                    <a:pt x="3581" y="20411"/>
                  </a:cubicBezTo>
                  <a:cubicBezTo>
                    <a:pt x="4120" y="20641"/>
                    <a:pt x="4697" y="20718"/>
                    <a:pt x="5275" y="20718"/>
                  </a:cubicBezTo>
                  <a:cubicBezTo>
                    <a:pt x="5852" y="20718"/>
                    <a:pt x="6391" y="20641"/>
                    <a:pt x="6930" y="20411"/>
                  </a:cubicBezTo>
                  <a:cubicBezTo>
                    <a:pt x="7470" y="20180"/>
                    <a:pt x="7932" y="19874"/>
                    <a:pt x="8394" y="19452"/>
                  </a:cubicBezTo>
                  <a:cubicBezTo>
                    <a:pt x="8394" y="19413"/>
                    <a:pt x="8432" y="19375"/>
                    <a:pt x="8471" y="19375"/>
                  </a:cubicBezTo>
                  <a:lnTo>
                    <a:pt x="15093" y="12737"/>
                  </a:lnTo>
                  <a:close/>
                  <a:moveTo>
                    <a:pt x="2349" y="11241"/>
                  </a:moveTo>
                  <a:cubicBezTo>
                    <a:pt x="1694" y="11893"/>
                    <a:pt x="1694" y="11893"/>
                    <a:pt x="1694" y="11893"/>
                  </a:cubicBezTo>
                  <a:cubicBezTo>
                    <a:pt x="2849" y="13044"/>
                    <a:pt x="2849" y="13044"/>
                    <a:pt x="2849" y="13044"/>
                  </a:cubicBezTo>
                  <a:cubicBezTo>
                    <a:pt x="3504" y="12431"/>
                    <a:pt x="3504" y="12431"/>
                    <a:pt x="3504" y="12431"/>
                  </a:cubicBezTo>
                  <a:cubicBezTo>
                    <a:pt x="3427" y="12354"/>
                    <a:pt x="3311" y="12239"/>
                    <a:pt x="3196" y="12162"/>
                  </a:cubicBezTo>
                  <a:cubicBezTo>
                    <a:pt x="3080" y="12085"/>
                    <a:pt x="2965" y="12009"/>
                    <a:pt x="2849" y="11893"/>
                  </a:cubicBezTo>
                  <a:cubicBezTo>
                    <a:pt x="2772" y="11778"/>
                    <a:pt x="2657" y="11702"/>
                    <a:pt x="2580" y="11587"/>
                  </a:cubicBezTo>
                  <a:cubicBezTo>
                    <a:pt x="2503" y="11471"/>
                    <a:pt x="2426" y="11356"/>
                    <a:pt x="2349" y="11241"/>
                  </a:cubicBezTo>
                  <a:close/>
                  <a:moveTo>
                    <a:pt x="3465" y="5333"/>
                  </a:moveTo>
                  <a:cubicBezTo>
                    <a:pt x="3042" y="5755"/>
                    <a:pt x="2772" y="6215"/>
                    <a:pt x="2541" y="6714"/>
                  </a:cubicBezTo>
                  <a:cubicBezTo>
                    <a:pt x="2349" y="7251"/>
                    <a:pt x="2272" y="7788"/>
                    <a:pt x="2272" y="8364"/>
                  </a:cubicBezTo>
                  <a:cubicBezTo>
                    <a:pt x="2272" y="8863"/>
                    <a:pt x="2349" y="9400"/>
                    <a:pt x="2541" y="9937"/>
                  </a:cubicBezTo>
                  <a:cubicBezTo>
                    <a:pt x="2772" y="10436"/>
                    <a:pt x="3042" y="10896"/>
                    <a:pt x="3465" y="11280"/>
                  </a:cubicBezTo>
                  <a:cubicBezTo>
                    <a:pt x="3850" y="11702"/>
                    <a:pt x="4312" y="12009"/>
                    <a:pt x="4851" y="12200"/>
                  </a:cubicBezTo>
                  <a:cubicBezTo>
                    <a:pt x="5352" y="12392"/>
                    <a:pt x="5891" y="12507"/>
                    <a:pt x="6468" y="12507"/>
                  </a:cubicBezTo>
                  <a:cubicBezTo>
                    <a:pt x="7007" y="12507"/>
                    <a:pt x="7547" y="12392"/>
                    <a:pt x="8047" y="12200"/>
                  </a:cubicBezTo>
                  <a:cubicBezTo>
                    <a:pt x="8586" y="12009"/>
                    <a:pt x="9010" y="11702"/>
                    <a:pt x="9433" y="11280"/>
                  </a:cubicBezTo>
                  <a:cubicBezTo>
                    <a:pt x="11782" y="8901"/>
                    <a:pt x="11782" y="8901"/>
                    <a:pt x="11782" y="8901"/>
                  </a:cubicBezTo>
                  <a:cubicBezTo>
                    <a:pt x="5852" y="2993"/>
                    <a:pt x="5852" y="2993"/>
                    <a:pt x="5852" y="2993"/>
                  </a:cubicBezTo>
                  <a:lnTo>
                    <a:pt x="3465" y="5333"/>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122" name="Shape 3888">
              <a:extLst>
                <a:ext uri="{FF2B5EF4-FFF2-40B4-BE49-F238E27FC236}">
                  <a16:creationId xmlns:a16="http://schemas.microsoft.com/office/drawing/2014/main" id="{23C348FB-4E16-4E2C-AC0F-82AE4F462CFF}"/>
                </a:ext>
              </a:extLst>
            </p:cNvPr>
            <p:cNvSpPr/>
            <p:nvPr/>
          </p:nvSpPr>
          <p:spPr>
            <a:xfrm>
              <a:off x="9708906" y="5171955"/>
              <a:ext cx="259324" cy="260519"/>
            </a:xfrm>
            <a:custGeom>
              <a:avLst/>
              <a:gdLst/>
              <a:ahLst/>
              <a:cxnLst>
                <a:cxn ang="0">
                  <a:pos x="wd2" y="hd2"/>
                </a:cxn>
                <a:cxn ang="5400000">
                  <a:pos x="wd2" y="hd2"/>
                </a:cxn>
                <a:cxn ang="10800000">
                  <a:pos x="wd2" y="hd2"/>
                </a:cxn>
                <a:cxn ang="16200000">
                  <a:pos x="wd2" y="hd2"/>
                </a:cxn>
              </a:cxnLst>
              <a:rect l="0" t="0" r="r" b="b"/>
              <a:pathLst>
                <a:path w="21600" h="21600" extrusionOk="0">
                  <a:moveTo>
                    <a:pt x="0" y="6317"/>
                  </a:moveTo>
                  <a:cubicBezTo>
                    <a:pt x="6328" y="0"/>
                    <a:pt x="6328" y="0"/>
                    <a:pt x="6328" y="0"/>
                  </a:cubicBezTo>
                  <a:cubicBezTo>
                    <a:pt x="6594" y="416"/>
                    <a:pt x="6594" y="416"/>
                    <a:pt x="6594" y="416"/>
                  </a:cubicBezTo>
                  <a:cubicBezTo>
                    <a:pt x="6745" y="681"/>
                    <a:pt x="6859" y="946"/>
                    <a:pt x="6935" y="1173"/>
                  </a:cubicBezTo>
                  <a:cubicBezTo>
                    <a:pt x="7011" y="1437"/>
                    <a:pt x="7048" y="1702"/>
                    <a:pt x="7086" y="1929"/>
                  </a:cubicBezTo>
                  <a:cubicBezTo>
                    <a:pt x="7086" y="2194"/>
                    <a:pt x="7086" y="2421"/>
                    <a:pt x="7086" y="2610"/>
                  </a:cubicBezTo>
                  <a:cubicBezTo>
                    <a:pt x="7086" y="2799"/>
                    <a:pt x="7086" y="2988"/>
                    <a:pt x="7048" y="3102"/>
                  </a:cubicBezTo>
                  <a:cubicBezTo>
                    <a:pt x="7920" y="3858"/>
                    <a:pt x="8678" y="4539"/>
                    <a:pt x="9436" y="5182"/>
                  </a:cubicBezTo>
                  <a:cubicBezTo>
                    <a:pt x="10156" y="5788"/>
                    <a:pt x="10800" y="6355"/>
                    <a:pt x="11331" y="6809"/>
                  </a:cubicBezTo>
                  <a:cubicBezTo>
                    <a:pt x="11899" y="7301"/>
                    <a:pt x="12354" y="7717"/>
                    <a:pt x="12733" y="8020"/>
                  </a:cubicBezTo>
                  <a:cubicBezTo>
                    <a:pt x="13112" y="8322"/>
                    <a:pt x="13415" y="8549"/>
                    <a:pt x="13566" y="8663"/>
                  </a:cubicBezTo>
                  <a:cubicBezTo>
                    <a:pt x="14135" y="8436"/>
                    <a:pt x="14665" y="8247"/>
                    <a:pt x="15234" y="8095"/>
                  </a:cubicBezTo>
                  <a:cubicBezTo>
                    <a:pt x="15802" y="7944"/>
                    <a:pt x="16371" y="7868"/>
                    <a:pt x="16977" y="7830"/>
                  </a:cubicBezTo>
                  <a:cubicBezTo>
                    <a:pt x="17545" y="7793"/>
                    <a:pt x="18152" y="7830"/>
                    <a:pt x="18720" y="7906"/>
                  </a:cubicBezTo>
                  <a:cubicBezTo>
                    <a:pt x="19288" y="7944"/>
                    <a:pt x="19857" y="8057"/>
                    <a:pt x="20425" y="8247"/>
                  </a:cubicBezTo>
                  <a:cubicBezTo>
                    <a:pt x="21107" y="8474"/>
                    <a:pt x="21107" y="8474"/>
                    <a:pt x="21107" y="8474"/>
                  </a:cubicBezTo>
                  <a:cubicBezTo>
                    <a:pt x="15082" y="14488"/>
                    <a:pt x="15082" y="14488"/>
                    <a:pt x="15082" y="14488"/>
                  </a:cubicBezTo>
                  <a:cubicBezTo>
                    <a:pt x="21600" y="21033"/>
                    <a:pt x="21600" y="21033"/>
                    <a:pt x="21600" y="21033"/>
                  </a:cubicBezTo>
                  <a:cubicBezTo>
                    <a:pt x="21069" y="21600"/>
                    <a:pt x="21069" y="21600"/>
                    <a:pt x="21069" y="21600"/>
                  </a:cubicBezTo>
                  <a:cubicBezTo>
                    <a:pt x="14514" y="15094"/>
                    <a:pt x="14514" y="15094"/>
                    <a:pt x="14514" y="15094"/>
                  </a:cubicBezTo>
                  <a:cubicBezTo>
                    <a:pt x="8488" y="21070"/>
                    <a:pt x="8488" y="21070"/>
                    <a:pt x="8488" y="21070"/>
                  </a:cubicBezTo>
                  <a:cubicBezTo>
                    <a:pt x="8223" y="20389"/>
                    <a:pt x="8223" y="20389"/>
                    <a:pt x="8223" y="20389"/>
                  </a:cubicBezTo>
                  <a:cubicBezTo>
                    <a:pt x="8072" y="19860"/>
                    <a:pt x="7958" y="19292"/>
                    <a:pt x="7882" y="18687"/>
                  </a:cubicBezTo>
                  <a:cubicBezTo>
                    <a:pt x="7806" y="18120"/>
                    <a:pt x="7806" y="17552"/>
                    <a:pt x="7844" y="16947"/>
                  </a:cubicBezTo>
                  <a:cubicBezTo>
                    <a:pt x="7882" y="16342"/>
                    <a:pt x="7958" y="15774"/>
                    <a:pt x="8109" y="15245"/>
                  </a:cubicBezTo>
                  <a:cubicBezTo>
                    <a:pt x="8261" y="14677"/>
                    <a:pt x="8451" y="14110"/>
                    <a:pt x="8678" y="13543"/>
                  </a:cubicBezTo>
                  <a:cubicBezTo>
                    <a:pt x="8564" y="13391"/>
                    <a:pt x="8337" y="13126"/>
                    <a:pt x="7996" y="12748"/>
                  </a:cubicBezTo>
                  <a:cubicBezTo>
                    <a:pt x="7693" y="12370"/>
                    <a:pt x="7314" y="11878"/>
                    <a:pt x="6821" y="11349"/>
                  </a:cubicBezTo>
                  <a:cubicBezTo>
                    <a:pt x="6328" y="10781"/>
                    <a:pt x="5798" y="10138"/>
                    <a:pt x="5192" y="9419"/>
                  </a:cubicBezTo>
                  <a:cubicBezTo>
                    <a:pt x="4547" y="8701"/>
                    <a:pt x="3865" y="7906"/>
                    <a:pt x="3107" y="7036"/>
                  </a:cubicBezTo>
                  <a:cubicBezTo>
                    <a:pt x="2994" y="7036"/>
                    <a:pt x="2880" y="7036"/>
                    <a:pt x="2766" y="7036"/>
                  </a:cubicBezTo>
                  <a:cubicBezTo>
                    <a:pt x="2653" y="7036"/>
                    <a:pt x="2577" y="7036"/>
                    <a:pt x="2463" y="7036"/>
                  </a:cubicBezTo>
                  <a:cubicBezTo>
                    <a:pt x="1819" y="7036"/>
                    <a:pt x="1288" y="6960"/>
                    <a:pt x="947" y="6847"/>
                  </a:cubicBezTo>
                  <a:cubicBezTo>
                    <a:pt x="606" y="6696"/>
                    <a:pt x="417" y="6582"/>
                    <a:pt x="379" y="6544"/>
                  </a:cubicBezTo>
                  <a:lnTo>
                    <a:pt x="0" y="6317"/>
                  </a:lnTo>
                  <a:close/>
                  <a:moveTo>
                    <a:pt x="1364" y="6128"/>
                  </a:moveTo>
                  <a:cubicBezTo>
                    <a:pt x="1516" y="6166"/>
                    <a:pt x="1667" y="6166"/>
                    <a:pt x="1857" y="6204"/>
                  </a:cubicBezTo>
                  <a:cubicBezTo>
                    <a:pt x="2008" y="6204"/>
                    <a:pt x="2236" y="6204"/>
                    <a:pt x="2463" y="6204"/>
                  </a:cubicBezTo>
                  <a:cubicBezTo>
                    <a:pt x="2577" y="6204"/>
                    <a:pt x="2728" y="6204"/>
                    <a:pt x="2842" y="6204"/>
                  </a:cubicBezTo>
                  <a:cubicBezTo>
                    <a:pt x="2956" y="6204"/>
                    <a:pt x="3069" y="6204"/>
                    <a:pt x="3183" y="6166"/>
                  </a:cubicBezTo>
                  <a:cubicBezTo>
                    <a:pt x="3448" y="6166"/>
                    <a:pt x="3448" y="6166"/>
                    <a:pt x="3448" y="6166"/>
                  </a:cubicBezTo>
                  <a:cubicBezTo>
                    <a:pt x="3600" y="6317"/>
                    <a:pt x="3600" y="6317"/>
                    <a:pt x="3600" y="6317"/>
                  </a:cubicBezTo>
                  <a:cubicBezTo>
                    <a:pt x="4699" y="7641"/>
                    <a:pt x="5646" y="8701"/>
                    <a:pt x="6366" y="9533"/>
                  </a:cubicBezTo>
                  <a:cubicBezTo>
                    <a:pt x="7086" y="10365"/>
                    <a:pt x="7693" y="11046"/>
                    <a:pt x="8147" y="11575"/>
                  </a:cubicBezTo>
                  <a:cubicBezTo>
                    <a:pt x="8564" y="12105"/>
                    <a:pt x="8867" y="12521"/>
                    <a:pt x="9095" y="12748"/>
                  </a:cubicBezTo>
                  <a:cubicBezTo>
                    <a:pt x="9322" y="13013"/>
                    <a:pt x="9436" y="13240"/>
                    <a:pt x="9512" y="13353"/>
                  </a:cubicBezTo>
                  <a:cubicBezTo>
                    <a:pt x="9625" y="13543"/>
                    <a:pt x="9625" y="13543"/>
                    <a:pt x="9625" y="13543"/>
                  </a:cubicBezTo>
                  <a:cubicBezTo>
                    <a:pt x="9512" y="13694"/>
                    <a:pt x="9512" y="13694"/>
                    <a:pt x="9512" y="13694"/>
                  </a:cubicBezTo>
                  <a:cubicBezTo>
                    <a:pt x="9322" y="14148"/>
                    <a:pt x="9133" y="14640"/>
                    <a:pt x="8981" y="15094"/>
                  </a:cubicBezTo>
                  <a:cubicBezTo>
                    <a:pt x="8867" y="15585"/>
                    <a:pt x="8754" y="16077"/>
                    <a:pt x="8716" y="16569"/>
                  </a:cubicBezTo>
                  <a:cubicBezTo>
                    <a:pt x="8678" y="17061"/>
                    <a:pt x="8640" y="17552"/>
                    <a:pt x="8678" y="18044"/>
                  </a:cubicBezTo>
                  <a:cubicBezTo>
                    <a:pt x="8716" y="18536"/>
                    <a:pt x="8792" y="19028"/>
                    <a:pt x="8867" y="19519"/>
                  </a:cubicBezTo>
                  <a:cubicBezTo>
                    <a:pt x="19516" y="8890"/>
                    <a:pt x="19516" y="8890"/>
                    <a:pt x="19516" y="8890"/>
                  </a:cubicBezTo>
                  <a:cubicBezTo>
                    <a:pt x="19023" y="8776"/>
                    <a:pt x="18531" y="8701"/>
                    <a:pt x="18038" y="8663"/>
                  </a:cubicBezTo>
                  <a:cubicBezTo>
                    <a:pt x="17545" y="8663"/>
                    <a:pt x="17053" y="8663"/>
                    <a:pt x="16560" y="8738"/>
                  </a:cubicBezTo>
                  <a:cubicBezTo>
                    <a:pt x="16067" y="8776"/>
                    <a:pt x="15613" y="8890"/>
                    <a:pt x="15120" y="9003"/>
                  </a:cubicBezTo>
                  <a:cubicBezTo>
                    <a:pt x="14627" y="9154"/>
                    <a:pt x="14173" y="9306"/>
                    <a:pt x="13718" y="9533"/>
                  </a:cubicBezTo>
                  <a:cubicBezTo>
                    <a:pt x="13566" y="9608"/>
                    <a:pt x="13566" y="9608"/>
                    <a:pt x="13566" y="9608"/>
                  </a:cubicBezTo>
                  <a:cubicBezTo>
                    <a:pt x="13415" y="9571"/>
                    <a:pt x="13415" y="9571"/>
                    <a:pt x="13415" y="9571"/>
                  </a:cubicBezTo>
                  <a:cubicBezTo>
                    <a:pt x="13301" y="9495"/>
                    <a:pt x="12808" y="9117"/>
                    <a:pt x="11975" y="8436"/>
                  </a:cubicBezTo>
                  <a:cubicBezTo>
                    <a:pt x="11103" y="7755"/>
                    <a:pt x="9246" y="6128"/>
                    <a:pt x="6328" y="3594"/>
                  </a:cubicBezTo>
                  <a:cubicBezTo>
                    <a:pt x="6101" y="3405"/>
                    <a:pt x="6101" y="3405"/>
                    <a:pt x="6101" y="3405"/>
                  </a:cubicBezTo>
                  <a:cubicBezTo>
                    <a:pt x="6215" y="3178"/>
                    <a:pt x="6215" y="3178"/>
                    <a:pt x="6215" y="3178"/>
                  </a:cubicBezTo>
                  <a:cubicBezTo>
                    <a:pt x="6328" y="2421"/>
                    <a:pt x="6291" y="1816"/>
                    <a:pt x="6101" y="1324"/>
                  </a:cubicBezTo>
                  <a:lnTo>
                    <a:pt x="1364" y="6128"/>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123" name="Shape 3889">
              <a:extLst>
                <a:ext uri="{FF2B5EF4-FFF2-40B4-BE49-F238E27FC236}">
                  <a16:creationId xmlns:a16="http://schemas.microsoft.com/office/drawing/2014/main" id="{58B3757E-F3F6-4CB6-85C3-27153D7AF564}"/>
                </a:ext>
              </a:extLst>
            </p:cNvPr>
            <p:cNvSpPr/>
            <p:nvPr/>
          </p:nvSpPr>
          <p:spPr>
            <a:xfrm>
              <a:off x="10332535" y="5186295"/>
              <a:ext cx="259324" cy="230643"/>
            </a:xfrm>
            <a:custGeom>
              <a:avLst/>
              <a:gdLst/>
              <a:ahLst/>
              <a:cxnLst>
                <a:cxn ang="0">
                  <a:pos x="wd2" y="hd2"/>
                </a:cxn>
                <a:cxn ang="5400000">
                  <a:pos x="wd2" y="hd2"/>
                </a:cxn>
                <a:cxn ang="10800000">
                  <a:pos x="wd2" y="hd2"/>
                </a:cxn>
                <a:cxn ang="16200000">
                  <a:pos x="wd2" y="hd2"/>
                </a:cxn>
              </a:cxnLst>
              <a:rect l="0" t="0" r="r" b="b"/>
              <a:pathLst>
                <a:path w="21600" h="21600" extrusionOk="0">
                  <a:moveTo>
                    <a:pt x="2472" y="1027"/>
                  </a:moveTo>
                  <a:cubicBezTo>
                    <a:pt x="2776" y="770"/>
                    <a:pt x="3080" y="599"/>
                    <a:pt x="3423" y="428"/>
                  </a:cubicBezTo>
                  <a:cubicBezTo>
                    <a:pt x="3727" y="299"/>
                    <a:pt x="4031" y="171"/>
                    <a:pt x="4411" y="86"/>
                  </a:cubicBezTo>
                  <a:cubicBezTo>
                    <a:pt x="4792" y="43"/>
                    <a:pt x="5134" y="0"/>
                    <a:pt x="5514" y="0"/>
                  </a:cubicBezTo>
                  <a:cubicBezTo>
                    <a:pt x="5856" y="0"/>
                    <a:pt x="6237" y="43"/>
                    <a:pt x="6579" y="86"/>
                  </a:cubicBezTo>
                  <a:cubicBezTo>
                    <a:pt x="6959" y="171"/>
                    <a:pt x="7301" y="299"/>
                    <a:pt x="7568" y="428"/>
                  </a:cubicBezTo>
                  <a:cubicBezTo>
                    <a:pt x="7910" y="599"/>
                    <a:pt x="8252" y="770"/>
                    <a:pt x="8556" y="1027"/>
                  </a:cubicBezTo>
                  <a:cubicBezTo>
                    <a:pt x="8861" y="1240"/>
                    <a:pt x="9127" y="1497"/>
                    <a:pt x="9355" y="1754"/>
                  </a:cubicBezTo>
                  <a:cubicBezTo>
                    <a:pt x="20497" y="14286"/>
                    <a:pt x="20497" y="14286"/>
                    <a:pt x="20497" y="14286"/>
                  </a:cubicBezTo>
                  <a:cubicBezTo>
                    <a:pt x="20877" y="14714"/>
                    <a:pt x="21144" y="15184"/>
                    <a:pt x="21334" y="15740"/>
                  </a:cubicBezTo>
                  <a:cubicBezTo>
                    <a:pt x="21486" y="16253"/>
                    <a:pt x="21600" y="16810"/>
                    <a:pt x="21600" y="17323"/>
                  </a:cubicBezTo>
                  <a:cubicBezTo>
                    <a:pt x="21600" y="17879"/>
                    <a:pt x="21486" y="18392"/>
                    <a:pt x="21334" y="18905"/>
                  </a:cubicBezTo>
                  <a:cubicBezTo>
                    <a:pt x="21144" y="19461"/>
                    <a:pt x="20877" y="19932"/>
                    <a:pt x="20497" y="20360"/>
                  </a:cubicBezTo>
                  <a:cubicBezTo>
                    <a:pt x="20345" y="20573"/>
                    <a:pt x="20155" y="20745"/>
                    <a:pt x="19927" y="20873"/>
                  </a:cubicBezTo>
                  <a:cubicBezTo>
                    <a:pt x="19737" y="21044"/>
                    <a:pt x="19508" y="21172"/>
                    <a:pt x="19280" y="21258"/>
                  </a:cubicBezTo>
                  <a:cubicBezTo>
                    <a:pt x="19052" y="21386"/>
                    <a:pt x="18786" y="21472"/>
                    <a:pt x="18558" y="21514"/>
                  </a:cubicBezTo>
                  <a:cubicBezTo>
                    <a:pt x="18292" y="21557"/>
                    <a:pt x="18063" y="21600"/>
                    <a:pt x="17835" y="21600"/>
                  </a:cubicBezTo>
                  <a:cubicBezTo>
                    <a:pt x="17569" y="21600"/>
                    <a:pt x="17303" y="21557"/>
                    <a:pt x="17075" y="21514"/>
                  </a:cubicBezTo>
                  <a:cubicBezTo>
                    <a:pt x="16808" y="21472"/>
                    <a:pt x="16580" y="21386"/>
                    <a:pt x="16352" y="21258"/>
                  </a:cubicBezTo>
                  <a:cubicBezTo>
                    <a:pt x="16124" y="21172"/>
                    <a:pt x="15896" y="21044"/>
                    <a:pt x="15706" y="20873"/>
                  </a:cubicBezTo>
                  <a:cubicBezTo>
                    <a:pt x="15515" y="20745"/>
                    <a:pt x="15325" y="20573"/>
                    <a:pt x="15097" y="20360"/>
                  </a:cubicBezTo>
                  <a:cubicBezTo>
                    <a:pt x="10192" y="14799"/>
                    <a:pt x="10192" y="14799"/>
                    <a:pt x="10192" y="14799"/>
                  </a:cubicBezTo>
                  <a:cubicBezTo>
                    <a:pt x="4373" y="8212"/>
                    <a:pt x="4373" y="8212"/>
                    <a:pt x="4373" y="8212"/>
                  </a:cubicBezTo>
                  <a:cubicBezTo>
                    <a:pt x="4259" y="8127"/>
                    <a:pt x="4183" y="7998"/>
                    <a:pt x="4107" y="7870"/>
                  </a:cubicBezTo>
                  <a:cubicBezTo>
                    <a:pt x="3993" y="7742"/>
                    <a:pt x="3955" y="7613"/>
                    <a:pt x="3917" y="7442"/>
                  </a:cubicBezTo>
                  <a:cubicBezTo>
                    <a:pt x="3841" y="7314"/>
                    <a:pt x="3803" y="7143"/>
                    <a:pt x="3765" y="7015"/>
                  </a:cubicBezTo>
                  <a:cubicBezTo>
                    <a:pt x="3727" y="6844"/>
                    <a:pt x="3727" y="6715"/>
                    <a:pt x="3727" y="6544"/>
                  </a:cubicBezTo>
                  <a:cubicBezTo>
                    <a:pt x="3727" y="6373"/>
                    <a:pt x="3727" y="6202"/>
                    <a:pt x="3765" y="6074"/>
                  </a:cubicBezTo>
                  <a:cubicBezTo>
                    <a:pt x="3803" y="5903"/>
                    <a:pt x="3841" y="5774"/>
                    <a:pt x="3917" y="5603"/>
                  </a:cubicBezTo>
                  <a:cubicBezTo>
                    <a:pt x="3955" y="5518"/>
                    <a:pt x="3993" y="5389"/>
                    <a:pt x="4107" y="5261"/>
                  </a:cubicBezTo>
                  <a:cubicBezTo>
                    <a:pt x="4183" y="5133"/>
                    <a:pt x="4259" y="5004"/>
                    <a:pt x="4373" y="4876"/>
                  </a:cubicBezTo>
                  <a:cubicBezTo>
                    <a:pt x="4449" y="4790"/>
                    <a:pt x="4563" y="4662"/>
                    <a:pt x="4677" y="4577"/>
                  </a:cubicBezTo>
                  <a:cubicBezTo>
                    <a:pt x="4792" y="4491"/>
                    <a:pt x="4906" y="4406"/>
                    <a:pt x="5058" y="4320"/>
                  </a:cubicBezTo>
                  <a:cubicBezTo>
                    <a:pt x="5172" y="4277"/>
                    <a:pt x="5286" y="4277"/>
                    <a:pt x="5438" y="4234"/>
                  </a:cubicBezTo>
                  <a:cubicBezTo>
                    <a:pt x="5590" y="4192"/>
                    <a:pt x="5704" y="4149"/>
                    <a:pt x="5856" y="4149"/>
                  </a:cubicBezTo>
                  <a:cubicBezTo>
                    <a:pt x="5970" y="4149"/>
                    <a:pt x="6123" y="4192"/>
                    <a:pt x="6237" y="4234"/>
                  </a:cubicBezTo>
                  <a:cubicBezTo>
                    <a:pt x="6389" y="4277"/>
                    <a:pt x="6503" y="4277"/>
                    <a:pt x="6655" y="4320"/>
                  </a:cubicBezTo>
                  <a:cubicBezTo>
                    <a:pt x="6769" y="4406"/>
                    <a:pt x="6883" y="4491"/>
                    <a:pt x="6997" y="4577"/>
                  </a:cubicBezTo>
                  <a:cubicBezTo>
                    <a:pt x="7111" y="4662"/>
                    <a:pt x="7225" y="4790"/>
                    <a:pt x="7339" y="4876"/>
                  </a:cubicBezTo>
                  <a:cubicBezTo>
                    <a:pt x="16732" y="15484"/>
                    <a:pt x="16732" y="15484"/>
                    <a:pt x="16732" y="15484"/>
                  </a:cubicBezTo>
                  <a:cubicBezTo>
                    <a:pt x="16162" y="16082"/>
                    <a:pt x="16162" y="16082"/>
                    <a:pt x="16162" y="16082"/>
                  </a:cubicBezTo>
                  <a:cubicBezTo>
                    <a:pt x="6731" y="5518"/>
                    <a:pt x="6731" y="5518"/>
                    <a:pt x="6731" y="5518"/>
                  </a:cubicBezTo>
                  <a:cubicBezTo>
                    <a:pt x="6655" y="5389"/>
                    <a:pt x="6503" y="5304"/>
                    <a:pt x="6351" y="5218"/>
                  </a:cubicBezTo>
                  <a:cubicBezTo>
                    <a:pt x="6161" y="5133"/>
                    <a:pt x="6008" y="5133"/>
                    <a:pt x="5856" y="5133"/>
                  </a:cubicBezTo>
                  <a:cubicBezTo>
                    <a:pt x="5666" y="5133"/>
                    <a:pt x="5514" y="5133"/>
                    <a:pt x="5362" y="5218"/>
                  </a:cubicBezTo>
                  <a:cubicBezTo>
                    <a:pt x="5172" y="5304"/>
                    <a:pt x="5058" y="5389"/>
                    <a:pt x="4944" y="5518"/>
                  </a:cubicBezTo>
                  <a:cubicBezTo>
                    <a:pt x="4830" y="5646"/>
                    <a:pt x="4715" y="5817"/>
                    <a:pt x="4677" y="5988"/>
                  </a:cubicBezTo>
                  <a:cubicBezTo>
                    <a:pt x="4601" y="6202"/>
                    <a:pt x="4563" y="6373"/>
                    <a:pt x="4563" y="6544"/>
                  </a:cubicBezTo>
                  <a:cubicBezTo>
                    <a:pt x="4563" y="6758"/>
                    <a:pt x="4601" y="6929"/>
                    <a:pt x="4677" y="7100"/>
                  </a:cubicBezTo>
                  <a:cubicBezTo>
                    <a:pt x="4715" y="7271"/>
                    <a:pt x="4830" y="7400"/>
                    <a:pt x="4944" y="7571"/>
                  </a:cubicBezTo>
                  <a:cubicBezTo>
                    <a:pt x="15706" y="19718"/>
                    <a:pt x="15706" y="19718"/>
                    <a:pt x="15706" y="19718"/>
                  </a:cubicBezTo>
                  <a:cubicBezTo>
                    <a:pt x="15858" y="19846"/>
                    <a:pt x="16010" y="19975"/>
                    <a:pt x="16162" y="20103"/>
                  </a:cubicBezTo>
                  <a:cubicBezTo>
                    <a:pt x="16314" y="20189"/>
                    <a:pt x="16504" y="20317"/>
                    <a:pt x="16694" y="20445"/>
                  </a:cubicBezTo>
                  <a:cubicBezTo>
                    <a:pt x="16846" y="20488"/>
                    <a:pt x="17037" y="20573"/>
                    <a:pt x="17227" y="20616"/>
                  </a:cubicBezTo>
                  <a:cubicBezTo>
                    <a:pt x="17417" y="20616"/>
                    <a:pt x="17645" y="20659"/>
                    <a:pt x="17835" y="20659"/>
                  </a:cubicBezTo>
                  <a:cubicBezTo>
                    <a:pt x="18025" y="20659"/>
                    <a:pt x="18215" y="20616"/>
                    <a:pt x="18406" y="20616"/>
                  </a:cubicBezTo>
                  <a:cubicBezTo>
                    <a:pt x="18596" y="20573"/>
                    <a:pt x="18786" y="20488"/>
                    <a:pt x="18976" y="20445"/>
                  </a:cubicBezTo>
                  <a:cubicBezTo>
                    <a:pt x="19128" y="20317"/>
                    <a:pt x="19318" y="20189"/>
                    <a:pt x="19470" y="20103"/>
                  </a:cubicBezTo>
                  <a:cubicBezTo>
                    <a:pt x="19623" y="19975"/>
                    <a:pt x="19775" y="19846"/>
                    <a:pt x="19927" y="19718"/>
                  </a:cubicBezTo>
                  <a:cubicBezTo>
                    <a:pt x="20193" y="19376"/>
                    <a:pt x="20421" y="18991"/>
                    <a:pt x="20573" y="18606"/>
                  </a:cubicBezTo>
                  <a:cubicBezTo>
                    <a:pt x="20725" y="18178"/>
                    <a:pt x="20801" y="17750"/>
                    <a:pt x="20801" y="17323"/>
                  </a:cubicBezTo>
                  <a:cubicBezTo>
                    <a:pt x="20801" y="16895"/>
                    <a:pt x="20725" y="16510"/>
                    <a:pt x="20573" y="16082"/>
                  </a:cubicBezTo>
                  <a:cubicBezTo>
                    <a:pt x="20421" y="15697"/>
                    <a:pt x="20193" y="15312"/>
                    <a:pt x="19927" y="14970"/>
                  </a:cubicBezTo>
                  <a:cubicBezTo>
                    <a:pt x="8823" y="2438"/>
                    <a:pt x="8823" y="2438"/>
                    <a:pt x="8823" y="2438"/>
                  </a:cubicBezTo>
                  <a:cubicBezTo>
                    <a:pt x="8594" y="2224"/>
                    <a:pt x="8366" y="2010"/>
                    <a:pt x="8100" y="1796"/>
                  </a:cubicBezTo>
                  <a:cubicBezTo>
                    <a:pt x="7872" y="1583"/>
                    <a:pt x="7568" y="1454"/>
                    <a:pt x="7301" y="1326"/>
                  </a:cubicBezTo>
                  <a:cubicBezTo>
                    <a:pt x="7035" y="1198"/>
                    <a:pt x="6731" y="1069"/>
                    <a:pt x="6427" y="1027"/>
                  </a:cubicBezTo>
                  <a:cubicBezTo>
                    <a:pt x="6123" y="984"/>
                    <a:pt x="5818" y="941"/>
                    <a:pt x="5514" y="941"/>
                  </a:cubicBezTo>
                  <a:cubicBezTo>
                    <a:pt x="5210" y="941"/>
                    <a:pt x="4906" y="984"/>
                    <a:pt x="4601" y="1027"/>
                  </a:cubicBezTo>
                  <a:cubicBezTo>
                    <a:pt x="4259" y="1069"/>
                    <a:pt x="3993" y="1198"/>
                    <a:pt x="3727" y="1326"/>
                  </a:cubicBezTo>
                  <a:cubicBezTo>
                    <a:pt x="3461" y="1454"/>
                    <a:pt x="3194" y="1583"/>
                    <a:pt x="2928" y="1796"/>
                  </a:cubicBezTo>
                  <a:cubicBezTo>
                    <a:pt x="2662" y="2010"/>
                    <a:pt x="2434" y="2224"/>
                    <a:pt x="2168" y="2438"/>
                  </a:cubicBezTo>
                  <a:cubicBezTo>
                    <a:pt x="1977" y="2695"/>
                    <a:pt x="1787" y="2951"/>
                    <a:pt x="1597" y="3251"/>
                  </a:cubicBezTo>
                  <a:cubicBezTo>
                    <a:pt x="1445" y="3507"/>
                    <a:pt x="1293" y="3850"/>
                    <a:pt x="1179" y="4149"/>
                  </a:cubicBezTo>
                  <a:cubicBezTo>
                    <a:pt x="1065" y="4448"/>
                    <a:pt x="989" y="4790"/>
                    <a:pt x="913" y="5133"/>
                  </a:cubicBezTo>
                  <a:cubicBezTo>
                    <a:pt x="875" y="5432"/>
                    <a:pt x="837" y="5817"/>
                    <a:pt x="837" y="6159"/>
                  </a:cubicBezTo>
                  <a:cubicBezTo>
                    <a:pt x="837" y="6501"/>
                    <a:pt x="875" y="6844"/>
                    <a:pt x="913" y="7186"/>
                  </a:cubicBezTo>
                  <a:cubicBezTo>
                    <a:pt x="989" y="7528"/>
                    <a:pt x="1065" y="7827"/>
                    <a:pt x="1179" y="8170"/>
                  </a:cubicBezTo>
                  <a:cubicBezTo>
                    <a:pt x="1293" y="8469"/>
                    <a:pt x="1445" y="8768"/>
                    <a:pt x="1597" y="9068"/>
                  </a:cubicBezTo>
                  <a:cubicBezTo>
                    <a:pt x="1787" y="9367"/>
                    <a:pt x="1977" y="9624"/>
                    <a:pt x="2168" y="9838"/>
                  </a:cubicBezTo>
                  <a:cubicBezTo>
                    <a:pt x="11941" y="20830"/>
                    <a:pt x="11941" y="20830"/>
                    <a:pt x="11941" y="20830"/>
                  </a:cubicBezTo>
                  <a:cubicBezTo>
                    <a:pt x="11332" y="21472"/>
                    <a:pt x="11332" y="21472"/>
                    <a:pt x="11332" y="21472"/>
                  </a:cubicBezTo>
                  <a:cubicBezTo>
                    <a:pt x="1635" y="10522"/>
                    <a:pt x="1635" y="10522"/>
                    <a:pt x="1635" y="10522"/>
                  </a:cubicBezTo>
                  <a:cubicBezTo>
                    <a:pt x="1369" y="10223"/>
                    <a:pt x="1141" y="9923"/>
                    <a:pt x="951" y="9581"/>
                  </a:cubicBezTo>
                  <a:cubicBezTo>
                    <a:pt x="761" y="9239"/>
                    <a:pt x="570" y="8897"/>
                    <a:pt x="418" y="8512"/>
                  </a:cubicBezTo>
                  <a:cubicBezTo>
                    <a:pt x="266" y="8127"/>
                    <a:pt x="152" y="7742"/>
                    <a:pt x="114" y="7357"/>
                  </a:cubicBezTo>
                  <a:cubicBezTo>
                    <a:pt x="38" y="6972"/>
                    <a:pt x="0" y="6587"/>
                    <a:pt x="0" y="6159"/>
                  </a:cubicBezTo>
                  <a:cubicBezTo>
                    <a:pt x="0" y="5774"/>
                    <a:pt x="38" y="5347"/>
                    <a:pt x="114" y="4962"/>
                  </a:cubicBezTo>
                  <a:cubicBezTo>
                    <a:pt x="152" y="4534"/>
                    <a:pt x="266" y="4149"/>
                    <a:pt x="418" y="3764"/>
                  </a:cubicBezTo>
                  <a:cubicBezTo>
                    <a:pt x="570" y="3422"/>
                    <a:pt x="761" y="3037"/>
                    <a:pt x="951" y="2737"/>
                  </a:cubicBezTo>
                  <a:cubicBezTo>
                    <a:pt x="1141" y="2395"/>
                    <a:pt x="1369" y="2053"/>
                    <a:pt x="1635" y="1754"/>
                  </a:cubicBezTo>
                  <a:cubicBezTo>
                    <a:pt x="1863" y="1497"/>
                    <a:pt x="2130" y="1240"/>
                    <a:pt x="2472" y="1027"/>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grpSp>
    </p:spTree>
    <p:extLst>
      <p:ext uri="{BB962C8B-B14F-4D97-AF65-F5344CB8AC3E}">
        <p14:creationId xmlns:p14="http://schemas.microsoft.com/office/powerpoint/2010/main" val="17215274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227389-E51E-42FD-A3EB-C50EB62BA743}"/>
              </a:ext>
            </a:extLst>
          </p:cNvPr>
          <p:cNvSpPr>
            <a:spLocks noGrp="1"/>
          </p:cNvSpPr>
          <p:nvPr>
            <p:ph type="sldNum" sz="quarter" idx="4"/>
          </p:nvPr>
        </p:nvSpPr>
        <p:spPr/>
        <p:txBody>
          <a:bodyPr/>
          <a:lstStyle/>
          <a:p>
            <a:fld id="{92B485D1-D61A-494D-A8A9-04DC541B8AAB}" type="slidenum">
              <a:rPr lang="en-US" smtClean="0">
                <a:solidFill>
                  <a:schemeClr val="accent2"/>
                </a:solidFill>
              </a:rPr>
              <a:pPr/>
              <a:t>49</a:t>
            </a:fld>
            <a:endParaRPr lang="en-US">
              <a:solidFill>
                <a:schemeClr val="accent2"/>
              </a:solidFill>
            </a:endParaRPr>
          </a:p>
        </p:txBody>
      </p:sp>
      <p:sp>
        <p:nvSpPr>
          <p:cNvPr id="3" name="Footer Placeholder 2">
            <a:extLst>
              <a:ext uri="{FF2B5EF4-FFF2-40B4-BE49-F238E27FC236}">
                <a16:creationId xmlns:a16="http://schemas.microsoft.com/office/drawing/2014/main" id="{E6D63775-372C-4325-95BF-DA83025372D9}"/>
              </a:ext>
            </a:extLst>
          </p:cNvPr>
          <p:cNvSpPr>
            <a:spLocks noGrp="1"/>
          </p:cNvSpPr>
          <p:nvPr>
            <p:ph type="ftr" sz="quarter" idx="3"/>
          </p:nvPr>
        </p:nvSpPr>
        <p:spPr/>
        <p:txBody>
          <a:bodyPr/>
          <a:lstStyle/>
          <a:p>
            <a:r>
              <a:rPr lang="en-US">
                <a:solidFill>
                  <a:schemeClr val="accent2"/>
                </a:solidFill>
              </a:rPr>
              <a:t>WWW.SQUARE.COM</a:t>
            </a:r>
            <a:endParaRPr lang="en-US" dirty="0">
              <a:solidFill>
                <a:schemeClr val="accent2"/>
              </a:solidFill>
            </a:endParaRPr>
          </a:p>
        </p:txBody>
      </p:sp>
      <p:grpSp>
        <p:nvGrpSpPr>
          <p:cNvPr id="101" name="Group 100">
            <a:extLst>
              <a:ext uri="{FF2B5EF4-FFF2-40B4-BE49-F238E27FC236}">
                <a16:creationId xmlns:a16="http://schemas.microsoft.com/office/drawing/2014/main" id="{B905B717-9B79-42E6-9C59-B98CDBC5645B}"/>
              </a:ext>
            </a:extLst>
          </p:cNvPr>
          <p:cNvGrpSpPr/>
          <p:nvPr/>
        </p:nvGrpSpPr>
        <p:grpSpPr>
          <a:xfrm>
            <a:off x="1169413" y="1333500"/>
            <a:ext cx="26921975" cy="10411063"/>
            <a:chOff x="1582197" y="1683149"/>
            <a:chExt cx="9029194" cy="3491702"/>
          </a:xfrm>
        </p:grpSpPr>
        <p:sp>
          <p:nvSpPr>
            <p:cNvPr id="4" name="Shape 3895">
              <a:extLst>
                <a:ext uri="{FF2B5EF4-FFF2-40B4-BE49-F238E27FC236}">
                  <a16:creationId xmlns:a16="http://schemas.microsoft.com/office/drawing/2014/main" id="{5C66A6B7-2C74-4339-AEBC-4090E7D297C5}"/>
                </a:ext>
              </a:extLst>
            </p:cNvPr>
            <p:cNvSpPr/>
            <p:nvPr/>
          </p:nvSpPr>
          <p:spPr>
            <a:xfrm>
              <a:off x="2205714" y="1717805"/>
              <a:ext cx="295175" cy="234228"/>
            </a:xfrm>
            <a:custGeom>
              <a:avLst/>
              <a:gdLst/>
              <a:ahLst/>
              <a:cxnLst>
                <a:cxn ang="0">
                  <a:pos x="wd2" y="hd2"/>
                </a:cxn>
                <a:cxn ang="5400000">
                  <a:pos x="wd2" y="hd2"/>
                </a:cxn>
                <a:cxn ang="10800000">
                  <a:pos x="wd2" y="hd2"/>
                </a:cxn>
                <a:cxn ang="16200000">
                  <a:pos x="wd2" y="hd2"/>
                </a:cxn>
              </a:cxnLst>
              <a:rect l="0" t="0" r="r" b="b"/>
              <a:pathLst>
                <a:path w="21600" h="21600" extrusionOk="0">
                  <a:moveTo>
                    <a:pt x="21600" y="6612"/>
                  </a:moveTo>
                  <a:lnTo>
                    <a:pt x="17053" y="10029"/>
                  </a:lnTo>
                  <a:lnTo>
                    <a:pt x="17053" y="21600"/>
                  </a:lnTo>
                  <a:lnTo>
                    <a:pt x="4460" y="21600"/>
                  </a:lnTo>
                  <a:lnTo>
                    <a:pt x="4460" y="10029"/>
                  </a:lnTo>
                  <a:lnTo>
                    <a:pt x="2274" y="8376"/>
                  </a:lnTo>
                  <a:lnTo>
                    <a:pt x="2274" y="17853"/>
                  </a:lnTo>
                  <a:lnTo>
                    <a:pt x="1487" y="17853"/>
                  </a:lnTo>
                  <a:lnTo>
                    <a:pt x="1487" y="7824"/>
                  </a:lnTo>
                  <a:lnTo>
                    <a:pt x="0" y="6612"/>
                  </a:lnTo>
                  <a:lnTo>
                    <a:pt x="10756" y="0"/>
                  </a:lnTo>
                  <a:lnTo>
                    <a:pt x="21600" y="6612"/>
                  </a:lnTo>
                  <a:close/>
                  <a:moveTo>
                    <a:pt x="10756" y="1102"/>
                  </a:moveTo>
                  <a:lnTo>
                    <a:pt x="1574" y="6722"/>
                  </a:lnTo>
                  <a:lnTo>
                    <a:pt x="10756" y="13776"/>
                  </a:lnTo>
                  <a:lnTo>
                    <a:pt x="20026" y="6722"/>
                  </a:lnTo>
                  <a:lnTo>
                    <a:pt x="10756" y="1102"/>
                  </a:lnTo>
                  <a:close/>
                  <a:moveTo>
                    <a:pt x="16353" y="20718"/>
                  </a:moveTo>
                  <a:lnTo>
                    <a:pt x="16353" y="10580"/>
                  </a:lnTo>
                  <a:lnTo>
                    <a:pt x="10756" y="14878"/>
                  </a:lnTo>
                  <a:lnTo>
                    <a:pt x="5247" y="10580"/>
                  </a:lnTo>
                  <a:lnTo>
                    <a:pt x="5247" y="20718"/>
                  </a:lnTo>
                  <a:lnTo>
                    <a:pt x="16353" y="20718"/>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5" name="Shape 3896">
              <a:extLst>
                <a:ext uri="{FF2B5EF4-FFF2-40B4-BE49-F238E27FC236}">
                  <a16:creationId xmlns:a16="http://schemas.microsoft.com/office/drawing/2014/main" id="{5CC3C7AE-A2DA-40C2-9B4A-BBCF0569C857}"/>
                </a:ext>
              </a:extLst>
            </p:cNvPr>
            <p:cNvSpPr/>
            <p:nvPr/>
          </p:nvSpPr>
          <p:spPr>
            <a:xfrm>
              <a:off x="2860302" y="1707648"/>
              <a:ext cx="233033" cy="254543"/>
            </a:xfrm>
            <a:custGeom>
              <a:avLst/>
              <a:gdLst/>
              <a:ahLst/>
              <a:cxnLst>
                <a:cxn ang="0">
                  <a:pos x="wd2" y="hd2"/>
                </a:cxn>
                <a:cxn ang="5400000">
                  <a:pos x="wd2" y="hd2"/>
                </a:cxn>
                <a:cxn ang="10800000">
                  <a:pos x="wd2" y="hd2"/>
                </a:cxn>
                <a:cxn ang="16200000">
                  <a:pos x="wd2" y="hd2"/>
                </a:cxn>
              </a:cxnLst>
              <a:rect l="0" t="0" r="r" b="b"/>
              <a:pathLst>
                <a:path w="21600" h="21600" extrusionOk="0">
                  <a:moveTo>
                    <a:pt x="18768" y="4943"/>
                  </a:moveTo>
                  <a:cubicBezTo>
                    <a:pt x="19233" y="5410"/>
                    <a:pt x="19613" y="5877"/>
                    <a:pt x="19951" y="6383"/>
                  </a:cubicBezTo>
                  <a:cubicBezTo>
                    <a:pt x="20332" y="6889"/>
                    <a:pt x="20586" y="7434"/>
                    <a:pt x="20839" y="8017"/>
                  </a:cubicBezTo>
                  <a:cubicBezTo>
                    <a:pt x="21093" y="8562"/>
                    <a:pt x="21262" y="9146"/>
                    <a:pt x="21389" y="9769"/>
                  </a:cubicBezTo>
                  <a:cubicBezTo>
                    <a:pt x="21515" y="10391"/>
                    <a:pt x="21600" y="11014"/>
                    <a:pt x="21600" y="11676"/>
                  </a:cubicBezTo>
                  <a:cubicBezTo>
                    <a:pt x="21600" y="13038"/>
                    <a:pt x="21304" y="14361"/>
                    <a:pt x="20755" y="15529"/>
                  </a:cubicBezTo>
                  <a:cubicBezTo>
                    <a:pt x="20163" y="16735"/>
                    <a:pt x="19402" y="17786"/>
                    <a:pt x="18472" y="18720"/>
                  </a:cubicBezTo>
                  <a:cubicBezTo>
                    <a:pt x="17458" y="19576"/>
                    <a:pt x="16316" y="20277"/>
                    <a:pt x="15006" y="20822"/>
                  </a:cubicBezTo>
                  <a:cubicBezTo>
                    <a:pt x="13695" y="21328"/>
                    <a:pt x="12301" y="21600"/>
                    <a:pt x="10821" y="21600"/>
                  </a:cubicBezTo>
                  <a:cubicBezTo>
                    <a:pt x="9299" y="21600"/>
                    <a:pt x="7905" y="21328"/>
                    <a:pt x="6594" y="20822"/>
                  </a:cubicBezTo>
                  <a:cubicBezTo>
                    <a:pt x="5284" y="20277"/>
                    <a:pt x="4142" y="19576"/>
                    <a:pt x="3170" y="18720"/>
                  </a:cubicBezTo>
                  <a:cubicBezTo>
                    <a:pt x="2198" y="17786"/>
                    <a:pt x="1437" y="16735"/>
                    <a:pt x="888" y="15529"/>
                  </a:cubicBezTo>
                  <a:cubicBezTo>
                    <a:pt x="296" y="14361"/>
                    <a:pt x="0" y="13038"/>
                    <a:pt x="0" y="11676"/>
                  </a:cubicBezTo>
                  <a:cubicBezTo>
                    <a:pt x="0" y="10352"/>
                    <a:pt x="296" y="9107"/>
                    <a:pt x="803" y="7939"/>
                  </a:cubicBezTo>
                  <a:cubicBezTo>
                    <a:pt x="1310" y="6772"/>
                    <a:pt x="2029" y="5760"/>
                    <a:pt x="2917" y="4865"/>
                  </a:cubicBezTo>
                  <a:cubicBezTo>
                    <a:pt x="3847" y="3970"/>
                    <a:pt x="4946" y="3230"/>
                    <a:pt x="6171" y="2685"/>
                  </a:cubicBezTo>
                  <a:cubicBezTo>
                    <a:pt x="7397" y="2141"/>
                    <a:pt x="8708" y="1829"/>
                    <a:pt x="10103" y="1751"/>
                  </a:cubicBezTo>
                  <a:cubicBezTo>
                    <a:pt x="10103" y="0"/>
                    <a:pt x="10103" y="0"/>
                    <a:pt x="10103" y="0"/>
                  </a:cubicBezTo>
                  <a:cubicBezTo>
                    <a:pt x="11540" y="0"/>
                    <a:pt x="11540" y="0"/>
                    <a:pt x="11540" y="0"/>
                  </a:cubicBezTo>
                  <a:cubicBezTo>
                    <a:pt x="11540" y="1751"/>
                    <a:pt x="11540" y="1751"/>
                    <a:pt x="11540" y="1751"/>
                  </a:cubicBezTo>
                  <a:cubicBezTo>
                    <a:pt x="12132" y="1751"/>
                    <a:pt x="12766" y="1868"/>
                    <a:pt x="13357" y="1985"/>
                  </a:cubicBezTo>
                  <a:cubicBezTo>
                    <a:pt x="13991" y="2141"/>
                    <a:pt x="14541" y="2296"/>
                    <a:pt x="15090" y="2530"/>
                  </a:cubicBezTo>
                  <a:cubicBezTo>
                    <a:pt x="15640" y="2802"/>
                    <a:pt x="16189" y="3036"/>
                    <a:pt x="16697" y="3347"/>
                  </a:cubicBezTo>
                  <a:cubicBezTo>
                    <a:pt x="17204" y="3619"/>
                    <a:pt x="17669" y="3931"/>
                    <a:pt x="18134" y="4320"/>
                  </a:cubicBezTo>
                  <a:cubicBezTo>
                    <a:pt x="18895" y="3619"/>
                    <a:pt x="18895" y="3619"/>
                    <a:pt x="18895" y="3619"/>
                  </a:cubicBezTo>
                  <a:cubicBezTo>
                    <a:pt x="18092" y="2841"/>
                    <a:pt x="18092" y="2841"/>
                    <a:pt x="18092" y="2841"/>
                  </a:cubicBezTo>
                  <a:cubicBezTo>
                    <a:pt x="19064" y="1946"/>
                    <a:pt x="19064" y="1946"/>
                    <a:pt x="19064" y="1946"/>
                  </a:cubicBezTo>
                  <a:cubicBezTo>
                    <a:pt x="21389" y="4086"/>
                    <a:pt x="21389" y="4086"/>
                    <a:pt x="21389" y="4086"/>
                  </a:cubicBezTo>
                  <a:cubicBezTo>
                    <a:pt x="20374" y="4982"/>
                    <a:pt x="20374" y="4982"/>
                    <a:pt x="20374" y="4982"/>
                  </a:cubicBezTo>
                  <a:cubicBezTo>
                    <a:pt x="19571" y="4203"/>
                    <a:pt x="19571" y="4203"/>
                    <a:pt x="19571" y="4203"/>
                  </a:cubicBezTo>
                  <a:lnTo>
                    <a:pt x="18768" y="4943"/>
                  </a:lnTo>
                  <a:close/>
                  <a:moveTo>
                    <a:pt x="10821" y="20744"/>
                  </a:moveTo>
                  <a:cubicBezTo>
                    <a:pt x="12174" y="20744"/>
                    <a:pt x="13442" y="20510"/>
                    <a:pt x="14625" y="20043"/>
                  </a:cubicBezTo>
                  <a:cubicBezTo>
                    <a:pt x="15809" y="19576"/>
                    <a:pt x="16866" y="18915"/>
                    <a:pt x="17796" y="18097"/>
                  </a:cubicBezTo>
                  <a:cubicBezTo>
                    <a:pt x="18683" y="17280"/>
                    <a:pt x="19360" y="16307"/>
                    <a:pt x="19909" y="15178"/>
                  </a:cubicBezTo>
                  <a:cubicBezTo>
                    <a:pt x="20416" y="14089"/>
                    <a:pt x="20670" y="12921"/>
                    <a:pt x="20670" y="11676"/>
                  </a:cubicBezTo>
                  <a:cubicBezTo>
                    <a:pt x="20670" y="10430"/>
                    <a:pt x="20416" y="9263"/>
                    <a:pt x="19909" y="8134"/>
                  </a:cubicBezTo>
                  <a:cubicBezTo>
                    <a:pt x="19360" y="7044"/>
                    <a:pt x="18683" y="6071"/>
                    <a:pt x="17796" y="5215"/>
                  </a:cubicBezTo>
                  <a:cubicBezTo>
                    <a:pt x="16866" y="4437"/>
                    <a:pt x="15809" y="3775"/>
                    <a:pt x="14625" y="3308"/>
                  </a:cubicBezTo>
                  <a:cubicBezTo>
                    <a:pt x="13442" y="2841"/>
                    <a:pt x="12174" y="2608"/>
                    <a:pt x="10821" y="2608"/>
                  </a:cubicBezTo>
                  <a:cubicBezTo>
                    <a:pt x="9468" y="2608"/>
                    <a:pt x="8158" y="2841"/>
                    <a:pt x="6975" y="3308"/>
                  </a:cubicBezTo>
                  <a:cubicBezTo>
                    <a:pt x="5791" y="3775"/>
                    <a:pt x="4734" y="4437"/>
                    <a:pt x="3804" y="5215"/>
                  </a:cubicBezTo>
                  <a:cubicBezTo>
                    <a:pt x="2917" y="6071"/>
                    <a:pt x="2240" y="7044"/>
                    <a:pt x="1733" y="8134"/>
                  </a:cubicBezTo>
                  <a:cubicBezTo>
                    <a:pt x="1226" y="9263"/>
                    <a:pt x="972" y="10430"/>
                    <a:pt x="972" y="11676"/>
                  </a:cubicBezTo>
                  <a:cubicBezTo>
                    <a:pt x="972" y="12921"/>
                    <a:pt x="1226" y="14089"/>
                    <a:pt x="1733" y="15178"/>
                  </a:cubicBezTo>
                  <a:cubicBezTo>
                    <a:pt x="2240" y="16307"/>
                    <a:pt x="2917" y="17280"/>
                    <a:pt x="3804" y="18097"/>
                  </a:cubicBezTo>
                  <a:cubicBezTo>
                    <a:pt x="4734" y="18915"/>
                    <a:pt x="5791" y="19576"/>
                    <a:pt x="6975" y="20043"/>
                  </a:cubicBezTo>
                  <a:cubicBezTo>
                    <a:pt x="8158" y="20510"/>
                    <a:pt x="9468" y="20744"/>
                    <a:pt x="10821" y="20744"/>
                  </a:cubicBezTo>
                  <a:close/>
                  <a:moveTo>
                    <a:pt x="11286" y="10469"/>
                  </a:moveTo>
                  <a:cubicBezTo>
                    <a:pt x="11540" y="10547"/>
                    <a:pt x="11793" y="10703"/>
                    <a:pt x="11962" y="10936"/>
                  </a:cubicBezTo>
                  <a:cubicBezTo>
                    <a:pt x="12132" y="11170"/>
                    <a:pt x="12258" y="11403"/>
                    <a:pt x="12258" y="11676"/>
                  </a:cubicBezTo>
                  <a:cubicBezTo>
                    <a:pt x="12258" y="11948"/>
                    <a:pt x="12132" y="12182"/>
                    <a:pt x="11962" y="12415"/>
                  </a:cubicBezTo>
                  <a:cubicBezTo>
                    <a:pt x="11793" y="12610"/>
                    <a:pt x="11540" y="12765"/>
                    <a:pt x="11286" y="12882"/>
                  </a:cubicBezTo>
                  <a:cubicBezTo>
                    <a:pt x="11286" y="14711"/>
                    <a:pt x="11286" y="14711"/>
                    <a:pt x="11286" y="14711"/>
                  </a:cubicBezTo>
                  <a:cubicBezTo>
                    <a:pt x="10314" y="14711"/>
                    <a:pt x="10314" y="14711"/>
                    <a:pt x="10314" y="14711"/>
                  </a:cubicBezTo>
                  <a:cubicBezTo>
                    <a:pt x="10314" y="12882"/>
                    <a:pt x="10314" y="12882"/>
                    <a:pt x="10314" y="12882"/>
                  </a:cubicBezTo>
                  <a:cubicBezTo>
                    <a:pt x="10060" y="12765"/>
                    <a:pt x="9849" y="12610"/>
                    <a:pt x="9638" y="12415"/>
                  </a:cubicBezTo>
                  <a:cubicBezTo>
                    <a:pt x="9468" y="12182"/>
                    <a:pt x="9384" y="11948"/>
                    <a:pt x="9384" y="11676"/>
                  </a:cubicBezTo>
                  <a:cubicBezTo>
                    <a:pt x="9384" y="11403"/>
                    <a:pt x="9468" y="11170"/>
                    <a:pt x="9638" y="10936"/>
                  </a:cubicBezTo>
                  <a:cubicBezTo>
                    <a:pt x="9849" y="10703"/>
                    <a:pt x="10060" y="10547"/>
                    <a:pt x="10314" y="10469"/>
                  </a:cubicBezTo>
                  <a:cubicBezTo>
                    <a:pt x="10314" y="4787"/>
                    <a:pt x="10314" y="4787"/>
                    <a:pt x="10314" y="4787"/>
                  </a:cubicBezTo>
                  <a:cubicBezTo>
                    <a:pt x="11286" y="4787"/>
                    <a:pt x="11286" y="4787"/>
                    <a:pt x="11286" y="4787"/>
                  </a:cubicBezTo>
                  <a:lnTo>
                    <a:pt x="11286" y="10469"/>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6" name="Shape 3897">
              <a:extLst>
                <a:ext uri="{FF2B5EF4-FFF2-40B4-BE49-F238E27FC236}">
                  <a16:creationId xmlns:a16="http://schemas.microsoft.com/office/drawing/2014/main" id="{BC45790D-20F4-4E93-935E-7DE22F002994}"/>
                </a:ext>
              </a:extLst>
            </p:cNvPr>
            <p:cNvSpPr/>
            <p:nvPr/>
          </p:nvSpPr>
          <p:spPr>
            <a:xfrm>
              <a:off x="3463504" y="1705257"/>
              <a:ext cx="273664" cy="259324"/>
            </a:xfrm>
            <a:custGeom>
              <a:avLst/>
              <a:gdLst/>
              <a:ahLst/>
              <a:cxnLst>
                <a:cxn ang="0">
                  <a:pos x="wd2" y="hd2"/>
                </a:cxn>
                <a:cxn ang="5400000">
                  <a:pos x="wd2" y="hd2"/>
                </a:cxn>
                <a:cxn ang="10800000">
                  <a:pos x="wd2" y="hd2"/>
                </a:cxn>
                <a:cxn ang="16200000">
                  <a:pos x="wd2" y="hd2"/>
                </a:cxn>
              </a:cxnLst>
              <a:rect l="0" t="0" r="r" b="b"/>
              <a:pathLst>
                <a:path w="21600" h="21600" extrusionOk="0">
                  <a:moveTo>
                    <a:pt x="13394" y="8262"/>
                  </a:moveTo>
                  <a:lnTo>
                    <a:pt x="21600" y="8262"/>
                  </a:lnTo>
                  <a:lnTo>
                    <a:pt x="14997" y="13338"/>
                  </a:lnTo>
                  <a:lnTo>
                    <a:pt x="17544" y="21600"/>
                  </a:lnTo>
                  <a:lnTo>
                    <a:pt x="10847" y="16424"/>
                  </a:lnTo>
                  <a:lnTo>
                    <a:pt x="4150" y="21600"/>
                  </a:lnTo>
                  <a:lnTo>
                    <a:pt x="6697" y="13338"/>
                  </a:lnTo>
                  <a:lnTo>
                    <a:pt x="0" y="8262"/>
                  </a:lnTo>
                  <a:lnTo>
                    <a:pt x="8300" y="8262"/>
                  </a:lnTo>
                  <a:lnTo>
                    <a:pt x="10847" y="0"/>
                  </a:lnTo>
                  <a:lnTo>
                    <a:pt x="13394" y="8262"/>
                  </a:lnTo>
                  <a:close/>
                  <a:moveTo>
                    <a:pt x="14148" y="13637"/>
                  </a:moveTo>
                  <a:lnTo>
                    <a:pt x="13960" y="13040"/>
                  </a:lnTo>
                  <a:lnTo>
                    <a:pt x="19148" y="9058"/>
                  </a:lnTo>
                  <a:lnTo>
                    <a:pt x="12828" y="9058"/>
                  </a:lnTo>
                  <a:lnTo>
                    <a:pt x="10847" y="2787"/>
                  </a:lnTo>
                  <a:lnTo>
                    <a:pt x="8866" y="9058"/>
                  </a:lnTo>
                  <a:lnTo>
                    <a:pt x="2547" y="9058"/>
                  </a:lnTo>
                  <a:lnTo>
                    <a:pt x="7169" y="12641"/>
                  </a:lnTo>
                  <a:lnTo>
                    <a:pt x="7640" y="13040"/>
                  </a:lnTo>
                  <a:lnTo>
                    <a:pt x="5659" y="19410"/>
                  </a:lnTo>
                  <a:lnTo>
                    <a:pt x="10847" y="15429"/>
                  </a:lnTo>
                  <a:lnTo>
                    <a:pt x="16035" y="19410"/>
                  </a:lnTo>
                  <a:lnTo>
                    <a:pt x="14148" y="13637"/>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7" name="Shape 3898">
              <a:extLst>
                <a:ext uri="{FF2B5EF4-FFF2-40B4-BE49-F238E27FC236}">
                  <a16:creationId xmlns:a16="http://schemas.microsoft.com/office/drawing/2014/main" id="{81D6F6D3-494E-4112-8848-1997198DE745}"/>
                </a:ext>
              </a:extLst>
            </p:cNvPr>
            <p:cNvSpPr/>
            <p:nvPr/>
          </p:nvSpPr>
          <p:spPr>
            <a:xfrm>
              <a:off x="4071485" y="1737523"/>
              <a:ext cx="304735" cy="194792"/>
            </a:xfrm>
            <a:custGeom>
              <a:avLst/>
              <a:gdLst/>
              <a:ahLst/>
              <a:cxnLst>
                <a:cxn ang="0">
                  <a:pos x="wd2" y="hd2"/>
                </a:cxn>
                <a:cxn ang="5400000">
                  <a:pos x="wd2" y="hd2"/>
                </a:cxn>
                <a:cxn ang="10800000">
                  <a:pos x="wd2" y="hd2"/>
                </a:cxn>
                <a:cxn ang="16200000">
                  <a:pos x="wd2" y="hd2"/>
                </a:cxn>
              </a:cxnLst>
              <a:rect l="0" t="0" r="r" b="b"/>
              <a:pathLst>
                <a:path w="21600" h="21600" extrusionOk="0">
                  <a:moveTo>
                    <a:pt x="0" y="6912"/>
                  </a:moveTo>
                  <a:cubicBezTo>
                    <a:pt x="8355" y="6912"/>
                    <a:pt x="8355" y="6912"/>
                    <a:pt x="8355" y="6912"/>
                  </a:cubicBezTo>
                  <a:cubicBezTo>
                    <a:pt x="13666" y="0"/>
                    <a:pt x="13666" y="0"/>
                    <a:pt x="13666" y="0"/>
                  </a:cubicBezTo>
                  <a:cubicBezTo>
                    <a:pt x="13666" y="21448"/>
                    <a:pt x="13666" y="21448"/>
                    <a:pt x="13666" y="21448"/>
                  </a:cubicBezTo>
                  <a:cubicBezTo>
                    <a:pt x="8387" y="14790"/>
                    <a:pt x="8387" y="14790"/>
                    <a:pt x="8387" y="14790"/>
                  </a:cubicBezTo>
                  <a:cubicBezTo>
                    <a:pt x="2882" y="14790"/>
                    <a:pt x="2882" y="14790"/>
                    <a:pt x="2882" y="14790"/>
                  </a:cubicBezTo>
                  <a:cubicBezTo>
                    <a:pt x="2882" y="21600"/>
                    <a:pt x="2882" y="21600"/>
                    <a:pt x="2882" y="21600"/>
                  </a:cubicBezTo>
                  <a:cubicBezTo>
                    <a:pt x="2170" y="21600"/>
                    <a:pt x="2170" y="21600"/>
                    <a:pt x="2170" y="21600"/>
                  </a:cubicBezTo>
                  <a:cubicBezTo>
                    <a:pt x="2170" y="14790"/>
                    <a:pt x="2170" y="14790"/>
                    <a:pt x="2170" y="14790"/>
                  </a:cubicBezTo>
                  <a:cubicBezTo>
                    <a:pt x="0" y="14790"/>
                    <a:pt x="0" y="14790"/>
                    <a:pt x="0" y="14790"/>
                  </a:cubicBezTo>
                  <a:lnTo>
                    <a:pt x="0" y="6912"/>
                  </a:lnTo>
                  <a:close/>
                  <a:moveTo>
                    <a:pt x="712" y="13672"/>
                  </a:moveTo>
                  <a:cubicBezTo>
                    <a:pt x="3595" y="13672"/>
                    <a:pt x="3595" y="13672"/>
                    <a:pt x="3595" y="13672"/>
                  </a:cubicBezTo>
                  <a:cubicBezTo>
                    <a:pt x="3595" y="8030"/>
                    <a:pt x="3595" y="8030"/>
                    <a:pt x="3595" y="8030"/>
                  </a:cubicBezTo>
                  <a:cubicBezTo>
                    <a:pt x="712" y="8030"/>
                    <a:pt x="712" y="8030"/>
                    <a:pt x="712" y="8030"/>
                  </a:cubicBezTo>
                  <a:lnTo>
                    <a:pt x="712" y="13672"/>
                  </a:lnTo>
                  <a:close/>
                  <a:moveTo>
                    <a:pt x="8808" y="7776"/>
                  </a:moveTo>
                  <a:cubicBezTo>
                    <a:pt x="8614" y="8030"/>
                    <a:pt x="8614" y="8030"/>
                    <a:pt x="8614" y="8030"/>
                  </a:cubicBezTo>
                  <a:cubicBezTo>
                    <a:pt x="4307" y="8030"/>
                    <a:pt x="4307" y="8030"/>
                    <a:pt x="4307" y="8030"/>
                  </a:cubicBezTo>
                  <a:cubicBezTo>
                    <a:pt x="4307" y="13672"/>
                    <a:pt x="4307" y="13672"/>
                    <a:pt x="4307" y="13672"/>
                  </a:cubicBezTo>
                  <a:cubicBezTo>
                    <a:pt x="8646" y="13672"/>
                    <a:pt x="8646" y="13672"/>
                    <a:pt x="8646" y="13672"/>
                  </a:cubicBezTo>
                  <a:cubicBezTo>
                    <a:pt x="12954" y="19160"/>
                    <a:pt x="12954" y="19160"/>
                    <a:pt x="12954" y="19160"/>
                  </a:cubicBezTo>
                  <a:cubicBezTo>
                    <a:pt x="12954" y="2389"/>
                    <a:pt x="12954" y="2389"/>
                    <a:pt x="12954" y="2389"/>
                  </a:cubicBezTo>
                  <a:lnTo>
                    <a:pt x="8808" y="7776"/>
                  </a:lnTo>
                  <a:close/>
                  <a:moveTo>
                    <a:pt x="16321" y="4727"/>
                  </a:moveTo>
                  <a:cubicBezTo>
                    <a:pt x="16645" y="5032"/>
                    <a:pt x="16904" y="5387"/>
                    <a:pt x="17163" y="5845"/>
                  </a:cubicBezTo>
                  <a:cubicBezTo>
                    <a:pt x="17422" y="6302"/>
                    <a:pt x="17649" y="6760"/>
                    <a:pt x="17811" y="7319"/>
                  </a:cubicBezTo>
                  <a:cubicBezTo>
                    <a:pt x="18005" y="7776"/>
                    <a:pt x="18135" y="8335"/>
                    <a:pt x="18232" y="8945"/>
                  </a:cubicBezTo>
                  <a:cubicBezTo>
                    <a:pt x="18362" y="9504"/>
                    <a:pt x="18394" y="10114"/>
                    <a:pt x="18394" y="10724"/>
                  </a:cubicBezTo>
                  <a:cubicBezTo>
                    <a:pt x="18394" y="11384"/>
                    <a:pt x="18329" y="12045"/>
                    <a:pt x="18232" y="12655"/>
                  </a:cubicBezTo>
                  <a:cubicBezTo>
                    <a:pt x="18103" y="13265"/>
                    <a:pt x="17973" y="13875"/>
                    <a:pt x="17779" y="14383"/>
                  </a:cubicBezTo>
                  <a:cubicBezTo>
                    <a:pt x="17552" y="14891"/>
                    <a:pt x="17325" y="15400"/>
                    <a:pt x="17066" y="15857"/>
                  </a:cubicBezTo>
                  <a:cubicBezTo>
                    <a:pt x="16807" y="16264"/>
                    <a:pt x="16483" y="16670"/>
                    <a:pt x="16160" y="16975"/>
                  </a:cubicBezTo>
                  <a:cubicBezTo>
                    <a:pt x="15641" y="16162"/>
                    <a:pt x="15641" y="16162"/>
                    <a:pt x="15641" y="16162"/>
                  </a:cubicBezTo>
                  <a:cubicBezTo>
                    <a:pt x="15965" y="15908"/>
                    <a:pt x="16224" y="15552"/>
                    <a:pt x="16483" y="15196"/>
                  </a:cubicBezTo>
                  <a:cubicBezTo>
                    <a:pt x="16710" y="14790"/>
                    <a:pt x="16904" y="14383"/>
                    <a:pt x="17099" y="13926"/>
                  </a:cubicBezTo>
                  <a:cubicBezTo>
                    <a:pt x="17293" y="13417"/>
                    <a:pt x="17422" y="12909"/>
                    <a:pt x="17520" y="12401"/>
                  </a:cubicBezTo>
                  <a:cubicBezTo>
                    <a:pt x="17584" y="11893"/>
                    <a:pt x="17649" y="11334"/>
                    <a:pt x="17649" y="10724"/>
                  </a:cubicBezTo>
                  <a:cubicBezTo>
                    <a:pt x="17649" y="10216"/>
                    <a:pt x="17584" y="9707"/>
                    <a:pt x="17520" y="9148"/>
                  </a:cubicBezTo>
                  <a:cubicBezTo>
                    <a:pt x="17422" y="8640"/>
                    <a:pt x="17293" y="8132"/>
                    <a:pt x="17131" y="7674"/>
                  </a:cubicBezTo>
                  <a:cubicBezTo>
                    <a:pt x="17001" y="7268"/>
                    <a:pt x="16807" y="6861"/>
                    <a:pt x="16548" y="6455"/>
                  </a:cubicBezTo>
                  <a:cubicBezTo>
                    <a:pt x="16321" y="6099"/>
                    <a:pt x="16062" y="5794"/>
                    <a:pt x="15836" y="5540"/>
                  </a:cubicBezTo>
                  <a:lnTo>
                    <a:pt x="16321" y="4727"/>
                  </a:lnTo>
                  <a:close/>
                  <a:moveTo>
                    <a:pt x="18653" y="1067"/>
                  </a:moveTo>
                  <a:cubicBezTo>
                    <a:pt x="19106" y="1677"/>
                    <a:pt x="19495" y="2287"/>
                    <a:pt x="19884" y="2999"/>
                  </a:cubicBezTo>
                  <a:cubicBezTo>
                    <a:pt x="20240" y="3710"/>
                    <a:pt x="20531" y="4472"/>
                    <a:pt x="20790" y="5336"/>
                  </a:cubicBezTo>
                  <a:cubicBezTo>
                    <a:pt x="21049" y="6099"/>
                    <a:pt x="21244" y="6963"/>
                    <a:pt x="21373" y="7878"/>
                  </a:cubicBezTo>
                  <a:cubicBezTo>
                    <a:pt x="21535" y="8843"/>
                    <a:pt x="21600" y="9758"/>
                    <a:pt x="21600" y="10724"/>
                  </a:cubicBezTo>
                  <a:cubicBezTo>
                    <a:pt x="21600" y="11740"/>
                    <a:pt x="21535" y="12757"/>
                    <a:pt x="21373" y="13672"/>
                  </a:cubicBezTo>
                  <a:cubicBezTo>
                    <a:pt x="21244" y="14637"/>
                    <a:pt x="21049" y="15552"/>
                    <a:pt x="20758" y="16365"/>
                  </a:cubicBezTo>
                  <a:cubicBezTo>
                    <a:pt x="20499" y="17229"/>
                    <a:pt x="20175" y="17992"/>
                    <a:pt x="19787" y="18703"/>
                  </a:cubicBezTo>
                  <a:cubicBezTo>
                    <a:pt x="19398" y="19415"/>
                    <a:pt x="18977" y="20024"/>
                    <a:pt x="18524" y="20584"/>
                  </a:cubicBezTo>
                  <a:cubicBezTo>
                    <a:pt x="17973" y="19821"/>
                    <a:pt x="17973" y="19821"/>
                    <a:pt x="17973" y="19821"/>
                  </a:cubicBezTo>
                  <a:cubicBezTo>
                    <a:pt x="18426" y="19262"/>
                    <a:pt x="18815" y="18703"/>
                    <a:pt x="19171" y="18042"/>
                  </a:cubicBezTo>
                  <a:cubicBezTo>
                    <a:pt x="19527" y="17382"/>
                    <a:pt x="19819" y="16670"/>
                    <a:pt x="20078" y="15908"/>
                  </a:cubicBezTo>
                  <a:cubicBezTo>
                    <a:pt x="20337" y="15095"/>
                    <a:pt x="20531" y="14281"/>
                    <a:pt x="20661" y="13417"/>
                  </a:cubicBezTo>
                  <a:cubicBezTo>
                    <a:pt x="20823" y="12553"/>
                    <a:pt x="20888" y="11689"/>
                    <a:pt x="20888" y="10724"/>
                  </a:cubicBezTo>
                  <a:cubicBezTo>
                    <a:pt x="20888" y="9860"/>
                    <a:pt x="20823" y="8996"/>
                    <a:pt x="20693" y="8183"/>
                  </a:cubicBezTo>
                  <a:cubicBezTo>
                    <a:pt x="20564" y="7319"/>
                    <a:pt x="20369" y="6505"/>
                    <a:pt x="20110" y="5692"/>
                  </a:cubicBezTo>
                  <a:cubicBezTo>
                    <a:pt x="19884" y="4981"/>
                    <a:pt x="19625" y="4269"/>
                    <a:pt x="19268" y="3608"/>
                  </a:cubicBezTo>
                  <a:cubicBezTo>
                    <a:pt x="18945" y="2999"/>
                    <a:pt x="18556" y="2389"/>
                    <a:pt x="18135" y="1880"/>
                  </a:cubicBezTo>
                  <a:lnTo>
                    <a:pt x="18653" y="1067"/>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8" name="Shape 3899">
              <a:extLst>
                <a:ext uri="{FF2B5EF4-FFF2-40B4-BE49-F238E27FC236}">
                  <a16:creationId xmlns:a16="http://schemas.microsoft.com/office/drawing/2014/main" id="{C41BD6B7-38BD-440B-8711-7C57ED2A95C1}"/>
                </a:ext>
              </a:extLst>
            </p:cNvPr>
            <p:cNvSpPr/>
            <p:nvPr/>
          </p:nvSpPr>
          <p:spPr>
            <a:xfrm>
              <a:off x="4710538" y="1730951"/>
              <a:ext cx="273664" cy="207937"/>
            </a:xfrm>
            <a:custGeom>
              <a:avLst/>
              <a:gdLst/>
              <a:ahLst/>
              <a:cxnLst>
                <a:cxn ang="0">
                  <a:pos x="wd2" y="hd2"/>
                </a:cxn>
                <a:cxn ang="5400000">
                  <a:pos x="wd2" y="hd2"/>
                </a:cxn>
                <a:cxn ang="10800000">
                  <a:pos x="wd2" y="hd2"/>
                </a:cxn>
                <a:cxn ang="16200000">
                  <a:pos x="wd2" y="hd2"/>
                </a:cxn>
              </a:cxnLst>
              <a:rect l="0" t="0" r="r" b="b"/>
              <a:pathLst>
                <a:path w="21600" h="21600" extrusionOk="0">
                  <a:moveTo>
                    <a:pt x="10818" y="0"/>
                  </a:moveTo>
                  <a:cubicBezTo>
                    <a:pt x="11936" y="0"/>
                    <a:pt x="13018" y="189"/>
                    <a:pt x="14063" y="521"/>
                  </a:cubicBezTo>
                  <a:cubicBezTo>
                    <a:pt x="15073" y="853"/>
                    <a:pt x="16083" y="1374"/>
                    <a:pt x="17020" y="2037"/>
                  </a:cubicBezTo>
                  <a:cubicBezTo>
                    <a:pt x="17922" y="2653"/>
                    <a:pt x="18751" y="3411"/>
                    <a:pt x="19545" y="4311"/>
                  </a:cubicBezTo>
                  <a:cubicBezTo>
                    <a:pt x="20338" y="5211"/>
                    <a:pt x="21023" y="6205"/>
                    <a:pt x="21600" y="7342"/>
                  </a:cubicBezTo>
                  <a:cubicBezTo>
                    <a:pt x="21059" y="8147"/>
                    <a:pt x="21059" y="8147"/>
                    <a:pt x="21059" y="8147"/>
                  </a:cubicBezTo>
                  <a:cubicBezTo>
                    <a:pt x="20482" y="7058"/>
                    <a:pt x="19833" y="6111"/>
                    <a:pt x="19076" y="5211"/>
                  </a:cubicBezTo>
                  <a:cubicBezTo>
                    <a:pt x="18355" y="4311"/>
                    <a:pt x="17561" y="3553"/>
                    <a:pt x="16660" y="2937"/>
                  </a:cubicBezTo>
                  <a:cubicBezTo>
                    <a:pt x="15794" y="2368"/>
                    <a:pt x="14857" y="1895"/>
                    <a:pt x="13883" y="1563"/>
                  </a:cubicBezTo>
                  <a:cubicBezTo>
                    <a:pt x="12910" y="1232"/>
                    <a:pt x="11864" y="1042"/>
                    <a:pt x="10818" y="1042"/>
                  </a:cubicBezTo>
                  <a:cubicBezTo>
                    <a:pt x="9736" y="1042"/>
                    <a:pt x="8727" y="1232"/>
                    <a:pt x="7717" y="1563"/>
                  </a:cubicBezTo>
                  <a:cubicBezTo>
                    <a:pt x="6743" y="1895"/>
                    <a:pt x="5806" y="2416"/>
                    <a:pt x="4940" y="3032"/>
                  </a:cubicBezTo>
                  <a:cubicBezTo>
                    <a:pt x="4075" y="3647"/>
                    <a:pt x="3245" y="4358"/>
                    <a:pt x="2524" y="5258"/>
                  </a:cubicBezTo>
                  <a:cubicBezTo>
                    <a:pt x="1767" y="6111"/>
                    <a:pt x="1118" y="7058"/>
                    <a:pt x="577" y="8147"/>
                  </a:cubicBezTo>
                  <a:cubicBezTo>
                    <a:pt x="0" y="7389"/>
                    <a:pt x="0" y="7389"/>
                    <a:pt x="0" y="7389"/>
                  </a:cubicBezTo>
                  <a:cubicBezTo>
                    <a:pt x="613" y="6300"/>
                    <a:pt x="1298" y="5258"/>
                    <a:pt x="2055" y="4358"/>
                  </a:cubicBezTo>
                  <a:cubicBezTo>
                    <a:pt x="2849" y="3458"/>
                    <a:pt x="3714" y="2700"/>
                    <a:pt x="4652" y="2037"/>
                  </a:cubicBezTo>
                  <a:cubicBezTo>
                    <a:pt x="5553" y="1374"/>
                    <a:pt x="6527" y="853"/>
                    <a:pt x="7573" y="521"/>
                  </a:cubicBezTo>
                  <a:cubicBezTo>
                    <a:pt x="8654" y="189"/>
                    <a:pt x="9700" y="0"/>
                    <a:pt x="10818" y="0"/>
                  </a:cubicBezTo>
                  <a:close/>
                  <a:moveTo>
                    <a:pt x="10818" y="4168"/>
                  </a:moveTo>
                  <a:cubicBezTo>
                    <a:pt x="11720" y="4168"/>
                    <a:pt x="12585" y="4358"/>
                    <a:pt x="13414" y="4642"/>
                  </a:cubicBezTo>
                  <a:cubicBezTo>
                    <a:pt x="14244" y="4974"/>
                    <a:pt x="15001" y="5400"/>
                    <a:pt x="15722" y="5921"/>
                  </a:cubicBezTo>
                  <a:cubicBezTo>
                    <a:pt x="16443" y="6442"/>
                    <a:pt x="17129" y="7105"/>
                    <a:pt x="17742" y="7863"/>
                  </a:cubicBezTo>
                  <a:cubicBezTo>
                    <a:pt x="18355" y="8621"/>
                    <a:pt x="18859" y="9426"/>
                    <a:pt x="19292" y="10374"/>
                  </a:cubicBezTo>
                  <a:cubicBezTo>
                    <a:pt x="18751" y="11179"/>
                    <a:pt x="18751" y="11179"/>
                    <a:pt x="18751" y="11179"/>
                  </a:cubicBezTo>
                  <a:cubicBezTo>
                    <a:pt x="18319" y="10232"/>
                    <a:pt x="17850" y="9426"/>
                    <a:pt x="17273" y="8716"/>
                  </a:cubicBezTo>
                  <a:cubicBezTo>
                    <a:pt x="16732" y="8005"/>
                    <a:pt x="16083" y="7389"/>
                    <a:pt x="15398" y="6916"/>
                  </a:cubicBezTo>
                  <a:cubicBezTo>
                    <a:pt x="14749" y="6347"/>
                    <a:pt x="14027" y="5968"/>
                    <a:pt x="13234" y="5684"/>
                  </a:cubicBezTo>
                  <a:cubicBezTo>
                    <a:pt x="12477" y="5400"/>
                    <a:pt x="11647" y="5258"/>
                    <a:pt x="10818" y="5258"/>
                  </a:cubicBezTo>
                  <a:cubicBezTo>
                    <a:pt x="9953" y="5258"/>
                    <a:pt x="9159" y="5400"/>
                    <a:pt x="8402" y="5684"/>
                  </a:cubicBezTo>
                  <a:cubicBezTo>
                    <a:pt x="7609" y="5968"/>
                    <a:pt x="6887" y="6347"/>
                    <a:pt x="6202" y="6916"/>
                  </a:cubicBezTo>
                  <a:cubicBezTo>
                    <a:pt x="5517" y="7437"/>
                    <a:pt x="4904" y="8053"/>
                    <a:pt x="4327" y="8763"/>
                  </a:cubicBezTo>
                  <a:cubicBezTo>
                    <a:pt x="3750" y="9521"/>
                    <a:pt x="3281" y="10326"/>
                    <a:pt x="2921" y="11226"/>
                  </a:cubicBezTo>
                  <a:cubicBezTo>
                    <a:pt x="2308" y="10421"/>
                    <a:pt x="2308" y="10421"/>
                    <a:pt x="2308" y="10421"/>
                  </a:cubicBezTo>
                  <a:cubicBezTo>
                    <a:pt x="2741" y="9521"/>
                    <a:pt x="3281" y="8668"/>
                    <a:pt x="3894" y="7863"/>
                  </a:cubicBezTo>
                  <a:cubicBezTo>
                    <a:pt x="4508" y="7105"/>
                    <a:pt x="5157" y="6442"/>
                    <a:pt x="5878" y="5921"/>
                  </a:cubicBezTo>
                  <a:cubicBezTo>
                    <a:pt x="6599" y="5400"/>
                    <a:pt x="7392" y="4974"/>
                    <a:pt x="8222" y="4642"/>
                  </a:cubicBezTo>
                  <a:cubicBezTo>
                    <a:pt x="9051" y="4358"/>
                    <a:pt x="9917" y="4168"/>
                    <a:pt x="10818" y="4168"/>
                  </a:cubicBezTo>
                  <a:close/>
                  <a:moveTo>
                    <a:pt x="10818" y="8432"/>
                  </a:moveTo>
                  <a:cubicBezTo>
                    <a:pt x="11467" y="8432"/>
                    <a:pt x="12116" y="8574"/>
                    <a:pt x="12729" y="8811"/>
                  </a:cubicBezTo>
                  <a:cubicBezTo>
                    <a:pt x="13342" y="9047"/>
                    <a:pt x="13919" y="9426"/>
                    <a:pt x="14460" y="9853"/>
                  </a:cubicBezTo>
                  <a:cubicBezTo>
                    <a:pt x="15001" y="10326"/>
                    <a:pt x="15470" y="10847"/>
                    <a:pt x="15866" y="11463"/>
                  </a:cubicBezTo>
                  <a:cubicBezTo>
                    <a:pt x="16299" y="12079"/>
                    <a:pt x="16624" y="12742"/>
                    <a:pt x="16912" y="13500"/>
                  </a:cubicBezTo>
                  <a:cubicBezTo>
                    <a:pt x="16299" y="14305"/>
                    <a:pt x="16299" y="14305"/>
                    <a:pt x="16299" y="14305"/>
                  </a:cubicBezTo>
                  <a:cubicBezTo>
                    <a:pt x="16083" y="13595"/>
                    <a:pt x="15794" y="12932"/>
                    <a:pt x="15398" y="12363"/>
                  </a:cubicBezTo>
                  <a:cubicBezTo>
                    <a:pt x="15037" y="11747"/>
                    <a:pt x="14604" y="11274"/>
                    <a:pt x="14136" y="10847"/>
                  </a:cubicBezTo>
                  <a:cubicBezTo>
                    <a:pt x="13667" y="10374"/>
                    <a:pt x="13162" y="10042"/>
                    <a:pt x="12549" y="9853"/>
                  </a:cubicBezTo>
                  <a:cubicBezTo>
                    <a:pt x="11972" y="9616"/>
                    <a:pt x="11395" y="9474"/>
                    <a:pt x="10818" y="9474"/>
                  </a:cubicBezTo>
                  <a:cubicBezTo>
                    <a:pt x="10169" y="9474"/>
                    <a:pt x="9592" y="9616"/>
                    <a:pt x="9015" y="9853"/>
                  </a:cubicBezTo>
                  <a:cubicBezTo>
                    <a:pt x="8402" y="10042"/>
                    <a:pt x="7897" y="10374"/>
                    <a:pt x="7428" y="10847"/>
                  </a:cubicBezTo>
                  <a:cubicBezTo>
                    <a:pt x="6960" y="11274"/>
                    <a:pt x="6527" y="11747"/>
                    <a:pt x="6166" y="12363"/>
                  </a:cubicBezTo>
                  <a:cubicBezTo>
                    <a:pt x="5770" y="12932"/>
                    <a:pt x="5481" y="13595"/>
                    <a:pt x="5265" y="14305"/>
                  </a:cubicBezTo>
                  <a:cubicBezTo>
                    <a:pt x="4652" y="13500"/>
                    <a:pt x="4652" y="13500"/>
                    <a:pt x="4652" y="13500"/>
                  </a:cubicBezTo>
                  <a:cubicBezTo>
                    <a:pt x="4940" y="12742"/>
                    <a:pt x="5265" y="12079"/>
                    <a:pt x="5697" y="11463"/>
                  </a:cubicBezTo>
                  <a:cubicBezTo>
                    <a:pt x="6094" y="10847"/>
                    <a:pt x="6563" y="10326"/>
                    <a:pt x="7104" y="9853"/>
                  </a:cubicBezTo>
                  <a:cubicBezTo>
                    <a:pt x="7645" y="9426"/>
                    <a:pt x="8222" y="9047"/>
                    <a:pt x="8835" y="8811"/>
                  </a:cubicBezTo>
                  <a:cubicBezTo>
                    <a:pt x="9448" y="8574"/>
                    <a:pt x="10133" y="8432"/>
                    <a:pt x="10818" y="8432"/>
                  </a:cubicBezTo>
                  <a:close/>
                  <a:moveTo>
                    <a:pt x="10818" y="13121"/>
                  </a:moveTo>
                  <a:cubicBezTo>
                    <a:pt x="11251" y="13121"/>
                    <a:pt x="11647" y="13263"/>
                    <a:pt x="12044" y="13453"/>
                  </a:cubicBezTo>
                  <a:cubicBezTo>
                    <a:pt x="12405" y="13689"/>
                    <a:pt x="12729" y="13974"/>
                    <a:pt x="13054" y="14353"/>
                  </a:cubicBezTo>
                  <a:cubicBezTo>
                    <a:pt x="13342" y="14779"/>
                    <a:pt x="13559" y="15253"/>
                    <a:pt x="13739" y="15774"/>
                  </a:cubicBezTo>
                  <a:cubicBezTo>
                    <a:pt x="13919" y="16247"/>
                    <a:pt x="13991" y="16816"/>
                    <a:pt x="13991" y="17384"/>
                  </a:cubicBezTo>
                  <a:cubicBezTo>
                    <a:pt x="13991" y="17953"/>
                    <a:pt x="13919" y="18521"/>
                    <a:pt x="13739" y="19042"/>
                  </a:cubicBezTo>
                  <a:cubicBezTo>
                    <a:pt x="13559" y="19516"/>
                    <a:pt x="13342" y="19989"/>
                    <a:pt x="13054" y="20368"/>
                  </a:cubicBezTo>
                  <a:cubicBezTo>
                    <a:pt x="12729" y="20700"/>
                    <a:pt x="12405" y="21032"/>
                    <a:pt x="12044" y="21221"/>
                  </a:cubicBezTo>
                  <a:cubicBezTo>
                    <a:pt x="11647" y="21458"/>
                    <a:pt x="11251" y="21600"/>
                    <a:pt x="10818" y="21600"/>
                  </a:cubicBezTo>
                  <a:cubicBezTo>
                    <a:pt x="10349" y="21600"/>
                    <a:pt x="9917" y="21458"/>
                    <a:pt x="9556" y="21221"/>
                  </a:cubicBezTo>
                  <a:cubicBezTo>
                    <a:pt x="9159" y="21032"/>
                    <a:pt x="8835" y="20700"/>
                    <a:pt x="8510" y="20368"/>
                  </a:cubicBezTo>
                  <a:cubicBezTo>
                    <a:pt x="8222" y="19989"/>
                    <a:pt x="8005" y="19516"/>
                    <a:pt x="7825" y="19042"/>
                  </a:cubicBezTo>
                  <a:cubicBezTo>
                    <a:pt x="7645" y="18521"/>
                    <a:pt x="7573" y="17953"/>
                    <a:pt x="7573" y="17384"/>
                  </a:cubicBezTo>
                  <a:cubicBezTo>
                    <a:pt x="7573" y="16816"/>
                    <a:pt x="7645" y="16247"/>
                    <a:pt x="7825" y="15774"/>
                  </a:cubicBezTo>
                  <a:cubicBezTo>
                    <a:pt x="8005" y="15253"/>
                    <a:pt x="8222" y="14779"/>
                    <a:pt x="8510" y="14353"/>
                  </a:cubicBezTo>
                  <a:cubicBezTo>
                    <a:pt x="8835" y="13974"/>
                    <a:pt x="9159" y="13689"/>
                    <a:pt x="9556" y="13453"/>
                  </a:cubicBezTo>
                  <a:cubicBezTo>
                    <a:pt x="9917" y="13263"/>
                    <a:pt x="10349" y="13121"/>
                    <a:pt x="10818" y="13121"/>
                  </a:cubicBezTo>
                  <a:close/>
                  <a:moveTo>
                    <a:pt x="10818" y="20511"/>
                  </a:moveTo>
                  <a:cubicBezTo>
                    <a:pt x="11107" y="20511"/>
                    <a:pt x="11431" y="20463"/>
                    <a:pt x="11720" y="20274"/>
                  </a:cubicBezTo>
                  <a:cubicBezTo>
                    <a:pt x="12008" y="20132"/>
                    <a:pt x="12260" y="19895"/>
                    <a:pt x="12513" y="19611"/>
                  </a:cubicBezTo>
                  <a:cubicBezTo>
                    <a:pt x="12729" y="19326"/>
                    <a:pt x="12873" y="18995"/>
                    <a:pt x="13018" y="18568"/>
                  </a:cubicBezTo>
                  <a:cubicBezTo>
                    <a:pt x="13126" y="18189"/>
                    <a:pt x="13198" y="17811"/>
                    <a:pt x="13198" y="17384"/>
                  </a:cubicBezTo>
                  <a:cubicBezTo>
                    <a:pt x="13198" y="16911"/>
                    <a:pt x="13126" y="16532"/>
                    <a:pt x="13018" y="16105"/>
                  </a:cubicBezTo>
                  <a:cubicBezTo>
                    <a:pt x="12873" y="15726"/>
                    <a:pt x="12729" y="15395"/>
                    <a:pt x="12513" y="15111"/>
                  </a:cubicBezTo>
                  <a:cubicBezTo>
                    <a:pt x="12260" y="14874"/>
                    <a:pt x="12008" y="14637"/>
                    <a:pt x="11720" y="14447"/>
                  </a:cubicBezTo>
                  <a:cubicBezTo>
                    <a:pt x="11431" y="14258"/>
                    <a:pt x="11107" y="14163"/>
                    <a:pt x="10818" y="14163"/>
                  </a:cubicBezTo>
                  <a:cubicBezTo>
                    <a:pt x="10457" y="14163"/>
                    <a:pt x="10133" y="14258"/>
                    <a:pt x="9844" y="14447"/>
                  </a:cubicBezTo>
                  <a:cubicBezTo>
                    <a:pt x="9556" y="14637"/>
                    <a:pt x="9304" y="14874"/>
                    <a:pt x="9051" y="15111"/>
                  </a:cubicBezTo>
                  <a:cubicBezTo>
                    <a:pt x="8835" y="15395"/>
                    <a:pt x="8690" y="15726"/>
                    <a:pt x="8546" y="16105"/>
                  </a:cubicBezTo>
                  <a:cubicBezTo>
                    <a:pt x="8438" y="16532"/>
                    <a:pt x="8366" y="16911"/>
                    <a:pt x="8366" y="17384"/>
                  </a:cubicBezTo>
                  <a:cubicBezTo>
                    <a:pt x="8366" y="17811"/>
                    <a:pt x="8438" y="18189"/>
                    <a:pt x="8546" y="18568"/>
                  </a:cubicBezTo>
                  <a:cubicBezTo>
                    <a:pt x="8690" y="18995"/>
                    <a:pt x="8835" y="19326"/>
                    <a:pt x="9051" y="19611"/>
                  </a:cubicBezTo>
                  <a:cubicBezTo>
                    <a:pt x="9304" y="19895"/>
                    <a:pt x="9556" y="20132"/>
                    <a:pt x="9844" y="20274"/>
                  </a:cubicBezTo>
                  <a:cubicBezTo>
                    <a:pt x="10133" y="20463"/>
                    <a:pt x="10457" y="20511"/>
                    <a:pt x="10818" y="20511"/>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9" name="Shape 3900">
              <a:extLst>
                <a:ext uri="{FF2B5EF4-FFF2-40B4-BE49-F238E27FC236}">
                  <a16:creationId xmlns:a16="http://schemas.microsoft.com/office/drawing/2014/main" id="{31C0E34E-C17F-4BD2-A0E9-9629C1A53860}"/>
                </a:ext>
              </a:extLst>
            </p:cNvPr>
            <p:cNvSpPr/>
            <p:nvPr/>
          </p:nvSpPr>
          <p:spPr>
            <a:xfrm>
              <a:off x="5379466" y="1728561"/>
              <a:ext cx="182842" cy="21271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800"/>
                  </a:lnTo>
                  <a:lnTo>
                    <a:pt x="0" y="21600"/>
                  </a:lnTo>
                  <a:lnTo>
                    <a:pt x="0" y="0"/>
                  </a:lnTo>
                  <a:close/>
                  <a:moveTo>
                    <a:pt x="1271" y="1820"/>
                  </a:moveTo>
                  <a:lnTo>
                    <a:pt x="1271" y="19780"/>
                  </a:lnTo>
                  <a:lnTo>
                    <a:pt x="19200" y="10800"/>
                  </a:lnTo>
                  <a:lnTo>
                    <a:pt x="1271" y="1820"/>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10" name="Shape 3901">
              <a:extLst>
                <a:ext uri="{FF2B5EF4-FFF2-40B4-BE49-F238E27FC236}">
                  <a16:creationId xmlns:a16="http://schemas.microsoft.com/office/drawing/2014/main" id="{9F6DEC60-A290-42B5-9CC6-B2BDF7F57B96}"/>
                </a:ext>
              </a:extLst>
            </p:cNvPr>
            <p:cNvSpPr/>
            <p:nvPr/>
          </p:nvSpPr>
          <p:spPr>
            <a:xfrm>
              <a:off x="5955919" y="1697490"/>
              <a:ext cx="276971" cy="274859"/>
            </a:xfrm>
            <a:custGeom>
              <a:avLst/>
              <a:gdLst/>
              <a:ahLst/>
              <a:cxnLst>
                <a:cxn ang="0">
                  <a:pos x="wd2" y="hd2"/>
                </a:cxn>
                <a:cxn ang="5400000">
                  <a:pos x="wd2" y="hd2"/>
                </a:cxn>
                <a:cxn ang="10800000">
                  <a:pos x="wd2" y="hd2"/>
                </a:cxn>
                <a:cxn ang="16200000">
                  <a:pos x="wd2" y="hd2"/>
                </a:cxn>
              </a:cxnLst>
              <a:rect l="0" t="0" r="r" b="b"/>
              <a:pathLst>
                <a:path w="21578" h="21600" extrusionOk="0">
                  <a:moveTo>
                    <a:pt x="4677" y="16900"/>
                  </a:moveTo>
                  <a:cubicBezTo>
                    <a:pt x="0" y="15895"/>
                    <a:pt x="0" y="15895"/>
                    <a:pt x="0" y="15895"/>
                  </a:cubicBezTo>
                  <a:cubicBezTo>
                    <a:pt x="928" y="14029"/>
                    <a:pt x="928" y="14029"/>
                    <a:pt x="928" y="14029"/>
                  </a:cubicBezTo>
                  <a:cubicBezTo>
                    <a:pt x="5248" y="13778"/>
                    <a:pt x="5248" y="13778"/>
                    <a:pt x="5248" y="13778"/>
                  </a:cubicBezTo>
                  <a:cubicBezTo>
                    <a:pt x="5320" y="13635"/>
                    <a:pt x="5498" y="13419"/>
                    <a:pt x="5712" y="13168"/>
                  </a:cubicBezTo>
                  <a:cubicBezTo>
                    <a:pt x="5927" y="12917"/>
                    <a:pt x="6105" y="12738"/>
                    <a:pt x="6248" y="12558"/>
                  </a:cubicBezTo>
                  <a:cubicBezTo>
                    <a:pt x="10175" y="8611"/>
                    <a:pt x="10175" y="8611"/>
                    <a:pt x="10175" y="8611"/>
                  </a:cubicBezTo>
                  <a:cubicBezTo>
                    <a:pt x="1999" y="4593"/>
                    <a:pt x="1999" y="4593"/>
                    <a:pt x="1999" y="4593"/>
                  </a:cubicBezTo>
                  <a:cubicBezTo>
                    <a:pt x="4070" y="2512"/>
                    <a:pt x="4070" y="2512"/>
                    <a:pt x="4070" y="2512"/>
                  </a:cubicBezTo>
                  <a:cubicBezTo>
                    <a:pt x="14460" y="4342"/>
                    <a:pt x="14460" y="4342"/>
                    <a:pt x="14460" y="4342"/>
                  </a:cubicBezTo>
                  <a:cubicBezTo>
                    <a:pt x="18101" y="646"/>
                    <a:pt x="18101" y="646"/>
                    <a:pt x="18101" y="646"/>
                  </a:cubicBezTo>
                  <a:cubicBezTo>
                    <a:pt x="18208" y="538"/>
                    <a:pt x="18315" y="431"/>
                    <a:pt x="18458" y="359"/>
                  </a:cubicBezTo>
                  <a:cubicBezTo>
                    <a:pt x="18601" y="287"/>
                    <a:pt x="18744" y="215"/>
                    <a:pt x="18922" y="144"/>
                  </a:cubicBezTo>
                  <a:cubicBezTo>
                    <a:pt x="19101" y="72"/>
                    <a:pt x="19279" y="36"/>
                    <a:pt x="19458" y="36"/>
                  </a:cubicBezTo>
                  <a:cubicBezTo>
                    <a:pt x="19636" y="0"/>
                    <a:pt x="19851" y="0"/>
                    <a:pt x="20065" y="0"/>
                  </a:cubicBezTo>
                  <a:cubicBezTo>
                    <a:pt x="20350" y="0"/>
                    <a:pt x="20600" y="0"/>
                    <a:pt x="20779" y="36"/>
                  </a:cubicBezTo>
                  <a:cubicBezTo>
                    <a:pt x="20993" y="72"/>
                    <a:pt x="21100" y="108"/>
                    <a:pt x="21136" y="108"/>
                  </a:cubicBezTo>
                  <a:cubicBezTo>
                    <a:pt x="21314" y="144"/>
                    <a:pt x="21314" y="144"/>
                    <a:pt x="21314" y="144"/>
                  </a:cubicBezTo>
                  <a:cubicBezTo>
                    <a:pt x="21421" y="359"/>
                    <a:pt x="21421" y="359"/>
                    <a:pt x="21421" y="359"/>
                  </a:cubicBezTo>
                  <a:cubicBezTo>
                    <a:pt x="21493" y="646"/>
                    <a:pt x="21564" y="933"/>
                    <a:pt x="21564" y="1256"/>
                  </a:cubicBezTo>
                  <a:cubicBezTo>
                    <a:pt x="21600" y="1543"/>
                    <a:pt x="21564" y="1830"/>
                    <a:pt x="21493" y="2117"/>
                  </a:cubicBezTo>
                  <a:cubicBezTo>
                    <a:pt x="21493" y="2368"/>
                    <a:pt x="21421" y="2655"/>
                    <a:pt x="21314" y="2870"/>
                  </a:cubicBezTo>
                  <a:cubicBezTo>
                    <a:pt x="21207" y="3122"/>
                    <a:pt x="21064" y="3301"/>
                    <a:pt x="20922" y="3445"/>
                  </a:cubicBezTo>
                  <a:cubicBezTo>
                    <a:pt x="17244" y="7212"/>
                    <a:pt x="17244" y="7212"/>
                    <a:pt x="17244" y="7212"/>
                  </a:cubicBezTo>
                  <a:cubicBezTo>
                    <a:pt x="19029" y="17581"/>
                    <a:pt x="19029" y="17581"/>
                    <a:pt x="19029" y="17581"/>
                  </a:cubicBezTo>
                  <a:cubicBezTo>
                    <a:pt x="16959" y="19627"/>
                    <a:pt x="16959" y="19627"/>
                    <a:pt x="16959" y="19627"/>
                  </a:cubicBezTo>
                  <a:cubicBezTo>
                    <a:pt x="12960" y="11446"/>
                    <a:pt x="12960" y="11446"/>
                    <a:pt x="12960" y="11446"/>
                  </a:cubicBezTo>
                  <a:cubicBezTo>
                    <a:pt x="9318" y="15142"/>
                    <a:pt x="9318" y="15142"/>
                    <a:pt x="9318" y="15142"/>
                  </a:cubicBezTo>
                  <a:cubicBezTo>
                    <a:pt x="9104" y="15321"/>
                    <a:pt x="8854" y="15572"/>
                    <a:pt x="8533" y="15895"/>
                  </a:cubicBezTo>
                  <a:cubicBezTo>
                    <a:pt x="8176" y="16182"/>
                    <a:pt x="7962" y="16397"/>
                    <a:pt x="7783" y="16541"/>
                  </a:cubicBezTo>
                  <a:cubicBezTo>
                    <a:pt x="7462" y="20595"/>
                    <a:pt x="7462" y="20595"/>
                    <a:pt x="7462" y="20595"/>
                  </a:cubicBezTo>
                  <a:cubicBezTo>
                    <a:pt x="5641" y="21600"/>
                    <a:pt x="5641" y="21600"/>
                    <a:pt x="5641" y="21600"/>
                  </a:cubicBezTo>
                  <a:lnTo>
                    <a:pt x="4677" y="16900"/>
                  </a:lnTo>
                  <a:close/>
                  <a:moveTo>
                    <a:pt x="5320" y="16254"/>
                  </a:moveTo>
                  <a:cubicBezTo>
                    <a:pt x="6212" y="20416"/>
                    <a:pt x="6212" y="20416"/>
                    <a:pt x="6212" y="20416"/>
                  </a:cubicBezTo>
                  <a:cubicBezTo>
                    <a:pt x="6712" y="20129"/>
                    <a:pt x="6712" y="20129"/>
                    <a:pt x="6712" y="20129"/>
                  </a:cubicBezTo>
                  <a:cubicBezTo>
                    <a:pt x="7069" y="16182"/>
                    <a:pt x="7069" y="16182"/>
                    <a:pt x="7069" y="16182"/>
                  </a:cubicBezTo>
                  <a:cubicBezTo>
                    <a:pt x="7140" y="16074"/>
                    <a:pt x="7140" y="16074"/>
                    <a:pt x="7140" y="16074"/>
                  </a:cubicBezTo>
                  <a:cubicBezTo>
                    <a:pt x="7997" y="15285"/>
                    <a:pt x="8533" y="14783"/>
                    <a:pt x="8783" y="14567"/>
                  </a:cubicBezTo>
                  <a:cubicBezTo>
                    <a:pt x="13174" y="10082"/>
                    <a:pt x="13174" y="10082"/>
                    <a:pt x="13174" y="10082"/>
                  </a:cubicBezTo>
                  <a:cubicBezTo>
                    <a:pt x="17173" y="18263"/>
                    <a:pt x="17173" y="18263"/>
                    <a:pt x="17173" y="18263"/>
                  </a:cubicBezTo>
                  <a:cubicBezTo>
                    <a:pt x="18173" y="17294"/>
                    <a:pt x="18173" y="17294"/>
                    <a:pt x="18173" y="17294"/>
                  </a:cubicBezTo>
                  <a:cubicBezTo>
                    <a:pt x="16352" y="6925"/>
                    <a:pt x="16352" y="6925"/>
                    <a:pt x="16352" y="6925"/>
                  </a:cubicBezTo>
                  <a:cubicBezTo>
                    <a:pt x="20350" y="2906"/>
                    <a:pt x="20350" y="2906"/>
                    <a:pt x="20350" y="2906"/>
                  </a:cubicBezTo>
                  <a:cubicBezTo>
                    <a:pt x="20529" y="2727"/>
                    <a:pt x="20672" y="2476"/>
                    <a:pt x="20743" y="2081"/>
                  </a:cubicBezTo>
                  <a:cubicBezTo>
                    <a:pt x="20815" y="1686"/>
                    <a:pt x="20815" y="1292"/>
                    <a:pt x="20707" y="825"/>
                  </a:cubicBezTo>
                  <a:cubicBezTo>
                    <a:pt x="20636" y="825"/>
                    <a:pt x="20529" y="789"/>
                    <a:pt x="20422" y="789"/>
                  </a:cubicBezTo>
                  <a:cubicBezTo>
                    <a:pt x="20315" y="789"/>
                    <a:pt x="20208" y="789"/>
                    <a:pt x="20065" y="789"/>
                  </a:cubicBezTo>
                  <a:cubicBezTo>
                    <a:pt x="19851" y="789"/>
                    <a:pt x="19601" y="825"/>
                    <a:pt x="19351" y="861"/>
                  </a:cubicBezTo>
                  <a:cubicBezTo>
                    <a:pt x="19101" y="897"/>
                    <a:pt x="18851" y="1041"/>
                    <a:pt x="18672" y="1220"/>
                  </a:cubicBezTo>
                  <a:cubicBezTo>
                    <a:pt x="14709" y="5203"/>
                    <a:pt x="14709" y="5203"/>
                    <a:pt x="14709" y="5203"/>
                  </a:cubicBezTo>
                  <a:cubicBezTo>
                    <a:pt x="4356" y="3373"/>
                    <a:pt x="4356" y="3373"/>
                    <a:pt x="4356" y="3373"/>
                  </a:cubicBezTo>
                  <a:cubicBezTo>
                    <a:pt x="3320" y="4342"/>
                    <a:pt x="3320" y="4342"/>
                    <a:pt x="3320" y="4342"/>
                  </a:cubicBezTo>
                  <a:cubicBezTo>
                    <a:pt x="11532" y="8396"/>
                    <a:pt x="11532" y="8396"/>
                    <a:pt x="11532" y="8396"/>
                  </a:cubicBezTo>
                  <a:cubicBezTo>
                    <a:pt x="6819" y="13132"/>
                    <a:pt x="6819" y="13132"/>
                    <a:pt x="6819" y="13132"/>
                  </a:cubicBezTo>
                  <a:cubicBezTo>
                    <a:pt x="6641" y="13312"/>
                    <a:pt x="6391" y="13563"/>
                    <a:pt x="6141" y="13886"/>
                  </a:cubicBezTo>
                  <a:cubicBezTo>
                    <a:pt x="5891" y="14209"/>
                    <a:pt x="5748" y="14388"/>
                    <a:pt x="5748" y="14424"/>
                  </a:cubicBezTo>
                  <a:cubicBezTo>
                    <a:pt x="5641" y="14567"/>
                    <a:pt x="5641" y="14567"/>
                    <a:pt x="5641" y="14567"/>
                  </a:cubicBezTo>
                  <a:cubicBezTo>
                    <a:pt x="1428" y="14819"/>
                    <a:pt x="1428" y="14819"/>
                    <a:pt x="1428" y="14819"/>
                  </a:cubicBezTo>
                  <a:cubicBezTo>
                    <a:pt x="1142" y="15321"/>
                    <a:pt x="1142" y="15321"/>
                    <a:pt x="1142" y="15321"/>
                  </a:cubicBezTo>
                  <a:lnTo>
                    <a:pt x="5320" y="16254"/>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11" name="Shape 3902">
              <a:extLst>
                <a:ext uri="{FF2B5EF4-FFF2-40B4-BE49-F238E27FC236}">
                  <a16:creationId xmlns:a16="http://schemas.microsoft.com/office/drawing/2014/main" id="{A3227A45-590F-4686-8BD5-D18BE427985C}"/>
                </a:ext>
              </a:extLst>
            </p:cNvPr>
            <p:cNvSpPr/>
            <p:nvPr/>
          </p:nvSpPr>
          <p:spPr>
            <a:xfrm>
              <a:off x="6581089" y="1723183"/>
              <a:ext cx="273664" cy="223473"/>
            </a:xfrm>
            <a:custGeom>
              <a:avLst/>
              <a:gdLst/>
              <a:ahLst/>
              <a:cxnLst>
                <a:cxn ang="0">
                  <a:pos x="wd2" y="hd2"/>
                </a:cxn>
                <a:cxn ang="5400000">
                  <a:pos x="wd2" y="hd2"/>
                </a:cxn>
                <a:cxn ang="10800000">
                  <a:pos x="wd2" y="hd2"/>
                </a:cxn>
                <a:cxn ang="16200000">
                  <a:pos x="wd2" y="hd2"/>
                </a:cxn>
              </a:cxnLst>
              <a:rect l="0" t="0" r="r" b="b"/>
              <a:pathLst>
                <a:path w="21600" h="21600" extrusionOk="0">
                  <a:moveTo>
                    <a:pt x="18865" y="4043"/>
                  </a:moveTo>
                  <a:lnTo>
                    <a:pt x="21600" y="4043"/>
                  </a:lnTo>
                  <a:lnTo>
                    <a:pt x="21600" y="21600"/>
                  </a:lnTo>
                  <a:lnTo>
                    <a:pt x="2830" y="21600"/>
                  </a:lnTo>
                  <a:lnTo>
                    <a:pt x="2830" y="17673"/>
                  </a:lnTo>
                  <a:lnTo>
                    <a:pt x="0" y="17673"/>
                  </a:lnTo>
                  <a:lnTo>
                    <a:pt x="0" y="0"/>
                  </a:lnTo>
                  <a:lnTo>
                    <a:pt x="18865" y="0"/>
                  </a:lnTo>
                  <a:lnTo>
                    <a:pt x="18865" y="4043"/>
                  </a:lnTo>
                  <a:close/>
                  <a:moveTo>
                    <a:pt x="849" y="16749"/>
                  </a:moveTo>
                  <a:lnTo>
                    <a:pt x="2830" y="16749"/>
                  </a:lnTo>
                  <a:lnTo>
                    <a:pt x="2830" y="4043"/>
                  </a:lnTo>
                  <a:lnTo>
                    <a:pt x="18110" y="4043"/>
                  </a:lnTo>
                  <a:lnTo>
                    <a:pt x="18110" y="1040"/>
                  </a:lnTo>
                  <a:lnTo>
                    <a:pt x="849" y="1040"/>
                  </a:lnTo>
                  <a:lnTo>
                    <a:pt x="849" y="16749"/>
                  </a:lnTo>
                  <a:close/>
                  <a:moveTo>
                    <a:pt x="20845" y="20676"/>
                  </a:moveTo>
                  <a:lnTo>
                    <a:pt x="20845" y="4967"/>
                  </a:lnTo>
                  <a:lnTo>
                    <a:pt x="3584" y="4967"/>
                  </a:lnTo>
                  <a:lnTo>
                    <a:pt x="3584" y="20676"/>
                  </a:lnTo>
                  <a:lnTo>
                    <a:pt x="20845" y="20676"/>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12" name="Shape 3903">
              <a:extLst>
                <a:ext uri="{FF2B5EF4-FFF2-40B4-BE49-F238E27FC236}">
                  <a16:creationId xmlns:a16="http://schemas.microsoft.com/office/drawing/2014/main" id="{B5A5718E-C9E9-44F4-BE66-E80E40DE4406}"/>
                </a:ext>
              </a:extLst>
            </p:cNvPr>
            <p:cNvSpPr/>
            <p:nvPr/>
          </p:nvSpPr>
          <p:spPr>
            <a:xfrm>
              <a:off x="7260773" y="1698087"/>
              <a:ext cx="161331" cy="273664"/>
            </a:xfrm>
            <a:custGeom>
              <a:avLst/>
              <a:gdLst/>
              <a:ahLst/>
              <a:cxnLst>
                <a:cxn ang="0">
                  <a:pos x="wd2" y="hd2"/>
                </a:cxn>
                <a:cxn ang="5400000">
                  <a:pos x="wd2" y="hd2"/>
                </a:cxn>
                <a:cxn ang="10800000">
                  <a:pos x="wd2" y="hd2"/>
                </a:cxn>
                <a:cxn ang="16200000">
                  <a:pos x="wd2" y="hd2"/>
                </a:cxn>
              </a:cxnLst>
              <a:rect l="0" t="0" r="r" b="b"/>
              <a:pathLst>
                <a:path w="21600" h="21600" extrusionOk="0">
                  <a:moveTo>
                    <a:pt x="19769" y="0"/>
                  </a:moveTo>
                  <a:cubicBezTo>
                    <a:pt x="20014" y="0"/>
                    <a:pt x="20258" y="36"/>
                    <a:pt x="20502" y="72"/>
                  </a:cubicBezTo>
                  <a:cubicBezTo>
                    <a:pt x="20746" y="144"/>
                    <a:pt x="20929" y="216"/>
                    <a:pt x="21112" y="288"/>
                  </a:cubicBezTo>
                  <a:cubicBezTo>
                    <a:pt x="21295" y="433"/>
                    <a:pt x="21356" y="541"/>
                    <a:pt x="21478" y="685"/>
                  </a:cubicBezTo>
                  <a:cubicBezTo>
                    <a:pt x="21539" y="793"/>
                    <a:pt x="21600" y="938"/>
                    <a:pt x="21600" y="1082"/>
                  </a:cubicBezTo>
                  <a:cubicBezTo>
                    <a:pt x="21600" y="20518"/>
                    <a:pt x="21600" y="20518"/>
                    <a:pt x="21600" y="20518"/>
                  </a:cubicBezTo>
                  <a:cubicBezTo>
                    <a:pt x="21600" y="20698"/>
                    <a:pt x="21539" y="20843"/>
                    <a:pt x="21478" y="20951"/>
                  </a:cubicBezTo>
                  <a:cubicBezTo>
                    <a:pt x="21356" y="21095"/>
                    <a:pt x="21295" y="21203"/>
                    <a:pt x="21112" y="21312"/>
                  </a:cubicBezTo>
                  <a:cubicBezTo>
                    <a:pt x="20929" y="21420"/>
                    <a:pt x="20746" y="21492"/>
                    <a:pt x="20502" y="21528"/>
                  </a:cubicBezTo>
                  <a:cubicBezTo>
                    <a:pt x="20258" y="21600"/>
                    <a:pt x="20014" y="21600"/>
                    <a:pt x="19769" y="21600"/>
                  </a:cubicBezTo>
                  <a:cubicBezTo>
                    <a:pt x="1831" y="21600"/>
                    <a:pt x="1831" y="21600"/>
                    <a:pt x="1831" y="21600"/>
                  </a:cubicBezTo>
                  <a:cubicBezTo>
                    <a:pt x="1525" y="21600"/>
                    <a:pt x="1281" y="21600"/>
                    <a:pt x="1037" y="21528"/>
                  </a:cubicBezTo>
                  <a:cubicBezTo>
                    <a:pt x="793" y="21492"/>
                    <a:pt x="610" y="21420"/>
                    <a:pt x="427" y="21312"/>
                  </a:cubicBezTo>
                  <a:cubicBezTo>
                    <a:pt x="305" y="21203"/>
                    <a:pt x="183" y="21095"/>
                    <a:pt x="122" y="20951"/>
                  </a:cubicBezTo>
                  <a:cubicBezTo>
                    <a:pt x="0" y="20843"/>
                    <a:pt x="0" y="20698"/>
                    <a:pt x="0" y="20518"/>
                  </a:cubicBezTo>
                  <a:cubicBezTo>
                    <a:pt x="0" y="1082"/>
                    <a:pt x="0" y="1082"/>
                    <a:pt x="0" y="1082"/>
                  </a:cubicBezTo>
                  <a:cubicBezTo>
                    <a:pt x="0" y="938"/>
                    <a:pt x="0" y="793"/>
                    <a:pt x="122" y="685"/>
                  </a:cubicBezTo>
                  <a:cubicBezTo>
                    <a:pt x="183" y="541"/>
                    <a:pt x="305" y="433"/>
                    <a:pt x="427" y="288"/>
                  </a:cubicBezTo>
                  <a:cubicBezTo>
                    <a:pt x="610" y="216"/>
                    <a:pt x="793" y="144"/>
                    <a:pt x="1037" y="72"/>
                  </a:cubicBezTo>
                  <a:cubicBezTo>
                    <a:pt x="1281" y="36"/>
                    <a:pt x="1525" y="0"/>
                    <a:pt x="1831" y="0"/>
                  </a:cubicBezTo>
                  <a:lnTo>
                    <a:pt x="19769" y="0"/>
                  </a:lnTo>
                  <a:close/>
                  <a:moveTo>
                    <a:pt x="20258" y="2416"/>
                  </a:moveTo>
                  <a:cubicBezTo>
                    <a:pt x="20258" y="1082"/>
                    <a:pt x="20258" y="1082"/>
                    <a:pt x="20258" y="1082"/>
                  </a:cubicBezTo>
                  <a:cubicBezTo>
                    <a:pt x="20258" y="1010"/>
                    <a:pt x="20197" y="938"/>
                    <a:pt x="20136" y="865"/>
                  </a:cubicBezTo>
                  <a:cubicBezTo>
                    <a:pt x="20014" y="829"/>
                    <a:pt x="19892" y="793"/>
                    <a:pt x="19769" y="793"/>
                  </a:cubicBezTo>
                  <a:cubicBezTo>
                    <a:pt x="1831" y="793"/>
                    <a:pt x="1831" y="793"/>
                    <a:pt x="1831" y="793"/>
                  </a:cubicBezTo>
                  <a:cubicBezTo>
                    <a:pt x="1647" y="793"/>
                    <a:pt x="1525" y="829"/>
                    <a:pt x="1464" y="865"/>
                  </a:cubicBezTo>
                  <a:cubicBezTo>
                    <a:pt x="1342" y="938"/>
                    <a:pt x="1342" y="1010"/>
                    <a:pt x="1342" y="1082"/>
                  </a:cubicBezTo>
                  <a:cubicBezTo>
                    <a:pt x="1342" y="2416"/>
                    <a:pt x="1342" y="2416"/>
                    <a:pt x="1342" y="2416"/>
                  </a:cubicBezTo>
                  <a:lnTo>
                    <a:pt x="20258" y="2416"/>
                  </a:lnTo>
                  <a:close/>
                  <a:moveTo>
                    <a:pt x="20258" y="16011"/>
                  </a:moveTo>
                  <a:cubicBezTo>
                    <a:pt x="20258" y="3209"/>
                    <a:pt x="20258" y="3209"/>
                    <a:pt x="20258" y="3209"/>
                  </a:cubicBezTo>
                  <a:cubicBezTo>
                    <a:pt x="1342" y="3209"/>
                    <a:pt x="1342" y="3209"/>
                    <a:pt x="1342" y="3209"/>
                  </a:cubicBezTo>
                  <a:cubicBezTo>
                    <a:pt x="1342" y="16011"/>
                    <a:pt x="1342" y="16011"/>
                    <a:pt x="1342" y="16011"/>
                  </a:cubicBezTo>
                  <a:lnTo>
                    <a:pt x="20258" y="16011"/>
                  </a:lnTo>
                  <a:close/>
                  <a:moveTo>
                    <a:pt x="20258" y="20518"/>
                  </a:moveTo>
                  <a:cubicBezTo>
                    <a:pt x="20258" y="16804"/>
                    <a:pt x="20258" y="16804"/>
                    <a:pt x="20258" y="16804"/>
                  </a:cubicBezTo>
                  <a:cubicBezTo>
                    <a:pt x="1342" y="16804"/>
                    <a:pt x="1342" y="16804"/>
                    <a:pt x="1342" y="16804"/>
                  </a:cubicBezTo>
                  <a:cubicBezTo>
                    <a:pt x="1342" y="20518"/>
                    <a:pt x="1342" y="20518"/>
                    <a:pt x="1342" y="20518"/>
                  </a:cubicBezTo>
                  <a:cubicBezTo>
                    <a:pt x="1342" y="20626"/>
                    <a:pt x="1342" y="20698"/>
                    <a:pt x="1464" y="20735"/>
                  </a:cubicBezTo>
                  <a:cubicBezTo>
                    <a:pt x="1525" y="20771"/>
                    <a:pt x="1647" y="20807"/>
                    <a:pt x="1831" y="20807"/>
                  </a:cubicBezTo>
                  <a:cubicBezTo>
                    <a:pt x="19769" y="20807"/>
                    <a:pt x="19769" y="20807"/>
                    <a:pt x="19769" y="20807"/>
                  </a:cubicBezTo>
                  <a:cubicBezTo>
                    <a:pt x="19892" y="20807"/>
                    <a:pt x="20014" y="20771"/>
                    <a:pt x="20136" y="20735"/>
                  </a:cubicBezTo>
                  <a:cubicBezTo>
                    <a:pt x="20197" y="20698"/>
                    <a:pt x="20258" y="20626"/>
                    <a:pt x="20258" y="20518"/>
                  </a:cubicBezTo>
                  <a:close/>
                  <a:moveTo>
                    <a:pt x="8725" y="18427"/>
                  </a:moveTo>
                  <a:cubicBezTo>
                    <a:pt x="8725" y="19220"/>
                    <a:pt x="8725" y="19220"/>
                    <a:pt x="8725" y="19220"/>
                  </a:cubicBezTo>
                  <a:cubicBezTo>
                    <a:pt x="12875" y="19220"/>
                    <a:pt x="12875" y="19220"/>
                    <a:pt x="12875" y="19220"/>
                  </a:cubicBezTo>
                  <a:cubicBezTo>
                    <a:pt x="12875" y="18427"/>
                    <a:pt x="12875" y="18427"/>
                    <a:pt x="12875" y="18427"/>
                  </a:cubicBezTo>
                  <a:lnTo>
                    <a:pt x="8725" y="18427"/>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13" name="Shape 3904">
              <a:extLst>
                <a:ext uri="{FF2B5EF4-FFF2-40B4-BE49-F238E27FC236}">
                  <a16:creationId xmlns:a16="http://schemas.microsoft.com/office/drawing/2014/main" id="{37E8CBED-E817-41B6-819A-A92D08E24713}"/>
                </a:ext>
              </a:extLst>
            </p:cNvPr>
            <p:cNvSpPr/>
            <p:nvPr/>
          </p:nvSpPr>
          <p:spPr>
            <a:xfrm>
              <a:off x="7824539" y="1692112"/>
              <a:ext cx="280835" cy="285614"/>
            </a:xfrm>
            <a:custGeom>
              <a:avLst/>
              <a:gdLst/>
              <a:ahLst/>
              <a:cxnLst>
                <a:cxn ang="0">
                  <a:pos x="wd2" y="hd2"/>
                </a:cxn>
                <a:cxn ang="5400000">
                  <a:pos x="wd2" y="hd2"/>
                </a:cxn>
                <a:cxn ang="10800000">
                  <a:pos x="wd2" y="hd2"/>
                </a:cxn>
                <a:cxn ang="16200000">
                  <a:pos x="wd2" y="hd2"/>
                </a:cxn>
              </a:cxnLst>
              <a:rect l="0" t="0" r="r" b="b"/>
              <a:pathLst>
                <a:path w="21600" h="21600" extrusionOk="0">
                  <a:moveTo>
                    <a:pt x="21600" y="3491"/>
                  </a:moveTo>
                  <a:cubicBezTo>
                    <a:pt x="6919" y="17971"/>
                    <a:pt x="6919" y="17971"/>
                    <a:pt x="6919" y="17971"/>
                  </a:cubicBezTo>
                  <a:cubicBezTo>
                    <a:pt x="5900" y="17004"/>
                    <a:pt x="5900" y="17004"/>
                    <a:pt x="5900" y="17004"/>
                  </a:cubicBezTo>
                  <a:cubicBezTo>
                    <a:pt x="6076" y="17245"/>
                    <a:pt x="6146" y="17522"/>
                    <a:pt x="6181" y="17798"/>
                  </a:cubicBezTo>
                  <a:cubicBezTo>
                    <a:pt x="6217" y="18040"/>
                    <a:pt x="6217" y="18317"/>
                    <a:pt x="6181" y="18593"/>
                  </a:cubicBezTo>
                  <a:cubicBezTo>
                    <a:pt x="6111" y="18870"/>
                    <a:pt x="6041" y="19112"/>
                    <a:pt x="5900" y="19388"/>
                  </a:cubicBezTo>
                  <a:cubicBezTo>
                    <a:pt x="5795" y="19630"/>
                    <a:pt x="5620" y="19872"/>
                    <a:pt x="5409" y="20079"/>
                  </a:cubicBezTo>
                  <a:cubicBezTo>
                    <a:pt x="5058" y="20425"/>
                    <a:pt x="4601" y="20736"/>
                    <a:pt x="4144" y="20943"/>
                  </a:cubicBezTo>
                  <a:cubicBezTo>
                    <a:pt x="3653" y="21151"/>
                    <a:pt x="3161" y="21289"/>
                    <a:pt x="2669" y="21393"/>
                  </a:cubicBezTo>
                  <a:cubicBezTo>
                    <a:pt x="2178" y="21462"/>
                    <a:pt x="1721" y="21531"/>
                    <a:pt x="1300" y="21565"/>
                  </a:cubicBezTo>
                  <a:cubicBezTo>
                    <a:pt x="878" y="21600"/>
                    <a:pt x="562" y="21600"/>
                    <a:pt x="316" y="21600"/>
                  </a:cubicBezTo>
                  <a:cubicBezTo>
                    <a:pt x="211" y="21600"/>
                    <a:pt x="105" y="21600"/>
                    <a:pt x="0" y="21600"/>
                  </a:cubicBezTo>
                  <a:cubicBezTo>
                    <a:pt x="211" y="19215"/>
                    <a:pt x="632" y="17591"/>
                    <a:pt x="1194" y="16762"/>
                  </a:cubicBezTo>
                  <a:cubicBezTo>
                    <a:pt x="1194" y="16727"/>
                    <a:pt x="1194" y="16692"/>
                    <a:pt x="1194" y="16692"/>
                  </a:cubicBezTo>
                  <a:cubicBezTo>
                    <a:pt x="1194" y="16658"/>
                    <a:pt x="1229" y="16658"/>
                    <a:pt x="1264" y="16658"/>
                  </a:cubicBezTo>
                  <a:cubicBezTo>
                    <a:pt x="1264" y="16623"/>
                    <a:pt x="1264" y="16623"/>
                    <a:pt x="1264" y="16589"/>
                  </a:cubicBezTo>
                  <a:cubicBezTo>
                    <a:pt x="1300" y="16589"/>
                    <a:pt x="1300" y="16554"/>
                    <a:pt x="1335" y="16520"/>
                  </a:cubicBezTo>
                  <a:cubicBezTo>
                    <a:pt x="1370" y="16485"/>
                    <a:pt x="1370" y="16485"/>
                    <a:pt x="1370" y="16485"/>
                  </a:cubicBezTo>
                  <a:cubicBezTo>
                    <a:pt x="1405" y="16451"/>
                    <a:pt x="1440" y="16416"/>
                    <a:pt x="1475" y="16381"/>
                  </a:cubicBezTo>
                  <a:cubicBezTo>
                    <a:pt x="1510" y="16347"/>
                    <a:pt x="1545" y="16347"/>
                    <a:pt x="1580" y="16312"/>
                  </a:cubicBezTo>
                  <a:cubicBezTo>
                    <a:pt x="1686" y="16140"/>
                    <a:pt x="1826" y="16036"/>
                    <a:pt x="1967" y="15932"/>
                  </a:cubicBezTo>
                  <a:cubicBezTo>
                    <a:pt x="2142" y="15863"/>
                    <a:pt x="2283" y="15759"/>
                    <a:pt x="2423" y="15725"/>
                  </a:cubicBezTo>
                  <a:cubicBezTo>
                    <a:pt x="2634" y="15621"/>
                    <a:pt x="2810" y="15552"/>
                    <a:pt x="2950" y="15552"/>
                  </a:cubicBezTo>
                  <a:cubicBezTo>
                    <a:pt x="3126" y="15517"/>
                    <a:pt x="3301" y="15483"/>
                    <a:pt x="3477" y="15483"/>
                  </a:cubicBezTo>
                  <a:cubicBezTo>
                    <a:pt x="3688" y="15483"/>
                    <a:pt x="3899" y="15517"/>
                    <a:pt x="4109" y="15552"/>
                  </a:cubicBezTo>
                  <a:cubicBezTo>
                    <a:pt x="4320" y="15587"/>
                    <a:pt x="4496" y="15656"/>
                    <a:pt x="4671" y="15759"/>
                  </a:cubicBezTo>
                  <a:cubicBezTo>
                    <a:pt x="3793" y="14895"/>
                    <a:pt x="3793" y="14895"/>
                    <a:pt x="3793" y="14895"/>
                  </a:cubicBezTo>
                  <a:cubicBezTo>
                    <a:pt x="17210" y="1728"/>
                    <a:pt x="17210" y="1728"/>
                    <a:pt x="17210" y="1728"/>
                  </a:cubicBezTo>
                  <a:cubicBezTo>
                    <a:pt x="16402" y="899"/>
                    <a:pt x="16402" y="899"/>
                    <a:pt x="16402" y="899"/>
                  </a:cubicBezTo>
                  <a:cubicBezTo>
                    <a:pt x="10361" y="6843"/>
                    <a:pt x="10361" y="6843"/>
                    <a:pt x="10361" y="6843"/>
                  </a:cubicBezTo>
                  <a:cubicBezTo>
                    <a:pt x="10326" y="6912"/>
                    <a:pt x="10291" y="6947"/>
                    <a:pt x="10220" y="6947"/>
                  </a:cubicBezTo>
                  <a:cubicBezTo>
                    <a:pt x="10185" y="6981"/>
                    <a:pt x="10150" y="6981"/>
                    <a:pt x="10080" y="6981"/>
                  </a:cubicBezTo>
                  <a:cubicBezTo>
                    <a:pt x="10045" y="6981"/>
                    <a:pt x="10010" y="6981"/>
                    <a:pt x="9940" y="6947"/>
                  </a:cubicBezTo>
                  <a:cubicBezTo>
                    <a:pt x="9869" y="6947"/>
                    <a:pt x="9834" y="6912"/>
                    <a:pt x="9799" y="6843"/>
                  </a:cubicBezTo>
                  <a:cubicBezTo>
                    <a:pt x="9729" y="6774"/>
                    <a:pt x="9694" y="6705"/>
                    <a:pt x="9694" y="6601"/>
                  </a:cubicBezTo>
                  <a:cubicBezTo>
                    <a:pt x="9694" y="6497"/>
                    <a:pt x="9729" y="6394"/>
                    <a:pt x="9799" y="6324"/>
                  </a:cubicBezTo>
                  <a:cubicBezTo>
                    <a:pt x="16121" y="104"/>
                    <a:pt x="16121" y="104"/>
                    <a:pt x="16121" y="104"/>
                  </a:cubicBezTo>
                  <a:cubicBezTo>
                    <a:pt x="16191" y="35"/>
                    <a:pt x="16297" y="0"/>
                    <a:pt x="16402" y="0"/>
                  </a:cubicBezTo>
                  <a:cubicBezTo>
                    <a:pt x="16507" y="0"/>
                    <a:pt x="16613" y="35"/>
                    <a:pt x="16648" y="104"/>
                  </a:cubicBezTo>
                  <a:cubicBezTo>
                    <a:pt x="17772" y="1140"/>
                    <a:pt x="17772" y="1140"/>
                    <a:pt x="17772" y="1140"/>
                  </a:cubicBezTo>
                  <a:cubicBezTo>
                    <a:pt x="18474" y="415"/>
                    <a:pt x="18474" y="415"/>
                    <a:pt x="18474" y="415"/>
                  </a:cubicBezTo>
                  <a:lnTo>
                    <a:pt x="21600" y="3491"/>
                  </a:lnTo>
                  <a:close/>
                  <a:moveTo>
                    <a:pt x="4847" y="19526"/>
                  </a:moveTo>
                  <a:cubicBezTo>
                    <a:pt x="5058" y="19354"/>
                    <a:pt x="5198" y="19146"/>
                    <a:pt x="5303" y="18904"/>
                  </a:cubicBezTo>
                  <a:cubicBezTo>
                    <a:pt x="5409" y="18662"/>
                    <a:pt x="5444" y="18420"/>
                    <a:pt x="5444" y="18179"/>
                  </a:cubicBezTo>
                  <a:cubicBezTo>
                    <a:pt x="5444" y="17937"/>
                    <a:pt x="5409" y="17695"/>
                    <a:pt x="5303" y="17453"/>
                  </a:cubicBezTo>
                  <a:cubicBezTo>
                    <a:pt x="5198" y="17245"/>
                    <a:pt x="5058" y="17004"/>
                    <a:pt x="4847" y="16831"/>
                  </a:cubicBezTo>
                  <a:cubicBezTo>
                    <a:pt x="4777" y="16762"/>
                    <a:pt x="4671" y="16658"/>
                    <a:pt x="4566" y="16589"/>
                  </a:cubicBezTo>
                  <a:cubicBezTo>
                    <a:pt x="4460" y="16520"/>
                    <a:pt x="4355" y="16451"/>
                    <a:pt x="4215" y="16381"/>
                  </a:cubicBezTo>
                  <a:cubicBezTo>
                    <a:pt x="4109" y="16347"/>
                    <a:pt x="3969" y="16347"/>
                    <a:pt x="3863" y="16312"/>
                  </a:cubicBezTo>
                  <a:cubicBezTo>
                    <a:pt x="3723" y="16278"/>
                    <a:pt x="3618" y="16243"/>
                    <a:pt x="3477" y="16243"/>
                  </a:cubicBezTo>
                  <a:cubicBezTo>
                    <a:pt x="3372" y="16243"/>
                    <a:pt x="3231" y="16278"/>
                    <a:pt x="3091" y="16312"/>
                  </a:cubicBezTo>
                  <a:cubicBezTo>
                    <a:pt x="2950" y="16347"/>
                    <a:pt x="2845" y="16347"/>
                    <a:pt x="2704" y="16381"/>
                  </a:cubicBezTo>
                  <a:cubicBezTo>
                    <a:pt x="2634" y="16451"/>
                    <a:pt x="2529" y="16520"/>
                    <a:pt x="2423" y="16589"/>
                  </a:cubicBezTo>
                  <a:cubicBezTo>
                    <a:pt x="2318" y="16658"/>
                    <a:pt x="2213" y="16762"/>
                    <a:pt x="2107" y="16831"/>
                  </a:cubicBezTo>
                  <a:cubicBezTo>
                    <a:pt x="2072" y="16831"/>
                    <a:pt x="2072" y="16865"/>
                    <a:pt x="2037" y="16900"/>
                  </a:cubicBezTo>
                  <a:cubicBezTo>
                    <a:pt x="2037" y="16900"/>
                    <a:pt x="2002" y="16934"/>
                    <a:pt x="1967" y="16934"/>
                  </a:cubicBezTo>
                  <a:cubicBezTo>
                    <a:pt x="1967" y="16969"/>
                    <a:pt x="1967" y="16969"/>
                    <a:pt x="1967" y="16969"/>
                  </a:cubicBezTo>
                  <a:cubicBezTo>
                    <a:pt x="1932" y="16969"/>
                    <a:pt x="1932" y="17004"/>
                    <a:pt x="1932" y="17004"/>
                  </a:cubicBezTo>
                  <a:cubicBezTo>
                    <a:pt x="1897" y="17038"/>
                    <a:pt x="1897" y="17073"/>
                    <a:pt x="1897" y="17107"/>
                  </a:cubicBezTo>
                  <a:cubicBezTo>
                    <a:pt x="1826" y="17107"/>
                    <a:pt x="1826" y="17107"/>
                    <a:pt x="1826" y="17107"/>
                  </a:cubicBezTo>
                  <a:cubicBezTo>
                    <a:pt x="1826" y="17142"/>
                    <a:pt x="1826" y="17142"/>
                    <a:pt x="1826" y="17142"/>
                  </a:cubicBezTo>
                  <a:cubicBezTo>
                    <a:pt x="1721" y="17349"/>
                    <a:pt x="1616" y="17556"/>
                    <a:pt x="1510" y="17798"/>
                  </a:cubicBezTo>
                  <a:cubicBezTo>
                    <a:pt x="1405" y="18075"/>
                    <a:pt x="1300" y="18317"/>
                    <a:pt x="1194" y="18593"/>
                  </a:cubicBezTo>
                  <a:cubicBezTo>
                    <a:pt x="1124" y="18835"/>
                    <a:pt x="1089" y="19112"/>
                    <a:pt x="1054" y="19388"/>
                  </a:cubicBezTo>
                  <a:cubicBezTo>
                    <a:pt x="983" y="19665"/>
                    <a:pt x="948" y="19941"/>
                    <a:pt x="878" y="20183"/>
                  </a:cubicBezTo>
                  <a:cubicBezTo>
                    <a:pt x="2634" y="18490"/>
                    <a:pt x="2634" y="18490"/>
                    <a:pt x="2634" y="18490"/>
                  </a:cubicBezTo>
                  <a:cubicBezTo>
                    <a:pt x="3161" y="19043"/>
                    <a:pt x="3161" y="19043"/>
                    <a:pt x="3161" y="19043"/>
                  </a:cubicBezTo>
                  <a:cubicBezTo>
                    <a:pt x="1370" y="20805"/>
                    <a:pt x="1370" y="20805"/>
                    <a:pt x="1370" y="20805"/>
                  </a:cubicBezTo>
                  <a:cubicBezTo>
                    <a:pt x="1651" y="20771"/>
                    <a:pt x="1932" y="20736"/>
                    <a:pt x="2248" y="20701"/>
                  </a:cubicBezTo>
                  <a:cubicBezTo>
                    <a:pt x="2564" y="20632"/>
                    <a:pt x="2880" y="20563"/>
                    <a:pt x="3231" y="20425"/>
                  </a:cubicBezTo>
                  <a:cubicBezTo>
                    <a:pt x="3512" y="20356"/>
                    <a:pt x="3828" y="20218"/>
                    <a:pt x="4109" y="20079"/>
                  </a:cubicBezTo>
                  <a:cubicBezTo>
                    <a:pt x="4390" y="19941"/>
                    <a:pt x="4636" y="19734"/>
                    <a:pt x="4847" y="19526"/>
                  </a:cubicBezTo>
                  <a:close/>
                  <a:moveTo>
                    <a:pt x="13311" y="6566"/>
                  </a:moveTo>
                  <a:cubicBezTo>
                    <a:pt x="4917" y="14895"/>
                    <a:pt x="4917" y="14895"/>
                    <a:pt x="4917" y="14895"/>
                  </a:cubicBezTo>
                  <a:cubicBezTo>
                    <a:pt x="6919" y="16900"/>
                    <a:pt x="6919" y="16900"/>
                    <a:pt x="6919" y="16900"/>
                  </a:cubicBezTo>
                  <a:cubicBezTo>
                    <a:pt x="15348" y="8571"/>
                    <a:pt x="15348" y="8571"/>
                    <a:pt x="15348" y="8571"/>
                  </a:cubicBezTo>
                  <a:lnTo>
                    <a:pt x="13311" y="6566"/>
                  </a:lnTo>
                  <a:close/>
                  <a:moveTo>
                    <a:pt x="20511" y="3491"/>
                  </a:moveTo>
                  <a:cubicBezTo>
                    <a:pt x="18474" y="1486"/>
                    <a:pt x="18474" y="1486"/>
                    <a:pt x="18474" y="1486"/>
                  </a:cubicBezTo>
                  <a:cubicBezTo>
                    <a:pt x="13873" y="6048"/>
                    <a:pt x="13873" y="6048"/>
                    <a:pt x="13873" y="6048"/>
                  </a:cubicBezTo>
                  <a:cubicBezTo>
                    <a:pt x="15875" y="8018"/>
                    <a:pt x="15875" y="8018"/>
                    <a:pt x="15875" y="8018"/>
                  </a:cubicBezTo>
                  <a:lnTo>
                    <a:pt x="20511" y="3491"/>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14" name="Shape 3905">
              <a:extLst>
                <a:ext uri="{FF2B5EF4-FFF2-40B4-BE49-F238E27FC236}">
                  <a16:creationId xmlns:a16="http://schemas.microsoft.com/office/drawing/2014/main" id="{6DA64C6A-16C0-4DFE-9291-070B2B0FFE0A}"/>
                </a:ext>
              </a:extLst>
            </p:cNvPr>
            <p:cNvSpPr/>
            <p:nvPr/>
          </p:nvSpPr>
          <p:spPr>
            <a:xfrm>
              <a:off x="8486895" y="1683149"/>
              <a:ext cx="203157" cy="303540"/>
            </a:xfrm>
            <a:custGeom>
              <a:avLst/>
              <a:gdLst/>
              <a:ahLst/>
              <a:cxnLst>
                <a:cxn ang="0">
                  <a:pos x="wd2" y="hd2"/>
                </a:cxn>
                <a:cxn ang="5400000">
                  <a:pos x="wd2" y="hd2"/>
                </a:cxn>
                <a:cxn ang="10800000">
                  <a:pos x="wd2" y="hd2"/>
                </a:cxn>
                <a:cxn ang="16200000">
                  <a:pos x="wd2" y="hd2"/>
                </a:cxn>
              </a:cxnLst>
              <a:rect l="0" t="0" r="r" b="b"/>
              <a:pathLst>
                <a:path w="21600" h="21600" extrusionOk="0">
                  <a:moveTo>
                    <a:pt x="10824" y="0"/>
                  </a:moveTo>
                  <a:cubicBezTo>
                    <a:pt x="12280" y="0"/>
                    <a:pt x="13688" y="162"/>
                    <a:pt x="14999" y="551"/>
                  </a:cubicBezTo>
                  <a:cubicBezTo>
                    <a:pt x="16309" y="941"/>
                    <a:pt x="17426" y="1459"/>
                    <a:pt x="18445" y="2108"/>
                  </a:cubicBezTo>
                  <a:cubicBezTo>
                    <a:pt x="19416" y="2757"/>
                    <a:pt x="20192" y="3503"/>
                    <a:pt x="20775" y="4378"/>
                  </a:cubicBezTo>
                  <a:cubicBezTo>
                    <a:pt x="21309" y="5254"/>
                    <a:pt x="21600" y="6195"/>
                    <a:pt x="21600" y="7200"/>
                  </a:cubicBezTo>
                  <a:cubicBezTo>
                    <a:pt x="21600" y="7524"/>
                    <a:pt x="21600" y="7849"/>
                    <a:pt x="21503" y="8173"/>
                  </a:cubicBezTo>
                  <a:cubicBezTo>
                    <a:pt x="21454" y="8465"/>
                    <a:pt x="21357" y="8789"/>
                    <a:pt x="21260" y="9114"/>
                  </a:cubicBezTo>
                  <a:cubicBezTo>
                    <a:pt x="21115" y="9373"/>
                    <a:pt x="20969" y="9665"/>
                    <a:pt x="20775" y="9957"/>
                  </a:cubicBezTo>
                  <a:cubicBezTo>
                    <a:pt x="20581" y="10281"/>
                    <a:pt x="20387" y="10541"/>
                    <a:pt x="20144" y="10800"/>
                  </a:cubicBezTo>
                  <a:cubicBezTo>
                    <a:pt x="10824" y="21600"/>
                    <a:pt x="10824" y="21600"/>
                    <a:pt x="10824" y="21600"/>
                  </a:cubicBezTo>
                  <a:cubicBezTo>
                    <a:pt x="1456" y="10800"/>
                    <a:pt x="1456" y="10800"/>
                    <a:pt x="1456" y="10800"/>
                  </a:cubicBezTo>
                  <a:cubicBezTo>
                    <a:pt x="1262" y="10541"/>
                    <a:pt x="1019" y="10281"/>
                    <a:pt x="874" y="9957"/>
                  </a:cubicBezTo>
                  <a:cubicBezTo>
                    <a:pt x="680" y="9665"/>
                    <a:pt x="485" y="9373"/>
                    <a:pt x="388" y="9114"/>
                  </a:cubicBezTo>
                  <a:cubicBezTo>
                    <a:pt x="243" y="8789"/>
                    <a:pt x="146" y="8465"/>
                    <a:pt x="97" y="8173"/>
                  </a:cubicBezTo>
                  <a:cubicBezTo>
                    <a:pt x="49" y="7849"/>
                    <a:pt x="0" y="7524"/>
                    <a:pt x="0" y="7200"/>
                  </a:cubicBezTo>
                  <a:cubicBezTo>
                    <a:pt x="0" y="6195"/>
                    <a:pt x="291" y="5254"/>
                    <a:pt x="874" y="4378"/>
                  </a:cubicBezTo>
                  <a:cubicBezTo>
                    <a:pt x="1408" y="3503"/>
                    <a:pt x="2184" y="2757"/>
                    <a:pt x="3155" y="2108"/>
                  </a:cubicBezTo>
                  <a:cubicBezTo>
                    <a:pt x="4174" y="1459"/>
                    <a:pt x="5339" y="941"/>
                    <a:pt x="6650" y="551"/>
                  </a:cubicBezTo>
                  <a:cubicBezTo>
                    <a:pt x="7960" y="162"/>
                    <a:pt x="9320" y="0"/>
                    <a:pt x="10824" y="0"/>
                  </a:cubicBezTo>
                  <a:close/>
                  <a:moveTo>
                    <a:pt x="10824" y="714"/>
                  </a:moveTo>
                  <a:cubicBezTo>
                    <a:pt x="9465" y="714"/>
                    <a:pt x="8203" y="876"/>
                    <a:pt x="7038" y="1200"/>
                  </a:cubicBezTo>
                  <a:cubicBezTo>
                    <a:pt x="5825" y="1557"/>
                    <a:pt x="4805" y="2011"/>
                    <a:pt x="3932" y="2595"/>
                  </a:cubicBezTo>
                  <a:cubicBezTo>
                    <a:pt x="3058" y="3211"/>
                    <a:pt x="2378" y="3892"/>
                    <a:pt x="1844" y="4670"/>
                  </a:cubicBezTo>
                  <a:cubicBezTo>
                    <a:pt x="1359" y="5449"/>
                    <a:pt x="1068" y="6292"/>
                    <a:pt x="1068" y="7200"/>
                  </a:cubicBezTo>
                  <a:cubicBezTo>
                    <a:pt x="1068" y="7492"/>
                    <a:pt x="1116" y="7784"/>
                    <a:pt x="1165" y="8043"/>
                  </a:cubicBezTo>
                  <a:cubicBezTo>
                    <a:pt x="1213" y="8335"/>
                    <a:pt x="1311" y="8595"/>
                    <a:pt x="1456" y="8854"/>
                  </a:cubicBezTo>
                  <a:cubicBezTo>
                    <a:pt x="1553" y="9146"/>
                    <a:pt x="1650" y="9405"/>
                    <a:pt x="1844" y="9665"/>
                  </a:cubicBezTo>
                  <a:cubicBezTo>
                    <a:pt x="1990" y="9957"/>
                    <a:pt x="2184" y="10184"/>
                    <a:pt x="2378" y="10411"/>
                  </a:cubicBezTo>
                  <a:cubicBezTo>
                    <a:pt x="10824" y="20173"/>
                    <a:pt x="10824" y="20173"/>
                    <a:pt x="10824" y="20173"/>
                  </a:cubicBezTo>
                  <a:cubicBezTo>
                    <a:pt x="19222" y="10411"/>
                    <a:pt x="19222" y="10411"/>
                    <a:pt x="19222" y="10411"/>
                  </a:cubicBezTo>
                  <a:cubicBezTo>
                    <a:pt x="19416" y="10184"/>
                    <a:pt x="19610" y="9957"/>
                    <a:pt x="19804" y="9665"/>
                  </a:cubicBezTo>
                  <a:cubicBezTo>
                    <a:pt x="19950" y="9405"/>
                    <a:pt x="20095" y="9146"/>
                    <a:pt x="20144" y="8854"/>
                  </a:cubicBezTo>
                  <a:cubicBezTo>
                    <a:pt x="20289" y="8595"/>
                    <a:pt x="20387" y="8335"/>
                    <a:pt x="20435" y="8043"/>
                  </a:cubicBezTo>
                  <a:cubicBezTo>
                    <a:pt x="20532" y="7784"/>
                    <a:pt x="20532" y="7492"/>
                    <a:pt x="20532" y="7200"/>
                  </a:cubicBezTo>
                  <a:cubicBezTo>
                    <a:pt x="20532" y="6292"/>
                    <a:pt x="20289" y="5449"/>
                    <a:pt x="19756" y="4670"/>
                  </a:cubicBezTo>
                  <a:cubicBezTo>
                    <a:pt x="19222" y="3892"/>
                    <a:pt x="18542" y="3211"/>
                    <a:pt x="17717" y="2595"/>
                  </a:cubicBezTo>
                  <a:cubicBezTo>
                    <a:pt x="16795" y="2011"/>
                    <a:pt x="15775" y="1557"/>
                    <a:pt x="14610" y="1200"/>
                  </a:cubicBezTo>
                  <a:cubicBezTo>
                    <a:pt x="13397" y="876"/>
                    <a:pt x="12135" y="714"/>
                    <a:pt x="10824" y="714"/>
                  </a:cubicBezTo>
                  <a:close/>
                  <a:moveTo>
                    <a:pt x="10824" y="9697"/>
                  </a:moveTo>
                  <a:cubicBezTo>
                    <a:pt x="10290" y="9697"/>
                    <a:pt x="9805" y="9632"/>
                    <a:pt x="9368" y="9503"/>
                  </a:cubicBezTo>
                  <a:cubicBezTo>
                    <a:pt x="8883" y="9373"/>
                    <a:pt x="8494" y="9211"/>
                    <a:pt x="8155" y="8984"/>
                  </a:cubicBezTo>
                  <a:cubicBezTo>
                    <a:pt x="7815" y="8757"/>
                    <a:pt x="7524" y="8497"/>
                    <a:pt x="7329" y="8173"/>
                  </a:cubicBezTo>
                  <a:cubicBezTo>
                    <a:pt x="7135" y="7881"/>
                    <a:pt x="7038" y="7557"/>
                    <a:pt x="7038" y="7200"/>
                  </a:cubicBezTo>
                  <a:cubicBezTo>
                    <a:pt x="7038" y="6843"/>
                    <a:pt x="7135" y="6519"/>
                    <a:pt x="7329" y="6227"/>
                  </a:cubicBezTo>
                  <a:cubicBezTo>
                    <a:pt x="7524" y="5903"/>
                    <a:pt x="7815" y="5643"/>
                    <a:pt x="8155" y="5449"/>
                  </a:cubicBezTo>
                  <a:cubicBezTo>
                    <a:pt x="8494" y="5189"/>
                    <a:pt x="8883" y="4995"/>
                    <a:pt x="9368" y="4865"/>
                  </a:cubicBezTo>
                  <a:cubicBezTo>
                    <a:pt x="9805" y="4735"/>
                    <a:pt x="10290" y="4670"/>
                    <a:pt x="10824" y="4670"/>
                  </a:cubicBezTo>
                  <a:cubicBezTo>
                    <a:pt x="11310" y="4670"/>
                    <a:pt x="11795" y="4735"/>
                    <a:pt x="12280" y="4865"/>
                  </a:cubicBezTo>
                  <a:cubicBezTo>
                    <a:pt x="12717" y="4995"/>
                    <a:pt x="13106" y="5189"/>
                    <a:pt x="13445" y="5449"/>
                  </a:cubicBezTo>
                  <a:cubicBezTo>
                    <a:pt x="13785" y="5643"/>
                    <a:pt x="14076" y="5903"/>
                    <a:pt x="14271" y="6227"/>
                  </a:cubicBezTo>
                  <a:cubicBezTo>
                    <a:pt x="14513" y="6519"/>
                    <a:pt x="14610" y="6843"/>
                    <a:pt x="14610" y="7200"/>
                  </a:cubicBezTo>
                  <a:cubicBezTo>
                    <a:pt x="14610" y="7557"/>
                    <a:pt x="14513" y="7881"/>
                    <a:pt x="14271" y="8173"/>
                  </a:cubicBezTo>
                  <a:cubicBezTo>
                    <a:pt x="14076" y="8497"/>
                    <a:pt x="13785" y="8757"/>
                    <a:pt x="13445" y="8984"/>
                  </a:cubicBezTo>
                  <a:cubicBezTo>
                    <a:pt x="13106" y="9211"/>
                    <a:pt x="12717" y="9373"/>
                    <a:pt x="12280" y="9503"/>
                  </a:cubicBezTo>
                  <a:cubicBezTo>
                    <a:pt x="11795" y="9632"/>
                    <a:pt x="11310" y="9697"/>
                    <a:pt x="10824" y="9697"/>
                  </a:cubicBezTo>
                  <a:close/>
                  <a:moveTo>
                    <a:pt x="10824" y="8984"/>
                  </a:moveTo>
                  <a:cubicBezTo>
                    <a:pt x="11164" y="8984"/>
                    <a:pt x="11552" y="8951"/>
                    <a:pt x="11844" y="8854"/>
                  </a:cubicBezTo>
                  <a:cubicBezTo>
                    <a:pt x="12183" y="8757"/>
                    <a:pt x="12475" y="8627"/>
                    <a:pt x="12717" y="8465"/>
                  </a:cubicBezTo>
                  <a:cubicBezTo>
                    <a:pt x="12960" y="8303"/>
                    <a:pt x="13154" y="8108"/>
                    <a:pt x="13300" y="7914"/>
                  </a:cubicBezTo>
                  <a:cubicBezTo>
                    <a:pt x="13445" y="7686"/>
                    <a:pt x="13542" y="7459"/>
                    <a:pt x="13542" y="7200"/>
                  </a:cubicBezTo>
                  <a:cubicBezTo>
                    <a:pt x="13542" y="6941"/>
                    <a:pt x="13445" y="6714"/>
                    <a:pt x="13300" y="6486"/>
                  </a:cubicBezTo>
                  <a:cubicBezTo>
                    <a:pt x="13154" y="6259"/>
                    <a:pt x="12960" y="6065"/>
                    <a:pt x="12717" y="5935"/>
                  </a:cubicBezTo>
                  <a:cubicBezTo>
                    <a:pt x="12475" y="5773"/>
                    <a:pt x="12183" y="5643"/>
                    <a:pt x="11844" y="5546"/>
                  </a:cubicBezTo>
                  <a:cubicBezTo>
                    <a:pt x="11552" y="5449"/>
                    <a:pt x="11164" y="5384"/>
                    <a:pt x="10824" y="5384"/>
                  </a:cubicBezTo>
                  <a:cubicBezTo>
                    <a:pt x="10436" y="5384"/>
                    <a:pt x="10096" y="5449"/>
                    <a:pt x="9756" y="5546"/>
                  </a:cubicBezTo>
                  <a:cubicBezTo>
                    <a:pt x="9465" y="5643"/>
                    <a:pt x="9174" y="5773"/>
                    <a:pt x="8931" y="5935"/>
                  </a:cubicBezTo>
                  <a:cubicBezTo>
                    <a:pt x="8640" y="6065"/>
                    <a:pt x="8446" y="6259"/>
                    <a:pt x="8300" y="6486"/>
                  </a:cubicBezTo>
                  <a:cubicBezTo>
                    <a:pt x="8155" y="6714"/>
                    <a:pt x="8106" y="6941"/>
                    <a:pt x="8106" y="7200"/>
                  </a:cubicBezTo>
                  <a:cubicBezTo>
                    <a:pt x="8106" y="7459"/>
                    <a:pt x="8155" y="7686"/>
                    <a:pt x="8300" y="7914"/>
                  </a:cubicBezTo>
                  <a:cubicBezTo>
                    <a:pt x="8446" y="8108"/>
                    <a:pt x="8640" y="8303"/>
                    <a:pt x="8931" y="8465"/>
                  </a:cubicBezTo>
                  <a:cubicBezTo>
                    <a:pt x="9174" y="8627"/>
                    <a:pt x="9465" y="8757"/>
                    <a:pt x="9756" y="8854"/>
                  </a:cubicBezTo>
                  <a:cubicBezTo>
                    <a:pt x="10096" y="8951"/>
                    <a:pt x="10436" y="8984"/>
                    <a:pt x="10824" y="8984"/>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15" name="Shape 3906">
              <a:extLst>
                <a:ext uri="{FF2B5EF4-FFF2-40B4-BE49-F238E27FC236}">
                  <a16:creationId xmlns:a16="http://schemas.microsoft.com/office/drawing/2014/main" id="{D553B98C-832B-4A39-8AEE-B6353FF3C5FF}"/>
                </a:ext>
              </a:extLst>
            </p:cNvPr>
            <p:cNvSpPr/>
            <p:nvPr/>
          </p:nvSpPr>
          <p:spPr>
            <a:xfrm>
              <a:off x="9085316" y="1753657"/>
              <a:ext cx="253348" cy="162525"/>
            </a:xfrm>
            <a:custGeom>
              <a:avLst/>
              <a:gdLst/>
              <a:ahLst/>
              <a:cxnLst>
                <a:cxn ang="0">
                  <a:pos x="wd2" y="hd2"/>
                </a:cxn>
                <a:cxn ang="5400000">
                  <a:pos x="wd2" y="hd2"/>
                </a:cxn>
                <a:cxn ang="10800000">
                  <a:pos x="wd2" y="hd2"/>
                </a:cxn>
                <a:cxn ang="16200000">
                  <a:pos x="wd2" y="hd2"/>
                </a:cxn>
              </a:cxnLst>
              <a:rect l="0" t="0" r="r" b="b"/>
              <a:pathLst>
                <a:path w="21600" h="21600" extrusionOk="0">
                  <a:moveTo>
                    <a:pt x="20744" y="0"/>
                  </a:moveTo>
                  <a:cubicBezTo>
                    <a:pt x="21600" y="0"/>
                    <a:pt x="21600" y="0"/>
                    <a:pt x="21600" y="0"/>
                  </a:cubicBezTo>
                  <a:cubicBezTo>
                    <a:pt x="21600" y="21600"/>
                    <a:pt x="21600" y="21600"/>
                    <a:pt x="21600" y="21600"/>
                  </a:cubicBezTo>
                  <a:cubicBezTo>
                    <a:pt x="0" y="21600"/>
                    <a:pt x="0" y="21600"/>
                    <a:pt x="0" y="21600"/>
                  </a:cubicBezTo>
                  <a:cubicBezTo>
                    <a:pt x="0" y="0"/>
                    <a:pt x="0" y="0"/>
                    <a:pt x="0" y="0"/>
                  </a:cubicBezTo>
                  <a:lnTo>
                    <a:pt x="20744" y="0"/>
                  </a:lnTo>
                  <a:close/>
                  <a:moveTo>
                    <a:pt x="856" y="1831"/>
                  </a:moveTo>
                  <a:cubicBezTo>
                    <a:pt x="856" y="19464"/>
                    <a:pt x="856" y="19464"/>
                    <a:pt x="856" y="19464"/>
                  </a:cubicBezTo>
                  <a:cubicBezTo>
                    <a:pt x="6499" y="10617"/>
                    <a:pt x="6499" y="10617"/>
                    <a:pt x="6499" y="10617"/>
                  </a:cubicBezTo>
                  <a:lnTo>
                    <a:pt x="856" y="1831"/>
                  </a:lnTo>
                  <a:close/>
                  <a:moveTo>
                    <a:pt x="1518" y="20258"/>
                  </a:moveTo>
                  <a:cubicBezTo>
                    <a:pt x="20082" y="20258"/>
                    <a:pt x="20082" y="20258"/>
                    <a:pt x="20082" y="20258"/>
                  </a:cubicBezTo>
                  <a:cubicBezTo>
                    <a:pt x="14517" y="11593"/>
                    <a:pt x="14517" y="11593"/>
                    <a:pt x="14517" y="11593"/>
                  </a:cubicBezTo>
                  <a:cubicBezTo>
                    <a:pt x="12143" y="15315"/>
                    <a:pt x="12143" y="15315"/>
                    <a:pt x="12143" y="15315"/>
                  </a:cubicBezTo>
                  <a:cubicBezTo>
                    <a:pt x="11948" y="15620"/>
                    <a:pt x="11754" y="15864"/>
                    <a:pt x="11520" y="15986"/>
                  </a:cubicBezTo>
                  <a:cubicBezTo>
                    <a:pt x="11286" y="16108"/>
                    <a:pt x="11053" y="16169"/>
                    <a:pt x="10819" y="16169"/>
                  </a:cubicBezTo>
                  <a:cubicBezTo>
                    <a:pt x="10586" y="16169"/>
                    <a:pt x="10352" y="16108"/>
                    <a:pt x="10080" y="15986"/>
                  </a:cubicBezTo>
                  <a:cubicBezTo>
                    <a:pt x="9846" y="15864"/>
                    <a:pt x="9652" y="15620"/>
                    <a:pt x="9496" y="15315"/>
                  </a:cubicBezTo>
                  <a:cubicBezTo>
                    <a:pt x="7122" y="11593"/>
                    <a:pt x="7122" y="11593"/>
                    <a:pt x="7122" y="11593"/>
                  </a:cubicBezTo>
                  <a:lnTo>
                    <a:pt x="1518" y="20258"/>
                  </a:lnTo>
                  <a:close/>
                  <a:moveTo>
                    <a:pt x="19888" y="1342"/>
                  </a:moveTo>
                  <a:cubicBezTo>
                    <a:pt x="1751" y="1342"/>
                    <a:pt x="1751" y="1342"/>
                    <a:pt x="1751" y="1342"/>
                  </a:cubicBezTo>
                  <a:cubicBezTo>
                    <a:pt x="10080" y="14339"/>
                    <a:pt x="10080" y="14339"/>
                    <a:pt x="10080" y="14339"/>
                  </a:cubicBezTo>
                  <a:cubicBezTo>
                    <a:pt x="10314" y="14705"/>
                    <a:pt x="10547" y="14827"/>
                    <a:pt x="10819" y="14827"/>
                  </a:cubicBezTo>
                  <a:cubicBezTo>
                    <a:pt x="11092" y="14827"/>
                    <a:pt x="11325" y="14705"/>
                    <a:pt x="11520" y="14339"/>
                  </a:cubicBezTo>
                  <a:lnTo>
                    <a:pt x="19888" y="1342"/>
                  </a:lnTo>
                  <a:close/>
                  <a:moveTo>
                    <a:pt x="20744" y="19464"/>
                  </a:moveTo>
                  <a:cubicBezTo>
                    <a:pt x="20744" y="1831"/>
                    <a:pt x="20744" y="1831"/>
                    <a:pt x="20744" y="1831"/>
                  </a:cubicBezTo>
                  <a:cubicBezTo>
                    <a:pt x="15101" y="10617"/>
                    <a:pt x="15101" y="10617"/>
                    <a:pt x="15101" y="10617"/>
                  </a:cubicBezTo>
                  <a:lnTo>
                    <a:pt x="20744" y="19464"/>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16" name="Shape 3907">
              <a:extLst>
                <a:ext uri="{FF2B5EF4-FFF2-40B4-BE49-F238E27FC236}">
                  <a16:creationId xmlns:a16="http://schemas.microsoft.com/office/drawing/2014/main" id="{8155576C-D8E5-4ADB-BD9A-D5939B206EA8}"/>
                </a:ext>
              </a:extLst>
            </p:cNvPr>
            <p:cNvSpPr/>
            <p:nvPr/>
          </p:nvSpPr>
          <p:spPr>
            <a:xfrm>
              <a:off x="9708833" y="1692710"/>
              <a:ext cx="253348" cy="284419"/>
            </a:xfrm>
            <a:custGeom>
              <a:avLst/>
              <a:gdLst/>
              <a:ahLst/>
              <a:cxnLst>
                <a:cxn ang="0">
                  <a:pos x="wd2" y="hd2"/>
                </a:cxn>
                <a:cxn ang="5400000">
                  <a:pos x="wd2" y="hd2"/>
                </a:cxn>
                <a:cxn ang="10800000">
                  <a:pos x="wd2" y="hd2"/>
                </a:cxn>
                <a:cxn ang="16200000">
                  <a:pos x="wd2" y="hd2"/>
                </a:cxn>
              </a:cxnLst>
              <a:rect l="0" t="0" r="r" b="b"/>
              <a:pathLst>
                <a:path w="21600" h="21600" extrusionOk="0">
                  <a:moveTo>
                    <a:pt x="21561" y="8855"/>
                  </a:moveTo>
                  <a:cubicBezTo>
                    <a:pt x="21600" y="8925"/>
                    <a:pt x="21600" y="8925"/>
                    <a:pt x="21600" y="8925"/>
                  </a:cubicBezTo>
                  <a:cubicBezTo>
                    <a:pt x="21600" y="21600"/>
                    <a:pt x="21600" y="21600"/>
                    <a:pt x="21600" y="21600"/>
                  </a:cubicBezTo>
                  <a:cubicBezTo>
                    <a:pt x="0" y="21600"/>
                    <a:pt x="0" y="21600"/>
                    <a:pt x="0" y="21600"/>
                  </a:cubicBezTo>
                  <a:cubicBezTo>
                    <a:pt x="0" y="8925"/>
                    <a:pt x="0" y="8925"/>
                    <a:pt x="0" y="8925"/>
                  </a:cubicBezTo>
                  <a:cubicBezTo>
                    <a:pt x="9496" y="486"/>
                    <a:pt x="9496" y="486"/>
                    <a:pt x="9496" y="486"/>
                  </a:cubicBezTo>
                  <a:cubicBezTo>
                    <a:pt x="9652" y="347"/>
                    <a:pt x="9846" y="208"/>
                    <a:pt x="10080" y="139"/>
                  </a:cubicBezTo>
                  <a:cubicBezTo>
                    <a:pt x="10352" y="35"/>
                    <a:pt x="10586" y="0"/>
                    <a:pt x="10819" y="0"/>
                  </a:cubicBezTo>
                  <a:cubicBezTo>
                    <a:pt x="11053" y="0"/>
                    <a:pt x="11286" y="35"/>
                    <a:pt x="11520" y="139"/>
                  </a:cubicBezTo>
                  <a:cubicBezTo>
                    <a:pt x="11754" y="208"/>
                    <a:pt x="11948" y="347"/>
                    <a:pt x="12143" y="486"/>
                  </a:cubicBezTo>
                  <a:lnTo>
                    <a:pt x="21561" y="8855"/>
                  </a:lnTo>
                  <a:close/>
                  <a:moveTo>
                    <a:pt x="6538" y="15280"/>
                  </a:moveTo>
                  <a:cubicBezTo>
                    <a:pt x="856" y="10210"/>
                    <a:pt x="856" y="10210"/>
                    <a:pt x="856" y="10210"/>
                  </a:cubicBezTo>
                  <a:cubicBezTo>
                    <a:pt x="856" y="20350"/>
                    <a:pt x="856" y="20350"/>
                    <a:pt x="856" y="20350"/>
                  </a:cubicBezTo>
                  <a:cubicBezTo>
                    <a:pt x="6499" y="15349"/>
                    <a:pt x="6499" y="15349"/>
                    <a:pt x="6499" y="15349"/>
                  </a:cubicBezTo>
                  <a:lnTo>
                    <a:pt x="6538" y="15280"/>
                  </a:lnTo>
                  <a:close/>
                  <a:moveTo>
                    <a:pt x="1362" y="8821"/>
                  </a:moveTo>
                  <a:cubicBezTo>
                    <a:pt x="934" y="9203"/>
                    <a:pt x="934" y="9203"/>
                    <a:pt x="934" y="9203"/>
                  </a:cubicBezTo>
                  <a:cubicBezTo>
                    <a:pt x="7161" y="14724"/>
                    <a:pt x="7161" y="14724"/>
                    <a:pt x="7161" y="14724"/>
                  </a:cubicBezTo>
                  <a:cubicBezTo>
                    <a:pt x="9496" y="12641"/>
                    <a:pt x="9496" y="12641"/>
                    <a:pt x="9496" y="12641"/>
                  </a:cubicBezTo>
                  <a:cubicBezTo>
                    <a:pt x="9652" y="12502"/>
                    <a:pt x="9846" y="12363"/>
                    <a:pt x="10080" y="12293"/>
                  </a:cubicBezTo>
                  <a:cubicBezTo>
                    <a:pt x="10352" y="12189"/>
                    <a:pt x="10586" y="12154"/>
                    <a:pt x="10819" y="12154"/>
                  </a:cubicBezTo>
                  <a:cubicBezTo>
                    <a:pt x="11053" y="12154"/>
                    <a:pt x="11286" y="12189"/>
                    <a:pt x="11520" y="12293"/>
                  </a:cubicBezTo>
                  <a:cubicBezTo>
                    <a:pt x="11754" y="12363"/>
                    <a:pt x="11948" y="12502"/>
                    <a:pt x="12143" y="12641"/>
                  </a:cubicBezTo>
                  <a:cubicBezTo>
                    <a:pt x="14400" y="14724"/>
                    <a:pt x="14400" y="14724"/>
                    <a:pt x="14400" y="14724"/>
                  </a:cubicBezTo>
                  <a:cubicBezTo>
                    <a:pt x="20627" y="9168"/>
                    <a:pt x="20627" y="9168"/>
                    <a:pt x="20627" y="9168"/>
                  </a:cubicBezTo>
                  <a:cubicBezTo>
                    <a:pt x="11520" y="1042"/>
                    <a:pt x="11520" y="1042"/>
                    <a:pt x="11520" y="1042"/>
                  </a:cubicBezTo>
                  <a:cubicBezTo>
                    <a:pt x="11325" y="833"/>
                    <a:pt x="11092" y="764"/>
                    <a:pt x="10819" y="764"/>
                  </a:cubicBezTo>
                  <a:cubicBezTo>
                    <a:pt x="10547" y="764"/>
                    <a:pt x="10314" y="833"/>
                    <a:pt x="10080" y="1042"/>
                  </a:cubicBezTo>
                  <a:lnTo>
                    <a:pt x="1362" y="8821"/>
                  </a:lnTo>
                  <a:close/>
                  <a:moveTo>
                    <a:pt x="1518" y="20836"/>
                  </a:moveTo>
                  <a:cubicBezTo>
                    <a:pt x="20082" y="20836"/>
                    <a:pt x="20082" y="20836"/>
                    <a:pt x="20082" y="20836"/>
                  </a:cubicBezTo>
                  <a:cubicBezTo>
                    <a:pt x="11520" y="13196"/>
                    <a:pt x="11520" y="13196"/>
                    <a:pt x="11520" y="13196"/>
                  </a:cubicBezTo>
                  <a:cubicBezTo>
                    <a:pt x="11325" y="13057"/>
                    <a:pt x="11092" y="12953"/>
                    <a:pt x="10819" y="12953"/>
                  </a:cubicBezTo>
                  <a:cubicBezTo>
                    <a:pt x="10547" y="12953"/>
                    <a:pt x="10314" y="13057"/>
                    <a:pt x="10080" y="13196"/>
                  </a:cubicBezTo>
                  <a:cubicBezTo>
                    <a:pt x="2024" y="20419"/>
                    <a:pt x="2024" y="20419"/>
                    <a:pt x="2024" y="20419"/>
                  </a:cubicBezTo>
                  <a:lnTo>
                    <a:pt x="1518" y="20836"/>
                  </a:lnTo>
                  <a:close/>
                  <a:moveTo>
                    <a:pt x="20744" y="10487"/>
                  </a:moveTo>
                  <a:cubicBezTo>
                    <a:pt x="20744" y="10175"/>
                    <a:pt x="20744" y="10175"/>
                    <a:pt x="20744" y="10175"/>
                  </a:cubicBezTo>
                  <a:cubicBezTo>
                    <a:pt x="15023" y="15280"/>
                    <a:pt x="15023" y="15280"/>
                    <a:pt x="15023" y="15280"/>
                  </a:cubicBezTo>
                  <a:cubicBezTo>
                    <a:pt x="20744" y="20350"/>
                    <a:pt x="20744" y="20350"/>
                    <a:pt x="20744" y="20350"/>
                  </a:cubicBezTo>
                  <a:lnTo>
                    <a:pt x="20744" y="10487"/>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17" name="Shape 3908">
              <a:extLst>
                <a:ext uri="{FF2B5EF4-FFF2-40B4-BE49-F238E27FC236}">
                  <a16:creationId xmlns:a16="http://schemas.microsoft.com/office/drawing/2014/main" id="{1E68064E-EB88-4E65-BDE8-F5C91DC96DE4}"/>
                </a:ext>
              </a:extLst>
            </p:cNvPr>
            <p:cNvSpPr/>
            <p:nvPr/>
          </p:nvSpPr>
          <p:spPr>
            <a:xfrm>
              <a:off x="10332350" y="1692710"/>
              <a:ext cx="253348" cy="284419"/>
            </a:xfrm>
            <a:custGeom>
              <a:avLst/>
              <a:gdLst/>
              <a:ahLst/>
              <a:cxnLst>
                <a:cxn ang="0">
                  <a:pos x="wd2" y="hd2"/>
                </a:cxn>
                <a:cxn ang="5400000">
                  <a:pos x="wd2" y="hd2"/>
                </a:cxn>
                <a:cxn ang="10800000">
                  <a:pos x="wd2" y="hd2"/>
                </a:cxn>
                <a:cxn ang="16200000">
                  <a:pos x="wd2" y="hd2"/>
                </a:cxn>
              </a:cxnLst>
              <a:rect l="0" t="0" r="r" b="b"/>
              <a:pathLst>
                <a:path w="21600" h="21600" extrusionOk="0">
                  <a:moveTo>
                    <a:pt x="21561" y="8855"/>
                  </a:moveTo>
                  <a:cubicBezTo>
                    <a:pt x="21600" y="8925"/>
                    <a:pt x="21600" y="8925"/>
                    <a:pt x="21600" y="8925"/>
                  </a:cubicBezTo>
                  <a:cubicBezTo>
                    <a:pt x="21600" y="21600"/>
                    <a:pt x="21600" y="21600"/>
                    <a:pt x="21600" y="21600"/>
                  </a:cubicBezTo>
                  <a:cubicBezTo>
                    <a:pt x="0" y="21600"/>
                    <a:pt x="0" y="21600"/>
                    <a:pt x="0" y="21600"/>
                  </a:cubicBezTo>
                  <a:cubicBezTo>
                    <a:pt x="0" y="8925"/>
                    <a:pt x="0" y="8925"/>
                    <a:pt x="0" y="8925"/>
                  </a:cubicBezTo>
                  <a:cubicBezTo>
                    <a:pt x="4320" y="5105"/>
                    <a:pt x="4320" y="5105"/>
                    <a:pt x="4320" y="5105"/>
                  </a:cubicBezTo>
                  <a:cubicBezTo>
                    <a:pt x="4320" y="2292"/>
                    <a:pt x="4320" y="2292"/>
                    <a:pt x="4320" y="2292"/>
                  </a:cubicBezTo>
                  <a:cubicBezTo>
                    <a:pt x="7395" y="2292"/>
                    <a:pt x="7395" y="2292"/>
                    <a:pt x="7395" y="2292"/>
                  </a:cubicBezTo>
                  <a:cubicBezTo>
                    <a:pt x="9496" y="486"/>
                    <a:pt x="9496" y="486"/>
                    <a:pt x="9496" y="486"/>
                  </a:cubicBezTo>
                  <a:cubicBezTo>
                    <a:pt x="9652" y="347"/>
                    <a:pt x="9846" y="208"/>
                    <a:pt x="10080" y="139"/>
                  </a:cubicBezTo>
                  <a:cubicBezTo>
                    <a:pt x="10352" y="35"/>
                    <a:pt x="10586" y="0"/>
                    <a:pt x="10819" y="0"/>
                  </a:cubicBezTo>
                  <a:cubicBezTo>
                    <a:pt x="11053" y="0"/>
                    <a:pt x="11286" y="35"/>
                    <a:pt x="11520" y="139"/>
                  </a:cubicBezTo>
                  <a:cubicBezTo>
                    <a:pt x="11754" y="208"/>
                    <a:pt x="11948" y="347"/>
                    <a:pt x="12143" y="486"/>
                  </a:cubicBezTo>
                  <a:lnTo>
                    <a:pt x="21561" y="8855"/>
                  </a:lnTo>
                  <a:close/>
                  <a:moveTo>
                    <a:pt x="856" y="10835"/>
                  </a:moveTo>
                  <a:cubicBezTo>
                    <a:pt x="856" y="20350"/>
                    <a:pt x="856" y="20350"/>
                    <a:pt x="856" y="20350"/>
                  </a:cubicBezTo>
                  <a:cubicBezTo>
                    <a:pt x="6499" y="15349"/>
                    <a:pt x="6499" y="15349"/>
                    <a:pt x="6499" y="15349"/>
                  </a:cubicBezTo>
                  <a:cubicBezTo>
                    <a:pt x="6538" y="15280"/>
                    <a:pt x="6538" y="15280"/>
                    <a:pt x="6538" y="15280"/>
                  </a:cubicBezTo>
                  <a:cubicBezTo>
                    <a:pt x="856" y="10210"/>
                    <a:pt x="856" y="10210"/>
                    <a:pt x="856" y="10210"/>
                  </a:cubicBezTo>
                  <a:lnTo>
                    <a:pt x="856" y="10835"/>
                  </a:lnTo>
                  <a:close/>
                  <a:moveTo>
                    <a:pt x="1362" y="8821"/>
                  </a:moveTo>
                  <a:cubicBezTo>
                    <a:pt x="934" y="9203"/>
                    <a:pt x="934" y="9203"/>
                    <a:pt x="934" y="9203"/>
                  </a:cubicBezTo>
                  <a:cubicBezTo>
                    <a:pt x="4320" y="12189"/>
                    <a:pt x="4320" y="12189"/>
                    <a:pt x="4320" y="12189"/>
                  </a:cubicBezTo>
                  <a:cubicBezTo>
                    <a:pt x="4320" y="6181"/>
                    <a:pt x="4320" y="6181"/>
                    <a:pt x="4320" y="6181"/>
                  </a:cubicBezTo>
                  <a:lnTo>
                    <a:pt x="1362" y="8821"/>
                  </a:lnTo>
                  <a:close/>
                  <a:moveTo>
                    <a:pt x="1518" y="20836"/>
                  </a:moveTo>
                  <a:cubicBezTo>
                    <a:pt x="20082" y="20836"/>
                    <a:pt x="20082" y="20836"/>
                    <a:pt x="20082" y="20836"/>
                  </a:cubicBezTo>
                  <a:cubicBezTo>
                    <a:pt x="11520" y="13196"/>
                    <a:pt x="11520" y="13196"/>
                    <a:pt x="11520" y="13196"/>
                  </a:cubicBezTo>
                  <a:cubicBezTo>
                    <a:pt x="11325" y="13057"/>
                    <a:pt x="11092" y="12953"/>
                    <a:pt x="10819" y="12953"/>
                  </a:cubicBezTo>
                  <a:cubicBezTo>
                    <a:pt x="10547" y="12953"/>
                    <a:pt x="10314" y="13057"/>
                    <a:pt x="10080" y="13196"/>
                  </a:cubicBezTo>
                  <a:cubicBezTo>
                    <a:pt x="2024" y="20419"/>
                    <a:pt x="2024" y="20419"/>
                    <a:pt x="2024" y="20419"/>
                  </a:cubicBezTo>
                  <a:lnTo>
                    <a:pt x="1518" y="20836"/>
                  </a:lnTo>
                  <a:close/>
                  <a:moveTo>
                    <a:pt x="13855" y="3056"/>
                  </a:moveTo>
                  <a:cubicBezTo>
                    <a:pt x="5176" y="3056"/>
                    <a:pt x="5176" y="3056"/>
                    <a:pt x="5176" y="3056"/>
                  </a:cubicBezTo>
                  <a:cubicBezTo>
                    <a:pt x="5176" y="12953"/>
                    <a:pt x="5176" y="12953"/>
                    <a:pt x="5176" y="12953"/>
                  </a:cubicBezTo>
                  <a:cubicBezTo>
                    <a:pt x="7161" y="14724"/>
                    <a:pt x="7161" y="14724"/>
                    <a:pt x="7161" y="14724"/>
                  </a:cubicBezTo>
                  <a:cubicBezTo>
                    <a:pt x="9496" y="12641"/>
                    <a:pt x="9496" y="12641"/>
                    <a:pt x="9496" y="12641"/>
                  </a:cubicBezTo>
                  <a:cubicBezTo>
                    <a:pt x="9652" y="12502"/>
                    <a:pt x="9846" y="12363"/>
                    <a:pt x="10080" y="12293"/>
                  </a:cubicBezTo>
                  <a:cubicBezTo>
                    <a:pt x="10352" y="12189"/>
                    <a:pt x="10586" y="12154"/>
                    <a:pt x="10819" y="12154"/>
                  </a:cubicBezTo>
                  <a:cubicBezTo>
                    <a:pt x="11053" y="12154"/>
                    <a:pt x="11286" y="12189"/>
                    <a:pt x="11520" y="12293"/>
                  </a:cubicBezTo>
                  <a:cubicBezTo>
                    <a:pt x="11754" y="12363"/>
                    <a:pt x="11948" y="12502"/>
                    <a:pt x="12143" y="12641"/>
                  </a:cubicBezTo>
                  <a:cubicBezTo>
                    <a:pt x="14400" y="14724"/>
                    <a:pt x="14400" y="14724"/>
                    <a:pt x="14400" y="14724"/>
                  </a:cubicBezTo>
                  <a:cubicBezTo>
                    <a:pt x="16424" y="12918"/>
                    <a:pt x="16424" y="12918"/>
                    <a:pt x="16424" y="12918"/>
                  </a:cubicBezTo>
                  <a:cubicBezTo>
                    <a:pt x="16424" y="5417"/>
                    <a:pt x="16424" y="5417"/>
                    <a:pt x="16424" y="5417"/>
                  </a:cubicBezTo>
                  <a:lnTo>
                    <a:pt x="13855" y="3056"/>
                  </a:lnTo>
                  <a:close/>
                  <a:moveTo>
                    <a:pt x="7784" y="5417"/>
                  </a:moveTo>
                  <a:cubicBezTo>
                    <a:pt x="7784" y="6181"/>
                    <a:pt x="7784" y="6181"/>
                    <a:pt x="7784" y="6181"/>
                  </a:cubicBezTo>
                  <a:cubicBezTo>
                    <a:pt x="13855" y="6181"/>
                    <a:pt x="13855" y="6181"/>
                    <a:pt x="13855" y="6181"/>
                  </a:cubicBezTo>
                  <a:cubicBezTo>
                    <a:pt x="13855" y="5417"/>
                    <a:pt x="13855" y="5417"/>
                    <a:pt x="13855" y="5417"/>
                  </a:cubicBezTo>
                  <a:lnTo>
                    <a:pt x="7784" y="5417"/>
                  </a:lnTo>
                  <a:close/>
                  <a:moveTo>
                    <a:pt x="7784" y="7709"/>
                  </a:moveTo>
                  <a:cubicBezTo>
                    <a:pt x="7784" y="8473"/>
                    <a:pt x="7784" y="8473"/>
                    <a:pt x="7784" y="8473"/>
                  </a:cubicBezTo>
                  <a:cubicBezTo>
                    <a:pt x="12143" y="8473"/>
                    <a:pt x="12143" y="8473"/>
                    <a:pt x="12143" y="8473"/>
                  </a:cubicBezTo>
                  <a:cubicBezTo>
                    <a:pt x="12143" y="7709"/>
                    <a:pt x="12143" y="7709"/>
                    <a:pt x="12143" y="7709"/>
                  </a:cubicBezTo>
                  <a:lnTo>
                    <a:pt x="7784" y="7709"/>
                  </a:lnTo>
                  <a:close/>
                  <a:moveTo>
                    <a:pt x="7784" y="10036"/>
                  </a:moveTo>
                  <a:cubicBezTo>
                    <a:pt x="7784" y="10800"/>
                    <a:pt x="7784" y="10800"/>
                    <a:pt x="7784" y="10800"/>
                  </a:cubicBezTo>
                  <a:cubicBezTo>
                    <a:pt x="13855" y="10800"/>
                    <a:pt x="13855" y="10800"/>
                    <a:pt x="13855" y="10800"/>
                  </a:cubicBezTo>
                  <a:cubicBezTo>
                    <a:pt x="13855" y="10036"/>
                    <a:pt x="13855" y="10036"/>
                    <a:pt x="13855" y="10036"/>
                  </a:cubicBezTo>
                  <a:lnTo>
                    <a:pt x="7784" y="10036"/>
                  </a:lnTo>
                  <a:close/>
                  <a:moveTo>
                    <a:pt x="10080" y="1042"/>
                  </a:moveTo>
                  <a:cubicBezTo>
                    <a:pt x="8679" y="2292"/>
                    <a:pt x="8679" y="2292"/>
                    <a:pt x="8679" y="2292"/>
                  </a:cubicBezTo>
                  <a:cubicBezTo>
                    <a:pt x="12921" y="2292"/>
                    <a:pt x="12921" y="2292"/>
                    <a:pt x="12921" y="2292"/>
                  </a:cubicBezTo>
                  <a:cubicBezTo>
                    <a:pt x="11520" y="1042"/>
                    <a:pt x="11520" y="1042"/>
                    <a:pt x="11520" y="1042"/>
                  </a:cubicBezTo>
                  <a:cubicBezTo>
                    <a:pt x="11325" y="833"/>
                    <a:pt x="11092" y="764"/>
                    <a:pt x="10819" y="764"/>
                  </a:cubicBezTo>
                  <a:cubicBezTo>
                    <a:pt x="10547" y="764"/>
                    <a:pt x="10314" y="833"/>
                    <a:pt x="10080" y="1042"/>
                  </a:cubicBezTo>
                  <a:close/>
                  <a:moveTo>
                    <a:pt x="20744" y="10349"/>
                  </a:moveTo>
                  <a:cubicBezTo>
                    <a:pt x="20744" y="10175"/>
                    <a:pt x="20744" y="10175"/>
                    <a:pt x="20744" y="10175"/>
                  </a:cubicBezTo>
                  <a:cubicBezTo>
                    <a:pt x="15023" y="15280"/>
                    <a:pt x="15023" y="15280"/>
                    <a:pt x="15023" y="15280"/>
                  </a:cubicBezTo>
                  <a:cubicBezTo>
                    <a:pt x="20744" y="20350"/>
                    <a:pt x="20744" y="20350"/>
                    <a:pt x="20744" y="20350"/>
                  </a:cubicBezTo>
                  <a:lnTo>
                    <a:pt x="20744" y="10349"/>
                  </a:lnTo>
                  <a:close/>
                  <a:moveTo>
                    <a:pt x="20627" y="9168"/>
                  </a:moveTo>
                  <a:cubicBezTo>
                    <a:pt x="17280" y="6181"/>
                    <a:pt x="17280" y="6181"/>
                    <a:pt x="17280" y="6181"/>
                  </a:cubicBezTo>
                  <a:cubicBezTo>
                    <a:pt x="17280" y="12154"/>
                    <a:pt x="17280" y="12154"/>
                    <a:pt x="17280" y="12154"/>
                  </a:cubicBezTo>
                  <a:lnTo>
                    <a:pt x="20627" y="9168"/>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18" name="Shape 3909">
              <a:extLst>
                <a:ext uri="{FF2B5EF4-FFF2-40B4-BE49-F238E27FC236}">
                  <a16:creationId xmlns:a16="http://schemas.microsoft.com/office/drawing/2014/main" id="{3EF44F96-F7D5-4652-B932-498595C13807}"/>
                </a:ext>
              </a:extLst>
            </p:cNvPr>
            <p:cNvSpPr/>
            <p:nvPr/>
          </p:nvSpPr>
          <p:spPr>
            <a:xfrm>
              <a:off x="1618048" y="2224384"/>
              <a:ext cx="223473" cy="253348"/>
            </a:xfrm>
            <a:custGeom>
              <a:avLst/>
              <a:gdLst/>
              <a:ahLst/>
              <a:cxnLst>
                <a:cxn ang="0">
                  <a:pos x="wd2" y="hd2"/>
                </a:cxn>
                <a:cxn ang="5400000">
                  <a:pos x="wd2" y="hd2"/>
                </a:cxn>
                <a:cxn ang="10800000">
                  <a:pos x="wd2" y="hd2"/>
                </a:cxn>
                <a:cxn ang="16200000">
                  <a:pos x="wd2" y="hd2"/>
                </a:cxn>
              </a:cxnLst>
              <a:rect l="0" t="0" r="r" b="b"/>
              <a:pathLst>
                <a:path w="21600" h="21600" extrusionOk="0">
                  <a:moveTo>
                    <a:pt x="15769" y="0"/>
                  </a:moveTo>
                  <a:cubicBezTo>
                    <a:pt x="21600" y="0"/>
                    <a:pt x="21600" y="0"/>
                    <a:pt x="21600" y="0"/>
                  </a:cubicBezTo>
                  <a:cubicBezTo>
                    <a:pt x="21600" y="12126"/>
                    <a:pt x="21600" y="12126"/>
                    <a:pt x="21600" y="12126"/>
                  </a:cubicBezTo>
                  <a:cubicBezTo>
                    <a:pt x="21600" y="13412"/>
                    <a:pt x="21335" y="14621"/>
                    <a:pt x="20761" y="15791"/>
                  </a:cubicBezTo>
                  <a:cubicBezTo>
                    <a:pt x="20187" y="16960"/>
                    <a:pt x="19436" y="17974"/>
                    <a:pt x="18464" y="18832"/>
                  </a:cubicBezTo>
                  <a:cubicBezTo>
                    <a:pt x="17448" y="19690"/>
                    <a:pt x="16299" y="20391"/>
                    <a:pt x="15018" y="20859"/>
                  </a:cubicBezTo>
                  <a:cubicBezTo>
                    <a:pt x="13693" y="21366"/>
                    <a:pt x="12324" y="21600"/>
                    <a:pt x="10822" y="21600"/>
                  </a:cubicBezTo>
                  <a:cubicBezTo>
                    <a:pt x="9320" y="21600"/>
                    <a:pt x="7907" y="21366"/>
                    <a:pt x="6626" y="20859"/>
                  </a:cubicBezTo>
                  <a:cubicBezTo>
                    <a:pt x="5301" y="20391"/>
                    <a:pt x="4152" y="19690"/>
                    <a:pt x="3136" y="18832"/>
                  </a:cubicBezTo>
                  <a:cubicBezTo>
                    <a:pt x="2209" y="17974"/>
                    <a:pt x="1413" y="16960"/>
                    <a:pt x="839" y="15791"/>
                  </a:cubicBezTo>
                  <a:cubicBezTo>
                    <a:pt x="265" y="14621"/>
                    <a:pt x="0" y="13412"/>
                    <a:pt x="0" y="12126"/>
                  </a:cubicBezTo>
                  <a:cubicBezTo>
                    <a:pt x="0" y="0"/>
                    <a:pt x="0" y="0"/>
                    <a:pt x="0" y="0"/>
                  </a:cubicBezTo>
                  <a:cubicBezTo>
                    <a:pt x="5875" y="0"/>
                    <a:pt x="5875" y="0"/>
                    <a:pt x="5875" y="0"/>
                  </a:cubicBezTo>
                  <a:cubicBezTo>
                    <a:pt x="5875" y="12048"/>
                    <a:pt x="5875" y="12048"/>
                    <a:pt x="5875" y="12048"/>
                  </a:cubicBezTo>
                  <a:cubicBezTo>
                    <a:pt x="5875" y="12671"/>
                    <a:pt x="6007" y="13256"/>
                    <a:pt x="6272" y="13763"/>
                  </a:cubicBezTo>
                  <a:cubicBezTo>
                    <a:pt x="6537" y="14309"/>
                    <a:pt x="6891" y="14738"/>
                    <a:pt x="7377" y="15167"/>
                  </a:cubicBezTo>
                  <a:cubicBezTo>
                    <a:pt x="7774" y="15518"/>
                    <a:pt x="8304" y="15830"/>
                    <a:pt x="8879" y="16064"/>
                  </a:cubicBezTo>
                  <a:cubicBezTo>
                    <a:pt x="9453" y="16297"/>
                    <a:pt x="10115" y="16414"/>
                    <a:pt x="10822" y="16414"/>
                  </a:cubicBezTo>
                  <a:cubicBezTo>
                    <a:pt x="11485" y="16414"/>
                    <a:pt x="12147" y="16297"/>
                    <a:pt x="12721" y="16064"/>
                  </a:cubicBezTo>
                  <a:cubicBezTo>
                    <a:pt x="13340" y="15830"/>
                    <a:pt x="13826" y="15518"/>
                    <a:pt x="14267" y="15167"/>
                  </a:cubicBezTo>
                  <a:cubicBezTo>
                    <a:pt x="14709" y="14738"/>
                    <a:pt x="15063" y="14309"/>
                    <a:pt x="15372" y="13763"/>
                  </a:cubicBezTo>
                  <a:cubicBezTo>
                    <a:pt x="15637" y="13256"/>
                    <a:pt x="15769" y="12671"/>
                    <a:pt x="15769" y="12048"/>
                  </a:cubicBezTo>
                  <a:lnTo>
                    <a:pt x="15769" y="0"/>
                  </a:lnTo>
                  <a:close/>
                  <a:moveTo>
                    <a:pt x="4903" y="858"/>
                  </a:moveTo>
                  <a:cubicBezTo>
                    <a:pt x="972" y="858"/>
                    <a:pt x="972" y="858"/>
                    <a:pt x="972" y="858"/>
                  </a:cubicBezTo>
                  <a:cubicBezTo>
                    <a:pt x="972" y="3431"/>
                    <a:pt x="972" y="3431"/>
                    <a:pt x="972" y="3431"/>
                  </a:cubicBezTo>
                  <a:cubicBezTo>
                    <a:pt x="4903" y="3431"/>
                    <a:pt x="4903" y="3431"/>
                    <a:pt x="4903" y="3431"/>
                  </a:cubicBezTo>
                  <a:lnTo>
                    <a:pt x="4903" y="858"/>
                  </a:lnTo>
                  <a:close/>
                  <a:moveTo>
                    <a:pt x="10822" y="20742"/>
                  </a:moveTo>
                  <a:cubicBezTo>
                    <a:pt x="12147" y="20742"/>
                    <a:pt x="13428" y="20508"/>
                    <a:pt x="14621" y="20079"/>
                  </a:cubicBezTo>
                  <a:cubicBezTo>
                    <a:pt x="15813" y="19612"/>
                    <a:pt x="16829" y="18988"/>
                    <a:pt x="17757" y="18208"/>
                  </a:cubicBezTo>
                  <a:cubicBezTo>
                    <a:pt x="18640" y="17428"/>
                    <a:pt x="19347" y="16531"/>
                    <a:pt x="19877" y="15479"/>
                  </a:cubicBezTo>
                  <a:cubicBezTo>
                    <a:pt x="20363" y="14426"/>
                    <a:pt x="20628" y="13295"/>
                    <a:pt x="20628" y="12126"/>
                  </a:cubicBezTo>
                  <a:cubicBezTo>
                    <a:pt x="20628" y="4289"/>
                    <a:pt x="20628" y="4289"/>
                    <a:pt x="20628" y="4289"/>
                  </a:cubicBezTo>
                  <a:cubicBezTo>
                    <a:pt x="16741" y="4289"/>
                    <a:pt x="16741" y="4289"/>
                    <a:pt x="16741" y="4289"/>
                  </a:cubicBezTo>
                  <a:cubicBezTo>
                    <a:pt x="16741" y="12048"/>
                    <a:pt x="16741" y="12048"/>
                    <a:pt x="16741" y="12048"/>
                  </a:cubicBezTo>
                  <a:cubicBezTo>
                    <a:pt x="16741" y="12827"/>
                    <a:pt x="16564" y="13490"/>
                    <a:pt x="16255" y="14114"/>
                  </a:cubicBezTo>
                  <a:cubicBezTo>
                    <a:pt x="15902" y="14738"/>
                    <a:pt x="15504" y="15284"/>
                    <a:pt x="14930" y="15752"/>
                  </a:cubicBezTo>
                  <a:cubicBezTo>
                    <a:pt x="14444" y="16258"/>
                    <a:pt x="13826" y="16609"/>
                    <a:pt x="13119" y="16882"/>
                  </a:cubicBezTo>
                  <a:cubicBezTo>
                    <a:pt x="12368" y="17155"/>
                    <a:pt x="11617" y="17311"/>
                    <a:pt x="10822" y="17311"/>
                  </a:cubicBezTo>
                  <a:cubicBezTo>
                    <a:pt x="9983" y="17311"/>
                    <a:pt x="9232" y="17155"/>
                    <a:pt x="8525" y="16882"/>
                  </a:cubicBezTo>
                  <a:cubicBezTo>
                    <a:pt x="7774" y="16609"/>
                    <a:pt x="7156" y="16258"/>
                    <a:pt x="6670" y="15752"/>
                  </a:cubicBezTo>
                  <a:cubicBezTo>
                    <a:pt x="6140" y="15284"/>
                    <a:pt x="5698" y="14738"/>
                    <a:pt x="5389" y="14114"/>
                  </a:cubicBezTo>
                  <a:cubicBezTo>
                    <a:pt x="5036" y="13490"/>
                    <a:pt x="4903" y="12827"/>
                    <a:pt x="4903" y="12048"/>
                  </a:cubicBezTo>
                  <a:cubicBezTo>
                    <a:pt x="4903" y="4289"/>
                    <a:pt x="4903" y="4289"/>
                    <a:pt x="4903" y="4289"/>
                  </a:cubicBezTo>
                  <a:cubicBezTo>
                    <a:pt x="972" y="4289"/>
                    <a:pt x="972" y="4289"/>
                    <a:pt x="972" y="4289"/>
                  </a:cubicBezTo>
                  <a:cubicBezTo>
                    <a:pt x="972" y="12126"/>
                    <a:pt x="972" y="12126"/>
                    <a:pt x="972" y="12126"/>
                  </a:cubicBezTo>
                  <a:cubicBezTo>
                    <a:pt x="972" y="13295"/>
                    <a:pt x="1237" y="14426"/>
                    <a:pt x="1767" y="15479"/>
                  </a:cubicBezTo>
                  <a:cubicBezTo>
                    <a:pt x="2253" y="16531"/>
                    <a:pt x="2960" y="17428"/>
                    <a:pt x="3843" y="18208"/>
                  </a:cubicBezTo>
                  <a:cubicBezTo>
                    <a:pt x="4771" y="18988"/>
                    <a:pt x="5831" y="19612"/>
                    <a:pt x="7023" y="20079"/>
                  </a:cubicBezTo>
                  <a:cubicBezTo>
                    <a:pt x="8216" y="20508"/>
                    <a:pt x="9453" y="20742"/>
                    <a:pt x="10822" y="20742"/>
                  </a:cubicBezTo>
                  <a:close/>
                  <a:moveTo>
                    <a:pt x="20628" y="858"/>
                  </a:moveTo>
                  <a:cubicBezTo>
                    <a:pt x="16741" y="858"/>
                    <a:pt x="16741" y="858"/>
                    <a:pt x="16741" y="858"/>
                  </a:cubicBezTo>
                  <a:cubicBezTo>
                    <a:pt x="16741" y="3431"/>
                    <a:pt x="16741" y="3431"/>
                    <a:pt x="16741" y="3431"/>
                  </a:cubicBezTo>
                  <a:cubicBezTo>
                    <a:pt x="20628" y="3431"/>
                    <a:pt x="20628" y="3431"/>
                    <a:pt x="20628" y="3431"/>
                  </a:cubicBezTo>
                  <a:lnTo>
                    <a:pt x="20628" y="858"/>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19" name="Shape 3910">
              <a:extLst>
                <a:ext uri="{FF2B5EF4-FFF2-40B4-BE49-F238E27FC236}">
                  <a16:creationId xmlns:a16="http://schemas.microsoft.com/office/drawing/2014/main" id="{895ADCA7-97D1-4957-805F-9B51B64632B8}"/>
                </a:ext>
              </a:extLst>
            </p:cNvPr>
            <p:cNvSpPr/>
            <p:nvPr/>
          </p:nvSpPr>
          <p:spPr>
            <a:xfrm>
              <a:off x="2231408" y="2229165"/>
              <a:ext cx="243788" cy="2437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lnTo>
                    <a:pt x="0" y="0"/>
                  </a:lnTo>
                  <a:close/>
                  <a:moveTo>
                    <a:pt x="20753" y="847"/>
                  </a:moveTo>
                  <a:lnTo>
                    <a:pt x="953" y="847"/>
                  </a:lnTo>
                  <a:lnTo>
                    <a:pt x="953" y="17682"/>
                  </a:lnTo>
                  <a:lnTo>
                    <a:pt x="3600" y="14612"/>
                  </a:lnTo>
                  <a:lnTo>
                    <a:pt x="6247" y="16412"/>
                  </a:lnTo>
                  <a:lnTo>
                    <a:pt x="10694" y="10165"/>
                  </a:lnTo>
                  <a:lnTo>
                    <a:pt x="14824" y="13341"/>
                  </a:lnTo>
                  <a:lnTo>
                    <a:pt x="20753" y="4765"/>
                  </a:lnTo>
                  <a:lnTo>
                    <a:pt x="20753" y="847"/>
                  </a:lnTo>
                  <a:close/>
                  <a:moveTo>
                    <a:pt x="953" y="20753"/>
                  </a:moveTo>
                  <a:lnTo>
                    <a:pt x="20753" y="20753"/>
                  </a:lnTo>
                  <a:lnTo>
                    <a:pt x="20753" y="6353"/>
                  </a:lnTo>
                  <a:lnTo>
                    <a:pt x="15035" y="14612"/>
                  </a:lnTo>
                  <a:lnTo>
                    <a:pt x="10906" y="11435"/>
                  </a:lnTo>
                  <a:lnTo>
                    <a:pt x="6459" y="17682"/>
                  </a:lnTo>
                  <a:lnTo>
                    <a:pt x="3706" y="15882"/>
                  </a:lnTo>
                  <a:lnTo>
                    <a:pt x="953" y="19059"/>
                  </a:lnTo>
                  <a:lnTo>
                    <a:pt x="953" y="20753"/>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20" name="Shape 3911">
              <a:extLst>
                <a:ext uri="{FF2B5EF4-FFF2-40B4-BE49-F238E27FC236}">
                  <a16:creationId xmlns:a16="http://schemas.microsoft.com/office/drawing/2014/main" id="{ABF01088-CA0A-430C-A38C-3E9A8D68C427}"/>
                </a:ext>
              </a:extLst>
            </p:cNvPr>
            <p:cNvSpPr/>
            <p:nvPr/>
          </p:nvSpPr>
          <p:spPr>
            <a:xfrm>
              <a:off x="2837000" y="2208849"/>
              <a:ext cx="279639" cy="284419"/>
            </a:xfrm>
            <a:custGeom>
              <a:avLst/>
              <a:gdLst/>
              <a:ahLst/>
              <a:cxnLst>
                <a:cxn ang="0">
                  <a:pos x="wd2" y="hd2"/>
                </a:cxn>
                <a:cxn ang="5400000">
                  <a:pos x="wd2" y="hd2"/>
                </a:cxn>
                <a:cxn ang="10800000">
                  <a:pos x="wd2" y="hd2"/>
                </a:cxn>
                <a:cxn ang="16200000">
                  <a:pos x="wd2" y="hd2"/>
                </a:cxn>
              </a:cxnLst>
              <a:rect l="0" t="0" r="r" b="b"/>
              <a:pathLst>
                <a:path w="21600" h="21600" extrusionOk="0">
                  <a:moveTo>
                    <a:pt x="19624" y="0"/>
                  </a:moveTo>
                  <a:cubicBezTo>
                    <a:pt x="19871" y="0"/>
                    <a:pt x="20153" y="35"/>
                    <a:pt x="20365" y="139"/>
                  </a:cubicBezTo>
                  <a:cubicBezTo>
                    <a:pt x="20612" y="243"/>
                    <a:pt x="20824" y="382"/>
                    <a:pt x="21000" y="590"/>
                  </a:cubicBezTo>
                  <a:cubicBezTo>
                    <a:pt x="21176" y="729"/>
                    <a:pt x="21318" y="938"/>
                    <a:pt x="21424" y="1181"/>
                  </a:cubicBezTo>
                  <a:cubicBezTo>
                    <a:pt x="21529" y="1424"/>
                    <a:pt x="21600" y="1667"/>
                    <a:pt x="21600" y="1945"/>
                  </a:cubicBezTo>
                  <a:cubicBezTo>
                    <a:pt x="21600" y="2223"/>
                    <a:pt x="21529" y="2466"/>
                    <a:pt x="21424" y="2674"/>
                  </a:cubicBezTo>
                  <a:cubicBezTo>
                    <a:pt x="21318" y="2917"/>
                    <a:pt x="21176" y="3125"/>
                    <a:pt x="21000" y="3299"/>
                  </a:cubicBezTo>
                  <a:cubicBezTo>
                    <a:pt x="20824" y="3473"/>
                    <a:pt x="20612" y="3612"/>
                    <a:pt x="20365" y="3716"/>
                  </a:cubicBezTo>
                  <a:cubicBezTo>
                    <a:pt x="20153" y="3785"/>
                    <a:pt x="19871" y="3820"/>
                    <a:pt x="19624" y="3820"/>
                  </a:cubicBezTo>
                  <a:cubicBezTo>
                    <a:pt x="19553" y="3820"/>
                    <a:pt x="19482" y="3820"/>
                    <a:pt x="19412" y="3820"/>
                  </a:cubicBezTo>
                  <a:cubicBezTo>
                    <a:pt x="19376" y="3820"/>
                    <a:pt x="19306" y="3820"/>
                    <a:pt x="19235" y="3820"/>
                  </a:cubicBezTo>
                  <a:cubicBezTo>
                    <a:pt x="15565" y="13405"/>
                    <a:pt x="15565" y="13405"/>
                    <a:pt x="15565" y="13405"/>
                  </a:cubicBezTo>
                  <a:cubicBezTo>
                    <a:pt x="15706" y="13509"/>
                    <a:pt x="15812" y="13613"/>
                    <a:pt x="15953" y="13717"/>
                  </a:cubicBezTo>
                  <a:cubicBezTo>
                    <a:pt x="16059" y="13821"/>
                    <a:pt x="16165" y="13960"/>
                    <a:pt x="16200" y="14099"/>
                  </a:cubicBezTo>
                  <a:cubicBezTo>
                    <a:pt x="16306" y="14238"/>
                    <a:pt x="16376" y="14412"/>
                    <a:pt x="16412" y="14550"/>
                  </a:cubicBezTo>
                  <a:cubicBezTo>
                    <a:pt x="16447" y="14689"/>
                    <a:pt x="16482" y="14863"/>
                    <a:pt x="16482" y="15037"/>
                  </a:cubicBezTo>
                  <a:cubicBezTo>
                    <a:pt x="16482" y="15314"/>
                    <a:pt x="16447" y="15558"/>
                    <a:pt x="16341" y="15801"/>
                  </a:cubicBezTo>
                  <a:cubicBezTo>
                    <a:pt x="16235" y="16009"/>
                    <a:pt x="16059" y="16217"/>
                    <a:pt x="15882" y="16391"/>
                  </a:cubicBezTo>
                  <a:cubicBezTo>
                    <a:pt x="15706" y="16599"/>
                    <a:pt x="15494" y="16738"/>
                    <a:pt x="15282" y="16808"/>
                  </a:cubicBezTo>
                  <a:cubicBezTo>
                    <a:pt x="15035" y="16912"/>
                    <a:pt x="14788" y="16947"/>
                    <a:pt x="14506" y="16947"/>
                  </a:cubicBezTo>
                  <a:cubicBezTo>
                    <a:pt x="14224" y="16947"/>
                    <a:pt x="13976" y="16912"/>
                    <a:pt x="13765" y="16808"/>
                  </a:cubicBezTo>
                  <a:cubicBezTo>
                    <a:pt x="13518" y="16738"/>
                    <a:pt x="13306" y="16599"/>
                    <a:pt x="13129" y="16391"/>
                  </a:cubicBezTo>
                  <a:cubicBezTo>
                    <a:pt x="12953" y="16217"/>
                    <a:pt x="12812" y="16009"/>
                    <a:pt x="12706" y="15801"/>
                  </a:cubicBezTo>
                  <a:cubicBezTo>
                    <a:pt x="12600" y="15558"/>
                    <a:pt x="12529" y="15314"/>
                    <a:pt x="12529" y="15037"/>
                  </a:cubicBezTo>
                  <a:cubicBezTo>
                    <a:pt x="12529" y="14863"/>
                    <a:pt x="12565" y="14724"/>
                    <a:pt x="12600" y="14585"/>
                  </a:cubicBezTo>
                  <a:cubicBezTo>
                    <a:pt x="12635" y="14446"/>
                    <a:pt x="12706" y="14307"/>
                    <a:pt x="12776" y="14134"/>
                  </a:cubicBezTo>
                  <a:cubicBezTo>
                    <a:pt x="9071" y="11113"/>
                    <a:pt x="9071" y="11113"/>
                    <a:pt x="9071" y="11113"/>
                  </a:cubicBezTo>
                  <a:cubicBezTo>
                    <a:pt x="8894" y="11251"/>
                    <a:pt x="8718" y="11390"/>
                    <a:pt x="8506" y="11460"/>
                  </a:cubicBezTo>
                  <a:cubicBezTo>
                    <a:pt x="8329" y="11529"/>
                    <a:pt x="8082" y="11564"/>
                    <a:pt x="7835" y="11564"/>
                  </a:cubicBezTo>
                  <a:cubicBezTo>
                    <a:pt x="7729" y="11564"/>
                    <a:pt x="7624" y="11564"/>
                    <a:pt x="7518" y="11529"/>
                  </a:cubicBezTo>
                  <a:cubicBezTo>
                    <a:pt x="7447" y="11529"/>
                    <a:pt x="7341" y="11495"/>
                    <a:pt x="7235" y="11495"/>
                  </a:cubicBezTo>
                  <a:cubicBezTo>
                    <a:pt x="3282" y="18266"/>
                    <a:pt x="3282" y="18266"/>
                    <a:pt x="3282" y="18266"/>
                  </a:cubicBezTo>
                  <a:cubicBezTo>
                    <a:pt x="3388" y="18336"/>
                    <a:pt x="3459" y="18440"/>
                    <a:pt x="3565" y="18544"/>
                  </a:cubicBezTo>
                  <a:cubicBezTo>
                    <a:pt x="3635" y="18648"/>
                    <a:pt x="3706" y="18787"/>
                    <a:pt x="3741" y="18891"/>
                  </a:cubicBezTo>
                  <a:cubicBezTo>
                    <a:pt x="3812" y="19030"/>
                    <a:pt x="3847" y="19134"/>
                    <a:pt x="3882" y="19239"/>
                  </a:cubicBezTo>
                  <a:cubicBezTo>
                    <a:pt x="3918" y="19377"/>
                    <a:pt x="3953" y="19516"/>
                    <a:pt x="3953" y="19655"/>
                  </a:cubicBezTo>
                  <a:cubicBezTo>
                    <a:pt x="3953" y="19933"/>
                    <a:pt x="3882" y="20176"/>
                    <a:pt x="3776" y="20419"/>
                  </a:cubicBezTo>
                  <a:cubicBezTo>
                    <a:pt x="3671" y="20662"/>
                    <a:pt x="3529" y="20871"/>
                    <a:pt x="3353" y="21010"/>
                  </a:cubicBezTo>
                  <a:cubicBezTo>
                    <a:pt x="3176" y="21183"/>
                    <a:pt x="2965" y="21357"/>
                    <a:pt x="2718" y="21461"/>
                  </a:cubicBezTo>
                  <a:cubicBezTo>
                    <a:pt x="2506" y="21565"/>
                    <a:pt x="2224" y="21600"/>
                    <a:pt x="1976" y="21600"/>
                  </a:cubicBezTo>
                  <a:cubicBezTo>
                    <a:pt x="1694" y="21600"/>
                    <a:pt x="1447" y="21565"/>
                    <a:pt x="1200" y="21461"/>
                  </a:cubicBezTo>
                  <a:cubicBezTo>
                    <a:pt x="988" y="21357"/>
                    <a:pt x="776" y="21183"/>
                    <a:pt x="600" y="21010"/>
                  </a:cubicBezTo>
                  <a:cubicBezTo>
                    <a:pt x="388" y="20871"/>
                    <a:pt x="247" y="20662"/>
                    <a:pt x="141" y="20419"/>
                  </a:cubicBezTo>
                  <a:cubicBezTo>
                    <a:pt x="35" y="20176"/>
                    <a:pt x="0" y="19933"/>
                    <a:pt x="0" y="19655"/>
                  </a:cubicBezTo>
                  <a:cubicBezTo>
                    <a:pt x="0" y="19377"/>
                    <a:pt x="35" y="19134"/>
                    <a:pt x="141" y="18926"/>
                  </a:cubicBezTo>
                  <a:cubicBezTo>
                    <a:pt x="247" y="18683"/>
                    <a:pt x="388" y="18475"/>
                    <a:pt x="600" y="18301"/>
                  </a:cubicBezTo>
                  <a:cubicBezTo>
                    <a:pt x="776" y="18127"/>
                    <a:pt x="988" y="17988"/>
                    <a:pt x="1200" y="17884"/>
                  </a:cubicBezTo>
                  <a:cubicBezTo>
                    <a:pt x="1447" y="17815"/>
                    <a:pt x="1694" y="17745"/>
                    <a:pt x="1976" y="17745"/>
                  </a:cubicBezTo>
                  <a:cubicBezTo>
                    <a:pt x="2082" y="17745"/>
                    <a:pt x="2188" y="17780"/>
                    <a:pt x="2294" y="17780"/>
                  </a:cubicBezTo>
                  <a:cubicBezTo>
                    <a:pt x="2400" y="17815"/>
                    <a:pt x="2506" y="17815"/>
                    <a:pt x="2612" y="17850"/>
                  </a:cubicBezTo>
                  <a:cubicBezTo>
                    <a:pt x="6565" y="11078"/>
                    <a:pt x="6565" y="11078"/>
                    <a:pt x="6565" y="11078"/>
                  </a:cubicBezTo>
                  <a:cubicBezTo>
                    <a:pt x="6424" y="10974"/>
                    <a:pt x="6353" y="10869"/>
                    <a:pt x="6247" y="10765"/>
                  </a:cubicBezTo>
                  <a:cubicBezTo>
                    <a:pt x="6176" y="10661"/>
                    <a:pt x="6106" y="10557"/>
                    <a:pt x="6071" y="10453"/>
                  </a:cubicBezTo>
                  <a:cubicBezTo>
                    <a:pt x="6000" y="10314"/>
                    <a:pt x="5965" y="10175"/>
                    <a:pt x="5929" y="10036"/>
                  </a:cubicBezTo>
                  <a:cubicBezTo>
                    <a:pt x="5894" y="9932"/>
                    <a:pt x="5859" y="9758"/>
                    <a:pt x="5859" y="9619"/>
                  </a:cubicBezTo>
                  <a:cubicBezTo>
                    <a:pt x="5859" y="9376"/>
                    <a:pt x="5929" y="9133"/>
                    <a:pt x="6035" y="8890"/>
                  </a:cubicBezTo>
                  <a:cubicBezTo>
                    <a:pt x="6141" y="8647"/>
                    <a:pt x="6282" y="8439"/>
                    <a:pt x="6459" y="8265"/>
                  </a:cubicBezTo>
                  <a:cubicBezTo>
                    <a:pt x="6635" y="8091"/>
                    <a:pt x="6847" y="7952"/>
                    <a:pt x="7094" y="7848"/>
                  </a:cubicBezTo>
                  <a:cubicBezTo>
                    <a:pt x="7306" y="7779"/>
                    <a:pt x="7588" y="7709"/>
                    <a:pt x="7835" y="7709"/>
                  </a:cubicBezTo>
                  <a:cubicBezTo>
                    <a:pt x="8118" y="7709"/>
                    <a:pt x="8365" y="7779"/>
                    <a:pt x="8612" y="7848"/>
                  </a:cubicBezTo>
                  <a:cubicBezTo>
                    <a:pt x="8824" y="7952"/>
                    <a:pt x="9035" y="8091"/>
                    <a:pt x="9212" y="8265"/>
                  </a:cubicBezTo>
                  <a:cubicBezTo>
                    <a:pt x="9424" y="8439"/>
                    <a:pt x="9565" y="8647"/>
                    <a:pt x="9671" y="8890"/>
                  </a:cubicBezTo>
                  <a:cubicBezTo>
                    <a:pt x="9776" y="9133"/>
                    <a:pt x="9812" y="9376"/>
                    <a:pt x="9812" y="9619"/>
                  </a:cubicBezTo>
                  <a:cubicBezTo>
                    <a:pt x="9812" y="9793"/>
                    <a:pt x="9812" y="9967"/>
                    <a:pt x="9741" y="10105"/>
                  </a:cubicBezTo>
                  <a:cubicBezTo>
                    <a:pt x="9706" y="10279"/>
                    <a:pt x="9635" y="10418"/>
                    <a:pt x="9565" y="10522"/>
                  </a:cubicBezTo>
                  <a:cubicBezTo>
                    <a:pt x="13271" y="13543"/>
                    <a:pt x="13271" y="13543"/>
                    <a:pt x="13271" y="13543"/>
                  </a:cubicBezTo>
                  <a:cubicBezTo>
                    <a:pt x="13447" y="13405"/>
                    <a:pt x="13659" y="13300"/>
                    <a:pt x="13835" y="13231"/>
                  </a:cubicBezTo>
                  <a:cubicBezTo>
                    <a:pt x="14047" y="13127"/>
                    <a:pt x="14259" y="13092"/>
                    <a:pt x="14506" y="13092"/>
                  </a:cubicBezTo>
                  <a:cubicBezTo>
                    <a:pt x="14576" y="13092"/>
                    <a:pt x="14612" y="13127"/>
                    <a:pt x="14682" y="13127"/>
                  </a:cubicBezTo>
                  <a:cubicBezTo>
                    <a:pt x="14718" y="13127"/>
                    <a:pt x="14788" y="13161"/>
                    <a:pt x="14824" y="13161"/>
                  </a:cubicBezTo>
                  <a:cubicBezTo>
                    <a:pt x="18494" y="3507"/>
                    <a:pt x="18494" y="3507"/>
                    <a:pt x="18494" y="3507"/>
                  </a:cubicBezTo>
                  <a:cubicBezTo>
                    <a:pt x="18388" y="3438"/>
                    <a:pt x="18282" y="3334"/>
                    <a:pt x="18176" y="3230"/>
                  </a:cubicBezTo>
                  <a:cubicBezTo>
                    <a:pt x="18071" y="3125"/>
                    <a:pt x="17965" y="2986"/>
                    <a:pt x="17894" y="2848"/>
                  </a:cubicBezTo>
                  <a:cubicBezTo>
                    <a:pt x="17824" y="2709"/>
                    <a:pt x="17753" y="2570"/>
                    <a:pt x="17718" y="2396"/>
                  </a:cubicBezTo>
                  <a:cubicBezTo>
                    <a:pt x="17647" y="2257"/>
                    <a:pt x="17647" y="2084"/>
                    <a:pt x="17647" y="1945"/>
                  </a:cubicBezTo>
                  <a:cubicBezTo>
                    <a:pt x="17647" y="1667"/>
                    <a:pt x="17682" y="1424"/>
                    <a:pt x="17788" y="1181"/>
                  </a:cubicBezTo>
                  <a:cubicBezTo>
                    <a:pt x="17894" y="938"/>
                    <a:pt x="18035" y="729"/>
                    <a:pt x="18247" y="590"/>
                  </a:cubicBezTo>
                  <a:cubicBezTo>
                    <a:pt x="18424" y="382"/>
                    <a:pt x="18635" y="243"/>
                    <a:pt x="18847" y="139"/>
                  </a:cubicBezTo>
                  <a:cubicBezTo>
                    <a:pt x="19094" y="35"/>
                    <a:pt x="19341" y="0"/>
                    <a:pt x="19624" y="0"/>
                  </a:cubicBezTo>
                  <a:close/>
                  <a:moveTo>
                    <a:pt x="1976" y="20836"/>
                  </a:moveTo>
                  <a:cubicBezTo>
                    <a:pt x="2118" y="20836"/>
                    <a:pt x="2259" y="20801"/>
                    <a:pt x="2435" y="20732"/>
                  </a:cubicBezTo>
                  <a:cubicBezTo>
                    <a:pt x="2576" y="20697"/>
                    <a:pt x="2718" y="20593"/>
                    <a:pt x="2788" y="20489"/>
                  </a:cubicBezTo>
                  <a:cubicBezTo>
                    <a:pt x="2929" y="20385"/>
                    <a:pt x="3000" y="20280"/>
                    <a:pt x="3071" y="20107"/>
                  </a:cubicBezTo>
                  <a:cubicBezTo>
                    <a:pt x="3141" y="19968"/>
                    <a:pt x="3176" y="19829"/>
                    <a:pt x="3176" y="19655"/>
                  </a:cubicBezTo>
                  <a:cubicBezTo>
                    <a:pt x="3176" y="19516"/>
                    <a:pt x="3141" y="19377"/>
                    <a:pt x="3071" y="19239"/>
                  </a:cubicBezTo>
                  <a:cubicBezTo>
                    <a:pt x="3000" y="19100"/>
                    <a:pt x="2929" y="18961"/>
                    <a:pt x="2788" y="18857"/>
                  </a:cubicBezTo>
                  <a:cubicBezTo>
                    <a:pt x="2718" y="18752"/>
                    <a:pt x="2576" y="18683"/>
                    <a:pt x="2435" y="18614"/>
                  </a:cubicBezTo>
                  <a:cubicBezTo>
                    <a:pt x="2259" y="18579"/>
                    <a:pt x="2118" y="18544"/>
                    <a:pt x="1976" y="18544"/>
                  </a:cubicBezTo>
                  <a:cubicBezTo>
                    <a:pt x="1800" y="18544"/>
                    <a:pt x="1659" y="18579"/>
                    <a:pt x="1518" y="18614"/>
                  </a:cubicBezTo>
                  <a:cubicBezTo>
                    <a:pt x="1341" y="18683"/>
                    <a:pt x="1235" y="18752"/>
                    <a:pt x="1129" y="18857"/>
                  </a:cubicBezTo>
                  <a:cubicBezTo>
                    <a:pt x="1059" y="18961"/>
                    <a:pt x="953" y="19100"/>
                    <a:pt x="882" y="19239"/>
                  </a:cubicBezTo>
                  <a:cubicBezTo>
                    <a:pt x="812" y="19377"/>
                    <a:pt x="776" y="19516"/>
                    <a:pt x="776" y="19655"/>
                  </a:cubicBezTo>
                  <a:cubicBezTo>
                    <a:pt x="776" y="19829"/>
                    <a:pt x="812" y="19968"/>
                    <a:pt x="882" y="20107"/>
                  </a:cubicBezTo>
                  <a:cubicBezTo>
                    <a:pt x="953" y="20280"/>
                    <a:pt x="1059" y="20385"/>
                    <a:pt x="1129" y="20489"/>
                  </a:cubicBezTo>
                  <a:cubicBezTo>
                    <a:pt x="1235" y="20593"/>
                    <a:pt x="1341" y="20697"/>
                    <a:pt x="1518" y="20732"/>
                  </a:cubicBezTo>
                  <a:cubicBezTo>
                    <a:pt x="1659" y="20801"/>
                    <a:pt x="1800" y="20836"/>
                    <a:pt x="1976" y="20836"/>
                  </a:cubicBezTo>
                  <a:close/>
                  <a:moveTo>
                    <a:pt x="7835" y="10800"/>
                  </a:moveTo>
                  <a:cubicBezTo>
                    <a:pt x="8012" y="10800"/>
                    <a:pt x="8153" y="10765"/>
                    <a:pt x="8294" y="10696"/>
                  </a:cubicBezTo>
                  <a:cubicBezTo>
                    <a:pt x="8471" y="10661"/>
                    <a:pt x="8576" y="10557"/>
                    <a:pt x="8682" y="10453"/>
                  </a:cubicBezTo>
                  <a:cubicBezTo>
                    <a:pt x="8753" y="10349"/>
                    <a:pt x="8859" y="10244"/>
                    <a:pt x="8929" y="10105"/>
                  </a:cubicBezTo>
                  <a:cubicBezTo>
                    <a:pt x="9000" y="9967"/>
                    <a:pt x="9035" y="9793"/>
                    <a:pt x="9035" y="9619"/>
                  </a:cubicBezTo>
                  <a:cubicBezTo>
                    <a:pt x="9035" y="9480"/>
                    <a:pt x="9000" y="9341"/>
                    <a:pt x="8929" y="9203"/>
                  </a:cubicBezTo>
                  <a:cubicBezTo>
                    <a:pt x="8859" y="9064"/>
                    <a:pt x="8753" y="8925"/>
                    <a:pt x="8682" y="8821"/>
                  </a:cubicBezTo>
                  <a:cubicBezTo>
                    <a:pt x="8576" y="8716"/>
                    <a:pt x="8471" y="8647"/>
                    <a:pt x="8294" y="8577"/>
                  </a:cubicBezTo>
                  <a:cubicBezTo>
                    <a:pt x="8153" y="8508"/>
                    <a:pt x="8012" y="8508"/>
                    <a:pt x="7835" y="8508"/>
                  </a:cubicBezTo>
                  <a:cubicBezTo>
                    <a:pt x="7694" y="8508"/>
                    <a:pt x="7553" y="8508"/>
                    <a:pt x="7376" y="8577"/>
                  </a:cubicBezTo>
                  <a:cubicBezTo>
                    <a:pt x="7235" y="8647"/>
                    <a:pt x="7129" y="8716"/>
                    <a:pt x="7024" y="8821"/>
                  </a:cubicBezTo>
                  <a:cubicBezTo>
                    <a:pt x="6882" y="8925"/>
                    <a:pt x="6812" y="9064"/>
                    <a:pt x="6741" y="9203"/>
                  </a:cubicBezTo>
                  <a:cubicBezTo>
                    <a:pt x="6671" y="9341"/>
                    <a:pt x="6635" y="9480"/>
                    <a:pt x="6635" y="9619"/>
                  </a:cubicBezTo>
                  <a:cubicBezTo>
                    <a:pt x="6635" y="9793"/>
                    <a:pt x="6671" y="9967"/>
                    <a:pt x="6741" y="10105"/>
                  </a:cubicBezTo>
                  <a:cubicBezTo>
                    <a:pt x="6812" y="10244"/>
                    <a:pt x="6882" y="10349"/>
                    <a:pt x="7024" y="10453"/>
                  </a:cubicBezTo>
                  <a:cubicBezTo>
                    <a:pt x="7129" y="10557"/>
                    <a:pt x="7235" y="10661"/>
                    <a:pt x="7376" y="10696"/>
                  </a:cubicBezTo>
                  <a:cubicBezTo>
                    <a:pt x="7553" y="10765"/>
                    <a:pt x="7694" y="10800"/>
                    <a:pt x="7835" y="10800"/>
                  </a:cubicBezTo>
                  <a:close/>
                  <a:moveTo>
                    <a:pt x="14506" y="16183"/>
                  </a:moveTo>
                  <a:cubicBezTo>
                    <a:pt x="14647" y="16183"/>
                    <a:pt x="14824" y="16148"/>
                    <a:pt x="14965" y="16078"/>
                  </a:cubicBezTo>
                  <a:cubicBezTo>
                    <a:pt x="15106" y="16044"/>
                    <a:pt x="15247" y="15940"/>
                    <a:pt x="15353" y="15870"/>
                  </a:cubicBezTo>
                  <a:cubicBezTo>
                    <a:pt x="15459" y="15731"/>
                    <a:pt x="15565" y="15627"/>
                    <a:pt x="15600" y="15488"/>
                  </a:cubicBezTo>
                  <a:cubicBezTo>
                    <a:pt x="15671" y="15349"/>
                    <a:pt x="15706" y="15210"/>
                    <a:pt x="15706" y="15037"/>
                  </a:cubicBezTo>
                  <a:cubicBezTo>
                    <a:pt x="15706" y="14898"/>
                    <a:pt x="15671" y="14759"/>
                    <a:pt x="15600" y="14585"/>
                  </a:cubicBezTo>
                  <a:cubicBezTo>
                    <a:pt x="15565" y="14446"/>
                    <a:pt x="15459" y="14342"/>
                    <a:pt x="15353" y="14238"/>
                  </a:cubicBezTo>
                  <a:cubicBezTo>
                    <a:pt x="15247" y="14099"/>
                    <a:pt x="15106" y="14030"/>
                    <a:pt x="14965" y="13960"/>
                  </a:cubicBezTo>
                  <a:cubicBezTo>
                    <a:pt x="14824" y="13891"/>
                    <a:pt x="14647" y="13891"/>
                    <a:pt x="14506" y="13891"/>
                  </a:cubicBezTo>
                  <a:cubicBezTo>
                    <a:pt x="14365" y="13891"/>
                    <a:pt x="14188" y="13891"/>
                    <a:pt x="14047" y="13960"/>
                  </a:cubicBezTo>
                  <a:cubicBezTo>
                    <a:pt x="13906" y="14030"/>
                    <a:pt x="13765" y="14099"/>
                    <a:pt x="13694" y="14238"/>
                  </a:cubicBezTo>
                  <a:cubicBezTo>
                    <a:pt x="13553" y="14342"/>
                    <a:pt x="13482" y="14446"/>
                    <a:pt x="13412" y="14585"/>
                  </a:cubicBezTo>
                  <a:cubicBezTo>
                    <a:pt x="13341" y="14759"/>
                    <a:pt x="13306" y="14898"/>
                    <a:pt x="13306" y="15037"/>
                  </a:cubicBezTo>
                  <a:cubicBezTo>
                    <a:pt x="13306" y="15210"/>
                    <a:pt x="13341" y="15349"/>
                    <a:pt x="13412" y="15488"/>
                  </a:cubicBezTo>
                  <a:cubicBezTo>
                    <a:pt x="13482" y="15627"/>
                    <a:pt x="13553" y="15731"/>
                    <a:pt x="13694" y="15870"/>
                  </a:cubicBezTo>
                  <a:cubicBezTo>
                    <a:pt x="13765" y="15940"/>
                    <a:pt x="13906" y="16044"/>
                    <a:pt x="14047" y="16078"/>
                  </a:cubicBezTo>
                  <a:cubicBezTo>
                    <a:pt x="14188" y="16148"/>
                    <a:pt x="14365" y="16183"/>
                    <a:pt x="14506" y="16183"/>
                  </a:cubicBezTo>
                  <a:close/>
                  <a:moveTo>
                    <a:pt x="19624" y="3056"/>
                  </a:moveTo>
                  <a:cubicBezTo>
                    <a:pt x="19765" y="3056"/>
                    <a:pt x="19906" y="3021"/>
                    <a:pt x="20082" y="2986"/>
                  </a:cubicBezTo>
                  <a:cubicBezTo>
                    <a:pt x="20224" y="2917"/>
                    <a:pt x="20365" y="2848"/>
                    <a:pt x="20435" y="2743"/>
                  </a:cubicBezTo>
                  <a:cubicBezTo>
                    <a:pt x="20541" y="2639"/>
                    <a:pt x="20612" y="2500"/>
                    <a:pt x="20682" y="2361"/>
                  </a:cubicBezTo>
                  <a:cubicBezTo>
                    <a:pt x="20753" y="2223"/>
                    <a:pt x="20824" y="2084"/>
                    <a:pt x="20824" y="1945"/>
                  </a:cubicBezTo>
                  <a:cubicBezTo>
                    <a:pt x="20824" y="1771"/>
                    <a:pt x="20753" y="1632"/>
                    <a:pt x="20682" y="1493"/>
                  </a:cubicBezTo>
                  <a:cubicBezTo>
                    <a:pt x="20612" y="1320"/>
                    <a:pt x="20541" y="1215"/>
                    <a:pt x="20435" y="1111"/>
                  </a:cubicBezTo>
                  <a:cubicBezTo>
                    <a:pt x="20365" y="1007"/>
                    <a:pt x="20224" y="903"/>
                    <a:pt x="20082" y="868"/>
                  </a:cubicBezTo>
                  <a:cubicBezTo>
                    <a:pt x="19906" y="799"/>
                    <a:pt x="19765" y="764"/>
                    <a:pt x="19624" y="764"/>
                  </a:cubicBezTo>
                  <a:cubicBezTo>
                    <a:pt x="19447" y="764"/>
                    <a:pt x="19306" y="799"/>
                    <a:pt x="19165" y="868"/>
                  </a:cubicBezTo>
                  <a:cubicBezTo>
                    <a:pt x="18988" y="903"/>
                    <a:pt x="18882" y="1007"/>
                    <a:pt x="18776" y="1111"/>
                  </a:cubicBezTo>
                  <a:cubicBezTo>
                    <a:pt x="18671" y="1215"/>
                    <a:pt x="18565" y="1320"/>
                    <a:pt x="18494" y="1493"/>
                  </a:cubicBezTo>
                  <a:cubicBezTo>
                    <a:pt x="18459" y="1632"/>
                    <a:pt x="18424" y="1771"/>
                    <a:pt x="18424" y="1945"/>
                  </a:cubicBezTo>
                  <a:cubicBezTo>
                    <a:pt x="18424" y="2084"/>
                    <a:pt x="18459" y="2223"/>
                    <a:pt x="18494" y="2361"/>
                  </a:cubicBezTo>
                  <a:cubicBezTo>
                    <a:pt x="18565" y="2500"/>
                    <a:pt x="18671" y="2639"/>
                    <a:pt x="18776" y="2743"/>
                  </a:cubicBezTo>
                  <a:cubicBezTo>
                    <a:pt x="18882" y="2848"/>
                    <a:pt x="18988" y="2917"/>
                    <a:pt x="19165" y="2986"/>
                  </a:cubicBezTo>
                  <a:cubicBezTo>
                    <a:pt x="19306" y="3021"/>
                    <a:pt x="19447" y="3056"/>
                    <a:pt x="19624" y="3056"/>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21" name="Shape 3912">
              <a:extLst>
                <a:ext uri="{FF2B5EF4-FFF2-40B4-BE49-F238E27FC236}">
                  <a16:creationId xmlns:a16="http://schemas.microsoft.com/office/drawing/2014/main" id="{16A74D95-C4FD-481A-A5ED-33E5A6B26842}"/>
                </a:ext>
              </a:extLst>
            </p:cNvPr>
            <p:cNvSpPr/>
            <p:nvPr/>
          </p:nvSpPr>
          <p:spPr>
            <a:xfrm>
              <a:off x="3473662" y="2224384"/>
              <a:ext cx="253348" cy="253348"/>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1697"/>
                    <a:pt x="21483" y="12555"/>
                    <a:pt x="21289" y="13373"/>
                  </a:cubicBezTo>
                  <a:cubicBezTo>
                    <a:pt x="21094" y="14231"/>
                    <a:pt x="20822" y="15011"/>
                    <a:pt x="20432" y="15791"/>
                  </a:cubicBezTo>
                  <a:cubicBezTo>
                    <a:pt x="20043" y="16492"/>
                    <a:pt x="19537" y="17155"/>
                    <a:pt x="19031" y="17818"/>
                  </a:cubicBezTo>
                  <a:cubicBezTo>
                    <a:pt x="18486" y="18442"/>
                    <a:pt x="17903" y="18988"/>
                    <a:pt x="17241" y="19495"/>
                  </a:cubicBezTo>
                  <a:cubicBezTo>
                    <a:pt x="17241" y="19534"/>
                    <a:pt x="17241" y="19534"/>
                    <a:pt x="17241" y="19534"/>
                  </a:cubicBezTo>
                  <a:cubicBezTo>
                    <a:pt x="16852" y="19768"/>
                    <a:pt x="16852" y="19768"/>
                    <a:pt x="16852" y="19768"/>
                  </a:cubicBezTo>
                  <a:cubicBezTo>
                    <a:pt x="16541" y="20001"/>
                    <a:pt x="16541" y="20001"/>
                    <a:pt x="16541" y="20001"/>
                  </a:cubicBezTo>
                  <a:cubicBezTo>
                    <a:pt x="16112" y="20274"/>
                    <a:pt x="15645" y="20508"/>
                    <a:pt x="15217" y="20703"/>
                  </a:cubicBezTo>
                  <a:cubicBezTo>
                    <a:pt x="14789" y="20898"/>
                    <a:pt x="14322" y="21054"/>
                    <a:pt x="13855" y="21210"/>
                  </a:cubicBezTo>
                  <a:cubicBezTo>
                    <a:pt x="13349" y="21327"/>
                    <a:pt x="12843" y="21444"/>
                    <a:pt x="12337" y="21522"/>
                  </a:cubicBezTo>
                  <a:cubicBezTo>
                    <a:pt x="11870" y="21561"/>
                    <a:pt x="11364" y="21600"/>
                    <a:pt x="10819" y="21600"/>
                  </a:cubicBezTo>
                  <a:cubicBezTo>
                    <a:pt x="9302" y="21600"/>
                    <a:pt x="7901" y="21327"/>
                    <a:pt x="6616" y="20781"/>
                  </a:cubicBezTo>
                  <a:cubicBezTo>
                    <a:pt x="5293" y="20235"/>
                    <a:pt x="4125" y="19456"/>
                    <a:pt x="3152" y="18481"/>
                  </a:cubicBezTo>
                  <a:cubicBezTo>
                    <a:pt x="2179" y="17467"/>
                    <a:pt x="1401" y="16336"/>
                    <a:pt x="856" y="15011"/>
                  </a:cubicBezTo>
                  <a:cubicBezTo>
                    <a:pt x="272" y="13685"/>
                    <a:pt x="0" y="12282"/>
                    <a:pt x="0" y="10800"/>
                  </a:cubicBezTo>
                  <a:cubicBezTo>
                    <a:pt x="0" y="9357"/>
                    <a:pt x="272" y="7993"/>
                    <a:pt x="817" y="6706"/>
                  </a:cubicBezTo>
                  <a:cubicBezTo>
                    <a:pt x="1362" y="5419"/>
                    <a:pt x="2102" y="4250"/>
                    <a:pt x="2997" y="3275"/>
                  </a:cubicBezTo>
                  <a:cubicBezTo>
                    <a:pt x="3931" y="2300"/>
                    <a:pt x="5059" y="1521"/>
                    <a:pt x="6305" y="936"/>
                  </a:cubicBezTo>
                  <a:cubicBezTo>
                    <a:pt x="7589" y="390"/>
                    <a:pt x="8912" y="39"/>
                    <a:pt x="10352" y="0"/>
                  </a:cubicBezTo>
                  <a:cubicBezTo>
                    <a:pt x="11248" y="0"/>
                    <a:pt x="11248" y="0"/>
                    <a:pt x="11248" y="0"/>
                  </a:cubicBezTo>
                  <a:cubicBezTo>
                    <a:pt x="12688" y="39"/>
                    <a:pt x="14011" y="390"/>
                    <a:pt x="15295" y="936"/>
                  </a:cubicBezTo>
                  <a:cubicBezTo>
                    <a:pt x="16541" y="1521"/>
                    <a:pt x="17669" y="2300"/>
                    <a:pt x="18603" y="3275"/>
                  </a:cubicBezTo>
                  <a:cubicBezTo>
                    <a:pt x="19537" y="4250"/>
                    <a:pt x="20238" y="5419"/>
                    <a:pt x="20783" y="6706"/>
                  </a:cubicBezTo>
                  <a:cubicBezTo>
                    <a:pt x="21328" y="7993"/>
                    <a:pt x="21600" y="9357"/>
                    <a:pt x="21600" y="10800"/>
                  </a:cubicBezTo>
                  <a:close/>
                  <a:moveTo>
                    <a:pt x="10819" y="20742"/>
                  </a:moveTo>
                  <a:cubicBezTo>
                    <a:pt x="11286" y="20742"/>
                    <a:pt x="11754" y="20703"/>
                    <a:pt x="12182" y="20664"/>
                  </a:cubicBezTo>
                  <a:cubicBezTo>
                    <a:pt x="12649" y="20586"/>
                    <a:pt x="13116" y="20469"/>
                    <a:pt x="13544" y="20352"/>
                  </a:cubicBezTo>
                  <a:cubicBezTo>
                    <a:pt x="13972" y="20235"/>
                    <a:pt x="14400" y="20079"/>
                    <a:pt x="14828" y="19923"/>
                  </a:cubicBezTo>
                  <a:cubicBezTo>
                    <a:pt x="15256" y="19729"/>
                    <a:pt x="15645" y="19534"/>
                    <a:pt x="16035" y="19261"/>
                  </a:cubicBezTo>
                  <a:cubicBezTo>
                    <a:pt x="10352" y="10956"/>
                    <a:pt x="10352" y="10956"/>
                    <a:pt x="10352" y="10956"/>
                  </a:cubicBezTo>
                  <a:cubicBezTo>
                    <a:pt x="10352" y="858"/>
                    <a:pt x="10352" y="858"/>
                    <a:pt x="10352" y="858"/>
                  </a:cubicBezTo>
                  <a:cubicBezTo>
                    <a:pt x="9029" y="936"/>
                    <a:pt x="7784" y="1209"/>
                    <a:pt x="6655" y="1755"/>
                  </a:cubicBezTo>
                  <a:cubicBezTo>
                    <a:pt x="5488" y="2300"/>
                    <a:pt x="4515" y="3002"/>
                    <a:pt x="3658" y="3899"/>
                  </a:cubicBezTo>
                  <a:cubicBezTo>
                    <a:pt x="2763" y="4796"/>
                    <a:pt x="2102" y="5848"/>
                    <a:pt x="1596" y="7057"/>
                  </a:cubicBezTo>
                  <a:cubicBezTo>
                    <a:pt x="1129" y="8227"/>
                    <a:pt x="856" y="9474"/>
                    <a:pt x="856" y="10800"/>
                  </a:cubicBezTo>
                  <a:cubicBezTo>
                    <a:pt x="856" y="12204"/>
                    <a:pt x="1129" y="13490"/>
                    <a:pt x="1674" y="14699"/>
                  </a:cubicBezTo>
                  <a:cubicBezTo>
                    <a:pt x="2179" y="15869"/>
                    <a:pt x="2880" y="16960"/>
                    <a:pt x="3775" y="17857"/>
                  </a:cubicBezTo>
                  <a:cubicBezTo>
                    <a:pt x="4670" y="18754"/>
                    <a:pt x="5721" y="19456"/>
                    <a:pt x="6928" y="19962"/>
                  </a:cubicBezTo>
                  <a:cubicBezTo>
                    <a:pt x="8134" y="20469"/>
                    <a:pt x="9418" y="20742"/>
                    <a:pt x="10819" y="20742"/>
                  </a:cubicBezTo>
                  <a:close/>
                  <a:moveTo>
                    <a:pt x="19888" y="6784"/>
                  </a:moveTo>
                  <a:cubicBezTo>
                    <a:pt x="19498" y="5926"/>
                    <a:pt x="19031" y="5147"/>
                    <a:pt x="18448" y="4445"/>
                  </a:cubicBezTo>
                  <a:cubicBezTo>
                    <a:pt x="17903" y="3743"/>
                    <a:pt x="17241" y="3119"/>
                    <a:pt x="16502" y="2612"/>
                  </a:cubicBezTo>
                  <a:cubicBezTo>
                    <a:pt x="15723" y="2066"/>
                    <a:pt x="14867" y="1677"/>
                    <a:pt x="14011" y="1365"/>
                  </a:cubicBezTo>
                  <a:cubicBezTo>
                    <a:pt x="13116" y="1053"/>
                    <a:pt x="12221" y="897"/>
                    <a:pt x="11248" y="858"/>
                  </a:cubicBezTo>
                  <a:cubicBezTo>
                    <a:pt x="11248" y="10176"/>
                    <a:pt x="11248" y="10176"/>
                    <a:pt x="11248" y="10176"/>
                  </a:cubicBezTo>
                  <a:lnTo>
                    <a:pt x="19888" y="6784"/>
                  </a:lnTo>
                  <a:close/>
                  <a:moveTo>
                    <a:pt x="16735" y="18754"/>
                  </a:moveTo>
                  <a:cubicBezTo>
                    <a:pt x="17358" y="18325"/>
                    <a:pt x="17903" y="17818"/>
                    <a:pt x="18370" y="17233"/>
                  </a:cubicBezTo>
                  <a:cubicBezTo>
                    <a:pt x="18876" y="16648"/>
                    <a:pt x="19304" y="15986"/>
                    <a:pt x="19693" y="15323"/>
                  </a:cubicBezTo>
                  <a:cubicBezTo>
                    <a:pt x="20004" y="14660"/>
                    <a:pt x="20277" y="13919"/>
                    <a:pt x="20471" y="13178"/>
                  </a:cubicBezTo>
                  <a:cubicBezTo>
                    <a:pt x="20627" y="12399"/>
                    <a:pt x="20744" y="11619"/>
                    <a:pt x="20744" y="10800"/>
                  </a:cubicBezTo>
                  <a:cubicBezTo>
                    <a:pt x="20744" y="10527"/>
                    <a:pt x="20744" y="10254"/>
                    <a:pt x="20705" y="9942"/>
                  </a:cubicBezTo>
                  <a:cubicBezTo>
                    <a:pt x="20705" y="9669"/>
                    <a:pt x="20666" y="9396"/>
                    <a:pt x="20588" y="9162"/>
                  </a:cubicBezTo>
                  <a:cubicBezTo>
                    <a:pt x="20549" y="8890"/>
                    <a:pt x="20510" y="8617"/>
                    <a:pt x="20432" y="8344"/>
                  </a:cubicBezTo>
                  <a:cubicBezTo>
                    <a:pt x="20355" y="8110"/>
                    <a:pt x="20316" y="7837"/>
                    <a:pt x="20238" y="7603"/>
                  </a:cubicBezTo>
                  <a:cubicBezTo>
                    <a:pt x="11481" y="10995"/>
                    <a:pt x="11481" y="10995"/>
                    <a:pt x="11481" y="10995"/>
                  </a:cubicBezTo>
                  <a:lnTo>
                    <a:pt x="16735" y="18754"/>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22" name="Shape 3913">
              <a:extLst>
                <a:ext uri="{FF2B5EF4-FFF2-40B4-BE49-F238E27FC236}">
                  <a16:creationId xmlns:a16="http://schemas.microsoft.com/office/drawing/2014/main" id="{5B7B75B0-5FEA-4EA6-AC19-82CB34AFC271}"/>
                </a:ext>
              </a:extLst>
            </p:cNvPr>
            <p:cNvSpPr/>
            <p:nvPr/>
          </p:nvSpPr>
          <p:spPr>
            <a:xfrm>
              <a:off x="4097179" y="2224384"/>
              <a:ext cx="253348" cy="253348"/>
            </a:xfrm>
            <a:custGeom>
              <a:avLst/>
              <a:gdLst/>
              <a:ahLst/>
              <a:cxnLst>
                <a:cxn ang="0">
                  <a:pos x="wd2" y="hd2"/>
                </a:cxn>
                <a:cxn ang="5400000">
                  <a:pos x="wd2" y="hd2"/>
                </a:cxn>
                <a:cxn ang="10800000">
                  <a:pos x="wd2" y="hd2"/>
                </a:cxn>
                <a:cxn ang="16200000">
                  <a:pos x="wd2" y="hd2"/>
                </a:cxn>
              </a:cxnLst>
              <a:rect l="0" t="0" r="r" b="b"/>
              <a:pathLst>
                <a:path w="21600" h="21600" extrusionOk="0">
                  <a:moveTo>
                    <a:pt x="10819" y="0"/>
                  </a:moveTo>
                  <a:cubicBezTo>
                    <a:pt x="12298" y="0"/>
                    <a:pt x="13699" y="273"/>
                    <a:pt x="15023" y="819"/>
                  </a:cubicBezTo>
                  <a:cubicBezTo>
                    <a:pt x="16346" y="1365"/>
                    <a:pt x="17475" y="2144"/>
                    <a:pt x="18448" y="3119"/>
                  </a:cubicBezTo>
                  <a:cubicBezTo>
                    <a:pt x="19421" y="4133"/>
                    <a:pt x="20199" y="5264"/>
                    <a:pt x="20783" y="6589"/>
                  </a:cubicBezTo>
                  <a:cubicBezTo>
                    <a:pt x="21328" y="7915"/>
                    <a:pt x="21600" y="9318"/>
                    <a:pt x="21600" y="10800"/>
                  </a:cubicBezTo>
                  <a:cubicBezTo>
                    <a:pt x="21600" y="12282"/>
                    <a:pt x="21328" y="13685"/>
                    <a:pt x="20783" y="15011"/>
                  </a:cubicBezTo>
                  <a:cubicBezTo>
                    <a:pt x="20199" y="16336"/>
                    <a:pt x="19421" y="17467"/>
                    <a:pt x="18448" y="18481"/>
                  </a:cubicBezTo>
                  <a:cubicBezTo>
                    <a:pt x="17475" y="19456"/>
                    <a:pt x="16346" y="20235"/>
                    <a:pt x="15023" y="20781"/>
                  </a:cubicBezTo>
                  <a:cubicBezTo>
                    <a:pt x="13699" y="21327"/>
                    <a:pt x="12298" y="21600"/>
                    <a:pt x="10819" y="21600"/>
                  </a:cubicBezTo>
                  <a:cubicBezTo>
                    <a:pt x="10742" y="21600"/>
                    <a:pt x="10742" y="21600"/>
                    <a:pt x="10742" y="21600"/>
                  </a:cubicBezTo>
                  <a:cubicBezTo>
                    <a:pt x="9263" y="21600"/>
                    <a:pt x="7862" y="21327"/>
                    <a:pt x="6577" y="20781"/>
                  </a:cubicBezTo>
                  <a:cubicBezTo>
                    <a:pt x="5293" y="20235"/>
                    <a:pt x="4125" y="19456"/>
                    <a:pt x="3152" y="18481"/>
                  </a:cubicBezTo>
                  <a:cubicBezTo>
                    <a:pt x="2179" y="17467"/>
                    <a:pt x="1401" y="16336"/>
                    <a:pt x="856" y="15011"/>
                  </a:cubicBezTo>
                  <a:cubicBezTo>
                    <a:pt x="272" y="13685"/>
                    <a:pt x="0" y="12282"/>
                    <a:pt x="0" y="10800"/>
                  </a:cubicBezTo>
                  <a:cubicBezTo>
                    <a:pt x="0" y="9318"/>
                    <a:pt x="272" y="7915"/>
                    <a:pt x="856" y="6589"/>
                  </a:cubicBezTo>
                  <a:cubicBezTo>
                    <a:pt x="1401" y="5264"/>
                    <a:pt x="2179" y="4133"/>
                    <a:pt x="3152" y="3119"/>
                  </a:cubicBezTo>
                  <a:cubicBezTo>
                    <a:pt x="4125" y="2144"/>
                    <a:pt x="5293" y="1365"/>
                    <a:pt x="6577" y="819"/>
                  </a:cubicBezTo>
                  <a:cubicBezTo>
                    <a:pt x="7862" y="273"/>
                    <a:pt x="9263" y="0"/>
                    <a:pt x="10742" y="0"/>
                  </a:cubicBezTo>
                  <a:lnTo>
                    <a:pt x="10819" y="0"/>
                  </a:lnTo>
                  <a:close/>
                  <a:moveTo>
                    <a:pt x="5604" y="10332"/>
                  </a:moveTo>
                  <a:cubicBezTo>
                    <a:pt x="5604" y="9942"/>
                    <a:pt x="5604" y="9552"/>
                    <a:pt x="5643" y="9162"/>
                  </a:cubicBezTo>
                  <a:cubicBezTo>
                    <a:pt x="5682" y="8773"/>
                    <a:pt x="5721" y="8344"/>
                    <a:pt x="5721" y="7954"/>
                  </a:cubicBezTo>
                  <a:cubicBezTo>
                    <a:pt x="5799" y="7603"/>
                    <a:pt x="5877" y="7213"/>
                    <a:pt x="5955" y="6823"/>
                  </a:cubicBezTo>
                  <a:cubicBezTo>
                    <a:pt x="5994" y="6472"/>
                    <a:pt x="6110" y="6121"/>
                    <a:pt x="6188" y="5770"/>
                  </a:cubicBezTo>
                  <a:cubicBezTo>
                    <a:pt x="5916" y="5692"/>
                    <a:pt x="5643" y="5614"/>
                    <a:pt x="5371" y="5536"/>
                  </a:cubicBezTo>
                  <a:cubicBezTo>
                    <a:pt x="5098" y="5419"/>
                    <a:pt x="4865" y="5303"/>
                    <a:pt x="4631" y="5225"/>
                  </a:cubicBezTo>
                  <a:cubicBezTo>
                    <a:pt x="4359" y="5108"/>
                    <a:pt x="4086" y="4991"/>
                    <a:pt x="3853" y="4874"/>
                  </a:cubicBezTo>
                  <a:cubicBezTo>
                    <a:pt x="3619" y="4757"/>
                    <a:pt x="3386" y="4640"/>
                    <a:pt x="3114" y="4523"/>
                  </a:cubicBezTo>
                  <a:cubicBezTo>
                    <a:pt x="2802" y="4913"/>
                    <a:pt x="2530" y="5342"/>
                    <a:pt x="2257" y="5770"/>
                  </a:cubicBezTo>
                  <a:cubicBezTo>
                    <a:pt x="1985" y="6199"/>
                    <a:pt x="1751" y="6706"/>
                    <a:pt x="1518" y="7213"/>
                  </a:cubicBezTo>
                  <a:cubicBezTo>
                    <a:pt x="1323" y="7720"/>
                    <a:pt x="1168" y="8227"/>
                    <a:pt x="1090" y="8734"/>
                  </a:cubicBezTo>
                  <a:cubicBezTo>
                    <a:pt x="973" y="9279"/>
                    <a:pt x="895" y="9786"/>
                    <a:pt x="856" y="10332"/>
                  </a:cubicBezTo>
                  <a:lnTo>
                    <a:pt x="5604" y="10332"/>
                  </a:lnTo>
                  <a:close/>
                  <a:moveTo>
                    <a:pt x="5604" y="11268"/>
                  </a:moveTo>
                  <a:cubicBezTo>
                    <a:pt x="856" y="11268"/>
                    <a:pt x="856" y="11268"/>
                    <a:pt x="856" y="11268"/>
                  </a:cubicBezTo>
                  <a:cubicBezTo>
                    <a:pt x="895" y="11814"/>
                    <a:pt x="973" y="12321"/>
                    <a:pt x="1090" y="12866"/>
                  </a:cubicBezTo>
                  <a:cubicBezTo>
                    <a:pt x="1168" y="13373"/>
                    <a:pt x="1323" y="13880"/>
                    <a:pt x="1518" y="14387"/>
                  </a:cubicBezTo>
                  <a:cubicBezTo>
                    <a:pt x="1751" y="14894"/>
                    <a:pt x="1985" y="15401"/>
                    <a:pt x="2257" y="15830"/>
                  </a:cubicBezTo>
                  <a:cubicBezTo>
                    <a:pt x="2530" y="16258"/>
                    <a:pt x="2802" y="16687"/>
                    <a:pt x="3114" y="17077"/>
                  </a:cubicBezTo>
                  <a:cubicBezTo>
                    <a:pt x="3386" y="16960"/>
                    <a:pt x="3619" y="16843"/>
                    <a:pt x="3853" y="16726"/>
                  </a:cubicBezTo>
                  <a:cubicBezTo>
                    <a:pt x="4086" y="16609"/>
                    <a:pt x="4359" y="16492"/>
                    <a:pt x="4631" y="16375"/>
                  </a:cubicBezTo>
                  <a:cubicBezTo>
                    <a:pt x="4865" y="16297"/>
                    <a:pt x="5098" y="16181"/>
                    <a:pt x="5371" y="16064"/>
                  </a:cubicBezTo>
                  <a:cubicBezTo>
                    <a:pt x="5643" y="15986"/>
                    <a:pt x="5916" y="15908"/>
                    <a:pt x="6188" y="15830"/>
                  </a:cubicBezTo>
                  <a:cubicBezTo>
                    <a:pt x="6110" y="15479"/>
                    <a:pt x="5994" y="15128"/>
                    <a:pt x="5955" y="14777"/>
                  </a:cubicBezTo>
                  <a:cubicBezTo>
                    <a:pt x="5877" y="14387"/>
                    <a:pt x="5799" y="13997"/>
                    <a:pt x="5721" y="13646"/>
                  </a:cubicBezTo>
                  <a:cubicBezTo>
                    <a:pt x="5721" y="13217"/>
                    <a:pt x="5682" y="12827"/>
                    <a:pt x="5643" y="12438"/>
                  </a:cubicBezTo>
                  <a:cubicBezTo>
                    <a:pt x="5604" y="12048"/>
                    <a:pt x="5604" y="11658"/>
                    <a:pt x="5604" y="11268"/>
                  </a:cubicBezTo>
                  <a:close/>
                  <a:moveTo>
                    <a:pt x="8484" y="1092"/>
                  </a:moveTo>
                  <a:cubicBezTo>
                    <a:pt x="8017" y="1248"/>
                    <a:pt x="7550" y="1404"/>
                    <a:pt x="7122" y="1560"/>
                  </a:cubicBezTo>
                  <a:cubicBezTo>
                    <a:pt x="6694" y="1716"/>
                    <a:pt x="6305" y="1949"/>
                    <a:pt x="5877" y="2183"/>
                  </a:cubicBezTo>
                  <a:cubicBezTo>
                    <a:pt x="5488" y="2378"/>
                    <a:pt x="5098" y="2612"/>
                    <a:pt x="4748" y="2924"/>
                  </a:cubicBezTo>
                  <a:cubicBezTo>
                    <a:pt x="4398" y="3197"/>
                    <a:pt x="4048" y="3509"/>
                    <a:pt x="3697" y="3860"/>
                  </a:cubicBezTo>
                  <a:cubicBezTo>
                    <a:pt x="3931" y="3938"/>
                    <a:pt x="4164" y="4055"/>
                    <a:pt x="4359" y="4133"/>
                  </a:cubicBezTo>
                  <a:cubicBezTo>
                    <a:pt x="4592" y="4250"/>
                    <a:pt x="4787" y="4367"/>
                    <a:pt x="5021" y="4445"/>
                  </a:cubicBezTo>
                  <a:cubicBezTo>
                    <a:pt x="5254" y="4562"/>
                    <a:pt x="5488" y="4640"/>
                    <a:pt x="5721" y="4718"/>
                  </a:cubicBezTo>
                  <a:cubicBezTo>
                    <a:pt x="5916" y="4757"/>
                    <a:pt x="6149" y="4874"/>
                    <a:pt x="6383" y="4952"/>
                  </a:cubicBezTo>
                  <a:cubicBezTo>
                    <a:pt x="6538" y="4562"/>
                    <a:pt x="6694" y="4172"/>
                    <a:pt x="6811" y="3782"/>
                  </a:cubicBezTo>
                  <a:cubicBezTo>
                    <a:pt x="6966" y="3431"/>
                    <a:pt x="7122" y="3080"/>
                    <a:pt x="7317" y="2729"/>
                  </a:cubicBezTo>
                  <a:cubicBezTo>
                    <a:pt x="7472" y="2417"/>
                    <a:pt x="7667" y="2144"/>
                    <a:pt x="7823" y="1871"/>
                  </a:cubicBezTo>
                  <a:cubicBezTo>
                    <a:pt x="8017" y="1599"/>
                    <a:pt x="8251" y="1326"/>
                    <a:pt x="8484" y="1092"/>
                  </a:cubicBezTo>
                  <a:close/>
                  <a:moveTo>
                    <a:pt x="3697" y="17740"/>
                  </a:moveTo>
                  <a:cubicBezTo>
                    <a:pt x="4048" y="18091"/>
                    <a:pt x="4398" y="18403"/>
                    <a:pt x="4748" y="18676"/>
                  </a:cubicBezTo>
                  <a:cubicBezTo>
                    <a:pt x="5098" y="18988"/>
                    <a:pt x="5488" y="19222"/>
                    <a:pt x="5877" y="19417"/>
                  </a:cubicBezTo>
                  <a:cubicBezTo>
                    <a:pt x="6305" y="19651"/>
                    <a:pt x="6694" y="19884"/>
                    <a:pt x="7122" y="20040"/>
                  </a:cubicBezTo>
                  <a:cubicBezTo>
                    <a:pt x="7550" y="20196"/>
                    <a:pt x="8017" y="20352"/>
                    <a:pt x="8484" y="20508"/>
                  </a:cubicBezTo>
                  <a:cubicBezTo>
                    <a:pt x="8251" y="20274"/>
                    <a:pt x="8017" y="20001"/>
                    <a:pt x="7823" y="19729"/>
                  </a:cubicBezTo>
                  <a:cubicBezTo>
                    <a:pt x="7667" y="19456"/>
                    <a:pt x="7472" y="19183"/>
                    <a:pt x="7317" y="18871"/>
                  </a:cubicBezTo>
                  <a:cubicBezTo>
                    <a:pt x="7122" y="18520"/>
                    <a:pt x="6966" y="18169"/>
                    <a:pt x="6811" y="17818"/>
                  </a:cubicBezTo>
                  <a:cubicBezTo>
                    <a:pt x="6694" y="17428"/>
                    <a:pt x="6538" y="17038"/>
                    <a:pt x="6383" y="16648"/>
                  </a:cubicBezTo>
                  <a:cubicBezTo>
                    <a:pt x="6149" y="16687"/>
                    <a:pt x="5916" y="16765"/>
                    <a:pt x="5721" y="16882"/>
                  </a:cubicBezTo>
                  <a:cubicBezTo>
                    <a:pt x="5488" y="16960"/>
                    <a:pt x="5254" y="17038"/>
                    <a:pt x="5021" y="17155"/>
                  </a:cubicBezTo>
                  <a:cubicBezTo>
                    <a:pt x="4787" y="17233"/>
                    <a:pt x="4554" y="17350"/>
                    <a:pt x="4359" y="17467"/>
                  </a:cubicBezTo>
                  <a:cubicBezTo>
                    <a:pt x="4125" y="17545"/>
                    <a:pt x="3931" y="17662"/>
                    <a:pt x="3697" y="17740"/>
                  </a:cubicBezTo>
                  <a:close/>
                  <a:moveTo>
                    <a:pt x="10352" y="6433"/>
                  </a:moveTo>
                  <a:cubicBezTo>
                    <a:pt x="10080" y="6433"/>
                    <a:pt x="9808" y="6433"/>
                    <a:pt x="9496" y="6394"/>
                  </a:cubicBezTo>
                  <a:cubicBezTo>
                    <a:pt x="9224" y="6394"/>
                    <a:pt x="8951" y="6355"/>
                    <a:pt x="8679" y="6316"/>
                  </a:cubicBezTo>
                  <a:cubicBezTo>
                    <a:pt x="8368" y="6316"/>
                    <a:pt x="8095" y="6238"/>
                    <a:pt x="7823" y="6160"/>
                  </a:cubicBezTo>
                  <a:cubicBezTo>
                    <a:pt x="7550" y="6121"/>
                    <a:pt x="7278" y="6043"/>
                    <a:pt x="7005" y="6043"/>
                  </a:cubicBezTo>
                  <a:cubicBezTo>
                    <a:pt x="6928" y="6316"/>
                    <a:pt x="6889" y="6667"/>
                    <a:pt x="6811" y="6979"/>
                  </a:cubicBezTo>
                  <a:cubicBezTo>
                    <a:pt x="6733" y="7330"/>
                    <a:pt x="6694" y="7681"/>
                    <a:pt x="6655" y="8071"/>
                  </a:cubicBezTo>
                  <a:cubicBezTo>
                    <a:pt x="6577" y="8422"/>
                    <a:pt x="6538" y="8812"/>
                    <a:pt x="6499" y="9201"/>
                  </a:cubicBezTo>
                  <a:cubicBezTo>
                    <a:pt x="6461" y="9591"/>
                    <a:pt x="6461" y="9981"/>
                    <a:pt x="6461" y="10332"/>
                  </a:cubicBezTo>
                  <a:cubicBezTo>
                    <a:pt x="10352" y="10332"/>
                    <a:pt x="10352" y="10332"/>
                    <a:pt x="10352" y="10332"/>
                  </a:cubicBezTo>
                  <a:lnTo>
                    <a:pt x="10352" y="6433"/>
                  </a:lnTo>
                  <a:close/>
                  <a:moveTo>
                    <a:pt x="6461" y="11268"/>
                  </a:moveTo>
                  <a:cubicBezTo>
                    <a:pt x="6461" y="11619"/>
                    <a:pt x="6461" y="12009"/>
                    <a:pt x="6499" y="12399"/>
                  </a:cubicBezTo>
                  <a:cubicBezTo>
                    <a:pt x="6538" y="12788"/>
                    <a:pt x="6577" y="13178"/>
                    <a:pt x="6655" y="13529"/>
                  </a:cubicBezTo>
                  <a:cubicBezTo>
                    <a:pt x="6694" y="13919"/>
                    <a:pt x="6733" y="14270"/>
                    <a:pt x="6811" y="14621"/>
                  </a:cubicBezTo>
                  <a:cubicBezTo>
                    <a:pt x="6889" y="14933"/>
                    <a:pt x="6928" y="15284"/>
                    <a:pt x="7005" y="15557"/>
                  </a:cubicBezTo>
                  <a:cubicBezTo>
                    <a:pt x="7278" y="15518"/>
                    <a:pt x="7550" y="15440"/>
                    <a:pt x="7823" y="15401"/>
                  </a:cubicBezTo>
                  <a:cubicBezTo>
                    <a:pt x="8095" y="15362"/>
                    <a:pt x="8368" y="15284"/>
                    <a:pt x="8679" y="15284"/>
                  </a:cubicBezTo>
                  <a:cubicBezTo>
                    <a:pt x="8951" y="15245"/>
                    <a:pt x="9224" y="15206"/>
                    <a:pt x="9496" y="15206"/>
                  </a:cubicBezTo>
                  <a:cubicBezTo>
                    <a:pt x="9808" y="15167"/>
                    <a:pt x="10080" y="15167"/>
                    <a:pt x="10352" y="15167"/>
                  </a:cubicBezTo>
                  <a:cubicBezTo>
                    <a:pt x="10352" y="11268"/>
                    <a:pt x="10352" y="11268"/>
                    <a:pt x="10352" y="11268"/>
                  </a:cubicBezTo>
                  <a:lnTo>
                    <a:pt x="6461" y="11268"/>
                  </a:lnTo>
                  <a:close/>
                  <a:moveTo>
                    <a:pt x="10352" y="897"/>
                  </a:moveTo>
                  <a:cubicBezTo>
                    <a:pt x="10080" y="975"/>
                    <a:pt x="9808" y="1131"/>
                    <a:pt x="9496" y="1365"/>
                  </a:cubicBezTo>
                  <a:cubicBezTo>
                    <a:pt x="9224" y="1599"/>
                    <a:pt x="8951" y="1910"/>
                    <a:pt x="8679" y="2261"/>
                  </a:cubicBezTo>
                  <a:cubicBezTo>
                    <a:pt x="8406" y="2612"/>
                    <a:pt x="8134" y="3041"/>
                    <a:pt x="7901" y="3509"/>
                  </a:cubicBezTo>
                  <a:cubicBezTo>
                    <a:pt x="7628" y="4016"/>
                    <a:pt x="7434" y="4562"/>
                    <a:pt x="7278" y="5147"/>
                  </a:cubicBezTo>
                  <a:cubicBezTo>
                    <a:pt x="7511" y="5225"/>
                    <a:pt x="7745" y="5303"/>
                    <a:pt x="7978" y="5342"/>
                  </a:cubicBezTo>
                  <a:cubicBezTo>
                    <a:pt x="8251" y="5381"/>
                    <a:pt x="8523" y="5419"/>
                    <a:pt x="8796" y="5458"/>
                  </a:cubicBezTo>
                  <a:cubicBezTo>
                    <a:pt x="9068" y="5497"/>
                    <a:pt x="9302" y="5536"/>
                    <a:pt x="9574" y="5536"/>
                  </a:cubicBezTo>
                  <a:cubicBezTo>
                    <a:pt x="9846" y="5575"/>
                    <a:pt x="10119" y="5575"/>
                    <a:pt x="10352" y="5575"/>
                  </a:cubicBezTo>
                  <a:lnTo>
                    <a:pt x="10352" y="897"/>
                  </a:lnTo>
                  <a:close/>
                  <a:moveTo>
                    <a:pt x="10352" y="16025"/>
                  </a:moveTo>
                  <a:cubicBezTo>
                    <a:pt x="10119" y="16025"/>
                    <a:pt x="9846" y="16025"/>
                    <a:pt x="9574" y="16064"/>
                  </a:cubicBezTo>
                  <a:cubicBezTo>
                    <a:pt x="9302" y="16064"/>
                    <a:pt x="9068" y="16103"/>
                    <a:pt x="8796" y="16142"/>
                  </a:cubicBezTo>
                  <a:cubicBezTo>
                    <a:pt x="8523" y="16181"/>
                    <a:pt x="8251" y="16219"/>
                    <a:pt x="7978" y="16258"/>
                  </a:cubicBezTo>
                  <a:cubicBezTo>
                    <a:pt x="7745" y="16297"/>
                    <a:pt x="7511" y="16375"/>
                    <a:pt x="7278" y="16453"/>
                  </a:cubicBezTo>
                  <a:cubicBezTo>
                    <a:pt x="7434" y="17038"/>
                    <a:pt x="7628" y="17584"/>
                    <a:pt x="7901" y="18091"/>
                  </a:cubicBezTo>
                  <a:cubicBezTo>
                    <a:pt x="8134" y="18559"/>
                    <a:pt x="8406" y="18988"/>
                    <a:pt x="8679" y="19339"/>
                  </a:cubicBezTo>
                  <a:cubicBezTo>
                    <a:pt x="8951" y="19690"/>
                    <a:pt x="9224" y="20001"/>
                    <a:pt x="9496" y="20235"/>
                  </a:cubicBezTo>
                  <a:cubicBezTo>
                    <a:pt x="9808" y="20469"/>
                    <a:pt x="10080" y="20625"/>
                    <a:pt x="10352" y="20703"/>
                  </a:cubicBezTo>
                  <a:lnTo>
                    <a:pt x="10352" y="16025"/>
                  </a:lnTo>
                  <a:close/>
                  <a:moveTo>
                    <a:pt x="11248" y="5575"/>
                  </a:moveTo>
                  <a:cubicBezTo>
                    <a:pt x="11481" y="5575"/>
                    <a:pt x="11754" y="5575"/>
                    <a:pt x="12026" y="5536"/>
                  </a:cubicBezTo>
                  <a:cubicBezTo>
                    <a:pt x="12298" y="5536"/>
                    <a:pt x="12571" y="5497"/>
                    <a:pt x="12843" y="5458"/>
                  </a:cubicBezTo>
                  <a:cubicBezTo>
                    <a:pt x="13077" y="5419"/>
                    <a:pt x="13310" y="5381"/>
                    <a:pt x="13583" y="5342"/>
                  </a:cubicBezTo>
                  <a:cubicBezTo>
                    <a:pt x="13816" y="5303"/>
                    <a:pt x="14089" y="5225"/>
                    <a:pt x="14361" y="5147"/>
                  </a:cubicBezTo>
                  <a:cubicBezTo>
                    <a:pt x="14166" y="4601"/>
                    <a:pt x="13933" y="4055"/>
                    <a:pt x="13699" y="3548"/>
                  </a:cubicBezTo>
                  <a:cubicBezTo>
                    <a:pt x="13466" y="3080"/>
                    <a:pt x="13194" y="2651"/>
                    <a:pt x="12921" y="2261"/>
                  </a:cubicBezTo>
                  <a:cubicBezTo>
                    <a:pt x="12649" y="1910"/>
                    <a:pt x="12376" y="1599"/>
                    <a:pt x="12104" y="1365"/>
                  </a:cubicBezTo>
                  <a:cubicBezTo>
                    <a:pt x="11792" y="1170"/>
                    <a:pt x="11520" y="1014"/>
                    <a:pt x="11248" y="897"/>
                  </a:cubicBezTo>
                  <a:lnTo>
                    <a:pt x="11248" y="5575"/>
                  </a:lnTo>
                  <a:close/>
                  <a:moveTo>
                    <a:pt x="11248" y="6433"/>
                  </a:moveTo>
                  <a:cubicBezTo>
                    <a:pt x="11248" y="10332"/>
                    <a:pt x="11248" y="10332"/>
                    <a:pt x="11248" y="10332"/>
                  </a:cubicBezTo>
                  <a:cubicBezTo>
                    <a:pt x="15101" y="10332"/>
                    <a:pt x="15101" y="10332"/>
                    <a:pt x="15101" y="10332"/>
                  </a:cubicBezTo>
                  <a:cubicBezTo>
                    <a:pt x="15101" y="9981"/>
                    <a:pt x="15101" y="9591"/>
                    <a:pt x="15062" y="9201"/>
                  </a:cubicBezTo>
                  <a:cubicBezTo>
                    <a:pt x="15023" y="8812"/>
                    <a:pt x="14984" y="8422"/>
                    <a:pt x="14945" y="8071"/>
                  </a:cubicBezTo>
                  <a:cubicBezTo>
                    <a:pt x="14945" y="7681"/>
                    <a:pt x="14867" y="7330"/>
                    <a:pt x="14828" y="6979"/>
                  </a:cubicBezTo>
                  <a:cubicBezTo>
                    <a:pt x="14750" y="6667"/>
                    <a:pt x="14672" y="6316"/>
                    <a:pt x="14556" y="6043"/>
                  </a:cubicBezTo>
                  <a:cubicBezTo>
                    <a:pt x="14283" y="6082"/>
                    <a:pt x="14011" y="6160"/>
                    <a:pt x="13738" y="6199"/>
                  </a:cubicBezTo>
                  <a:cubicBezTo>
                    <a:pt x="13466" y="6238"/>
                    <a:pt x="13194" y="6316"/>
                    <a:pt x="12921" y="6316"/>
                  </a:cubicBezTo>
                  <a:cubicBezTo>
                    <a:pt x="12649" y="6355"/>
                    <a:pt x="12376" y="6394"/>
                    <a:pt x="12104" y="6394"/>
                  </a:cubicBezTo>
                  <a:cubicBezTo>
                    <a:pt x="11792" y="6433"/>
                    <a:pt x="11520" y="6433"/>
                    <a:pt x="11248" y="6433"/>
                  </a:cubicBezTo>
                  <a:close/>
                  <a:moveTo>
                    <a:pt x="11248" y="15167"/>
                  </a:moveTo>
                  <a:cubicBezTo>
                    <a:pt x="11520" y="15167"/>
                    <a:pt x="11792" y="15167"/>
                    <a:pt x="12104" y="15206"/>
                  </a:cubicBezTo>
                  <a:cubicBezTo>
                    <a:pt x="12376" y="15206"/>
                    <a:pt x="12649" y="15245"/>
                    <a:pt x="12921" y="15284"/>
                  </a:cubicBezTo>
                  <a:cubicBezTo>
                    <a:pt x="13194" y="15284"/>
                    <a:pt x="13466" y="15362"/>
                    <a:pt x="13738" y="15401"/>
                  </a:cubicBezTo>
                  <a:cubicBezTo>
                    <a:pt x="14011" y="15440"/>
                    <a:pt x="14283" y="15518"/>
                    <a:pt x="14556" y="15557"/>
                  </a:cubicBezTo>
                  <a:cubicBezTo>
                    <a:pt x="14672" y="15284"/>
                    <a:pt x="14750" y="14933"/>
                    <a:pt x="14828" y="14621"/>
                  </a:cubicBezTo>
                  <a:cubicBezTo>
                    <a:pt x="14867" y="14270"/>
                    <a:pt x="14945" y="13919"/>
                    <a:pt x="14945" y="13529"/>
                  </a:cubicBezTo>
                  <a:cubicBezTo>
                    <a:pt x="14984" y="13178"/>
                    <a:pt x="15023" y="12788"/>
                    <a:pt x="15062" y="12399"/>
                  </a:cubicBezTo>
                  <a:cubicBezTo>
                    <a:pt x="15101" y="12009"/>
                    <a:pt x="15101" y="11619"/>
                    <a:pt x="15101" y="11268"/>
                  </a:cubicBezTo>
                  <a:cubicBezTo>
                    <a:pt x="11248" y="11268"/>
                    <a:pt x="11248" y="11268"/>
                    <a:pt x="11248" y="11268"/>
                  </a:cubicBezTo>
                  <a:lnTo>
                    <a:pt x="11248" y="15167"/>
                  </a:lnTo>
                  <a:close/>
                  <a:moveTo>
                    <a:pt x="11248" y="20703"/>
                  </a:moveTo>
                  <a:cubicBezTo>
                    <a:pt x="11520" y="20586"/>
                    <a:pt x="11792" y="20430"/>
                    <a:pt x="12104" y="20235"/>
                  </a:cubicBezTo>
                  <a:cubicBezTo>
                    <a:pt x="12376" y="20001"/>
                    <a:pt x="12649" y="19690"/>
                    <a:pt x="12921" y="19339"/>
                  </a:cubicBezTo>
                  <a:cubicBezTo>
                    <a:pt x="13194" y="18949"/>
                    <a:pt x="13466" y="18520"/>
                    <a:pt x="13699" y="18052"/>
                  </a:cubicBezTo>
                  <a:cubicBezTo>
                    <a:pt x="13933" y="17545"/>
                    <a:pt x="14166" y="16999"/>
                    <a:pt x="14361" y="16453"/>
                  </a:cubicBezTo>
                  <a:cubicBezTo>
                    <a:pt x="14089" y="16375"/>
                    <a:pt x="13816" y="16297"/>
                    <a:pt x="13583" y="16258"/>
                  </a:cubicBezTo>
                  <a:cubicBezTo>
                    <a:pt x="13310" y="16219"/>
                    <a:pt x="13077" y="16181"/>
                    <a:pt x="12843" y="16142"/>
                  </a:cubicBezTo>
                  <a:cubicBezTo>
                    <a:pt x="12571" y="16103"/>
                    <a:pt x="12298" y="16064"/>
                    <a:pt x="12026" y="16064"/>
                  </a:cubicBezTo>
                  <a:cubicBezTo>
                    <a:pt x="11754" y="16025"/>
                    <a:pt x="11481" y="16025"/>
                    <a:pt x="11248" y="16025"/>
                  </a:cubicBezTo>
                  <a:lnTo>
                    <a:pt x="11248" y="20703"/>
                  </a:lnTo>
                  <a:close/>
                  <a:moveTo>
                    <a:pt x="17903" y="3860"/>
                  </a:moveTo>
                  <a:cubicBezTo>
                    <a:pt x="17552" y="3509"/>
                    <a:pt x="17202" y="3197"/>
                    <a:pt x="16852" y="2924"/>
                  </a:cubicBezTo>
                  <a:cubicBezTo>
                    <a:pt x="16502" y="2612"/>
                    <a:pt x="16112" y="2339"/>
                    <a:pt x="15723" y="2105"/>
                  </a:cubicBezTo>
                  <a:cubicBezTo>
                    <a:pt x="15334" y="1910"/>
                    <a:pt x="14906" y="1716"/>
                    <a:pt x="14439" y="1521"/>
                  </a:cubicBezTo>
                  <a:cubicBezTo>
                    <a:pt x="14011" y="1365"/>
                    <a:pt x="13583" y="1209"/>
                    <a:pt x="13155" y="1092"/>
                  </a:cubicBezTo>
                  <a:cubicBezTo>
                    <a:pt x="13349" y="1326"/>
                    <a:pt x="13544" y="1599"/>
                    <a:pt x="13738" y="1871"/>
                  </a:cubicBezTo>
                  <a:cubicBezTo>
                    <a:pt x="13894" y="2144"/>
                    <a:pt x="14089" y="2417"/>
                    <a:pt x="14244" y="2729"/>
                  </a:cubicBezTo>
                  <a:cubicBezTo>
                    <a:pt x="14439" y="3080"/>
                    <a:pt x="14634" y="3431"/>
                    <a:pt x="14750" y="3782"/>
                  </a:cubicBezTo>
                  <a:cubicBezTo>
                    <a:pt x="14906" y="4172"/>
                    <a:pt x="15023" y="4562"/>
                    <a:pt x="15178" y="4952"/>
                  </a:cubicBezTo>
                  <a:cubicBezTo>
                    <a:pt x="15412" y="4913"/>
                    <a:pt x="15645" y="4835"/>
                    <a:pt x="15879" y="4718"/>
                  </a:cubicBezTo>
                  <a:cubicBezTo>
                    <a:pt x="16112" y="4640"/>
                    <a:pt x="16346" y="4562"/>
                    <a:pt x="16579" y="4445"/>
                  </a:cubicBezTo>
                  <a:cubicBezTo>
                    <a:pt x="16774" y="4367"/>
                    <a:pt x="17008" y="4250"/>
                    <a:pt x="17202" y="4133"/>
                  </a:cubicBezTo>
                  <a:cubicBezTo>
                    <a:pt x="17436" y="4055"/>
                    <a:pt x="17669" y="3938"/>
                    <a:pt x="17903" y="3860"/>
                  </a:cubicBezTo>
                  <a:close/>
                  <a:moveTo>
                    <a:pt x="13155" y="20508"/>
                  </a:moveTo>
                  <a:cubicBezTo>
                    <a:pt x="13583" y="20352"/>
                    <a:pt x="14011" y="20196"/>
                    <a:pt x="14439" y="20040"/>
                  </a:cubicBezTo>
                  <a:cubicBezTo>
                    <a:pt x="14906" y="19884"/>
                    <a:pt x="15334" y="19690"/>
                    <a:pt x="15723" y="19495"/>
                  </a:cubicBezTo>
                  <a:cubicBezTo>
                    <a:pt x="16112" y="19261"/>
                    <a:pt x="16502" y="18988"/>
                    <a:pt x="16852" y="18676"/>
                  </a:cubicBezTo>
                  <a:cubicBezTo>
                    <a:pt x="17202" y="18403"/>
                    <a:pt x="17552" y="18091"/>
                    <a:pt x="17903" y="17740"/>
                  </a:cubicBezTo>
                  <a:cubicBezTo>
                    <a:pt x="17669" y="17662"/>
                    <a:pt x="17436" y="17545"/>
                    <a:pt x="17202" y="17467"/>
                  </a:cubicBezTo>
                  <a:cubicBezTo>
                    <a:pt x="17008" y="17350"/>
                    <a:pt x="16774" y="17233"/>
                    <a:pt x="16579" y="17155"/>
                  </a:cubicBezTo>
                  <a:cubicBezTo>
                    <a:pt x="16346" y="17038"/>
                    <a:pt x="16112" y="16960"/>
                    <a:pt x="15879" y="16882"/>
                  </a:cubicBezTo>
                  <a:cubicBezTo>
                    <a:pt x="15645" y="16765"/>
                    <a:pt x="15412" y="16687"/>
                    <a:pt x="15178" y="16648"/>
                  </a:cubicBezTo>
                  <a:cubicBezTo>
                    <a:pt x="15023" y="17038"/>
                    <a:pt x="14906" y="17428"/>
                    <a:pt x="14750" y="17818"/>
                  </a:cubicBezTo>
                  <a:cubicBezTo>
                    <a:pt x="14634" y="18169"/>
                    <a:pt x="14439" y="18520"/>
                    <a:pt x="14244" y="18871"/>
                  </a:cubicBezTo>
                  <a:cubicBezTo>
                    <a:pt x="14089" y="19183"/>
                    <a:pt x="13894" y="19456"/>
                    <a:pt x="13738" y="19729"/>
                  </a:cubicBezTo>
                  <a:cubicBezTo>
                    <a:pt x="13544" y="20001"/>
                    <a:pt x="13349" y="20274"/>
                    <a:pt x="13155" y="20508"/>
                  </a:cubicBezTo>
                  <a:close/>
                  <a:moveTo>
                    <a:pt x="15957" y="10332"/>
                  </a:moveTo>
                  <a:cubicBezTo>
                    <a:pt x="20744" y="10332"/>
                    <a:pt x="20744" y="10332"/>
                    <a:pt x="20744" y="10332"/>
                  </a:cubicBezTo>
                  <a:cubicBezTo>
                    <a:pt x="20705" y="9786"/>
                    <a:pt x="20627" y="9279"/>
                    <a:pt x="20549" y="8734"/>
                  </a:cubicBezTo>
                  <a:cubicBezTo>
                    <a:pt x="20432" y="8227"/>
                    <a:pt x="20277" y="7720"/>
                    <a:pt x="20082" y="7213"/>
                  </a:cubicBezTo>
                  <a:cubicBezTo>
                    <a:pt x="19888" y="6706"/>
                    <a:pt x="19654" y="6199"/>
                    <a:pt x="19382" y="5731"/>
                  </a:cubicBezTo>
                  <a:cubicBezTo>
                    <a:pt x="19109" y="5303"/>
                    <a:pt x="18798" y="4874"/>
                    <a:pt x="18525" y="4523"/>
                  </a:cubicBezTo>
                  <a:cubicBezTo>
                    <a:pt x="18253" y="4640"/>
                    <a:pt x="17981" y="4757"/>
                    <a:pt x="17747" y="4874"/>
                  </a:cubicBezTo>
                  <a:cubicBezTo>
                    <a:pt x="17514" y="4991"/>
                    <a:pt x="17241" y="5108"/>
                    <a:pt x="17008" y="5225"/>
                  </a:cubicBezTo>
                  <a:cubicBezTo>
                    <a:pt x="16735" y="5303"/>
                    <a:pt x="16463" y="5419"/>
                    <a:pt x="16190" y="5536"/>
                  </a:cubicBezTo>
                  <a:cubicBezTo>
                    <a:pt x="15957" y="5614"/>
                    <a:pt x="15684" y="5692"/>
                    <a:pt x="15412" y="5770"/>
                  </a:cubicBezTo>
                  <a:cubicBezTo>
                    <a:pt x="15490" y="6121"/>
                    <a:pt x="15568" y="6472"/>
                    <a:pt x="15645" y="6823"/>
                  </a:cubicBezTo>
                  <a:cubicBezTo>
                    <a:pt x="15723" y="7213"/>
                    <a:pt x="15801" y="7603"/>
                    <a:pt x="15840" y="7954"/>
                  </a:cubicBezTo>
                  <a:cubicBezTo>
                    <a:pt x="15840" y="8344"/>
                    <a:pt x="15879" y="8773"/>
                    <a:pt x="15918" y="9162"/>
                  </a:cubicBezTo>
                  <a:cubicBezTo>
                    <a:pt x="15957" y="9552"/>
                    <a:pt x="15957" y="9942"/>
                    <a:pt x="15957" y="10332"/>
                  </a:cubicBezTo>
                  <a:close/>
                  <a:moveTo>
                    <a:pt x="15957" y="11268"/>
                  </a:moveTo>
                  <a:cubicBezTo>
                    <a:pt x="15957" y="11658"/>
                    <a:pt x="15957" y="12048"/>
                    <a:pt x="15918" y="12438"/>
                  </a:cubicBezTo>
                  <a:cubicBezTo>
                    <a:pt x="15879" y="12827"/>
                    <a:pt x="15840" y="13217"/>
                    <a:pt x="15840" y="13646"/>
                  </a:cubicBezTo>
                  <a:cubicBezTo>
                    <a:pt x="15801" y="13997"/>
                    <a:pt x="15723" y="14387"/>
                    <a:pt x="15645" y="14777"/>
                  </a:cubicBezTo>
                  <a:cubicBezTo>
                    <a:pt x="15568" y="15128"/>
                    <a:pt x="15490" y="15479"/>
                    <a:pt x="15412" y="15830"/>
                  </a:cubicBezTo>
                  <a:cubicBezTo>
                    <a:pt x="15684" y="15908"/>
                    <a:pt x="15957" y="15986"/>
                    <a:pt x="16190" y="16064"/>
                  </a:cubicBezTo>
                  <a:cubicBezTo>
                    <a:pt x="16463" y="16181"/>
                    <a:pt x="16735" y="16297"/>
                    <a:pt x="17008" y="16375"/>
                  </a:cubicBezTo>
                  <a:cubicBezTo>
                    <a:pt x="17241" y="16492"/>
                    <a:pt x="17514" y="16609"/>
                    <a:pt x="17747" y="16726"/>
                  </a:cubicBezTo>
                  <a:cubicBezTo>
                    <a:pt x="17981" y="16843"/>
                    <a:pt x="18253" y="16960"/>
                    <a:pt x="18525" y="17077"/>
                  </a:cubicBezTo>
                  <a:cubicBezTo>
                    <a:pt x="18798" y="16687"/>
                    <a:pt x="19109" y="16258"/>
                    <a:pt x="19382" y="15830"/>
                  </a:cubicBezTo>
                  <a:cubicBezTo>
                    <a:pt x="19654" y="15401"/>
                    <a:pt x="19888" y="14894"/>
                    <a:pt x="20082" y="14387"/>
                  </a:cubicBezTo>
                  <a:cubicBezTo>
                    <a:pt x="20277" y="13880"/>
                    <a:pt x="20432" y="13373"/>
                    <a:pt x="20549" y="12866"/>
                  </a:cubicBezTo>
                  <a:cubicBezTo>
                    <a:pt x="20627" y="12321"/>
                    <a:pt x="20705" y="11814"/>
                    <a:pt x="20744" y="11268"/>
                  </a:cubicBezTo>
                  <a:lnTo>
                    <a:pt x="15957" y="11268"/>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23" name="Shape 3914">
              <a:extLst>
                <a:ext uri="{FF2B5EF4-FFF2-40B4-BE49-F238E27FC236}">
                  <a16:creationId xmlns:a16="http://schemas.microsoft.com/office/drawing/2014/main" id="{6736A098-E999-473A-995E-641E25B273EB}"/>
                </a:ext>
              </a:extLst>
            </p:cNvPr>
            <p:cNvSpPr/>
            <p:nvPr/>
          </p:nvSpPr>
          <p:spPr>
            <a:xfrm>
              <a:off x="4755949" y="2199289"/>
              <a:ext cx="182842" cy="303540"/>
            </a:xfrm>
            <a:custGeom>
              <a:avLst/>
              <a:gdLst/>
              <a:ahLst/>
              <a:cxnLst>
                <a:cxn ang="0">
                  <a:pos x="wd2" y="hd2"/>
                </a:cxn>
                <a:cxn ang="5400000">
                  <a:pos x="wd2" y="hd2"/>
                </a:cxn>
                <a:cxn ang="10800000">
                  <a:pos x="wd2" y="hd2"/>
                </a:cxn>
                <a:cxn ang="16200000">
                  <a:pos x="wd2" y="hd2"/>
                </a:cxn>
              </a:cxnLst>
              <a:rect l="0" t="0" r="r" b="b"/>
              <a:pathLst>
                <a:path w="21600" h="21600" extrusionOk="0">
                  <a:moveTo>
                    <a:pt x="15529" y="0"/>
                  </a:moveTo>
                  <a:lnTo>
                    <a:pt x="13694" y="9354"/>
                  </a:lnTo>
                  <a:lnTo>
                    <a:pt x="21600" y="9354"/>
                  </a:lnTo>
                  <a:lnTo>
                    <a:pt x="6071" y="21600"/>
                  </a:lnTo>
                  <a:lnTo>
                    <a:pt x="7906" y="12246"/>
                  </a:lnTo>
                  <a:lnTo>
                    <a:pt x="0" y="12246"/>
                  </a:lnTo>
                  <a:lnTo>
                    <a:pt x="15529" y="0"/>
                  </a:lnTo>
                  <a:close/>
                  <a:moveTo>
                    <a:pt x="13835" y="2551"/>
                  </a:moveTo>
                  <a:lnTo>
                    <a:pt x="2400" y="11480"/>
                  </a:lnTo>
                  <a:lnTo>
                    <a:pt x="9318" y="11480"/>
                  </a:lnTo>
                  <a:lnTo>
                    <a:pt x="7765" y="19049"/>
                  </a:lnTo>
                  <a:lnTo>
                    <a:pt x="19200" y="10120"/>
                  </a:lnTo>
                  <a:lnTo>
                    <a:pt x="12282" y="10120"/>
                  </a:lnTo>
                  <a:lnTo>
                    <a:pt x="13835" y="2551"/>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24" name="Shape 3915">
              <a:extLst>
                <a:ext uri="{FF2B5EF4-FFF2-40B4-BE49-F238E27FC236}">
                  <a16:creationId xmlns:a16="http://schemas.microsoft.com/office/drawing/2014/main" id="{A309066C-3863-46D2-8167-F032D334C641}"/>
                </a:ext>
              </a:extLst>
            </p:cNvPr>
            <p:cNvSpPr/>
            <p:nvPr/>
          </p:nvSpPr>
          <p:spPr>
            <a:xfrm>
              <a:off x="5334055" y="2224384"/>
              <a:ext cx="273664" cy="253348"/>
            </a:xfrm>
            <a:custGeom>
              <a:avLst/>
              <a:gdLst/>
              <a:ahLst/>
              <a:cxnLst>
                <a:cxn ang="0">
                  <a:pos x="wd2" y="hd2"/>
                </a:cxn>
                <a:cxn ang="5400000">
                  <a:pos x="wd2" y="hd2"/>
                </a:cxn>
                <a:cxn ang="10800000">
                  <a:pos x="wd2" y="hd2"/>
                </a:cxn>
                <a:cxn ang="16200000">
                  <a:pos x="wd2" y="hd2"/>
                </a:cxn>
              </a:cxnLst>
              <a:rect l="0" t="0" r="r" b="b"/>
              <a:pathLst>
                <a:path w="21600" h="21600" extrusionOk="0">
                  <a:moveTo>
                    <a:pt x="20013" y="0"/>
                  </a:moveTo>
                  <a:cubicBezTo>
                    <a:pt x="20230" y="0"/>
                    <a:pt x="20446" y="39"/>
                    <a:pt x="20626" y="117"/>
                  </a:cubicBezTo>
                  <a:cubicBezTo>
                    <a:pt x="20843" y="195"/>
                    <a:pt x="21023" y="312"/>
                    <a:pt x="21131" y="507"/>
                  </a:cubicBezTo>
                  <a:cubicBezTo>
                    <a:pt x="21275" y="624"/>
                    <a:pt x="21420" y="819"/>
                    <a:pt x="21492" y="1014"/>
                  </a:cubicBezTo>
                  <a:cubicBezTo>
                    <a:pt x="21564" y="1248"/>
                    <a:pt x="21600" y="1482"/>
                    <a:pt x="21600" y="1716"/>
                  </a:cubicBezTo>
                  <a:cubicBezTo>
                    <a:pt x="21600" y="1949"/>
                    <a:pt x="21564" y="2183"/>
                    <a:pt x="21492" y="2378"/>
                  </a:cubicBezTo>
                  <a:cubicBezTo>
                    <a:pt x="21420" y="2573"/>
                    <a:pt x="21275" y="2768"/>
                    <a:pt x="21131" y="2924"/>
                  </a:cubicBezTo>
                  <a:cubicBezTo>
                    <a:pt x="17597" y="6745"/>
                    <a:pt x="17597" y="6745"/>
                    <a:pt x="17597" y="6745"/>
                  </a:cubicBezTo>
                  <a:cubicBezTo>
                    <a:pt x="17597" y="6472"/>
                    <a:pt x="17597" y="6472"/>
                    <a:pt x="17597" y="6472"/>
                  </a:cubicBezTo>
                  <a:cubicBezTo>
                    <a:pt x="17597" y="7486"/>
                    <a:pt x="17453" y="8383"/>
                    <a:pt x="17129" y="9240"/>
                  </a:cubicBezTo>
                  <a:cubicBezTo>
                    <a:pt x="16804" y="10098"/>
                    <a:pt x="16335" y="10878"/>
                    <a:pt x="15722" y="11502"/>
                  </a:cubicBezTo>
                  <a:cubicBezTo>
                    <a:pt x="15181" y="12204"/>
                    <a:pt x="14496" y="12749"/>
                    <a:pt x="13703" y="13139"/>
                  </a:cubicBezTo>
                  <a:cubicBezTo>
                    <a:pt x="12946" y="13529"/>
                    <a:pt x="12116" y="13763"/>
                    <a:pt x="11215" y="13802"/>
                  </a:cubicBezTo>
                  <a:cubicBezTo>
                    <a:pt x="11215" y="20742"/>
                    <a:pt x="11215" y="20742"/>
                    <a:pt x="11215" y="20742"/>
                  </a:cubicBezTo>
                  <a:cubicBezTo>
                    <a:pt x="14424" y="20742"/>
                    <a:pt x="14424" y="20742"/>
                    <a:pt x="14424" y="20742"/>
                  </a:cubicBezTo>
                  <a:cubicBezTo>
                    <a:pt x="14424" y="21600"/>
                    <a:pt x="14424" y="21600"/>
                    <a:pt x="14424" y="21600"/>
                  </a:cubicBezTo>
                  <a:cubicBezTo>
                    <a:pt x="7176" y="21600"/>
                    <a:pt x="7176" y="21600"/>
                    <a:pt x="7176" y="21600"/>
                  </a:cubicBezTo>
                  <a:cubicBezTo>
                    <a:pt x="7176" y="20742"/>
                    <a:pt x="7176" y="20742"/>
                    <a:pt x="7176" y="20742"/>
                  </a:cubicBezTo>
                  <a:cubicBezTo>
                    <a:pt x="10385" y="20742"/>
                    <a:pt x="10385" y="20742"/>
                    <a:pt x="10385" y="20742"/>
                  </a:cubicBezTo>
                  <a:cubicBezTo>
                    <a:pt x="10385" y="13802"/>
                    <a:pt x="10385" y="13802"/>
                    <a:pt x="10385" y="13802"/>
                  </a:cubicBezTo>
                  <a:cubicBezTo>
                    <a:pt x="9520" y="13763"/>
                    <a:pt x="8690" y="13529"/>
                    <a:pt x="7897" y="13139"/>
                  </a:cubicBezTo>
                  <a:cubicBezTo>
                    <a:pt x="7104" y="12749"/>
                    <a:pt x="6455" y="12204"/>
                    <a:pt x="5878" y="11502"/>
                  </a:cubicBezTo>
                  <a:cubicBezTo>
                    <a:pt x="5265" y="10878"/>
                    <a:pt x="4832" y="10098"/>
                    <a:pt x="4508" y="9240"/>
                  </a:cubicBezTo>
                  <a:cubicBezTo>
                    <a:pt x="4147" y="8383"/>
                    <a:pt x="4003" y="7486"/>
                    <a:pt x="4003" y="6472"/>
                  </a:cubicBezTo>
                  <a:cubicBezTo>
                    <a:pt x="4003" y="6745"/>
                    <a:pt x="4003" y="6745"/>
                    <a:pt x="4003" y="6745"/>
                  </a:cubicBezTo>
                  <a:cubicBezTo>
                    <a:pt x="469" y="2924"/>
                    <a:pt x="469" y="2924"/>
                    <a:pt x="469" y="2924"/>
                  </a:cubicBezTo>
                  <a:cubicBezTo>
                    <a:pt x="325" y="2768"/>
                    <a:pt x="216" y="2573"/>
                    <a:pt x="108" y="2378"/>
                  </a:cubicBezTo>
                  <a:cubicBezTo>
                    <a:pt x="36" y="2183"/>
                    <a:pt x="0" y="1949"/>
                    <a:pt x="0" y="1716"/>
                  </a:cubicBezTo>
                  <a:cubicBezTo>
                    <a:pt x="0" y="1482"/>
                    <a:pt x="36" y="1248"/>
                    <a:pt x="108" y="1014"/>
                  </a:cubicBezTo>
                  <a:cubicBezTo>
                    <a:pt x="216" y="819"/>
                    <a:pt x="325" y="624"/>
                    <a:pt x="469" y="507"/>
                  </a:cubicBezTo>
                  <a:cubicBezTo>
                    <a:pt x="613" y="312"/>
                    <a:pt x="757" y="195"/>
                    <a:pt x="974" y="117"/>
                  </a:cubicBezTo>
                  <a:cubicBezTo>
                    <a:pt x="1190" y="39"/>
                    <a:pt x="1370" y="0"/>
                    <a:pt x="1587" y="0"/>
                  </a:cubicBezTo>
                  <a:cubicBezTo>
                    <a:pt x="1623" y="0"/>
                    <a:pt x="1659" y="0"/>
                    <a:pt x="1695" y="0"/>
                  </a:cubicBezTo>
                  <a:cubicBezTo>
                    <a:pt x="17597" y="0"/>
                    <a:pt x="17597" y="0"/>
                    <a:pt x="17597" y="0"/>
                  </a:cubicBezTo>
                  <a:cubicBezTo>
                    <a:pt x="19905" y="0"/>
                    <a:pt x="19905" y="0"/>
                    <a:pt x="19905" y="0"/>
                  </a:cubicBezTo>
                  <a:cubicBezTo>
                    <a:pt x="19941" y="0"/>
                    <a:pt x="19977" y="0"/>
                    <a:pt x="20013" y="0"/>
                  </a:cubicBezTo>
                  <a:close/>
                  <a:moveTo>
                    <a:pt x="4003" y="5536"/>
                  </a:moveTo>
                  <a:cubicBezTo>
                    <a:pt x="4003" y="858"/>
                    <a:pt x="4003" y="858"/>
                    <a:pt x="4003" y="858"/>
                  </a:cubicBezTo>
                  <a:cubicBezTo>
                    <a:pt x="1659" y="858"/>
                    <a:pt x="1659" y="858"/>
                    <a:pt x="1659" y="858"/>
                  </a:cubicBezTo>
                  <a:cubicBezTo>
                    <a:pt x="1587" y="858"/>
                    <a:pt x="1587" y="858"/>
                    <a:pt x="1587" y="858"/>
                  </a:cubicBezTo>
                  <a:cubicBezTo>
                    <a:pt x="1551" y="858"/>
                    <a:pt x="1551" y="858"/>
                    <a:pt x="1551" y="858"/>
                  </a:cubicBezTo>
                  <a:cubicBezTo>
                    <a:pt x="1334" y="858"/>
                    <a:pt x="1154" y="936"/>
                    <a:pt x="1010" y="1092"/>
                  </a:cubicBezTo>
                  <a:cubicBezTo>
                    <a:pt x="865" y="1287"/>
                    <a:pt x="793" y="1482"/>
                    <a:pt x="793" y="1716"/>
                  </a:cubicBezTo>
                  <a:cubicBezTo>
                    <a:pt x="793" y="1832"/>
                    <a:pt x="829" y="1910"/>
                    <a:pt x="865" y="2027"/>
                  </a:cubicBezTo>
                  <a:cubicBezTo>
                    <a:pt x="865" y="2183"/>
                    <a:pt x="938" y="2261"/>
                    <a:pt x="1046" y="2339"/>
                  </a:cubicBezTo>
                  <a:lnTo>
                    <a:pt x="4003" y="5536"/>
                  </a:lnTo>
                  <a:close/>
                  <a:moveTo>
                    <a:pt x="16804" y="6472"/>
                  </a:moveTo>
                  <a:cubicBezTo>
                    <a:pt x="16804" y="858"/>
                    <a:pt x="16804" y="858"/>
                    <a:pt x="16804" y="858"/>
                  </a:cubicBezTo>
                  <a:cubicBezTo>
                    <a:pt x="4796" y="858"/>
                    <a:pt x="4796" y="858"/>
                    <a:pt x="4796" y="858"/>
                  </a:cubicBezTo>
                  <a:cubicBezTo>
                    <a:pt x="4796" y="6472"/>
                    <a:pt x="4796" y="6472"/>
                    <a:pt x="4796" y="6472"/>
                  </a:cubicBezTo>
                  <a:cubicBezTo>
                    <a:pt x="4796" y="7369"/>
                    <a:pt x="4940" y="8188"/>
                    <a:pt x="5265" y="9006"/>
                  </a:cubicBezTo>
                  <a:cubicBezTo>
                    <a:pt x="5589" y="9786"/>
                    <a:pt x="6022" y="10488"/>
                    <a:pt x="6563" y="11073"/>
                  </a:cubicBezTo>
                  <a:cubicBezTo>
                    <a:pt x="7104" y="11658"/>
                    <a:pt x="7753" y="12126"/>
                    <a:pt x="8474" y="12477"/>
                  </a:cubicBezTo>
                  <a:cubicBezTo>
                    <a:pt x="9231" y="12827"/>
                    <a:pt x="9989" y="12983"/>
                    <a:pt x="10818" y="12983"/>
                  </a:cubicBezTo>
                  <a:cubicBezTo>
                    <a:pt x="11611" y="12983"/>
                    <a:pt x="12405" y="12827"/>
                    <a:pt x="13126" y="12477"/>
                  </a:cubicBezTo>
                  <a:cubicBezTo>
                    <a:pt x="13883" y="12126"/>
                    <a:pt x="14496" y="11658"/>
                    <a:pt x="15037" y="11073"/>
                  </a:cubicBezTo>
                  <a:cubicBezTo>
                    <a:pt x="15578" y="10488"/>
                    <a:pt x="16047" y="9786"/>
                    <a:pt x="16335" y="9006"/>
                  </a:cubicBezTo>
                  <a:cubicBezTo>
                    <a:pt x="16660" y="8188"/>
                    <a:pt x="16804" y="7369"/>
                    <a:pt x="16804" y="6472"/>
                  </a:cubicBezTo>
                  <a:close/>
                  <a:moveTo>
                    <a:pt x="20590" y="2339"/>
                  </a:moveTo>
                  <a:cubicBezTo>
                    <a:pt x="20662" y="2261"/>
                    <a:pt x="20735" y="2183"/>
                    <a:pt x="20771" y="2027"/>
                  </a:cubicBezTo>
                  <a:cubicBezTo>
                    <a:pt x="20807" y="1910"/>
                    <a:pt x="20807" y="1832"/>
                    <a:pt x="20807" y="1716"/>
                  </a:cubicBezTo>
                  <a:cubicBezTo>
                    <a:pt x="20807" y="1482"/>
                    <a:pt x="20735" y="1287"/>
                    <a:pt x="20590" y="1092"/>
                  </a:cubicBezTo>
                  <a:cubicBezTo>
                    <a:pt x="20446" y="936"/>
                    <a:pt x="20266" y="858"/>
                    <a:pt x="20049" y="858"/>
                  </a:cubicBezTo>
                  <a:cubicBezTo>
                    <a:pt x="20013" y="858"/>
                    <a:pt x="20013" y="858"/>
                    <a:pt x="20013" y="858"/>
                  </a:cubicBezTo>
                  <a:cubicBezTo>
                    <a:pt x="19977" y="858"/>
                    <a:pt x="19977" y="858"/>
                    <a:pt x="19977" y="858"/>
                  </a:cubicBezTo>
                  <a:cubicBezTo>
                    <a:pt x="17597" y="858"/>
                    <a:pt x="17597" y="858"/>
                    <a:pt x="17597" y="858"/>
                  </a:cubicBezTo>
                  <a:cubicBezTo>
                    <a:pt x="17597" y="5536"/>
                    <a:pt x="17597" y="5536"/>
                    <a:pt x="17597" y="5536"/>
                  </a:cubicBezTo>
                  <a:lnTo>
                    <a:pt x="20590" y="2339"/>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25" name="Shape 3916">
              <a:extLst>
                <a:ext uri="{FF2B5EF4-FFF2-40B4-BE49-F238E27FC236}">
                  <a16:creationId xmlns:a16="http://schemas.microsoft.com/office/drawing/2014/main" id="{460EBD8C-3E13-44BA-9A94-82A259CB0170}"/>
                </a:ext>
              </a:extLst>
            </p:cNvPr>
            <p:cNvSpPr/>
            <p:nvPr/>
          </p:nvSpPr>
          <p:spPr>
            <a:xfrm>
              <a:off x="5949207" y="2226177"/>
              <a:ext cx="290395" cy="249764"/>
            </a:xfrm>
            <a:custGeom>
              <a:avLst/>
              <a:gdLst/>
              <a:ahLst/>
              <a:cxnLst>
                <a:cxn ang="0">
                  <a:pos x="wd2" y="hd2"/>
                </a:cxn>
                <a:cxn ang="5400000">
                  <a:pos x="wd2" y="hd2"/>
                </a:cxn>
                <a:cxn ang="10800000">
                  <a:pos x="wd2" y="hd2"/>
                </a:cxn>
                <a:cxn ang="16200000">
                  <a:pos x="wd2" y="hd2"/>
                </a:cxn>
              </a:cxnLst>
              <a:rect l="0" t="0" r="r" b="b"/>
              <a:pathLst>
                <a:path w="21600" h="21600" extrusionOk="0">
                  <a:moveTo>
                    <a:pt x="18578" y="7544"/>
                  </a:moveTo>
                  <a:lnTo>
                    <a:pt x="18578" y="20670"/>
                  </a:lnTo>
                  <a:lnTo>
                    <a:pt x="20089" y="20670"/>
                  </a:lnTo>
                  <a:lnTo>
                    <a:pt x="20089" y="21600"/>
                  </a:lnTo>
                  <a:lnTo>
                    <a:pt x="1244" y="21600"/>
                  </a:lnTo>
                  <a:lnTo>
                    <a:pt x="1244" y="20670"/>
                  </a:lnTo>
                  <a:lnTo>
                    <a:pt x="2756" y="20670"/>
                  </a:lnTo>
                  <a:lnTo>
                    <a:pt x="2756" y="7544"/>
                  </a:lnTo>
                  <a:lnTo>
                    <a:pt x="0" y="7544"/>
                  </a:lnTo>
                  <a:lnTo>
                    <a:pt x="10667" y="0"/>
                  </a:lnTo>
                  <a:lnTo>
                    <a:pt x="21600" y="7544"/>
                  </a:lnTo>
                  <a:lnTo>
                    <a:pt x="18578" y="7544"/>
                  </a:lnTo>
                  <a:close/>
                  <a:moveTo>
                    <a:pt x="2667" y="6614"/>
                  </a:moveTo>
                  <a:lnTo>
                    <a:pt x="18844" y="6614"/>
                  </a:lnTo>
                  <a:lnTo>
                    <a:pt x="10667" y="1033"/>
                  </a:lnTo>
                  <a:lnTo>
                    <a:pt x="2667" y="6614"/>
                  </a:lnTo>
                  <a:close/>
                  <a:moveTo>
                    <a:pt x="3556" y="20670"/>
                  </a:moveTo>
                  <a:lnTo>
                    <a:pt x="5778" y="20670"/>
                  </a:lnTo>
                  <a:lnTo>
                    <a:pt x="5778" y="7544"/>
                  </a:lnTo>
                  <a:lnTo>
                    <a:pt x="3556" y="7544"/>
                  </a:lnTo>
                  <a:lnTo>
                    <a:pt x="3556" y="20670"/>
                  </a:lnTo>
                  <a:close/>
                  <a:moveTo>
                    <a:pt x="6489" y="20670"/>
                  </a:moveTo>
                  <a:lnTo>
                    <a:pt x="8800" y="20670"/>
                  </a:lnTo>
                  <a:lnTo>
                    <a:pt x="8800" y="7544"/>
                  </a:lnTo>
                  <a:lnTo>
                    <a:pt x="6489" y="7544"/>
                  </a:lnTo>
                  <a:lnTo>
                    <a:pt x="6489" y="20670"/>
                  </a:lnTo>
                  <a:close/>
                  <a:moveTo>
                    <a:pt x="9511" y="20670"/>
                  </a:moveTo>
                  <a:lnTo>
                    <a:pt x="11733" y="20670"/>
                  </a:lnTo>
                  <a:lnTo>
                    <a:pt x="11733" y="7544"/>
                  </a:lnTo>
                  <a:lnTo>
                    <a:pt x="9511" y="7544"/>
                  </a:lnTo>
                  <a:lnTo>
                    <a:pt x="9511" y="20670"/>
                  </a:lnTo>
                  <a:close/>
                  <a:moveTo>
                    <a:pt x="12533" y="20670"/>
                  </a:moveTo>
                  <a:lnTo>
                    <a:pt x="14844" y="20670"/>
                  </a:lnTo>
                  <a:lnTo>
                    <a:pt x="14844" y="7544"/>
                  </a:lnTo>
                  <a:lnTo>
                    <a:pt x="12533" y="7544"/>
                  </a:lnTo>
                  <a:lnTo>
                    <a:pt x="12533" y="20670"/>
                  </a:lnTo>
                  <a:close/>
                  <a:moveTo>
                    <a:pt x="15556" y="20670"/>
                  </a:moveTo>
                  <a:lnTo>
                    <a:pt x="17867" y="20670"/>
                  </a:lnTo>
                  <a:lnTo>
                    <a:pt x="17867" y="7544"/>
                  </a:lnTo>
                  <a:lnTo>
                    <a:pt x="15556" y="7544"/>
                  </a:lnTo>
                  <a:lnTo>
                    <a:pt x="15556" y="20670"/>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26" name="Shape 3917">
              <a:extLst>
                <a:ext uri="{FF2B5EF4-FFF2-40B4-BE49-F238E27FC236}">
                  <a16:creationId xmlns:a16="http://schemas.microsoft.com/office/drawing/2014/main" id="{E891EED7-0FBA-4EFA-B1CB-6422005637ED}"/>
                </a:ext>
              </a:extLst>
            </p:cNvPr>
            <p:cNvSpPr/>
            <p:nvPr/>
          </p:nvSpPr>
          <p:spPr>
            <a:xfrm>
              <a:off x="6591248" y="2229165"/>
              <a:ext cx="253348" cy="243788"/>
            </a:xfrm>
            <a:custGeom>
              <a:avLst/>
              <a:gdLst/>
              <a:ahLst/>
              <a:cxnLst>
                <a:cxn ang="0">
                  <a:pos x="wd2" y="hd2"/>
                </a:cxn>
                <a:cxn ang="5400000">
                  <a:pos x="wd2" y="hd2"/>
                </a:cxn>
                <a:cxn ang="10800000">
                  <a:pos x="wd2" y="hd2"/>
                </a:cxn>
                <a:cxn ang="16200000">
                  <a:pos x="wd2" y="hd2"/>
                </a:cxn>
              </a:cxnLst>
              <a:rect l="0" t="0" r="r" b="b"/>
              <a:pathLst>
                <a:path w="21600" h="21600" extrusionOk="0">
                  <a:moveTo>
                    <a:pt x="18136" y="18000"/>
                  </a:moveTo>
                  <a:lnTo>
                    <a:pt x="21600" y="18000"/>
                  </a:lnTo>
                  <a:lnTo>
                    <a:pt x="21600" y="18847"/>
                  </a:lnTo>
                  <a:lnTo>
                    <a:pt x="18136" y="18847"/>
                  </a:lnTo>
                  <a:lnTo>
                    <a:pt x="18136" y="21600"/>
                  </a:lnTo>
                  <a:lnTo>
                    <a:pt x="17321" y="21600"/>
                  </a:lnTo>
                  <a:lnTo>
                    <a:pt x="17321" y="18847"/>
                  </a:lnTo>
                  <a:lnTo>
                    <a:pt x="2547" y="18847"/>
                  </a:lnTo>
                  <a:lnTo>
                    <a:pt x="2547" y="3600"/>
                  </a:lnTo>
                  <a:lnTo>
                    <a:pt x="0" y="3600"/>
                  </a:lnTo>
                  <a:lnTo>
                    <a:pt x="0" y="2753"/>
                  </a:lnTo>
                  <a:lnTo>
                    <a:pt x="2547" y="2753"/>
                  </a:lnTo>
                  <a:lnTo>
                    <a:pt x="2547" y="0"/>
                  </a:lnTo>
                  <a:lnTo>
                    <a:pt x="3464" y="0"/>
                  </a:lnTo>
                  <a:lnTo>
                    <a:pt x="3464" y="2753"/>
                  </a:lnTo>
                  <a:lnTo>
                    <a:pt x="17626" y="2753"/>
                  </a:lnTo>
                  <a:lnTo>
                    <a:pt x="19053" y="1059"/>
                  </a:lnTo>
                  <a:lnTo>
                    <a:pt x="19766" y="1800"/>
                  </a:lnTo>
                  <a:lnTo>
                    <a:pt x="18136" y="3388"/>
                  </a:lnTo>
                  <a:lnTo>
                    <a:pt x="18136" y="18000"/>
                  </a:lnTo>
                  <a:close/>
                  <a:moveTo>
                    <a:pt x="16709" y="3600"/>
                  </a:moveTo>
                  <a:lnTo>
                    <a:pt x="3464" y="3600"/>
                  </a:lnTo>
                  <a:lnTo>
                    <a:pt x="3464" y="17365"/>
                  </a:lnTo>
                  <a:lnTo>
                    <a:pt x="16709" y="3600"/>
                  </a:lnTo>
                  <a:close/>
                  <a:moveTo>
                    <a:pt x="4075" y="18000"/>
                  </a:moveTo>
                  <a:lnTo>
                    <a:pt x="17321" y="18000"/>
                  </a:lnTo>
                  <a:lnTo>
                    <a:pt x="17321" y="4341"/>
                  </a:lnTo>
                  <a:lnTo>
                    <a:pt x="4075" y="18000"/>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27" name="Shape 3918">
              <a:extLst>
                <a:ext uri="{FF2B5EF4-FFF2-40B4-BE49-F238E27FC236}">
                  <a16:creationId xmlns:a16="http://schemas.microsoft.com/office/drawing/2014/main" id="{069275E2-E000-47CD-A48C-D974FA9A8E37}"/>
                </a:ext>
              </a:extLst>
            </p:cNvPr>
            <p:cNvSpPr/>
            <p:nvPr/>
          </p:nvSpPr>
          <p:spPr>
            <a:xfrm>
              <a:off x="7204606" y="2259638"/>
              <a:ext cx="273664" cy="182842"/>
            </a:xfrm>
            <a:custGeom>
              <a:avLst/>
              <a:gdLst/>
              <a:ahLst/>
              <a:cxnLst>
                <a:cxn ang="0">
                  <a:pos x="wd2" y="hd2"/>
                </a:cxn>
                <a:cxn ang="5400000">
                  <a:pos x="wd2" y="hd2"/>
                </a:cxn>
                <a:cxn ang="10800000">
                  <a:pos x="wd2" y="hd2"/>
                </a:cxn>
                <a:cxn ang="16200000">
                  <a:pos x="wd2" y="hd2"/>
                </a:cxn>
              </a:cxnLst>
              <a:rect l="0" t="0" r="r" b="b"/>
              <a:pathLst>
                <a:path w="21600" h="21600" extrusionOk="0">
                  <a:moveTo>
                    <a:pt x="20446" y="0"/>
                  </a:moveTo>
                  <a:cubicBezTo>
                    <a:pt x="20590" y="0"/>
                    <a:pt x="20735" y="0"/>
                    <a:pt x="20879" y="108"/>
                  </a:cubicBezTo>
                  <a:cubicBezTo>
                    <a:pt x="21023" y="215"/>
                    <a:pt x="21167" y="377"/>
                    <a:pt x="21275" y="539"/>
                  </a:cubicBezTo>
                  <a:cubicBezTo>
                    <a:pt x="21384" y="700"/>
                    <a:pt x="21456" y="862"/>
                    <a:pt x="21528" y="1077"/>
                  </a:cubicBezTo>
                  <a:cubicBezTo>
                    <a:pt x="21564" y="1347"/>
                    <a:pt x="21600" y="1562"/>
                    <a:pt x="21600" y="1778"/>
                  </a:cubicBezTo>
                  <a:cubicBezTo>
                    <a:pt x="21600" y="19769"/>
                    <a:pt x="21600" y="19769"/>
                    <a:pt x="21600" y="19769"/>
                  </a:cubicBezTo>
                  <a:cubicBezTo>
                    <a:pt x="21600" y="19984"/>
                    <a:pt x="21564" y="20200"/>
                    <a:pt x="21528" y="20469"/>
                  </a:cubicBezTo>
                  <a:cubicBezTo>
                    <a:pt x="21456" y="20684"/>
                    <a:pt x="21384" y="20900"/>
                    <a:pt x="21275" y="21007"/>
                  </a:cubicBezTo>
                  <a:cubicBezTo>
                    <a:pt x="21167" y="21223"/>
                    <a:pt x="21023" y="21331"/>
                    <a:pt x="20879" y="21438"/>
                  </a:cubicBezTo>
                  <a:cubicBezTo>
                    <a:pt x="20735" y="21546"/>
                    <a:pt x="20590" y="21600"/>
                    <a:pt x="20446" y="21600"/>
                  </a:cubicBezTo>
                  <a:cubicBezTo>
                    <a:pt x="1190" y="21600"/>
                    <a:pt x="1190" y="21600"/>
                    <a:pt x="1190" y="21600"/>
                  </a:cubicBezTo>
                  <a:cubicBezTo>
                    <a:pt x="1010" y="21600"/>
                    <a:pt x="865" y="21546"/>
                    <a:pt x="721" y="21438"/>
                  </a:cubicBezTo>
                  <a:cubicBezTo>
                    <a:pt x="577" y="21331"/>
                    <a:pt x="469" y="21223"/>
                    <a:pt x="325" y="21007"/>
                  </a:cubicBezTo>
                  <a:cubicBezTo>
                    <a:pt x="252" y="20900"/>
                    <a:pt x="180" y="20684"/>
                    <a:pt x="108" y="20469"/>
                  </a:cubicBezTo>
                  <a:cubicBezTo>
                    <a:pt x="36" y="20200"/>
                    <a:pt x="0" y="19984"/>
                    <a:pt x="0" y="19769"/>
                  </a:cubicBezTo>
                  <a:cubicBezTo>
                    <a:pt x="0" y="1778"/>
                    <a:pt x="0" y="1778"/>
                    <a:pt x="0" y="1778"/>
                  </a:cubicBezTo>
                  <a:cubicBezTo>
                    <a:pt x="0" y="1562"/>
                    <a:pt x="36" y="1347"/>
                    <a:pt x="108" y="1077"/>
                  </a:cubicBezTo>
                  <a:cubicBezTo>
                    <a:pt x="180" y="862"/>
                    <a:pt x="252" y="700"/>
                    <a:pt x="325" y="539"/>
                  </a:cubicBezTo>
                  <a:cubicBezTo>
                    <a:pt x="469" y="377"/>
                    <a:pt x="577" y="215"/>
                    <a:pt x="721" y="108"/>
                  </a:cubicBezTo>
                  <a:cubicBezTo>
                    <a:pt x="865" y="0"/>
                    <a:pt x="1010" y="0"/>
                    <a:pt x="1190" y="0"/>
                  </a:cubicBezTo>
                  <a:lnTo>
                    <a:pt x="20446" y="0"/>
                  </a:lnTo>
                  <a:close/>
                  <a:moveTo>
                    <a:pt x="793" y="3609"/>
                  </a:moveTo>
                  <a:cubicBezTo>
                    <a:pt x="20807" y="3609"/>
                    <a:pt x="20807" y="3609"/>
                    <a:pt x="20807" y="3609"/>
                  </a:cubicBezTo>
                  <a:cubicBezTo>
                    <a:pt x="20807" y="1778"/>
                    <a:pt x="20807" y="1778"/>
                    <a:pt x="20807" y="1778"/>
                  </a:cubicBezTo>
                  <a:cubicBezTo>
                    <a:pt x="20807" y="1670"/>
                    <a:pt x="20771" y="1508"/>
                    <a:pt x="20698" y="1400"/>
                  </a:cubicBezTo>
                  <a:cubicBezTo>
                    <a:pt x="20626" y="1293"/>
                    <a:pt x="20518" y="1239"/>
                    <a:pt x="20446" y="1239"/>
                  </a:cubicBezTo>
                  <a:cubicBezTo>
                    <a:pt x="1190" y="1239"/>
                    <a:pt x="1190" y="1239"/>
                    <a:pt x="1190" y="1239"/>
                  </a:cubicBezTo>
                  <a:cubicBezTo>
                    <a:pt x="1082" y="1239"/>
                    <a:pt x="1010" y="1293"/>
                    <a:pt x="938" y="1400"/>
                  </a:cubicBezTo>
                  <a:cubicBezTo>
                    <a:pt x="829" y="1508"/>
                    <a:pt x="793" y="1670"/>
                    <a:pt x="793" y="1778"/>
                  </a:cubicBezTo>
                  <a:lnTo>
                    <a:pt x="793" y="3609"/>
                  </a:lnTo>
                  <a:close/>
                  <a:moveTo>
                    <a:pt x="793" y="4794"/>
                  </a:moveTo>
                  <a:cubicBezTo>
                    <a:pt x="793" y="7218"/>
                    <a:pt x="793" y="7218"/>
                    <a:pt x="793" y="7218"/>
                  </a:cubicBezTo>
                  <a:cubicBezTo>
                    <a:pt x="20807" y="7218"/>
                    <a:pt x="20807" y="7218"/>
                    <a:pt x="20807" y="7218"/>
                  </a:cubicBezTo>
                  <a:cubicBezTo>
                    <a:pt x="20807" y="4794"/>
                    <a:pt x="20807" y="4794"/>
                    <a:pt x="20807" y="4794"/>
                  </a:cubicBezTo>
                  <a:lnTo>
                    <a:pt x="793" y="4794"/>
                  </a:lnTo>
                  <a:close/>
                  <a:moveTo>
                    <a:pt x="20807" y="19769"/>
                  </a:moveTo>
                  <a:cubicBezTo>
                    <a:pt x="20807" y="8403"/>
                    <a:pt x="20807" y="8403"/>
                    <a:pt x="20807" y="8403"/>
                  </a:cubicBezTo>
                  <a:cubicBezTo>
                    <a:pt x="793" y="8403"/>
                    <a:pt x="793" y="8403"/>
                    <a:pt x="793" y="8403"/>
                  </a:cubicBezTo>
                  <a:cubicBezTo>
                    <a:pt x="793" y="19769"/>
                    <a:pt x="793" y="19769"/>
                    <a:pt x="793" y="19769"/>
                  </a:cubicBezTo>
                  <a:cubicBezTo>
                    <a:pt x="793" y="19876"/>
                    <a:pt x="829" y="20038"/>
                    <a:pt x="938" y="20146"/>
                  </a:cubicBezTo>
                  <a:cubicBezTo>
                    <a:pt x="1010" y="20253"/>
                    <a:pt x="1082" y="20307"/>
                    <a:pt x="1190" y="20307"/>
                  </a:cubicBezTo>
                  <a:cubicBezTo>
                    <a:pt x="20446" y="20307"/>
                    <a:pt x="20446" y="20307"/>
                    <a:pt x="20446" y="20307"/>
                  </a:cubicBezTo>
                  <a:cubicBezTo>
                    <a:pt x="20518" y="20307"/>
                    <a:pt x="20626" y="20253"/>
                    <a:pt x="20698" y="20146"/>
                  </a:cubicBezTo>
                  <a:cubicBezTo>
                    <a:pt x="20771" y="20038"/>
                    <a:pt x="20807" y="19876"/>
                    <a:pt x="20807" y="19769"/>
                  </a:cubicBezTo>
                  <a:close/>
                  <a:moveTo>
                    <a:pt x="2416" y="13143"/>
                  </a:moveTo>
                  <a:cubicBezTo>
                    <a:pt x="2416" y="14328"/>
                    <a:pt x="2416" y="14328"/>
                    <a:pt x="2416" y="14328"/>
                  </a:cubicBezTo>
                  <a:cubicBezTo>
                    <a:pt x="7176" y="14328"/>
                    <a:pt x="7176" y="14328"/>
                    <a:pt x="7176" y="14328"/>
                  </a:cubicBezTo>
                  <a:cubicBezTo>
                    <a:pt x="7176" y="13143"/>
                    <a:pt x="7176" y="13143"/>
                    <a:pt x="7176" y="13143"/>
                  </a:cubicBezTo>
                  <a:lnTo>
                    <a:pt x="2416" y="13143"/>
                  </a:lnTo>
                  <a:close/>
                  <a:moveTo>
                    <a:pt x="2416" y="16752"/>
                  </a:moveTo>
                  <a:cubicBezTo>
                    <a:pt x="2416" y="17937"/>
                    <a:pt x="2416" y="17937"/>
                    <a:pt x="2416" y="17937"/>
                  </a:cubicBezTo>
                  <a:cubicBezTo>
                    <a:pt x="10385" y="17937"/>
                    <a:pt x="10385" y="17937"/>
                    <a:pt x="10385" y="17937"/>
                  </a:cubicBezTo>
                  <a:cubicBezTo>
                    <a:pt x="10385" y="16752"/>
                    <a:pt x="10385" y="16752"/>
                    <a:pt x="10385" y="16752"/>
                  </a:cubicBezTo>
                  <a:lnTo>
                    <a:pt x="2416" y="16752"/>
                  </a:lnTo>
                  <a:close/>
                  <a:moveTo>
                    <a:pt x="16804" y="17937"/>
                  </a:moveTo>
                  <a:cubicBezTo>
                    <a:pt x="16588" y="17937"/>
                    <a:pt x="16407" y="17829"/>
                    <a:pt x="16263" y="17614"/>
                  </a:cubicBezTo>
                  <a:cubicBezTo>
                    <a:pt x="16083" y="17399"/>
                    <a:pt x="16011" y="17129"/>
                    <a:pt x="16011" y="16806"/>
                  </a:cubicBezTo>
                  <a:cubicBezTo>
                    <a:pt x="16011" y="16752"/>
                    <a:pt x="16011" y="16752"/>
                    <a:pt x="16011" y="16752"/>
                  </a:cubicBezTo>
                  <a:cubicBezTo>
                    <a:pt x="16011" y="16429"/>
                    <a:pt x="16083" y="16106"/>
                    <a:pt x="16263" y="15890"/>
                  </a:cubicBezTo>
                  <a:cubicBezTo>
                    <a:pt x="16407" y="15675"/>
                    <a:pt x="16588" y="15567"/>
                    <a:pt x="16804" y="15567"/>
                  </a:cubicBezTo>
                  <a:cubicBezTo>
                    <a:pt x="18427" y="15567"/>
                    <a:pt x="18427" y="15567"/>
                    <a:pt x="18427" y="15567"/>
                  </a:cubicBezTo>
                  <a:cubicBezTo>
                    <a:pt x="18643" y="15567"/>
                    <a:pt x="18823" y="15675"/>
                    <a:pt x="18968" y="15890"/>
                  </a:cubicBezTo>
                  <a:cubicBezTo>
                    <a:pt x="19148" y="16106"/>
                    <a:pt x="19220" y="16429"/>
                    <a:pt x="19220" y="16752"/>
                  </a:cubicBezTo>
                  <a:cubicBezTo>
                    <a:pt x="19220" y="16806"/>
                    <a:pt x="19220" y="16806"/>
                    <a:pt x="19220" y="16806"/>
                  </a:cubicBezTo>
                  <a:cubicBezTo>
                    <a:pt x="19220" y="17129"/>
                    <a:pt x="19148" y="17399"/>
                    <a:pt x="18968" y="17614"/>
                  </a:cubicBezTo>
                  <a:cubicBezTo>
                    <a:pt x="18823" y="17829"/>
                    <a:pt x="18643" y="17937"/>
                    <a:pt x="18427" y="17937"/>
                  </a:cubicBezTo>
                  <a:lnTo>
                    <a:pt x="16804" y="17937"/>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28" name="Shape 3919">
              <a:extLst>
                <a:ext uri="{FF2B5EF4-FFF2-40B4-BE49-F238E27FC236}">
                  <a16:creationId xmlns:a16="http://schemas.microsoft.com/office/drawing/2014/main" id="{8EE3A7AA-CEFF-471F-B619-952F7871C1DA}"/>
                </a:ext>
              </a:extLst>
            </p:cNvPr>
            <p:cNvSpPr/>
            <p:nvPr/>
          </p:nvSpPr>
          <p:spPr>
            <a:xfrm>
              <a:off x="7852024" y="2217812"/>
              <a:ext cx="225863" cy="266494"/>
            </a:xfrm>
            <a:custGeom>
              <a:avLst/>
              <a:gdLst/>
              <a:ahLst/>
              <a:cxnLst>
                <a:cxn ang="0">
                  <a:pos x="wd2" y="hd2"/>
                </a:cxn>
                <a:cxn ang="5400000">
                  <a:pos x="wd2" y="hd2"/>
                </a:cxn>
                <a:cxn ang="10800000">
                  <a:pos x="wd2" y="hd2"/>
                </a:cxn>
                <a:cxn ang="16200000">
                  <a:pos x="wd2" y="hd2"/>
                </a:cxn>
              </a:cxnLst>
              <a:rect l="0" t="0" r="r" b="b"/>
              <a:pathLst>
                <a:path w="21600" h="21600" extrusionOk="0">
                  <a:moveTo>
                    <a:pt x="21600" y="4068"/>
                  </a:moveTo>
                  <a:lnTo>
                    <a:pt x="21600" y="18210"/>
                  </a:lnTo>
                  <a:lnTo>
                    <a:pt x="15771" y="18210"/>
                  </a:lnTo>
                  <a:lnTo>
                    <a:pt x="15771" y="21600"/>
                  </a:lnTo>
                  <a:lnTo>
                    <a:pt x="0" y="21600"/>
                  </a:lnTo>
                  <a:lnTo>
                    <a:pt x="0" y="3293"/>
                  </a:lnTo>
                  <a:lnTo>
                    <a:pt x="5943" y="3293"/>
                  </a:lnTo>
                  <a:lnTo>
                    <a:pt x="5943" y="0"/>
                  </a:lnTo>
                  <a:lnTo>
                    <a:pt x="16686" y="0"/>
                  </a:lnTo>
                  <a:lnTo>
                    <a:pt x="21600" y="4068"/>
                  </a:lnTo>
                  <a:close/>
                  <a:moveTo>
                    <a:pt x="1029" y="20728"/>
                  </a:moveTo>
                  <a:lnTo>
                    <a:pt x="14743" y="20728"/>
                  </a:lnTo>
                  <a:lnTo>
                    <a:pt x="14743" y="8233"/>
                  </a:lnTo>
                  <a:lnTo>
                    <a:pt x="9829" y="8233"/>
                  </a:lnTo>
                  <a:lnTo>
                    <a:pt x="9829" y="4068"/>
                  </a:lnTo>
                  <a:lnTo>
                    <a:pt x="1029" y="4068"/>
                  </a:lnTo>
                  <a:lnTo>
                    <a:pt x="1029" y="20728"/>
                  </a:lnTo>
                  <a:close/>
                  <a:moveTo>
                    <a:pt x="15771" y="17435"/>
                  </a:moveTo>
                  <a:lnTo>
                    <a:pt x="20571" y="17435"/>
                  </a:lnTo>
                  <a:lnTo>
                    <a:pt x="20571" y="4940"/>
                  </a:lnTo>
                  <a:lnTo>
                    <a:pt x="15771" y="4940"/>
                  </a:lnTo>
                  <a:lnTo>
                    <a:pt x="15771" y="775"/>
                  </a:lnTo>
                  <a:lnTo>
                    <a:pt x="6857" y="775"/>
                  </a:lnTo>
                  <a:lnTo>
                    <a:pt x="6857" y="3293"/>
                  </a:lnTo>
                  <a:lnTo>
                    <a:pt x="10857" y="3293"/>
                  </a:lnTo>
                  <a:lnTo>
                    <a:pt x="15771" y="7458"/>
                  </a:lnTo>
                  <a:lnTo>
                    <a:pt x="15771" y="17435"/>
                  </a:lnTo>
                  <a:close/>
                  <a:moveTo>
                    <a:pt x="10857" y="4456"/>
                  </a:moveTo>
                  <a:lnTo>
                    <a:pt x="10857" y="7458"/>
                  </a:lnTo>
                  <a:lnTo>
                    <a:pt x="14286" y="7458"/>
                  </a:lnTo>
                  <a:lnTo>
                    <a:pt x="10857" y="4456"/>
                  </a:lnTo>
                  <a:close/>
                  <a:moveTo>
                    <a:pt x="16686" y="1162"/>
                  </a:moveTo>
                  <a:lnTo>
                    <a:pt x="16686" y="4068"/>
                  </a:lnTo>
                  <a:lnTo>
                    <a:pt x="20229" y="4068"/>
                  </a:lnTo>
                  <a:lnTo>
                    <a:pt x="16686" y="1162"/>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29" name="Shape 3920">
              <a:extLst>
                <a:ext uri="{FF2B5EF4-FFF2-40B4-BE49-F238E27FC236}">
                  <a16:creationId xmlns:a16="http://schemas.microsoft.com/office/drawing/2014/main" id="{DFB6A491-EEA9-4E07-A792-14A83EBC3BCE}"/>
                </a:ext>
              </a:extLst>
            </p:cNvPr>
            <p:cNvSpPr/>
            <p:nvPr/>
          </p:nvSpPr>
          <p:spPr>
            <a:xfrm>
              <a:off x="8461798" y="2234542"/>
              <a:ext cx="253348" cy="233033"/>
            </a:xfrm>
            <a:custGeom>
              <a:avLst/>
              <a:gdLst/>
              <a:ahLst/>
              <a:cxnLst>
                <a:cxn ang="0">
                  <a:pos x="wd2" y="hd2"/>
                </a:cxn>
                <a:cxn ang="5400000">
                  <a:pos x="wd2" y="hd2"/>
                </a:cxn>
                <a:cxn ang="10800000">
                  <a:pos x="wd2" y="hd2"/>
                </a:cxn>
                <a:cxn ang="16200000">
                  <a:pos x="wd2" y="hd2"/>
                </a:cxn>
              </a:cxnLst>
              <a:rect l="0" t="0" r="r" b="b"/>
              <a:pathLst>
                <a:path w="21600" h="21600" extrusionOk="0">
                  <a:moveTo>
                    <a:pt x="19888" y="0"/>
                  </a:moveTo>
                  <a:cubicBezTo>
                    <a:pt x="20121" y="0"/>
                    <a:pt x="20355" y="42"/>
                    <a:pt x="20549" y="127"/>
                  </a:cubicBezTo>
                  <a:cubicBezTo>
                    <a:pt x="20783" y="212"/>
                    <a:pt x="20977" y="381"/>
                    <a:pt x="21094" y="551"/>
                  </a:cubicBezTo>
                  <a:cubicBezTo>
                    <a:pt x="21250" y="678"/>
                    <a:pt x="21405" y="889"/>
                    <a:pt x="21483" y="1144"/>
                  </a:cubicBezTo>
                  <a:cubicBezTo>
                    <a:pt x="21561" y="1355"/>
                    <a:pt x="21600" y="1609"/>
                    <a:pt x="21600" y="1864"/>
                  </a:cubicBezTo>
                  <a:cubicBezTo>
                    <a:pt x="21600" y="17873"/>
                    <a:pt x="21600" y="17873"/>
                    <a:pt x="21600" y="17873"/>
                  </a:cubicBezTo>
                  <a:cubicBezTo>
                    <a:pt x="21600" y="18127"/>
                    <a:pt x="21561" y="18381"/>
                    <a:pt x="21483" y="18593"/>
                  </a:cubicBezTo>
                  <a:cubicBezTo>
                    <a:pt x="21405" y="18847"/>
                    <a:pt x="21250" y="19059"/>
                    <a:pt x="21094" y="19186"/>
                  </a:cubicBezTo>
                  <a:cubicBezTo>
                    <a:pt x="20977" y="19355"/>
                    <a:pt x="20783" y="19525"/>
                    <a:pt x="20549" y="19609"/>
                  </a:cubicBezTo>
                  <a:cubicBezTo>
                    <a:pt x="20355" y="19694"/>
                    <a:pt x="20121" y="19736"/>
                    <a:pt x="19888" y="19736"/>
                  </a:cubicBezTo>
                  <a:cubicBezTo>
                    <a:pt x="12143" y="19736"/>
                    <a:pt x="12143" y="19736"/>
                    <a:pt x="12143" y="19736"/>
                  </a:cubicBezTo>
                  <a:cubicBezTo>
                    <a:pt x="12065" y="19736"/>
                    <a:pt x="12065" y="19736"/>
                    <a:pt x="12065" y="19736"/>
                  </a:cubicBezTo>
                  <a:cubicBezTo>
                    <a:pt x="11831" y="19736"/>
                    <a:pt x="11637" y="19821"/>
                    <a:pt x="11481" y="20033"/>
                  </a:cubicBezTo>
                  <a:cubicBezTo>
                    <a:pt x="11325" y="20202"/>
                    <a:pt x="11248" y="20414"/>
                    <a:pt x="11248" y="20668"/>
                  </a:cubicBezTo>
                  <a:cubicBezTo>
                    <a:pt x="11248" y="21134"/>
                    <a:pt x="11248" y="21134"/>
                    <a:pt x="11248" y="21134"/>
                  </a:cubicBezTo>
                  <a:cubicBezTo>
                    <a:pt x="11248" y="21600"/>
                    <a:pt x="11248" y="21600"/>
                    <a:pt x="11248" y="21600"/>
                  </a:cubicBezTo>
                  <a:cubicBezTo>
                    <a:pt x="10352" y="21600"/>
                    <a:pt x="10352" y="21600"/>
                    <a:pt x="10352" y="21600"/>
                  </a:cubicBezTo>
                  <a:cubicBezTo>
                    <a:pt x="10352" y="20668"/>
                    <a:pt x="10352" y="20668"/>
                    <a:pt x="10352" y="20668"/>
                  </a:cubicBezTo>
                  <a:cubicBezTo>
                    <a:pt x="10352" y="20414"/>
                    <a:pt x="10275" y="20202"/>
                    <a:pt x="10119" y="20033"/>
                  </a:cubicBezTo>
                  <a:cubicBezTo>
                    <a:pt x="9963" y="19821"/>
                    <a:pt x="9769" y="19736"/>
                    <a:pt x="9535" y="19736"/>
                  </a:cubicBezTo>
                  <a:cubicBezTo>
                    <a:pt x="9496" y="19736"/>
                    <a:pt x="9496" y="19736"/>
                    <a:pt x="9496" y="19736"/>
                  </a:cubicBezTo>
                  <a:cubicBezTo>
                    <a:pt x="1751" y="19736"/>
                    <a:pt x="1751" y="19736"/>
                    <a:pt x="1751" y="19736"/>
                  </a:cubicBezTo>
                  <a:cubicBezTo>
                    <a:pt x="1518" y="19736"/>
                    <a:pt x="1284" y="19694"/>
                    <a:pt x="1051" y="19609"/>
                  </a:cubicBezTo>
                  <a:cubicBezTo>
                    <a:pt x="817" y="19525"/>
                    <a:pt x="662" y="19355"/>
                    <a:pt x="506" y="19186"/>
                  </a:cubicBezTo>
                  <a:cubicBezTo>
                    <a:pt x="350" y="19059"/>
                    <a:pt x="234" y="18847"/>
                    <a:pt x="156" y="18593"/>
                  </a:cubicBezTo>
                  <a:cubicBezTo>
                    <a:pt x="39" y="18381"/>
                    <a:pt x="0" y="18127"/>
                    <a:pt x="0" y="17873"/>
                  </a:cubicBezTo>
                  <a:cubicBezTo>
                    <a:pt x="0" y="1864"/>
                    <a:pt x="0" y="1864"/>
                    <a:pt x="0" y="1864"/>
                  </a:cubicBezTo>
                  <a:cubicBezTo>
                    <a:pt x="0" y="1609"/>
                    <a:pt x="39" y="1355"/>
                    <a:pt x="156" y="1144"/>
                  </a:cubicBezTo>
                  <a:cubicBezTo>
                    <a:pt x="234" y="889"/>
                    <a:pt x="350" y="678"/>
                    <a:pt x="506" y="551"/>
                  </a:cubicBezTo>
                  <a:cubicBezTo>
                    <a:pt x="662" y="381"/>
                    <a:pt x="817" y="212"/>
                    <a:pt x="1051" y="127"/>
                  </a:cubicBezTo>
                  <a:cubicBezTo>
                    <a:pt x="1284" y="42"/>
                    <a:pt x="1518" y="0"/>
                    <a:pt x="1751" y="0"/>
                  </a:cubicBezTo>
                  <a:cubicBezTo>
                    <a:pt x="9496" y="0"/>
                    <a:pt x="9496" y="0"/>
                    <a:pt x="9496" y="0"/>
                  </a:cubicBezTo>
                  <a:cubicBezTo>
                    <a:pt x="9769" y="0"/>
                    <a:pt x="10002" y="42"/>
                    <a:pt x="10236" y="169"/>
                  </a:cubicBezTo>
                  <a:cubicBezTo>
                    <a:pt x="10430" y="254"/>
                    <a:pt x="10625" y="424"/>
                    <a:pt x="10819" y="678"/>
                  </a:cubicBezTo>
                  <a:cubicBezTo>
                    <a:pt x="10975" y="424"/>
                    <a:pt x="11170" y="254"/>
                    <a:pt x="11403" y="169"/>
                  </a:cubicBezTo>
                  <a:cubicBezTo>
                    <a:pt x="11598" y="42"/>
                    <a:pt x="11870" y="0"/>
                    <a:pt x="12143" y="0"/>
                  </a:cubicBezTo>
                  <a:lnTo>
                    <a:pt x="19888" y="0"/>
                  </a:lnTo>
                  <a:close/>
                  <a:moveTo>
                    <a:pt x="856" y="17873"/>
                  </a:moveTo>
                  <a:cubicBezTo>
                    <a:pt x="856" y="18127"/>
                    <a:pt x="973" y="18339"/>
                    <a:pt x="1129" y="18508"/>
                  </a:cubicBezTo>
                  <a:cubicBezTo>
                    <a:pt x="1284" y="18720"/>
                    <a:pt x="1518" y="18805"/>
                    <a:pt x="1751" y="18805"/>
                  </a:cubicBezTo>
                  <a:cubicBezTo>
                    <a:pt x="9496" y="18805"/>
                    <a:pt x="9496" y="18805"/>
                    <a:pt x="9496" y="18805"/>
                  </a:cubicBezTo>
                  <a:cubicBezTo>
                    <a:pt x="9730" y="18805"/>
                    <a:pt x="9924" y="18720"/>
                    <a:pt x="10080" y="18508"/>
                  </a:cubicBezTo>
                  <a:cubicBezTo>
                    <a:pt x="10275" y="18339"/>
                    <a:pt x="10352" y="18127"/>
                    <a:pt x="10352" y="17873"/>
                  </a:cubicBezTo>
                  <a:cubicBezTo>
                    <a:pt x="10352" y="1864"/>
                    <a:pt x="10352" y="1864"/>
                    <a:pt x="10352" y="1864"/>
                  </a:cubicBezTo>
                  <a:cubicBezTo>
                    <a:pt x="10352" y="1609"/>
                    <a:pt x="10275" y="1398"/>
                    <a:pt x="10080" y="1228"/>
                  </a:cubicBezTo>
                  <a:cubicBezTo>
                    <a:pt x="9924" y="1016"/>
                    <a:pt x="9730" y="932"/>
                    <a:pt x="9496" y="932"/>
                  </a:cubicBezTo>
                  <a:cubicBezTo>
                    <a:pt x="1751" y="932"/>
                    <a:pt x="1751" y="932"/>
                    <a:pt x="1751" y="932"/>
                  </a:cubicBezTo>
                  <a:cubicBezTo>
                    <a:pt x="1518" y="932"/>
                    <a:pt x="1284" y="1016"/>
                    <a:pt x="1129" y="1228"/>
                  </a:cubicBezTo>
                  <a:cubicBezTo>
                    <a:pt x="973" y="1398"/>
                    <a:pt x="856" y="1609"/>
                    <a:pt x="856" y="1864"/>
                  </a:cubicBezTo>
                  <a:lnTo>
                    <a:pt x="856" y="17873"/>
                  </a:lnTo>
                  <a:close/>
                  <a:moveTo>
                    <a:pt x="20744" y="17873"/>
                  </a:moveTo>
                  <a:cubicBezTo>
                    <a:pt x="20744" y="1864"/>
                    <a:pt x="20744" y="1864"/>
                    <a:pt x="20744" y="1864"/>
                  </a:cubicBezTo>
                  <a:cubicBezTo>
                    <a:pt x="20744" y="1609"/>
                    <a:pt x="20666" y="1398"/>
                    <a:pt x="20471" y="1228"/>
                  </a:cubicBezTo>
                  <a:cubicBezTo>
                    <a:pt x="20316" y="1016"/>
                    <a:pt x="20121" y="932"/>
                    <a:pt x="19888" y="932"/>
                  </a:cubicBezTo>
                  <a:cubicBezTo>
                    <a:pt x="12143" y="932"/>
                    <a:pt x="12143" y="932"/>
                    <a:pt x="12143" y="932"/>
                  </a:cubicBezTo>
                  <a:cubicBezTo>
                    <a:pt x="11870" y="932"/>
                    <a:pt x="11676" y="1016"/>
                    <a:pt x="11520" y="1228"/>
                  </a:cubicBezTo>
                  <a:cubicBezTo>
                    <a:pt x="11364" y="1398"/>
                    <a:pt x="11248" y="1609"/>
                    <a:pt x="11248" y="1864"/>
                  </a:cubicBezTo>
                  <a:cubicBezTo>
                    <a:pt x="11248" y="17873"/>
                    <a:pt x="11248" y="17873"/>
                    <a:pt x="11248" y="17873"/>
                  </a:cubicBezTo>
                  <a:cubicBezTo>
                    <a:pt x="11248" y="18127"/>
                    <a:pt x="11364" y="18339"/>
                    <a:pt x="11520" y="18508"/>
                  </a:cubicBezTo>
                  <a:cubicBezTo>
                    <a:pt x="11676" y="18720"/>
                    <a:pt x="11870" y="18805"/>
                    <a:pt x="12143" y="18805"/>
                  </a:cubicBezTo>
                  <a:cubicBezTo>
                    <a:pt x="19888" y="18805"/>
                    <a:pt x="19888" y="18805"/>
                    <a:pt x="19888" y="18805"/>
                  </a:cubicBezTo>
                  <a:cubicBezTo>
                    <a:pt x="20121" y="18805"/>
                    <a:pt x="20316" y="18720"/>
                    <a:pt x="20471" y="18508"/>
                  </a:cubicBezTo>
                  <a:cubicBezTo>
                    <a:pt x="20666" y="18339"/>
                    <a:pt x="20744" y="18127"/>
                    <a:pt x="20744" y="17873"/>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30" name="Shape 3921">
              <a:extLst>
                <a:ext uri="{FF2B5EF4-FFF2-40B4-BE49-F238E27FC236}">
                  <a16:creationId xmlns:a16="http://schemas.microsoft.com/office/drawing/2014/main" id="{B7998770-6AA6-4CAB-A8AC-640EA7D8731B}"/>
                </a:ext>
              </a:extLst>
            </p:cNvPr>
            <p:cNvSpPr/>
            <p:nvPr/>
          </p:nvSpPr>
          <p:spPr>
            <a:xfrm>
              <a:off x="9059622" y="2266808"/>
              <a:ext cx="304735" cy="168501"/>
            </a:xfrm>
            <a:custGeom>
              <a:avLst/>
              <a:gdLst/>
              <a:ahLst/>
              <a:cxnLst>
                <a:cxn ang="0">
                  <a:pos x="wd2" y="hd2"/>
                </a:cxn>
                <a:cxn ang="5400000">
                  <a:pos x="wd2" y="hd2"/>
                </a:cxn>
                <a:cxn ang="10800000">
                  <a:pos x="wd2" y="hd2"/>
                </a:cxn>
                <a:cxn ang="16200000">
                  <a:pos x="wd2" y="hd2"/>
                </a:cxn>
              </a:cxnLst>
              <a:rect l="0" t="0" r="r" b="b"/>
              <a:pathLst>
                <a:path w="21600" h="21600" extrusionOk="0">
                  <a:moveTo>
                    <a:pt x="17649" y="7180"/>
                  </a:moveTo>
                  <a:cubicBezTo>
                    <a:pt x="18167" y="7180"/>
                    <a:pt x="18685" y="7357"/>
                    <a:pt x="19171" y="7769"/>
                  </a:cubicBezTo>
                  <a:cubicBezTo>
                    <a:pt x="19657" y="8122"/>
                    <a:pt x="20078" y="8652"/>
                    <a:pt x="20434" y="9299"/>
                  </a:cubicBezTo>
                  <a:cubicBezTo>
                    <a:pt x="20790" y="9947"/>
                    <a:pt x="21082" y="10712"/>
                    <a:pt x="21276" y="11595"/>
                  </a:cubicBezTo>
                  <a:cubicBezTo>
                    <a:pt x="21503" y="12477"/>
                    <a:pt x="21600" y="13419"/>
                    <a:pt x="21600" y="14361"/>
                  </a:cubicBezTo>
                  <a:cubicBezTo>
                    <a:pt x="21600" y="15361"/>
                    <a:pt x="21503" y="16244"/>
                    <a:pt x="21276" y="17127"/>
                  </a:cubicBezTo>
                  <a:cubicBezTo>
                    <a:pt x="21082" y="18010"/>
                    <a:pt x="20790" y="18775"/>
                    <a:pt x="20434" y="19422"/>
                  </a:cubicBezTo>
                  <a:cubicBezTo>
                    <a:pt x="20078" y="20129"/>
                    <a:pt x="19657" y="20599"/>
                    <a:pt x="19171" y="21011"/>
                  </a:cubicBezTo>
                  <a:cubicBezTo>
                    <a:pt x="18685" y="21423"/>
                    <a:pt x="18167" y="21600"/>
                    <a:pt x="17649" y="21600"/>
                  </a:cubicBezTo>
                  <a:cubicBezTo>
                    <a:pt x="17099" y="21600"/>
                    <a:pt x="16581" y="21423"/>
                    <a:pt x="16095" y="21011"/>
                  </a:cubicBezTo>
                  <a:cubicBezTo>
                    <a:pt x="15609" y="20599"/>
                    <a:pt x="15188" y="20129"/>
                    <a:pt x="14864" y="19422"/>
                  </a:cubicBezTo>
                  <a:cubicBezTo>
                    <a:pt x="14476" y="18775"/>
                    <a:pt x="14184" y="18010"/>
                    <a:pt x="13990" y="17127"/>
                  </a:cubicBezTo>
                  <a:cubicBezTo>
                    <a:pt x="13763" y="16244"/>
                    <a:pt x="13666" y="15361"/>
                    <a:pt x="13666" y="14361"/>
                  </a:cubicBezTo>
                  <a:cubicBezTo>
                    <a:pt x="13666" y="13713"/>
                    <a:pt x="13731" y="13066"/>
                    <a:pt x="13828" y="12477"/>
                  </a:cubicBezTo>
                  <a:cubicBezTo>
                    <a:pt x="13925" y="11889"/>
                    <a:pt x="14055" y="11359"/>
                    <a:pt x="14216" y="10771"/>
                  </a:cubicBezTo>
                  <a:cubicBezTo>
                    <a:pt x="14378" y="10300"/>
                    <a:pt x="14573" y="9770"/>
                    <a:pt x="14799" y="9358"/>
                  </a:cubicBezTo>
                  <a:cubicBezTo>
                    <a:pt x="15026" y="8946"/>
                    <a:pt x="15285" y="8534"/>
                    <a:pt x="15577" y="8240"/>
                  </a:cubicBezTo>
                  <a:cubicBezTo>
                    <a:pt x="14476" y="4238"/>
                    <a:pt x="14476" y="4238"/>
                    <a:pt x="14476" y="4238"/>
                  </a:cubicBezTo>
                  <a:cubicBezTo>
                    <a:pt x="11172" y="14714"/>
                    <a:pt x="11172" y="14714"/>
                    <a:pt x="11172" y="14714"/>
                  </a:cubicBezTo>
                  <a:cubicBezTo>
                    <a:pt x="11140" y="14773"/>
                    <a:pt x="11075" y="14890"/>
                    <a:pt x="11010" y="14890"/>
                  </a:cubicBezTo>
                  <a:cubicBezTo>
                    <a:pt x="10946" y="14949"/>
                    <a:pt x="10913" y="15008"/>
                    <a:pt x="10849" y="15008"/>
                  </a:cubicBezTo>
                  <a:cubicBezTo>
                    <a:pt x="7902" y="15008"/>
                    <a:pt x="7902" y="15008"/>
                    <a:pt x="7902" y="15008"/>
                  </a:cubicBezTo>
                  <a:cubicBezTo>
                    <a:pt x="7869" y="15891"/>
                    <a:pt x="7740" y="16774"/>
                    <a:pt x="7513" y="17539"/>
                  </a:cubicBezTo>
                  <a:cubicBezTo>
                    <a:pt x="7286" y="18363"/>
                    <a:pt x="6995" y="19069"/>
                    <a:pt x="6639" y="19658"/>
                  </a:cubicBezTo>
                  <a:cubicBezTo>
                    <a:pt x="6282" y="20305"/>
                    <a:pt x="5894" y="20776"/>
                    <a:pt x="5440" y="21070"/>
                  </a:cubicBezTo>
                  <a:cubicBezTo>
                    <a:pt x="4955" y="21423"/>
                    <a:pt x="4469" y="21600"/>
                    <a:pt x="3983" y="21600"/>
                  </a:cubicBezTo>
                  <a:cubicBezTo>
                    <a:pt x="3433" y="21600"/>
                    <a:pt x="2915" y="21423"/>
                    <a:pt x="2429" y="21011"/>
                  </a:cubicBezTo>
                  <a:cubicBezTo>
                    <a:pt x="1943" y="20599"/>
                    <a:pt x="1522" y="20129"/>
                    <a:pt x="1198" y="19422"/>
                  </a:cubicBezTo>
                  <a:cubicBezTo>
                    <a:pt x="842" y="18775"/>
                    <a:pt x="551" y="18010"/>
                    <a:pt x="324" y="17127"/>
                  </a:cubicBezTo>
                  <a:cubicBezTo>
                    <a:pt x="130" y="16244"/>
                    <a:pt x="0" y="15361"/>
                    <a:pt x="0" y="14361"/>
                  </a:cubicBezTo>
                  <a:cubicBezTo>
                    <a:pt x="0" y="13419"/>
                    <a:pt x="130" y="12477"/>
                    <a:pt x="324" y="11595"/>
                  </a:cubicBezTo>
                  <a:cubicBezTo>
                    <a:pt x="551" y="10712"/>
                    <a:pt x="842" y="9947"/>
                    <a:pt x="1198" y="9299"/>
                  </a:cubicBezTo>
                  <a:cubicBezTo>
                    <a:pt x="1522" y="8652"/>
                    <a:pt x="1943" y="8122"/>
                    <a:pt x="2429" y="7769"/>
                  </a:cubicBezTo>
                  <a:cubicBezTo>
                    <a:pt x="2915" y="7357"/>
                    <a:pt x="3433" y="7180"/>
                    <a:pt x="3983" y="7180"/>
                  </a:cubicBezTo>
                  <a:cubicBezTo>
                    <a:pt x="4113" y="7180"/>
                    <a:pt x="4242" y="7180"/>
                    <a:pt x="4372" y="7239"/>
                  </a:cubicBezTo>
                  <a:cubicBezTo>
                    <a:pt x="4501" y="7239"/>
                    <a:pt x="4631" y="7298"/>
                    <a:pt x="4760" y="7357"/>
                  </a:cubicBezTo>
                  <a:cubicBezTo>
                    <a:pt x="4922" y="7357"/>
                    <a:pt x="5052" y="7475"/>
                    <a:pt x="5149" y="7534"/>
                  </a:cubicBezTo>
                  <a:cubicBezTo>
                    <a:pt x="5279" y="7592"/>
                    <a:pt x="5408" y="7710"/>
                    <a:pt x="5538" y="7769"/>
                  </a:cubicBezTo>
                  <a:cubicBezTo>
                    <a:pt x="7060" y="2943"/>
                    <a:pt x="7060" y="2943"/>
                    <a:pt x="7060" y="2943"/>
                  </a:cubicBezTo>
                  <a:cubicBezTo>
                    <a:pt x="7060" y="2884"/>
                    <a:pt x="7060" y="2884"/>
                    <a:pt x="7060" y="2884"/>
                  </a:cubicBezTo>
                  <a:cubicBezTo>
                    <a:pt x="6250" y="0"/>
                    <a:pt x="6250" y="0"/>
                    <a:pt x="6250" y="0"/>
                  </a:cubicBezTo>
                  <a:cubicBezTo>
                    <a:pt x="8646" y="0"/>
                    <a:pt x="8646" y="0"/>
                    <a:pt x="8646" y="0"/>
                  </a:cubicBezTo>
                  <a:cubicBezTo>
                    <a:pt x="8646" y="1295"/>
                    <a:pt x="8646" y="1295"/>
                    <a:pt x="8646" y="1295"/>
                  </a:cubicBezTo>
                  <a:cubicBezTo>
                    <a:pt x="7448" y="1295"/>
                    <a:pt x="7448" y="1295"/>
                    <a:pt x="7448" y="1295"/>
                  </a:cubicBezTo>
                  <a:cubicBezTo>
                    <a:pt x="7772" y="2590"/>
                    <a:pt x="7772" y="2590"/>
                    <a:pt x="7772" y="2590"/>
                  </a:cubicBezTo>
                  <a:cubicBezTo>
                    <a:pt x="14022" y="2590"/>
                    <a:pt x="14022" y="2590"/>
                    <a:pt x="14022" y="2590"/>
                  </a:cubicBezTo>
                  <a:cubicBezTo>
                    <a:pt x="13277" y="0"/>
                    <a:pt x="13277" y="0"/>
                    <a:pt x="13277" y="0"/>
                  </a:cubicBezTo>
                  <a:cubicBezTo>
                    <a:pt x="15836" y="0"/>
                    <a:pt x="15836" y="0"/>
                    <a:pt x="15836" y="0"/>
                  </a:cubicBezTo>
                  <a:cubicBezTo>
                    <a:pt x="15836" y="1295"/>
                    <a:pt x="15836" y="1295"/>
                    <a:pt x="15836" y="1295"/>
                  </a:cubicBezTo>
                  <a:cubicBezTo>
                    <a:pt x="14476" y="1295"/>
                    <a:pt x="14476" y="1295"/>
                    <a:pt x="14476" y="1295"/>
                  </a:cubicBezTo>
                  <a:cubicBezTo>
                    <a:pt x="16257" y="7651"/>
                    <a:pt x="16257" y="7651"/>
                    <a:pt x="16257" y="7651"/>
                  </a:cubicBezTo>
                  <a:cubicBezTo>
                    <a:pt x="16354" y="7592"/>
                    <a:pt x="16483" y="7534"/>
                    <a:pt x="16581" y="7475"/>
                  </a:cubicBezTo>
                  <a:cubicBezTo>
                    <a:pt x="16710" y="7416"/>
                    <a:pt x="16807" y="7357"/>
                    <a:pt x="16904" y="7357"/>
                  </a:cubicBezTo>
                  <a:cubicBezTo>
                    <a:pt x="17034" y="7298"/>
                    <a:pt x="17163" y="7239"/>
                    <a:pt x="17293" y="7239"/>
                  </a:cubicBezTo>
                  <a:cubicBezTo>
                    <a:pt x="17390" y="7180"/>
                    <a:pt x="17520" y="7180"/>
                    <a:pt x="17649" y="7180"/>
                  </a:cubicBezTo>
                  <a:close/>
                  <a:moveTo>
                    <a:pt x="3983" y="20305"/>
                  </a:moveTo>
                  <a:cubicBezTo>
                    <a:pt x="4404" y="20305"/>
                    <a:pt x="4793" y="20129"/>
                    <a:pt x="5149" y="19834"/>
                  </a:cubicBezTo>
                  <a:cubicBezTo>
                    <a:pt x="5505" y="19599"/>
                    <a:pt x="5829" y="19187"/>
                    <a:pt x="6121" y="18775"/>
                  </a:cubicBezTo>
                  <a:cubicBezTo>
                    <a:pt x="6412" y="18304"/>
                    <a:pt x="6639" y="17716"/>
                    <a:pt x="6833" y="17127"/>
                  </a:cubicBezTo>
                  <a:cubicBezTo>
                    <a:pt x="7027" y="16480"/>
                    <a:pt x="7157" y="15773"/>
                    <a:pt x="7189" y="15008"/>
                  </a:cubicBezTo>
                  <a:cubicBezTo>
                    <a:pt x="3854" y="15008"/>
                    <a:pt x="3854" y="15008"/>
                    <a:pt x="3854" y="15008"/>
                  </a:cubicBezTo>
                  <a:cubicBezTo>
                    <a:pt x="3789" y="15008"/>
                    <a:pt x="3724" y="14949"/>
                    <a:pt x="3692" y="14890"/>
                  </a:cubicBezTo>
                  <a:cubicBezTo>
                    <a:pt x="3627" y="14890"/>
                    <a:pt x="3595" y="14773"/>
                    <a:pt x="3562" y="14714"/>
                  </a:cubicBezTo>
                  <a:cubicBezTo>
                    <a:pt x="3497" y="14596"/>
                    <a:pt x="3465" y="14478"/>
                    <a:pt x="3465" y="14361"/>
                  </a:cubicBezTo>
                  <a:cubicBezTo>
                    <a:pt x="3465" y="14302"/>
                    <a:pt x="3497" y="14184"/>
                    <a:pt x="3562" y="14066"/>
                  </a:cubicBezTo>
                  <a:cubicBezTo>
                    <a:pt x="5149" y="8946"/>
                    <a:pt x="5149" y="8946"/>
                    <a:pt x="5149" y="8946"/>
                  </a:cubicBezTo>
                  <a:cubicBezTo>
                    <a:pt x="4987" y="8769"/>
                    <a:pt x="4793" y="8652"/>
                    <a:pt x="4599" y="8593"/>
                  </a:cubicBezTo>
                  <a:cubicBezTo>
                    <a:pt x="4372" y="8534"/>
                    <a:pt x="4178" y="8475"/>
                    <a:pt x="3983" y="8475"/>
                  </a:cubicBezTo>
                  <a:cubicBezTo>
                    <a:pt x="3530" y="8475"/>
                    <a:pt x="3109" y="8652"/>
                    <a:pt x="2720" y="8946"/>
                  </a:cubicBezTo>
                  <a:cubicBezTo>
                    <a:pt x="2332" y="9240"/>
                    <a:pt x="1975" y="9711"/>
                    <a:pt x="1684" y="10241"/>
                  </a:cubicBezTo>
                  <a:cubicBezTo>
                    <a:pt x="1393" y="10771"/>
                    <a:pt x="1133" y="11359"/>
                    <a:pt x="972" y="12065"/>
                  </a:cubicBezTo>
                  <a:cubicBezTo>
                    <a:pt x="810" y="12772"/>
                    <a:pt x="712" y="13537"/>
                    <a:pt x="712" y="14361"/>
                  </a:cubicBezTo>
                  <a:cubicBezTo>
                    <a:pt x="712" y="15185"/>
                    <a:pt x="810" y="15950"/>
                    <a:pt x="972" y="16656"/>
                  </a:cubicBezTo>
                  <a:cubicBezTo>
                    <a:pt x="1133" y="17421"/>
                    <a:pt x="1393" y="18010"/>
                    <a:pt x="1684" y="18540"/>
                  </a:cubicBezTo>
                  <a:cubicBezTo>
                    <a:pt x="1975" y="19069"/>
                    <a:pt x="2332" y="19540"/>
                    <a:pt x="2720" y="19834"/>
                  </a:cubicBezTo>
                  <a:cubicBezTo>
                    <a:pt x="3109" y="20129"/>
                    <a:pt x="3530" y="20305"/>
                    <a:pt x="3983" y="20305"/>
                  </a:cubicBezTo>
                  <a:close/>
                  <a:moveTo>
                    <a:pt x="7189" y="13713"/>
                  </a:moveTo>
                  <a:cubicBezTo>
                    <a:pt x="7157" y="13301"/>
                    <a:pt x="7092" y="12889"/>
                    <a:pt x="7027" y="12477"/>
                  </a:cubicBezTo>
                  <a:cubicBezTo>
                    <a:pt x="6963" y="12065"/>
                    <a:pt x="6865" y="11653"/>
                    <a:pt x="6768" y="11300"/>
                  </a:cubicBezTo>
                  <a:cubicBezTo>
                    <a:pt x="6606" y="10947"/>
                    <a:pt x="6477" y="10653"/>
                    <a:pt x="6315" y="10300"/>
                  </a:cubicBezTo>
                  <a:cubicBezTo>
                    <a:pt x="6153" y="10005"/>
                    <a:pt x="5991" y="9770"/>
                    <a:pt x="5797" y="9535"/>
                  </a:cubicBezTo>
                  <a:cubicBezTo>
                    <a:pt x="4469" y="13713"/>
                    <a:pt x="4469" y="13713"/>
                    <a:pt x="4469" y="13713"/>
                  </a:cubicBezTo>
                  <a:lnTo>
                    <a:pt x="7189" y="13713"/>
                  </a:lnTo>
                  <a:close/>
                  <a:moveTo>
                    <a:pt x="7448" y="4238"/>
                  </a:moveTo>
                  <a:cubicBezTo>
                    <a:pt x="6153" y="8416"/>
                    <a:pt x="6153" y="8416"/>
                    <a:pt x="6153" y="8416"/>
                  </a:cubicBezTo>
                  <a:cubicBezTo>
                    <a:pt x="6380" y="8711"/>
                    <a:pt x="6606" y="9064"/>
                    <a:pt x="6833" y="9417"/>
                  </a:cubicBezTo>
                  <a:cubicBezTo>
                    <a:pt x="7027" y="9829"/>
                    <a:pt x="7222" y="10241"/>
                    <a:pt x="7351" y="10653"/>
                  </a:cubicBezTo>
                  <a:cubicBezTo>
                    <a:pt x="7513" y="11065"/>
                    <a:pt x="7643" y="11595"/>
                    <a:pt x="7740" y="12065"/>
                  </a:cubicBezTo>
                  <a:cubicBezTo>
                    <a:pt x="7804" y="12595"/>
                    <a:pt x="7869" y="13125"/>
                    <a:pt x="7902" y="13713"/>
                  </a:cubicBezTo>
                  <a:cubicBezTo>
                    <a:pt x="10039" y="13713"/>
                    <a:pt x="10039" y="13713"/>
                    <a:pt x="10039" y="13713"/>
                  </a:cubicBezTo>
                  <a:lnTo>
                    <a:pt x="7448" y="4238"/>
                  </a:lnTo>
                  <a:close/>
                  <a:moveTo>
                    <a:pt x="10751" y="13301"/>
                  </a:moveTo>
                  <a:cubicBezTo>
                    <a:pt x="13763" y="3884"/>
                    <a:pt x="13763" y="3884"/>
                    <a:pt x="13763" y="3884"/>
                  </a:cubicBezTo>
                  <a:cubicBezTo>
                    <a:pt x="8161" y="3884"/>
                    <a:pt x="8161" y="3884"/>
                    <a:pt x="8161" y="3884"/>
                  </a:cubicBezTo>
                  <a:lnTo>
                    <a:pt x="10751" y="13301"/>
                  </a:lnTo>
                  <a:close/>
                  <a:moveTo>
                    <a:pt x="17649" y="20305"/>
                  </a:moveTo>
                  <a:cubicBezTo>
                    <a:pt x="18070" y="20305"/>
                    <a:pt x="18524" y="20129"/>
                    <a:pt x="18912" y="19834"/>
                  </a:cubicBezTo>
                  <a:cubicBezTo>
                    <a:pt x="19301" y="19540"/>
                    <a:pt x="19625" y="19069"/>
                    <a:pt x="19916" y="18540"/>
                  </a:cubicBezTo>
                  <a:cubicBezTo>
                    <a:pt x="20207" y="18010"/>
                    <a:pt x="20467" y="17421"/>
                    <a:pt x="20628" y="16656"/>
                  </a:cubicBezTo>
                  <a:cubicBezTo>
                    <a:pt x="20790" y="15950"/>
                    <a:pt x="20888" y="15185"/>
                    <a:pt x="20888" y="14361"/>
                  </a:cubicBezTo>
                  <a:cubicBezTo>
                    <a:pt x="20888" y="13537"/>
                    <a:pt x="20790" y="12772"/>
                    <a:pt x="20628" y="12065"/>
                  </a:cubicBezTo>
                  <a:cubicBezTo>
                    <a:pt x="20467" y="11359"/>
                    <a:pt x="20207" y="10771"/>
                    <a:pt x="19916" y="10241"/>
                  </a:cubicBezTo>
                  <a:cubicBezTo>
                    <a:pt x="19625" y="9711"/>
                    <a:pt x="19301" y="9240"/>
                    <a:pt x="18912" y="8946"/>
                  </a:cubicBezTo>
                  <a:cubicBezTo>
                    <a:pt x="18524" y="8652"/>
                    <a:pt x="18070" y="8475"/>
                    <a:pt x="17649" y="8475"/>
                  </a:cubicBezTo>
                  <a:cubicBezTo>
                    <a:pt x="17455" y="8475"/>
                    <a:pt x="17261" y="8534"/>
                    <a:pt x="17066" y="8534"/>
                  </a:cubicBezTo>
                  <a:cubicBezTo>
                    <a:pt x="16872" y="8593"/>
                    <a:pt x="16710" y="8711"/>
                    <a:pt x="16548" y="8887"/>
                  </a:cubicBezTo>
                  <a:cubicBezTo>
                    <a:pt x="18070" y="14302"/>
                    <a:pt x="18070" y="14302"/>
                    <a:pt x="18070" y="14302"/>
                  </a:cubicBezTo>
                  <a:cubicBezTo>
                    <a:pt x="17422" y="14890"/>
                    <a:pt x="17422" y="14890"/>
                    <a:pt x="17422" y="14890"/>
                  </a:cubicBezTo>
                  <a:cubicBezTo>
                    <a:pt x="15900" y="9417"/>
                    <a:pt x="15900" y="9417"/>
                    <a:pt x="15900" y="9417"/>
                  </a:cubicBezTo>
                  <a:cubicBezTo>
                    <a:pt x="15674" y="9652"/>
                    <a:pt x="15479" y="9947"/>
                    <a:pt x="15285" y="10300"/>
                  </a:cubicBezTo>
                  <a:cubicBezTo>
                    <a:pt x="15123" y="10653"/>
                    <a:pt x="14961" y="11065"/>
                    <a:pt x="14799" y="11477"/>
                  </a:cubicBezTo>
                  <a:cubicBezTo>
                    <a:pt x="14670" y="11948"/>
                    <a:pt x="14573" y="12419"/>
                    <a:pt x="14508" y="12889"/>
                  </a:cubicBezTo>
                  <a:cubicBezTo>
                    <a:pt x="14411" y="13360"/>
                    <a:pt x="14378" y="13890"/>
                    <a:pt x="14378" y="14361"/>
                  </a:cubicBezTo>
                  <a:cubicBezTo>
                    <a:pt x="14378" y="15185"/>
                    <a:pt x="14476" y="15950"/>
                    <a:pt x="14637" y="16656"/>
                  </a:cubicBezTo>
                  <a:cubicBezTo>
                    <a:pt x="14799" y="17421"/>
                    <a:pt x="15058" y="18010"/>
                    <a:pt x="15350" y="18540"/>
                  </a:cubicBezTo>
                  <a:cubicBezTo>
                    <a:pt x="15641" y="19069"/>
                    <a:pt x="15965" y="19540"/>
                    <a:pt x="16386" y="19834"/>
                  </a:cubicBezTo>
                  <a:cubicBezTo>
                    <a:pt x="16775" y="20129"/>
                    <a:pt x="17196" y="20305"/>
                    <a:pt x="17649" y="20305"/>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31" name="Shape 3922">
              <a:extLst>
                <a:ext uri="{FF2B5EF4-FFF2-40B4-BE49-F238E27FC236}">
                  <a16:creationId xmlns:a16="http://schemas.microsoft.com/office/drawing/2014/main" id="{8C30CA44-5E27-44DF-A5DB-458131C4568B}"/>
                </a:ext>
              </a:extLst>
            </p:cNvPr>
            <p:cNvSpPr/>
            <p:nvPr/>
          </p:nvSpPr>
          <p:spPr>
            <a:xfrm>
              <a:off x="9713613" y="2219007"/>
              <a:ext cx="243788" cy="264104"/>
            </a:xfrm>
            <a:custGeom>
              <a:avLst/>
              <a:gdLst/>
              <a:ahLst/>
              <a:cxnLst>
                <a:cxn ang="0">
                  <a:pos x="wd2" y="hd2"/>
                </a:cxn>
                <a:cxn ang="5400000">
                  <a:pos x="wd2" y="hd2"/>
                </a:cxn>
                <a:cxn ang="10800000">
                  <a:pos x="wd2" y="hd2"/>
                </a:cxn>
                <a:cxn ang="16200000">
                  <a:pos x="wd2" y="hd2"/>
                </a:cxn>
              </a:cxnLst>
              <a:rect l="0" t="0" r="r" b="b"/>
              <a:pathLst>
                <a:path w="21600" h="21600" extrusionOk="0">
                  <a:moveTo>
                    <a:pt x="18404" y="14985"/>
                  </a:moveTo>
                  <a:cubicBezTo>
                    <a:pt x="21600" y="17340"/>
                    <a:pt x="21600" y="17340"/>
                    <a:pt x="21600" y="17340"/>
                  </a:cubicBezTo>
                  <a:cubicBezTo>
                    <a:pt x="21600" y="18685"/>
                    <a:pt x="21600" y="18685"/>
                    <a:pt x="21600" y="18685"/>
                  </a:cubicBezTo>
                  <a:cubicBezTo>
                    <a:pt x="0" y="18685"/>
                    <a:pt x="0" y="18685"/>
                    <a:pt x="0" y="18685"/>
                  </a:cubicBezTo>
                  <a:cubicBezTo>
                    <a:pt x="0" y="17340"/>
                    <a:pt x="0" y="17340"/>
                    <a:pt x="0" y="17340"/>
                  </a:cubicBezTo>
                  <a:cubicBezTo>
                    <a:pt x="3155" y="14985"/>
                    <a:pt x="3155" y="14985"/>
                    <a:pt x="3155" y="14985"/>
                  </a:cubicBezTo>
                  <a:cubicBezTo>
                    <a:pt x="3155" y="8334"/>
                    <a:pt x="3155" y="8334"/>
                    <a:pt x="3155" y="8334"/>
                  </a:cubicBezTo>
                  <a:cubicBezTo>
                    <a:pt x="3155" y="7437"/>
                    <a:pt x="3317" y="6615"/>
                    <a:pt x="3640" y="5830"/>
                  </a:cubicBezTo>
                  <a:cubicBezTo>
                    <a:pt x="3924" y="5082"/>
                    <a:pt x="4369" y="4372"/>
                    <a:pt x="4935" y="3737"/>
                  </a:cubicBezTo>
                  <a:cubicBezTo>
                    <a:pt x="5501" y="3176"/>
                    <a:pt x="6189" y="2653"/>
                    <a:pt x="6957" y="2242"/>
                  </a:cubicBezTo>
                  <a:cubicBezTo>
                    <a:pt x="7726" y="1831"/>
                    <a:pt x="8535" y="1532"/>
                    <a:pt x="9425" y="1383"/>
                  </a:cubicBezTo>
                  <a:cubicBezTo>
                    <a:pt x="9425" y="822"/>
                    <a:pt x="9425" y="822"/>
                    <a:pt x="9425" y="822"/>
                  </a:cubicBezTo>
                  <a:cubicBezTo>
                    <a:pt x="9425" y="598"/>
                    <a:pt x="9506" y="411"/>
                    <a:pt x="9667" y="262"/>
                  </a:cubicBezTo>
                  <a:cubicBezTo>
                    <a:pt x="9870" y="75"/>
                    <a:pt x="10072" y="0"/>
                    <a:pt x="10315" y="0"/>
                  </a:cubicBezTo>
                  <a:cubicBezTo>
                    <a:pt x="11245" y="0"/>
                    <a:pt x="11245" y="0"/>
                    <a:pt x="11245" y="0"/>
                  </a:cubicBezTo>
                  <a:cubicBezTo>
                    <a:pt x="11488" y="0"/>
                    <a:pt x="11730" y="75"/>
                    <a:pt x="11892" y="262"/>
                  </a:cubicBezTo>
                  <a:cubicBezTo>
                    <a:pt x="12054" y="411"/>
                    <a:pt x="12175" y="598"/>
                    <a:pt x="12175" y="822"/>
                  </a:cubicBezTo>
                  <a:cubicBezTo>
                    <a:pt x="12175" y="1383"/>
                    <a:pt x="12175" y="1383"/>
                    <a:pt x="12175" y="1383"/>
                  </a:cubicBezTo>
                  <a:cubicBezTo>
                    <a:pt x="13025" y="1532"/>
                    <a:pt x="13874" y="1831"/>
                    <a:pt x="14643" y="2205"/>
                  </a:cubicBezTo>
                  <a:cubicBezTo>
                    <a:pt x="15411" y="2616"/>
                    <a:pt x="16058" y="3139"/>
                    <a:pt x="16625" y="3737"/>
                  </a:cubicBezTo>
                  <a:cubicBezTo>
                    <a:pt x="17191" y="4372"/>
                    <a:pt x="17636" y="5082"/>
                    <a:pt x="17960" y="5830"/>
                  </a:cubicBezTo>
                  <a:cubicBezTo>
                    <a:pt x="18283" y="6615"/>
                    <a:pt x="18404" y="7437"/>
                    <a:pt x="18404" y="8334"/>
                  </a:cubicBezTo>
                  <a:lnTo>
                    <a:pt x="18404" y="14985"/>
                  </a:lnTo>
                  <a:close/>
                  <a:moveTo>
                    <a:pt x="20670" y="17863"/>
                  </a:moveTo>
                  <a:cubicBezTo>
                    <a:pt x="20670" y="17751"/>
                    <a:pt x="20670" y="17751"/>
                    <a:pt x="20670" y="17751"/>
                  </a:cubicBezTo>
                  <a:cubicBezTo>
                    <a:pt x="17515" y="15397"/>
                    <a:pt x="17515" y="15397"/>
                    <a:pt x="17515" y="15397"/>
                  </a:cubicBezTo>
                  <a:cubicBezTo>
                    <a:pt x="17515" y="8334"/>
                    <a:pt x="17515" y="8334"/>
                    <a:pt x="17515" y="8334"/>
                  </a:cubicBezTo>
                  <a:cubicBezTo>
                    <a:pt x="17515" y="7437"/>
                    <a:pt x="17353" y="6652"/>
                    <a:pt x="16989" y="5904"/>
                  </a:cubicBezTo>
                  <a:cubicBezTo>
                    <a:pt x="16665" y="5157"/>
                    <a:pt x="16180" y="4484"/>
                    <a:pt x="15573" y="3887"/>
                  </a:cubicBezTo>
                  <a:cubicBezTo>
                    <a:pt x="14966" y="3363"/>
                    <a:pt x="14238" y="2915"/>
                    <a:pt x="13429" y="2579"/>
                  </a:cubicBezTo>
                  <a:cubicBezTo>
                    <a:pt x="12620" y="2242"/>
                    <a:pt x="11730" y="2093"/>
                    <a:pt x="10800" y="2093"/>
                  </a:cubicBezTo>
                  <a:cubicBezTo>
                    <a:pt x="9870" y="2093"/>
                    <a:pt x="9020" y="2242"/>
                    <a:pt x="8171" y="2579"/>
                  </a:cubicBezTo>
                  <a:cubicBezTo>
                    <a:pt x="7362" y="2915"/>
                    <a:pt x="6634" y="3363"/>
                    <a:pt x="6027" y="3887"/>
                  </a:cubicBezTo>
                  <a:cubicBezTo>
                    <a:pt x="5420" y="4484"/>
                    <a:pt x="4935" y="5157"/>
                    <a:pt x="4571" y="5904"/>
                  </a:cubicBezTo>
                  <a:cubicBezTo>
                    <a:pt x="4207" y="6652"/>
                    <a:pt x="4045" y="7437"/>
                    <a:pt x="4045" y="8334"/>
                  </a:cubicBezTo>
                  <a:cubicBezTo>
                    <a:pt x="4045" y="15397"/>
                    <a:pt x="4045" y="15397"/>
                    <a:pt x="4045" y="15397"/>
                  </a:cubicBezTo>
                  <a:cubicBezTo>
                    <a:pt x="890" y="17751"/>
                    <a:pt x="890" y="17751"/>
                    <a:pt x="890" y="17751"/>
                  </a:cubicBezTo>
                  <a:cubicBezTo>
                    <a:pt x="890" y="17863"/>
                    <a:pt x="890" y="17863"/>
                    <a:pt x="890" y="17863"/>
                  </a:cubicBezTo>
                  <a:lnTo>
                    <a:pt x="20670" y="17863"/>
                  </a:lnTo>
                  <a:close/>
                  <a:moveTo>
                    <a:pt x="10800" y="21600"/>
                  </a:moveTo>
                  <a:cubicBezTo>
                    <a:pt x="10476" y="21600"/>
                    <a:pt x="10193" y="21563"/>
                    <a:pt x="9910" y="21451"/>
                  </a:cubicBezTo>
                  <a:cubicBezTo>
                    <a:pt x="9667" y="21338"/>
                    <a:pt x="9425" y="21189"/>
                    <a:pt x="9222" y="20965"/>
                  </a:cubicBezTo>
                  <a:cubicBezTo>
                    <a:pt x="8980" y="20778"/>
                    <a:pt x="8818" y="20554"/>
                    <a:pt x="8697" y="20329"/>
                  </a:cubicBezTo>
                  <a:cubicBezTo>
                    <a:pt x="8575" y="20068"/>
                    <a:pt x="8535" y="19806"/>
                    <a:pt x="8535" y="19507"/>
                  </a:cubicBezTo>
                  <a:cubicBezTo>
                    <a:pt x="13065" y="19507"/>
                    <a:pt x="13065" y="19507"/>
                    <a:pt x="13065" y="19507"/>
                  </a:cubicBezTo>
                  <a:cubicBezTo>
                    <a:pt x="13065" y="19806"/>
                    <a:pt x="12984" y="20068"/>
                    <a:pt x="12863" y="20329"/>
                  </a:cubicBezTo>
                  <a:cubicBezTo>
                    <a:pt x="12742" y="20554"/>
                    <a:pt x="12580" y="20778"/>
                    <a:pt x="12378" y="20965"/>
                  </a:cubicBezTo>
                  <a:cubicBezTo>
                    <a:pt x="12175" y="21189"/>
                    <a:pt x="11933" y="21338"/>
                    <a:pt x="11649" y="21451"/>
                  </a:cubicBezTo>
                  <a:cubicBezTo>
                    <a:pt x="11407" y="21563"/>
                    <a:pt x="11083" y="21600"/>
                    <a:pt x="10800" y="21600"/>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32" name="Shape 3923">
              <a:extLst>
                <a:ext uri="{FF2B5EF4-FFF2-40B4-BE49-F238E27FC236}">
                  <a16:creationId xmlns:a16="http://schemas.microsoft.com/office/drawing/2014/main" id="{2120792F-C132-4911-879F-0109E445BC59}"/>
                </a:ext>
              </a:extLst>
            </p:cNvPr>
            <p:cNvSpPr/>
            <p:nvPr/>
          </p:nvSpPr>
          <p:spPr>
            <a:xfrm>
              <a:off x="10306656" y="2284734"/>
              <a:ext cx="304735" cy="132650"/>
            </a:xfrm>
            <a:custGeom>
              <a:avLst/>
              <a:gdLst/>
              <a:ahLst/>
              <a:cxnLst>
                <a:cxn ang="0">
                  <a:pos x="wd2" y="hd2"/>
                </a:cxn>
                <a:cxn ang="5400000">
                  <a:pos x="wd2" y="hd2"/>
                </a:cxn>
                <a:cxn ang="10800000">
                  <a:pos x="wd2" y="hd2"/>
                </a:cxn>
                <a:cxn ang="16200000">
                  <a:pos x="wd2" y="hd2"/>
                </a:cxn>
              </a:cxnLst>
              <a:rect l="0" t="0" r="r" b="b"/>
              <a:pathLst>
                <a:path w="21600" h="21600" extrusionOk="0">
                  <a:moveTo>
                    <a:pt x="0" y="2392"/>
                  </a:moveTo>
                  <a:cubicBezTo>
                    <a:pt x="0" y="2093"/>
                    <a:pt x="32" y="1794"/>
                    <a:pt x="97" y="1495"/>
                  </a:cubicBezTo>
                  <a:cubicBezTo>
                    <a:pt x="162" y="1196"/>
                    <a:pt x="227" y="972"/>
                    <a:pt x="356" y="747"/>
                  </a:cubicBezTo>
                  <a:cubicBezTo>
                    <a:pt x="421" y="523"/>
                    <a:pt x="551" y="299"/>
                    <a:pt x="680" y="149"/>
                  </a:cubicBezTo>
                  <a:cubicBezTo>
                    <a:pt x="777" y="75"/>
                    <a:pt x="939" y="0"/>
                    <a:pt x="1101" y="0"/>
                  </a:cubicBezTo>
                  <a:cubicBezTo>
                    <a:pt x="10104" y="0"/>
                    <a:pt x="10104" y="0"/>
                    <a:pt x="10104" y="0"/>
                  </a:cubicBezTo>
                  <a:cubicBezTo>
                    <a:pt x="10104" y="21600"/>
                    <a:pt x="10104" y="21600"/>
                    <a:pt x="10104" y="21600"/>
                  </a:cubicBezTo>
                  <a:cubicBezTo>
                    <a:pt x="1101" y="21600"/>
                    <a:pt x="1101" y="21600"/>
                    <a:pt x="1101" y="21600"/>
                  </a:cubicBezTo>
                  <a:cubicBezTo>
                    <a:pt x="939" y="21600"/>
                    <a:pt x="777" y="21525"/>
                    <a:pt x="680" y="21376"/>
                  </a:cubicBezTo>
                  <a:cubicBezTo>
                    <a:pt x="551" y="21226"/>
                    <a:pt x="421" y="21077"/>
                    <a:pt x="356" y="20778"/>
                  </a:cubicBezTo>
                  <a:cubicBezTo>
                    <a:pt x="227" y="20628"/>
                    <a:pt x="162" y="20329"/>
                    <a:pt x="97" y="20105"/>
                  </a:cubicBezTo>
                  <a:cubicBezTo>
                    <a:pt x="32" y="19806"/>
                    <a:pt x="0" y="19507"/>
                    <a:pt x="0" y="19134"/>
                  </a:cubicBezTo>
                  <a:lnTo>
                    <a:pt x="0" y="2392"/>
                  </a:lnTo>
                  <a:close/>
                  <a:moveTo>
                    <a:pt x="9359" y="19956"/>
                  </a:moveTo>
                  <a:cubicBezTo>
                    <a:pt x="9359" y="1644"/>
                    <a:pt x="9359" y="1644"/>
                    <a:pt x="9359" y="1644"/>
                  </a:cubicBezTo>
                  <a:cubicBezTo>
                    <a:pt x="1101" y="1644"/>
                    <a:pt x="1101" y="1644"/>
                    <a:pt x="1101" y="1644"/>
                  </a:cubicBezTo>
                  <a:cubicBezTo>
                    <a:pt x="1004" y="1644"/>
                    <a:pt x="907" y="1719"/>
                    <a:pt x="842" y="1869"/>
                  </a:cubicBezTo>
                  <a:cubicBezTo>
                    <a:pt x="777" y="2018"/>
                    <a:pt x="712" y="2242"/>
                    <a:pt x="712" y="2392"/>
                  </a:cubicBezTo>
                  <a:cubicBezTo>
                    <a:pt x="712" y="19134"/>
                    <a:pt x="712" y="19134"/>
                    <a:pt x="712" y="19134"/>
                  </a:cubicBezTo>
                  <a:cubicBezTo>
                    <a:pt x="712" y="19358"/>
                    <a:pt x="777" y="19507"/>
                    <a:pt x="842" y="19657"/>
                  </a:cubicBezTo>
                  <a:cubicBezTo>
                    <a:pt x="907" y="19806"/>
                    <a:pt x="1004" y="19956"/>
                    <a:pt x="1101" y="19956"/>
                  </a:cubicBezTo>
                  <a:lnTo>
                    <a:pt x="9359" y="19956"/>
                  </a:lnTo>
                  <a:close/>
                  <a:moveTo>
                    <a:pt x="21600" y="10763"/>
                  </a:moveTo>
                  <a:cubicBezTo>
                    <a:pt x="21600" y="11510"/>
                    <a:pt x="21535" y="12108"/>
                    <a:pt x="21438" y="12706"/>
                  </a:cubicBezTo>
                  <a:cubicBezTo>
                    <a:pt x="21309" y="13304"/>
                    <a:pt x="21179" y="13827"/>
                    <a:pt x="20952" y="14275"/>
                  </a:cubicBezTo>
                  <a:cubicBezTo>
                    <a:pt x="20758" y="14724"/>
                    <a:pt x="20531" y="15098"/>
                    <a:pt x="20272" y="15322"/>
                  </a:cubicBezTo>
                  <a:cubicBezTo>
                    <a:pt x="20013" y="15621"/>
                    <a:pt x="19722" y="15770"/>
                    <a:pt x="19463" y="15770"/>
                  </a:cubicBezTo>
                  <a:cubicBezTo>
                    <a:pt x="19463" y="19134"/>
                    <a:pt x="19463" y="19134"/>
                    <a:pt x="19463" y="19134"/>
                  </a:cubicBezTo>
                  <a:cubicBezTo>
                    <a:pt x="19463" y="19507"/>
                    <a:pt x="19430" y="19806"/>
                    <a:pt x="19366" y="20105"/>
                  </a:cubicBezTo>
                  <a:cubicBezTo>
                    <a:pt x="19301" y="20329"/>
                    <a:pt x="19236" y="20628"/>
                    <a:pt x="19139" y="20778"/>
                  </a:cubicBezTo>
                  <a:cubicBezTo>
                    <a:pt x="19042" y="21077"/>
                    <a:pt x="18912" y="21226"/>
                    <a:pt x="18783" y="21376"/>
                  </a:cubicBezTo>
                  <a:cubicBezTo>
                    <a:pt x="18685" y="21525"/>
                    <a:pt x="18524" y="21600"/>
                    <a:pt x="18394" y="21600"/>
                  </a:cubicBezTo>
                  <a:cubicBezTo>
                    <a:pt x="10816" y="21600"/>
                    <a:pt x="10816" y="21600"/>
                    <a:pt x="10816" y="21600"/>
                  </a:cubicBezTo>
                  <a:cubicBezTo>
                    <a:pt x="10816" y="19956"/>
                    <a:pt x="10816" y="19956"/>
                    <a:pt x="10816" y="19956"/>
                  </a:cubicBezTo>
                  <a:cubicBezTo>
                    <a:pt x="18394" y="19956"/>
                    <a:pt x="18394" y="19956"/>
                    <a:pt x="18394" y="19956"/>
                  </a:cubicBezTo>
                  <a:cubicBezTo>
                    <a:pt x="18491" y="19956"/>
                    <a:pt x="18556" y="19806"/>
                    <a:pt x="18621" y="19657"/>
                  </a:cubicBezTo>
                  <a:cubicBezTo>
                    <a:pt x="18685" y="19507"/>
                    <a:pt x="18718" y="19358"/>
                    <a:pt x="18718" y="19134"/>
                  </a:cubicBezTo>
                  <a:cubicBezTo>
                    <a:pt x="18718" y="2392"/>
                    <a:pt x="18718" y="2392"/>
                    <a:pt x="18718" y="2392"/>
                  </a:cubicBezTo>
                  <a:cubicBezTo>
                    <a:pt x="18718" y="2242"/>
                    <a:pt x="18685" y="2018"/>
                    <a:pt x="18621" y="1869"/>
                  </a:cubicBezTo>
                  <a:cubicBezTo>
                    <a:pt x="18556" y="1719"/>
                    <a:pt x="18491" y="1644"/>
                    <a:pt x="18394" y="1644"/>
                  </a:cubicBezTo>
                  <a:cubicBezTo>
                    <a:pt x="10816" y="1644"/>
                    <a:pt x="10816" y="1644"/>
                    <a:pt x="10816" y="1644"/>
                  </a:cubicBezTo>
                  <a:cubicBezTo>
                    <a:pt x="10816" y="0"/>
                    <a:pt x="10816" y="0"/>
                    <a:pt x="10816" y="0"/>
                  </a:cubicBezTo>
                  <a:cubicBezTo>
                    <a:pt x="18394" y="0"/>
                    <a:pt x="18394" y="0"/>
                    <a:pt x="18394" y="0"/>
                  </a:cubicBezTo>
                  <a:cubicBezTo>
                    <a:pt x="18524" y="0"/>
                    <a:pt x="18685" y="75"/>
                    <a:pt x="18783" y="149"/>
                  </a:cubicBezTo>
                  <a:cubicBezTo>
                    <a:pt x="18912" y="299"/>
                    <a:pt x="19042" y="523"/>
                    <a:pt x="19139" y="747"/>
                  </a:cubicBezTo>
                  <a:cubicBezTo>
                    <a:pt x="19236" y="972"/>
                    <a:pt x="19301" y="1196"/>
                    <a:pt x="19366" y="1495"/>
                  </a:cubicBezTo>
                  <a:cubicBezTo>
                    <a:pt x="19430" y="1794"/>
                    <a:pt x="19463" y="2093"/>
                    <a:pt x="19463" y="2392"/>
                  </a:cubicBezTo>
                  <a:cubicBezTo>
                    <a:pt x="19463" y="5830"/>
                    <a:pt x="19463" y="5830"/>
                    <a:pt x="19463" y="5830"/>
                  </a:cubicBezTo>
                  <a:cubicBezTo>
                    <a:pt x="19722" y="5830"/>
                    <a:pt x="20013" y="5979"/>
                    <a:pt x="20272" y="6203"/>
                  </a:cubicBezTo>
                  <a:cubicBezTo>
                    <a:pt x="20531" y="6428"/>
                    <a:pt x="20758" y="6801"/>
                    <a:pt x="20952" y="7250"/>
                  </a:cubicBezTo>
                  <a:cubicBezTo>
                    <a:pt x="21179" y="7698"/>
                    <a:pt x="21309" y="8221"/>
                    <a:pt x="21438" y="8819"/>
                  </a:cubicBezTo>
                  <a:cubicBezTo>
                    <a:pt x="21535" y="9417"/>
                    <a:pt x="21600" y="10090"/>
                    <a:pt x="21600" y="10763"/>
                  </a:cubicBezTo>
                  <a:close/>
                  <a:moveTo>
                    <a:pt x="19463" y="14051"/>
                  </a:moveTo>
                  <a:cubicBezTo>
                    <a:pt x="19657" y="14051"/>
                    <a:pt x="19819" y="13976"/>
                    <a:pt x="20013" y="13827"/>
                  </a:cubicBezTo>
                  <a:cubicBezTo>
                    <a:pt x="20175" y="13678"/>
                    <a:pt x="20305" y="13453"/>
                    <a:pt x="20467" y="13080"/>
                  </a:cubicBezTo>
                  <a:cubicBezTo>
                    <a:pt x="20564" y="12781"/>
                    <a:pt x="20661" y="12407"/>
                    <a:pt x="20758" y="12033"/>
                  </a:cubicBezTo>
                  <a:cubicBezTo>
                    <a:pt x="20855" y="11660"/>
                    <a:pt x="20888" y="11211"/>
                    <a:pt x="20888" y="10763"/>
                  </a:cubicBezTo>
                  <a:cubicBezTo>
                    <a:pt x="20888" y="10314"/>
                    <a:pt x="20855" y="9866"/>
                    <a:pt x="20758" y="9492"/>
                  </a:cubicBezTo>
                  <a:cubicBezTo>
                    <a:pt x="20661" y="9118"/>
                    <a:pt x="20564" y="8745"/>
                    <a:pt x="20467" y="8446"/>
                  </a:cubicBezTo>
                  <a:cubicBezTo>
                    <a:pt x="20305" y="8147"/>
                    <a:pt x="20175" y="7848"/>
                    <a:pt x="20013" y="7698"/>
                  </a:cubicBezTo>
                  <a:cubicBezTo>
                    <a:pt x="19819" y="7549"/>
                    <a:pt x="19657" y="7474"/>
                    <a:pt x="19463" y="7474"/>
                  </a:cubicBezTo>
                  <a:lnTo>
                    <a:pt x="19463" y="14051"/>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33" name="Shape 3924">
              <a:extLst>
                <a:ext uri="{FF2B5EF4-FFF2-40B4-BE49-F238E27FC236}">
                  <a16:creationId xmlns:a16="http://schemas.microsoft.com/office/drawing/2014/main" id="{66BE8D14-AC11-4289-A2F7-774DD9784895}"/>
                </a:ext>
              </a:extLst>
            </p:cNvPr>
            <p:cNvSpPr/>
            <p:nvPr/>
          </p:nvSpPr>
          <p:spPr>
            <a:xfrm>
              <a:off x="1602513" y="2763658"/>
              <a:ext cx="254544" cy="253348"/>
            </a:xfrm>
            <a:custGeom>
              <a:avLst/>
              <a:gdLst/>
              <a:ahLst/>
              <a:cxnLst>
                <a:cxn ang="0">
                  <a:pos x="wd2" y="hd2"/>
                </a:cxn>
                <a:cxn ang="5400000">
                  <a:pos x="wd2" y="hd2"/>
                </a:cxn>
                <a:cxn ang="10800000">
                  <a:pos x="wd2" y="hd2"/>
                </a:cxn>
                <a:cxn ang="16200000">
                  <a:pos x="wd2" y="hd2"/>
                </a:cxn>
              </a:cxnLst>
              <a:rect l="0" t="0" r="r" b="b"/>
              <a:pathLst>
                <a:path w="21600" h="21600" extrusionOk="0">
                  <a:moveTo>
                    <a:pt x="10819" y="0"/>
                  </a:moveTo>
                  <a:cubicBezTo>
                    <a:pt x="12298" y="0"/>
                    <a:pt x="13699" y="272"/>
                    <a:pt x="15023" y="817"/>
                  </a:cubicBezTo>
                  <a:cubicBezTo>
                    <a:pt x="16346" y="1401"/>
                    <a:pt x="17475" y="2141"/>
                    <a:pt x="18448" y="3152"/>
                  </a:cubicBezTo>
                  <a:cubicBezTo>
                    <a:pt x="19421" y="4125"/>
                    <a:pt x="20199" y="5254"/>
                    <a:pt x="20783" y="6577"/>
                  </a:cubicBezTo>
                  <a:cubicBezTo>
                    <a:pt x="21328" y="7901"/>
                    <a:pt x="21600" y="9302"/>
                    <a:pt x="21600" y="10781"/>
                  </a:cubicBezTo>
                  <a:cubicBezTo>
                    <a:pt x="21600" y="12259"/>
                    <a:pt x="21328" y="13661"/>
                    <a:pt x="20783" y="14984"/>
                  </a:cubicBezTo>
                  <a:cubicBezTo>
                    <a:pt x="20199" y="16307"/>
                    <a:pt x="19421" y="17475"/>
                    <a:pt x="18448" y="18448"/>
                  </a:cubicBezTo>
                  <a:cubicBezTo>
                    <a:pt x="17475" y="19421"/>
                    <a:pt x="16346" y="20199"/>
                    <a:pt x="15023" y="20744"/>
                  </a:cubicBezTo>
                  <a:cubicBezTo>
                    <a:pt x="13699" y="21289"/>
                    <a:pt x="12298" y="21600"/>
                    <a:pt x="10819" y="21600"/>
                  </a:cubicBezTo>
                  <a:cubicBezTo>
                    <a:pt x="9302" y="21600"/>
                    <a:pt x="7901" y="21289"/>
                    <a:pt x="6616" y="20744"/>
                  </a:cubicBezTo>
                  <a:cubicBezTo>
                    <a:pt x="5293" y="20199"/>
                    <a:pt x="4125" y="19421"/>
                    <a:pt x="3152" y="18448"/>
                  </a:cubicBezTo>
                  <a:cubicBezTo>
                    <a:pt x="2179" y="17475"/>
                    <a:pt x="1401" y="16307"/>
                    <a:pt x="856" y="14984"/>
                  </a:cubicBezTo>
                  <a:cubicBezTo>
                    <a:pt x="272" y="13661"/>
                    <a:pt x="0" y="12259"/>
                    <a:pt x="0" y="10781"/>
                  </a:cubicBezTo>
                  <a:cubicBezTo>
                    <a:pt x="0" y="9302"/>
                    <a:pt x="272" y="7901"/>
                    <a:pt x="856" y="6577"/>
                  </a:cubicBezTo>
                  <a:cubicBezTo>
                    <a:pt x="1401" y="5254"/>
                    <a:pt x="2179" y="4125"/>
                    <a:pt x="3152" y="3152"/>
                  </a:cubicBezTo>
                  <a:cubicBezTo>
                    <a:pt x="4125" y="2141"/>
                    <a:pt x="5293" y="1401"/>
                    <a:pt x="6616" y="817"/>
                  </a:cubicBezTo>
                  <a:cubicBezTo>
                    <a:pt x="7901" y="272"/>
                    <a:pt x="9302" y="0"/>
                    <a:pt x="10819" y="0"/>
                  </a:cubicBezTo>
                  <a:close/>
                  <a:moveTo>
                    <a:pt x="5955" y="2141"/>
                  </a:moveTo>
                  <a:cubicBezTo>
                    <a:pt x="5215" y="2530"/>
                    <a:pt x="4515" y="3036"/>
                    <a:pt x="3931" y="3619"/>
                  </a:cubicBezTo>
                  <a:cubicBezTo>
                    <a:pt x="3347" y="4203"/>
                    <a:pt x="2802" y="4826"/>
                    <a:pt x="2335" y="5526"/>
                  </a:cubicBezTo>
                  <a:cubicBezTo>
                    <a:pt x="1907" y="6227"/>
                    <a:pt x="1557" y="7005"/>
                    <a:pt x="1323" y="7784"/>
                  </a:cubicBezTo>
                  <a:cubicBezTo>
                    <a:pt x="1051" y="8601"/>
                    <a:pt x="895" y="9457"/>
                    <a:pt x="856" y="10314"/>
                  </a:cubicBezTo>
                  <a:cubicBezTo>
                    <a:pt x="8640" y="10314"/>
                    <a:pt x="8640" y="10314"/>
                    <a:pt x="8640" y="10314"/>
                  </a:cubicBezTo>
                  <a:cubicBezTo>
                    <a:pt x="8601" y="9613"/>
                    <a:pt x="8523" y="8912"/>
                    <a:pt x="8406" y="8173"/>
                  </a:cubicBezTo>
                  <a:cubicBezTo>
                    <a:pt x="8290" y="7434"/>
                    <a:pt x="8095" y="6733"/>
                    <a:pt x="7862" y="6032"/>
                  </a:cubicBezTo>
                  <a:cubicBezTo>
                    <a:pt x="7667" y="5332"/>
                    <a:pt x="7395" y="4670"/>
                    <a:pt x="7044" y="4009"/>
                  </a:cubicBezTo>
                  <a:cubicBezTo>
                    <a:pt x="6733" y="3347"/>
                    <a:pt x="6344" y="2724"/>
                    <a:pt x="5955" y="2141"/>
                  </a:cubicBezTo>
                  <a:close/>
                  <a:moveTo>
                    <a:pt x="856" y="11248"/>
                  </a:moveTo>
                  <a:cubicBezTo>
                    <a:pt x="895" y="12104"/>
                    <a:pt x="1051" y="12960"/>
                    <a:pt x="1323" y="13777"/>
                  </a:cubicBezTo>
                  <a:cubicBezTo>
                    <a:pt x="1557" y="14595"/>
                    <a:pt x="1907" y="15334"/>
                    <a:pt x="2413" y="16074"/>
                  </a:cubicBezTo>
                  <a:cubicBezTo>
                    <a:pt x="2841" y="16774"/>
                    <a:pt x="3347" y="17397"/>
                    <a:pt x="3931" y="17981"/>
                  </a:cubicBezTo>
                  <a:cubicBezTo>
                    <a:pt x="4515" y="18564"/>
                    <a:pt x="5215" y="19031"/>
                    <a:pt x="5955" y="19459"/>
                  </a:cubicBezTo>
                  <a:cubicBezTo>
                    <a:pt x="6344" y="18837"/>
                    <a:pt x="6733" y="18214"/>
                    <a:pt x="7044" y="17552"/>
                  </a:cubicBezTo>
                  <a:cubicBezTo>
                    <a:pt x="7395" y="16891"/>
                    <a:pt x="7667" y="16229"/>
                    <a:pt x="7862" y="15568"/>
                  </a:cubicBezTo>
                  <a:cubicBezTo>
                    <a:pt x="8095" y="14828"/>
                    <a:pt x="8290" y="14128"/>
                    <a:pt x="8406" y="13427"/>
                  </a:cubicBezTo>
                  <a:cubicBezTo>
                    <a:pt x="8562" y="12726"/>
                    <a:pt x="8640" y="11987"/>
                    <a:pt x="8640" y="11248"/>
                  </a:cubicBezTo>
                  <a:lnTo>
                    <a:pt x="856" y="11248"/>
                  </a:lnTo>
                  <a:close/>
                  <a:moveTo>
                    <a:pt x="10819" y="856"/>
                  </a:moveTo>
                  <a:cubicBezTo>
                    <a:pt x="10430" y="856"/>
                    <a:pt x="10080" y="856"/>
                    <a:pt x="9730" y="895"/>
                  </a:cubicBezTo>
                  <a:cubicBezTo>
                    <a:pt x="9379" y="934"/>
                    <a:pt x="9029" y="973"/>
                    <a:pt x="8679" y="1051"/>
                  </a:cubicBezTo>
                  <a:cubicBezTo>
                    <a:pt x="8329" y="1168"/>
                    <a:pt x="8017" y="1245"/>
                    <a:pt x="7667" y="1362"/>
                  </a:cubicBezTo>
                  <a:cubicBezTo>
                    <a:pt x="7317" y="1479"/>
                    <a:pt x="7005" y="1596"/>
                    <a:pt x="6694" y="1712"/>
                  </a:cubicBezTo>
                  <a:cubicBezTo>
                    <a:pt x="7122" y="2374"/>
                    <a:pt x="7511" y="3036"/>
                    <a:pt x="7862" y="3736"/>
                  </a:cubicBezTo>
                  <a:cubicBezTo>
                    <a:pt x="8212" y="4398"/>
                    <a:pt x="8484" y="5098"/>
                    <a:pt x="8718" y="5838"/>
                  </a:cubicBezTo>
                  <a:cubicBezTo>
                    <a:pt x="8951" y="6577"/>
                    <a:pt x="9146" y="7317"/>
                    <a:pt x="9302" y="8056"/>
                  </a:cubicBezTo>
                  <a:cubicBezTo>
                    <a:pt x="9418" y="8796"/>
                    <a:pt x="9496" y="9535"/>
                    <a:pt x="9496" y="10314"/>
                  </a:cubicBezTo>
                  <a:cubicBezTo>
                    <a:pt x="12143" y="10314"/>
                    <a:pt x="12143" y="10314"/>
                    <a:pt x="12143" y="10314"/>
                  </a:cubicBezTo>
                  <a:cubicBezTo>
                    <a:pt x="12143" y="9535"/>
                    <a:pt x="12182" y="8796"/>
                    <a:pt x="12337" y="8056"/>
                  </a:cubicBezTo>
                  <a:cubicBezTo>
                    <a:pt x="12454" y="7317"/>
                    <a:pt x="12649" y="6577"/>
                    <a:pt x="12882" y="5838"/>
                  </a:cubicBezTo>
                  <a:cubicBezTo>
                    <a:pt x="13116" y="5098"/>
                    <a:pt x="13427" y="4398"/>
                    <a:pt x="13738" y="3736"/>
                  </a:cubicBezTo>
                  <a:cubicBezTo>
                    <a:pt x="14089" y="3036"/>
                    <a:pt x="14478" y="2374"/>
                    <a:pt x="14906" y="1712"/>
                  </a:cubicBezTo>
                  <a:cubicBezTo>
                    <a:pt x="14595" y="1596"/>
                    <a:pt x="14283" y="1479"/>
                    <a:pt x="13933" y="1362"/>
                  </a:cubicBezTo>
                  <a:cubicBezTo>
                    <a:pt x="13622" y="1245"/>
                    <a:pt x="13271" y="1168"/>
                    <a:pt x="12921" y="1051"/>
                  </a:cubicBezTo>
                  <a:cubicBezTo>
                    <a:pt x="12610" y="973"/>
                    <a:pt x="12259" y="934"/>
                    <a:pt x="11909" y="895"/>
                  </a:cubicBezTo>
                  <a:cubicBezTo>
                    <a:pt x="11559" y="856"/>
                    <a:pt x="11170" y="856"/>
                    <a:pt x="10819" y="856"/>
                  </a:cubicBezTo>
                  <a:close/>
                  <a:moveTo>
                    <a:pt x="10819" y="20705"/>
                  </a:moveTo>
                  <a:cubicBezTo>
                    <a:pt x="11170" y="20705"/>
                    <a:pt x="11559" y="20705"/>
                    <a:pt x="11909" y="20666"/>
                  </a:cubicBezTo>
                  <a:cubicBezTo>
                    <a:pt x="12259" y="20627"/>
                    <a:pt x="12610" y="20588"/>
                    <a:pt x="12921" y="20510"/>
                  </a:cubicBezTo>
                  <a:cubicBezTo>
                    <a:pt x="13271" y="20432"/>
                    <a:pt x="13622" y="20316"/>
                    <a:pt x="13933" y="20199"/>
                  </a:cubicBezTo>
                  <a:cubicBezTo>
                    <a:pt x="14283" y="20121"/>
                    <a:pt x="14595" y="20004"/>
                    <a:pt x="14906" y="19849"/>
                  </a:cubicBezTo>
                  <a:cubicBezTo>
                    <a:pt x="14478" y="19226"/>
                    <a:pt x="14089" y="18564"/>
                    <a:pt x="13738" y="17864"/>
                  </a:cubicBezTo>
                  <a:cubicBezTo>
                    <a:pt x="13427" y="17163"/>
                    <a:pt x="13116" y="16463"/>
                    <a:pt x="12882" y="15762"/>
                  </a:cubicBezTo>
                  <a:cubicBezTo>
                    <a:pt x="12649" y="15023"/>
                    <a:pt x="12454" y="14283"/>
                    <a:pt x="12337" y="13505"/>
                  </a:cubicBezTo>
                  <a:cubicBezTo>
                    <a:pt x="12182" y="12765"/>
                    <a:pt x="12143" y="12026"/>
                    <a:pt x="12143" y="11248"/>
                  </a:cubicBezTo>
                  <a:cubicBezTo>
                    <a:pt x="9496" y="11248"/>
                    <a:pt x="9496" y="11248"/>
                    <a:pt x="9496" y="11248"/>
                  </a:cubicBezTo>
                  <a:cubicBezTo>
                    <a:pt x="9496" y="12026"/>
                    <a:pt x="9418" y="12765"/>
                    <a:pt x="9302" y="13505"/>
                  </a:cubicBezTo>
                  <a:cubicBezTo>
                    <a:pt x="9146" y="14283"/>
                    <a:pt x="8951" y="15023"/>
                    <a:pt x="8718" y="15762"/>
                  </a:cubicBezTo>
                  <a:cubicBezTo>
                    <a:pt x="8484" y="16463"/>
                    <a:pt x="8212" y="17163"/>
                    <a:pt x="7862" y="17864"/>
                  </a:cubicBezTo>
                  <a:cubicBezTo>
                    <a:pt x="7511" y="18564"/>
                    <a:pt x="7122" y="19226"/>
                    <a:pt x="6694" y="19849"/>
                  </a:cubicBezTo>
                  <a:cubicBezTo>
                    <a:pt x="7005" y="20004"/>
                    <a:pt x="7317" y="20121"/>
                    <a:pt x="7667" y="20199"/>
                  </a:cubicBezTo>
                  <a:cubicBezTo>
                    <a:pt x="8017" y="20316"/>
                    <a:pt x="8329" y="20432"/>
                    <a:pt x="8679" y="20510"/>
                  </a:cubicBezTo>
                  <a:cubicBezTo>
                    <a:pt x="9029" y="20588"/>
                    <a:pt x="9379" y="20627"/>
                    <a:pt x="9730" y="20666"/>
                  </a:cubicBezTo>
                  <a:cubicBezTo>
                    <a:pt x="10080" y="20705"/>
                    <a:pt x="10430" y="20705"/>
                    <a:pt x="10819" y="20705"/>
                  </a:cubicBezTo>
                  <a:close/>
                  <a:moveTo>
                    <a:pt x="20744" y="10314"/>
                  </a:moveTo>
                  <a:cubicBezTo>
                    <a:pt x="20705" y="9457"/>
                    <a:pt x="20549" y="8601"/>
                    <a:pt x="20316" y="7784"/>
                  </a:cubicBezTo>
                  <a:cubicBezTo>
                    <a:pt x="20043" y="7005"/>
                    <a:pt x="19693" y="6227"/>
                    <a:pt x="19226" y="5526"/>
                  </a:cubicBezTo>
                  <a:cubicBezTo>
                    <a:pt x="18798" y="4826"/>
                    <a:pt x="18253" y="4203"/>
                    <a:pt x="17669" y="3619"/>
                  </a:cubicBezTo>
                  <a:cubicBezTo>
                    <a:pt x="17085" y="3036"/>
                    <a:pt x="16424" y="2530"/>
                    <a:pt x="15684" y="2141"/>
                  </a:cubicBezTo>
                  <a:cubicBezTo>
                    <a:pt x="15256" y="2724"/>
                    <a:pt x="14906" y="3347"/>
                    <a:pt x="14556" y="4009"/>
                  </a:cubicBezTo>
                  <a:cubicBezTo>
                    <a:pt x="14205" y="4670"/>
                    <a:pt x="13933" y="5332"/>
                    <a:pt x="13738" y="6032"/>
                  </a:cubicBezTo>
                  <a:cubicBezTo>
                    <a:pt x="13505" y="6733"/>
                    <a:pt x="13349" y="7434"/>
                    <a:pt x="13232" y="8173"/>
                  </a:cubicBezTo>
                  <a:cubicBezTo>
                    <a:pt x="13077" y="8912"/>
                    <a:pt x="13038" y="9613"/>
                    <a:pt x="12999" y="10314"/>
                  </a:cubicBezTo>
                  <a:lnTo>
                    <a:pt x="20744" y="10314"/>
                  </a:lnTo>
                  <a:close/>
                  <a:moveTo>
                    <a:pt x="15684" y="19459"/>
                  </a:moveTo>
                  <a:cubicBezTo>
                    <a:pt x="16424" y="19031"/>
                    <a:pt x="17085" y="18564"/>
                    <a:pt x="17669" y="17981"/>
                  </a:cubicBezTo>
                  <a:cubicBezTo>
                    <a:pt x="18253" y="17397"/>
                    <a:pt x="18798" y="16774"/>
                    <a:pt x="19226" y="16074"/>
                  </a:cubicBezTo>
                  <a:cubicBezTo>
                    <a:pt x="19654" y="15334"/>
                    <a:pt x="20004" y="14595"/>
                    <a:pt x="20277" y="13777"/>
                  </a:cubicBezTo>
                  <a:cubicBezTo>
                    <a:pt x="20549" y="12960"/>
                    <a:pt x="20705" y="12104"/>
                    <a:pt x="20744" y="11248"/>
                  </a:cubicBezTo>
                  <a:cubicBezTo>
                    <a:pt x="12999" y="11248"/>
                    <a:pt x="12999" y="11248"/>
                    <a:pt x="12999" y="11248"/>
                  </a:cubicBezTo>
                  <a:cubicBezTo>
                    <a:pt x="12999" y="11987"/>
                    <a:pt x="13038" y="12726"/>
                    <a:pt x="13194" y="13427"/>
                  </a:cubicBezTo>
                  <a:cubicBezTo>
                    <a:pt x="13310" y="14128"/>
                    <a:pt x="13505" y="14828"/>
                    <a:pt x="13738" y="15568"/>
                  </a:cubicBezTo>
                  <a:cubicBezTo>
                    <a:pt x="13933" y="16229"/>
                    <a:pt x="14205" y="16891"/>
                    <a:pt x="14556" y="17552"/>
                  </a:cubicBezTo>
                  <a:cubicBezTo>
                    <a:pt x="14906" y="18214"/>
                    <a:pt x="15256" y="18837"/>
                    <a:pt x="15684" y="19459"/>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34" name="Shape 3925">
              <a:extLst>
                <a:ext uri="{FF2B5EF4-FFF2-40B4-BE49-F238E27FC236}">
                  <a16:creationId xmlns:a16="http://schemas.microsoft.com/office/drawing/2014/main" id="{C24FE375-109C-4733-B989-7355D5EBE46A}"/>
                </a:ext>
              </a:extLst>
            </p:cNvPr>
            <p:cNvSpPr/>
            <p:nvPr/>
          </p:nvSpPr>
          <p:spPr>
            <a:xfrm>
              <a:off x="1607891" y="1728561"/>
              <a:ext cx="243788" cy="21271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5533"/>
                  </a:lnTo>
                  <a:lnTo>
                    <a:pt x="14294" y="15533"/>
                  </a:lnTo>
                  <a:lnTo>
                    <a:pt x="18953" y="21600"/>
                  </a:lnTo>
                  <a:lnTo>
                    <a:pt x="2647" y="21600"/>
                  </a:lnTo>
                  <a:lnTo>
                    <a:pt x="7306" y="15533"/>
                  </a:lnTo>
                  <a:lnTo>
                    <a:pt x="0" y="15533"/>
                  </a:lnTo>
                  <a:lnTo>
                    <a:pt x="0" y="0"/>
                  </a:lnTo>
                  <a:lnTo>
                    <a:pt x="21600" y="0"/>
                  </a:lnTo>
                  <a:close/>
                  <a:moveTo>
                    <a:pt x="20753" y="14440"/>
                  </a:moveTo>
                  <a:lnTo>
                    <a:pt x="20753" y="1092"/>
                  </a:lnTo>
                  <a:lnTo>
                    <a:pt x="953" y="1092"/>
                  </a:lnTo>
                  <a:lnTo>
                    <a:pt x="953" y="14440"/>
                  </a:lnTo>
                  <a:lnTo>
                    <a:pt x="8153" y="14440"/>
                  </a:lnTo>
                  <a:lnTo>
                    <a:pt x="10800" y="10800"/>
                  </a:lnTo>
                  <a:lnTo>
                    <a:pt x="13447" y="14440"/>
                  </a:lnTo>
                  <a:lnTo>
                    <a:pt x="20753" y="14440"/>
                  </a:lnTo>
                  <a:close/>
                  <a:moveTo>
                    <a:pt x="4765" y="20629"/>
                  </a:moveTo>
                  <a:lnTo>
                    <a:pt x="16941" y="20629"/>
                  </a:lnTo>
                  <a:lnTo>
                    <a:pt x="10800" y="12378"/>
                  </a:lnTo>
                  <a:lnTo>
                    <a:pt x="4765" y="20629"/>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35" name="Shape 3926">
              <a:extLst>
                <a:ext uri="{FF2B5EF4-FFF2-40B4-BE49-F238E27FC236}">
                  <a16:creationId xmlns:a16="http://schemas.microsoft.com/office/drawing/2014/main" id="{CCDCBA5E-A2C3-493D-BD25-94E900780D44}"/>
                </a:ext>
              </a:extLst>
            </p:cNvPr>
            <p:cNvSpPr/>
            <p:nvPr/>
          </p:nvSpPr>
          <p:spPr>
            <a:xfrm>
              <a:off x="2201532" y="2768438"/>
              <a:ext cx="303540" cy="243788"/>
            </a:xfrm>
            <a:custGeom>
              <a:avLst/>
              <a:gdLst/>
              <a:ahLst/>
              <a:cxnLst>
                <a:cxn ang="0">
                  <a:pos x="wd2" y="hd2"/>
                </a:cxn>
                <a:cxn ang="5400000">
                  <a:pos x="wd2" y="hd2"/>
                </a:cxn>
                <a:cxn ang="10800000">
                  <a:pos x="wd2" y="hd2"/>
                </a:cxn>
                <a:cxn ang="16200000">
                  <a:pos x="wd2" y="hd2"/>
                </a:cxn>
              </a:cxnLst>
              <a:rect l="0" t="0" r="r" b="b"/>
              <a:pathLst>
                <a:path w="21600" h="21600" extrusionOk="0">
                  <a:moveTo>
                    <a:pt x="17643" y="7173"/>
                  </a:moveTo>
                  <a:cubicBezTo>
                    <a:pt x="18162" y="7173"/>
                    <a:pt x="18681" y="7295"/>
                    <a:pt x="19168" y="7578"/>
                  </a:cubicBezTo>
                  <a:cubicBezTo>
                    <a:pt x="19686" y="7821"/>
                    <a:pt x="20076" y="8186"/>
                    <a:pt x="20432" y="8672"/>
                  </a:cubicBezTo>
                  <a:cubicBezTo>
                    <a:pt x="20789" y="9078"/>
                    <a:pt x="21081" y="9605"/>
                    <a:pt x="21308" y="10212"/>
                  </a:cubicBezTo>
                  <a:cubicBezTo>
                    <a:pt x="21503" y="10820"/>
                    <a:pt x="21600" y="11469"/>
                    <a:pt x="21600" y="12158"/>
                  </a:cubicBezTo>
                  <a:cubicBezTo>
                    <a:pt x="21600" y="12806"/>
                    <a:pt x="21503" y="13454"/>
                    <a:pt x="21308" y="14062"/>
                  </a:cubicBezTo>
                  <a:cubicBezTo>
                    <a:pt x="21081" y="14670"/>
                    <a:pt x="20789" y="15197"/>
                    <a:pt x="20432" y="15602"/>
                  </a:cubicBezTo>
                  <a:cubicBezTo>
                    <a:pt x="20076" y="16089"/>
                    <a:pt x="19686" y="16453"/>
                    <a:pt x="19200" y="16696"/>
                  </a:cubicBezTo>
                  <a:cubicBezTo>
                    <a:pt x="18714" y="16980"/>
                    <a:pt x="18195" y="17102"/>
                    <a:pt x="17643" y="17102"/>
                  </a:cubicBezTo>
                  <a:cubicBezTo>
                    <a:pt x="12584" y="17102"/>
                    <a:pt x="12584" y="17102"/>
                    <a:pt x="12584" y="17102"/>
                  </a:cubicBezTo>
                  <a:cubicBezTo>
                    <a:pt x="12584" y="16210"/>
                    <a:pt x="12584" y="16210"/>
                    <a:pt x="12584" y="16210"/>
                  </a:cubicBezTo>
                  <a:cubicBezTo>
                    <a:pt x="17643" y="16210"/>
                    <a:pt x="17643" y="16210"/>
                    <a:pt x="17643" y="16210"/>
                  </a:cubicBezTo>
                  <a:cubicBezTo>
                    <a:pt x="18097" y="16210"/>
                    <a:pt x="18519" y="16089"/>
                    <a:pt x="18908" y="15886"/>
                  </a:cubicBezTo>
                  <a:cubicBezTo>
                    <a:pt x="19297" y="15683"/>
                    <a:pt x="19654" y="15359"/>
                    <a:pt x="19914" y="14994"/>
                  </a:cubicBezTo>
                  <a:cubicBezTo>
                    <a:pt x="20238" y="14630"/>
                    <a:pt x="20465" y="14224"/>
                    <a:pt x="20627" y="13738"/>
                  </a:cubicBezTo>
                  <a:cubicBezTo>
                    <a:pt x="20822" y="13211"/>
                    <a:pt x="20886" y="12684"/>
                    <a:pt x="20886" y="12158"/>
                  </a:cubicBezTo>
                  <a:cubicBezTo>
                    <a:pt x="20886" y="11590"/>
                    <a:pt x="20822" y="11063"/>
                    <a:pt x="20627" y="10537"/>
                  </a:cubicBezTo>
                  <a:cubicBezTo>
                    <a:pt x="20465" y="10050"/>
                    <a:pt x="20238" y="9645"/>
                    <a:pt x="19914" y="9280"/>
                  </a:cubicBezTo>
                  <a:cubicBezTo>
                    <a:pt x="19654" y="8916"/>
                    <a:pt x="19297" y="8591"/>
                    <a:pt x="18908" y="8389"/>
                  </a:cubicBezTo>
                  <a:cubicBezTo>
                    <a:pt x="18519" y="8186"/>
                    <a:pt x="18097" y="8065"/>
                    <a:pt x="17643" y="8065"/>
                  </a:cubicBezTo>
                  <a:cubicBezTo>
                    <a:pt x="16930" y="8065"/>
                    <a:pt x="16930" y="8065"/>
                    <a:pt x="16930" y="8065"/>
                  </a:cubicBezTo>
                  <a:cubicBezTo>
                    <a:pt x="16930" y="7173"/>
                    <a:pt x="16930" y="7173"/>
                    <a:pt x="16930" y="7173"/>
                  </a:cubicBezTo>
                  <a:cubicBezTo>
                    <a:pt x="16930" y="7132"/>
                    <a:pt x="16930" y="7132"/>
                    <a:pt x="16930" y="7092"/>
                  </a:cubicBezTo>
                  <a:cubicBezTo>
                    <a:pt x="16930" y="7092"/>
                    <a:pt x="16930" y="7051"/>
                    <a:pt x="16930" y="7011"/>
                  </a:cubicBezTo>
                  <a:cubicBezTo>
                    <a:pt x="16930" y="6970"/>
                    <a:pt x="16930" y="6970"/>
                    <a:pt x="16930" y="6970"/>
                  </a:cubicBezTo>
                  <a:cubicBezTo>
                    <a:pt x="16930" y="6119"/>
                    <a:pt x="16800" y="5349"/>
                    <a:pt x="16541" y="4579"/>
                  </a:cubicBezTo>
                  <a:cubicBezTo>
                    <a:pt x="16281" y="3850"/>
                    <a:pt x="15924" y="3202"/>
                    <a:pt x="15503" y="2675"/>
                  </a:cubicBezTo>
                  <a:cubicBezTo>
                    <a:pt x="15049" y="2148"/>
                    <a:pt x="14562" y="1702"/>
                    <a:pt x="13978" y="1378"/>
                  </a:cubicBezTo>
                  <a:cubicBezTo>
                    <a:pt x="13362" y="1054"/>
                    <a:pt x="12746" y="892"/>
                    <a:pt x="12065" y="892"/>
                  </a:cubicBezTo>
                  <a:cubicBezTo>
                    <a:pt x="11578" y="892"/>
                    <a:pt x="11124" y="973"/>
                    <a:pt x="10703" y="1135"/>
                  </a:cubicBezTo>
                  <a:cubicBezTo>
                    <a:pt x="10249" y="1297"/>
                    <a:pt x="9859" y="1540"/>
                    <a:pt x="9503" y="1864"/>
                  </a:cubicBezTo>
                  <a:cubicBezTo>
                    <a:pt x="9081" y="2148"/>
                    <a:pt x="8757" y="2472"/>
                    <a:pt x="8432" y="2918"/>
                  </a:cubicBezTo>
                  <a:cubicBezTo>
                    <a:pt x="8108" y="3323"/>
                    <a:pt x="7881" y="3809"/>
                    <a:pt x="7686" y="4336"/>
                  </a:cubicBezTo>
                  <a:cubicBezTo>
                    <a:pt x="7395" y="5187"/>
                    <a:pt x="7395" y="5187"/>
                    <a:pt x="7395" y="5187"/>
                  </a:cubicBezTo>
                  <a:cubicBezTo>
                    <a:pt x="6714" y="4741"/>
                    <a:pt x="6714" y="4741"/>
                    <a:pt x="6714" y="4741"/>
                  </a:cubicBezTo>
                  <a:cubicBezTo>
                    <a:pt x="6551" y="4660"/>
                    <a:pt x="6422" y="4579"/>
                    <a:pt x="6227" y="4539"/>
                  </a:cubicBezTo>
                  <a:cubicBezTo>
                    <a:pt x="6065" y="4498"/>
                    <a:pt x="5903" y="4498"/>
                    <a:pt x="5741" y="4498"/>
                  </a:cubicBezTo>
                  <a:cubicBezTo>
                    <a:pt x="5481" y="4498"/>
                    <a:pt x="5222" y="4539"/>
                    <a:pt x="4995" y="4660"/>
                  </a:cubicBezTo>
                  <a:cubicBezTo>
                    <a:pt x="4768" y="4741"/>
                    <a:pt x="4541" y="4904"/>
                    <a:pt x="4346" y="5106"/>
                  </a:cubicBezTo>
                  <a:cubicBezTo>
                    <a:pt x="4184" y="5309"/>
                    <a:pt x="4022" y="5511"/>
                    <a:pt x="3859" y="5795"/>
                  </a:cubicBezTo>
                  <a:cubicBezTo>
                    <a:pt x="3730" y="6079"/>
                    <a:pt x="3632" y="6403"/>
                    <a:pt x="3632" y="6687"/>
                  </a:cubicBezTo>
                  <a:cubicBezTo>
                    <a:pt x="3535" y="7214"/>
                    <a:pt x="3535" y="7214"/>
                    <a:pt x="3535" y="7214"/>
                  </a:cubicBezTo>
                  <a:cubicBezTo>
                    <a:pt x="3146" y="7457"/>
                    <a:pt x="3146" y="7457"/>
                    <a:pt x="3146" y="7457"/>
                  </a:cubicBezTo>
                  <a:cubicBezTo>
                    <a:pt x="2789" y="7578"/>
                    <a:pt x="2465" y="7781"/>
                    <a:pt x="2141" y="8065"/>
                  </a:cubicBezTo>
                  <a:cubicBezTo>
                    <a:pt x="1816" y="8348"/>
                    <a:pt x="1589" y="8672"/>
                    <a:pt x="1395" y="9078"/>
                  </a:cubicBezTo>
                  <a:cubicBezTo>
                    <a:pt x="1168" y="9442"/>
                    <a:pt x="973" y="9848"/>
                    <a:pt x="876" y="10293"/>
                  </a:cubicBezTo>
                  <a:cubicBezTo>
                    <a:pt x="778" y="10739"/>
                    <a:pt x="714" y="11226"/>
                    <a:pt x="714" y="11671"/>
                  </a:cubicBezTo>
                  <a:cubicBezTo>
                    <a:pt x="714" y="12279"/>
                    <a:pt x="811" y="12887"/>
                    <a:pt x="973" y="13414"/>
                  </a:cubicBezTo>
                  <a:cubicBezTo>
                    <a:pt x="1168" y="13981"/>
                    <a:pt x="1427" y="14468"/>
                    <a:pt x="1751" y="14873"/>
                  </a:cubicBezTo>
                  <a:cubicBezTo>
                    <a:pt x="2076" y="15278"/>
                    <a:pt x="2432" y="15602"/>
                    <a:pt x="2886" y="15845"/>
                  </a:cubicBezTo>
                  <a:cubicBezTo>
                    <a:pt x="3308" y="16089"/>
                    <a:pt x="3795" y="16210"/>
                    <a:pt x="4281" y="16210"/>
                  </a:cubicBezTo>
                  <a:cubicBezTo>
                    <a:pt x="8984" y="16210"/>
                    <a:pt x="8984" y="16210"/>
                    <a:pt x="8984" y="16210"/>
                  </a:cubicBezTo>
                  <a:cubicBezTo>
                    <a:pt x="8984" y="17102"/>
                    <a:pt x="8984" y="17102"/>
                    <a:pt x="8984" y="17102"/>
                  </a:cubicBezTo>
                  <a:cubicBezTo>
                    <a:pt x="4281" y="17102"/>
                    <a:pt x="4281" y="17102"/>
                    <a:pt x="4281" y="17102"/>
                  </a:cubicBezTo>
                  <a:cubicBezTo>
                    <a:pt x="3697" y="17102"/>
                    <a:pt x="3146" y="16940"/>
                    <a:pt x="2627" y="16696"/>
                  </a:cubicBezTo>
                  <a:cubicBezTo>
                    <a:pt x="2108" y="16413"/>
                    <a:pt x="1654" y="16008"/>
                    <a:pt x="1265" y="15521"/>
                  </a:cubicBezTo>
                  <a:cubicBezTo>
                    <a:pt x="876" y="15035"/>
                    <a:pt x="551" y="14468"/>
                    <a:pt x="324" y="13819"/>
                  </a:cubicBezTo>
                  <a:cubicBezTo>
                    <a:pt x="97" y="13171"/>
                    <a:pt x="0" y="12441"/>
                    <a:pt x="0" y="11671"/>
                  </a:cubicBezTo>
                  <a:cubicBezTo>
                    <a:pt x="0" y="11104"/>
                    <a:pt x="65" y="10537"/>
                    <a:pt x="195" y="10010"/>
                  </a:cubicBezTo>
                  <a:cubicBezTo>
                    <a:pt x="324" y="9442"/>
                    <a:pt x="551" y="8956"/>
                    <a:pt x="778" y="8510"/>
                  </a:cubicBezTo>
                  <a:cubicBezTo>
                    <a:pt x="1070" y="8065"/>
                    <a:pt x="1395" y="7700"/>
                    <a:pt x="1751" y="7376"/>
                  </a:cubicBezTo>
                  <a:cubicBezTo>
                    <a:pt x="2108" y="7011"/>
                    <a:pt x="2465" y="6768"/>
                    <a:pt x="2886" y="6606"/>
                  </a:cubicBezTo>
                  <a:cubicBezTo>
                    <a:pt x="2951" y="6160"/>
                    <a:pt x="3081" y="5795"/>
                    <a:pt x="3243" y="5430"/>
                  </a:cubicBezTo>
                  <a:cubicBezTo>
                    <a:pt x="3405" y="5025"/>
                    <a:pt x="3632" y="4701"/>
                    <a:pt x="3859" y="4417"/>
                  </a:cubicBezTo>
                  <a:cubicBezTo>
                    <a:pt x="4119" y="4174"/>
                    <a:pt x="4411" y="3931"/>
                    <a:pt x="4735" y="3809"/>
                  </a:cubicBezTo>
                  <a:cubicBezTo>
                    <a:pt x="5059" y="3647"/>
                    <a:pt x="5384" y="3607"/>
                    <a:pt x="5741" y="3607"/>
                  </a:cubicBezTo>
                  <a:cubicBezTo>
                    <a:pt x="5968" y="3607"/>
                    <a:pt x="6195" y="3607"/>
                    <a:pt x="6422" y="3688"/>
                  </a:cubicBezTo>
                  <a:cubicBezTo>
                    <a:pt x="6616" y="3769"/>
                    <a:pt x="6843" y="3850"/>
                    <a:pt x="7038" y="3971"/>
                  </a:cubicBezTo>
                  <a:cubicBezTo>
                    <a:pt x="7265" y="3364"/>
                    <a:pt x="7557" y="2837"/>
                    <a:pt x="7881" y="2350"/>
                  </a:cubicBezTo>
                  <a:cubicBezTo>
                    <a:pt x="8238" y="1864"/>
                    <a:pt x="8627" y="1459"/>
                    <a:pt x="9081" y="1094"/>
                  </a:cubicBezTo>
                  <a:cubicBezTo>
                    <a:pt x="9503" y="770"/>
                    <a:pt x="9957" y="486"/>
                    <a:pt x="10476" y="284"/>
                  </a:cubicBezTo>
                  <a:cubicBezTo>
                    <a:pt x="10962" y="81"/>
                    <a:pt x="11514" y="0"/>
                    <a:pt x="12065" y="0"/>
                  </a:cubicBezTo>
                  <a:cubicBezTo>
                    <a:pt x="12811" y="0"/>
                    <a:pt x="13557" y="203"/>
                    <a:pt x="14238" y="567"/>
                  </a:cubicBezTo>
                  <a:cubicBezTo>
                    <a:pt x="14919" y="932"/>
                    <a:pt x="15535" y="1418"/>
                    <a:pt x="16022" y="2067"/>
                  </a:cubicBezTo>
                  <a:cubicBezTo>
                    <a:pt x="16541" y="2675"/>
                    <a:pt x="16930" y="3404"/>
                    <a:pt x="17222" y="4255"/>
                  </a:cubicBezTo>
                  <a:cubicBezTo>
                    <a:pt x="17514" y="5106"/>
                    <a:pt x="17643" y="6038"/>
                    <a:pt x="17643" y="6970"/>
                  </a:cubicBezTo>
                  <a:cubicBezTo>
                    <a:pt x="17643" y="7011"/>
                    <a:pt x="17643" y="7051"/>
                    <a:pt x="17643" y="7092"/>
                  </a:cubicBezTo>
                  <a:cubicBezTo>
                    <a:pt x="17643" y="7092"/>
                    <a:pt x="17643" y="7132"/>
                    <a:pt x="17643" y="7173"/>
                  </a:cubicBezTo>
                  <a:close/>
                  <a:moveTo>
                    <a:pt x="8043" y="12725"/>
                  </a:moveTo>
                  <a:cubicBezTo>
                    <a:pt x="10411" y="9807"/>
                    <a:pt x="10411" y="9807"/>
                    <a:pt x="10411" y="9807"/>
                  </a:cubicBezTo>
                  <a:cubicBezTo>
                    <a:pt x="10411" y="21600"/>
                    <a:pt x="10411" y="21600"/>
                    <a:pt x="10411" y="21600"/>
                  </a:cubicBezTo>
                  <a:cubicBezTo>
                    <a:pt x="11124" y="21600"/>
                    <a:pt x="11124" y="21600"/>
                    <a:pt x="11124" y="21600"/>
                  </a:cubicBezTo>
                  <a:cubicBezTo>
                    <a:pt x="11124" y="9807"/>
                    <a:pt x="11124" y="9807"/>
                    <a:pt x="11124" y="9807"/>
                  </a:cubicBezTo>
                  <a:cubicBezTo>
                    <a:pt x="13492" y="12725"/>
                    <a:pt x="13492" y="12725"/>
                    <a:pt x="13492" y="12725"/>
                  </a:cubicBezTo>
                  <a:cubicBezTo>
                    <a:pt x="14011" y="12077"/>
                    <a:pt x="14011" y="12077"/>
                    <a:pt x="14011" y="12077"/>
                  </a:cubicBezTo>
                  <a:cubicBezTo>
                    <a:pt x="10800" y="8065"/>
                    <a:pt x="10800" y="8065"/>
                    <a:pt x="10800" y="8065"/>
                  </a:cubicBezTo>
                  <a:cubicBezTo>
                    <a:pt x="7557" y="12077"/>
                    <a:pt x="7557" y="12077"/>
                    <a:pt x="7557" y="12077"/>
                  </a:cubicBezTo>
                  <a:cubicBezTo>
                    <a:pt x="8043" y="12765"/>
                    <a:pt x="8043" y="12765"/>
                    <a:pt x="8043" y="12765"/>
                  </a:cubicBezTo>
                  <a:lnTo>
                    <a:pt x="8043" y="12725"/>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36" name="Shape 3927">
              <a:extLst>
                <a:ext uri="{FF2B5EF4-FFF2-40B4-BE49-F238E27FC236}">
                  <a16:creationId xmlns:a16="http://schemas.microsoft.com/office/drawing/2014/main" id="{5FA9F918-A08E-4635-BF5F-D60C202845EA}"/>
                </a:ext>
              </a:extLst>
            </p:cNvPr>
            <p:cNvSpPr/>
            <p:nvPr/>
          </p:nvSpPr>
          <p:spPr>
            <a:xfrm>
              <a:off x="2825049" y="2748122"/>
              <a:ext cx="303540" cy="284419"/>
            </a:xfrm>
            <a:custGeom>
              <a:avLst/>
              <a:gdLst/>
              <a:ahLst/>
              <a:cxnLst>
                <a:cxn ang="0">
                  <a:pos x="wd2" y="hd2"/>
                </a:cxn>
                <a:cxn ang="5400000">
                  <a:pos x="wd2" y="hd2"/>
                </a:cxn>
                <a:cxn ang="10800000">
                  <a:pos x="wd2" y="hd2"/>
                </a:cxn>
                <a:cxn ang="16200000">
                  <a:pos x="wd2" y="hd2"/>
                </a:cxn>
              </a:cxnLst>
              <a:rect l="0" t="0" r="r" b="b"/>
              <a:pathLst>
                <a:path w="21600" h="21600" extrusionOk="0">
                  <a:moveTo>
                    <a:pt x="17670" y="6157"/>
                  </a:moveTo>
                  <a:cubicBezTo>
                    <a:pt x="18189" y="6157"/>
                    <a:pt x="18709" y="6261"/>
                    <a:pt x="19196" y="6504"/>
                  </a:cubicBezTo>
                  <a:cubicBezTo>
                    <a:pt x="19684" y="6713"/>
                    <a:pt x="20106" y="7026"/>
                    <a:pt x="20463" y="7443"/>
                  </a:cubicBezTo>
                  <a:cubicBezTo>
                    <a:pt x="20820" y="7791"/>
                    <a:pt x="21113" y="8243"/>
                    <a:pt x="21308" y="8765"/>
                  </a:cubicBezTo>
                  <a:cubicBezTo>
                    <a:pt x="21503" y="9287"/>
                    <a:pt x="21600" y="9843"/>
                    <a:pt x="21600" y="10435"/>
                  </a:cubicBezTo>
                  <a:cubicBezTo>
                    <a:pt x="21600" y="10991"/>
                    <a:pt x="21503" y="11548"/>
                    <a:pt x="21308" y="12035"/>
                  </a:cubicBezTo>
                  <a:cubicBezTo>
                    <a:pt x="21113" y="12557"/>
                    <a:pt x="20820" y="13009"/>
                    <a:pt x="20463" y="13391"/>
                  </a:cubicBezTo>
                  <a:cubicBezTo>
                    <a:pt x="20106" y="13809"/>
                    <a:pt x="19684" y="14122"/>
                    <a:pt x="19196" y="14330"/>
                  </a:cubicBezTo>
                  <a:cubicBezTo>
                    <a:pt x="18709" y="14574"/>
                    <a:pt x="18189" y="14678"/>
                    <a:pt x="17670" y="14678"/>
                  </a:cubicBezTo>
                  <a:cubicBezTo>
                    <a:pt x="12603" y="14678"/>
                    <a:pt x="12603" y="14678"/>
                    <a:pt x="12603" y="14678"/>
                  </a:cubicBezTo>
                  <a:cubicBezTo>
                    <a:pt x="12603" y="13913"/>
                    <a:pt x="12603" y="13913"/>
                    <a:pt x="12603" y="13913"/>
                  </a:cubicBezTo>
                  <a:cubicBezTo>
                    <a:pt x="17670" y="13913"/>
                    <a:pt x="17670" y="13913"/>
                    <a:pt x="17670" y="13913"/>
                  </a:cubicBezTo>
                  <a:cubicBezTo>
                    <a:pt x="18125" y="13913"/>
                    <a:pt x="18547" y="13809"/>
                    <a:pt x="18937" y="13600"/>
                  </a:cubicBezTo>
                  <a:cubicBezTo>
                    <a:pt x="19326" y="13426"/>
                    <a:pt x="19684" y="13183"/>
                    <a:pt x="19943" y="12870"/>
                  </a:cubicBezTo>
                  <a:cubicBezTo>
                    <a:pt x="20236" y="12557"/>
                    <a:pt x="20463" y="12209"/>
                    <a:pt x="20626" y="11791"/>
                  </a:cubicBezTo>
                  <a:cubicBezTo>
                    <a:pt x="20788" y="11339"/>
                    <a:pt x="20885" y="10887"/>
                    <a:pt x="20885" y="10435"/>
                  </a:cubicBezTo>
                  <a:cubicBezTo>
                    <a:pt x="20885" y="9948"/>
                    <a:pt x="20788" y="9496"/>
                    <a:pt x="20626" y="9043"/>
                  </a:cubicBezTo>
                  <a:cubicBezTo>
                    <a:pt x="20463" y="8626"/>
                    <a:pt x="20236" y="8278"/>
                    <a:pt x="19943" y="7965"/>
                  </a:cubicBezTo>
                  <a:cubicBezTo>
                    <a:pt x="19684" y="7652"/>
                    <a:pt x="19326" y="7374"/>
                    <a:pt x="18937" y="7200"/>
                  </a:cubicBezTo>
                  <a:cubicBezTo>
                    <a:pt x="18547" y="7026"/>
                    <a:pt x="18125" y="6922"/>
                    <a:pt x="17670" y="6922"/>
                  </a:cubicBezTo>
                  <a:cubicBezTo>
                    <a:pt x="16890" y="6922"/>
                    <a:pt x="16890" y="6922"/>
                    <a:pt x="16890" y="6922"/>
                  </a:cubicBezTo>
                  <a:cubicBezTo>
                    <a:pt x="16955" y="6157"/>
                    <a:pt x="16955" y="6157"/>
                    <a:pt x="16955" y="6157"/>
                  </a:cubicBezTo>
                  <a:cubicBezTo>
                    <a:pt x="16955" y="6122"/>
                    <a:pt x="16955" y="6122"/>
                    <a:pt x="16955" y="6087"/>
                  </a:cubicBezTo>
                  <a:cubicBezTo>
                    <a:pt x="16955" y="6087"/>
                    <a:pt x="16955" y="6052"/>
                    <a:pt x="16955" y="6017"/>
                  </a:cubicBezTo>
                  <a:cubicBezTo>
                    <a:pt x="16955" y="5983"/>
                    <a:pt x="16955" y="5983"/>
                    <a:pt x="16955" y="5983"/>
                  </a:cubicBezTo>
                  <a:cubicBezTo>
                    <a:pt x="16955" y="5252"/>
                    <a:pt x="16825" y="4591"/>
                    <a:pt x="16565" y="3930"/>
                  </a:cubicBezTo>
                  <a:cubicBezTo>
                    <a:pt x="16306" y="3304"/>
                    <a:pt x="15948" y="2748"/>
                    <a:pt x="15526" y="2296"/>
                  </a:cubicBezTo>
                  <a:cubicBezTo>
                    <a:pt x="15071" y="1843"/>
                    <a:pt x="14584" y="1461"/>
                    <a:pt x="13999" y="1183"/>
                  </a:cubicBezTo>
                  <a:cubicBezTo>
                    <a:pt x="13382" y="904"/>
                    <a:pt x="12765" y="765"/>
                    <a:pt x="12083" y="765"/>
                  </a:cubicBezTo>
                  <a:cubicBezTo>
                    <a:pt x="11596" y="765"/>
                    <a:pt x="11141" y="835"/>
                    <a:pt x="10719" y="974"/>
                  </a:cubicBezTo>
                  <a:cubicBezTo>
                    <a:pt x="10264" y="1113"/>
                    <a:pt x="9874" y="1322"/>
                    <a:pt x="9517" y="1600"/>
                  </a:cubicBezTo>
                  <a:cubicBezTo>
                    <a:pt x="9095" y="1843"/>
                    <a:pt x="8770" y="2122"/>
                    <a:pt x="8445" y="2504"/>
                  </a:cubicBezTo>
                  <a:cubicBezTo>
                    <a:pt x="8120" y="2852"/>
                    <a:pt x="7893" y="3270"/>
                    <a:pt x="7698" y="3722"/>
                  </a:cubicBezTo>
                  <a:cubicBezTo>
                    <a:pt x="7406" y="4452"/>
                    <a:pt x="7406" y="4452"/>
                    <a:pt x="7406" y="4452"/>
                  </a:cubicBezTo>
                  <a:cubicBezTo>
                    <a:pt x="6724" y="4070"/>
                    <a:pt x="6724" y="4070"/>
                    <a:pt x="6724" y="4070"/>
                  </a:cubicBezTo>
                  <a:cubicBezTo>
                    <a:pt x="6561" y="4000"/>
                    <a:pt x="6431" y="3930"/>
                    <a:pt x="6236" y="3896"/>
                  </a:cubicBezTo>
                  <a:cubicBezTo>
                    <a:pt x="6074" y="3861"/>
                    <a:pt x="5912" y="3861"/>
                    <a:pt x="5749" y="3861"/>
                  </a:cubicBezTo>
                  <a:cubicBezTo>
                    <a:pt x="5489" y="3861"/>
                    <a:pt x="5229" y="3896"/>
                    <a:pt x="5002" y="4000"/>
                  </a:cubicBezTo>
                  <a:cubicBezTo>
                    <a:pt x="4775" y="4070"/>
                    <a:pt x="4547" y="4209"/>
                    <a:pt x="4352" y="4383"/>
                  </a:cubicBezTo>
                  <a:cubicBezTo>
                    <a:pt x="4158" y="4557"/>
                    <a:pt x="3995" y="4730"/>
                    <a:pt x="3865" y="4974"/>
                  </a:cubicBezTo>
                  <a:cubicBezTo>
                    <a:pt x="3735" y="5217"/>
                    <a:pt x="3638" y="5496"/>
                    <a:pt x="3638" y="5739"/>
                  </a:cubicBezTo>
                  <a:cubicBezTo>
                    <a:pt x="3540" y="6191"/>
                    <a:pt x="3540" y="6191"/>
                    <a:pt x="3540" y="6191"/>
                  </a:cubicBezTo>
                  <a:cubicBezTo>
                    <a:pt x="3118" y="6400"/>
                    <a:pt x="3118" y="6400"/>
                    <a:pt x="3118" y="6400"/>
                  </a:cubicBezTo>
                  <a:cubicBezTo>
                    <a:pt x="2761" y="6504"/>
                    <a:pt x="2436" y="6678"/>
                    <a:pt x="2111" y="6922"/>
                  </a:cubicBezTo>
                  <a:cubicBezTo>
                    <a:pt x="1819" y="7165"/>
                    <a:pt x="1592" y="7443"/>
                    <a:pt x="1397" y="7791"/>
                  </a:cubicBezTo>
                  <a:cubicBezTo>
                    <a:pt x="1169" y="8104"/>
                    <a:pt x="974" y="8452"/>
                    <a:pt x="877" y="8835"/>
                  </a:cubicBezTo>
                  <a:cubicBezTo>
                    <a:pt x="780" y="9217"/>
                    <a:pt x="715" y="9635"/>
                    <a:pt x="715" y="10017"/>
                  </a:cubicBezTo>
                  <a:cubicBezTo>
                    <a:pt x="715" y="10539"/>
                    <a:pt x="812" y="11061"/>
                    <a:pt x="974" y="11513"/>
                  </a:cubicBezTo>
                  <a:cubicBezTo>
                    <a:pt x="1169" y="12000"/>
                    <a:pt x="1429" y="12417"/>
                    <a:pt x="1754" y="12765"/>
                  </a:cubicBezTo>
                  <a:cubicBezTo>
                    <a:pt x="2079" y="13113"/>
                    <a:pt x="2436" y="13391"/>
                    <a:pt x="2891" y="13600"/>
                  </a:cubicBezTo>
                  <a:cubicBezTo>
                    <a:pt x="3313" y="13809"/>
                    <a:pt x="3800" y="13913"/>
                    <a:pt x="4288" y="13913"/>
                  </a:cubicBezTo>
                  <a:cubicBezTo>
                    <a:pt x="8997" y="13913"/>
                    <a:pt x="8997" y="13913"/>
                    <a:pt x="8997" y="13913"/>
                  </a:cubicBezTo>
                  <a:cubicBezTo>
                    <a:pt x="8997" y="14678"/>
                    <a:pt x="8997" y="14678"/>
                    <a:pt x="8997" y="14678"/>
                  </a:cubicBezTo>
                  <a:cubicBezTo>
                    <a:pt x="4288" y="14678"/>
                    <a:pt x="4288" y="14678"/>
                    <a:pt x="4288" y="14678"/>
                  </a:cubicBezTo>
                  <a:cubicBezTo>
                    <a:pt x="3703" y="14678"/>
                    <a:pt x="3151" y="14539"/>
                    <a:pt x="2598" y="14330"/>
                  </a:cubicBezTo>
                  <a:cubicBezTo>
                    <a:pt x="2079" y="14087"/>
                    <a:pt x="1624" y="13739"/>
                    <a:pt x="1267" y="13322"/>
                  </a:cubicBezTo>
                  <a:cubicBezTo>
                    <a:pt x="877" y="12904"/>
                    <a:pt x="552" y="12417"/>
                    <a:pt x="325" y="11861"/>
                  </a:cubicBezTo>
                  <a:cubicBezTo>
                    <a:pt x="97" y="11304"/>
                    <a:pt x="0" y="10678"/>
                    <a:pt x="0" y="10017"/>
                  </a:cubicBezTo>
                  <a:cubicBezTo>
                    <a:pt x="0" y="9530"/>
                    <a:pt x="65" y="9043"/>
                    <a:pt x="195" y="8591"/>
                  </a:cubicBezTo>
                  <a:cubicBezTo>
                    <a:pt x="325" y="8104"/>
                    <a:pt x="552" y="7687"/>
                    <a:pt x="780" y="7304"/>
                  </a:cubicBezTo>
                  <a:cubicBezTo>
                    <a:pt x="1039" y="6922"/>
                    <a:pt x="1364" y="6609"/>
                    <a:pt x="1722" y="6330"/>
                  </a:cubicBezTo>
                  <a:cubicBezTo>
                    <a:pt x="2079" y="6017"/>
                    <a:pt x="2469" y="5809"/>
                    <a:pt x="2891" y="5670"/>
                  </a:cubicBezTo>
                  <a:cubicBezTo>
                    <a:pt x="2956" y="5287"/>
                    <a:pt x="3086" y="4974"/>
                    <a:pt x="3248" y="4661"/>
                  </a:cubicBezTo>
                  <a:cubicBezTo>
                    <a:pt x="3411" y="4313"/>
                    <a:pt x="3638" y="4035"/>
                    <a:pt x="3865" y="3791"/>
                  </a:cubicBezTo>
                  <a:cubicBezTo>
                    <a:pt x="4125" y="3583"/>
                    <a:pt x="4417" y="3374"/>
                    <a:pt x="4710" y="3270"/>
                  </a:cubicBezTo>
                  <a:cubicBezTo>
                    <a:pt x="5035" y="3130"/>
                    <a:pt x="5359" y="3096"/>
                    <a:pt x="5749" y="3096"/>
                  </a:cubicBezTo>
                  <a:cubicBezTo>
                    <a:pt x="5977" y="3096"/>
                    <a:pt x="6204" y="3096"/>
                    <a:pt x="6431" y="3165"/>
                  </a:cubicBezTo>
                  <a:cubicBezTo>
                    <a:pt x="6626" y="3235"/>
                    <a:pt x="6854" y="3304"/>
                    <a:pt x="7048" y="3409"/>
                  </a:cubicBezTo>
                  <a:cubicBezTo>
                    <a:pt x="7276" y="2887"/>
                    <a:pt x="7568" y="2435"/>
                    <a:pt x="7893" y="2017"/>
                  </a:cubicBezTo>
                  <a:cubicBezTo>
                    <a:pt x="8250" y="1600"/>
                    <a:pt x="8608" y="1252"/>
                    <a:pt x="9030" y="939"/>
                  </a:cubicBezTo>
                  <a:cubicBezTo>
                    <a:pt x="9485" y="661"/>
                    <a:pt x="9972" y="417"/>
                    <a:pt x="10491" y="243"/>
                  </a:cubicBezTo>
                  <a:cubicBezTo>
                    <a:pt x="10979" y="70"/>
                    <a:pt x="11531" y="0"/>
                    <a:pt x="12083" y="0"/>
                  </a:cubicBezTo>
                  <a:cubicBezTo>
                    <a:pt x="12830" y="0"/>
                    <a:pt x="13577" y="174"/>
                    <a:pt x="14227" y="487"/>
                  </a:cubicBezTo>
                  <a:cubicBezTo>
                    <a:pt x="14909" y="800"/>
                    <a:pt x="15526" y="1217"/>
                    <a:pt x="16013" y="1774"/>
                  </a:cubicBezTo>
                  <a:cubicBezTo>
                    <a:pt x="16533" y="2296"/>
                    <a:pt x="16923" y="2922"/>
                    <a:pt x="17215" y="3652"/>
                  </a:cubicBezTo>
                  <a:cubicBezTo>
                    <a:pt x="17507" y="4383"/>
                    <a:pt x="17670" y="5183"/>
                    <a:pt x="17670" y="5983"/>
                  </a:cubicBezTo>
                  <a:cubicBezTo>
                    <a:pt x="17670" y="6017"/>
                    <a:pt x="17670" y="6052"/>
                    <a:pt x="17670" y="6087"/>
                  </a:cubicBezTo>
                  <a:cubicBezTo>
                    <a:pt x="17670" y="6087"/>
                    <a:pt x="17670" y="6122"/>
                    <a:pt x="17670" y="6157"/>
                  </a:cubicBezTo>
                  <a:close/>
                  <a:moveTo>
                    <a:pt x="13512" y="17635"/>
                  </a:moveTo>
                  <a:cubicBezTo>
                    <a:pt x="11141" y="20139"/>
                    <a:pt x="11141" y="20139"/>
                    <a:pt x="11141" y="20139"/>
                  </a:cubicBezTo>
                  <a:cubicBezTo>
                    <a:pt x="11141" y="10017"/>
                    <a:pt x="11141" y="10017"/>
                    <a:pt x="11141" y="10017"/>
                  </a:cubicBezTo>
                  <a:cubicBezTo>
                    <a:pt x="10426" y="10017"/>
                    <a:pt x="10426" y="10017"/>
                    <a:pt x="10426" y="10017"/>
                  </a:cubicBezTo>
                  <a:cubicBezTo>
                    <a:pt x="10426" y="20139"/>
                    <a:pt x="10426" y="20139"/>
                    <a:pt x="10426" y="20139"/>
                  </a:cubicBezTo>
                  <a:cubicBezTo>
                    <a:pt x="8055" y="17635"/>
                    <a:pt x="8055" y="17635"/>
                    <a:pt x="8055" y="17635"/>
                  </a:cubicBezTo>
                  <a:cubicBezTo>
                    <a:pt x="7568" y="18157"/>
                    <a:pt x="7568" y="18157"/>
                    <a:pt x="7568" y="18157"/>
                  </a:cubicBezTo>
                  <a:cubicBezTo>
                    <a:pt x="10816" y="21600"/>
                    <a:pt x="10816" y="21600"/>
                    <a:pt x="10816" y="21600"/>
                  </a:cubicBezTo>
                  <a:cubicBezTo>
                    <a:pt x="14032" y="18157"/>
                    <a:pt x="14032" y="18157"/>
                    <a:pt x="14032" y="18157"/>
                  </a:cubicBezTo>
                  <a:lnTo>
                    <a:pt x="13512" y="17635"/>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37" name="Shape 3928">
              <a:extLst>
                <a:ext uri="{FF2B5EF4-FFF2-40B4-BE49-F238E27FC236}">
                  <a16:creationId xmlns:a16="http://schemas.microsoft.com/office/drawing/2014/main" id="{660E01B8-BAA1-4FBD-92C8-20EFFE2A1924}"/>
                </a:ext>
              </a:extLst>
            </p:cNvPr>
            <p:cNvSpPr/>
            <p:nvPr/>
          </p:nvSpPr>
          <p:spPr>
            <a:xfrm>
              <a:off x="3460516" y="2795924"/>
              <a:ext cx="279639" cy="188816"/>
            </a:xfrm>
            <a:custGeom>
              <a:avLst/>
              <a:gdLst/>
              <a:ahLst/>
              <a:cxnLst>
                <a:cxn ang="0">
                  <a:pos x="wd2" y="hd2"/>
                </a:cxn>
                <a:cxn ang="5400000">
                  <a:pos x="wd2" y="hd2"/>
                </a:cxn>
                <a:cxn ang="10800000">
                  <a:pos x="wd2" y="hd2"/>
                </a:cxn>
                <a:cxn ang="16200000">
                  <a:pos x="wd2" y="hd2"/>
                </a:cxn>
              </a:cxnLst>
              <a:rect l="0" t="0" r="r" b="b"/>
              <a:pathLst>
                <a:path w="21600" h="21600" extrusionOk="0">
                  <a:moveTo>
                    <a:pt x="17718" y="20504"/>
                  </a:moveTo>
                  <a:cubicBezTo>
                    <a:pt x="18494" y="20504"/>
                    <a:pt x="18494" y="20504"/>
                    <a:pt x="18494" y="20504"/>
                  </a:cubicBezTo>
                  <a:cubicBezTo>
                    <a:pt x="18494" y="21600"/>
                    <a:pt x="18494" y="21600"/>
                    <a:pt x="18494" y="21600"/>
                  </a:cubicBezTo>
                  <a:cubicBezTo>
                    <a:pt x="0" y="21600"/>
                    <a:pt x="0" y="21600"/>
                    <a:pt x="0" y="21600"/>
                  </a:cubicBezTo>
                  <a:cubicBezTo>
                    <a:pt x="0" y="4539"/>
                    <a:pt x="0" y="4539"/>
                    <a:pt x="0" y="4539"/>
                  </a:cubicBezTo>
                  <a:cubicBezTo>
                    <a:pt x="776" y="4539"/>
                    <a:pt x="776" y="4539"/>
                    <a:pt x="776" y="4539"/>
                  </a:cubicBezTo>
                  <a:cubicBezTo>
                    <a:pt x="776" y="20504"/>
                    <a:pt x="776" y="20504"/>
                    <a:pt x="776" y="20504"/>
                  </a:cubicBezTo>
                  <a:cubicBezTo>
                    <a:pt x="15882" y="20504"/>
                    <a:pt x="15882" y="20504"/>
                    <a:pt x="15882" y="20504"/>
                  </a:cubicBezTo>
                  <a:lnTo>
                    <a:pt x="17718" y="20504"/>
                  </a:lnTo>
                  <a:close/>
                  <a:moveTo>
                    <a:pt x="19306" y="18209"/>
                  </a:moveTo>
                  <a:cubicBezTo>
                    <a:pt x="20012" y="18209"/>
                    <a:pt x="20012" y="18209"/>
                    <a:pt x="20012" y="18209"/>
                  </a:cubicBezTo>
                  <a:cubicBezTo>
                    <a:pt x="20012" y="19357"/>
                    <a:pt x="20012" y="19357"/>
                    <a:pt x="20012" y="19357"/>
                  </a:cubicBezTo>
                  <a:cubicBezTo>
                    <a:pt x="1553" y="19357"/>
                    <a:pt x="1553" y="19357"/>
                    <a:pt x="1553" y="19357"/>
                  </a:cubicBezTo>
                  <a:cubicBezTo>
                    <a:pt x="1553" y="2243"/>
                    <a:pt x="1553" y="2243"/>
                    <a:pt x="1553" y="2243"/>
                  </a:cubicBezTo>
                  <a:cubicBezTo>
                    <a:pt x="2294" y="2243"/>
                    <a:pt x="2294" y="2243"/>
                    <a:pt x="2294" y="2243"/>
                  </a:cubicBezTo>
                  <a:cubicBezTo>
                    <a:pt x="2294" y="18209"/>
                    <a:pt x="2294" y="18209"/>
                    <a:pt x="2294" y="18209"/>
                  </a:cubicBezTo>
                  <a:cubicBezTo>
                    <a:pt x="17435" y="18209"/>
                    <a:pt x="17435" y="18209"/>
                    <a:pt x="17435" y="18209"/>
                  </a:cubicBezTo>
                  <a:lnTo>
                    <a:pt x="19306" y="18209"/>
                  </a:lnTo>
                  <a:close/>
                  <a:moveTo>
                    <a:pt x="3071" y="0"/>
                  </a:moveTo>
                  <a:cubicBezTo>
                    <a:pt x="21600" y="0"/>
                    <a:pt x="21600" y="0"/>
                    <a:pt x="21600" y="0"/>
                  </a:cubicBezTo>
                  <a:cubicBezTo>
                    <a:pt x="21600" y="17061"/>
                    <a:pt x="21600" y="17061"/>
                    <a:pt x="21600" y="17061"/>
                  </a:cubicBezTo>
                  <a:cubicBezTo>
                    <a:pt x="3071" y="17061"/>
                    <a:pt x="3071" y="17061"/>
                    <a:pt x="3071" y="17061"/>
                  </a:cubicBezTo>
                  <a:lnTo>
                    <a:pt x="3071" y="0"/>
                  </a:lnTo>
                  <a:close/>
                  <a:moveTo>
                    <a:pt x="20824" y="3809"/>
                  </a:moveTo>
                  <a:cubicBezTo>
                    <a:pt x="20824" y="1096"/>
                    <a:pt x="20824" y="1096"/>
                    <a:pt x="20824" y="1096"/>
                  </a:cubicBezTo>
                  <a:cubicBezTo>
                    <a:pt x="3847" y="1096"/>
                    <a:pt x="3847" y="1096"/>
                    <a:pt x="3847" y="1096"/>
                  </a:cubicBezTo>
                  <a:cubicBezTo>
                    <a:pt x="3847" y="15965"/>
                    <a:pt x="3847" y="15965"/>
                    <a:pt x="3847" y="15965"/>
                  </a:cubicBezTo>
                  <a:cubicBezTo>
                    <a:pt x="20824" y="15965"/>
                    <a:pt x="20824" y="15965"/>
                    <a:pt x="20824" y="15965"/>
                  </a:cubicBezTo>
                  <a:lnTo>
                    <a:pt x="20824" y="3809"/>
                  </a:lnTo>
                  <a:close/>
                  <a:moveTo>
                    <a:pt x="5012" y="2348"/>
                  </a:moveTo>
                  <a:cubicBezTo>
                    <a:pt x="5012" y="3391"/>
                    <a:pt x="5012" y="3391"/>
                    <a:pt x="5012" y="3391"/>
                  </a:cubicBezTo>
                  <a:cubicBezTo>
                    <a:pt x="7306" y="3391"/>
                    <a:pt x="7306" y="3391"/>
                    <a:pt x="7306" y="3391"/>
                  </a:cubicBezTo>
                  <a:cubicBezTo>
                    <a:pt x="7306" y="2348"/>
                    <a:pt x="7306" y="2348"/>
                    <a:pt x="7306" y="2348"/>
                  </a:cubicBezTo>
                  <a:lnTo>
                    <a:pt x="5012" y="2348"/>
                  </a:lnTo>
                  <a:close/>
                  <a:moveTo>
                    <a:pt x="5012" y="13670"/>
                  </a:moveTo>
                  <a:cubicBezTo>
                    <a:pt x="5012" y="14817"/>
                    <a:pt x="5012" y="14817"/>
                    <a:pt x="5012" y="14817"/>
                  </a:cubicBezTo>
                  <a:cubicBezTo>
                    <a:pt x="7306" y="14817"/>
                    <a:pt x="7306" y="14817"/>
                    <a:pt x="7306" y="14817"/>
                  </a:cubicBezTo>
                  <a:cubicBezTo>
                    <a:pt x="7306" y="13670"/>
                    <a:pt x="7306" y="13670"/>
                    <a:pt x="7306" y="13670"/>
                  </a:cubicBezTo>
                  <a:lnTo>
                    <a:pt x="5012" y="13670"/>
                  </a:lnTo>
                  <a:close/>
                  <a:moveTo>
                    <a:pt x="12353" y="5113"/>
                  </a:moveTo>
                  <a:cubicBezTo>
                    <a:pt x="12671" y="5113"/>
                    <a:pt x="12953" y="5217"/>
                    <a:pt x="13235" y="5374"/>
                  </a:cubicBezTo>
                  <a:cubicBezTo>
                    <a:pt x="13482" y="5583"/>
                    <a:pt x="13729" y="5791"/>
                    <a:pt x="13976" y="6104"/>
                  </a:cubicBezTo>
                  <a:cubicBezTo>
                    <a:pt x="14188" y="6470"/>
                    <a:pt x="14329" y="6783"/>
                    <a:pt x="14471" y="7200"/>
                  </a:cubicBezTo>
                  <a:cubicBezTo>
                    <a:pt x="14576" y="7617"/>
                    <a:pt x="14647" y="8035"/>
                    <a:pt x="14647" y="8504"/>
                  </a:cubicBezTo>
                  <a:cubicBezTo>
                    <a:pt x="14647" y="9026"/>
                    <a:pt x="14576" y="9443"/>
                    <a:pt x="14471" y="9861"/>
                  </a:cubicBezTo>
                  <a:cubicBezTo>
                    <a:pt x="14329" y="10278"/>
                    <a:pt x="14188" y="10643"/>
                    <a:pt x="13976" y="10957"/>
                  </a:cubicBezTo>
                  <a:cubicBezTo>
                    <a:pt x="13729" y="11270"/>
                    <a:pt x="13482" y="11530"/>
                    <a:pt x="13235" y="11687"/>
                  </a:cubicBezTo>
                  <a:cubicBezTo>
                    <a:pt x="12953" y="11896"/>
                    <a:pt x="12671" y="11948"/>
                    <a:pt x="12353" y="11948"/>
                  </a:cubicBezTo>
                  <a:cubicBezTo>
                    <a:pt x="12000" y="11948"/>
                    <a:pt x="11718" y="11896"/>
                    <a:pt x="11435" y="11687"/>
                  </a:cubicBezTo>
                  <a:cubicBezTo>
                    <a:pt x="11153" y="11530"/>
                    <a:pt x="10906" y="11270"/>
                    <a:pt x="10694" y="10957"/>
                  </a:cubicBezTo>
                  <a:cubicBezTo>
                    <a:pt x="10482" y="10643"/>
                    <a:pt x="10306" y="10278"/>
                    <a:pt x="10200" y="9861"/>
                  </a:cubicBezTo>
                  <a:cubicBezTo>
                    <a:pt x="10059" y="9443"/>
                    <a:pt x="10024" y="9026"/>
                    <a:pt x="10024" y="8504"/>
                  </a:cubicBezTo>
                  <a:cubicBezTo>
                    <a:pt x="10024" y="8035"/>
                    <a:pt x="10059" y="7617"/>
                    <a:pt x="10200" y="7200"/>
                  </a:cubicBezTo>
                  <a:cubicBezTo>
                    <a:pt x="10306" y="6783"/>
                    <a:pt x="10482" y="6470"/>
                    <a:pt x="10694" y="6104"/>
                  </a:cubicBezTo>
                  <a:cubicBezTo>
                    <a:pt x="10906" y="5791"/>
                    <a:pt x="11153" y="5583"/>
                    <a:pt x="11435" y="5374"/>
                  </a:cubicBezTo>
                  <a:cubicBezTo>
                    <a:pt x="11718" y="5217"/>
                    <a:pt x="12000" y="5113"/>
                    <a:pt x="12353" y="5113"/>
                  </a:cubicBezTo>
                  <a:close/>
                  <a:moveTo>
                    <a:pt x="12353" y="10800"/>
                  </a:moveTo>
                  <a:cubicBezTo>
                    <a:pt x="12529" y="10800"/>
                    <a:pt x="12741" y="10748"/>
                    <a:pt x="12918" y="10643"/>
                  </a:cubicBezTo>
                  <a:cubicBezTo>
                    <a:pt x="13129" y="10539"/>
                    <a:pt x="13271" y="10383"/>
                    <a:pt x="13412" y="10122"/>
                  </a:cubicBezTo>
                  <a:cubicBezTo>
                    <a:pt x="13553" y="9965"/>
                    <a:pt x="13659" y="9704"/>
                    <a:pt x="13765" y="9443"/>
                  </a:cubicBezTo>
                  <a:cubicBezTo>
                    <a:pt x="13835" y="9130"/>
                    <a:pt x="13871" y="8817"/>
                    <a:pt x="13871" y="8504"/>
                  </a:cubicBezTo>
                  <a:cubicBezTo>
                    <a:pt x="13871" y="8191"/>
                    <a:pt x="13835" y="7878"/>
                    <a:pt x="13765" y="7617"/>
                  </a:cubicBezTo>
                  <a:cubicBezTo>
                    <a:pt x="13659" y="7357"/>
                    <a:pt x="13553" y="7148"/>
                    <a:pt x="13412" y="6939"/>
                  </a:cubicBezTo>
                  <a:cubicBezTo>
                    <a:pt x="13271" y="6730"/>
                    <a:pt x="13129" y="6522"/>
                    <a:pt x="12918" y="6417"/>
                  </a:cubicBezTo>
                  <a:cubicBezTo>
                    <a:pt x="12741" y="6313"/>
                    <a:pt x="12529" y="6261"/>
                    <a:pt x="12353" y="6261"/>
                  </a:cubicBezTo>
                  <a:cubicBezTo>
                    <a:pt x="12141" y="6261"/>
                    <a:pt x="11929" y="6313"/>
                    <a:pt x="11718" y="6417"/>
                  </a:cubicBezTo>
                  <a:cubicBezTo>
                    <a:pt x="11541" y="6522"/>
                    <a:pt x="11365" y="6730"/>
                    <a:pt x="11259" y="6939"/>
                  </a:cubicBezTo>
                  <a:cubicBezTo>
                    <a:pt x="11082" y="7148"/>
                    <a:pt x="10976" y="7357"/>
                    <a:pt x="10906" y="7617"/>
                  </a:cubicBezTo>
                  <a:cubicBezTo>
                    <a:pt x="10835" y="7878"/>
                    <a:pt x="10800" y="8191"/>
                    <a:pt x="10800" y="8504"/>
                  </a:cubicBezTo>
                  <a:cubicBezTo>
                    <a:pt x="10800" y="8817"/>
                    <a:pt x="10835" y="9130"/>
                    <a:pt x="10906" y="9443"/>
                  </a:cubicBezTo>
                  <a:cubicBezTo>
                    <a:pt x="10976" y="9704"/>
                    <a:pt x="11082" y="9965"/>
                    <a:pt x="11259" y="10122"/>
                  </a:cubicBezTo>
                  <a:cubicBezTo>
                    <a:pt x="11365" y="10383"/>
                    <a:pt x="11541" y="10539"/>
                    <a:pt x="11718" y="10643"/>
                  </a:cubicBezTo>
                  <a:cubicBezTo>
                    <a:pt x="11929" y="10748"/>
                    <a:pt x="12141" y="10800"/>
                    <a:pt x="12353" y="10800"/>
                  </a:cubicBezTo>
                  <a:close/>
                  <a:moveTo>
                    <a:pt x="17365" y="2348"/>
                  </a:moveTo>
                  <a:cubicBezTo>
                    <a:pt x="17365" y="3391"/>
                    <a:pt x="17365" y="3391"/>
                    <a:pt x="17365" y="3391"/>
                  </a:cubicBezTo>
                  <a:cubicBezTo>
                    <a:pt x="19659" y="3391"/>
                    <a:pt x="19659" y="3391"/>
                    <a:pt x="19659" y="3391"/>
                  </a:cubicBezTo>
                  <a:cubicBezTo>
                    <a:pt x="19659" y="2348"/>
                    <a:pt x="19659" y="2348"/>
                    <a:pt x="19659" y="2348"/>
                  </a:cubicBezTo>
                  <a:lnTo>
                    <a:pt x="17365" y="2348"/>
                  </a:lnTo>
                  <a:close/>
                  <a:moveTo>
                    <a:pt x="17365" y="13670"/>
                  </a:moveTo>
                  <a:cubicBezTo>
                    <a:pt x="17365" y="14817"/>
                    <a:pt x="17365" y="14817"/>
                    <a:pt x="17365" y="14817"/>
                  </a:cubicBezTo>
                  <a:cubicBezTo>
                    <a:pt x="19659" y="14817"/>
                    <a:pt x="19659" y="14817"/>
                    <a:pt x="19659" y="14817"/>
                  </a:cubicBezTo>
                  <a:cubicBezTo>
                    <a:pt x="19659" y="13670"/>
                    <a:pt x="19659" y="13670"/>
                    <a:pt x="19659" y="13670"/>
                  </a:cubicBezTo>
                  <a:lnTo>
                    <a:pt x="17365" y="13670"/>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38" name="Shape 3929">
              <a:extLst>
                <a:ext uri="{FF2B5EF4-FFF2-40B4-BE49-F238E27FC236}">
                  <a16:creationId xmlns:a16="http://schemas.microsoft.com/office/drawing/2014/main" id="{0D0A56C3-88BE-4B31-A25E-A067C29E2188}"/>
                </a:ext>
              </a:extLst>
            </p:cNvPr>
            <p:cNvSpPr/>
            <p:nvPr/>
          </p:nvSpPr>
          <p:spPr>
            <a:xfrm>
              <a:off x="4147370" y="2738562"/>
              <a:ext cx="152965" cy="303540"/>
            </a:xfrm>
            <a:custGeom>
              <a:avLst/>
              <a:gdLst/>
              <a:ahLst/>
              <a:cxnLst>
                <a:cxn ang="0">
                  <a:pos x="wd2" y="hd2"/>
                </a:cxn>
                <a:cxn ang="5400000">
                  <a:pos x="wd2" y="hd2"/>
                </a:cxn>
                <a:cxn ang="10800000">
                  <a:pos x="wd2" y="hd2"/>
                </a:cxn>
                <a:cxn ang="16200000">
                  <a:pos x="wd2" y="hd2"/>
                </a:cxn>
              </a:cxnLst>
              <a:rect l="0" t="0" r="r" b="b"/>
              <a:pathLst>
                <a:path w="21600" h="21600" extrusionOk="0">
                  <a:moveTo>
                    <a:pt x="9956" y="11735"/>
                  </a:moveTo>
                  <a:lnTo>
                    <a:pt x="1350" y="16072"/>
                  </a:lnTo>
                  <a:lnTo>
                    <a:pt x="338" y="15562"/>
                  </a:lnTo>
                  <a:lnTo>
                    <a:pt x="9450" y="10970"/>
                  </a:lnTo>
                  <a:lnTo>
                    <a:pt x="0" y="6208"/>
                  </a:lnTo>
                  <a:lnTo>
                    <a:pt x="844" y="5698"/>
                  </a:lnTo>
                  <a:lnTo>
                    <a:pt x="9956" y="10205"/>
                  </a:lnTo>
                  <a:lnTo>
                    <a:pt x="9956" y="0"/>
                  </a:lnTo>
                  <a:lnTo>
                    <a:pt x="21600" y="5868"/>
                  </a:lnTo>
                  <a:lnTo>
                    <a:pt x="11475" y="10970"/>
                  </a:lnTo>
                  <a:lnTo>
                    <a:pt x="21262" y="15987"/>
                  </a:lnTo>
                  <a:lnTo>
                    <a:pt x="9956" y="21600"/>
                  </a:lnTo>
                  <a:lnTo>
                    <a:pt x="9956" y="11735"/>
                  </a:lnTo>
                  <a:close/>
                  <a:moveTo>
                    <a:pt x="11306" y="10035"/>
                  </a:moveTo>
                  <a:lnTo>
                    <a:pt x="19575" y="5868"/>
                  </a:lnTo>
                  <a:lnTo>
                    <a:pt x="11306" y="1701"/>
                  </a:lnTo>
                  <a:lnTo>
                    <a:pt x="11306" y="10035"/>
                  </a:lnTo>
                  <a:close/>
                  <a:moveTo>
                    <a:pt x="11306" y="19899"/>
                  </a:moveTo>
                  <a:lnTo>
                    <a:pt x="19237" y="15987"/>
                  </a:lnTo>
                  <a:lnTo>
                    <a:pt x="11306" y="11991"/>
                  </a:lnTo>
                  <a:lnTo>
                    <a:pt x="11306" y="19899"/>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39" name="Shape 3930">
              <a:extLst>
                <a:ext uri="{FF2B5EF4-FFF2-40B4-BE49-F238E27FC236}">
                  <a16:creationId xmlns:a16="http://schemas.microsoft.com/office/drawing/2014/main" id="{8E6EAA08-398A-47BD-925D-1CF14915FC13}"/>
                </a:ext>
              </a:extLst>
            </p:cNvPr>
            <p:cNvSpPr/>
            <p:nvPr/>
          </p:nvSpPr>
          <p:spPr>
            <a:xfrm>
              <a:off x="4742804" y="2755293"/>
              <a:ext cx="209132" cy="270079"/>
            </a:xfrm>
            <a:custGeom>
              <a:avLst/>
              <a:gdLst/>
              <a:ahLst/>
              <a:cxnLst>
                <a:cxn ang="0">
                  <a:pos x="wd2" y="hd2"/>
                </a:cxn>
                <a:cxn ang="5400000">
                  <a:pos x="wd2" y="hd2"/>
                </a:cxn>
                <a:cxn ang="10800000">
                  <a:pos x="wd2" y="hd2"/>
                </a:cxn>
                <a:cxn ang="16200000">
                  <a:pos x="wd2" y="hd2"/>
                </a:cxn>
              </a:cxnLst>
              <a:rect l="0" t="0" r="r" b="b"/>
              <a:pathLst>
                <a:path w="21600" h="21600" extrusionOk="0">
                  <a:moveTo>
                    <a:pt x="11355" y="7168"/>
                  </a:moveTo>
                  <a:lnTo>
                    <a:pt x="11355" y="7933"/>
                  </a:lnTo>
                  <a:lnTo>
                    <a:pt x="20613" y="7933"/>
                  </a:lnTo>
                  <a:lnTo>
                    <a:pt x="20613" y="13572"/>
                  </a:lnTo>
                  <a:lnTo>
                    <a:pt x="11355" y="13572"/>
                  </a:lnTo>
                  <a:lnTo>
                    <a:pt x="11355" y="21600"/>
                  </a:lnTo>
                  <a:lnTo>
                    <a:pt x="10245" y="21600"/>
                  </a:lnTo>
                  <a:lnTo>
                    <a:pt x="10245" y="13572"/>
                  </a:lnTo>
                  <a:lnTo>
                    <a:pt x="3086" y="13572"/>
                  </a:lnTo>
                  <a:lnTo>
                    <a:pt x="0" y="10704"/>
                  </a:lnTo>
                  <a:lnTo>
                    <a:pt x="3086" y="7933"/>
                  </a:lnTo>
                  <a:lnTo>
                    <a:pt x="10245" y="7933"/>
                  </a:lnTo>
                  <a:lnTo>
                    <a:pt x="10245" y="7168"/>
                  </a:lnTo>
                  <a:lnTo>
                    <a:pt x="987" y="7168"/>
                  </a:lnTo>
                  <a:lnTo>
                    <a:pt x="987" y="1625"/>
                  </a:lnTo>
                  <a:lnTo>
                    <a:pt x="10245" y="1625"/>
                  </a:lnTo>
                  <a:lnTo>
                    <a:pt x="10245" y="0"/>
                  </a:lnTo>
                  <a:lnTo>
                    <a:pt x="11355" y="0"/>
                  </a:lnTo>
                  <a:lnTo>
                    <a:pt x="11355" y="1625"/>
                  </a:lnTo>
                  <a:lnTo>
                    <a:pt x="18514" y="1625"/>
                  </a:lnTo>
                  <a:lnTo>
                    <a:pt x="21600" y="4396"/>
                  </a:lnTo>
                  <a:lnTo>
                    <a:pt x="18514" y="7168"/>
                  </a:lnTo>
                  <a:lnTo>
                    <a:pt x="11355" y="7168"/>
                  </a:lnTo>
                  <a:close/>
                  <a:moveTo>
                    <a:pt x="19502" y="8793"/>
                  </a:moveTo>
                  <a:lnTo>
                    <a:pt x="3456" y="8793"/>
                  </a:lnTo>
                  <a:lnTo>
                    <a:pt x="1234" y="10704"/>
                  </a:lnTo>
                  <a:lnTo>
                    <a:pt x="3456" y="12712"/>
                  </a:lnTo>
                  <a:lnTo>
                    <a:pt x="19502" y="12712"/>
                  </a:lnTo>
                  <a:lnTo>
                    <a:pt x="19502" y="8793"/>
                  </a:lnTo>
                  <a:close/>
                  <a:moveTo>
                    <a:pt x="2098" y="6404"/>
                  </a:moveTo>
                  <a:lnTo>
                    <a:pt x="18021" y="6404"/>
                  </a:lnTo>
                  <a:lnTo>
                    <a:pt x="20242" y="4396"/>
                  </a:lnTo>
                  <a:lnTo>
                    <a:pt x="18021" y="2389"/>
                  </a:lnTo>
                  <a:lnTo>
                    <a:pt x="2098" y="2389"/>
                  </a:lnTo>
                  <a:lnTo>
                    <a:pt x="2098" y="6404"/>
                  </a:lnTo>
                  <a:close/>
                  <a:moveTo>
                    <a:pt x="3086" y="3154"/>
                  </a:moveTo>
                  <a:lnTo>
                    <a:pt x="3086" y="3919"/>
                  </a:lnTo>
                  <a:lnTo>
                    <a:pt x="8146" y="3919"/>
                  </a:lnTo>
                  <a:lnTo>
                    <a:pt x="8146" y="3154"/>
                  </a:lnTo>
                  <a:lnTo>
                    <a:pt x="3086" y="3154"/>
                  </a:lnTo>
                  <a:close/>
                  <a:moveTo>
                    <a:pt x="13330" y="9558"/>
                  </a:moveTo>
                  <a:lnTo>
                    <a:pt x="13330" y="10418"/>
                  </a:lnTo>
                  <a:lnTo>
                    <a:pt x="18514" y="10418"/>
                  </a:lnTo>
                  <a:lnTo>
                    <a:pt x="18514" y="9558"/>
                  </a:lnTo>
                  <a:lnTo>
                    <a:pt x="13330" y="9558"/>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40" name="Shape 3931">
              <a:extLst>
                <a:ext uri="{FF2B5EF4-FFF2-40B4-BE49-F238E27FC236}">
                  <a16:creationId xmlns:a16="http://schemas.microsoft.com/office/drawing/2014/main" id="{40969F07-5544-4DA8-ACFA-EC8E8A5BCBC0}"/>
                </a:ext>
              </a:extLst>
            </p:cNvPr>
            <p:cNvSpPr/>
            <p:nvPr/>
          </p:nvSpPr>
          <p:spPr>
            <a:xfrm>
              <a:off x="5341225" y="2765450"/>
              <a:ext cx="259324" cy="249763"/>
            </a:xfrm>
            <a:custGeom>
              <a:avLst/>
              <a:gdLst/>
              <a:ahLst/>
              <a:cxnLst>
                <a:cxn ang="0">
                  <a:pos x="wd2" y="hd2"/>
                </a:cxn>
                <a:cxn ang="5400000">
                  <a:pos x="wd2" y="hd2"/>
                </a:cxn>
                <a:cxn ang="10800000">
                  <a:pos x="wd2" y="hd2"/>
                </a:cxn>
                <a:cxn ang="16200000">
                  <a:pos x="wd2" y="hd2"/>
                </a:cxn>
              </a:cxnLst>
              <a:rect l="0" t="0" r="r" b="b"/>
              <a:pathLst>
                <a:path w="21600" h="21600" extrusionOk="0">
                  <a:moveTo>
                    <a:pt x="12473" y="2606"/>
                  </a:moveTo>
                  <a:cubicBezTo>
                    <a:pt x="21600" y="2606"/>
                    <a:pt x="21600" y="2606"/>
                    <a:pt x="21600" y="2606"/>
                  </a:cubicBezTo>
                  <a:cubicBezTo>
                    <a:pt x="21600" y="21600"/>
                    <a:pt x="21600" y="21600"/>
                    <a:pt x="21600" y="21600"/>
                  </a:cubicBezTo>
                  <a:cubicBezTo>
                    <a:pt x="0" y="21600"/>
                    <a:pt x="0" y="21600"/>
                    <a:pt x="0" y="21600"/>
                  </a:cubicBezTo>
                  <a:cubicBezTo>
                    <a:pt x="0" y="2606"/>
                    <a:pt x="0" y="2606"/>
                    <a:pt x="0" y="2606"/>
                  </a:cubicBezTo>
                  <a:cubicBezTo>
                    <a:pt x="9165" y="2606"/>
                    <a:pt x="9165" y="2606"/>
                    <a:pt x="9165" y="2606"/>
                  </a:cubicBezTo>
                  <a:cubicBezTo>
                    <a:pt x="9165" y="0"/>
                    <a:pt x="9165" y="0"/>
                    <a:pt x="9165" y="0"/>
                  </a:cubicBezTo>
                  <a:cubicBezTo>
                    <a:pt x="12473" y="0"/>
                    <a:pt x="12473" y="0"/>
                    <a:pt x="12473" y="0"/>
                  </a:cubicBezTo>
                  <a:lnTo>
                    <a:pt x="12473" y="2606"/>
                  </a:lnTo>
                  <a:close/>
                  <a:moveTo>
                    <a:pt x="837" y="3435"/>
                  </a:moveTo>
                  <a:cubicBezTo>
                    <a:pt x="837" y="5173"/>
                    <a:pt x="837" y="5173"/>
                    <a:pt x="837" y="5173"/>
                  </a:cubicBezTo>
                  <a:cubicBezTo>
                    <a:pt x="9165" y="5173"/>
                    <a:pt x="9165" y="5173"/>
                    <a:pt x="9165" y="5173"/>
                  </a:cubicBezTo>
                  <a:cubicBezTo>
                    <a:pt x="9165" y="3435"/>
                    <a:pt x="9165" y="3435"/>
                    <a:pt x="9165" y="3435"/>
                  </a:cubicBezTo>
                  <a:lnTo>
                    <a:pt x="837" y="3435"/>
                  </a:lnTo>
                  <a:close/>
                  <a:moveTo>
                    <a:pt x="837" y="20731"/>
                  </a:moveTo>
                  <a:cubicBezTo>
                    <a:pt x="20801" y="20731"/>
                    <a:pt x="20801" y="20731"/>
                    <a:pt x="20801" y="20731"/>
                  </a:cubicBezTo>
                  <a:cubicBezTo>
                    <a:pt x="20801" y="6081"/>
                    <a:pt x="20801" y="6081"/>
                    <a:pt x="20801" y="6081"/>
                  </a:cubicBezTo>
                  <a:cubicBezTo>
                    <a:pt x="837" y="6081"/>
                    <a:pt x="837" y="6081"/>
                    <a:pt x="837" y="6081"/>
                  </a:cubicBezTo>
                  <a:lnTo>
                    <a:pt x="837" y="20731"/>
                  </a:lnTo>
                  <a:close/>
                  <a:moveTo>
                    <a:pt x="12245" y="16861"/>
                  </a:moveTo>
                  <a:cubicBezTo>
                    <a:pt x="12473" y="16980"/>
                    <a:pt x="12625" y="17098"/>
                    <a:pt x="12739" y="17256"/>
                  </a:cubicBezTo>
                  <a:cubicBezTo>
                    <a:pt x="12815" y="17454"/>
                    <a:pt x="12892" y="17612"/>
                    <a:pt x="12892" y="17730"/>
                  </a:cubicBezTo>
                  <a:cubicBezTo>
                    <a:pt x="12892" y="17809"/>
                    <a:pt x="12892" y="17849"/>
                    <a:pt x="12892" y="17928"/>
                  </a:cubicBezTo>
                  <a:cubicBezTo>
                    <a:pt x="12892" y="17967"/>
                    <a:pt x="12892" y="18046"/>
                    <a:pt x="12892" y="18165"/>
                  </a:cubicBezTo>
                  <a:cubicBezTo>
                    <a:pt x="12055" y="18165"/>
                    <a:pt x="12055" y="18165"/>
                    <a:pt x="12055" y="18165"/>
                  </a:cubicBezTo>
                  <a:cubicBezTo>
                    <a:pt x="12055" y="17770"/>
                    <a:pt x="12055" y="17770"/>
                    <a:pt x="12055" y="17770"/>
                  </a:cubicBezTo>
                  <a:cubicBezTo>
                    <a:pt x="12017" y="17730"/>
                    <a:pt x="11979" y="17691"/>
                    <a:pt x="11941" y="17691"/>
                  </a:cubicBezTo>
                  <a:cubicBezTo>
                    <a:pt x="11789" y="17612"/>
                    <a:pt x="11561" y="17533"/>
                    <a:pt x="11332" y="17454"/>
                  </a:cubicBezTo>
                  <a:cubicBezTo>
                    <a:pt x="11104" y="17375"/>
                    <a:pt x="10876" y="17256"/>
                    <a:pt x="10610" y="17177"/>
                  </a:cubicBezTo>
                  <a:cubicBezTo>
                    <a:pt x="10344" y="17059"/>
                    <a:pt x="10077" y="16980"/>
                    <a:pt x="9849" y="16901"/>
                  </a:cubicBezTo>
                  <a:cubicBezTo>
                    <a:pt x="9583" y="16782"/>
                    <a:pt x="9355" y="16743"/>
                    <a:pt x="9127" y="16664"/>
                  </a:cubicBezTo>
                  <a:cubicBezTo>
                    <a:pt x="8785" y="16546"/>
                    <a:pt x="8594" y="16388"/>
                    <a:pt x="8518" y="16111"/>
                  </a:cubicBezTo>
                  <a:cubicBezTo>
                    <a:pt x="8442" y="15874"/>
                    <a:pt x="8442" y="15637"/>
                    <a:pt x="8442" y="15479"/>
                  </a:cubicBezTo>
                  <a:cubicBezTo>
                    <a:pt x="8442" y="15282"/>
                    <a:pt x="8442" y="15084"/>
                    <a:pt x="8518" y="14887"/>
                  </a:cubicBezTo>
                  <a:cubicBezTo>
                    <a:pt x="8594" y="14690"/>
                    <a:pt x="8670" y="14532"/>
                    <a:pt x="8708" y="14334"/>
                  </a:cubicBezTo>
                  <a:cubicBezTo>
                    <a:pt x="8785" y="14255"/>
                    <a:pt x="8823" y="14176"/>
                    <a:pt x="8861" y="14018"/>
                  </a:cubicBezTo>
                  <a:cubicBezTo>
                    <a:pt x="8899" y="13860"/>
                    <a:pt x="8937" y="13702"/>
                    <a:pt x="8975" y="13584"/>
                  </a:cubicBezTo>
                  <a:cubicBezTo>
                    <a:pt x="8975" y="13307"/>
                    <a:pt x="8975" y="13307"/>
                    <a:pt x="8975" y="13307"/>
                  </a:cubicBezTo>
                  <a:cubicBezTo>
                    <a:pt x="9165" y="13110"/>
                    <a:pt x="9165" y="13110"/>
                    <a:pt x="9165" y="13110"/>
                  </a:cubicBezTo>
                  <a:cubicBezTo>
                    <a:pt x="9279" y="12913"/>
                    <a:pt x="9355" y="12676"/>
                    <a:pt x="9431" y="12439"/>
                  </a:cubicBezTo>
                  <a:cubicBezTo>
                    <a:pt x="9431" y="12281"/>
                    <a:pt x="9431" y="12123"/>
                    <a:pt x="9431" y="12044"/>
                  </a:cubicBezTo>
                  <a:cubicBezTo>
                    <a:pt x="9431" y="12004"/>
                    <a:pt x="9393" y="11965"/>
                    <a:pt x="9393" y="11965"/>
                  </a:cubicBezTo>
                  <a:cubicBezTo>
                    <a:pt x="9355" y="11925"/>
                    <a:pt x="9355" y="11925"/>
                    <a:pt x="9355" y="11886"/>
                  </a:cubicBezTo>
                  <a:cubicBezTo>
                    <a:pt x="9355" y="11807"/>
                    <a:pt x="9355" y="11807"/>
                    <a:pt x="9355" y="11807"/>
                  </a:cubicBezTo>
                  <a:cubicBezTo>
                    <a:pt x="9317" y="11649"/>
                    <a:pt x="9317" y="11412"/>
                    <a:pt x="9355" y="11057"/>
                  </a:cubicBezTo>
                  <a:cubicBezTo>
                    <a:pt x="9393" y="10701"/>
                    <a:pt x="9431" y="10425"/>
                    <a:pt x="9469" y="10227"/>
                  </a:cubicBezTo>
                  <a:cubicBezTo>
                    <a:pt x="9469" y="10148"/>
                    <a:pt x="9431" y="10030"/>
                    <a:pt x="9431" y="9833"/>
                  </a:cubicBezTo>
                  <a:cubicBezTo>
                    <a:pt x="9393" y="9596"/>
                    <a:pt x="9317" y="9398"/>
                    <a:pt x="9165" y="9201"/>
                  </a:cubicBezTo>
                  <a:cubicBezTo>
                    <a:pt x="9051" y="9043"/>
                    <a:pt x="8861" y="8885"/>
                    <a:pt x="8632" y="8806"/>
                  </a:cubicBezTo>
                  <a:cubicBezTo>
                    <a:pt x="8442" y="8727"/>
                    <a:pt x="8176" y="8687"/>
                    <a:pt x="7910" y="8648"/>
                  </a:cubicBezTo>
                  <a:cubicBezTo>
                    <a:pt x="7415" y="8648"/>
                    <a:pt x="7415" y="8648"/>
                    <a:pt x="7415" y="8648"/>
                  </a:cubicBezTo>
                  <a:cubicBezTo>
                    <a:pt x="7187" y="8687"/>
                    <a:pt x="6921" y="8727"/>
                    <a:pt x="6731" y="8806"/>
                  </a:cubicBezTo>
                  <a:cubicBezTo>
                    <a:pt x="6503" y="8885"/>
                    <a:pt x="6313" y="9043"/>
                    <a:pt x="6199" y="9201"/>
                  </a:cubicBezTo>
                  <a:cubicBezTo>
                    <a:pt x="6046" y="9398"/>
                    <a:pt x="5970" y="9596"/>
                    <a:pt x="5932" y="9833"/>
                  </a:cubicBezTo>
                  <a:cubicBezTo>
                    <a:pt x="5932" y="10030"/>
                    <a:pt x="5894" y="10148"/>
                    <a:pt x="5894" y="10227"/>
                  </a:cubicBezTo>
                  <a:cubicBezTo>
                    <a:pt x="5932" y="10425"/>
                    <a:pt x="5970" y="10701"/>
                    <a:pt x="6008" y="11057"/>
                  </a:cubicBezTo>
                  <a:cubicBezTo>
                    <a:pt x="6046" y="11412"/>
                    <a:pt x="6046" y="11649"/>
                    <a:pt x="6008" y="11807"/>
                  </a:cubicBezTo>
                  <a:cubicBezTo>
                    <a:pt x="6008" y="11846"/>
                    <a:pt x="5970" y="11886"/>
                    <a:pt x="5970" y="11925"/>
                  </a:cubicBezTo>
                  <a:cubicBezTo>
                    <a:pt x="5970" y="11965"/>
                    <a:pt x="5932" y="12004"/>
                    <a:pt x="5932" y="12044"/>
                  </a:cubicBezTo>
                  <a:cubicBezTo>
                    <a:pt x="5932" y="12123"/>
                    <a:pt x="5932" y="12281"/>
                    <a:pt x="5932" y="12439"/>
                  </a:cubicBezTo>
                  <a:cubicBezTo>
                    <a:pt x="6008" y="12676"/>
                    <a:pt x="6085" y="12913"/>
                    <a:pt x="6199" y="13110"/>
                  </a:cubicBezTo>
                  <a:cubicBezTo>
                    <a:pt x="6389" y="13307"/>
                    <a:pt x="6389" y="13307"/>
                    <a:pt x="6389" y="13307"/>
                  </a:cubicBezTo>
                  <a:cubicBezTo>
                    <a:pt x="6389" y="13584"/>
                    <a:pt x="6389" y="13584"/>
                    <a:pt x="6389" y="13584"/>
                  </a:cubicBezTo>
                  <a:cubicBezTo>
                    <a:pt x="6427" y="13702"/>
                    <a:pt x="6465" y="13860"/>
                    <a:pt x="6503" y="14018"/>
                  </a:cubicBezTo>
                  <a:cubicBezTo>
                    <a:pt x="6579" y="14176"/>
                    <a:pt x="6617" y="14255"/>
                    <a:pt x="6655" y="14334"/>
                  </a:cubicBezTo>
                  <a:cubicBezTo>
                    <a:pt x="6693" y="14532"/>
                    <a:pt x="6769" y="14690"/>
                    <a:pt x="6807" y="14887"/>
                  </a:cubicBezTo>
                  <a:cubicBezTo>
                    <a:pt x="6807" y="15084"/>
                    <a:pt x="6845" y="15282"/>
                    <a:pt x="6845" y="15519"/>
                  </a:cubicBezTo>
                  <a:cubicBezTo>
                    <a:pt x="6845" y="15677"/>
                    <a:pt x="6807" y="15874"/>
                    <a:pt x="6769" y="16111"/>
                  </a:cubicBezTo>
                  <a:cubicBezTo>
                    <a:pt x="6731" y="16388"/>
                    <a:pt x="6503" y="16546"/>
                    <a:pt x="6161" y="16664"/>
                  </a:cubicBezTo>
                  <a:cubicBezTo>
                    <a:pt x="5932" y="16743"/>
                    <a:pt x="5704" y="16822"/>
                    <a:pt x="5438" y="16901"/>
                  </a:cubicBezTo>
                  <a:cubicBezTo>
                    <a:pt x="5134" y="17019"/>
                    <a:pt x="4868" y="17138"/>
                    <a:pt x="4601" y="17217"/>
                  </a:cubicBezTo>
                  <a:cubicBezTo>
                    <a:pt x="4335" y="17335"/>
                    <a:pt x="4107" y="17414"/>
                    <a:pt x="3879" y="17493"/>
                  </a:cubicBezTo>
                  <a:cubicBezTo>
                    <a:pt x="3689" y="17572"/>
                    <a:pt x="3499" y="17651"/>
                    <a:pt x="3385" y="17691"/>
                  </a:cubicBezTo>
                  <a:cubicBezTo>
                    <a:pt x="3385" y="17730"/>
                    <a:pt x="3346" y="17730"/>
                    <a:pt x="3308" y="17730"/>
                  </a:cubicBezTo>
                  <a:cubicBezTo>
                    <a:pt x="3308" y="18165"/>
                    <a:pt x="3308" y="18165"/>
                    <a:pt x="3308" y="18165"/>
                  </a:cubicBezTo>
                  <a:cubicBezTo>
                    <a:pt x="2472" y="18165"/>
                    <a:pt x="2472" y="18165"/>
                    <a:pt x="2472" y="18165"/>
                  </a:cubicBezTo>
                  <a:cubicBezTo>
                    <a:pt x="2472" y="18046"/>
                    <a:pt x="2472" y="17967"/>
                    <a:pt x="2472" y="17928"/>
                  </a:cubicBezTo>
                  <a:cubicBezTo>
                    <a:pt x="2472" y="17849"/>
                    <a:pt x="2472" y="17809"/>
                    <a:pt x="2472" y="17730"/>
                  </a:cubicBezTo>
                  <a:cubicBezTo>
                    <a:pt x="2472" y="17612"/>
                    <a:pt x="2510" y="17454"/>
                    <a:pt x="2624" y="17296"/>
                  </a:cubicBezTo>
                  <a:cubicBezTo>
                    <a:pt x="2700" y="17138"/>
                    <a:pt x="2814" y="17019"/>
                    <a:pt x="3042" y="16901"/>
                  </a:cubicBezTo>
                  <a:cubicBezTo>
                    <a:pt x="3156" y="16861"/>
                    <a:pt x="3346" y="16782"/>
                    <a:pt x="3575" y="16664"/>
                  </a:cubicBezTo>
                  <a:cubicBezTo>
                    <a:pt x="3803" y="16585"/>
                    <a:pt x="4031" y="16506"/>
                    <a:pt x="4297" y="16388"/>
                  </a:cubicBezTo>
                  <a:cubicBezTo>
                    <a:pt x="4601" y="16309"/>
                    <a:pt x="4906" y="16190"/>
                    <a:pt x="5172" y="16072"/>
                  </a:cubicBezTo>
                  <a:cubicBezTo>
                    <a:pt x="5476" y="15993"/>
                    <a:pt x="5704" y="15914"/>
                    <a:pt x="5894" y="15835"/>
                  </a:cubicBezTo>
                  <a:cubicBezTo>
                    <a:pt x="5932" y="15835"/>
                    <a:pt x="5970" y="15835"/>
                    <a:pt x="5970" y="15795"/>
                  </a:cubicBezTo>
                  <a:cubicBezTo>
                    <a:pt x="5970" y="15756"/>
                    <a:pt x="6008" y="15677"/>
                    <a:pt x="6008" y="15519"/>
                  </a:cubicBezTo>
                  <a:cubicBezTo>
                    <a:pt x="6008" y="15361"/>
                    <a:pt x="5970" y="15203"/>
                    <a:pt x="5970" y="15045"/>
                  </a:cubicBezTo>
                  <a:cubicBezTo>
                    <a:pt x="5970" y="14927"/>
                    <a:pt x="5932" y="14808"/>
                    <a:pt x="5894" y="14769"/>
                  </a:cubicBezTo>
                  <a:cubicBezTo>
                    <a:pt x="5818" y="14611"/>
                    <a:pt x="5780" y="14453"/>
                    <a:pt x="5704" y="14255"/>
                  </a:cubicBezTo>
                  <a:cubicBezTo>
                    <a:pt x="5628" y="14058"/>
                    <a:pt x="5590" y="13860"/>
                    <a:pt x="5590" y="13663"/>
                  </a:cubicBezTo>
                  <a:cubicBezTo>
                    <a:pt x="5552" y="13623"/>
                    <a:pt x="5476" y="13505"/>
                    <a:pt x="5362" y="13307"/>
                  </a:cubicBezTo>
                  <a:cubicBezTo>
                    <a:pt x="5286" y="13150"/>
                    <a:pt x="5210" y="12913"/>
                    <a:pt x="5172" y="12597"/>
                  </a:cubicBezTo>
                  <a:cubicBezTo>
                    <a:pt x="5096" y="12360"/>
                    <a:pt x="5058" y="12162"/>
                    <a:pt x="5096" y="12044"/>
                  </a:cubicBezTo>
                  <a:cubicBezTo>
                    <a:pt x="5096" y="11886"/>
                    <a:pt x="5134" y="11807"/>
                    <a:pt x="5172" y="11728"/>
                  </a:cubicBezTo>
                  <a:cubicBezTo>
                    <a:pt x="5172" y="11688"/>
                    <a:pt x="5172" y="11649"/>
                    <a:pt x="5210" y="11649"/>
                  </a:cubicBezTo>
                  <a:cubicBezTo>
                    <a:pt x="5210" y="11610"/>
                    <a:pt x="5210" y="11412"/>
                    <a:pt x="5172" y="11136"/>
                  </a:cubicBezTo>
                  <a:cubicBezTo>
                    <a:pt x="5172" y="10899"/>
                    <a:pt x="5134" y="10622"/>
                    <a:pt x="5096" y="10385"/>
                  </a:cubicBezTo>
                  <a:cubicBezTo>
                    <a:pt x="5058" y="10227"/>
                    <a:pt x="5096" y="9951"/>
                    <a:pt x="5134" y="9635"/>
                  </a:cubicBezTo>
                  <a:cubicBezTo>
                    <a:pt x="5172" y="9319"/>
                    <a:pt x="5324" y="9003"/>
                    <a:pt x="5552" y="8687"/>
                  </a:cubicBezTo>
                  <a:cubicBezTo>
                    <a:pt x="5704" y="8529"/>
                    <a:pt x="5932" y="8332"/>
                    <a:pt x="6237" y="8135"/>
                  </a:cubicBezTo>
                  <a:cubicBezTo>
                    <a:pt x="6503" y="7898"/>
                    <a:pt x="6883" y="7779"/>
                    <a:pt x="7377" y="7779"/>
                  </a:cubicBezTo>
                  <a:cubicBezTo>
                    <a:pt x="7910" y="7779"/>
                    <a:pt x="7910" y="7779"/>
                    <a:pt x="7910" y="7779"/>
                  </a:cubicBezTo>
                  <a:cubicBezTo>
                    <a:pt x="8442" y="7779"/>
                    <a:pt x="8861" y="7898"/>
                    <a:pt x="9127" y="8135"/>
                  </a:cubicBezTo>
                  <a:cubicBezTo>
                    <a:pt x="9431" y="8332"/>
                    <a:pt x="9659" y="8529"/>
                    <a:pt x="9811" y="8687"/>
                  </a:cubicBezTo>
                  <a:cubicBezTo>
                    <a:pt x="10039" y="9003"/>
                    <a:pt x="10192" y="9319"/>
                    <a:pt x="10230" y="9635"/>
                  </a:cubicBezTo>
                  <a:cubicBezTo>
                    <a:pt x="10268" y="9951"/>
                    <a:pt x="10306" y="10227"/>
                    <a:pt x="10268" y="10385"/>
                  </a:cubicBezTo>
                  <a:cubicBezTo>
                    <a:pt x="10230" y="10622"/>
                    <a:pt x="10192" y="10899"/>
                    <a:pt x="10192" y="11136"/>
                  </a:cubicBezTo>
                  <a:cubicBezTo>
                    <a:pt x="10154" y="11412"/>
                    <a:pt x="10154" y="11610"/>
                    <a:pt x="10154" y="11649"/>
                  </a:cubicBezTo>
                  <a:cubicBezTo>
                    <a:pt x="10192" y="11649"/>
                    <a:pt x="10192" y="11688"/>
                    <a:pt x="10192" y="11728"/>
                  </a:cubicBezTo>
                  <a:cubicBezTo>
                    <a:pt x="10230" y="11807"/>
                    <a:pt x="10268" y="11886"/>
                    <a:pt x="10268" y="12044"/>
                  </a:cubicBezTo>
                  <a:cubicBezTo>
                    <a:pt x="10306" y="12162"/>
                    <a:pt x="10268" y="12360"/>
                    <a:pt x="10192" y="12597"/>
                  </a:cubicBezTo>
                  <a:cubicBezTo>
                    <a:pt x="10154" y="12913"/>
                    <a:pt x="10077" y="13150"/>
                    <a:pt x="10001" y="13307"/>
                  </a:cubicBezTo>
                  <a:cubicBezTo>
                    <a:pt x="9887" y="13505"/>
                    <a:pt x="9811" y="13623"/>
                    <a:pt x="9773" y="13663"/>
                  </a:cubicBezTo>
                  <a:cubicBezTo>
                    <a:pt x="9773" y="13860"/>
                    <a:pt x="9735" y="14058"/>
                    <a:pt x="9659" y="14255"/>
                  </a:cubicBezTo>
                  <a:cubicBezTo>
                    <a:pt x="9583" y="14453"/>
                    <a:pt x="9545" y="14611"/>
                    <a:pt x="9469" y="14769"/>
                  </a:cubicBezTo>
                  <a:cubicBezTo>
                    <a:pt x="9431" y="14848"/>
                    <a:pt x="9393" y="14966"/>
                    <a:pt x="9355" y="15084"/>
                  </a:cubicBezTo>
                  <a:cubicBezTo>
                    <a:pt x="9279" y="15203"/>
                    <a:pt x="9279" y="15321"/>
                    <a:pt x="9279" y="15479"/>
                  </a:cubicBezTo>
                  <a:cubicBezTo>
                    <a:pt x="9279" y="15637"/>
                    <a:pt x="9279" y="15756"/>
                    <a:pt x="9279" y="15795"/>
                  </a:cubicBezTo>
                  <a:cubicBezTo>
                    <a:pt x="9317" y="15835"/>
                    <a:pt x="9317" y="15835"/>
                    <a:pt x="9355" y="15835"/>
                  </a:cubicBezTo>
                  <a:cubicBezTo>
                    <a:pt x="9583" y="15914"/>
                    <a:pt x="9849" y="15993"/>
                    <a:pt x="10115" y="16072"/>
                  </a:cubicBezTo>
                  <a:cubicBezTo>
                    <a:pt x="10382" y="16190"/>
                    <a:pt x="10648" y="16269"/>
                    <a:pt x="10914" y="16348"/>
                  </a:cubicBezTo>
                  <a:cubicBezTo>
                    <a:pt x="11180" y="16467"/>
                    <a:pt x="11408" y="16546"/>
                    <a:pt x="11675" y="16664"/>
                  </a:cubicBezTo>
                  <a:cubicBezTo>
                    <a:pt x="11903" y="16743"/>
                    <a:pt x="12093" y="16822"/>
                    <a:pt x="12245" y="16861"/>
                  </a:cubicBezTo>
                  <a:close/>
                  <a:moveTo>
                    <a:pt x="9963" y="869"/>
                  </a:moveTo>
                  <a:cubicBezTo>
                    <a:pt x="9963" y="5173"/>
                    <a:pt x="9963" y="5173"/>
                    <a:pt x="9963" y="5173"/>
                  </a:cubicBezTo>
                  <a:cubicBezTo>
                    <a:pt x="11637" y="5173"/>
                    <a:pt x="11637" y="5173"/>
                    <a:pt x="11637" y="5173"/>
                  </a:cubicBezTo>
                  <a:cubicBezTo>
                    <a:pt x="11637" y="869"/>
                    <a:pt x="11637" y="869"/>
                    <a:pt x="11637" y="869"/>
                  </a:cubicBezTo>
                  <a:lnTo>
                    <a:pt x="9963" y="869"/>
                  </a:lnTo>
                  <a:close/>
                  <a:moveTo>
                    <a:pt x="20801" y="3435"/>
                  </a:moveTo>
                  <a:cubicBezTo>
                    <a:pt x="12473" y="3435"/>
                    <a:pt x="12473" y="3435"/>
                    <a:pt x="12473" y="3435"/>
                  </a:cubicBezTo>
                  <a:cubicBezTo>
                    <a:pt x="12473" y="5173"/>
                    <a:pt x="12473" y="5173"/>
                    <a:pt x="12473" y="5173"/>
                  </a:cubicBezTo>
                  <a:cubicBezTo>
                    <a:pt x="20801" y="5173"/>
                    <a:pt x="20801" y="5173"/>
                    <a:pt x="20801" y="5173"/>
                  </a:cubicBezTo>
                  <a:lnTo>
                    <a:pt x="20801" y="3435"/>
                  </a:lnTo>
                  <a:close/>
                  <a:moveTo>
                    <a:pt x="13310" y="7779"/>
                  </a:moveTo>
                  <a:cubicBezTo>
                    <a:pt x="13310" y="8648"/>
                    <a:pt x="13310" y="8648"/>
                    <a:pt x="13310" y="8648"/>
                  </a:cubicBezTo>
                  <a:cubicBezTo>
                    <a:pt x="19128" y="8648"/>
                    <a:pt x="19128" y="8648"/>
                    <a:pt x="19128" y="8648"/>
                  </a:cubicBezTo>
                  <a:cubicBezTo>
                    <a:pt x="19128" y="7779"/>
                    <a:pt x="19128" y="7779"/>
                    <a:pt x="19128" y="7779"/>
                  </a:cubicBezTo>
                  <a:lnTo>
                    <a:pt x="13310" y="7779"/>
                  </a:lnTo>
                  <a:close/>
                  <a:moveTo>
                    <a:pt x="13310" y="10385"/>
                  </a:moveTo>
                  <a:cubicBezTo>
                    <a:pt x="13310" y="11215"/>
                    <a:pt x="13310" y="11215"/>
                    <a:pt x="13310" y="11215"/>
                  </a:cubicBezTo>
                  <a:cubicBezTo>
                    <a:pt x="17417" y="11215"/>
                    <a:pt x="17417" y="11215"/>
                    <a:pt x="17417" y="11215"/>
                  </a:cubicBezTo>
                  <a:cubicBezTo>
                    <a:pt x="17417" y="10385"/>
                    <a:pt x="17417" y="10385"/>
                    <a:pt x="17417" y="10385"/>
                  </a:cubicBezTo>
                  <a:lnTo>
                    <a:pt x="13310" y="10385"/>
                  </a:lnTo>
                  <a:close/>
                  <a:moveTo>
                    <a:pt x="13310" y="12952"/>
                  </a:moveTo>
                  <a:cubicBezTo>
                    <a:pt x="13310" y="13821"/>
                    <a:pt x="13310" y="13821"/>
                    <a:pt x="13310" y="13821"/>
                  </a:cubicBezTo>
                  <a:cubicBezTo>
                    <a:pt x="19128" y="13821"/>
                    <a:pt x="19128" y="13821"/>
                    <a:pt x="19128" y="13821"/>
                  </a:cubicBezTo>
                  <a:cubicBezTo>
                    <a:pt x="19128" y="12952"/>
                    <a:pt x="19128" y="12952"/>
                    <a:pt x="19128" y="12952"/>
                  </a:cubicBezTo>
                  <a:lnTo>
                    <a:pt x="13310" y="12952"/>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41" name="Shape 3932">
              <a:extLst>
                <a:ext uri="{FF2B5EF4-FFF2-40B4-BE49-F238E27FC236}">
                  <a16:creationId xmlns:a16="http://schemas.microsoft.com/office/drawing/2014/main" id="{85954C86-D710-40AF-87AB-638B4C8BBC17}"/>
                </a:ext>
              </a:extLst>
            </p:cNvPr>
            <p:cNvSpPr/>
            <p:nvPr/>
          </p:nvSpPr>
          <p:spPr>
            <a:xfrm>
              <a:off x="5964145" y="2759475"/>
              <a:ext cx="260518" cy="261714"/>
            </a:xfrm>
            <a:custGeom>
              <a:avLst/>
              <a:gdLst/>
              <a:ahLst/>
              <a:cxnLst>
                <a:cxn ang="0">
                  <a:pos x="wd2" y="hd2"/>
                </a:cxn>
                <a:cxn ang="5400000">
                  <a:pos x="wd2" y="hd2"/>
                </a:cxn>
                <a:cxn ang="10800000">
                  <a:pos x="wd2" y="hd2"/>
                </a:cxn>
                <a:cxn ang="16200000">
                  <a:pos x="wd2" y="hd2"/>
                </a:cxn>
              </a:cxnLst>
              <a:rect l="0" t="0" r="r" b="b"/>
              <a:pathLst>
                <a:path w="21600" h="21600" extrusionOk="0">
                  <a:moveTo>
                    <a:pt x="21600" y="5843"/>
                  </a:moveTo>
                  <a:cubicBezTo>
                    <a:pt x="16947" y="10555"/>
                    <a:pt x="16947" y="10555"/>
                    <a:pt x="16947" y="10555"/>
                  </a:cubicBezTo>
                  <a:cubicBezTo>
                    <a:pt x="16947" y="10630"/>
                    <a:pt x="16947" y="10781"/>
                    <a:pt x="16947" y="10894"/>
                  </a:cubicBezTo>
                  <a:cubicBezTo>
                    <a:pt x="16947" y="11007"/>
                    <a:pt x="16947" y="11120"/>
                    <a:pt x="16947" y="11234"/>
                  </a:cubicBezTo>
                  <a:cubicBezTo>
                    <a:pt x="16947" y="12214"/>
                    <a:pt x="16758" y="13118"/>
                    <a:pt x="16380" y="13985"/>
                  </a:cubicBezTo>
                  <a:cubicBezTo>
                    <a:pt x="16039" y="14852"/>
                    <a:pt x="15547" y="15569"/>
                    <a:pt x="14904" y="16209"/>
                  </a:cubicBezTo>
                  <a:cubicBezTo>
                    <a:pt x="14261" y="16850"/>
                    <a:pt x="13505" y="17340"/>
                    <a:pt x="12635" y="17717"/>
                  </a:cubicBezTo>
                  <a:cubicBezTo>
                    <a:pt x="11802" y="18094"/>
                    <a:pt x="10895" y="18245"/>
                    <a:pt x="9949" y="18245"/>
                  </a:cubicBezTo>
                  <a:cubicBezTo>
                    <a:pt x="9798" y="18245"/>
                    <a:pt x="9684" y="18245"/>
                    <a:pt x="9571" y="18245"/>
                  </a:cubicBezTo>
                  <a:cubicBezTo>
                    <a:pt x="9457" y="18245"/>
                    <a:pt x="9344" y="18245"/>
                    <a:pt x="9192" y="18207"/>
                  </a:cubicBezTo>
                  <a:cubicBezTo>
                    <a:pt x="5863" y="21600"/>
                    <a:pt x="5863" y="21600"/>
                    <a:pt x="5863" y="21600"/>
                  </a:cubicBezTo>
                  <a:cubicBezTo>
                    <a:pt x="1211" y="20469"/>
                    <a:pt x="1211" y="20469"/>
                    <a:pt x="1211" y="20469"/>
                  </a:cubicBezTo>
                  <a:cubicBezTo>
                    <a:pt x="0" y="15757"/>
                    <a:pt x="0" y="15757"/>
                    <a:pt x="0" y="15757"/>
                  </a:cubicBezTo>
                  <a:cubicBezTo>
                    <a:pt x="3064" y="12704"/>
                    <a:pt x="3064" y="12704"/>
                    <a:pt x="3064" y="12704"/>
                  </a:cubicBezTo>
                  <a:cubicBezTo>
                    <a:pt x="3026" y="12477"/>
                    <a:pt x="2988" y="12251"/>
                    <a:pt x="2951" y="11987"/>
                  </a:cubicBezTo>
                  <a:cubicBezTo>
                    <a:pt x="2913" y="11761"/>
                    <a:pt x="2913" y="11497"/>
                    <a:pt x="2913" y="11234"/>
                  </a:cubicBezTo>
                  <a:cubicBezTo>
                    <a:pt x="2913" y="10291"/>
                    <a:pt x="3102" y="9386"/>
                    <a:pt x="3480" y="8519"/>
                  </a:cubicBezTo>
                  <a:cubicBezTo>
                    <a:pt x="3858" y="7690"/>
                    <a:pt x="4350" y="6936"/>
                    <a:pt x="4956" y="6333"/>
                  </a:cubicBezTo>
                  <a:cubicBezTo>
                    <a:pt x="5599" y="5692"/>
                    <a:pt x="6317" y="5164"/>
                    <a:pt x="7187" y="4825"/>
                  </a:cubicBezTo>
                  <a:cubicBezTo>
                    <a:pt x="8057" y="4448"/>
                    <a:pt x="8965" y="4260"/>
                    <a:pt x="9949" y="4260"/>
                  </a:cubicBezTo>
                  <a:cubicBezTo>
                    <a:pt x="10176" y="4260"/>
                    <a:pt x="10403" y="4260"/>
                    <a:pt x="10668" y="4297"/>
                  </a:cubicBezTo>
                  <a:cubicBezTo>
                    <a:pt x="10895" y="4297"/>
                    <a:pt x="11159" y="4335"/>
                    <a:pt x="11386" y="4410"/>
                  </a:cubicBezTo>
                  <a:cubicBezTo>
                    <a:pt x="15774" y="0"/>
                    <a:pt x="15774" y="0"/>
                    <a:pt x="15774" y="0"/>
                  </a:cubicBezTo>
                  <a:lnTo>
                    <a:pt x="21600" y="5843"/>
                  </a:lnTo>
                  <a:close/>
                  <a:moveTo>
                    <a:pt x="5561" y="20658"/>
                  </a:moveTo>
                  <a:cubicBezTo>
                    <a:pt x="8209" y="18057"/>
                    <a:pt x="8209" y="18057"/>
                    <a:pt x="8209" y="18057"/>
                  </a:cubicBezTo>
                  <a:cubicBezTo>
                    <a:pt x="7679" y="17906"/>
                    <a:pt x="7112" y="17680"/>
                    <a:pt x="6620" y="17378"/>
                  </a:cubicBezTo>
                  <a:cubicBezTo>
                    <a:pt x="6128" y="17114"/>
                    <a:pt x="5636" y="16813"/>
                    <a:pt x="5220" y="16436"/>
                  </a:cubicBezTo>
                  <a:cubicBezTo>
                    <a:pt x="4804" y="16059"/>
                    <a:pt x="4426" y="15606"/>
                    <a:pt x="4085" y="15154"/>
                  </a:cubicBezTo>
                  <a:cubicBezTo>
                    <a:pt x="3745" y="14664"/>
                    <a:pt x="3480" y="14136"/>
                    <a:pt x="3291" y="13608"/>
                  </a:cubicBezTo>
                  <a:cubicBezTo>
                    <a:pt x="946" y="15983"/>
                    <a:pt x="946" y="15983"/>
                    <a:pt x="946" y="15983"/>
                  </a:cubicBezTo>
                  <a:cubicBezTo>
                    <a:pt x="1854" y="19791"/>
                    <a:pt x="1854" y="19791"/>
                    <a:pt x="1854" y="19791"/>
                  </a:cubicBezTo>
                  <a:lnTo>
                    <a:pt x="5561" y="20658"/>
                  </a:lnTo>
                  <a:close/>
                  <a:moveTo>
                    <a:pt x="9949" y="17416"/>
                  </a:moveTo>
                  <a:cubicBezTo>
                    <a:pt x="10781" y="17416"/>
                    <a:pt x="11613" y="17265"/>
                    <a:pt x="12370" y="16963"/>
                  </a:cubicBezTo>
                  <a:cubicBezTo>
                    <a:pt x="13126" y="16662"/>
                    <a:pt x="13770" y="16209"/>
                    <a:pt x="14337" y="15606"/>
                  </a:cubicBezTo>
                  <a:cubicBezTo>
                    <a:pt x="14904" y="15041"/>
                    <a:pt x="15320" y="14400"/>
                    <a:pt x="15661" y="13646"/>
                  </a:cubicBezTo>
                  <a:cubicBezTo>
                    <a:pt x="16001" y="12892"/>
                    <a:pt x="16153" y="12101"/>
                    <a:pt x="16153" y="11234"/>
                  </a:cubicBezTo>
                  <a:cubicBezTo>
                    <a:pt x="16153" y="10404"/>
                    <a:pt x="16001" y="9575"/>
                    <a:pt x="15661" y="8859"/>
                  </a:cubicBezTo>
                  <a:cubicBezTo>
                    <a:pt x="15320" y="8105"/>
                    <a:pt x="14904" y="7464"/>
                    <a:pt x="14337" y="6861"/>
                  </a:cubicBezTo>
                  <a:cubicBezTo>
                    <a:pt x="13770" y="6295"/>
                    <a:pt x="13126" y="5881"/>
                    <a:pt x="12370" y="5579"/>
                  </a:cubicBezTo>
                  <a:cubicBezTo>
                    <a:pt x="11613" y="5240"/>
                    <a:pt x="10781" y="5089"/>
                    <a:pt x="9949" y="5089"/>
                  </a:cubicBezTo>
                  <a:cubicBezTo>
                    <a:pt x="9079" y="5089"/>
                    <a:pt x="8284" y="5240"/>
                    <a:pt x="7528" y="5579"/>
                  </a:cubicBezTo>
                  <a:cubicBezTo>
                    <a:pt x="6771" y="5881"/>
                    <a:pt x="6128" y="6295"/>
                    <a:pt x="5561" y="6861"/>
                  </a:cubicBezTo>
                  <a:cubicBezTo>
                    <a:pt x="4993" y="7464"/>
                    <a:pt x="4577" y="8105"/>
                    <a:pt x="4237" y="8859"/>
                  </a:cubicBezTo>
                  <a:cubicBezTo>
                    <a:pt x="3896" y="9575"/>
                    <a:pt x="3745" y="10404"/>
                    <a:pt x="3745" y="11234"/>
                  </a:cubicBezTo>
                  <a:cubicBezTo>
                    <a:pt x="3745" y="12101"/>
                    <a:pt x="3896" y="12892"/>
                    <a:pt x="4237" y="13646"/>
                  </a:cubicBezTo>
                  <a:cubicBezTo>
                    <a:pt x="4577" y="14400"/>
                    <a:pt x="4993" y="15041"/>
                    <a:pt x="5561" y="15606"/>
                  </a:cubicBezTo>
                  <a:cubicBezTo>
                    <a:pt x="6128" y="16209"/>
                    <a:pt x="6771" y="16662"/>
                    <a:pt x="7528" y="16963"/>
                  </a:cubicBezTo>
                  <a:cubicBezTo>
                    <a:pt x="8284" y="17265"/>
                    <a:pt x="9079" y="17416"/>
                    <a:pt x="9949" y="17416"/>
                  </a:cubicBezTo>
                  <a:close/>
                  <a:moveTo>
                    <a:pt x="10327" y="11083"/>
                  </a:moveTo>
                  <a:cubicBezTo>
                    <a:pt x="12710" y="13458"/>
                    <a:pt x="12710" y="13458"/>
                    <a:pt x="12710" y="13458"/>
                  </a:cubicBezTo>
                  <a:cubicBezTo>
                    <a:pt x="12105" y="14023"/>
                    <a:pt x="12105" y="14023"/>
                    <a:pt x="12105" y="14023"/>
                  </a:cubicBezTo>
                  <a:cubicBezTo>
                    <a:pt x="9495" y="11422"/>
                    <a:pt x="9495" y="11422"/>
                    <a:pt x="9495" y="11422"/>
                  </a:cubicBezTo>
                  <a:cubicBezTo>
                    <a:pt x="9495" y="6710"/>
                    <a:pt x="9495" y="6710"/>
                    <a:pt x="9495" y="6710"/>
                  </a:cubicBezTo>
                  <a:cubicBezTo>
                    <a:pt x="10327" y="6710"/>
                    <a:pt x="10327" y="6710"/>
                    <a:pt x="10327" y="6710"/>
                  </a:cubicBezTo>
                  <a:lnTo>
                    <a:pt x="10327" y="11083"/>
                  </a:lnTo>
                  <a:close/>
                  <a:moveTo>
                    <a:pt x="15774" y="1169"/>
                  </a:moveTo>
                  <a:cubicBezTo>
                    <a:pt x="12256" y="4674"/>
                    <a:pt x="12256" y="4674"/>
                    <a:pt x="12256" y="4674"/>
                  </a:cubicBezTo>
                  <a:cubicBezTo>
                    <a:pt x="12824" y="4863"/>
                    <a:pt x="13353" y="5127"/>
                    <a:pt x="13807" y="5428"/>
                  </a:cubicBezTo>
                  <a:cubicBezTo>
                    <a:pt x="14299" y="5768"/>
                    <a:pt x="14715" y="6145"/>
                    <a:pt x="15131" y="6521"/>
                  </a:cubicBezTo>
                  <a:cubicBezTo>
                    <a:pt x="15510" y="6936"/>
                    <a:pt x="15850" y="7426"/>
                    <a:pt x="16115" y="7916"/>
                  </a:cubicBezTo>
                  <a:cubicBezTo>
                    <a:pt x="16418" y="8444"/>
                    <a:pt x="16607" y="8972"/>
                    <a:pt x="16758" y="9575"/>
                  </a:cubicBezTo>
                  <a:cubicBezTo>
                    <a:pt x="20427" y="5843"/>
                    <a:pt x="20427" y="5843"/>
                    <a:pt x="20427" y="5843"/>
                  </a:cubicBezTo>
                  <a:lnTo>
                    <a:pt x="15774" y="1169"/>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42" name="Shape 3933">
              <a:extLst>
                <a:ext uri="{FF2B5EF4-FFF2-40B4-BE49-F238E27FC236}">
                  <a16:creationId xmlns:a16="http://schemas.microsoft.com/office/drawing/2014/main" id="{896EAC16-1975-49BE-8C87-17D64C4E0A1E}"/>
                </a:ext>
              </a:extLst>
            </p:cNvPr>
            <p:cNvSpPr/>
            <p:nvPr/>
          </p:nvSpPr>
          <p:spPr>
            <a:xfrm>
              <a:off x="6608575" y="2748122"/>
              <a:ext cx="218693" cy="284419"/>
            </a:xfrm>
            <a:custGeom>
              <a:avLst/>
              <a:gdLst/>
              <a:ahLst/>
              <a:cxnLst>
                <a:cxn ang="0">
                  <a:pos x="wd2" y="hd2"/>
                </a:cxn>
                <a:cxn ang="5400000">
                  <a:pos x="wd2" y="hd2"/>
                </a:cxn>
                <a:cxn ang="10800000">
                  <a:pos x="wd2" y="hd2"/>
                </a:cxn>
                <a:cxn ang="16200000">
                  <a:pos x="wd2" y="hd2"/>
                </a:cxn>
              </a:cxnLst>
              <a:rect l="0" t="0" r="r" b="b"/>
              <a:pathLst>
                <a:path w="21600" h="21600" extrusionOk="0">
                  <a:moveTo>
                    <a:pt x="17865" y="17925"/>
                  </a:moveTo>
                  <a:cubicBezTo>
                    <a:pt x="17460" y="18064"/>
                    <a:pt x="17055" y="18202"/>
                    <a:pt x="16650" y="18341"/>
                  </a:cubicBezTo>
                  <a:cubicBezTo>
                    <a:pt x="16245" y="18445"/>
                    <a:pt x="15840" y="18549"/>
                    <a:pt x="15390" y="18653"/>
                  </a:cubicBezTo>
                  <a:cubicBezTo>
                    <a:pt x="14985" y="18757"/>
                    <a:pt x="14535" y="18792"/>
                    <a:pt x="14130" y="18861"/>
                  </a:cubicBezTo>
                  <a:cubicBezTo>
                    <a:pt x="13680" y="18896"/>
                    <a:pt x="13230" y="18930"/>
                    <a:pt x="12780" y="18930"/>
                  </a:cubicBezTo>
                  <a:cubicBezTo>
                    <a:pt x="12780" y="20109"/>
                    <a:pt x="12780" y="20109"/>
                    <a:pt x="12780" y="20109"/>
                  </a:cubicBezTo>
                  <a:cubicBezTo>
                    <a:pt x="13365" y="20109"/>
                    <a:pt x="13905" y="20144"/>
                    <a:pt x="14445" y="20213"/>
                  </a:cubicBezTo>
                  <a:cubicBezTo>
                    <a:pt x="14940" y="20283"/>
                    <a:pt x="15480" y="20387"/>
                    <a:pt x="15975" y="20560"/>
                  </a:cubicBezTo>
                  <a:cubicBezTo>
                    <a:pt x="16515" y="20664"/>
                    <a:pt x="17055" y="20803"/>
                    <a:pt x="17550" y="21011"/>
                  </a:cubicBezTo>
                  <a:cubicBezTo>
                    <a:pt x="18045" y="21184"/>
                    <a:pt x="18495" y="21357"/>
                    <a:pt x="18900" y="21600"/>
                  </a:cubicBezTo>
                  <a:cubicBezTo>
                    <a:pt x="16875" y="21600"/>
                    <a:pt x="16875" y="21600"/>
                    <a:pt x="16875" y="21600"/>
                  </a:cubicBezTo>
                  <a:cubicBezTo>
                    <a:pt x="16515" y="21461"/>
                    <a:pt x="16155" y="21357"/>
                    <a:pt x="15795" y="21253"/>
                  </a:cubicBezTo>
                  <a:cubicBezTo>
                    <a:pt x="15390" y="21184"/>
                    <a:pt x="15030" y="21115"/>
                    <a:pt x="14625" y="21045"/>
                  </a:cubicBezTo>
                  <a:cubicBezTo>
                    <a:pt x="14265" y="20976"/>
                    <a:pt x="13860" y="20941"/>
                    <a:pt x="13455" y="20872"/>
                  </a:cubicBezTo>
                  <a:cubicBezTo>
                    <a:pt x="13095" y="20837"/>
                    <a:pt x="12690" y="20803"/>
                    <a:pt x="12285" y="20803"/>
                  </a:cubicBezTo>
                  <a:cubicBezTo>
                    <a:pt x="11880" y="20803"/>
                    <a:pt x="11475" y="20837"/>
                    <a:pt x="11070" y="20872"/>
                  </a:cubicBezTo>
                  <a:cubicBezTo>
                    <a:pt x="10665" y="20941"/>
                    <a:pt x="10305" y="20976"/>
                    <a:pt x="9900" y="21045"/>
                  </a:cubicBezTo>
                  <a:cubicBezTo>
                    <a:pt x="9495" y="21115"/>
                    <a:pt x="9135" y="21184"/>
                    <a:pt x="8730" y="21253"/>
                  </a:cubicBezTo>
                  <a:cubicBezTo>
                    <a:pt x="8370" y="21357"/>
                    <a:pt x="8010" y="21461"/>
                    <a:pt x="7650" y="21600"/>
                  </a:cubicBezTo>
                  <a:cubicBezTo>
                    <a:pt x="5625" y="21600"/>
                    <a:pt x="5625" y="21600"/>
                    <a:pt x="5625" y="21600"/>
                  </a:cubicBezTo>
                  <a:cubicBezTo>
                    <a:pt x="6075" y="21357"/>
                    <a:pt x="6570" y="21184"/>
                    <a:pt x="7020" y="21011"/>
                  </a:cubicBezTo>
                  <a:cubicBezTo>
                    <a:pt x="7470" y="20803"/>
                    <a:pt x="8010" y="20664"/>
                    <a:pt x="8550" y="20560"/>
                  </a:cubicBezTo>
                  <a:cubicBezTo>
                    <a:pt x="9045" y="20387"/>
                    <a:pt x="9585" y="20283"/>
                    <a:pt x="10125" y="20213"/>
                  </a:cubicBezTo>
                  <a:cubicBezTo>
                    <a:pt x="10665" y="20144"/>
                    <a:pt x="11205" y="20109"/>
                    <a:pt x="11790" y="20109"/>
                  </a:cubicBezTo>
                  <a:cubicBezTo>
                    <a:pt x="11790" y="18930"/>
                    <a:pt x="11790" y="18930"/>
                    <a:pt x="11790" y="18930"/>
                  </a:cubicBezTo>
                  <a:cubicBezTo>
                    <a:pt x="10170" y="18896"/>
                    <a:pt x="8640" y="18618"/>
                    <a:pt x="7200" y="18098"/>
                  </a:cubicBezTo>
                  <a:cubicBezTo>
                    <a:pt x="5760" y="17543"/>
                    <a:pt x="4500" y="16885"/>
                    <a:pt x="3465" y="16018"/>
                  </a:cubicBezTo>
                  <a:cubicBezTo>
                    <a:pt x="2385" y="15186"/>
                    <a:pt x="1530" y="14215"/>
                    <a:pt x="945" y="13071"/>
                  </a:cubicBezTo>
                  <a:cubicBezTo>
                    <a:pt x="315" y="11961"/>
                    <a:pt x="0" y="10748"/>
                    <a:pt x="0" y="9500"/>
                  </a:cubicBezTo>
                  <a:cubicBezTo>
                    <a:pt x="0" y="8598"/>
                    <a:pt x="135" y="7697"/>
                    <a:pt x="450" y="6865"/>
                  </a:cubicBezTo>
                  <a:cubicBezTo>
                    <a:pt x="765" y="6033"/>
                    <a:pt x="1215" y="5235"/>
                    <a:pt x="1800" y="4507"/>
                  </a:cubicBezTo>
                  <a:cubicBezTo>
                    <a:pt x="2385" y="3814"/>
                    <a:pt x="3105" y="3120"/>
                    <a:pt x="3915" y="2531"/>
                  </a:cubicBezTo>
                  <a:cubicBezTo>
                    <a:pt x="4725" y="1942"/>
                    <a:pt x="5670" y="1422"/>
                    <a:pt x="6750" y="1040"/>
                  </a:cubicBezTo>
                  <a:cubicBezTo>
                    <a:pt x="6255" y="312"/>
                    <a:pt x="6255" y="312"/>
                    <a:pt x="6255" y="312"/>
                  </a:cubicBezTo>
                  <a:cubicBezTo>
                    <a:pt x="7155" y="0"/>
                    <a:pt x="7155" y="0"/>
                    <a:pt x="7155" y="0"/>
                  </a:cubicBezTo>
                  <a:cubicBezTo>
                    <a:pt x="8505" y="2080"/>
                    <a:pt x="8505" y="2080"/>
                    <a:pt x="8505" y="2080"/>
                  </a:cubicBezTo>
                  <a:cubicBezTo>
                    <a:pt x="7605" y="2392"/>
                    <a:pt x="7605" y="2392"/>
                    <a:pt x="7605" y="2392"/>
                  </a:cubicBezTo>
                  <a:cubicBezTo>
                    <a:pt x="7155" y="1734"/>
                    <a:pt x="7155" y="1734"/>
                    <a:pt x="7155" y="1734"/>
                  </a:cubicBezTo>
                  <a:cubicBezTo>
                    <a:pt x="6210" y="2080"/>
                    <a:pt x="5355" y="2531"/>
                    <a:pt x="4590" y="3086"/>
                  </a:cubicBezTo>
                  <a:cubicBezTo>
                    <a:pt x="3825" y="3606"/>
                    <a:pt x="3195" y="4230"/>
                    <a:pt x="2610" y="4923"/>
                  </a:cubicBezTo>
                  <a:cubicBezTo>
                    <a:pt x="2115" y="5582"/>
                    <a:pt x="1710" y="6310"/>
                    <a:pt x="1440" y="7073"/>
                  </a:cubicBezTo>
                  <a:cubicBezTo>
                    <a:pt x="1125" y="7836"/>
                    <a:pt x="990" y="8633"/>
                    <a:pt x="990" y="9500"/>
                  </a:cubicBezTo>
                  <a:cubicBezTo>
                    <a:pt x="990" y="10679"/>
                    <a:pt x="1260" y="11823"/>
                    <a:pt x="1845" y="12863"/>
                  </a:cubicBezTo>
                  <a:cubicBezTo>
                    <a:pt x="2430" y="13938"/>
                    <a:pt x="3240" y="14839"/>
                    <a:pt x="4275" y="15637"/>
                  </a:cubicBezTo>
                  <a:cubicBezTo>
                    <a:pt x="5310" y="16399"/>
                    <a:pt x="6525" y="17023"/>
                    <a:pt x="7920" y="17509"/>
                  </a:cubicBezTo>
                  <a:cubicBezTo>
                    <a:pt x="9270" y="17960"/>
                    <a:pt x="10710" y="18202"/>
                    <a:pt x="12285" y="18202"/>
                  </a:cubicBezTo>
                  <a:cubicBezTo>
                    <a:pt x="12735" y="18202"/>
                    <a:pt x="13185" y="18168"/>
                    <a:pt x="13635" y="18133"/>
                  </a:cubicBezTo>
                  <a:cubicBezTo>
                    <a:pt x="14040" y="18098"/>
                    <a:pt x="14490" y="18029"/>
                    <a:pt x="14940" y="17925"/>
                  </a:cubicBezTo>
                  <a:cubicBezTo>
                    <a:pt x="15345" y="17856"/>
                    <a:pt x="15795" y="17786"/>
                    <a:pt x="16200" y="17648"/>
                  </a:cubicBezTo>
                  <a:cubicBezTo>
                    <a:pt x="16605" y="17543"/>
                    <a:pt x="17010" y="17405"/>
                    <a:pt x="17415" y="17266"/>
                  </a:cubicBezTo>
                  <a:cubicBezTo>
                    <a:pt x="16965" y="16573"/>
                    <a:pt x="16965" y="16573"/>
                    <a:pt x="16965" y="16573"/>
                  </a:cubicBezTo>
                  <a:cubicBezTo>
                    <a:pt x="17865" y="16261"/>
                    <a:pt x="17865" y="16261"/>
                    <a:pt x="17865" y="16261"/>
                  </a:cubicBezTo>
                  <a:cubicBezTo>
                    <a:pt x="19215" y="18341"/>
                    <a:pt x="19215" y="18341"/>
                    <a:pt x="19215" y="18341"/>
                  </a:cubicBezTo>
                  <a:cubicBezTo>
                    <a:pt x="18315" y="18653"/>
                    <a:pt x="18315" y="18653"/>
                    <a:pt x="18315" y="18653"/>
                  </a:cubicBezTo>
                  <a:lnTo>
                    <a:pt x="17865" y="17925"/>
                  </a:lnTo>
                  <a:close/>
                  <a:moveTo>
                    <a:pt x="2925" y="9500"/>
                  </a:moveTo>
                  <a:cubicBezTo>
                    <a:pt x="2925" y="8494"/>
                    <a:pt x="3150" y="7558"/>
                    <a:pt x="3645" y="6657"/>
                  </a:cubicBezTo>
                  <a:cubicBezTo>
                    <a:pt x="4140" y="5790"/>
                    <a:pt x="4815" y="5027"/>
                    <a:pt x="5670" y="4369"/>
                  </a:cubicBezTo>
                  <a:cubicBezTo>
                    <a:pt x="6525" y="3710"/>
                    <a:pt x="7515" y="3190"/>
                    <a:pt x="8640" y="2843"/>
                  </a:cubicBezTo>
                  <a:cubicBezTo>
                    <a:pt x="9810" y="2462"/>
                    <a:pt x="11025" y="2254"/>
                    <a:pt x="12285" y="2254"/>
                  </a:cubicBezTo>
                  <a:cubicBezTo>
                    <a:pt x="13590" y="2254"/>
                    <a:pt x="14805" y="2462"/>
                    <a:pt x="15930" y="2843"/>
                  </a:cubicBezTo>
                  <a:cubicBezTo>
                    <a:pt x="17055" y="3190"/>
                    <a:pt x="18045" y="3710"/>
                    <a:pt x="18900" y="4369"/>
                  </a:cubicBezTo>
                  <a:cubicBezTo>
                    <a:pt x="19755" y="5027"/>
                    <a:pt x="20385" y="5790"/>
                    <a:pt x="20880" y="6657"/>
                  </a:cubicBezTo>
                  <a:cubicBezTo>
                    <a:pt x="21375" y="7558"/>
                    <a:pt x="21600" y="8494"/>
                    <a:pt x="21600" y="9500"/>
                  </a:cubicBezTo>
                  <a:cubicBezTo>
                    <a:pt x="21600" y="10471"/>
                    <a:pt x="21375" y="11407"/>
                    <a:pt x="20880" y="12274"/>
                  </a:cubicBezTo>
                  <a:cubicBezTo>
                    <a:pt x="20385" y="13175"/>
                    <a:pt x="19755" y="13903"/>
                    <a:pt x="18900" y="14527"/>
                  </a:cubicBezTo>
                  <a:cubicBezTo>
                    <a:pt x="18045" y="15221"/>
                    <a:pt x="17055" y="15741"/>
                    <a:pt x="15930" y="16087"/>
                  </a:cubicBezTo>
                  <a:cubicBezTo>
                    <a:pt x="14805" y="16469"/>
                    <a:pt x="13590" y="16677"/>
                    <a:pt x="12285" y="16677"/>
                  </a:cubicBezTo>
                  <a:cubicBezTo>
                    <a:pt x="11025" y="16677"/>
                    <a:pt x="9810" y="16469"/>
                    <a:pt x="8640" y="16087"/>
                  </a:cubicBezTo>
                  <a:cubicBezTo>
                    <a:pt x="7515" y="15741"/>
                    <a:pt x="6525" y="15221"/>
                    <a:pt x="5670" y="14527"/>
                  </a:cubicBezTo>
                  <a:cubicBezTo>
                    <a:pt x="4815" y="13903"/>
                    <a:pt x="4140" y="13175"/>
                    <a:pt x="3645" y="12274"/>
                  </a:cubicBezTo>
                  <a:cubicBezTo>
                    <a:pt x="3150" y="11407"/>
                    <a:pt x="2925" y="10471"/>
                    <a:pt x="2925" y="9500"/>
                  </a:cubicBezTo>
                  <a:close/>
                  <a:moveTo>
                    <a:pt x="12285" y="3016"/>
                  </a:moveTo>
                  <a:cubicBezTo>
                    <a:pt x="11115" y="3016"/>
                    <a:pt x="10035" y="3190"/>
                    <a:pt x="9000" y="3536"/>
                  </a:cubicBezTo>
                  <a:cubicBezTo>
                    <a:pt x="8010" y="3848"/>
                    <a:pt x="7110" y="4334"/>
                    <a:pt x="6390" y="4923"/>
                  </a:cubicBezTo>
                  <a:cubicBezTo>
                    <a:pt x="5625" y="5513"/>
                    <a:pt x="5040" y="6171"/>
                    <a:pt x="4590" y="6969"/>
                  </a:cubicBezTo>
                  <a:cubicBezTo>
                    <a:pt x="4140" y="7732"/>
                    <a:pt x="3915" y="8598"/>
                    <a:pt x="3915" y="9500"/>
                  </a:cubicBezTo>
                  <a:cubicBezTo>
                    <a:pt x="3915" y="10367"/>
                    <a:pt x="4140" y="11199"/>
                    <a:pt x="4590" y="11961"/>
                  </a:cubicBezTo>
                  <a:cubicBezTo>
                    <a:pt x="5040" y="12759"/>
                    <a:pt x="5625" y="13418"/>
                    <a:pt x="6390" y="14007"/>
                  </a:cubicBezTo>
                  <a:cubicBezTo>
                    <a:pt x="7110" y="14596"/>
                    <a:pt x="8010" y="15082"/>
                    <a:pt x="9000" y="15394"/>
                  </a:cubicBezTo>
                  <a:cubicBezTo>
                    <a:pt x="10035" y="15741"/>
                    <a:pt x="11115" y="15879"/>
                    <a:pt x="12285" y="15879"/>
                  </a:cubicBezTo>
                  <a:cubicBezTo>
                    <a:pt x="13410" y="15879"/>
                    <a:pt x="14490" y="15741"/>
                    <a:pt x="15525" y="15394"/>
                  </a:cubicBezTo>
                  <a:cubicBezTo>
                    <a:pt x="16515" y="15082"/>
                    <a:pt x="17415" y="14596"/>
                    <a:pt x="18225" y="14007"/>
                  </a:cubicBezTo>
                  <a:cubicBezTo>
                    <a:pt x="18945" y="13418"/>
                    <a:pt x="19530" y="12759"/>
                    <a:pt x="19980" y="11961"/>
                  </a:cubicBezTo>
                  <a:cubicBezTo>
                    <a:pt x="20430" y="11199"/>
                    <a:pt x="20655" y="10367"/>
                    <a:pt x="20655" y="9500"/>
                  </a:cubicBezTo>
                  <a:cubicBezTo>
                    <a:pt x="20655" y="8598"/>
                    <a:pt x="20430" y="7732"/>
                    <a:pt x="19980" y="6969"/>
                  </a:cubicBezTo>
                  <a:cubicBezTo>
                    <a:pt x="19530" y="6171"/>
                    <a:pt x="18945" y="5513"/>
                    <a:pt x="18225" y="4923"/>
                  </a:cubicBezTo>
                  <a:cubicBezTo>
                    <a:pt x="17415" y="4334"/>
                    <a:pt x="16515" y="3848"/>
                    <a:pt x="15525" y="3536"/>
                  </a:cubicBezTo>
                  <a:cubicBezTo>
                    <a:pt x="14490" y="3190"/>
                    <a:pt x="13410" y="3016"/>
                    <a:pt x="12285" y="3016"/>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43" name="Shape 3934">
              <a:extLst>
                <a:ext uri="{FF2B5EF4-FFF2-40B4-BE49-F238E27FC236}">
                  <a16:creationId xmlns:a16="http://schemas.microsoft.com/office/drawing/2014/main" id="{7272EA9F-6DE1-4B3C-A7A0-E474CB217BDF}"/>
                </a:ext>
              </a:extLst>
            </p:cNvPr>
            <p:cNvSpPr/>
            <p:nvPr/>
          </p:nvSpPr>
          <p:spPr>
            <a:xfrm>
              <a:off x="7206997" y="2771425"/>
              <a:ext cx="268884" cy="237813"/>
            </a:xfrm>
            <a:custGeom>
              <a:avLst/>
              <a:gdLst/>
              <a:ahLst/>
              <a:cxnLst>
                <a:cxn ang="0">
                  <a:pos x="wd2" y="hd2"/>
                </a:cxn>
                <a:cxn ang="5400000">
                  <a:pos x="wd2" y="hd2"/>
                </a:cxn>
                <a:cxn ang="10800000">
                  <a:pos x="wd2" y="hd2"/>
                </a:cxn>
                <a:cxn ang="16200000">
                  <a:pos x="wd2" y="hd2"/>
                </a:cxn>
              </a:cxnLst>
              <a:rect l="0" t="0" r="r" b="b"/>
              <a:pathLst>
                <a:path w="21600" h="21600" extrusionOk="0">
                  <a:moveTo>
                    <a:pt x="10397" y="1493"/>
                  </a:moveTo>
                  <a:cubicBezTo>
                    <a:pt x="10397" y="6799"/>
                    <a:pt x="10397" y="6799"/>
                    <a:pt x="10397" y="6799"/>
                  </a:cubicBezTo>
                  <a:cubicBezTo>
                    <a:pt x="10397" y="14967"/>
                    <a:pt x="10397" y="14967"/>
                    <a:pt x="10397" y="14967"/>
                  </a:cubicBezTo>
                  <a:cubicBezTo>
                    <a:pt x="10397" y="20190"/>
                    <a:pt x="10397" y="20190"/>
                    <a:pt x="10397" y="20190"/>
                  </a:cubicBezTo>
                  <a:cubicBezTo>
                    <a:pt x="4576" y="14967"/>
                    <a:pt x="4576" y="14967"/>
                    <a:pt x="4576" y="14967"/>
                  </a:cubicBezTo>
                  <a:cubicBezTo>
                    <a:pt x="0" y="14967"/>
                    <a:pt x="0" y="14967"/>
                    <a:pt x="0" y="14967"/>
                  </a:cubicBezTo>
                  <a:cubicBezTo>
                    <a:pt x="0" y="10904"/>
                    <a:pt x="0" y="10904"/>
                    <a:pt x="0" y="10904"/>
                  </a:cubicBezTo>
                  <a:cubicBezTo>
                    <a:pt x="0" y="6799"/>
                    <a:pt x="0" y="6799"/>
                    <a:pt x="0" y="6799"/>
                  </a:cubicBezTo>
                  <a:cubicBezTo>
                    <a:pt x="4540" y="6799"/>
                    <a:pt x="4540" y="6799"/>
                    <a:pt x="4540" y="6799"/>
                  </a:cubicBezTo>
                  <a:lnTo>
                    <a:pt x="10397" y="1493"/>
                  </a:lnTo>
                  <a:close/>
                  <a:moveTo>
                    <a:pt x="9592" y="14096"/>
                  </a:moveTo>
                  <a:cubicBezTo>
                    <a:pt x="9592" y="7711"/>
                    <a:pt x="9592" y="7711"/>
                    <a:pt x="9592" y="7711"/>
                  </a:cubicBezTo>
                  <a:cubicBezTo>
                    <a:pt x="9592" y="6799"/>
                    <a:pt x="9592" y="6799"/>
                    <a:pt x="9592" y="6799"/>
                  </a:cubicBezTo>
                  <a:cubicBezTo>
                    <a:pt x="9592" y="3400"/>
                    <a:pt x="9592" y="3400"/>
                    <a:pt x="9592" y="3400"/>
                  </a:cubicBezTo>
                  <a:cubicBezTo>
                    <a:pt x="4833" y="7711"/>
                    <a:pt x="4833" y="7711"/>
                    <a:pt x="4833" y="7711"/>
                  </a:cubicBezTo>
                  <a:cubicBezTo>
                    <a:pt x="805" y="7711"/>
                    <a:pt x="805" y="7711"/>
                    <a:pt x="805" y="7711"/>
                  </a:cubicBezTo>
                  <a:cubicBezTo>
                    <a:pt x="805" y="14096"/>
                    <a:pt x="805" y="14096"/>
                    <a:pt x="805" y="14096"/>
                  </a:cubicBezTo>
                  <a:cubicBezTo>
                    <a:pt x="4833" y="14096"/>
                    <a:pt x="4833" y="14096"/>
                    <a:pt x="4833" y="14096"/>
                  </a:cubicBezTo>
                  <a:cubicBezTo>
                    <a:pt x="9592" y="18283"/>
                    <a:pt x="9592" y="18283"/>
                    <a:pt x="9592" y="18283"/>
                  </a:cubicBezTo>
                  <a:lnTo>
                    <a:pt x="9592" y="14096"/>
                  </a:lnTo>
                  <a:close/>
                  <a:moveTo>
                    <a:pt x="12264" y="6260"/>
                  </a:moveTo>
                  <a:cubicBezTo>
                    <a:pt x="12923" y="5721"/>
                    <a:pt x="12923" y="5721"/>
                    <a:pt x="12923" y="5721"/>
                  </a:cubicBezTo>
                  <a:cubicBezTo>
                    <a:pt x="13143" y="6094"/>
                    <a:pt x="13363" y="6468"/>
                    <a:pt x="13546" y="6841"/>
                  </a:cubicBezTo>
                  <a:cubicBezTo>
                    <a:pt x="13729" y="7255"/>
                    <a:pt x="13875" y="7670"/>
                    <a:pt x="14022" y="8084"/>
                  </a:cubicBezTo>
                  <a:cubicBezTo>
                    <a:pt x="14132" y="8540"/>
                    <a:pt x="14241" y="8955"/>
                    <a:pt x="14315" y="9411"/>
                  </a:cubicBezTo>
                  <a:cubicBezTo>
                    <a:pt x="14351" y="9867"/>
                    <a:pt x="14388" y="10323"/>
                    <a:pt x="14388" y="10779"/>
                  </a:cubicBezTo>
                  <a:cubicBezTo>
                    <a:pt x="14388" y="11277"/>
                    <a:pt x="14351" y="11733"/>
                    <a:pt x="14315" y="12189"/>
                  </a:cubicBezTo>
                  <a:cubicBezTo>
                    <a:pt x="14241" y="12603"/>
                    <a:pt x="14132" y="13060"/>
                    <a:pt x="14022" y="13474"/>
                  </a:cubicBezTo>
                  <a:cubicBezTo>
                    <a:pt x="13875" y="13930"/>
                    <a:pt x="13729" y="14345"/>
                    <a:pt x="13546" y="14759"/>
                  </a:cubicBezTo>
                  <a:cubicBezTo>
                    <a:pt x="13363" y="15174"/>
                    <a:pt x="13143" y="15547"/>
                    <a:pt x="12887" y="15920"/>
                  </a:cubicBezTo>
                  <a:cubicBezTo>
                    <a:pt x="12191" y="15381"/>
                    <a:pt x="12191" y="15381"/>
                    <a:pt x="12191" y="15381"/>
                  </a:cubicBezTo>
                  <a:cubicBezTo>
                    <a:pt x="12411" y="15050"/>
                    <a:pt x="12631" y="14718"/>
                    <a:pt x="12814" y="14345"/>
                  </a:cubicBezTo>
                  <a:cubicBezTo>
                    <a:pt x="12960" y="13972"/>
                    <a:pt x="13143" y="13598"/>
                    <a:pt x="13253" y="13225"/>
                  </a:cubicBezTo>
                  <a:cubicBezTo>
                    <a:pt x="13399" y="12811"/>
                    <a:pt x="13473" y="12438"/>
                    <a:pt x="13509" y="12023"/>
                  </a:cubicBezTo>
                  <a:cubicBezTo>
                    <a:pt x="13582" y="11608"/>
                    <a:pt x="13582" y="11194"/>
                    <a:pt x="13582" y="10779"/>
                  </a:cubicBezTo>
                  <a:cubicBezTo>
                    <a:pt x="13582" y="10365"/>
                    <a:pt x="13582" y="9950"/>
                    <a:pt x="13509" y="9536"/>
                  </a:cubicBezTo>
                  <a:cubicBezTo>
                    <a:pt x="13473" y="9162"/>
                    <a:pt x="13399" y="8748"/>
                    <a:pt x="13253" y="8375"/>
                  </a:cubicBezTo>
                  <a:cubicBezTo>
                    <a:pt x="13143" y="8002"/>
                    <a:pt x="13033" y="7628"/>
                    <a:pt x="12850" y="7297"/>
                  </a:cubicBezTo>
                  <a:cubicBezTo>
                    <a:pt x="12667" y="6924"/>
                    <a:pt x="12484" y="6592"/>
                    <a:pt x="12264" y="6260"/>
                  </a:cubicBezTo>
                  <a:close/>
                  <a:moveTo>
                    <a:pt x="15486" y="2985"/>
                  </a:moveTo>
                  <a:cubicBezTo>
                    <a:pt x="15925" y="3524"/>
                    <a:pt x="16255" y="4104"/>
                    <a:pt x="16584" y="4726"/>
                  </a:cubicBezTo>
                  <a:cubicBezTo>
                    <a:pt x="16877" y="5348"/>
                    <a:pt x="17134" y="6012"/>
                    <a:pt x="17353" y="6675"/>
                  </a:cubicBezTo>
                  <a:cubicBezTo>
                    <a:pt x="17573" y="7338"/>
                    <a:pt x="17756" y="8043"/>
                    <a:pt x="17866" y="8748"/>
                  </a:cubicBezTo>
                  <a:cubicBezTo>
                    <a:pt x="17976" y="9453"/>
                    <a:pt x="18012" y="10199"/>
                    <a:pt x="18012" y="10904"/>
                  </a:cubicBezTo>
                  <a:cubicBezTo>
                    <a:pt x="18012" y="11608"/>
                    <a:pt x="17976" y="12313"/>
                    <a:pt x="17866" y="13018"/>
                  </a:cubicBezTo>
                  <a:cubicBezTo>
                    <a:pt x="17756" y="13681"/>
                    <a:pt x="17609" y="14345"/>
                    <a:pt x="17390" y="15008"/>
                  </a:cubicBezTo>
                  <a:cubicBezTo>
                    <a:pt x="17207" y="15671"/>
                    <a:pt x="16951" y="16293"/>
                    <a:pt x="16658" y="16874"/>
                  </a:cubicBezTo>
                  <a:cubicBezTo>
                    <a:pt x="16365" y="17496"/>
                    <a:pt x="15999" y="18117"/>
                    <a:pt x="15596" y="18656"/>
                  </a:cubicBezTo>
                  <a:cubicBezTo>
                    <a:pt x="14974" y="18076"/>
                    <a:pt x="14974" y="18076"/>
                    <a:pt x="14974" y="18076"/>
                  </a:cubicBezTo>
                  <a:cubicBezTo>
                    <a:pt x="15340" y="17579"/>
                    <a:pt x="15669" y="17040"/>
                    <a:pt x="15962" y="16459"/>
                  </a:cubicBezTo>
                  <a:cubicBezTo>
                    <a:pt x="16218" y="15879"/>
                    <a:pt x="16438" y="15298"/>
                    <a:pt x="16658" y="14676"/>
                  </a:cubicBezTo>
                  <a:cubicBezTo>
                    <a:pt x="16841" y="14096"/>
                    <a:pt x="16987" y="13474"/>
                    <a:pt x="17060" y="12852"/>
                  </a:cubicBezTo>
                  <a:cubicBezTo>
                    <a:pt x="17170" y="12189"/>
                    <a:pt x="17207" y="11567"/>
                    <a:pt x="17207" y="10904"/>
                  </a:cubicBezTo>
                  <a:cubicBezTo>
                    <a:pt x="17207" y="10199"/>
                    <a:pt x="17170" y="9536"/>
                    <a:pt x="17060" y="8914"/>
                  </a:cubicBezTo>
                  <a:cubicBezTo>
                    <a:pt x="16987" y="8250"/>
                    <a:pt x="16804" y="7628"/>
                    <a:pt x="16584" y="6965"/>
                  </a:cubicBezTo>
                  <a:cubicBezTo>
                    <a:pt x="16401" y="6343"/>
                    <a:pt x="16182" y="5763"/>
                    <a:pt x="15889" y="5182"/>
                  </a:cubicBezTo>
                  <a:cubicBezTo>
                    <a:pt x="15596" y="4602"/>
                    <a:pt x="15266" y="4063"/>
                    <a:pt x="14864" y="3565"/>
                  </a:cubicBezTo>
                  <a:lnTo>
                    <a:pt x="15486" y="2985"/>
                  </a:lnTo>
                  <a:close/>
                  <a:moveTo>
                    <a:pt x="17976" y="0"/>
                  </a:moveTo>
                  <a:cubicBezTo>
                    <a:pt x="18561" y="746"/>
                    <a:pt x="19111" y="1534"/>
                    <a:pt x="19550" y="2405"/>
                  </a:cubicBezTo>
                  <a:cubicBezTo>
                    <a:pt x="19989" y="3234"/>
                    <a:pt x="20392" y="4146"/>
                    <a:pt x="20685" y="5058"/>
                  </a:cubicBezTo>
                  <a:cubicBezTo>
                    <a:pt x="20978" y="6012"/>
                    <a:pt x="21197" y="6965"/>
                    <a:pt x="21344" y="7919"/>
                  </a:cubicBezTo>
                  <a:cubicBezTo>
                    <a:pt x="21527" y="8914"/>
                    <a:pt x="21600" y="9909"/>
                    <a:pt x="21600" y="10904"/>
                  </a:cubicBezTo>
                  <a:cubicBezTo>
                    <a:pt x="21600" y="11857"/>
                    <a:pt x="21527" y="12852"/>
                    <a:pt x="21380" y="13806"/>
                  </a:cubicBezTo>
                  <a:cubicBezTo>
                    <a:pt x="21234" y="14759"/>
                    <a:pt x="21014" y="15671"/>
                    <a:pt x="20685" y="16625"/>
                  </a:cubicBezTo>
                  <a:cubicBezTo>
                    <a:pt x="20392" y="17537"/>
                    <a:pt x="20062" y="18408"/>
                    <a:pt x="19623" y="19195"/>
                  </a:cubicBezTo>
                  <a:cubicBezTo>
                    <a:pt x="19184" y="20025"/>
                    <a:pt x="18708" y="20854"/>
                    <a:pt x="18122" y="21600"/>
                  </a:cubicBezTo>
                  <a:cubicBezTo>
                    <a:pt x="17500" y="20978"/>
                    <a:pt x="17500" y="20978"/>
                    <a:pt x="17500" y="20978"/>
                  </a:cubicBezTo>
                  <a:cubicBezTo>
                    <a:pt x="18049" y="20315"/>
                    <a:pt x="18525" y="19569"/>
                    <a:pt x="18927" y="18781"/>
                  </a:cubicBezTo>
                  <a:cubicBezTo>
                    <a:pt x="19330" y="17993"/>
                    <a:pt x="19696" y="17164"/>
                    <a:pt x="19989" y="16293"/>
                  </a:cubicBezTo>
                  <a:cubicBezTo>
                    <a:pt x="20245" y="15423"/>
                    <a:pt x="20428" y="14552"/>
                    <a:pt x="20575" y="13640"/>
                  </a:cubicBezTo>
                  <a:cubicBezTo>
                    <a:pt x="20721" y="12769"/>
                    <a:pt x="20795" y="11857"/>
                    <a:pt x="20795" y="10904"/>
                  </a:cubicBezTo>
                  <a:cubicBezTo>
                    <a:pt x="20795" y="9950"/>
                    <a:pt x="20721" y="8997"/>
                    <a:pt x="20575" y="8084"/>
                  </a:cubicBezTo>
                  <a:cubicBezTo>
                    <a:pt x="20428" y="7131"/>
                    <a:pt x="20209" y="6260"/>
                    <a:pt x="19916" y="5390"/>
                  </a:cubicBezTo>
                  <a:cubicBezTo>
                    <a:pt x="19660" y="4519"/>
                    <a:pt x="19294" y="3690"/>
                    <a:pt x="18854" y="2902"/>
                  </a:cubicBezTo>
                  <a:cubicBezTo>
                    <a:pt x="18415" y="2073"/>
                    <a:pt x="17939" y="1327"/>
                    <a:pt x="17390" y="580"/>
                  </a:cubicBezTo>
                  <a:lnTo>
                    <a:pt x="17976" y="0"/>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44" name="Shape 3935">
              <a:extLst>
                <a:ext uri="{FF2B5EF4-FFF2-40B4-BE49-F238E27FC236}">
                  <a16:creationId xmlns:a16="http://schemas.microsoft.com/office/drawing/2014/main" id="{8D734657-ACBE-42D8-8A43-5598746E83B3}"/>
                </a:ext>
              </a:extLst>
            </p:cNvPr>
            <p:cNvSpPr/>
            <p:nvPr/>
          </p:nvSpPr>
          <p:spPr>
            <a:xfrm>
              <a:off x="7830514" y="2785766"/>
              <a:ext cx="268884" cy="209132"/>
            </a:xfrm>
            <a:custGeom>
              <a:avLst/>
              <a:gdLst/>
              <a:ahLst/>
              <a:cxnLst>
                <a:cxn ang="0">
                  <a:pos x="wd2" y="hd2"/>
                </a:cxn>
                <a:cxn ang="5400000">
                  <a:pos x="wd2" y="hd2"/>
                </a:cxn>
                <a:cxn ang="10800000">
                  <a:pos x="wd2" y="hd2"/>
                </a:cxn>
                <a:cxn ang="16200000">
                  <a:pos x="wd2" y="hd2"/>
                </a:cxn>
              </a:cxnLst>
              <a:rect l="0" t="0" r="r" b="b"/>
              <a:pathLst>
                <a:path w="21600" h="21600" extrusionOk="0">
                  <a:moveTo>
                    <a:pt x="0" y="16659"/>
                  </a:moveTo>
                  <a:cubicBezTo>
                    <a:pt x="0" y="16424"/>
                    <a:pt x="37" y="16188"/>
                    <a:pt x="183" y="15953"/>
                  </a:cubicBezTo>
                  <a:cubicBezTo>
                    <a:pt x="293" y="15718"/>
                    <a:pt x="513" y="15529"/>
                    <a:pt x="769" y="15388"/>
                  </a:cubicBezTo>
                  <a:cubicBezTo>
                    <a:pt x="915" y="15294"/>
                    <a:pt x="1135" y="15200"/>
                    <a:pt x="1428" y="15059"/>
                  </a:cubicBezTo>
                  <a:cubicBezTo>
                    <a:pt x="1721" y="14918"/>
                    <a:pt x="2014" y="14776"/>
                    <a:pt x="2343" y="14635"/>
                  </a:cubicBezTo>
                  <a:cubicBezTo>
                    <a:pt x="2636" y="14494"/>
                    <a:pt x="2965" y="14353"/>
                    <a:pt x="3295" y="14212"/>
                  </a:cubicBezTo>
                  <a:cubicBezTo>
                    <a:pt x="3588" y="14118"/>
                    <a:pt x="3881" y="13976"/>
                    <a:pt x="4137" y="13835"/>
                  </a:cubicBezTo>
                  <a:cubicBezTo>
                    <a:pt x="4210" y="13835"/>
                    <a:pt x="4247" y="13835"/>
                    <a:pt x="4247" y="13788"/>
                  </a:cubicBezTo>
                  <a:cubicBezTo>
                    <a:pt x="4247" y="13741"/>
                    <a:pt x="4247" y="13600"/>
                    <a:pt x="4247" y="13365"/>
                  </a:cubicBezTo>
                  <a:cubicBezTo>
                    <a:pt x="4247" y="13176"/>
                    <a:pt x="4210" y="12988"/>
                    <a:pt x="4174" y="12800"/>
                  </a:cubicBezTo>
                  <a:cubicBezTo>
                    <a:pt x="4100" y="12612"/>
                    <a:pt x="4064" y="12424"/>
                    <a:pt x="3991" y="12282"/>
                  </a:cubicBezTo>
                  <a:cubicBezTo>
                    <a:pt x="3917" y="12047"/>
                    <a:pt x="3881" y="11812"/>
                    <a:pt x="3807" y="11576"/>
                  </a:cubicBezTo>
                  <a:cubicBezTo>
                    <a:pt x="3734" y="11294"/>
                    <a:pt x="3698" y="11012"/>
                    <a:pt x="3661" y="10729"/>
                  </a:cubicBezTo>
                  <a:cubicBezTo>
                    <a:pt x="3588" y="10588"/>
                    <a:pt x="3515" y="10447"/>
                    <a:pt x="3405" y="10165"/>
                  </a:cubicBezTo>
                  <a:cubicBezTo>
                    <a:pt x="3332" y="9929"/>
                    <a:pt x="3222" y="9600"/>
                    <a:pt x="3148" y="9129"/>
                  </a:cubicBezTo>
                  <a:cubicBezTo>
                    <a:pt x="3075" y="8753"/>
                    <a:pt x="3039" y="8518"/>
                    <a:pt x="3075" y="8329"/>
                  </a:cubicBezTo>
                  <a:cubicBezTo>
                    <a:pt x="3075" y="8141"/>
                    <a:pt x="3112" y="7953"/>
                    <a:pt x="3185" y="7812"/>
                  </a:cubicBezTo>
                  <a:cubicBezTo>
                    <a:pt x="3185" y="7718"/>
                    <a:pt x="3185" y="7718"/>
                    <a:pt x="3185" y="7718"/>
                  </a:cubicBezTo>
                  <a:cubicBezTo>
                    <a:pt x="3222" y="7671"/>
                    <a:pt x="3222" y="7435"/>
                    <a:pt x="3185" y="7012"/>
                  </a:cubicBezTo>
                  <a:cubicBezTo>
                    <a:pt x="3148" y="6635"/>
                    <a:pt x="3112" y="6259"/>
                    <a:pt x="3075" y="5882"/>
                  </a:cubicBezTo>
                  <a:cubicBezTo>
                    <a:pt x="3075" y="5647"/>
                    <a:pt x="3075" y="5271"/>
                    <a:pt x="3148" y="4800"/>
                  </a:cubicBezTo>
                  <a:cubicBezTo>
                    <a:pt x="3185" y="4282"/>
                    <a:pt x="3368" y="3812"/>
                    <a:pt x="3661" y="3388"/>
                  </a:cubicBezTo>
                  <a:cubicBezTo>
                    <a:pt x="3734" y="3247"/>
                    <a:pt x="3807" y="3106"/>
                    <a:pt x="3954" y="2965"/>
                  </a:cubicBezTo>
                  <a:cubicBezTo>
                    <a:pt x="4064" y="2824"/>
                    <a:pt x="4247" y="2682"/>
                    <a:pt x="4430" y="2588"/>
                  </a:cubicBezTo>
                  <a:cubicBezTo>
                    <a:pt x="4576" y="2447"/>
                    <a:pt x="4796" y="2353"/>
                    <a:pt x="5016" y="2259"/>
                  </a:cubicBezTo>
                  <a:cubicBezTo>
                    <a:pt x="5272" y="2165"/>
                    <a:pt x="5528" y="2071"/>
                    <a:pt x="5821" y="2071"/>
                  </a:cubicBezTo>
                  <a:cubicBezTo>
                    <a:pt x="6480" y="2071"/>
                    <a:pt x="6480" y="2071"/>
                    <a:pt x="6480" y="2071"/>
                  </a:cubicBezTo>
                  <a:cubicBezTo>
                    <a:pt x="6773" y="2071"/>
                    <a:pt x="7029" y="2165"/>
                    <a:pt x="7249" y="2259"/>
                  </a:cubicBezTo>
                  <a:cubicBezTo>
                    <a:pt x="7505" y="2353"/>
                    <a:pt x="7688" y="2447"/>
                    <a:pt x="7871" y="2588"/>
                  </a:cubicBezTo>
                  <a:cubicBezTo>
                    <a:pt x="8054" y="2682"/>
                    <a:pt x="8201" y="2824"/>
                    <a:pt x="8347" y="2965"/>
                  </a:cubicBezTo>
                  <a:cubicBezTo>
                    <a:pt x="8457" y="3106"/>
                    <a:pt x="8567" y="3247"/>
                    <a:pt x="8603" y="3388"/>
                  </a:cubicBezTo>
                  <a:cubicBezTo>
                    <a:pt x="8896" y="3812"/>
                    <a:pt x="9079" y="4282"/>
                    <a:pt x="9153" y="4800"/>
                  </a:cubicBezTo>
                  <a:cubicBezTo>
                    <a:pt x="9189" y="5271"/>
                    <a:pt x="9226" y="5647"/>
                    <a:pt x="9189" y="5882"/>
                  </a:cubicBezTo>
                  <a:cubicBezTo>
                    <a:pt x="9153" y="6259"/>
                    <a:pt x="9116" y="6635"/>
                    <a:pt x="9079" y="7012"/>
                  </a:cubicBezTo>
                  <a:cubicBezTo>
                    <a:pt x="9079" y="7435"/>
                    <a:pt x="9079" y="7671"/>
                    <a:pt x="9079" y="7718"/>
                  </a:cubicBezTo>
                  <a:cubicBezTo>
                    <a:pt x="9079" y="7812"/>
                    <a:pt x="9079" y="7812"/>
                    <a:pt x="9079" y="7812"/>
                  </a:cubicBezTo>
                  <a:cubicBezTo>
                    <a:pt x="9116" y="7953"/>
                    <a:pt x="9153" y="8141"/>
                    <a:pt x="9153" y="8329"/>
                  </a:cubicBezTo>
                  <a:cubicBezTo>
                    <a:pt x="9189" y="8518"/>
                    <a:pt x="9189" y="8753"/>
                    <a:pt x="9153" y="9129"/>
                  </a:cubicBezTo>
                  <a:cubicBezTo>
                    <a:pt x="9043" y="9600"/>
                    <a:pt x="8969" y="9929"/>
                    <a:pt x="8860" y="10165"/>
                  </a:cubicBezTo>
                  <a:cubicBezTo>
                    <a:pt x="8750" y="10447"/>
                    <a:pt x="8677" y="10588"/>
                    <a:pt x="8603" y="10729"/>
                  </a:cubicBezTo>
                  <a:cubicBezTo>
                    <a:pt x="8603" y="11012"/>
                    <a:pt x="8530" y="11294"/>
                    <a:pt x="8494" y="11576"/>
                  </a:cubicBezTo>
                  <a:cubicBezTo>
                    <a:pt x="8420" y="11812"/>
                    <a:pt x="8347" y="12047"/>
                    <a:pt x="8274" y="12282"/>
                  </a:cubicBezTo>
                  <a:cubicBezTo>
                    <a:pt x="8237" y="12376"/>
                    <a:pt x="8164" y="12518"/>
                    <a:pt x="8164" y="12706"/>
                  </a:cubicBezTo>
                  <a:cubicBezTo>
                    <a:pt x="8164" y="12894"/>
                    <a:pt x="8127" y="13129"/>
                    <a:pt x="8127" y="13365"/>
                  </a:cubicBezTo>
                  <a:cubicBezTo>
                    <a:pt x="8127" y="13600"/>
                    <a:pt x="8127" y="13741"/>
                    <a:pt x="8127" y="13788"/>
                  </a:cubicBezTo>
                  <a:cubicBezTo>
                    <a:pt x="8127" y="13835"/>
                    <a:pt x="8164" y="13882"/>
                    <a:pt x="8237" y="13929"/>
                  </a:cubicBezTo>
                  <a:cubicBezTo>
                    <a:pt x="8384" y="13976"/>
                    <a:pt x="8567" y="14024"/>
                    <a:pt x="8786" y="14118"/>
                  </a:cubicBezTo>
                  <a:cubicBezTo>
                    <a:pt x="9006" y="14165"/>
                    <a:pt x="9189" y="14306"/>
                    <a:pt x="9445" y="14400"/>
                  </a:cubicBezTo>
                  <a:cubicBezTo>
                    <a:pt x="9628" y="14494"/>
                    <a:pt x="9812" y="14588"/>
                    <a:pt x="10031" y="14682"/>
                  </a:cubicBezTo>
                  <a:cubicBezTo>
                    <a:pt x="10287" y="14776"/>
                    <a:pt x="10471" y="14871"/>
                    <a:pt x="10654" y="14965"/>
                  </a:cubicBezTo>
                  <a:cubicBezTo>
                    <a:pt x="10837" y="14871"/>
                    <a:pt x="10983" y="14824"/>
                    <a:pt x="11129" y="14729"/>
                  </a:cubicBezTo>
                  <a:cubicBezTo>
                    <a:pt x="11276" y="14682"/>
                    <a:pt x="11422" y="14635"/>
                    <a:pt x="11569" y="14588"/>
                  </a:cubicBezTo>
                  <a:cubicBezTo>
                    <a:pt x="11605" y="14541"/>
                    <a:pt x="11642" y="14494"/>
                    <a:pt x="11642" y="14447"/>
                  </a:cubicBezTo>
                  <a:cubicBezTo>
                    <a:pt x="11679" y="14447"/>
                    <a:pt x="11679" y="14259"/>
                    <a:pt x="11679" y="13976"/>
                  </a:cubicBezTo>
                  <a:cubicBezTo>
                    <a:pt x="11679" y="13741"/>
                    <a:pt x="11642" y="13506"/>
                    <a:pt x="11569" y="13224"/>
                  </a:cubicBezTo>
                  <a:cubicBezTo>
                    <a:pt x="11496" y="12988"/>
                    <a:pt x="11459" y="12753"/>
                    <a:pt x="11386" y="12565"/>
                  </a:cubicBezTo>
                  <a:cubicBezTo>
                    <a:pt x="11276" y="12329"/>
                    <a:pt x="11203" y="12047"/>
                    <a:pt x="11129" y="11718"/>
                  </a:cubicBezTo>
                  <a:cubicBezTo>
                    <a:pt x="11056" y="11388"/>
                    <a:pt x="10983" y="11059"/>
                    <a:pt x="10946" y="10682"/>
                  </a:cubicBezTo>
                  <a:cubicBezTo>
                    <a:pt x="10873" y="10541"/>
                    <a:pt x="10763" y="10353"/>
                    <a:pt x="10617" y="10024"/>
                  </a:cubicBezTo>
                  <a:cubicBezTo>
                    <a:pt x="10507" y="9741"/>
                    <a:pt x="10397" y="9271"/>
                    <a:pt x="10324" y="8706"/>
                  </a:cubicBezTo>
                  <a:cubicBezTo>
                    <a:pt x="10251" y="8282"/>
                    <a:pt x="10214" y="7906"/>
                    <a:pt x="10251" y="7718"/>
                  </a:cubicBezTo>
                  <a:cubicBezTo>
                    <a:pt x="10287" y="7482"/>
                    <a:pt x="10287" y="7294"/>
                    <a:pt x="10324" y="7106"/>
                  </a:cubicBezTo>
                  <a:cubicBezTo>
                    <a:pt x="10324" y="7059"/>
                    <a:pt x="10361" y="7059"/>
                    <a:pt x="10397" y="7012"/>
                  </a:cubicBezTo>
                  <a:cubicBezTo>
                    <a:pt x="10397" y="6871"/>
                    <a:pt x="10361" y="6588"/>
                    <a:pt x="10361" y="6118"/>
                  </a:cubicBezTo>
                  <a:cubicBezTo>
                    <a:pt x="10361" y="5647"/>
                    <a:pt x="10287" y="5176"/>
                    <a:pt x="10251" y="4659"/>
                  </a:cubicBezTo>
                  <a:cubicBezTo>
                    <a:pt x="10178" y="4376"/>
                    <a:pt x="10178" y="3953"/>
                    <a:pt x="10287" y="3341"/>
                  </a:cubicBezTo>
                  <a:cubicBezTo>
                    <a:pt x="10397" y="2776"/>
                    <a:pt x="10580" y="2212"/>
                    <a:pt x="10910" y="1647"/>
                  </a:cubicBezTo>
                  <a:cubicBezTo>
                    <a:pt x="11020" y="1459"/>
                    <a:pt x="11166" y="1271"/>
                    <a:pt x="11313" y="1082"/>
                  </a:cubicBezTo>
                  <a:cubicBezTo>
                    <a:pt x="11459" y="894"/>
                    <a:pt x="11642" y="753"/>
                    <a:pt x="11862" y="612"/>
                  </a:cubicBezTo>
                  <a:cubicBezTo>
                    <a:pt x="12081" y="471"/>
                    <a:pt x="12338" y="329"/>
                    <a:pt x="12631" y="188"/>
                  </a:cubicBezTo>
                  <a:cubicBezTo>
                    <a:pt x="12923" y="47"/>
                    <a:pt x="13253" y="0"/>
                    <a:pt x="13619" y="0"/>
                  </a:cubicBezTo>
                  <a:cubicBezTo>
                    <a:pt x="14424" y="0"/>
                    <a:pt x="14424" y="0"/>
                    <a:pt x="14424" y="0"/>
                  </a:cubicBezTo>
                  <a:cubicBezTo>
                    <a:pt x="14791" y="0"/>
                    <a:pt x="15120" y="47"/>
                    <a:pt x="15376" y="188"/>
                  </a:cubicBezTo>
                  <a:cubicBezTo>
                    <a:pt x="15669" y="329"/>
                    <a:pt x="15925" y="471"/>
                    <a:pt x="16145" y="612"/>
                  </a:cubicBezTo>
                  <a:cubicBezTo>
                    <a:pt x="16365" y="753"/>
                    <a:pt x="16548" y="894"/>
                    <a:pt x="16731" y="1082"/>
                  </a:cubicBezTo>
                  <a:cubicBezTo>
                    <a:pt x="16877" y="1271"/>
                    <a:pt x="17024" y="1459"/>
                    <a:pt x="17097" y="1647"/>
                  </a:cubicBezTo>
                  <a:cubicBezTo>
                    <a:pt x="17463" y="2212"/>
                    <a:pt x="17683" y="2776"/>
                    <a:pt x="17756" y="3341"/>
                  </a:cubicBezTo>
                  <a:cubicBezTo>
                    <a:pt x="17829" y="3953"/>
                    <a:pt x="17866" y="4376"/>
                    <a:pt x="17829" y="4659"/>
                  </a:cubicBezTo>
                  <a:cubicBezTo>
                    <a:pt x="17756" y="5176"/>
                    <a:pt x="17719" y="5647"/>
                    <a:pt x="17683" y="6118"/>
                  </a:cubicBezTo>
                  <a:cubicBezTo>
                    <a:pt x="17646" y="6588"/>
                    <a:pt x="17646" y="6871"/>
                    <a:pt x="17683" y="7012"/>
                  </a:cubicBezTo>
                  <a:cubicBezTo>
                    <a:pt x="17683" y="7059"/>
                    <a:pt x="17683" y="7059"/>
                    <a:pt x="17683" y="7106"/>
                  </a:cubicBezTo>
                  <a:cubicBezTo>
                    <a:pt x="17756" y="7294"/>
                    <a:pt x="17793" y="7482"/>
                    <a:pt x="17793" y="7718"/>
                  </a:cubicBezTo>
                  <a:cubicBezTo>
                    <a:pt x="17829" y="7906"/>
                    <a:pt x="17793" y="8282"/>
                    <a:pt x="17719" y="8706"/>
                  </a:cubicBezTo>
                  <a:cubicBezTo>
                    <a:pt x="17646" y="9271"/>
                    <a:pt x="17536" y="9741"/>
                    <a:pt x="17426" y="10024"/>
                  </a:cubicBezTo>
                  <a:cubicBezTo>
                    <a:pt x="17317" y="10353"/>
                    <a:pt x="17170" y="10541"/>
                    <a:pt x="17060" y="10682"/>
                  </a:cubicBezTo>
                  <a:cubicBezTo>
                    <a:pt x="17024" y="11059"/>
                    <a:pt x="16951" y="11388"/>
                    <a:pt x="16877" y="11718"/>
                  </a:cubicBezTo>
                  <a:cubicBezTo>
                    <a:pt x="16804" y="12047"/>
                    <a:pt x="16731" y="12329"/>
                    <a:pt x="16621" y="12565"/>
                  </a:cubicBezTo>
                  <a:cubicBezTo>
                    <a:pt x="16584" y="12753"/>
                    <a:pt x="16548" y="12941"/>
                    <a:pt x="16548" y="13129"/>
                  </a:cubicBezTo>
                  <a:cubicBezTo>
                    <a:pt x="16511" y="13365"/>
                    <a:pt x="16475" y="13647"/>
                    <a:pt x="16475" y="13976"/>
                  </a:cubicBezTo>
                  <a:cubicBezTo>
                    <a:pt x="16475" y="14259"/>
                    <a:pt x="16475" y="14447"/>
                    <a:pt x="16511" y="14494"/>
                  </a:cubicBezTo>
                  <a:cubicBezTo>
                    <a:pt x="16511" y="14541"/>
                    <a:pt x="16548" y="14588"/>
                    <a:pt x="16584" y="14588"/>
                  </a:cubicBezTo>
                  <a:cubicBezTo>
                    <a:pt x="16914" y="14729"/>
                    <a:pt x="17317" y="14871"/>
                    <a:pt x="17683" y="15059"/>
                  </a:cubicBezTo>
                  <a:cubicBezTo>
                    <a:pt x="18085" y="15247"/>
                    <a:pt x="18488" y="15388"/>
                    <a:pt x="18927" y="15576"/>
                  </a:cubicBezTo>
                  <a:cubicBezTo>
                    <a:pt x="19294" y="15765"/>
                    <a:pt x="19660" y="15953"/>
                    <a:pt x="20026" y="16141"/>
                  </a:cubicBezTo>
                  <a:cubicBezTo>
                    <a:pt x="20355" y="16282"/>
                    <a:pt x="20648" y="16424"/>
                    <a:pt x="20831" y="16565"/>
                  </a:cubicBezTo>
                  <a:cubicBezTo>
                    <a:pt x="21124" y="16706"/>
                    <a:pt x="21344" y="16941"/>
                    <a:pt x="21454" y="17224"/>
                  </a:cubicBezTo>
                  <a:cubicBezTo>
                    <a:pt x="21527" y="17506"/>
                    <a:pt x="21600" y="17788"/>
                    <a:pt x="21600" y="18024"/>
                  </a:cubicBezTo>
                  <a:cubicBezTo>
                    <a:pt x="21600" y="18306"/>
                    <a:pt x="21600" y="18776"/>
                    <a:pt x="21600" y="19388"/>
                  </a:cubicBezTo>
                  <a:cubicBezTo>
                    <a:pt x="21600" y="20047"/>
                    <a:pt x="21600" y="20424"/>
                    <a:pt x="21600" y="20612"/>
                  </a:cubicBezTo>
                  <a:cubicBezTo>
                    <a:pt x="21600" y="20800"/>
                    <a:pt x="21527" y="21035"/>
                    <a:pt x="21417" y="21224"/>
                  </a:cubicBezTo>
                  <a:cubicBezTo>
                    <a:pt x="21307" y="21459"/>
                    <a:pt x="21124" y="21600"/>
                    <a:pt x="20831" y="21600"/>
                  </a:cubicBezTo>
                  <a:cubicBezTo>
                    <a:pt x="20612" y="21600"/>
                    <a:pt x="19769" y="21600"/>
                    <a:pt x="18342" y="21600"/>
                  </a:cubicBezTo>
                  <a:cubicBezTo>
                    <a:pt x="16914" y="21600"/>
                    <a:pt x="15779" y="21600"/>
                    <a:pt x="14900" y="21600"/>
                  </a:cubicBezTo>
                  <a:cubicBezTo>
                    <a:pt x="14644" y="21600"/>
                    <a:pt x="14388" y="21600"/>
                    <a:pt x="14058" y="21600"/>
                  </a:cubicBezTo>
                  <a:cubicBezTo>
                    <a:pt x="13912" y="21600"/>
                    <a:pt x="13912" y="21600"/>
                    <a:pt x="13912" y="21600"/>
                  </a:cubicBezTo>
                  <a:cubicBezTo>
                    <a:pt x="13619" y="21600"/>
                    <a:pt x="13326" y="21600"/>
                    <a:pt x="13070" y="21600"/>
                  </a:cubicBezTo>
                  <a:cubicBezTo>
                    <a:pt x="12228" y="21600"/>
                    <a:pt x="11093" y="21600"/>
                    <a:pt x="9665" y="21600"/>
                  </a:cubicBezTo>
                  <a:cubicBezTo>
                    <a:pt x="8237" y="21600"/>
                    <a:pt x="7395" y="21600"/>
                    <a:pt x="7176" y="21600"/>
                  </a:cubicBezTo>
                  <a:cubicBezTo>
                    <a:pt x="6883" y="21600"/>
                    <a:pt x="6663" y="21459"/>
                    <a:pt x="6553" y="21224"/>
                  </a:cubicBezTo>
                  <a:cubicBezTo>
                    <a:pt x="6443" y="21035"/>
                    <a:pt x="6370" y="20800"/>
                    <a:pt x="6370" y="20612"/>
                  </a:cubicBezTo>
                  <a:cubicBezTo>
                    <a:pt x="6370" y="20518"/>
                    <a:pt x="6370" y="20376"/>
                    <a:pt x="6370" y="20188"/>
                  </a:cubicBezTo>
                  <a:cubicBezTo>
                    <a:pt x="6370" y="20000"/>
                    <a:pt x="6370" y="19812"/>
                    <a:pt x="6370" y="19576"/>
                  </a:cubicBezTo>
                  <a:cubicBezTo>
                    <a:pt x="6297" y="19576"/>
                    <a:pt x="6260" y="19576"/>
                    <a:pt x="6187" y="19576"/>
                  </a:cubicBezTo>
                  <a:cubicBezTo>
                    <a:pt x="6041" y="19576"/>
                    <a:pt x="6041" y="19576"/>
                    <a:pt x="6041" y="19576"/>
                  </a:cubicBezTo>
                  <a:cubicBezTo>
                    <a:pt x="5821" y="19576"/>
                    <a:pt x="5601" y="19576"/>
                    <a:pt x="5382" y="19576"/>
                  </a:cubicBezTo>
                  <a:cubicBezTo>
                    <a:pt x="4686" y="19576"/>
                    <a:pt x="3771" y="19576"/>
                    <a:pt x="2599" y="19576"/>
                  </a:cubicBezTo>
                  <a:cubicBezTo>
                    <a:pt x="1464" y="19576"/>
                    <a:pt x="805" y="19576"/>
                    <a:pt x="622" y="19576"/>
                  </a:cubicBezTo>
                  <a:cubicBezTo>
                    <a:pt x="366" y="19576"/>
                    <a:pt x="183" y="19435"/>
                    <a:pt x="110" y="19247"/>
                  </a:cubicBezTo>
                  <a:cubicBezTo>
                    <a:pt x="37" y="19059"/>
                    <a:pt x="0" y="18871"/>
                    <a:pt x="0" y="18776"/>
                  </a:cubicBezTo>
                  <a:cubicBezTo>
                    <a:pt x="0" y="18588"/>
                    <a:pt x="0" y="18259"/>
                    <a:pt x="0" y="17741"/>
                  </a:cubicBezTo>
                  <a:cubicBezTo>
                    <a:pt x="0" y="17224"/>
                    <a:pt x="0" y="16894"/>
                    <a:pt x="0" y="16659"/>
                  </a:cubicBezTo>
                  <a:close/>
                  <a:moveTo>
                    <a:pt x="805" y="16659"/>
                  </a:moveTo>
                  <a:cubicBezTo>
                    <a:pt x="805" y="18494"/>
                    <a:pt x="805" y="18494"/>
                    <a:pt x="805" y="18494"/>
                  </a:cubicBezTo>
                  <a:cubicBezTo>
                    <a:pt x="6370" y="18494"/>
                    <a:pt x="6370" y="18494"/>
                    <a:pt x="6370" y="18494"/>
                  </a:cubicBezTo>
                  <a:cubicBezTo>
                    <a:pt x="6370" y="18447"/>
                    <a:pt x="6370" y="18353"/>
                    <a:pt x="6370" y="18259"/>
                  </a:cubicBezTo>
                  <a:cubicBezTo>
                    <a:pt x="6370" y="18165"/>
                    <a:pt x="6370" y="18118"/>
                    <a:pt x="6370" y="18024"/>
                  </a:cubicBezTo>
                  <a:cubicBezTo>
                    <a:pt x="6370" y="17788"/>
                    <a:pt x="6443" y="17506"/>
                    <a:pt x="6626" y="17176"/>
                  </a:cubicBezTo>
                  <a:cubicBezTo>
                    <a:pt x="6773" y="16894"/>
                    <a:pt x="7029" y="16659"/>
                    <a:pt x="7322" y="16471"/>
                  </a:cubicBezTo>
                  <a:cubicBezTo>
                    <a:pt x="7542" y="16376"/>
                    <a:pt x="7871" y="16235"/>
                    <a:pt x="8237" y="16047"/>
                  </a:cubicBezTo>
                  <a:cubicBezTo>
                    <a:pt x="8603" y="15859"/>
                    <a:pt x="9006" y="15671"/>
                    <a:pt x="9445" y="15435"/>
                  </a:cubicBezTo>
                  <a:cubicBezTo>
                    <a:pt x="9189" y="15388"/>
                    <a:pt x="8933" y="15247"/>
                    <a:pt x="8677" y="15153"/>
                  </a:cubicBezTo>
                  <a:cubicBezTo>
                    <a:pt x="8420" y="15012"/>
                    <a:pt x="8201" y="14918"/>
                    <a:pt x="7981" y="14918"/>
                  </a:cubicBezTo>
                  <a:cubicBezTo>
                    <a:pt x="7652" y="14729"/>
                    <a:pt x="7468" y="14494"/>
                    <a:pt x="7395" y="14212"/>
                  </a:cubicBezTo>
                  <a:cubicBezTo>
                    <a:pt x="7359" y="13882"/>
                    <a:pt x="7322" y="13600"/>
                    <a:pt x="7322" y="13365"/>
                  </a:cubicBezTo>
                  <a:cubicBezTo>
                    <a:pt x="7322" y="13035"/>
                    <a:pt x="7359" y="12753"/>
                    <a:pt x="7395" y="12518"/>
                  </a:cubicBezTo>
                  <a:cubicBezTo>
                    <a:pt x="7395" y="12282"/>
                    <a:pt x="7468" y="12047"/>
                    <a:pt x="7505" y="11812"/>
                  </a:cubicBezTo>
                  <a:cubicBezTo>
                    <a:pt x="7578" y="11671"/>
                    <a:pt x="7652" y="11482"/>
                    <a:pt x="7725" y="11247"/>
                  </a:cubicBezTo>
                  <a:cubicBezTo>
                    <a:pt x="7761" y="11012"/>
                    <a:pt x="7798" y="10824"/>
                    <a:pt x="7798" y="10588"/>
                  </a:cubicBezTo>
                  <a:cubicBezTo>
                    <a:pt x="7871" y="10306"/>
                    <a:pt x="7871" y="10306"/>
                    <a:pt x="7871" y="10306"/>
                  </a:cubicBezTo>
                  <a:cubicBezTo>
                    <a:pt x="7981" y="10071"/>
                    <a:pt x="7981" y="10071"/>
                    <a:pt x="7981" y="10071"/>
                  </a:cubicBezTo>
                  <a:cubicBezTo>
                    <a:pt x="8018" y="10024"/>
                    <a:pt x="8091" y="9929"/>
                    <a:pt x="8127" y="9741"/>
                  </a:cubicBezTo>
                  <a:cubicBezTo>
                    <a:pt x="8201" y="9600"/>
                    <a:pt x="8274" y="9318"/>
                    <a:pt x="8347" y="8941"/>
                  </a:cubicBezTo>
                  <a:cubicBezTo>
                    <a:pt x="8347" y="8659"/>
                    <a:pt x="8384" y="8471"/>
                    <a:pt x="8384" y="8424"/>
                  </a:cubicBezTo>
                  <a:cubicBezTo>
                    <a:pt x="8384" y="8329"/>
                    <a:pt x="8384" y="8282"/>
                    <a:pt x="8384" y="8235"/>
                  </a:cubicBezTo>
                  <a:cubicBezTo>
                    <a:pt x="8347" y="8188"/>
                    <a:pt x="8347" y="8141"/>
                    <a:pt x="8347" y="8094"/>
                  </a:cubicBezTo>
                  <a:cubicBezTo>
                    <a:pt x="8347" y="8047"/>
                    <a:pt x="8311" y="8000"/>
                    <a:pt x="8274" y="7953"/>
                  </a:cubicBezTo>
                  <a:cubicBezTo>
                    <a:pt x="8237" y="7718"/>
                    <a:pt x="8237" y="7341"/>
                    <a:pt x="8274" y="6871"/>
                  </a:cubicBezTo>
                  <a:cubicBezTo>
                    <a:pt x="8311" y="6400"/>
                    <a:pt x="8347" y="5976"/>
                    <a:pt x="8420" y="5694"/>
                  </a:cubicBezTo>
                  <a:cubicBezTo>
                    <a:pt x="8420" y="5600"/>
                    <a:pt x="8420" y="5365"/>
                    <a:pt x="8347" y="5035"/>
                  </a:cubicBezTo>
                  <a:cubicBezTo>
                    <a:pt x="8311" y="4706"/>
                    <a:pt x="8201" y="4376"/>
                    <a:pt x="7981" y="4047"/>
                  </a:cubicBezTo>
                  <a:cubicBezTo>
                    <a:pt x="7871" y="3859"/>
                    <a:pt x="7688" y="3624"/>
                    <a:pt x="7468" y="3435"/>
                  </a:cubicBezTo>
                  <a:cubicBezTo>
                    <a:pt x="7212" y="3247"/>
                    <a:pt x="6883" y="3106"/>
                    <a:pt x="6443" y="3059"/>
                  </a:cubicBezTo>
                  <a:cubicBezTo>
                    <a:pt x="5858" y="3059"/>
                    <a:pt x="5858" y="3059"/>
                    <a:pt x="5858" y="3059"/>
                  </a:cubicBezTo>
                  <a:cubicBezTo>
                    <a:pt x="5675" y="3106"/>
                    <a:pt x="5492" y="3153"/>
                    <a:pt x="5345" y="3200"/>
                  </a:cubicBezTo>
                  <a:cubicBezTo>
                    <a:pt x="5199" y="3247"/>
                    <a:pt x="5052" y="3294"/>
                    <a:pt x="4906" y="3388"/>
                  </a:cubicBezTo>
                  <a:cubicBezTo>
                    <a:pt x="4759" y="3482"/>
                    <a:pt x="4649" y="3576"/>
                    <a:pt x="4540" y="3671"/>
                  </a:cubicBezTo>
                  <a:cubicBezTo>
                    <a:pt x="4430" y="3765"/>
                    <a:pt x="4357" y="3906"/>
                    <a:pt x="4283" y="4047"/>
                  </a:cubicBezTo>
                  <a:cubicBezTo>
                    <a:pt x="4100" y="4376"/>
                    <a:pt x="3954" y="4706"/>
                    <a:pt x="3917" y="5035"/>
                  </a:cubicBezTo>
                  <a:cubicBezTo>
                    <a:pt x="3881" y="5365"/>
                    <a:pt x="3844" y="5600"/>
                    <a:pt x="3844" y="5694"/>
                  </a:cubicBezTo>
                  <a:cubicBezTo>
                    <a:pt x="3917" y="5929"/>
                    <a:pt x="3954" y="6353"/>
                    <a:pt x="3991" y="6824"/>
                  </a:cubicBezTo>
                  <a:cubicBezTo>
                    <a:pt x="4027" y="7341"/>
                    <a:pt x="4027" y="7718"/>
                    <a:pt x="3991" y="7953"/>
                  </a:cubicBezTo>
                  <a:cubicBezTo>
                    <a:pt x="3954" y="7953"/>
                    <a:pt x="3954" y="7953"/>
                    <a:pt x="3954" y="7953"/>
                  </a:cubicBezTo>
                  <a:cubicBezTo>
                    <a:pt x="3954" y="8047"/>
                    <a:pt x="3954" y="8047"/>
                    <a:pt x="3954" y="8047"/>
                  </a:cubicBezTo>
                  <a:cubicBezTo>
                    <a:pt x="3954" y="8094"/>
                    <a:pt x="3954" y="8141"/>
                    <a:pt x="3954" y="8141"/>
                  </a:cubicBezTo>
                  <a:cubicBezTo>
                    <a:pt x="3917" y="8141"/>
                    <a:pt x="3917" y="8141"/>
                    <a:pt x="3917" y="8141"/>
                  </a:cubicBezTo>
                  <a:cubicBezTo>
                    <a:pt x="3917" y="8235"/>
                    <a:pt x="3917" y="8235"/>
                    <a:pt x="3917" y="8235"/>
                  </a:cubicBezTo>
                  <a:cubicBezTo>
                    <a:pt x="3917" y="8282"/>
                    <a:pt x="3917" y="8329"/>
                    <a:pt x="3917" y="8424"/>
                  </a:cubicBezTo>
                  <a:cubicBezTo>
                    <a:pt x="3917" y="8471"/>
                    <a:pt x="3917" y="8659"/>
                    <a:pt x="3954" y="8941"/>
                  </a:cubicBezTo>
                  <a:cubicBezTo>
                    <a:pt x="4027" y="9318"/>
                    <a:pt x="4064" y="9600"/>
                    <a:pt x="4137" y="9741"/>
                  </a:cubicBezTo>
                  <a:cubicBezTo>
                    <a:pt x="4210" y="9929"/>
                    <a:pt x="4247" y="10024"/>
                    <a:pt x="4283" y="10071"/>
                  </a:cubicBezTo>
                  <a:cubicBezTo>
                    <a:pt x="4430" y="10306"/>
                    <a:pt x="4430" y="10306"/>
                    <a:pt x="4430" y="10306"/>
                  </a:cubicBezTo>
                  <a:cubicBezTo>
                    <a:pt x="4466" y="10588"/>
                    <a:pt x="4466" y="10588"/>
                    <a:pt x="4466" y="10588"/>
                  </a:cubicBezTo>
                  <a:cubicBezTo>
                    <a:pt x="4466" y="10824"/>
                    <a:pt x="4503" y="11012"/>
                    <a:pt x="4576" y="11247"/>
                  </a:cubicBezTo>
                  <a:cubicBezTo>
                    <a:pt x="4613" y="11482"/>
                    <a:pt x="4686" y="11671"/>
                    <a:pt x="4723" y="11765"/>
                  </a:cubicBezTo>
                  <a:cubicBezTo>
                    <a:pt x="4796" y="12000"/>
                    <a:pt x="4869" y="12282"/>
                    <a:pt x="4942" y="12518"/>
                  </a:cubicBezTo>
                  <a:cubicBezTo>
                    <a:pt x="5016" y="12800"/>
                    <a:pt x="5052" y="13082"/>
                    <a:pt x="5052" y="13365"/>
                  </a:cubicBezTo>
                  <a:cubicBezTo>
                    <a:pt x="5052" y="13553"/>
                    <a:pt x="5016" y="13835"/>
                    <a:pt x="4979" y="14165"/>
                  </a:cubicBezTo>
                  <a:cubicBezTo>
                    <a:pt x="4942" y="14494"/>
                    <a:pt x="4723" y="14729"/>
                    <a:pt x="4393" y="14824"/>
                  </a:cubicBezTo>
                  <a:cubicBezTo>
                    <a:pt x="4137" y="14965"/>
                    <a:pt x="3844" y="15106"/>
                    <a:pt x="3551" y="15200"/>
                  </a:cubicBezTo>
                  <a:cubicBezTo>
                    <a:pt x="3222" y="15341"/>
                    <a:pt x="2929" y="15435"/>
                    <a:pt x="2599" y="15576"/>
                  </a:cubicBezTo>
                  <a:cubicBezTo>
                    <a:pt x="2306" y="15718"/>
                    <a:pt x="2014" y="15859"/>
                    <a:pt x="1721" y="16000"/>
                  </a:cubicBezTo>
                  <a:cubicBezTo>
                    <a:pt x="1464" y="16141"/>
                    <a:pt x="1245" y="16235"/>
                    <a:pt x="1025" y="16376"/>
                  </a:cubicBezTo>
                  <a:cubicBezTo>
                    <a:pt x="952" y="16424"/>
                    <a:pt x="879" y="16471"/>
                    <a:pt x="842" y="16518"/>
                  </a:cubicBezTo>
                  <a:cubicBezTo>
                    <a:pt x="805" y="16565"/>
                    <a:pt x="805" y="16659"/>
                    <a:pt x="805" y="16659"/>
                  </a:cubicBezTo>
                  <a:close/>
                  <a:moveTo>
                    <a:pt x="7176" y="18024"/>
                  </a:moveTo>
                  <a:cubicBezTo>
                    <a:pt x="7176" y="20612"/>
                    <a:pt x="7176" y="20612"/>
                    <a:pt x="7176" y="20612"/>
                  </a:cubicBezTo>
                  <a:cubicBezTo>
                    <a:pt x="20758" y="20612"/>
                    <a:pt x="20758" y="20612"/>
                    <a:pt x="20758" y="20612"/>
                  </a:cubicBezTo>
                  <a:cubicBezTo>
                    <a:pt x="20758" y="18024"/>
                    <a:pt x="20758" y="18024"/>
                    <a:pt x="20758" y="18024"/>
                  </a:cubicBezTo>
                  <a:cubicBezTo>
                    <a:pt x="20758" y="17882"/>
                    <a:pt x="20758" y="17788"/>
                    <a:pt x="20721" y="17694"/>
                  </a:cubicBezTo>
                  <a:cubicBezTo>
                    <a:pt x="20685" y="17647"/>
                    <a:pt x="20612" y="17553"/>
                    <a:pt x="20502" y="17459"/>
                  </a:cubicBezTo>
                  <a:cubicBezTo>
                    <a:pt x="20282" y="17365"/>
                    <a:pt x="20026" y="17224"/>
                    <a:pt x="19696" y="17035"/>
                  </a:cubicBezTo>
                  <a:cubicBezTo>
                    <a:pt x="19367" y="16894"/>
                    <a:pt x="19001" y="16706"/>
                    <a:pt x="18635" y="16565"/>
                  </a:cubicBezTo>
                  <a:cubicBezTo>
                    <a:pt x="18232" y="16376"/>
                    <a:pt x="17866" y="16235"/>
                    <a:pt x="17426" y="16047"/>
                  </a:cubicBezTo>
                  <a:cubicBezTo>
                    <a:pt x="17024" y="15859"/>
                    <a:pt x="16658" y="15718"/>
                    <a:pt x="16328" y="15576"/>
                  </a:cubicBezTo>
                  <a:cubicBezTo>
                    <a:pt x="16035" y="15435"/>
                    <a:pt x="15816" y="15247"/>
                    <a:pt x="15779" y="14918"/>
                  </a:cubicBezTo>
                  <a:cubicBezTo>
                    <a:pt x="15706" y="14588"/>
                    <a:pt x="15669" y="14259"/>
                    <a:pt x="15669" y="13976"/>
                  </a:cubicBezTo>
                  <a:cubicBezTo>
                    <a:pt x="15669" y="13553"/>
                    <a:pt x="15706" y="13224"/>
                    <a:pt x="15742" y="12941"/>
                  </a:cubicBezTo>
                  <a:cubicBezTo>
                    <a:pt x="15779" y="12659"/>
                    <a:pt x="15852" y="12376"/>
                    <a:pt x="15925" y="12141"/>
                  </a:cubicBezTo>
                  <a:cubicBezTo>
                    <a:pt x="15962" y="11953"/>
                    <a:pt x="16035" y="11671"/>
                    <a:pt x="16145" y="11388"/>
                  </a:cubicBezTo>
                  <a:cubicBezTo>
                    <a:pt x="16218" y="11106"/>
                    <a:pt x="16255" y="10824"/>
                    <a:pt x="16292" y="10541"/>
                  </a:cubicBezTo>
                  <a:cubicBezTo>
                    <a:pt x="16292" y="10259"/>
                    <a:pt x="16292" y="10259"/>
                    <a:pt x="16292" y="10259"/>
                  </a:cubicBezTo>
                  <a:cubicBezTo>
                    <a:pt x="16475" y="9976"/>
                    <a:pt x="16475" y="9976"/>
                    <a:pt x="16475" y="9976"/>
                  </a:cubicBezTo>
                  <a:cubicBezTo>
                    <a:pt x="16511" y="9976"/>
                    <a:pt x="16584" y="9835"/>
                    <a:pt x="16658" y="9600"/>
                  </a:cubicBezTo>
                  <a:cubicBezTo>
                    <a:pt x="16767" y="9365"/>
                    <a:pt x="16841" y="9035"/>
                    <a:pt x="16914" y="8518"/>
                  </a:cubicBezTo>
                  <a:cubicBezTo>
                    <a:pt x="16987" y="8141"/>
                    <a:pt x="16987" y="7906"/>
                    <a:pt x="16987" y="7812"/>
                  </a:cubicBezTo>
                  <a:cubicBezTo>
                    <a:pt x="16951" y="7671"/>
                    <a:pt x="16951" y="7576"/>
                    <a:pt x="16951" y="7482"/>
                  </a:cubicBezTo>
                  <a:cubicBezTo>
                    <a:pt x="16914" y="7435"/>
                    <a:pt x="16914" y="7388"/>
                    <a:pt x="16914" y="7341"/>
                  </a:cubicBezTo>
                  <a:cubicBezTo>
                    <a:pt x="16914" y="7341"/>
                    <a:pt x="16914" y="7294"/>
                    <a:pt x="16877" y="7247"/>
                  </a:cubicBezTo>
                  <a:cubicBezTo>
                    <a:pt x="16877" y="7200"/>
                    <a:pt x="16877" y="7200"/>
                    <a:pt x="16877" y="7200"/>
                  </a:cubicBezTo>
                  <a:cubicBezTo>
                    <a:pt x="16841" y="6965"/>
                    <a:pt x="16841" y="6588"/>
                    <a:pt x="16877" y="5976"/>
                  </a:cubicBezTo>
                  <a:cubicBezTo>
                    <a:pt x="16914" y="5412"/>
                    <a:pt x="16951" y="4894"/>
                    <a:pt x="17024" y="4471"/>
                  </a:cubicBezTo>
                  <a:cubicBezTo>
                    <a:pt x="17024" y="4329"/>
                    <a:pt x="17024" y="4000"/>
                    <a:pt x="16951" y="3576"/>
                  </a:cubicBezTo>
                  <a:cubicBezTo>
                    <a:pt x="16914" y="3106"/>
                    <a:pt x="16731" y="2682"/>
                    <a:pt x="16475" y="2259"/>
                  </a:cubicBezTo>
                  <a:cubicBezTo>
                    <a:pt x="16401" y="2165"/>
                    <a:pt x="16292" y="2024"/>
                    <a:pt x="16182" y="1882"/>
                  </a:cubicBezTo>
                  <a:cubicBezTo>
                    <a:pt x="16072" y="1741"/>
                    <a:pt x="15925" y="1600"/>
                    <a:pt x="15779" y="1459"/>
                  </a:cubicBezTo>
                  <a:cubicBezTo>
                    <a:pt x="15596" y="1365"/>
                    <a:pt x="15376" y="1271"/>
                    <a:pt x="15157" y="1176"/>
                  </a:cubicBezTo>
                  <a:cubicBezTo>
                    <a:pt x="14937" y="1082"/>
                    <a:pt x="14681" y="1035"/>
                    <a:pt x="14388" y="988"/>
                  </a:cubicBezTo>
                  <a:cubicBezTo>
                    <a:pt x="13656" y="988"/>
                    <a:pt x="13656" y="988"/>
                    <a:pt x="13656" y="988"/>
                  </a:cubicBezTo>
                  <a:cubicBezTo>
                    <a:pt x="13399" y="1035"/>
                    <a:pt x="13180" y="1082"/>
                    <a:pt x="12997" y="1129"/>
                  </a:cubicBezTo>
                  <a:cubicBezTo>
                    <a:pt x="12777" y="1224"/>
                    <a:pt x="12594" y="1318"/>
                    <a:pt x="12447" y="1412"/>
                  </a:cubicBezTo>
                  <a:cubicBezTo>
                    <a:pt x="12228" y="1506"/>
                    <a:pt x="12081" y="1600"/>
                    <a:pt x="11935" y="1741"/>
                  </a:cubicBezTo>
                  <a:cubicBezTo>
                    <a:pt x="11788" y="1882"/>
                    <a:pt x="11642" y="2071"/>
                    <a:pt x="11532" y="2259"/>
                  </a:cubicBezTo>
                  <a:cubicBezTo>
                    <a:pt x="11276" y="2682"/>
                    <a:pt x="11129" y="3106"/>
                    <a:pt x="11056" y="3576"/>
                  </a:cubicBezTo>
                  <a:cubicBezTo>
                    <a:pt x="10983" y="4000"/>
                    <a:pt x="10983" y="4329"/>
                    <a:pt x="11020" y="4471"/>
                  </a:cubicBezTo>
                  <a:cubicBezTo>
                    <a:pt x="11056" y="4894"/>
                    <a:pt x="11129" y="5412"/>
                    <a:pt x="11129" y="5976"/>
                  </a:cubicBezTo>
                  <a:cubicBezTo>
                    <a:pt x="11166" y="6588"/>
                    <a:pt x="11166" y="7012"/>
                    <a:pt x="11129" y="7247"/>
                  </a:cubicBezTo>
                  <a:cubicBezTo>
                    <a:pt x="11129" y="7294"/>
                    <a:pt x="11129" y="7294"/>
                    <a:pt x="11129" y="7294"/>
                  </a:cubicBezTo>
                  <a:cubicBezTo>
                    <a:pt x="11093" y="7435"/>
                    <a:pt x="11093" y="7435"/>
                    <a:pt x="11093" y="7435"/>
                  </a:cubicBezTo>
                  <a:cubicBezTo>
                    <a:pt x="11093" y="7482"/>
                    <a:pt x="11093" y="7482"/>
                    <a:pt x="11093" y="7482"/>
                  </a:cubicBezTo>
                  <a:cubicBezTo>
                    <a:pt x="11056" y="7576"/>
                    <a:pt x="11056" y="7671"/>
                    <a:pt x="11020" y="7812"/>
                  </a:cubicBezTo>
                  <a:cubicBezTo>
                    <a:pt x="11020" y="7906"/>
                    <a:pt x="11020" y="8141"/>
                    <a:pt x="11093" y="8518"/>
                  </a:cubicBezTo>
                  <a:cubicBezTo>
                    <a:pt x="11203" y="9035"/>
                    <a:pt x="11276" y="9365"/>
                    <a:pt x="11349" y="9600"/>
                  </a:cubicBezTo>
                  <a:cubicBezTo>
                    <a:pt x="11422" y="9835"/>
                    <a:pt x="11496" y="9976"/>
                    <a:pt x="11569" y="9976"/>
                  </a:cubicBezTo>
                  <a:cubicBezTo>
                    <a:pt x="11715" y="10259"/>
                    <a:pt x="11715" y="10259"/>
                    <a:pt x="11715" y="10259"/>
                  </a:cubicBezTo>
                  <a:cubicBezTo>
                    <a:pt x="11752" y="10541"/>
                    <a:pt x="11752" y="10541"/>
                    <a:pt x="11752" y="10541"/>
                  </a:cubicBezTo>
                  <a:cubicBezTo>
                    <a:pt x="11788" y="10824"/>
                    <a:pt x="11862" y="11106"/>
                    <a:pt x="11898" y="11388"/>
                  </a:cubicBezTo>
                  <a:cubicBezTo>
                    <a:pt x="11972" y="11671"/>
                    <a:pt x="12045" y="11953"/>
                    <a:pt x="12081" y="12141"/>
                  </a:cubicBezTo>
                  <a:cubicBezTo>
                    <a:pt x="12191" y="12376"/>
                    <a:pt x="12264" y="12659"/>
                    <a:pt x="12374" y="12988"/>
                  </a:cubicBezTo>
                  <a:cubicBezTo>
                    <a:pt x="12447" y="13271"/>
                    <a:pt x="12484" y="13600"/>
                    <a:pt x="12484" y="13976"/>
                  </a:cubicBezTo>
                  <a:cubicBezTo>
                    <a:pt x="12484" y="14212"/>
                    <a:pt x="12447" y="14541"/>
                    <a:pt x="12374" y="14871"/>
                  </a:cubicBezTo>
                  <a:cubicBezTo>
                    <a:pt x="12338" y="15200"/>
                    <a:pt x="12118" y="15435"/>
                    <a:pt x="11752" y="15576"/>
                  </a:cubicBezTo>
                  <a:cubicBezTo>
                    <a:pt x="11496" y="15718"/>
                    <a:pt x="11129" y="15859"/>
                    <a:pt x="10727" y="16000"/>
                  </a:cubicBezTo>
                  <a:cubicBezTo>
                    <a:pt x="10361" y="16188"/>
                    <a:pt x="9958" y="16329"/>
                    <a:pt x="9555" y="16471"/>
                  </a:cubicBezTo>
                  <a:cubicBezTo>
                    <a:pt x="9153" y="16659"/>
                    <a:pt x="8786" y="16800"/>
                    <a:pt x="8457" y="16988"/>
                  </a:cubicBezTo>
                  <a:cubicBezTo>
                    <a:pt x="8127" y="17129"/>
                    <a:pt x="7835" y="17271"/>
                    <a:pt x="7615" y="17412"/>
                  </a:cubicBezTo>
                  <a:cubicBezTo>
                    <a:pt x="7468" y="17506"/>
                    <a:pt x="7359" y="17600"/>
                    <a:pt x="7285" y="17741"/>
                  </a:cubicBezTo>
                  <a:cubicBezTo>
                    <a:pt x="7212" y="17882"/>
                    <a:pt x="7176" y="17976"/>
                    <a:pt x="7176" y="18024"/>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45" name="Shape 3936">
              <a:extLst>
                <a:ext uri="{FF2B5EF4-FFF2-40B4-BE49-F238E27FC236}">
                  <a16:creationId xmlns:a16="http://schemas.microsoft.com/office/drawing/2014/main" id="{1D7A0835-93B6-4128-9D58-BC21A1B997D1}"/>
                </a:ext>
              </a:extLst>
            </p:cNvPr>
            <p:cNvSpPr/>
            <p:nvPr/>
          </p:nvSpPr>
          <p:spPr>
            <a:xfrm>
              <a:off x="8468371" y="2770828"/>
              <a:ext cx="240203" cy="239008"/>
            </a:xfrm>
            <a:custGeom>
              <a:avLst/>
              <a:gdLst/>
              <a:ahLst/>
              <a:cxnLst>
                <a:cxn ang="0">
                  <a:pos x="wd2" y="hd2"/>
                </a:cxn>
                <a:cxn ang="5400000">
                  <a:pos x="wd2" y="hd2"/>
                </a:cxn>
                <a:cxn ang="10800000">
                  <a:pos x="wd2" y="hd2"/>
                </a:cxn>
                <a:cxn ang="16200000">
                  <a:pos x="wd2" y="hd2"/>
                </a:cxn>
              </a:cxnLst>
              <a:rect l="0" t="0" r="r" b="b"/>
              <a:pathLst>
                <a:path w="21600" h="21600" extrusionOk="0">
                  <a:moveTo>
                    <a:pt x="10779" y="0"/>
                  </a:moveTo>
                  <a:cubicBezTo>
                    <a:pt x="12261" y="0"/>
                    <a:pt x="13701" y="248"/>
                    <a:pt x="14976" y="826"/>
                  </a:cubicBezTo>
                  <a:cubicBezTo>
                    <a:pt x="16293" y="1363"/>
                    <a:pt x="17445" y="2148"/>
                    <a:pt x="18432" y="3139"/>
                  </a:cubicBezTo>
                  <a:cubicBezTo>
                    <a:pt x="19419" y="4130"/>
                    <a:pt x="20160" y="5245"/>
                    <a:pt x="20736" y="6567"/>
                  </a:cubicBezTo>
                  <a:cubicBezTo>
                    <a:pt x="21312" y="7888"/>
                    <a:pt x="21600" y="9293"/>
                    <a:pt x="21600" y="10779"/>
                  </a:cubicBezTo>
                  <a:cubicBezTo>
                    <a:pt x="21600" y="12307"/>
                    <a:pt x="21312" y="13712"/>
                    <a:pt x="20736" y="15033"/>
                  </a:cubicBezTo>
                  <a:cubicBezTo>
                    <a:pt x="20160" y="16314"/>
                    <a:pt x="19419" y="17470"/>
                    <a:pt x="18432" y="18420"/>
                  </a:cubicBezTo>
                  <a:cubicBezTo>
                    <a:pt x="17445" y="19452"/>
                    <a:pt x="16293" y="20196"/>
                    <a:pt x="14976" y="20774"/>
                  </a:cubicBezTo>
                  <a:cubicBezTo>
                    <a:pt x="13701" y="21311"/>
                    <a:pt x="12261" y="21600"/>
                    <a:pt x="10779" y="21600"/>
                  </a:cubicBezTo>
                  <a:cubicBezTo>
                    <a:pt x="9298" y="21600"/>
                    <a:pt x="7941" y="21311"/>
                    <a:pt x="6583" y="20774"/>
                  </a:cubicBezTo>
                  <a:cubicBezTo>
                    <a:pt x="5266" y="20196"/>
                    <a:pt x="4155" y="19452"/>
                    <a:pt x="3168" y="18420"/>
                  </a:cubicBezTo>
                  <a:cubicBezTo>
                    <a:pt x="2222" y="17470"/>
                    <a:pt x="1440" y="16314"/>
                    <a:pt x="864" y="15033"/>
                  </a:cubicBezTo>
                  <a:cubicBezTo>
                    <a:pt x="288" y="13712"/>
                    <a:pt x="0" y="12307"/>
                    <a:pt x="0" y="10779"/>
                  </a:cubicBezTo>
                  <a:cubicBezTo>
                    <a:pt x="0" y="9293"/>
                    <a:pt x="288" y="7888"/>
                    <a:pt x="864" y="6567"/>
                  </a:cubicBezTo>
                  <a:cubicBezTo>
                    <a:pt x="1440" y="5245"/>
                    <a:pt x="2222" y="4130"/>
                    <a:pt x="3168" y="3139"/>
                  </a:cubicBezTo>
                  <a:cubicBezTo>
                    <a:pt x="4155" y="2148"/>
                    <a:pt x="5266" y="1363"/>
                    <a:pt x="6583" y="826"/>
                  </a:cubicBezTo>
                  <a:cubicBezTo>
                    <a:pt x="7941" y="248"/>
                    <a:pt x="9298" y="0"/>
                    <a:pt x="10779" y="0"/>
                  </a:cubicBezTo>
                  <a:close/>
                  <a:moveTo>
                    <a:pt x="17486" y="18089"/>
                  </a:moveTo>
                  <a:cubicBezTo>
                    <a:pt x="17938" y="17676"/>
                    <a:pt x="18391" y="17181"/>
                    <a:pt x="18802" y="16644"/>
                  </a:cubicBezTo>
                  <a:cubicBezTo>
                    <a:pt x="19214" y="16066"/>
                    <a:pt x="19543" y="15488"/>
                    <a:pt x="19831" y="14868"/>
                  </a:cubicBezTo>
                  <a:cubicBezTo>
                    <a:pt x="20119" y="14249"/>
                    <a:pt x="20325" y="13588"/>
                    <a:pt x="20489" y="12886"/>
                  </a:cubicBezTo>
                  <a:cubicBezTo>
                    <a:pt x="20613" y="12225"/>
                    <a:pt x="20695" y="11523"/>
                    <a:pt x="20695" y="10779"/>
                  </a:cubicBezTo>
                  <a:cubicBezTo>
                    <a:pt x="20695" y="9416"/>
                    <a:pt x="20448" y="8136"/>
                    <a:pt x="19913" y="6938"/>
                  </a:cubicBezTo>
                  <a:cubicBezTo>
                    <a:pt x="19378" y="5741"/>
                    <a:pt x="18679" y="4708"/>
                    <a:pt x="17815" y="3800"/>
                  </a:cubicBezTo>
                  <a:cubicBezTo>
                    <a:pt x="16910" y="2891"/>
                    <a:pt x="15840" y="2148"/>
                    <a:pt x="14647" y="1611"/>
                  </a:cubicBezTo>
                  <a:cubicBezTo>
                    <a:pt x="13454" y="1115"/>
                    <a:pt x="12178" y="826"/>
                    <a:pt x="10779" y="826"/>
                  </a:cubicBezTo>
                  <a:cubicBezTo>
                    <a:pt x="9422" y="826"/>
                    <a:pt x="8146" y="1115"/>
                    <a:pt x="6953" y="1611"/>
                  </a:cubicBezTo>
                  <a:cubicBezTo>
                    <a:pt x="5760" y="2148"/>
                    <a:pt x="4690" y="2891"/>
                    <a:pt x="3826" y="3800"/>
                  </a:cubicBezTo>
                  <a:cubicBezTo>
                    <a:pt x="2921" y="4708"/>
                    <a:pt x="2222" y="5741"/>
                    <a:pt x="1687" y="6938"/>
                  </a:cubicBezTo>
                  <a:cubicBezTo>
                    <a:pt x="1193" y="8136"/>
                    <a:pt x="905" y="9416"/>
                    <a:pt x="905" y="10779"/>
                  </a:cubicBezTo>
                  <a:cubicBezTo>
                    <a:pt x="905" y="11523"/>
                    <a:pt x="987" y="12225"/>
                    <a:pt x="1152" y="12886"/>
                  </a:cubicBezTo>
                  <a:cubicBezTo>
                    <a:pt x="1275" y="13588"/>
                    <a:pt x="1481" y="14207"/>
                    <a:pt x="1769" y="14827"/>
                  </a:cubicBezTo>
                  <a:cubicBezTo>
                    <a:pt x="2016" y="15446"/>
                    <a:pt x="2345" y="16024"/>
                    <a:pt x="2757" y="16561"/>
                  </a:cubicBezTo>
                  <a:cubicBezTo>
                    <a:pt x="3127" y="17140"/>
                    <a:pt x="3579" y="17635"/>
                    <a:pt x="4073" y="18048"/>
                  </a:cubicBezTo>
                  <a:cubicBezTo>
                    <a:pt x="5019" y="17718"/>
                    <a:pt x="5966" y="17387"/>
                    <a:pt x="6994" y="17057"/>
                  </a:cubicBezTo>
                  <a:cubicBezTo>
                    <a:pt x="8023" y="16727"/>
                    <a:pt x="8517" y="16520"/>
                    <a:pt x="8517" y="16437"/>
                  </a:cubicBezTo>
                  <a:cubicBezTo>
                    <a:pt x="8517" y="16314"/>
                    <a:pt x="8517" y="16024"/>
                    <a:pt x="8517" y="15488"/>
                  </a:cubicBezTo>
                  <a:cubicBezTo>
                    <a:pt x="7611" y="15322"/>
                    <a:pt x="6953" y="15240"/>
                    <a:pt x="6542" y="15240"/>
                  </a:cubicBezTo>
                  <a:cubicBezTo>
                    <a:pt x="6336" y="15240"/>
                    <a:pt x="6130" y="15240"/>
                    <a:pt x="5966" y="15240"/>
                  </a:cubicBezTo>
                  <a:cubicBezTo>
                    <a:pt x="5760" y="15198"/>
                    <a:pt x="5637" y="15157"/>
                    <a:pt x="5472" y="15116"/>
                  </a:cubicBezTo>
                  <a:cubicBezTo>
                    <a:pt x="5307" y="15075"/>
                    <a:pt x="5143" y="14992"/>
                    <a:pt x="4978" y="14868"/>
                  </a:cubicBezTo>
                  <a:cubicBezTo>
                    <a:pt x="4855" y="14744"/>
                    <a:pt x="4690" y="14579"/>
                    <a:pt x="4526" y="14331"/>
                  </a:cubicBezTo>
                  <a:cubicBezTo>
                    <a:pt x="4731" y="14001"/>
                    <a:pt x="4937" y="13505"/>
                    <a:pt x="5143" y="12927"/>
                  </a:cubicBezTo>
                  <a:cubicBezTo>
                    <a:pt x="5390" y="12390"/>
                    <a:pt x="5554" y="11771"/>
                    <a:pt x="5760" y="11151"/>
                  </a:cubicBezTo>
                  <a:cubicBezTo>
                    <a:pt x="5883" y="10532"/>
                    <a:pt x="6007" y="9912"/>
                    <a:pt x="6130" y="9334"/>
                  </a:cubicBezTo>
                  <a:cubicBezTo>
                    <a:pt x="6213" y="8714"/>
                    <a:pt x="6295" y="8219"/>
                    <a:pt x="6295" y="7764"/>
                  </a:cubicBezTo>
                  <a:cubicBezTo>
                    <a:pt x="6336" y="7764"/>
                    <a:pt x="6336" y="7764"/>
                    <a:pt x="6336" y="7764"/>
                  </a:cubicBezTo>
                  <a:cubicBezTo>
                    <a:pt x="6377" y="7186"/>
                    <a:pt x="6501" y="6608"/>
                    <a:pt x="6747" y="6112"/>
                  </a:cubicBezTo>
                  <a:cubicBezTo>
                    <a:pt x="6953" y="5617"/>
                    <a:pt x="7282" y="5163"/>
                    <a:pt x="7735" y="4791"/>
                  </a:cubicBezTo>
                  <a:cubicBezTo>
                    <a:pt x="8105" y="4378"/>
                    <a:pt x="8599" y="4089"/>
                    <a:pt x="9134" y="3841"/>
                  </a:cubicBezTo>
                  <a:cubicBezTo>
                    <a:pt x="9669" y="3634"/>
                    <a:pt x="10203" y="3552"/>
                    <a:pt x="10779" y="3552"/>
                  </a:cubicBezTo>
                  <a:cubicBezTo>
                    <a:pt x="11397" y="3552"/>
                    <a:pt x="11973" y="3634"/>
                    <a:pt x="12507" y="3841"/>
                  </a:cubicBezTo>
                  <a:cubicBezTo>
                    <a:pt x="13042" y="4089"/>
                    <a:pt x="13495" y="4378"/>
                    <a:pt x="13906" y="4791"/>
                  </a:cubicBezTo>
                  <a:cubicBezTo>
                    <a:pt x="14277" y="5163"/>
                    <a:pt x="14606" y="5617"/>
                    <a:pt x="14853" y="6112"/>
                  </a:cubicBezTo>
                  <a:cubicBezTo>
                    <a:pt x="15099" y="6608"/>
                    <a:pt x="15264" y="7186"/>
                    <a:pt x="15264" y="7764"/>
                  </a:cubicBezTo>
                  <a:cubicBezTo>
                    <a:pt x="15264" y="8219"/>
                    <a:pt x="15346" y="8714"/>
                    <a:pt x="15429" y="9334"/>
                  </a:cubicBezTo>
                  <a:cubicBezTo>
                    <a:pt x="15552" y="9912"/>
                    <a:pt x="15675" y="10532"/>
                    <a:pt x="15881" y="11151"/>
                  </a:cubicBezTo>
                  <a:cubicBezTo>
                    <a:pt x="16046" y="11771"/>
                    <a:pt x="16251" y="12390"/>
                    <a:pt x="16457" y="12927"/>
                  </a:cubicBezTo>
                  <a:cubicBezTo>
                    <a:pt x="16663" y="13505"/>
                    <a:pt x="16869" y="14001"/>
                    <a:pt x="17115" y="14331"/>
                  </a:cubicBezTo>
                  <a:cubicBezTo>
                    <a:pt x="16910" y="14579"/>
                    <a:pt x="16745" y="14744"/>
                    <a:pt x="16581" y="14868"/>
                  </a:cubicBezTo>
                  <a:cubicBezTo>
                    <a:pt x="16416" y="14992"/>
                    <a:pt x="16293" y="15075"/>
                    <a:pt x="16128" y="15116"/>
                  </a:cubicBezTo>
                  <a:cubicBezTo>
                    <a:pt x="15963" y="15157"/>
                    <a:pt x="15799" y="15198"/>
                    <a:pt x="15634" y="15240"/>
                  </a:cubicBezTo>
                  <a:cubicBezTo>
                    <a:pt x="15470" y="15240"/>
                    <a:pt x="15264" y="15240"/>
                    <a:pt x="15058" y="15240"/>
                  </a:cubicBezTo>
                  <a:cubicBezTo>
                    <a:pt x="14688" y="15240"/>
                    <a:pt x="13989" y="15364"/>
                    <a:pt x="13042" y="15529"/>
                  </a:cubicBezTo>
                  <a:cubicBezTo>
                    <a:pt x="13042" y="16024"/>
                    <a:pt x="13042" y="16314"/>
                    <a:pt x="13042" y="16437"/>
                  </a:cubicBezTo>
                  <a:cubicBezTo>
                    <a:pt x="13042" y="16520"/>
                    <a:pt x="13536" y="16727"/>
                    <a:pt x="14565" y="17057"/>
                  </a:cubicBezTo>
                  <a:cubicBezTo>
                    <a:pt x="15593" y="17387"/>
                    <a:pt x="16539" y="17759"/>
                    <a:pt x="17486" y="18089"/>
                  </a:cubicBezTo>
                  <a:close/>
                  <a:moveTo>
                    <a:pt x="4896" y="18750"/>
                  </a:moveTo>
                  <a:cubicBezTo>
                    <a:pt x="5266" y="19081"/>
                    <a:pt x="5719" y="19370"/>
                    <a:pt x="6171" y="19576"/>
                  </a:cubicBezTo>
                  <a:cubicBezTo>
                    <a:pt x="6624" y="19824"/>
                    <a:pt x="7118" y="20031"/>
                    <a:pt x="7611" y="20196"/>
                  </a:cubicBezTo>
                  <a:cubicBezTo>
                    <a:pt x="8105" y="20402"/>
                    <a:pt x="8640" y="20526"/>
                    <a:pt x="9175" y="20609"/>
                  </a:cubicBezTo>
                  <a:cubicBezTo>
                    <a:pt x="9710" y="20691"/>
                    <a:pt x="10245" y="20733"/>
                    <a:pt x="10779" y="20733"/>
                  </a:cubicBezTo>
                  <a:cubicBezTo>
                    <a:pt x="11355" y="20733"/>
                    <a:pt x="11890" y="20691"/>
                    <a:pt x="12425" y="20609"/>
                  </a:cubicBezTo>
                  <a:cubicBezTo>
                    <a:pt x="12919" y="20526"/>
                    <a:pt x="13454" y="20402"/>
                    <a:pt x="13947" y="20196"/>
                  </a:cubicBezTo>
                  <a:cubicBezTo>
                    <a:pt x="14441" y="20031"/>
                    <a:pt x="14894" y="19824"/>
                    <a:pt x="15346" y="19576"/>
                  </a:cubicBezTo>
                  <a:cubicBezTo>
                    <a:pt x="15799" y="19370"/>
                    <a:pt x="16251" y="19081"/>
                    <a:pt x="16663" y="18792"/>
                  </a:cubicBezTo>
                  <a:cubicBezTo>
                    <a:pt x="16498" y="18750"/>
                    <a:pt x="16334" y="18668"/>
                    <a:pt x="16169" y="18626"/>
                  </a:cubicBezTo>
                  <a:cubicBezTo>
                    <a:pt x="16005" y="18585"/>
                    <a:pt x="15840" y="18502"/>
                    <a:pt x="15717" y="18420"/>
                  </a:cubicBezTo>
                  <a:cubicBezTo>
                    <a:pt x="15552" y="18379"/>
                    <a:pt x="15429" y="18337"/>
                    <a:pt x="15264" y="18255"/>
                  </a:cubicBezTo>
                  <a:cubicBezTo>
                    <a:pt x="15099" y="18213"/>
                    <a:pt x="14935" y="18131"/>
                    <a:pt x="14811" y="18089"/>
                  </a:cubicBezTo>
                  <a:cubicBezTo>
                    <a:pt x="14235" y="17883"/>
                    <a:pt x="13742" y="17718"/>
                    <a:pt x="13413" y="17594"/>
                  </a:cubicBezTo>
                  <a:cubicBezTo>
                    <a:pt x="13042" y="17470"/>
                    <a:pt x="12795" y="17346"/>
                    <a:pt x="12590" y="17263"/>
                  </a:cubicBezTo>
                  <a:cubicBezTo>
                    <a:pt x="12425" y="17140"/>
                    <a:pt x="12302" y="17016"/>
                    <a:pt x="12261" y="16892"/>
                  </a:cubicBezTo>
                  <a:cubicBezTo>
                    <a:pt x="12219" y="16768"/>
                    <a:pt x="12178" y="16603"/>
                    <a:pt x="12178" y="16437"/>
                  </a:cubicBezTo>
                  <a:cubicBezTo>
                    <a:pt x="12178" y="14827"/>
                    <a:pt x="12178" y="14827"/>
                    <a:pt x="12178" y="14827"/>
                  </a:cubicBezTo>
                  <a:cubicBezTo>
                    <a:pt x="12878" y="14662"/>
                    <a:pt x="12878" y="14662"/>
                    <a:pt x="12878" y="14662"/>
                  </a:cubicBezTo>
                  <a:cubicBezTo>
                    <a:pt x="12919" y="14620"/>
                    <a:pt x="13166" y="14579"/>
                    <a:pt x="13659" y="14496"/>
                  </a:cubicBezTo>
                  <a:cubicBezTo>
                    <a:pt x="14153" y="14372"/>
                    <a:pt x="14647" y="14331"/>
                    <a:pt x="15058" y="14331"/>
                  </a:cubicBezTo>
                  <a:cubicBezTo>
                    <a:pt x="15264" y="14331"/>
                    <a:pt x="15470" y="14331"/>
                    <a:pt x="15593" y="14331"/>
                  </a:cubicBezTo>
                  <a:cubicBezTo>
                    <a:pt x="15758" y="14290"/>
                    <a:pt x="15881" y="14249"/>
                    <a:pt x="15963" y="14166"/>
                  </a:cubicBezTo>
                  <a:cubicBezTo>
                    <a:pt x="15840" y="13836"/>
                    <a:pt x="15675" y="13423"/>
                    <a:pt x="15511" y="13010"/>
                  </a:cubicBezTo>
                  <a:cubicBezTo>
                    <a:pt x="15346" y="12597"/>
                    <a:pt x="15223" y="12184"/>
                    <a:pt x="15099" y="11688"/>
                  </a:cubicBezTo>
                  <a:cubicBezTo>
                    <a:pt x="14976" y="11234"/>
                    <a:pt x="14853" y="10779"/>
                    <a:pt x="14729" y="10325"/>
                  </a:cubicBezTo>
                  <a:cubicBezTo>
                    <a:pt x="14647" y="9871"/>
                    <a:pt x="14565" y="9458"/>
                    <a:pt x="14482" y="9003"/>
                  </a:cubicBezTo>
                  <a:cubicBezTo>
                    <a:pt x="14359" y="7847"/>
                    <a:pt x="14359" y="7847"/>
                    <a:pt x="14359" y="7847"/>
                  </a:cubicBezTo>
                  <a:cubicBezTo>
                    <a:pt x="14359" y="7351"/>
                    <a:pt x="14277" y="6938"/>
                    <a:pt x="14030" y="6484"/>
                  </a:cubicBezTo>
                  <a:cubicBezTo>
                    <a:pt x="13824" y="6071"/>
                    <a:pt x="13577" y="5699"/>
                    <a:pt x="13248" y="5410"/>
                  </a:cubicBezTo>
                  <a:cubicBezTo>
                    <a:pt x="12919" y="5080"/>
                    <a:pt x="12549" y="4832"/>
                    <a:pt x="12137" y="4708"/>
                  </a:cubicBezTo>
                  <a:cubicBezTo>
                    <a:pt x="11726" y="4543"/>
                    <a:pt x="11273" y="4460"/>
                    <a:pt x="10779" y="4460"/>
                  </a:cubicBezTo>
                  <a:cubicBezTo>
                    <a:pt x="10327" y="4460"/>
                    <a:pt x="9874" y="4543"/>
                    <a:pt x="9422" y="4708"/>
                  </a:cubicBezTo>
                  <a:cubicBezTo>
                    <a:pt x="9010" y="4832"/>
                    <a:pt x="8640" y="5080"/>
                    <a:pt x="8311" y="5410"/>
                  </a:cubicBezTo>
                  <a:cubicBezTo>
                    <a:pt x="7982" y="5699"/>
                    <a:pt x="7735" y="6071"/>
                    <a:pt x="7529" y="6484"/>
                  </a:cubicBezTo>
                  <a:cubicBezTo>
                    <a:pt x="7323" y="6938"/>
                    <a:pt x="7241" y="7351"/>
                    <a:pt x="7200" y="7847"/>
                  </a:cubicBezTo>
                  <a:cubicBezTo>
                    <a:pt x="7118" y="9003"/>
                    <a:pt x="7118" y="9003"/>
                    <a:pt x="7118" y="9003"/>
                  </a:cubicBezTo>
                  <a:cubicBezTo>
                    <a:pt x="7077" y="9003"/>
                    <a:pt x="7077" y="9003"/>
                    <a:pt x="7077" y="9003"/>
                  </a:cubicBezTo>
                  <a:cubicBezTo>
                    <a:pt x="7035" y="9458"/>
                    <a:pt x="6994" y="9871"/>
                    <a:pt x="6871" y="10325"/>
                  </a:cubicBezTo>
                  <a:cubicBezTo>
                    <a:pt x="6747" y="10779"/>
                    <a:pt x="6624" y="11234"/>
                    <a:pt x="6501" y="11688"/>
                  </a:cubicBezTo>
                  <a:cubicBezTo>
                    <a:pt x="6336" y="12184"/>
                    <a:pt x="6213" y="12597"/>
                    <a:pt x="6048" y="13010"/>
                  </a:cubicBezTo>
                  <a:cubicBezTo>
                    <a:pt x="5925" y="13423"/>
                    <a:pt x="5760" y="13836"/>
                    <a:pt x="5595" y="14166"/>
                  </a:cubicBezTo>
                  <a:cubicBezTo>
                    <a:pt x="5719" y="14249"/>
                    <a:pt x="5842" y="14290"/>
                    <a:pt x="5966" y="14331"/>
                  </a:cubicBezTo>
                  <a:cubicBezTo>
                    <a:pt x="6130" y="14331"/>
                    <a:pt x="6295" y="14331"/>
                    <a:pt x="6542" y="14331"/>
                  </a:cubicBezTo>
                  <a:cubicBezTo>
                    <a:pt x="6994" y="14331"/>
                    <a:pt x="7447" y="14372"/>
                    <a:pt x="7899" y="14455"/>
                  </a:cubicBezTo>
                  <a:cubicBezTo>
                    <a:pt x="8393" y="14538"/>
                    <a:pt x="8640" y="14579"/>
                    <a:pt x="8681" y="14579"/>
                  </a:cubicBezTo>
                  <a:cubicBezTo>
                    <a:pt x="9422" y="14662"/>
                    <a:pt x="9422" y="14662"/>
                    <a:pt x="9422" y="14662"/>
                  </a:cubicBezTo>
                  <a:cubicBezTo>
                    <a:pt x="9422" y="16437"/>
                    <a:pt x="9422" y="16437"/>
                    <a:pt x="9422" y="16437"/>
                  </a:cubicBezTo>
                  <a:cubicBezTo>
                    <a:pt x="9422" y="16603"/>
                    <a:pt x="9422" y="16768"/>
                    <a:pt x="9381" y="16892"/>
                  </a:cubicBezTo>
                  <a:cubicBezTo>
                    <a:pt x="9298" y="17016"/>
                    <a:pt x="9175" y="17140"/>
                    <a:pt x="9010" y="17263"/>
                  </a:cubicBezTo>
                  <a:cubicBezTo>
                    <a:pt x="8846" y="17346"/>
                    <a:pt x="8558" y="17470"/>
                    <a:pt x="8229" y="17594"/>
                  </a:cubicBezTo>
                  <a:cubicBezTo>
                    <a:pt x="7899" y="17718"/>
                    <a:pt x="7447" y="17883"/>
                    <a:pt x="6912" y="18048"/>
                  </a:cubicBezTo>
                  <a:cubicBezTo>
                    <a:pt x="6747" y="18089"/>
                    <a:pt x="6583" y="18131"/>
                    <a:pt x="6418" y="18172"/>
                  </a:cubicBezTo>
                  <a:cubicBezTo>
                    <a:pt x="6254" y="18255"/>
                    <a:pt x="6089" y="18296"/>
                    <a:pt x="5925" y="18379"/>
                  </a:cubicBezTo>
                  <a:cubicBezTo>
                    <a:pt x="5719" y="18461"/>
                    <a:pt x="5554" y="18502"/>
                    <a:pt x="5390" y="18585"/>
                  </a:cubicBezTo>
                  <a:cubicBezTo>
                    <a:pt x="5184" y="18626"/>
                    <a:pt x="5019" y="18668"/>
                    <a:pt x="4896" y="18750"/>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46" name="Shape 3937">
              <a:extLst>
                <a:ext uri="{FF2B5EF4-FFF2-40B4-BE49-F238E27FC236}">
                  <a16:creationId xmlns:a16="http://schemas.microsoft.com/office/drawing/2014/main" id="{F22D669A-42EE-458B-ABF0-BA7D95B70E1C}"/>
                </a:ext>
              </a:extLst>
            </p:cNvPr>
            <p:cNvSpPr/>
            <p:nvPr/>
          </p:nvSpPr>
          <p:spPr>
            <a:xfrm>
              <a:off x="9087108" y="2765450"/>
              <a:ext cx="249764" cy="249763"/>
            </a:xfrm>
            <a:custGeom>
              <a:avLst/>
              <a:gdLst/>
              <a:ahLst/>
              <a:cxnLst>
                <a:cxn ang="0">
                  <a:pos x="wd2" y="hd2"/>
                </a:cxn>
                <a:cxn ang="5400000">
                  <a:pos x="wd2" y="hd2"/>
                </a:cxn>
                <a:cxn ang="10800000">
                  <a:pos x="wd2" y="hd2"/>
                </a:cxn>
                <a:cxn ang="16200000">
                  <a:pos x="wd2" y="hd2"/>
                </a:cxn>
              </a:cxnLst>
              <a:rect l="0" t="0" r="r" b="b"/>
              <a:pathLst>
                <a:path w="21600" h="21600" extrusionOk="0">
                  <a:moveTo>
                    <a:pt x="21600" y="10780"/>
                  </a:moveTo>
                  <a:cubicBezTo>
                    <a:pt x="21600" y="12281"/>
                    <a:pt x="21324" y="13663"/>
                    <a:pt x="20771" y="14966"/>
                  </a:cubicBezTo>
                  <a:cubicBezTo>
                    <a:pt x="20178" y="16309"/>
                    <a:pt x="19428" y="17454"/>
                    <a:pt x="18401" y="18401"/>
                  </a:cubicBezTo>
                  <a:cubicBezTo>
                    <a:pt x="17454" y="19389"/>
                    <a:pt x="16309" y="20178"/>
                    <a:pt x="15005" y="20731"/>
                  </a:cubicBezTo>
                  <a:cubicBezTo>
                    <a:pt x="13663" y="21324"/>
                    <a:pt x="12281" y="21600"/>
                    <a:pt x="10820" y="21600"/>
                  </a:cubicBezTo>
                  <a:cubicBezTo>
                    <a:pt x="9280" y="21600"/>
                    <a:pt x="7898" y="21324"/>
                    <a:pt x="6595" y="20731"/>
                  </a:cubicBezTo>
                  <a:cubicBezTo>
                    <a:pt x="5291" y="20178"/>
                    <a:pt x="4146" y="19389"/>
                    <a:pt x="3159" y="18401"/>
                  </a:cubicBezTo>
                  <a:cubicBezTo>
                    <a:pt x="2172" y="17454"/>
                    <a:pt x="1422" y="16309"/>
                    <a:pt x="869" y="14966"/>
                  </a:cubicBezTo>
                  <a:cubicBezTo>
                    <a:pt x="276" y="13663"/>
                    <a:pt x="0" y="12281"/>
                    <a:pt x="0" y="10780"/>
                  </a:cubicBezTo>
                  <a:cubicBezTo>
                    <a:pt x="0" y="9319"/>
                    <a:pt x="276" y="7937"/>
                    <a:pt x="869" y="6595"/>
                  </a:cubicBezTo>
                  <a:cubicBezTo>
                    <a:pt x="1422" y="5291"/>
                    <a:pt x="2172" y="4146"/>
                    <a:pt x="3159" y="3199"/>
                  </a:cubicBezTo>
                  <a:cubicBezTo>
                    <a:pt x="4146" y="2172"/>
                    <a:pt x="5291" y="1422"/>
                    <a:pt x="6595" y="829"/>
                  </a:cubicBezTo>
                  <a:cubicBezTo>
                    <a:pt x="7898" y="276"/>
                    <a:pt x="9280" y="0"/>
                    <a:pt x="10820" y="0"/>
                  </a:cubicBezTo>
                  <a:cubicBezTo>
                    <a:pt x="12281" y="0"/>
                    <a:pt x="13663" y="276"/>
                    <a:pt x="15005" y="829"/>
                  </a:cubicBezTo>
                  <a:cubicBezTo>
                    <a:pt x="16309" y="1422"/>
                    <a:pt x="17454" y="2172"/>
                    <a:pt x="18401" y="3199"/>
                  </a:cubicBezTo>
                  <a:cubicBezTo>
                    <a:pt x="19428" y="4146"/>
                    <a:pt x="20178" y="5291"/>
                    <a:pt x="20771" y="6595"/>
                  </a:cubicBezTo>
                  <a:cubicBezTo>
                    <a:pt x="21324" y="7937"/>
                    <a:pt x="21600" y="9319"/>
                    <a:pt x="21600" y="10780"/>
                  </a:cubicBezTo>
                  <a:close/>
                  <a:moveTo>
                    <a:pt x="869" y="10780"/>
                  </a:moveTo>
                  <a:cubicBezTo>
                    <a:pt x="869" y="12162"/>
                    <a:pt x="1145" y="13465"/>
                    <a:pt x="1659" y="14650"/>
                  </a:cubicBezTo>
                  <a:cubicBezTo>
                    <a:pt x="2172" y="15835"/>
                    <a:pt x="2883" y="16901"/>
                    <a:pt x="3751" y="17770"/>
                  </a:cubicBezTo>
                  <a:cubicBezTo>
                    <a:pt x="4699" y="18717"/>
                    <a:pt x="5765" y="19428"/>
                    <a:pt x="6950" y="19941"/>
                  </a:cubicBezTo>
                  <a:cubicBezTo>
                    <a:pt x="8135" y="20455"/>
                    <a:pt x="9438" y="20731"/>
                    <a:pt x="10820" y="20731"/>
                  </a:cubicBezTo>
                  <a:cubicBezTo>
                    <a:pt x="12162" y="20731"/>
                    <a:pt x="13465" y="20455"/>
                    <a:pt x="14650" y="19941"/>
                  </a:cubicBezTo>
                  <a:cubicBezTo>
                    <a:pt x="15874" y="19428"/>
                    <a:pt x="16901" y="18717"/>
                    <a:pt x="17809" y="17770"/>
                  </a:cubicBezTo>
                  <a:cubicBezTo>
                    <a:pt x="18678" y="16901"/>
                    <a:pt x="19389" y="15835"/>
                    <a:pt x="19941" y="14650"/>
                  </a:cubicBezTo>
                  <a:cubicBezTo>
                    <a:pt x="20455" y="13465"/>
                    <a:pt x="20731" y="12162"/>
                    <a:pt x="20731" y="10780"/>
                  </a:cubicBezTo>
                  <a:cubicBezTo>
                    <a:pt x="20731" y="9438"/>
                    <a:pt x="20455" y="8135"/>
                    <a:pt x="19941" y="6950"/>
                  </a:cubicBezTo>
                  <a:cubicBezTo>
                    <a:pt x="19389" y="5726"/>
                    <a:pt x="18678" y="4699"/>
                    <a:pt x="17809" y="3791"/>
                  </a:cubicBezTo>
                  <a:cubicBezTo>
                    <a:pt x="16901" y="2883"/>
                    <a:pt x="15874" y="2172"/>
                    <a:pt x="14650" y="1659"/>
                  </a:cubicBezTo>
                  <a:cubicBezTo>
                    <a:pt x="13465" y="1145"/>
                    <a:pt x="12162" y="869"/>
                    <a:pt x="10820" y="869"/>
                  </a:cubicBezTo>
                  <a:cubicBezTo>
                    <a:pt x="9438" y="869"/>
                    <a:pt x="8135" y="1145"/>
                    <a:pt x="6950" y="1659"/>
                  </a:cubicBezTo>
                  <a:cubicBezTo>
                    <a:pt x="5765" y="2172"/>
                    <a:pt x="4699" y="2883"/>
                    <a:pt x="3751" y="3791"/>
                  </a:cubicBezTo>
                  <a:cubicBezTo>
                    <a:pt x="2883" y="4699"/>
                    <a:pt x="2172" y="5726"/>
                    <a:pt x="1659" y="6950"/>
                  </a:cubicBezTo>
                  <a:cubicBezTo>
                    <a:pt x="1145" y="8135"/>
                    <a:pt x="869" y="9438"/>
                    <a:pt x="869" y="10780"/>
                  </a:cubicBezTo>
                  <a:close/>
                  <a:moveTo>
                    <a:pt x="11215" y="5923"/>
                  </a:moveTo>
                  <a:cubicBezTo>
                    <a:pt x="11215" y="16388"/>
                    <a:pt x="11215" y="16388"/>
                    <a:pt x="11215" y="16388"/>
                  </a:cubicBezTo>
                  <a:cubicBezTo>
                    <a:pt x="10346" y="16388"/>
                    <a:pt x="10346" y="16388"/>
                    <a:pt x="10346" y="16388"/>
                  </a:cubicBezTo>
                  <a:cubicBezTo>
                    <a:pt x="10346" y="5923"/>
                    <a:pt x="10346" y="5923"/>
                    <a:pt x="10346" y="5923"/>
                  </a:cubicBezTo>
                  <a:cubicBezTo>
                    <a:pt x="6160" y="10109"/>
                    <a:pt x="6160" y="10109"/>
                    <a:pt x="6160" y="10109"/>
                  </a:cubicBezTo>
                  <a:cubicBezTo>
                    <a:pt x="5568" y="9517"/>
                    <a:pt x="5568" y="9517"/>
                    <a:pt x="5568" y="9517"/>
                  </a:cubicBezTo>
                  <a:cubicBezTo>
                    <a:pt x="10820" y="4265"/>
                    <a:pt x="10820" y="4265"/>
                    <a:pt x="10820" y="4265"/>
                  </a:cubicBezTo>
                  <a:cubicBezTo>
                    <a:pt x="16032" y="9517"/>
                    <a:pt x="16032" y="9517"/>
                    <a:pt x="16032" y="9517"/>
                  </a:cubicBezTo>
                  <a:cubicBezTo>
                    <a:pt x="15440" y="10109"/>
                    <a:pt x="15440" y="10109"/>
                    <a:pt x="15440" y="10109"/>
                  </a:cubicBezTo>
                  <a:lnTo>
                    <a:pt x="11215" y="5923"/>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47" name="Shape 3938">
              <a:extLst>
                <a:ext uri="{FF2B5EF4-FFF2-40B4-BE49-F238E27FC236}">
                  <a16:creationId xmlns:a16="http://schemas.microsoft.com/office/drawing/2014/main" id="{5D873A29-4B3B-400C-ADDF-7721C01F2DC2}"/>
                </a:ext>
              </a:extLst>
            </p:cNvPr>
            <p:cNvSpPr/>
            <p:nvPr/>
          </p:nvSpPr>
          <p:spPr>
            <a:xfrm>
              <a:off x="9685530" y="2800704"/>
              <a:ext cx="299955" cy="179256"/>
            </a:xfrm>
            <a:custGeom>
              <a:avLst/>
              <a:gdLst/>
              <a:ahLst/>
              <a:cxnLst>
                <a:cxn ang="0">
                  <a:pos x="wd2" y="hd2"/>
                </a:cxn>
                <a:cxn ang="5400000">
                  <a:pos x="wd2" y="hd2"/>
                </a:cxn>
                <a:cxn ang="10800000">
                  <a:pos x="wd2" y="hd2"/>
                </a:cxn>
                <a:cxn ang="16200000">
                  <a:pos x="wd2" y="hd2"/>
                </a:cxn>
              </a:cxnLst>
              <a:rect l="0" t="0" r="r" b="b"/>
              <a:pathLst>
                <a:path w="21600" h="21600" extrusionOk="0">
                  <a:moveTo>
                    <a:pt x="12940" y="10773"/>
                  </a:moveTo>
                  <a:cubicBezTo>
                    <a:pt x="12940" y="12256"/>
                    <a:pt x="12776" y="13685"/>
                    <a:pt x="12413" y="15005"/>
                  </a:cubicBezTo>
                  <a:cubicBezTo>
                    <a:pt x="12084" y="16269"/>
                    <a:pt x="11623" y="17423"/>
                    <a:pt x="11030" y="18467"/>
                  </a:cubicBezTo>
                  <a:cubicBezTo>
                    <a:pt x="10438" y="19402"/>
                    <a:pt x="9746" y="20171"/>
                    <a:pt x="8956" y="20721"/>
                  </a:cubicBezTo>
                  <a:cubicBezTo>
                    <a:pt x="8166" y="21325"/>
                    <a:pt x="7343" y="21600"/>
                    <a:pt x="6454" y="21600"/>
                  </a:cubicBezTo>
                  <a:cubicBezTo>
                    <a:pt x="5565" y="21600"/>
                    <a:pt x="4741" y="21325"/>
                    <a:pt x="3951" y="20721"/>
                  </a:cubicBezTo>
                  <a:cubicBezTo>
                    <a:pt x="3161" y="20171"/>
                    <a:pt x="2470" y="19402"/>
                    <a:pt x="1877" y="18467"/>
                  </a:cubicBezTo>
                  <a:cubicBezTo>
                    <a:pt x="1284" y="17423"/>
                    <a:pt x="856" y="16269"/>
                    <a:pt x="494" y="15005"/>
                  </a:cubicBezTo>
                  <a:cubicBezTo>
                    <a:pt x="165" y="13685"/>
                    <a:pt x="0" y="12256"/>
                    <a:pt x="0" y="10773"/>
                  </a:cubicBezTo>
                  <a:cubicBezTo>
                    <a:pt x="0" y="9289"/>
                    <a:pt x="165" y="7915"/>
                    <a:pt x="494" y="6595"/>
                  </a:cubicBezTo>
                  <a:cubicBezTo>
                    <a:pt x="856" y="5276"/>
                    <a:pt x="1284" y="4122"/>
                    <a:pt x="1877" y="3133"/>
                  </a:cubicBezTo>
                  <a:cubicBezTo>
                    <a:pt x="2470" y="2198"/>
                    <a:pt x="3161" y="1429"/>
                    <a:pt x="3951" y="824"/>
                  </a:cubicBezTo>
                  <a:cubicBezTo>
                    <a:pt x="4741" y="275"/>
                    <a:pt x="5565" y="0"/>
                    <a:pt x="6454" y="0"/>
                  </a:cubicBezTo>
                  <a:cubicBezTo>
                    <a:pt x="7343" y="0"/>
                    <a:pt x="8166" y="275"/>
                    <a:pt x="8956" y="824"/>
                  </a:cubicBezTo>
                  <a:cubicBezTo>
                    <a:pt x="9746" y="1429"/>
                    <a:pt x="10438" y="2198"/>
                    <a:pt x="11030" y="3133"/>
                  </a:cubicBezTo>
                  <a:cubicBezTo>
                    <a:pt x="11623" y="4122"/>
                    <a:pt x="12084" y="5276"/>
                    <a:pt x="12413" y="6595"/>
                  </a:cubicBezTo>
                  <a:cubicBezTo>
                    <a:pt x="12776" y="7915"/>
                    <a:pt x="12940" y="9289"/>
                    <a:pt x="12940" y="10773"/>
                  </a:cubicBezTo>
                  <a:close/>
                  <a:moveTo>
                    <a:pt x="6454" y="20391"/>
                  </a:moveTo>
                  <a:cubicBezTo>
                    <a:pt x="7244" y="20391"/>
                    <a:pt x="8001" y="20116"/>
                    <a:pt x="8726" y="19621"/>
                  </a:cubicBezTo>
                  <a:cubicBezTo>
                    <a:pt x="9417" y="19127"/>
                    <a:pt x="10010" y="18467"/>
                    <a:pt x="10537" y="17588"/>
                  </a:cubicBezTo>
                  <a:cubicBezTo>
                    <a:pt x="11030" y="16708"/>
                    <a:pt x="11459" y="15719"/>
                    <a:pt x="11755" y="14565"/>
                  </a:cubicBezTo>
                  <a:cubicBezTo>
                    <a:pt x="12051" y="13356"/>
                    <a:pt x="12216" y="12147"/>
                    <a:pt x="12216" y="10773"/>
                  </a:cubicBezTo>
                  <a:cubicBezTo>
                    <a:pt x="12216" y="9453"/>
                    <a:pt x="12051" y="8189"/>
                    <a:pt x="11755" y="7035"/>
                  </a:cubicBezTo>
                  <a:cubicBezTo>
                    <a:pt x="11459" y="5881"/>
                    <a:pt x="11030" y="4837"/>
                    <a:pt x="10537" y="4012"/>
                  </a:cubicBezTo>
                  <a:cubicBezTo>
                    <a:pt x="10010" y="3133"/>
                    <a:pt x="9417" y="2473"/>
                    <a:pt x="8726" y="1979"/>
                  </a:cubicBezTo>
                  <a:cubicBezTo>
                    <a:pt x="8001" y="1429"/>
                    <a:pt x="7244" y="1209"/>
                    <a:pt x="6454" y="1209"/>
                  </a:cubicBezTo>
                  <a:cubicBezTo>
                    <a:pt x="5663" y="1209"/>
                    <a:pt x="4906" y="1429"/>
                    <a:pt x="4215" y="1979"/>
                  </a:cubicBezTo>
                  <a:cubicBezTo>
                    <a:pt x="3523" y="2473"/>
                    <a:pt x="2898" y="3133"/>
                    <a:pt x="2371" y="4012"/>
                  </a:cubicBezTo>
                  <a:cubicBezTo>
                    <a:pt x="1877" y="4837"/>
                    <a:pt x="1449" y="5881"/>
                    <a:pt x="1152" y="7035"/>
                  </a:cubicBezTo>
                  <a:cubicBezTo>
                    <a:pt x="856" y="8189"/>
                    <a:pt x="724" y="9453"/>
                    <a:pt x="724" y="10773"/>
                  </a:cubicBezTo>
                  <a:cubicBezTo>
                    <a:pt x="724" y="12147"/>
                    <a:pt x="856" y="13356"/>
                    <a:pt x="1152" y="14565"/>
                  </a:cubicBezTo>
                  <a:cubicBezTo>
                    <a:pt x="1449" y="15719"/>
                    <a:pt x="1877" y="16708"/>
                    <a:pt x="2371" y="17588"/>
                  </a:cubicBezTo>
                  <a:cubicBezTo>
                    <a:pt x="2898" y="18467"/>
                    <a:pt x="3523" y="19127"/>
                    <a:pt x="4215" y="19621"/>
                  </a:cubicBezTo>
                  <a:cubicBezTo>
                    <a:pt x="4906" y="20116"/>
                    <a:pt x="5663" y="20391"/>
                    <a:pt x="6454" y="20391"/>
                  </a:cubicBezTo>
                  <a:close/>
                  <a:moveTo>
                    <a:pt x="15080" y="0"/>
                  </a:moveTo>
                  <a:cubicBezTo>
                    <a:pt x="16002" y="0"/>
                    <a:pt x="16826" y="275"/>
                    <a:pt x="17616" y="824"/>
                  </a:cubicBezTo>
                  <a:cubicBezTo>
                    <a:pt x="18406" y="1429"/>
                    <a:pt x="19098" y="2198"/>
                    <a:pt x="19657" y="3133"/>
                  </a:cubicBezTo>
                  <a:cubicBezTo>
                    <a:pt x="20250" y="4122"/>
                    <a:pt x="20744" y="5276"/>
                    <a:pt x="21073" y="6595"/>
                  </a:cubicBezTo>
                  <a:cubicBezTo>
                    <a:pt x="21435" y="7915"/>
                    <a:pt x="21600" y="9289"/>
                    <a:pt x="21600" y="10773"/>
                  </a:cubicBezTo>
                  <a:cubicBezTo>
                    <a:pt x="21600" y="12256"/>
                    <a:pt x="21435" y="13685"/>
                    <a:pt x="21073" y="15005"/>
                  </a:cubicBezTo>
                  <a:cubicBezTo>
                    <a:pt x="20744" y="16269"/>
                    <a:pt x="20250" y="17423"/>
                    <a:pt x="19657" y="18467"/>
                  </a:cubicBezTo>
                  <a:cubicBezTo>
                    <a:pt x="19098" y="19402"/>
                    <a:pt x="18406" y="20171"/>
                    <a:pt x="17616" y="20721"/>
                  </a:cubicBezTo>
                  <a:cubicBezTo>
                    <a:pt x="16826" y="21325"/>
                    <a:pt x="16002" y="21600"/>
                    <a:pt x="15080" y="21600"/>
                  </a:cubicBezTo>
                  <a:cubicBezTo>
                    <a:pt x="9582" y="21600"/>
                    <a:pt x="9582" y="21600"/>
                    <a:pt x="9582" y="21600"/>
                  </a:cubicBezTo>
                  <a:cubicBezTo>
                    <a:pt x="9680" y="21490"/>
                    <a:pt x="9779" y="21435"/>
                    <a:pt x="9878" y="21325"/>
                  </a:cubicBezTo>
                  <a:cubicBezTo>
                    <a:pt x="10010" y="21215"/>
                    <a:pt x="10109" y="21105"/>
                    <a:pt x="10174" y="21050"/>
                  </a:cubicBezTo>
                  <a:cubicBezTo>
                    <a:pt x="10273" y="20940"/>
                    <a:pt x="10372" y="20831"/>
                    <a:pt x="10471" y="20721"/>
                  </a:cubicBezTo>
                  <a:cubicBezTo>
                    <a:pt x="10570" y="20666"/>
                    <a:pt x="10668" y="20501"/>
                    <a:pt x="10734" y="20391"/>
                  </a:cubicBezTo>
                  <a:cubicBezTo>
                    <a:pt x="15080" y="20391"/>
                    <a:pt x="15080" y="20391"/>
                    <a:pt x="15080" y="20391"/>
                  </a:cubicBezTo>
                  <a:cubicBezTo>
                    <a:pt x="15871" y="20391"/>
                    <a:pt x="16628" y="20116"/>
                    <a:pt x="17320" y="19621"/>
                  </a:cubicBezTo>
                  <a:cubicBezTo>
                    <a:pt x="18011" y="19127"/>
                    <a:pt x="18637" y="18467"/>
                    <a:pt x="19163" y="17588"/>
                  </a:cubicBezTo>
                  <a:cubicBezTo>
                    <a:pt x="19690" y="16708"/>
                    <a:pt x="20118" y="15719"/>
                    <a:pt x="20415" y="14565"/>
                  </a:cubicBezTo>
                  <a:cubicBezTo>
                    <a:pt x="20711" y="13356"/>
                    <a:pt x="20876" y="12147"/>
                    <a:pt x="20876" y="10773"/>
                  </a:cubicBezTo>
                  <a:cubicBezTo>
                    <a:pt x="20876" y="9453"/>
                    <a:pt x="20711" y="8189"/>
                    <a:pt x="20415" y="7035"/>
                  </a:cubicBezTo>
                  <a:cubicBezTo>
                    <a:pt x="20118" y="5881"/>
                    <a:pt x="19690" y="4837"/>
                    <a:pt x="19163" y="4012"/>
                  </a:cubicBezTo>
                  <a:cubicBezTo>
                    <a:pt x="18637" y="3133"/>
                    <a:pt x="18011" y="2473"/>
                    <a:pt x="17320" y="1979"/>
                  </a:cubicBezTo>
                  <a:cubicBezTo>
                    <a:pt x="16628" y="1429"/>
                    <a:pt x="15871" y="1209"/>
                    <a:pt x="15080" y="1209"/>
                  </a:cubicBezTo>
                  <a:cubicBezTo>
                    <a:pt x="10734" y="1209"/>
                    <a:pt x="10734" y="1209"/>
                    <a:pt x="10734" y="1209"/>
                  </a:cubicBezTo>
                  <a:cubicBezTo>
                    <a:pt x="10668" y="1044"/>
                    <a:pt x="10570" y="934"/>
                    <a:pt x="10471" y="824"/>
                  </a:cubicBezTo>
                  <a:cubicBezTo>
                    <a:pt x="10372" y="769"/>
                    <a:pt x="10273" y="660"/>
                    <a:pt x="10174" y="550"/>
                  </a:cubicBezTo>
                  <a:cubicBezTo>
                    <a:pt x="10109" y="440"/>
                    <a:pt x="10010" y="385"/>
                    <a:pt x="9878" y="275"/>
                  </a:cubicBezTo>
                  <a:cubicBezTo>
                    <a:pt x="9779" y="165"/>
                    <a:pt x="9680" y="55"/>
                    <a:pt x="9582" y="0"/>
                  </a:cubicBezTo>
                  <a:lnTo>
                    <a:pt x="15080" y="0"/>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48" name="Shape 3939">
              <a:extLst>
                <a:ext uri="{FF2B5EF4-FFF2-40B4-BE49-F238E27FC236}">
                  <a16:creationId xmlns:a16="http://schemas.microsoft.com/office/drawing/2014/main" id="{602F6345-2695-4634-9312-917AC3051CC0}"/>
                </a:ext>
              </a:extLst>
            </p:cNvPr>
            <p:cNvSpPr/>
            <p:nvPr/>
          </p:nvSpPr>
          <p:spPr>
            <a:xfrm>
              <a:off x="10319948" y="2799054"/>
              <a:ext cx="278152" cy="182556"/>
            </a:xfrm>
            <a:custGeom>
              <a:avLst/>
              <a:gdLst/>
              <a:ahLst/>
              <a:cxnLst>
                <a:cxn ang="0">
                  <a:pos x="wd2" y="hd2"/>
                </a:cxn>
                <a:cxn ang="5400000">
                  <a:pos x="wd2" y="hd2"/>
                </a:cxn>
                <a:cxn ang="10800000">
                  <a:pos x="wd2" y="hd2"/>
                </a:cxn>
                <a:cxn ang="16200000">
                  <a:pos x="wd2" y="hd2"/>
                </a:cxn>
              </a:cxnLst>
              <a:rect l="0" t="0" r="r" b="b"/>
              <a:pathLst>
                <a:path w="21577" h="21566" extrusionOk="0">
                  <a:moveTo>
                    <a:pt x="10014" y="13196"/>
                  </a:moveTo>
                  <a:cubicBezTo>
                    <a:pt x="13207" y="20432"/>
                    <a:pt x="13207" y="20432"/>
                    <a:pt x="13207" y="20432"/>
                  </a:cubicBezTo>
                  <a:cubicBezTo>
                    <a:pt x="13951" y="20432"/>
                    <a:pt x="13951" y="20432"/>
                    <a:pt x="13951" y="20432"/>
                  </a:cubicBezTo>
                  <a:cubicBezTo>
                    <a:pt x="13951" y="21566"/>
                    <a:pt x="13951" y="21566"/>
                    <a:pt x="13951" y="21566"/>
                  </a:cubicBezTo>
                  <a:cubicBezTo>
                    <a:pt x="11646" y="21566"/>
                    <a:pt x="11646" y="21566"/>
                    <a:pt x="11646" y="21566"/>
                  </a:cubicBezTo>
                  <a:cubicBezTo>
                    <a:pt x="11646" y="20432"/>
                    <a:pt x="11646" y="20432"/>
                    <a:pt x="11646" y="20432"/>
                  </a:cubicBezTo>
                  <a:cubicBezTo>
                    <a:pt x="12284" y="20432"/>
                    <a:pt x="12284" y="20432"/>
                    <a:pt x="12284" y="20432"/>
                  </a:cubicBezTo>
                  <a:cubicBezTo>
                    <a:pt x="9802" y="14816"/>
                    <a:pt x="9802" y="14816"/>
                    <a:pt x="9802" y="14816"/>
                  </a:cubicBezTo>
                  <a:cubicBezTo>
                    <a:pt x="9802" y="15356"/>
                    <a:pt x="9802" y="15896"/>
                    <a:pt x="9873" y="16436"/>
                  </a:cubicBezTo>
                  <a:cubicBezTo>
                    <a:pt x="9908" y="16922"/>
                    <a:pt x="9979" y="17408"/>
                    <a:pt x="10050" y="17894"/>
                  </a:cubicBezTo>
                  <a:cubicBezTo>
                    <a:pt x="10156" y="18380"/>
                    <a:pt x="10263" y="18812"/>
                    <a:pt x="10334" y="19244"/>
                  </a:cubicBezTo>
                  <a:cubicBezTo>
                    <a:pt x="10440" y="19622"/>
                    <a:pt x="10546" y="20054"/>
                    <a:pt x="10653" y="20432"/>
                  </a:cubicBezTo>
                  <a:cubicBezTo>
                    <a:pt x="10866" y="20432"/>
                    <a:pt x="10866" y="20432"/>
                    <a:pt x="10866" y="20432"/>
                  </a:cubicBezTo>
                  <a:cubicBezTo>
                    <a:pt x="10866" y="20864"/>
                    <a:pt x="10866" y="20864"/>
                    <a:pt x="10866" y="20864"/>
                  </a:cubicBezTo>
                  <a:cubicBezTo>
                    <a:pt x="10866" y="20864"/>
                    <a:pt x="10901" y="20918"/>
                    <a:pt x="10901" y="20972"/>
                  </a:cubicBezTo>
                  <a:cubicBezTo>
                    <a:pt x="10866" y="20972"/>
                    <a:pt x="10866" y="20972"/>
                    <a:pt x="10866" y="20972"/>
                  </a:cubicBezTo>
                  <a:cubicBezTo>
                    <a:pt x="10866" y="21566"/>
                    <a:pt x="10866" y="21566"/>
                    <a:pt x="10866" y="21566"/>
                  </a:cubicBezTo>
                  <a:cubicBezTo>
                    <a:pt x="8560" y="21566"/>
                    <a:pt x="8560" y="21566"/>
                    <a:pt x="8560" y="21566"/>
                  </a:cubicBezTo>
                  <a:cubicBezTo>
                    <a:pt x="8560" y="20432"/>
                    <a:pt x="8560" y="20432"/>
                    <a:pt x="8560" y="20432"/>
                  </a:cubicBezTo>
                  <a:cubicBezTo>
                    <a:pt x="9837" y="20432"/>
                    <a:pt x="9837" y="20432"/>
                    <a:pt x="9837" y="20432"/>
                  </a:cubicBezTo>
                  <a:cubicBezTo>
                    <a:pt x="9695" y="19892"/>
                    <a:pt x="9589" y="19406"/>
                    <a:pt x="9482" y="18866"/>
                  </a:cubicBezTo>
                  <a:cubicBezTo>
                    <a:pt x="9341" y="18380"/>
                    <a:pt x="9234" y="17786"/>
                    <a:pt x="9199" y="17192"/>
                  </a:cubicBezTo>
                  <a:cubicBezTo>
                    <a:pt x="9092" y="16598"/>
                    <a:pt x="9021" y="15950"/>
                    <a:pt x="9021" y="15302"/>
                  </a:cubicBezTo>
                  <a:cubicBezTo>
                    <a:pt x="8986" y="14654"/>
                    <a:pt x="8986" y="13952"/>
                    <a:pt x="9021" y="13196"/>
                  </a:cubicBezTo>
                  <a:cubicBezTo>
                    <a:pt x="5404" y="13196"/>
                    <a:pt x="5404" y="13196"/>
                    <a:pt x="5404" y="13196"/>
                  </a:cubicBezTo>
                  <a:cubicBezTo>
                    <a:pt x="5368" y="13358"/>
                    <a:pt x="5333" y="13574"/>
                    <a:pt x="5297" y="13790"/>
                  </a:cubicBezTo>
                  <a:cubicBezTo>
                    <a:pt x="5226" y="14006"/>
                    <a:pt x="5191" y="14222"/>
                    <a:pt x="5120" y="14438"/>
                  </a:cubicBezTo>
                  <a:cubicBezTo>
                    <a:pt x="4943" y="14924"/>
                    <a:pt x="4694" y="15302"/>
                    <a:pt x="4446" y="15680"/>
                  </a:cubicBezTo>
                  <a:cubicBezTo>
                    <a:pt x="4162" y="16004"/>
                    <a:pt x="3843" y="16274"/>
                    <a:pt x="3524" y="16436"/>
                  </a:cubicBezTo>
                  <a:cubicBezTo>
                    <a:pt x="3169" y="16544"/>
                    <a:pt x="2814" y="16598"/>
                    <a:pt x="2460" y="16544"/>
                  </a:cubicBezTo>
                  <a:cubicBezTo>
                    <a:pt x="2105" y="16490"/>
                    <a:pt x="1786" y="16382"/>
                    <a:pt x="1431" y="16112"/>
                  </a:cubicBezTo>
                  <a:cubicBezTo>
                    <a:pt x="1077" y="15842"/>
                    <a:pt x="828" y="15518"/>
                    <a:pt x="615" y="15086"/>
                  </a:cubicBezTo>
                  <a:cubicBezTo>
                    <a:pt x="367" y="14654"/>
                    <a:pt x="225" y="14168"/>
                    <a:pt x="154" y="13682"/>
                  </a:cubicBezTo>
                  <a:cubicBezTo>
                    <a:pt x="12" y="13142"/>
                    <a:pt x="-23" y="12602"/>
                    <a:pt x="12" y="12062"/>
                  </a:cubicBezTo>
                  <a:cubicBezTo>
                    <a:pt x="12" y="11522"/>
                    <a:pt x="154" y="11036"/>
                    <a:pt x="332" y="10496"/>
                  </a:cubicBezTo>
                  <a:cubicBezTo>
                    <a:pt x="509" y="10010"/>
                    <a:pt x="722" y="9632"/>
                    <a:pt x="1006" y="9254"/>
                  </a:cubicBezTo>
                  <a:cubicBezTo>
                    <a:pt x="1289" y="8930"/>
                    <a:pt x="1609" y="8660"/>
                    <a:pt x="1928" y="8552"/>
                  </a:cubicBezTo>
                  <a:cubicBezTo>
                    <a:pt x="2247" y="8336"/>
                    <a:pt x="2602" y="8282"/>
                    <a:pt x="2956" y="8336"/>
                  </a:cubicBezTo>
                  <a:cubicBezTo>
                    <a:pt x="3311" y="8390"/>
                    <a:pt x="3666" y="8552"/>
                    <a:pt x="3985" y="8822"/>
                  </a:cubicBezTo>
                  <a:cubicBezTo>
                    <a:pt x="4198" y="8984"/>
                    <a:pt x="4375" y="9200"/>
                    <a:pt x="4552" y="9416"/>
                  </a:cubicBezTo>
                  <a:cubicBezTo>
                    <a:pt x="4730" y="9632"/>
                    <a:pt x="4836" y="9848"/>
                    <a:pt x="4943" y="10172"/>
                  </a:cubicBezTo>
                  <a:cubicBezTo>
                    <a:pt x="5049" y="10442"/>
                    <a:pt x="5155" y="10712"/>
                    <a:pt x="5226" y="11036"/>
                  </a:cubicBezTo>
                  <a:cubicBezTo>
                    <a:pt x="5333" y="11360"/>
                    <a:pt x="5368" y="11630"/>
                    <a:pt x="5404" y="11954"/>
                  </a:cubicBezTo>
                  <a:cubicBezTo>
                    <a:pt x="8560" y="11954"/>
                    <a:pt x="8560" y="11954"/>
                    <a:pt x="8560" y="11954"/>
                  </a:cubicBezTo>
                  <a:cubicBezTo>
                    <a:pt x="6680" y="7904"/>
                    <a:pt x="6680" y="7904"/>
                    <a:pt x="6680" y="7904"/>
                  </a:cubicBezTo>
                  <a:cubicBezTo>
                    <a:pt x="6503" y="8066"/>
                    <a:pt x="6326" y="8120"/>
                    <a:pt x="6113" y="8174"/>
                  </a:cubicBezTo>
                  <a:cubicBezTo>
                    <a:pt x="5936" y="8228"/>
                    <a:pt x="5723" y="8228"/>
                    <a:pt x="5545" y="8228"/>
                  </a:cubicBezTo>
                  <a:cubicBezTo>
                    <a:pt x="5333" y="8228"/>
                    <a:pt x="5120" y="8228"/>
                    <a:pt x="4907" y="8174"/>
                  </a:cubicBezTo>
                  <a:cubicBezTo>
                    <a:pt x="4730" y="8066"/>
                    <a:pt x="4517" y="7958"/>
                    <a:pt x="4340" y="7742"/>
                  </a:cubicBezTo>
                  <a:cubicBezTo>
                    <a:pt x="4020" y="7526"/>
                    <a:pt x="3772" y="7202"/>
                    <a:pt x="3524" y="6716"/>
                  </a:cubicBezTo>
                  <a:cubicBezTo>
                    <a:pt x="3311" y="6284"/>
                    <a:pt x="3134" y="5852"/>
                    <a:pt x="3063" y="5366"/>
                  </a:cubicBezTo>
                  <a:cubicBezTo>
                    <a:pt x="2921" y="4880"/>
                    <a:pt x="2885" y="4340"/>
                    <a:pt x="2921" y="3800"/>
                  </a:cubicBezTo>
                  <a:cubicBezTo>
                    <a:pt x="2956" y="3260"/>
                    <a:pt x="3063" y="2720"/>
                    <a:pt x="3240" y="2234"/>
                  </a:cubicBezTo>
                  <a:cubicBezTo>
                    <a:pt x="3417" y="1694"/>
                    <a:pt x="3630" y="1262"/>
                    <a:pt x="3914" y="938"/>
                  </a:cubicBezTo>
                  <a:cubicBezTo>
                    <a:pt x="4198" y="614"/>
                    <a:pt x="4517" y="344"/>
                    <a:pt x="4836" y="182"/>
                  </a:cubicBezTo>
                  <a:cubicBezTo>
                    <a:pt x="5191" y="20"/>
                    <a:pt x="5545" y="-34"/>
                    <a:pt x="5900" y="20"/>
                  </a:cubicBezTo>
                  <a:cubicBezTo>
                    <a:pt x="6255" y="74"/>
                    <a:pt x="6574" y="236"/>
                    <a:pt x="6929" y="506"/>
                  </a:cubicBezTo>
                  <a:cubicBezTo>
                    <a:pt x="7248" y="776"/>
                    <a:pt x="7496" y="1100"/>
                    <a:pt x="7744" y="1532"/>
                  </a:cubicBezTo>
                  <a:cubicBezTo>
                    <a:pt x="7957" y="1964"/>
                    <a:pt x="8135" y="2450"/>
                    <a:pt x="8206" y="2936"/>
                  </a:cubicBezTo>
                  <a:cubicBezTo>
                    <a:pt x="8312" y="3422"/>
                    <a:pt x="8347" y="3962"/>
                    <a:pt x="8347" y="4502"/>
                  </a:cubicBezTo>
                  <a:cubicBezTo>
                    <a:pt x="8312" y="5042"/>
                    <a:pt x="8206" y="5582"/>
                    <a:pt x="8028" y="6068"/>
                  </a:cubicBezTo>
                  <a:cubicBezTo>
                    <a:pt x="7957" y="6284"/>
                    <a:pt x="7851" y="6554"/>
                    <a:pt x="7744" y="6716"/>
                  </a:cubicBezTo>
                  <a:cubicBezTo>
                    <a:pt x="7638" y="6932"/>
                    <a:pt x="7496" y="7148"/>
                    <a:pt x="7354" y="7364"/>
                  </a:cubicBezTo>
                  <a:cubicBezTo>
                    <a:pt x="9411" y="11954"/>
                    <a:pt x="9411" y="11954"/>
                    <a:pt x="9411" y="11954"/>
                  </a:cubicBezTo>
                  <a:cubicBezTo>
                    <a:pt x="12675" y="8444"/>
                    <a:pt x="15406" y="7634"/>
                    <a:pt x="17605" y="9470"/>
                  </a:cubicBezTo>
                  <a:cubicBezTo>
                    <a:pt x="19768" y="11360"/>
                    <a:pt x="20903" y="12278"/>
                    <a:pt x="20903" y="12332"/>
                  </a:cubicBezTo>
                  <a:cubicBezTo>
                    <a:pt x="21577" y="13304"/>
                    <a:pt x="21577" y="13304"/>
                    <a:pt x="21577" y="13304"/>
                  </a:cubicBezTo>
                  <a:lnTo>
                    <a:pt x="10014" y="13196"/>
                  </a:lnTo>
                  <a:close/>
                  <a:moveTo>
                    <a:pt x="4446" y="13898"/>
                  </a:moveTo>
                  <a:cubicBezTo>
                    <a:pt x="4552" y="13520"/>
                    <a:pt x="4623" y="13142"/>
                    <a:pt x="4623" y="12710"/>
                  </a:cubicBezTo>
                  <a:cubicBezTo>
                    <a:pt x="4659" y="12332"/>
                    <a:pt x="4623" y="11954"/>
                    <a:pt x="4588" y="11630"/>
                  </a:cubicBezTo>
                  <a:cubicBezTo>
                    <a:pt x="4517" y="11252"/>
                    <a:pt x="4410" y="10928"/>
                    <a:pt x="4233" y="10604"/>
                  </a:cubicBezTo>
                  <a:cubicBezTo>
                    <a:pt x="4056" y="10280"/>
                    <a:pt x="3878" y="10064"/>
                    <a:pt x="3630" y="9848"/>
                  </a:cubicBezTo>
                  <a:cubicBezTo>
                    <a:pt x="3417" y="9686"/>
                    <a:pt x="3134" y="9578"/>
                    <a:pt x="2885" y="9524"/>
                  </a:cubicBezTo>
                  <a:cubicBezTo>
                    <a:pt x="2637" y="9470"/>
                    <a:pt x="2389" y="9524"/>
                    <a:pt x="2176" y="9686"/>
                  </a:cubicBezTo>
                  <a:cubicBezTo>
                    <a:pt x="1928" y="9740"/>
                    <a:pt x="1715" y="9956"/>
                    <a:pt x="1502" y="10172"/>
                  </a:cubicBezTo>
                  <a:cubicBezTo>
                    <a:pt x="1289" y="10442"/>
                    <a:pt x="1147" y="10766"/>
                    <a:pt x="1006" y="11090"/>
                  </a:cubicBezTo>
                  <a:cubicBezTo>
                    <a:pt x="899" y="11468"/>
                    <a:pt x="828" y="11792"/>
                    <a:pt x="793" y="12170"/>
                  </a:cubicBezTo>
                  <a:cubicBezTo>
                    <a:pt x="757" y="12548"/>
                    <a:pt x="793" y="12926"/>
                    <a:pt x="864" y="13304"/>
                  </a:cubicBezTo>
                  <a:cubicBezTo>
                    <a:pt x="935" y="13682"/>
                    <a:pt x="1041" y="14006"/>
                    <a:pt x="1183" y="14330"/>
                  </a:cubicBezTo>
                  <a:cubicBezTo>
                    <a:pt x="1360" y="14654"/>
                    <a:pt x="1538" y="14870"/>
                    <a:pt x="1786" y="15086"/>
                  </a:cubicBezTo>
                  <a:cubicBezTo>
                    <a:pt x="2034" y="15248"/>
                    <a:pt x="2282" y="15356"/>
                    <a:pt x="2531" y="15410"/>
                  </a:cubicBezTo>
                  <a:cubicBezTo>
                    <a:pt x="2779" y="15410"/>
                    <a:pt x="3027" y="15356"/>
                    <a:pt x="3276" y="15302"/>
                  </a:cubicBezTo>
                  <a:cubicBezTo>
                    <a:pt x="3524" y="15194"/>
                    <a:pt x="3737" y="15032"/>
                    <a:pt x="3949" y="14762"/>
                  </a:cubicBezTo>
                  <a:cubicBezTo>
                    <a:pt x="4162" y="14492"/>
                    <a:pt x="4304" y="14222"/>
                    <a:pt x="4446" y="13898"/>
                  </a:cubicBezTo>
                  <a:close/>
                  <a:moveTo>
                    <a:pt x="2318" y="20432"/>
                  </a:moveTo>
                  <a:cubicBezTo>
                    <a:pt x="2318" y="21566"/>
                    <a:pt x="2318" y="21566"/>
                    <a:pt x="2318" y="21566"/>
                  </a:cubicBezTo>
                  <a:cubicBezTo>
                    <a:pt x="4659" y="21566"/>
                    <a:pt x="4659" y="21566"/>
                    <a:pt x="4659" y="21566"/>
                  </a:cubicBezTo>
                  <a:cubicBezTo>
                    <a:pt x="4659" y="20432"/>
                    <a:pt x="4659" y="20432"/>
                    <a:pt x="4659" y="20432"/>
                  </a:cubicBezTo>
                  <a:lnTo>
                    <a:pt x="2318" y="20432"/>
                  </a:lnTo>
                  <a:close/>
                  <a:moveTo>
                    <a:pt x="4694" y="6716"/>
                  </a:moveTo>
                  <a:cubicBezTo>
                    <a:pt x="4943" y="6932"/>
                    <a:pt x="5191" y="7094"/>
                    <a:pt x="5439" y="7094"/>
                  </a:cubicBezTo>
                  <a:cubicBezTo>
                    <a:pt x="5687" y="7094"/>
                    <a:pt x="5936" y="7094"/>
                    <a:pt x="6184" y="6986"/>
                  </a:cubicBezTo>
                  <a:cubicBezTo>
                    <a:pt x="6432" y="6824"/>
                    <a:pt x="6645" y="6662"/>
                    <a:pt x="6858" y="6446"/>
                  </a:cubicBezTo>
                  <a:cubicBezTo>
                    <a:pt x="7071" y="6176"/>
                    <a:pt x="7212" y="5906"/>
                    <a:pt x="7354" y="5528"/>
                  </a:cubicBezTo>
                  <a:cubicBezTo>
                    <a:pt x="7461" y="5204"/>
                    <a:pt x="7532" y="4826"/>
                    <a:pt x="7567" y="4448"/>
                  </a:cubicBezTo>
                  <a:cubicBezTo>
                    <a:pt x="7567" y="4016"/>
                    <a:pt x="7532" y="3638"/>
                    <a:pt x="7496" y="3260"/>
                  </a:cubicBezTo>
                  <a:cubicBezTo>
                    <a:pt x="7425" y="2936"/>
                    <a:pt x="7319" y="2612"/>
                    <a:pt x="7142" y="2288"/>
                  </a:cubicBezTo>
                  <a:cubicBezTo>
                    <a:pt x="6964" y="2018"/>
                    <a:pt x="6787" y="1748"/>
                    <a:pt x="6574" y="1478"/>
                  </a:cubicBezTo>
                  <a:cubicBezTo>
                    <a:pt x="6326" y="1316"/>
                    <a:pt x="6042" y="1208"/>
                    <a:pt x="5794" y="1208"/>
                  </a:cubicBezTo>
                  <a:cubicBezTo>
                    <a:pt x="5545" y="1154"/>
                    <a:pt x="5297" y="1208"/>
                    <a:pt x="5084" y="1316"/>
                  </a:cubicBezTo>
                  <a:cubicBezTo>
                    <a:pt x="4836" y="1424"/>
                    <a:pt x="4623" y="1640"/>
                    <a:pt x="4410" y="1856"/>
                  </a:cubicBezTo>
                  <a:cubicBezTo>
                    <a:pt x="4198" y="2072"/>
                    <a:pt x="4056" y="2396"/>
                    <a:pt x="3914" y="2774"/>
                  </a:cubicBezTo>
                  <a:cubicBezTo>
                    <a:pt x="3808" y="3098"/>
                    <a:pt x="3737" y="3476"/>
                    <a:pt x="3701" y="3854"/>
                  </a:cubicBezTo>
                  <a:cubicBezTo>
                    <a:pt x="3666" y="4232"/>
                    <a:pt x="3701" y="4664"/>
                    <a:pt x="3772" y="5042"/>
                  </a:cubicBezTo>
                  <a:cubicBezTo>
                    <a:pt x="3843" y="5366"/>
                    <a:pt x="3949" y="5690"/>
                    <a:pt x="4127" y="5960"/>
                  </a:cubicBezTo>
                  <a:cubicBezTo>
                    <a:pt x="4304" y="6284"/>
                    <a:pt x="4481" y="6500"/>
                    <a:pt x="4694" y="6716"/>
                  </a:cubicBezTo>
                  <a:close/>
                  <a:moveTo>
                    <a:pt x="5404" y="20432"/>
                  </a:moveTo>
                  <a:cubicBezTo>
                    <a:pt x="5404" y="21566"/>
                    <a:pt x="5404" y="21566"/>
                    <a:pt x="5404" y="21566"/>
                  </a:cubicBezTo>
                  <a:cubicBezTo>
                    <a:pt x="7744" y="21566"/>
                    <a:pt x="7744" y="21566"/>
                    <a:pt x="7744" y="21566"/>
                  </a:cubicBezTo>
                  <a:cubicBezTo>
                    <a:pt x="7744" y="20432"/>
                    <a:pt x="7744" y="20432"/>
                    <a:pt x="7744" y="20432"/>
                  </a:cubicBezTo>
                  <a:lnTo>
                    <a:pt x="5404" y="20432"/>
                  </a:lnTo>
                  <a:close/>
                  <a:moveTo>
                    <a:pt x="18810" y="11468"/>
                  </a:moveTo>
                  <a:cubicBezTo>
                    <a:pt x="18349" y="11090"/>
                    <a:pt x="17888" y="10820"/>
                    <a:pt x="17321" y="10550"/>
                  </a:cubicBezTo>
                  <a:cubicBezTo>
                    <a:pt x="16753" y="10280"/>
                    <a:pt x="16150" y="10118"/>
                    <a:pt x="15477" y="10064"/>
                  </a:cubicBezTo>
                  <a:cubicBezTo>
                    <a:pt x="14803" y="10010"/>
                    <a:pt x="14058" y="10172"/>
                    <a:pt x="13277" y="10442"/>
                  </a:cubicBezTo>
                  <a:cubicBezTo>
                    <a:pt x="12497" y="10712"/>
                    <a:pt x="11646" y="11252"/>
                    <a:pt x="10759" y="12062"/>
                  </a:cubicBezTo>
                  <a:cubicBezTo>
                    <a:pt x="19520" y="12116"/>
                    <a:pt x="19520" y="12116"/>
                    <a:pt x="19520" y="12116"/>
                  </a:cubicBezTo>
                  <a:cubicBezTo>
                    <a:pt x="19413" y="12008"/>
                    <a:pt x="19272" y="11900"/>
                    <a:pt x="19165" y="11792"/>
                  </a:cubicBezTo>
                  <a:cubicBezTo>
                    <a:pt x="19059" y="11684"/>
                    <a:pt x="18917" y="11576"/>
                    <a:pt x="18810" y="11468"/>
                  </a:cubicBezTo>
                  <a:close/>
                  <a:moveTo>
                    <a:pt x="14732" y="20432"/>
                  </a:moveTo>
                  <a:cubicBezTo>
                    <a:pt x="14732" y="21566"/>
                    <a:pt x="14732" y="21566"/>
                    <a:pt x="14732" y="21566"/>
                  </a:cubicBezTo>
                  <a:cubicBezTo>
                    <a:pt x="17037" y="21566"/>
                    <a:pt x="17037" y="21566"/>
                    <a:pt x="17037" y="21566"/>
                  </a:cubicBezTo>
                  <a:cubicBezTo>
                    <a:pt x="17037" y="20432"/>
                    <a:pt x="17037" y="20432"/>
                    <a:pt x="17037" y="20432"/>
                  </a:cubicBezTo>
                  <a:lnTo>
                    <a:pt x="14732" y="20432"/>
                  </a:lnTo>
                  <a:close/>
                  <a:moveTo>
                    <a:pt x="17817" y="20432"/>
                  </a:moveTo>
                  <a:cubicBezTo>
                    <a:pt x="17817" y="21566"/>
                    <a:pt x="17817" y="21566"/>
                    <a:pt x="17817" y="21566"/>
                  </a:cubicBezTo>
                  <a:cubicBezTo>
                    <a:pt x="20123" y="21566"/>
                    <a:pt x="20123" y="21566"/>
                    <a:pt x="20123" y="21566"/>
                  </a:cubicBezTo>
                  <a:cubicBezTo>
                    <a:pt x="20123" y="20432"/>
                    <a:pt x="20123" y="20432"/>
                    <a:pt x="20123" y="20432"/>
                  </a:cubicBezTo>
                  <a:lnTo>
                    <a:pt x="17817" y="20432"/>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49" name="Shape 3940">
              <a:extLst>
                <a:ext uri="{FF2B5EF4-FFF2-40B4-BE49-F238E27FC236}">
                  <a16:creationId xmlns:a16="http://schemas.microsoft.com/office/drawing/2014/main" id="{DCAE92CE-276C-43C0-92D0-FD387519072B}"/>
                </a:ext>
              </a:extLst>
            </p:cNvPr>
            <p:cNvSpPr/>
            <p:nvPr/>
          </p:nvSpPr>
          <p:spPr>
            <a:xfrm>
              <a:off x="1604903" y="3303670"/>
              <a:ext cx="249764" cy="22944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1600" y="0"/>
                    <a:pt x="21600" y="0"/>
                    <a:pt x="21600" y="0"/>
                  </a:cubicBezTo>
                  <a:cubicBezTo>
                    <a:pt x="21600" y="21600"/>
                    <a:pt x="21600" y="21600"/>
                    <a:pt x="21600" y="21600"/>
                  </a:cubicBezTo>
                  <a:cubicBezTo>
                    <a:pt x="0" y="21600"/>
                    <a:pt x="0" y="21600"/>
                    <a:pt x="0" y="21600"/>
                  </a:cubicBezTo>
                  <a:lnTo>
                    <a:pt x="0" y="0"/>
                  </a:lnTo>
                  <a:close/>
                  <a:moveTo>
                    <a:pt x="20731" y="20655"/>
                  </a:moveTo>
                  <a:cubicBezTo>
                    <a:pt x="20731" y="945"/>
                    <a:pt x="20731" y="945"/>
                    <a:pt x="20731" y="945"/>
                  </a:cubicBezTo>
                  <a:cubicBezTo>
                    <a:pt x="869" y="945"/>
                    <a:pt x="869" y="945"/>
                    <a:pt x="869" y="945"/>
                  </a:cubicBezTo>
                  <a:cubicBezTo>
                    <a:pt x="869" y="20655"/>
                    <a:pt x="869" y="20655"/>
                    <a:pt x="869" y="20655"/>
                  </a:cubicBezTo>
                  <a:lnTo>
                    <a:pt x="20731" y="20655"/>
                  </a:lnTo>
                  <a:close/>
                  <a:moveTo>
                    <a:pt x="2567" y="9404"/>
                  </a:moveTo>
                  <a:cubicBezTo>
                    <a:pt x="1777" y="9404"/>
                    <a:pt x="1777" y="9404"/>
                    <a:pt x="1777" y="9404"/>
                  </a:cubicBezTo>
                  <a:cubicBezTo>
                    <a:pt x="1777" y="5668"/>
                    <a:pt x="1777" y="5668"/>
                    <a:pt x="1777" y="5668"/>
                  </a:cubicBezTo>
                  <a:cubicBezTo>
                    <a:pt x="2567" y="5668"/>
                    <a:pt x="2567" y="5668"/>
                    <a:pt x="2567" y="5668"/>
                  </a:cubicBezTo>
                  <a:cubicBezTo>
                    <a:pt x="2567" y="8460"/>
                    <a:pt x="2567" y="8460"/>
                    <a:pt x="2567" y="8460"/>
                  </a:cubicBezTo>
                  <a:lnTo>
                    <a:pt x="2567" y="9404"/>
                  </a:lnTo>
                  <a:close/>
                  <a:moveTo>
                    <a:pt x="2567" y="15975"/>
                  </a:moveTo>
                  <a:cubicBezTo>
                    <a:pt x="1777" y="15975"/>
                    <a:pt x="1777" y="15975"/>
                    <a:pt x="1777" y="15975"/>
                  </a:cubicBezTo>
                  <a:cubicBezTo>
                    <a:pt x="1777" y="12239"/>
                    <a:pt x="1777" y="12239"/>
                    <a:pt x="1777" y="12239"/>
                  </a:cubicBezTo>
                  <a:cubicBezTo>
                    <a:pt x="2567" y="12239"/>
                    <a:pt x="2567" y="12239"/>
                    <a:pt x="2567" y="12239"/>
                  </a:cubicBezTo>
                  <a:cubicBezTo>
                    <a:pt x="2567" y="15116"/>
                    <a:pt x="2567" y="15116"/>
                    <a:pt x="2567" y="15116"/>
                  </a:cubicBezTo>
                  <a:lnTo>
                    <a:pt x="2567" y="15975"/>
                  </a:lnTo>
                  <a:close/>
                  <a:moveTo>
                    <a:pt x="3435" y="2791"/>
                  </a:moveTo>
                  <a:cubicBezTo>
                    <a:pt x="18125" y="2791"/>
                    <a:pt x="18125" y="2791"/>
                    <a:pt x="18125" y="2791"/>
                  </a:cubicBezTo>
                  <a:cubicBezTo>
                    <a:pt x="18125" y="18809"/>
                    <a:pt x="18125" y="18809"/>
                    <a:pt x="18125" y="18809"/>
                  </a:cubicBezTo>
                  <a:cubicBezTo>
                    <a:pt x="3435" y="18809"/>
                    <a:pt x="3435" y="18809"/>
                    <a:pt x="3435" y="18809"/>
                  </a:cubicBezTo>
                  <a:lnTo>
                    <a:pt x="3435" y="2791"/>
                  </a:lnTo>
                  <a:close/>
                  <a:moveTo>
                    <a:pt x="17296" y="17821"/>
                  </a:moveTo>
                  <a:cubicBezTo>
                    <a:pt x="17296" y="3736"/>
                    <a:pt x="17296" y="3736"/>
                    <a:pt x="17296" y="3736"/>
                  </a:cubicBezTo>
                  <a:cubicBezTo>
                    <a:pt x="4344" y="3736"/>
                    <a:pt x="4344" y="3736"/>
                    <a:pt x="4344" y="3736"/>
                  </a:cubicBezTo>
                  <a:cubicBezTo>
                    <a:pt x="4344" y="17821"/>
                    <a:pt x="4344" y="17821"/>
                    <a:pt x="4344" y="17821"/>
                  </a:cubicBezTo>
                  <a:lnTo>
                    <a:pt x="17296" y="17821"/>
                  </a:lnTo>
                  <a:close/>
                  <a:moveTo>
                    <a:pt x="10820" y="6527"/>
                  </a:moveTo>
                  <a:cubicBezTo>
                    <a:pt x="11333" y="6527"/>
                    <a:pt x="11807" y="6656"/>
                    <a:pt x="12281" y="6871"/>
                  </a:cubicBezTo>
                  <a:cubicBezTo>
                    <a:pt x="12794" y="7085"/>
                    <a:pt x="13189" y="7429"/>
                    <a:pt x="13544" y="7816"/>
                  </a:cubicBezTo>
                  <a:cubicBezTo>
                    <a:pt x="13860" y="8202"/>
                    <a:pt x="14137" y="8631"/>
                    <a:pt x="14374" y="9147"/>
                  </a:cubicBezTo>
                  <a:cubicBezTo>
                    <a:pt x="14571" y="9662"/>
                    <a:pt x="14650" y="10177"/>
                    <a:pt x="14650" y="10779"/>
                  </a:cubicBezTo>
                  <a:cubicBezTo>
                    <a:pt x="14650" y="11380"/>
                    <a:pt x="14571" y="11938"/>
                    <a:pt x="14374" y="12453"/>
                  </a:cubicBezTo>
                  <a:cubicBezTo>
                    <a:pt x="14137" y="12926"/>
                    <a:pt x="13860" y="13398"/>
                    <a:pt x="13544" y="13742"/>
                  </a:cubicBezTo>
                  <a:cubicBezTo>
                    <a:pt x="13189" y="14171"/>
                    <a:pt x="12794" y="14472"/>
                    <a:pt x="12281" y="14729"/>
                  </a:cubicBezTo>
                  <a:cubicBezTo>
                    <a:pt x="11807" y="14944"/>
                    <a:pt x="11333" y="15030"/>
                    <a:pt x="10820" y="15030"/>
                  </a:cubicBezTo>
                  <a:cubicBezTo>
                    <a:pt x="10306" y="15030"/>
                    <a:pt x="9793" y="14944"/>
                    <a:pt x="9359" y="14729"/>
                  </a:cubicBezTo>
                  <a:cubicBezTo>
                    <a:pt x="8924" y="14515"/>
                    <a:pt x="8529" y="14257"/>
                    <a:pt x="8174" y="13913"/>
                  </a:cubicBezTo>
                  <a:cubicBezTo>
                    <a:pt x="7858" y="13570"/>
                    <a:pt x="7542" y="13183"/>
                    <a:pt x="7345" y="12754"/>
                  </a:cubicBezTo>
                  <a:cubicBezTo>
                    <a:pt x="7108" y="12324"/>
                    <a:pt x="6989" y="11809"/>
                    <a:pt x="6950" y="11251"/>
                  </a:cubicBezTo>
                  <a:cubicBezTo>
                    <a:pt x="6042" y="11251"/>
                    <a:pt x="6042" y="11251"/>
                    <a:pt x="6042" y="11251"/>
                  </a:cubicBezTo>
                  <a:cubicBezTo>
                    <a:pt x="6042" y="10349"/>
                    <a:pt x="6042" y="10349"/>
                    <a:pt x="6042" y="10349"/>
                  </a:cubicBezTo>
                  <a:cubicBezTo>
                    <a:pt x="6950" y="10349"/>
                    <a:pt x="6950" y="10349"/>
                    <a:pt x="6950" y="10349"/>
                  </a:cubicBezTo>
                  <a:cubicBezTo>
                    <a:pt x="6989" y="9791"/>
                    <a:pt x="7108" y="9276"/>
                    <a:pt x="7345" y="8846"/>
                  </a:cubicBezTo>
                  <a:cubicBezTo>
                    <a:pt x="7542" y="8374"/>
                    <a:pt x="7858" y="7987"/>
                    <a:pt x="8174" y="7644"/>
                  </a:cubicBezTo>
                  <a:cubicBezTo>
                    <a:pt x="8529" y="7343"/>
                    <a:pt x="8924" y="7043"/>
                    <a:pt x="9359" y="6871"/>
                  </a:cubicBezTo>
                  <a:cubicBezTo>
                    <a:pt x="9793" y="6656"/>
                    <a:pt x="10306" y="6527"/>
                    <a:pt x="10820" y="6527"/>
                  </a:cubicBezTo>
                  <a:close/>
                  <a:moveTo>
                    <a:pt x="10820" y="14085"/>
                  </a:moveTo>
                  <a:cubicBezTo>
                    <a:pt x="11215" y="14085"/>
                    <a:pt x="11610" y="13999"/>
                    <a:pt x="11965" y="13827"/>
                  </a:cubicBezTo>
                  <a:cubicBezTo>
                    <a:pt x="12320" y="13613"/>
                    <a:pt x="12636" y="13398"/>
                    <a:pt x="12913" y="13140"/>
                  </a:cubicBezTo>
                  <a:cubicBezTo>
                    <a:pt x="13189" y="12840"/>
                    <a:pt x="13426" y="12496"/>
                    <a:pt x="13584" y="12067"/>
                  </a:cubicBezTo>
                  <a:cubicBezTo>
                    <a:pt x="13742" y="11680"/>
                    <a:pt x="13821" y="11251"/>
                    <a:pt x="13821" y="10779"/>
                  </a:cubicBezTo>
                  <a:cubicBezTo>
                    <a:pt x="13821" y="10349"/>
                    <a:pt x="13742" y="9920"/>
                    <a:pt x="13584" y="9490"/>
                  </a:cubicBezTo>
                  <a:cubicBezTo>
                    <a:pt x="13426" y="9104"/>
                    <a:pt x="13189" y="8760"/>
                    <a:pt x="12913" y="8460"/>
                  </a:cubicBezTo>
                  <a:cubicBezTo>
                    <a:pt x="12636" y="8202"/>
                    <a:pt x="12320" y="7944"/>
                    <a:pt x="11965" y="7773"/>
                  </a:cubicBezTo>
                  <a:cubicBezTo>
                    <a:pt x="11610" y="7601"/>
                    <a:pt x="11215" y="7515"/>
                    <a:pt x="10820" y="7515"/>
                  </a:cubicBezTo>
                  <a:cubicBezTo>
                    <a:pt x="10425" y="7515"/>
                    <a:pt x="10069" y="7558"/>
                    <a:pt x="9714" y="7730"/>
                  </a:cubicBezTo>
                  <a:cubicBezTo>
                    <a:pt x="9398" y="7858"/>
                    <a:pt x="9082" y="8073"/>
                    <a:pt x="8806" y="8331"/>
                  </a:cubicBezTo>
                  <a:cubicBezTo>
                    <a:pt x="8529" y="8588"/>
                    <a:pt x="8293" y="8889"/>
                    <a:pt x="8135" y="9233"/>
                  </a:cubicBezTo>
                  <a:cubicBezTo>
                    <a:pt x="7977" y="9576"/>
                    <a:pt x="7858" y="9920"/>
                    <a:pt x="7819" y="10349"/>
                  </a:cubicBezTo>
                  <a:cubicBezTo>
                    <a:pt x="10820" y="10349"/>
                    <a:pt x="10820" y="10349"/>
                    <a:pt x="10820" y="10349"/>
                  </a:cubicBezTo>
                  <a:cubicBezTo>
                    <a:pt x="10820" y="11251"/>
                    <a:pt x="10820" y="11251"/>
                    <a:pt x="10820" y="11251"/>
                  </a:cubicBezTo>
                  <a:cubicBezTo>
                    <a:pt x="7819" y="11251"/>
                    <a:pt x="7819" y="11251"/>
                    <a:pt x="7819" y="11251"/>
                  </a:cubicBezTo>
                  <a:cubicBezTo>
                    <a:pt x="7858" y="11637"/>
                    <a:pt x="7977" y="12024"/>
                    <a:pt x="8135" y="12367"/>
                  </a:cubicBezTo>
                  <a:cubicBezTo>
                    <a:pt x="8293" y="12711"/>
                    <a:pt x="8529" y="13012"/>
                    <a:pt x="8806" y="13269"/>
                  </a:cubicBezTo>
                  <a:cubicBezTo>
                    <a:pt x="9082" y="13527"/>
                    <a:pt x="9398" y="13742"/>
                    <a:pt x="9714" y="13870"/>
                  </a:cubicBezTo>
                  <a:cubicBezTo>
                    <a:pt x="10069" y="13999"/>
                    <a:pt x="10425" y="14085"/>
                    <a:pt x="10820" y="14085"/>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50" name="Shape 3941">
              <a:extLst>
                <a:ext uri="{FF2B5EF4-FFF2-40B4-BE49-F238E27FC236}">
                  <a16:creationId xmlns:a16="http://schemas.microsoft.com/office/drawing/2014/main" id="{FEBFEA1B-42AB-430D-B4D9-1CEA2D116F98}"/>
                </a:ext>
              </a:extLst>
            </p:cNvPr>
            <p:cNvSpPr/>
            <p:nvPr/>
          </p:nvSpPr>
          <p:spPr>
            <a:xfrm>
              <a:off x="2228420" y="3293512"/>
              <a:ext cx="249763" cy="249764"/>
            </a:xfrm>
            <a:custGeom>
              <a:avLst/>
              <a:gdLst/>
              <a:ahLst/>
              <a:cxnLst>
                <a:cxn ang="0">
                  <a:pos x="wd2" y="hd2"/>
                </a:cxn>
                <a:cxn ang="5400000">
                  <a:pos x="wd2" y="hd2"/>
                </a:cxn>
                <a:cxn ang="10800000">
                  <a:pos x="wd2" y="hd2"/>
                </a:cxn>
                <a:cxn ang="16200000">
                  <a:pos x="wd2" y="hd2"/>
                </a:cxn>
              </a:cxnLst>
              <a:rect l="0" t="0" r="r" b="b"/>
              <a:pathLst>
                <a:path w="21600" h="21600" extrusionOk="0">
                  <a:moveTo>
                    <a:pt x="10820" y="21600"/>
                  </a:moveTo>
                  <a:cubicBezTo>
                    <a:pt x="9280" y="21600"/>
                    <a:pt x="7898" y="21324"/>
                    <a:pt x="6595" y="20731"/>
                  </a:cubicBezTo>
                  <a:cubicBezTo>
                    <a:pt x="5291" y="20178"/>
                    <a:pt x="4146" y="19389"/>
                    <a:pt x="3159" y="18401"/>
                  </a:cubicBezTo>
                  <a:cubicBezTo>
                    <a:pt x="2172" y="17454"/>
                    <a:pt x="1422" y="16309"/>
                    <a:pt x="869" y="14966"/>
                  </a:cubicBezTo>
                  <a:cubicBezTo>
                    <a:pt x="276" y="13663"/>
                    <a:pt x="0" y="12281"/>
                    <a:pt x="0" y="10780"/>
                  </a:cubicBezTo>
                  <a:cubicBezTo>
                    <a:pt x="0" y="9319"/>
                    <a:pt x="276" y="7937"/>
                    <a:pt x="869" y="6595"/>
                  </a:cubicBezTo>
                  <a:cubicBezTo>
                    <a:pt x="1422" y="5291"/>
                    <a:pt x="2172" y="4146"/>
                    <a:pt x="3159" y="3199"/>
                  </a:cubicBezTo>
                  <a:cubicBezTo>
                    <a:pt x="4146" y="2172"/>
                    <a:pt x="5291" y="1422"/>
                    <a:pt x="6595" y="829"/>
                  </a:cubicBezTo>
                  <a:cubicBezTo>
                    <a:pt x="7898" y="276"/>
                    <a:pt x="9280" y="0"/>
                    <a:pt x="10820" y="0"/>
                  </a:cubicBezTo>
                  <a:cubicBezTo>
                    <a:pt x="12281" y="0"/>
                    <a:pt x="13663" y="276"/>
                    <a:pt x="15005" y="829"/>
                  </a:cubicBezTo>
                  <a:cubicBezTo>
                    <a:pt x="16309" y="1422"/>
                    <a:pt x="17454" y="2172"/>
                    <a:pt x="18401" y="3199"/>
                  </a:cubicBezTo>
                  <a:cubicBezTo>
                    <a:pt x="19428" y="4146"/>
                    <a:pt x="20178" y="5291"/>
                    <a:pt x="20771" y="6595"/>
                  </a:cubicBezTo>
                  <a:cubicBezTo>
                    <a:pt x="21324" y="7937"/>
                    <a:pt x="21600" y="9319"/>
                    <a:pt x="21600" y="10780"/>
                  </a:cubicBezTo>
                  <a:cubicBezTo>
                    <a:pt x="21600" y="12281"/>
                    <a:pt x="21324" y="13663"/>
                    <a:pt x="20771" y="14966"/>
                  </a:cubicBezTo>
                  <a:cubicBezTo>
                    <a:pt x="20178" y="16309"/>
                    <a:pt x="19428" y="17454"/>
                    <a:pt x="18401" y="18401"/>
                  </a:cubicBezTo>
                  <a:cubicBezTo>
                    <a:pt x="17454" y="19389"/>
                    <a:pt x="16309" y="20178"/>
                    <a:pt x="15005" y="20731"/>
                  </a:cubicBezTo>
                  <a:cubicBezTo>
                    <a:pt x="13663" y="21324"/>
                    <a:pt x="12281" y="21600"/>
                    <a:pt x="10820" y="21600"/>
                  </a:cubicBezTo>
                  <a:close/>
                  <a:moveTo>
                    <a:pt x="10820" y="869"/>
                  </a:moveTo>
                  <a:cubicBezTo>
                    <a:pt x="9438" y="869"/>
                    <a:pt x="8135" y="1145"/>
                    <a:pt x="6950" y="1659"/>
                  </a:cubicBezTo>
                  <a:cubicBezTo>
                    <a:pt x="5765" y="2172"/>
                    <a:pt x="4699" y="2883"/>
                    <a:pt x="3751" y="3791"/>
                  </a:cubicBezTo>
                  <a:cubicBezTo>
                    <a:pt x="2883" y="4699"/>
                    <a:pt x="2172" y="5726"/>
                    <a:pt x="1659" y="6950"/>
                  </a:cubicBezTo>
                  <a:cubicBezTo>
                    <a:pt x="1145" y="8135"/>
                    <a:pt x="869" y="9438"/>
                    <a:pt x="869" y="10780"/>
                  </a:cubicBezTo>
                  <a:cubicBezTo>
                    <a:pt x="869" y="12162"/>
                    <a:pt x="1145" y="13465"/>
                    <a:pt x="1659" y="14650"/>
                  </a:cubicBezTo>
                  <a:cubicBezTo>
                    <a:pt x="2172" y="15835"/>
                    <a:pt x="2883" y="16901"/>
                    <a:pt x="3751" y="17770"/>
                  </a:cubicBezTo>
                  <a:cubicBezTo>
                    <a:pt x="4699" y="18717"/>
                    <a:pt x="5765" y="19428"/>
                    <a:pt x="6950" y="19941"/>
                  </a:cubicBezTo>
                  <a:cubicBezTo>
                    <a:pt x="8135" y="20455"/>
                    <a:pt x="9438" y="20731"/>
                    <a:pt x="10820" y="20731"/>
                  </a:cubicBezTo>
                  <a:cubicBezTo>
                    <a:pt x="12162" y="20731"/>
                    <a:pt x="13465" y="20455"/>
                    <a:pt x="14650" y="19941"/>
                  </a:cubicBezTo>
                  <a:cubicBezTo>
                    <a:pt x="15874" y="19428"/>
                    <a:pt x="16901" y="18717"/>
                    <a:pt x="17809" y="17770"/>
                  </a:cubicBezTo>
                  <a:cubicBezTo>
                    <a:pt x="18678" y="16901"/>
                    <a:pt x="19389" y="15835"/>
                    <a:pt x="19941" y="14650"/>
                  </a:cubicBezTo>
                  <a:cubicBezTo>
                    <a:pt x="20455" y="13465"/>
                    <a:pt x="20731" y="12162"/>
                    <a:pt x="20731" y="10780"/>
                  </a:cubicBezTo>
                  <a:cubicBezTo>
                    <a:pt x="20731" y="9438"/>
                    <a:pt x="20455" y="8135"/>
                    <a:pt x="19941" y="6950"/>
                  </a:cubicBezTo>
                  <a:cubicBezTo>
                    <a:pt x="19389" y="5726"/>
                    <a:pt x="18678" y="4699"/>
                    <a:pt x="17809" y="3791"/>
                  </a:cubicBezTo>
                  <a:cubicBezTo>
                    <a:pt x="16901" y="2883"/>
                    <a:pt x="15874" y="2172"/>
                    <a:pt x="14650" y="1659"/>
                  </a:cubicBezTo>
                  <a:cubicBezTo>
                    <a:pt x="13465" y="1145"/>
                    <a:pt x="12162" y="869"/>
                    <a:pt x="10820" y="869"/>
                  </a:cubicBezTo>
                  <a:close/>
                  <a:moveTo>
                    <a:pt x="15637" y="11215"/>
                  </a:moveTo>
                  <a:cubicBezTo>
                    <a:pt x="5212" y="11215"/>
                    <a:pt x="5212" y="11215"/>
                    <a:pt x="5212" y="11215"/>
                  </a:cubicBezTo>
                  <a:cubicBezTo>
                    <a:pt x="5212" y="10385"/>
                    <a:pt x="5212" y="10385"/>
                    <a:pt x="5212" y="10385"/>
                  </a:cubicBezTo>
                  <a:cubicBezTo>
                    <a:pt x="15637" y="10385"/>
                    <a:pt x="15637" y="10385"/>
                    <a:pt x="15637" y="10385"/>
                  </a:cubicBezTo>
                  <a:cubicBezTo>
                    <a:pt x="11491" y="6160"/>
                    <a:pt x="11491" y="6160"/>
                    <a:pt x="11491" y="6160"/>
                  </a:cubicBezTo>
                  <a:cubicBezTo>
                    <a:pt x="12044" y="5568"/>
                    <a:pt x="12044" y="5568"/>
                    <a:pt x="12044" y="5568"/>
                  </a:cubicBezTo>
                  <a:cubicBezTo>
                    <a:pt x="17296" y="10780"/>
                    <a:pt x="17296" y="10780"/>
                    <a:pt x="17296" y="10780"/>
                  </a:cubicBezTo>
                  <a:cubicBezTo>
                    <a:pt x="12044" y="16032"/>
                    <a:pt x="12044" y="16032"/>
                    <a:pt x="12044" y="16032"/>
                  </a:cubicBezTo>
                  <a:cubicBezTo>
                    <a:pt x="11491" y="15440"/>
                    <a:pt x="11491" y="15440"/>
                    <a:pt x="11491" y="15440"/>
                  </a:cubicBezTo>
                  <a:lnTo>
                    <a:pt x="15637" y="11215"/>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51" name="Shape 3942">
              <a:extLst>
                <a:ext uri="{FF2B5EF4-FFF2-40B4-BE49-F238E27FC236}">
                  <a16:creationId xmlns:a16="http://schemas.microsoft.com/office/drawing/2014/main" id="{41BFA5AE-2BE6-4ECA-AB00-F9F201CD2801}"/>
                </a:ext>
              </a:extLst>
            </p:cNvPr>
            <p:cNvSpPr/>
            <p:nvPr/>
          </p:nvSpPr>
          <p:spPr>
            <a:xfrm>
              <a:off x="2848950" y="3289927"/>
              <a:ext cx="255738" cy="256934"/>
            </a:xfrm>
            <a:custGeom>
              <a:avLst/>
              <a:gdLst/>
              <a:ahLst/>
              <a:cxnLst>
                <a:cxn ang="0">
                  <a:pos x="wd2" y="hd2"/>
                </a:cxn>
                <a:cxn ang="5400000">
                  <a:pos x="wd2" y="hd2"/>
                </a:cxn>
                <a:cxn ang="10800000">
                  <a:pos x="wd2" y="hd2"/>
                </a:cxn>
                <a:cxn ang="16200000">
                  <a:pos x="wd2" y="hd2"/>
                </a:cxn>
              </a:cxnLst>
              <a:rect l="0" t="0" r="r" b="b"/>
              <a:pathLst>
                <a:path w="21600" h="21600" extrusionOk="0">
                  <a:moveTo>
                    <a:pt x="15093" y="12737"/>
                  </a:moveTo>
                  <a:cubicBezTo>
                    <a:pt x="15517" y="12315"/>
                    <a:pt x="16017" y="11970"/>
                    <a:pt x="16595" y="11740"/>
                  </a:cubicBezTo>
                  <a:cubicBezTo>
                    <a:pt x="17172" y="11510"/>
                    <a:pt x="17750" y="11395"/>
                    <a:pt x="18366" y="11395"/>
                  </a:cubicBezTo>
                  <a:cubicBezTo>
                    <a:pt x="18943" y="11395"/>
                    <a:pt x="19521" y="11510"/>
                    <a:pt x="20098" y="11740"/>
                  </a:cubicBezTo>
                  <a:cubicBezTo>
                    <a:pt x="20637" y="11970"/>
                    <a:pt x="21138" y="12315"/>
                    <a:pt x="21600" y="12737"/>
                  </a:cubicBezTo>
                  <a:cubicBezTo>
                    <a:pt x="21022" y="13351"/>
                    <a:pt x="21022" y="13351"/>
                    <a:pt x="21022" y="13351"/>
                  </a:cubicBezTo>
                  <a:cubicBezTo>
                    <a:pt x="20637" y="12968"/>
                    <a:pt x="20214" y="12699"/>
                    <a:pt x="19752" y="12507"/>
                  </a:cubicBezTo>
                  <a:cubicBezTo>
                    <a:pt x="19290" y="12354"/>
                    <a:pt x="18828" y="12239"/>
                    <a:pt x="18366" y="12239"/>
                  </a:cubicBezTo>
                  <a:cubicBezTo>
                    <a:pt x="17865" y="12239"/>
                    <a:pt x="17365" y="12354"/>
                    <a:pt x="16941" y="12507"/>
                  </a:cubicBezTo>
                  <a:cubicBezTo>
                    <a:pt x="16479" y="12699"/>
                    <a:pt x="16056" y="12968"/>
                    <a:pt x="15709" y="13351"/>
                  </a:cubicBezTo>
                  <a:cubicBezTo>
                    <a:pt x="8971" y="20027"/>
                    <a:pt x="8971" y="20027"/>
                    <a:pt x="8971" y="20027"/>
                  </a:cubicBezTo>
                  <a:cubicBezTo>
                    <a:pt x="8471" y="20526"/>
                    <a:pt x="7893" y="20909"/>
                    <a:pt x="7239" y="21178"/>
                  </a:cubicBezTo>
                  <a:cubicBezTo>
                    <a:pt x="6584" y="21447"/>
                    <a:pt x="5929" y="21600"/>
                    <a:pt x="5275" y="21600"/>
                  </a:cubicBezTo>
                  <a:cubicBezTo>
                    <a:pt x="4582" y="21600"/>
                    <a:pt x="3927" y="21447"/>
                    <a:pt x="3273" y="21178"/>
                  </a:cubicBezTo>
                  <a:cubicBezTo>
                    <a:pt x="2618" y="20909"/>
                    <a:pt x="2041" y="20526"/>
                    <a:pt x="1540" y="20027"/>
                  </a:cubicBezTo>
                  <a:cubicBezTo>
                    <a:pt x="1040" y="19528"/>
                    <a:pt x="655" y="18953"/>
                    <a:pt x="385" y="18339"/>
                  </a:cubicBezTo>
                  <a:cubicBezTo>
                    <a:pt x="154" y="17687"/>
                    <a:pt x="0" y="17073"/>
                    <a:pt x="0" y="16421"/>
                  </a:cubicBezTo>
                  <a:cubicBezTo>
                    <a:pt x="0" y="15768"/>
                    <a:pt x="116" y="15116"/>
                    <a:pt x="347" y="14502"/>
                  </a:cubicBezTo>
                  <a:cubicBezTo>
                    <a:pt x="578" y="13850"/>
                    <a:pt x="924" y="13275"/>
                    <a:pt x="1425" y="12776"/>
                  </a:cubicBezTo>
                  <a:cubicBezTo>
                    <a:pt x="501" y="11893"/>
                    <a:pt x="501" y="11893"/>
                    <a:pt x="501" y="11893"/>
                  </a:cubicBezTo>
                  <a:cubicBezTo>
                    <a:pt x="1925" y="10512"/>
                    <a:pt x="1925" y="10512"/>
                    <a:pt x="1925" y="10512"/>
                  </a:cubicBezTo>
                  <a:cubicBezTo>
                    <a:pt x="1656" y="10013"/>
                    <a:pt x="1540" y="9553"/>
                    <a:pt x="1463" y="9016"/>
                  </a:cubicBezTo>
                  <a:cubicBezTo>
                    <a:pt x="1386" y="8517"/>
                    <a:pt x="1386" y="7980"/>
                    <a:pt x="1463" y="7481"/>
                  </a:cubicBezTo>
                  <a:cubicBezTo>
                    <a:pt x="1540" y="6983"/>
                    <a:pt x="1733" y="6522"/>
                    <a:pt x="1964" y="6062"/>
                  </a:cubicBezTo>
                  <a:cubicBezTo>
                    <a:pt x="2195" y="5601"/>
                    <a:pt x="2503" y="5141"/>
                    <a:pt x="2849" y="4757"/>
                  </a:cubicBezTo>
                  <a:cubicBezTo>
                    <a:pt x="5275" y="2417"/>
                    <a:pt x="5275" y="2417"/>
                    <a:pt x="5275" y="2417"/>
                  </a:cubicBezTo>
                  <a:cubicBezTo>
                    <a:pt x="4659" y="1803"/>
                    <a:pt x="4659" y="1803"/>
                    <a:pt x="4659" y="1803"/>
                  </a:cubicBezTo>
                  <a:cubicBezTo>
                    <a:pt x="5275" y="1189"/>
                    <a:pt x="5275" y="1189"/>
                    <a:pt x="5275" y="1189"/>
                  </a:cubicBezTo>
                  <a:cubicBezTo>
                    <a:pt x="7624" y="3606"/>
                    <a:pt x="7624" y="3606"/>
                    <a:pt x="7624" y="3606"/>
                  </a:cubicBezTo>
                  <a:cubicBezTo>
                    <a:pt x="11166" y="0"/>
                    <a:pt x="11166" y="0"/>
                    <a:pt x="11166" y="0"/>
                  </a:cubicBezTo>
                  <a:cubicBezTo>
                    <a:pt x="11782" y="614"/>
                    <a:pt x="11782" y="614"/>
                    <a:pt x="11782" y="614"/>
                  </a:cubicBezTo>
                  <a:cubicBezTo>
                    <a:pt x="8240" y="4144"/>
                    <a:pt x="8240" y="4144"/>
                    <a:pt x="8240" y="4144"/>
                  </a:cubicBezTo>
                  <a:cubicBezTo>
                    <a:pt x="10627" y="6561"/>
                    <a:pt x="10627" y="6561"/>
                    <a:pt x="10627" y="6561"/>
                  </a:cubicBezTo>
                  <a:cubicBezTo>
                    <a:pt x="14207" y="2993"/>
                    <a:pt x="14207" y="2993"/>
                    <a:pt x="14207" y="2993"/>
                  </a:cubicBezTo>
                  <a:cubicBezTo>
                    <a:pt x="14785" y="3606"/>
                    <a:pt x="14785" y="3606"/>
                    <a:pt x="14785" y="3606"/>
                  </a:cubicBezTo>
                  <a:cubicBezTo>
                    <a:pt x="11166" y="7136"/>
                    <a:pt x="11166" y="7136"/>
                    <a:pt x="11166" y="7136"/>
                  </a:cubicBezTo>
                  <a:cubicBezTo>
                    <a:pt x="13591" y="9515"/>
                    <a:pt x="13591" y="9515"/>
                    <a:pt x="13591" y="9515"/>
                  </a:cubicBezTo>
                  <a:cubicBezTo>
                    <a:pt x="12975" y="10090"/>
                    <a:pt x="12975" y="10090"/>
                    <a:pt x="12975" y="10090"/>
                  </a:cubicBezTo>
                  <a:cubicBezTo>
                    <a:pt x="12398" y="9515"/>
                    <a:pt x="12398" y="9515"/>
                    <a:pt x="12398" y="9515"/>
                  </a:cubicBezTo>
                  <a:cubicBezTo>
                    <a:pt x="10011" y="11893"/>
                    <a:pt x="10011" y="11893"/>
                    <a:pt x="10011" y="11893"/>
                  </a:cubicBezTo>
                  <a:cubicBezTo>
                    <a:pt x="9626" y="12277"/>
                    <a:pt x="9202" y="12546"/>
                    <a:pt x="8740" y="12776"/>
                  </a:cubicBezTo>
                  <a:cubicBezTo>
                    <a:pt x="8240" y="13044"/>
                    <a:pt x="7778" y="13198"/>
                    <a:pt x="7277" y="13275"/>
                  </a:cubicBezTo>
                  <a:cubicBezTo>
                    <a:pt x="6776" y="13351"/>
                    <a:pt x="6276" y="13351"/>
                    <a:pt x="5737" y="13275"/>
                  </a:cubicBezTo>
                  <a:cubicBezTo>
                    <a:pt x="5236" y="13236"/>
                    <a:pt x="4736" y="13083"/>
                    <a:pt x="4274" y="12853"/>
                  </a:cubicBezTo>
                  <a:cubicBezTo>
                    <a:pt x="2849" y="14234"/>
                    <a:pt x="2849" y="14234"/>
                    <a:pt x="2849" y="14234"/>
                  </a:cubicBezTo>
                  <a:cubicBezTo>
                    <a:pt x="2002" y="13390"/>
                    <a:pt x="2002" y="13390"/>
                    <a:pt x="2002" y="13390"/>
                  </a:cubicBezTo>
                  <a:cubicBezTo>
                    <a:pt x="1617" y="13812"/>
                    <a:pt x="1309" y="14310"/>
                    <a:pt x="1117" y="14809"/>
                  </a:cubicBezTo>
                  <a:cubicBezTo>
                    <a:pt x="924" y="15346"/>
                    <a:pt x="809" y="15883"/>
                    <a:pt x="847" y="16421"/>
                  </a:cubicBezTo>
                  <a:cubicBezTo>
                    <a:pt x="847" y="16958"/>
                    <a:pt x="963" y="17495"/>
                    <a:pt x="1194" y="18032"/>
                  </a:cubicBezTo>
                  <a:cubicBezTo>
                    <a:pt x="1386" y="18569"/>
                    <a:pt x="1694" y="19029"/>
                    <a:pt x="2118" y="19452"/>
                  </a:cubicBezTo>
                  <a:cubicBezTo>
                    <a:pt x="2541" y="19874"/>
                    <a:pt x="3042" y="20180"/>
                    <a:pt x="3581" y="20411"/>
                  </a:cubicBezTo>
                  <a:cubicBezTo>
                    <a:pt x="4120" y="20641"/>
                    <a:pt x="4697" y="20718"/>
                    <a:pt x="5275" y="20718"/>
                  </a:cubicBezTo>
                  <a:cubicBezTo>
                    <a:pt x="5852" y="20718"/>
                    <a:pt x="6391" y="20641"/>
                    <a:pt x="6930" y="20411"/>
                  </a:cubicBezTo>
                  <a:cubicBezTo>
                    <a:pt x="7470" y="20180"/>
                    <a:pt x="7932" y="19874"/>
                    <a:pt x="8394" y="19452"/>
                  </a:cubicBezTo>
                  <a:cubicBezTo>
                    <a:pt x="8394" y="19413"/>
                    <a:pt x="8432" y="19375"/>
                    <a:pt x="8471" y="19375"/>
                  </a:cubicBezTo>
                  <a:lnTo>
                    <a:pt x="15093" y="12737"/>
                  </a:lnTo>
                  <a:close/>
                  <a:moveTo>
                    <a:pt x="2349" y="11241"/>
                  </a:moveTo>
                  <a:cubicBezTo>
                    <a:pt x="1694" y="11893"/>
                    <a:pt x="1694" y="11893"/>
                    <a:pt x="1694" y="11893"/>
                  </a:cubicBezTo>
                  <a:cubicBezTo>
                    <a:pt x="2849" y="13044"/>
                    <a:pt x="2849" y="13044"/>
                    <a:pt x="2849" y="13044"/>
                  </a:cubicBezTo>
                  <a:cubicBezTo>
                    <a:pt x="3504" y="12431"/>
                    <a:pt x="3504" y="12431"/>
                    <a:pt x="3504" y="12431"/>
                  </a:cubicBezTo>
                  <a:cubicBezTo>
                    <a:pt x="3427" y="12354"/>
                    <a:pt x="3311" y="12239"/>
                    <a:pt x="3196" y="12162"/>
                  </a:cubicBezTo>
                  <a:cubicBezTo>
                    <a:pt x="3080" y="12085"/>
                    <a:pt x="2965" y="12009"/>
                    <a:pt x="2849" y="11893"/>
                  </a:cubicBezTo>
                  <a:cubicBezTo>
                    <a:pt x="2772" y="11778"/>
                    <a:pt x="2657" y="11702"/>
                    <a:pt x="2580" y="11587"/>
                  </a:cubicBezTo>
                  <a:cubicBezTo>
                    <a:pt x="2503" y="11471"/>
                    <a:pt x="2426" y="11356"/>
                    <a:pt x="2349" y="11241"/>
                  </a:cubicBezTo>
                  <a:close/>
                  <a:moveTo>
                    <a:pt x="3465" y="5333"/>
                  </a:moveTo>
                  <a:cubicBezTo>
                    <a:pt x="3042" y="5755"/>
                    <a:pt x="2772" y="6215"/>
                    <a:pt x="2541" y="6714"/>
                  </a:cubicBezTo>
                  <a:cubicBezTo>
                    <a:pt x="2349" y="7251"/>
                    <a:pt x="2272" y="7788"/>
                    <a:pt x="2272" y="8364"/>
                  </a:cubicBezTo>
                  <a:cubicBezTo>
                    <a:pt x="2272" y="8863"/>
                    <a:pt x="2349" y="9400"/>
                    <a:pt x="2541" y="9937"/>
                  </a:cubicBezTo>
                  <a:cubicBezTo>
                    <a:pt x="2772" y="10436"/>
                    <a:pt x="3042" y="10896"/>
                    <a:pt x="3465" y="11280"/>
                  </a:cubicBezTo>
                  <a:cubicBezTo>
                    <a:pt x="3850" y="11702"/>
                    <a:pt x="4312" y="12009"/>
                    <a:pt x="4851" y="12200"/>
                  </a:cubicBezTo>
                  <a:cubicBezTo>
                    <a:pt x="5352" y="12392"/>
                    <a:pt x="5891" y="12507"/>
                    <a:pt x="6468" y="12507"/>
                  </a:cubicBezTo>
                  <a:cubicBezTo>
                    <a:pt x="7007" y="12507"/>
                    <a:pt x="7547" y="12392"/>
                    <a:pt x="8047" y="12200"/>
                  </a:cubicBezTo>
                  <a:cubicBezTo>
                    <a:pt x="8586" y="12009"/>
                    <a:pt x="9010" y="11702"/>
                    <a:pt x="9433" y="11280"/>
                  </a:cubicBezTo>
                  <a:cubicBezTo>
                    <a:pt x="11782" y="8901"/>
                    <a:pt x="11782" y="8901"/>
                    <a:pt x="11782" y="8901"/>
                  </a:cubicBezTo>
                  <a:cubicBezTo>
                    <a:pt x="5852" y="2993"/>
                    <a:pt x="5852" y="2993"/>
                    <a:pt x="5852" y="2993"/>
                  </a:cubicBezTo>
                  <a:lnTo>
                    <a:pt x="3465" y="5333"/>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52" name="Shape 3943">
              <a:extLst>
                <a:ext uri="{FF2B5EF4-FFF2-40B4-BE49-F238E27FC236}">
                  <a16:creationId xmlns:a16="http://schemas.microsoft.com/office/drawing/2014/main" id="{462BF1F9-38AA-4D9A-83BD-CB5459F242D3}"/>
                </a:ext>
              </a:extLst>
            </p:cNvPr>
            <p:cNvSpPr/>
            <p:nvPr/>
          </p:nvSpPr>
          <p:spPr>
            <a:xfrm>
              <a:off x="3470674" y="3288134"/>
              <a:ext cx="259324" cy="260518"/>
            </a:xfrm>
            <a:custGeom>
              <a:avLst/>
              <a:gdLst/>
              <a:ahLst/>
              <a:cxnLst>
                <a:cxn ang="0">
                  <a:pos x="wd2" y="hd2"/>
                </a:cxn>
                <a:cxn ang="5400000">
                  <a:pos x="wd2" y="hd2"/>
                </a:cxn>
                <a:cxn ang="10800000">
                  <a:pos x="wd2" y="hd2"/>
                </a:cxn>
                <a:cxn ang="16200000">
                  <a:pos x="wd2" y="hd2"/>
                </a:cxn>
              </a:cxnLst>
              <a:rect l="0" t="0" r="r" b="b"/>
              <a:pathLst>
                <a:path w="21600" h="21600" extrusionOk="0">
                  <a:moveTo>
                    <a:pt x="0" y="6317"/>
                  </a:moveTo>
                  <a:cubicBezTo>
                    <a:pt x="6328" y="0"/>
                    <a:pt x="6328" y="0"/>
                    <a:pt x="6328" y="0"/>
                  </a:cubicBezTo>
                  <a:cubicBezTo>
                    <a:pt x="6594" y="416"/>
                    <a:pt x="6594" y="416"/>
                    <a:pt x="6594" y="416"/>
                  </a:cubicBezTo>
                  <a:cubicBezTo>
                    <a:pt x="6745" y="681"/>
                    <a:pt x="6859" y="946"/>
                    <a:pt x="6935" y="1173"/>
                  </a:cubicBezTo>
                  <a:cubicBezTo>
                    <a:pt x="7011" y="1437"/>
                    <a:pt x="7048" y="1702"/>
                    <a:pt x="7086" y="1929"/>
                  </a:cubicBezTo>
                  <a:cubicBezTo>
                    <a:pt x="7086" y="2194"/>
                    <a:pt x="7086" y="2421"/>
                    <a:pt x="7086" y="2610"/>
                  </a:cubicBezTo>
                  <a:cubicBezTo>
                    <a:pt x="7086" y="2799"/>
                    <a:pt x="7086" y="2988"/>
                    <a:pt x="7048" y="3102"/>
                  </a:cubicBezTo>
                  <a:cubicBezTo>
                    <a:pt x="7920" y="3858"/>
                    <a:pt x="8678" y="4539"/>
                    <a:pt x="9436" y="5182"/>
                  </a:cubicBezTo>
                  <a:cubicBezTo>
                    <a:pt x="10156" y="5788"/>
                    <a:pt x="10800" y="6355"/>
                    <a:pt x="11331" y="6809"/>
                  </a:cubicBezTo>
                  <a:cubicBezTo>
                    <a:pt x="11899" y="7301"/>
                    <a:pt x="12354" y="7717"/>
                    <a:pt x="12733" y="8020"/>
                  </a:cubicBezTo>
                  <a:cubicBezTo>
                    <a:pt x="13112" y="8322"/>
                    <a:pt x="13415" y="8549"/>
                    <a:pt x="13566" y="8663"/>
                  </a:cubicBezTo>
                  <a:cubicBezTo>
                    <a:pt x="14135" y="8436"/>
                    <a:pt x="14665" y="8247"/>
                    <a:pt x="15234" y="8095"/>
                  </a:cubicBezTo>
                  <a:cubicBezTo>
                    <a:pt x="15802" y="7944"/>
                    <a:pt x="16371" y="7868"/>
                    <a:pt x="16977" y="7830"/>
                  </a:cubicBezTo>
                  <a:cubicBezTo>
                    <a:pt x="17545" y="7793"/>
                    <a:pt x="18152" y="7830"/>
                    <a:pt x="18720" y="7906"/>
                  </a:cubicBezTo>
                  <a:cubicBezTo>
                    <a:pt x="19288" y="7944"/>
                    <a:pt x="19857" y="8057"/>
                    <a:pt x="20425" y="8247"/>
                  </a:cubicBezTo>
                  <a:cubicBezTo>
                    <a:pt x="21107" y="8474"/>
                    <a:pt x="21107" y="8474"/>
                    <a:pt x="21107" y="8474"/>
                  </a:cubicBezTo>
                  <a:cubicBezTo>
                    <a:pt x="15082" y="14488"/>
                    <a:pt x="15082" y="14488"/>
                    <a:pt x="15082" y="14488"/>
                  </a:cubicBezTo>
                  <a:cubicBezTo>
                    <a:pt x="21600" y="21033"/>
                    <a:pt x="21600" y="21033"/>
                    <a:pt x="21600" y="21033"/>
                  </a:cubicBezTo>
                  <a:cubicBezTo>
                    <a:pt x="21069" y="21600"/>
                    <a:pt x="21069" y="21600"/>
                    <a:pt x="21069" y="21600"/>
                  </a:cubicBezTo>
                  <a:cubicBezTo>
                    <a:pt x="14514" y="15094"/>
                    <a:pt x="14514" y="15094"/>
                    <a:pt x="14514" y="15094"/>
                  </a:cubicBezTo>
                  <a:cubicBezTo>
                    <a:pt x="8488" y="21070"/>
                    <a:pt x="8488" y="21070"/>
                    <a:pt x="8488" y="21070"/>
                  </a:cubicBezTo>
                  <a:cubicBezTo>
                    <a:pt x="8223" y="20389"/>
                    <a:pt x="8223" y="20389"/>
                    <a:pt x="8223" y="20389"/>
                  </a:cubicBezTo>
                  <a:cubicBezTo>
                    <a:pt x="8072" y="19860"/>
                    <a:pt x="7958" y="19292"/>
                    <a:pt x="7882" y="18687"/>
                  </a:cubicBezTo>
                  <a:cubicBezTo>
                    <a:pt x="7806" y="18120"/>
                    <a:pt x="7806" y="17552"/>
                    <a:pt x="7844" y="16947"/>
                  </a:cubicBezTo>
                  <a:cubicBezTo>
                    <a:pt x="7882" y="16342"/>
                    <a:pt x="7958" y="15774"/>
                    <a:pt x="8109" y="15245"/>
                  </a:cubicBezTo>
                  <a:cubicBezTo>
                    <a:pt x="8261" y="14677"/>
                    <a:pt x="8451" y="14110"/>
                    <a:pt x="8678" y="13543"/>
                  </a:cubicBezTo>
                  <a:cubicBezTo>
                    <a:pt x="8564" y="13391"/>
                    <a:pt x="8337" y="13126"/>
                    <a:pt x="7996" y="12748"/>
                  </a:cubicBezTo>
                  <a:cubicBezTo>
                    <a:pt x="7693" y="12370"/>
                    <a:pt x="7314" y="11878"/>
                    <a:pt x="6821" y="11349"/>
                  </a:cubicBezTo>
                  <a:cubicBezTo>
                    <a:pt x="6328" y="10781"/>
                    <a:pt x="5798" y="10138"/>
                    <a:pt x="5192" y="9419"/>
                  </a:cubicBezTo>
                  <a:cubicBezTo>
                    <a:pt x="4547" y="8701"/>
                    <a:pt x="3865" y="7906"/>
                    <a:pt x="3107" y="7036"/>
                  </a:cubicBezTo>
                  <a:cubicBezTo>
                    <a:pt x="2994" y="7036"/>
                    <a:pt x="2880" y="7036"/>
                    <a:pt x="2766" y="7036"/>
                  </a:cubicBezTo>
                  <a:cubicBezTo>
                    <a:pt x="2653" y="7036"/>
                    <a:pt x="2577" y="7036"/>
                    <a:pt x="2463" y="7036"/>
                  </a:cubicBezTo>
                  <a:cubicBezTo>
                    <a:pt x="1819" y="7036"/>
                    <a:pt x="1288" y="6960"/>
                    <a:pt x="947" y="6847"/>
                  </a:cubicBezTo>
                  <a:cubicBezTo>
                    <a:pt x="606" y="6696"/>
                    <a:pt x="417" y="6582"/>
                    <a:pt x="379" y="6544"/>
                  </a:cubicBezTo>
                  <a:lnTo>
                    <a:pt x="0" y="6317"/>
                  </a:lnTo>
                  <a:close/>
                  <a:moveTo>
                    <a:pt x="1364" y="6128"/>
                  </a:moveTo>
                  <a:cubicBezTo>
                    <a:pt x="1516" y="6166"/>
                    <a:pt x="1667" y="6166"/>
                    <a:pt x="1857" y="6204"/>
                  </a:cubicBezTo>
                  <a:cubicBezTo>
                    <a:pt x="2008" y="6204"/>
                    <a:pt x="2236" y="6204"/>
                    <a:pt x="2463" y="6204"/>
                  </a:cubicBezTo>
                  <a:cubicBezTo>
                    <a:pt x="2577" y="6204"/>
                    <a:pt x="2728" y="6204"/>
                    <a:pt x="2842" y="6204"/>
                  </a:cubicBezTo>
                  <a:cubicBezTo>
                    <a:pt x="2956" y="6204"/>
                    <a:pt x="3069" y="6204"/>
                    <a:pt x="3183" y="6166"/>
                  </a:cubicBezTo>
                  <a:cubicBezTo>
                    <a:pt x="3448" y="6166"/>
                    <a:pt x="3448" y="6166"/>
                    <a:pt x="3448" y="6166"/>
                  </a:cubicBezTo>
                  <a:cubicBezTo>
                    <a:pt x="3600" y="6317"/>
                    <a:pt x="3600" y="6317"/>
                    <a:pt x="3600" y="6317"/>
                  </a:cubicBezTo>
                  <a:cubicBezTo>
                    <a:pt x="4699" y="7641"/>
                    <a:pt x="5646" y="8701"/>
                    <a:pt x="6366" y="9533"/>
                  </a:cubicBezTo>
                  <a:cubicBezTo>
                    <a:pt x="7086" y="10365"/>
                    <a:pt x="7693" y="11046"/>
                    <a:pt x="8147" y="11575"/>
                  </a:cubicBezTo>
                  <a:cubicBezTo>
                    <a:pt x="8564" y="12105"/>
                    <a:pt x="8867" y="12521"/>
                    <a:pt x="9095" y="12748"/>
                  </a:cubicBezTo>
                  <a:cubicBezTo>
                    <a:pt x="9322" y="13013"/>
                    <a:pt x="9436" y="13240"/>
                    <a:pt x="9512" y="13353"/>
                  </a:cubicBezTo>
                  <a:cubicBezTo>
                    <a:pt x="9625" y="13543"/>
                    <a:pt x="9625" y="13543"/>
                    <a:pt x="9625" y="13543"/>
                  </a:cubicBezTo>
                  <a:cubicBezTo>
                    <a:pt x="9512" y="13694"/>
                    <a:pt x="9512" y="13694"/>
                    <a:pt x="9512" y="13694"/>
                  </a:cubicBezTo>
                  <a:cubicBezTo>
                    <a:pt x="9322" y="14148"/>
                    <a:pt x="9133" y="14640"/>
                    <a:pt x="8981" y="15094"/>
                  </a:cubicBezTo>
                  <a:cubicBezTo>
                    <a:pt x="8867" y="15585"/>
                    <a:pt x="8754" y="16077"/>
                    <a:pt x="8716" y="16569"/>
                  </a:cubicBezTo>
                  <a:cubicBezTo>
                    <a:pt x="8678" y="17061"/>
                    <a:pt x="8640" y="17552"/>
                    <a:pt x="8678" y="18044"/>
                  </a:cubicBezTo>
                  <a:cubicBezTo>
                    <a:pt x="8716" y="18536"/>
                    <a:pt x="8792" y="19028"/>
                    <a:pt x="8867" y="19519"/>
                  </a:cubicBezTo>
                  <a:cubicBezTo>
                    <a:pt x="19516" y="8890"/>
                    <a:pt x="19516" y="8890"/>
                    <a:pt x="19516" y="8890"/>
                  </a:cubicBezTo>
                  <a:cubicBezTo>
                    <a:pt x="19023" y="8776"/>
                    <a:pt x="18531" y="8701"/>
                    <a:pt x="18038" y="8663"/>
                  </a:cubicBezTo>
                  <a:cubicBezTo>
                    <a:pt x="17545" y="8663"/>
                    <a:pt x="17053" y="8663"/>
                    <a:pt x="16560" y="8738"/>
                  </a:cubicBezTo>
                  <a:cubicBezTo>
                    <a:pt x="16067" y="8776"/>
                    <a:pt x="15613" y="8890"/>
                    <a:pt x="15120" y="9003"/>
                  </a:cubicBezTo>
                  <a:cubicBezTo>
                    <a:pt x="14627" y="9154"/>
                    <a:pt x="14173" y="9306"/>
                    <a:pt x="13718" y="9533"/>
                  </a:cubicBezTo>
                  <a:cubicBezTo>
                    <a:pt x="13566" y="9608"/>
                    <a:pt x="13566" y="9608"/>
                    <a:pt x="13566" y="9608"/>
                  </a:cubicBezTo>
                  <a:cubicBezTo>
                    <a:pt x="13415" y="9571"/>
                    <a:pt x="13415" y="9571"/>
                    <a:pt x="13415" y="9571"/>
                  </a:cubicBezTo>
                  <a:cubicBezTo>
                    <a:pt x="13301" y="9495"/>
                    <a:pt x="12808" y="9117"/>
                    <a:pt x="11975" y="8436"/>
                  </a:cubicBezTo>
                  <a:cubicBezTo>
                    <a:pt x="11103" y="7755"/>
                    <a:pt x="9246" y="6128"/>
                    <a:pt x="6328" y="3594"/>
                  </a:cubicBezTo>
                  <a:cubicBezTo>
                    <a:pt x="6101" y="3405"/>
                    <a:pt x="6101" y="3405"/>
                    <a:pt x="6101" y="3405"/>
                  </a:cubicBezTo>
                  <a:cubicBezTo>
                    <a:pt x="6215" y="3178"/>
                    <a:pt x="6215" y="3178"/>
                    <a:pt x="6215" y="3178"/>
                  </a:cubicBezTo>
                  <a:cubicBezTo>
                    <a:pt x="6328" y="2421"/>
                    <a:pt x="6291" y="1816"/>
                    <a:pt x="6101" y="1324"/>
                  </a:cubicBezTo>
                  <a:lnTo>
                    <a:pt x="1364" y="6128"/>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53" name="Shape 3944">
              <a:extLst>
                <a:ext uri="{FF2B5EF4-FFF2-40B4-BE49-F238E27FC236}">
                  <a16:creationId xmlns:a16="http://schemas.microsoft.com/office/drawing/2014/main" id="{1C0A65D1-14A3-4797-A4F8-7B5B589EF05E}"/>
                </a:ext>
              </a:extLst>
            </p:cNvPr>
            <p:cNvSpPr/>
            <p:nvPr/>
          </p:nvSpPr>
          <p:spPr>
            <a:xfrm>
              <a:off x="4094191" y="3303072"/>
              <a:ext cx="259324" cy="230643"/>
            </a:xfrm>
            <a:custGeom>
              <a:avLst/>
              <a:gdLst/>
              <a:ahLst/>
              <a:cxnLst>
                <a:cxn ang="0">
                  <a:pos x="wd2" y="hd2"/>
                </a:cxn>
                <a:cxn ang="5400000">
                  <a:pos x="wd2" y="hd2"/>
                </a:cxn>
                <a:cxn ang="10800000">
                  <a:pos x="wd2" y="hd2"/>
                </a:cxn>
                <a:cxn ang="16200000">
                  <a:pos x="wd2" y="hd2"/>
                </a:cxn>
              </a:cxnLst>
              <a:rect l="0" t="0" r="r" b="b"/>
              <a:pathLst>
                <a:path w="21600" h="21600" extrusionOk="0">
                  <a:moveTo>
                    <a:pt x="2472" y="1027"/>
                  </a:moveTo>
                  <a:cubicBezTo>
                    <a:pt x="2776" y="770"/>
                    <a:pt x="3080" y="599"/>
                    <a:pt x="3423" y="428"/>
                  </a:cubicBezTo>
                  <a:cubicBezTo>
                    <a:pt x="3727" y="299"/>
                    <a:pt x="4031" y="171"/>
                    <a:pt x="4411" y="86"/>
                  </a:cubicBezTo>
                  <a:cubicBezTo>
                    <a:pt x="4792" y="43"/>
                    <a:pt x="5134" y="0"/>
                    <a:pt x="5514" y="0"/>
                  </a:cubicBezTo>
                  <a:cubicBezTo>
                    <a:pt x="5856" y="0"/>
                    <a:pt x="6237" y="43"/>
                    <a:pt x="6579" y="86"/>
                  </a:cubicBezTo>
                  <a:cubicBezTo>
                    <a:pt x="6959" y="171"/>
                    <a:pt x="7301" y="299"/>
                    <a:pt x="7568" y="428"/>
                  </a:cubicBezTo>
                  <a:cubicBezTo>
                    <a:pt x="7910" y="599"/>
                    <a:pt x="8252" y="770"/>
                    <a:pt x="8556" y="1027"/>
                  </a:cubicBezTo>
                  <a:cubicBezTo>
                    <a:pt x="8861" y="1240"/>
                    <a:pt x="9127" y="1497"/>
                    <a:pt x="9355" y="1754"/>
                  </a:cubicBezTo>
                  <a:cubicBezTo>
                    <a:pt x="20497" y="14286"/>
                    <a:pt x="20497" y="14286"/>
                    <a:pt x="20497" y="14286"/>
                  </a:cubicBezTo>
                  <a:cubicBezTo>
                    <a:pt x="20877" y="14714"/>
                    <a:pt x="21144" y="15184"/>
                    <a:pt x="21334" y="15740"/>
                  </a:cubicBezTo>
                  <a:cubicBezTo>
                    <a:pt x="21486" y="16253"/>
                    <a:pt x="21600" y="16810"/>
                    <a:pt x="21600" y="17323"/>
                  </a:cubicBezTo>
                  <a:cubicBezTo>
                    <a:pt x="21600" y="17879"/>
                    <a:pt x="21486" y="18392"/>
                    <a:pt x="21334" y="18905"/>
                  </a:cubicBezTo>
                  <a:cubicBezTo>
                    <a:pt x="21144" y="19461"/>
                    <a:pt x="20877" y="19932"/>
                    <a:pt x="20497" y="20360"/>
                  </a:cubicBezTo>
                  <a:cubicBezTo>
                    <a:pt x="20345" y="20573"/>
                    <a:pt x="20155" y="20745"/>
                    <a:pt x="19927" y="20873"/>
                  </a:cubicBezTo>
                  <a:cubicBezTo>
                    <a:pt x="19737" y="21044"/>
                    <a:pt x="19508" y="21172"/>
                    <a:pt x="19280" y="21258"/>
                  </a:cubicBezTo>
                  <a:cubicBezTo>
                    <a:pt x="19052" y="21386"/>
                    <a:pt x="18786" y="21472"/>
                    <a:pt x="18558" y="21514"/>
                  </a:cubicBezTo>
                  <a:cubicBezTo>
                    <a:pt x="18292" y="21557"/>
                    <a:pt x="18063" y="21600"/>
                    <a:pt x="17835" y="21600"/>
                  </a:cubicBezTo>
                  <a:cubicBezTo>
                    <a:pt x="17569" y="21600"/>
                    <a:pt x="17303" y="21557"/>
                    <a:pt x="17075" y="21514"/>
                  </a:cubicBezTo>
                  <a:cubicBezTo>
                    <a:pt x="16808" y="21472"/>
                    <a:pt x="16580" y="21386"/>
                    <a:pt x="16352" y="21258"/>
                  </a:cubicBezTo>
                  <a:cubicBezTo>
                    <a:pt x="16124" y="21172"/>
                    <a:pt x="15896" y="21044"/>
                    <a:pt x="15706" y="20873"/>
                  </a:cubicBezTo>
                  <a:cubicBezTo>
                    <a:pt x="15515" y="20745"/>
                    <a:pt x="15325" y="20573"/>
                    <a:pt x="15097" y="20360"/>
                  </a:cubicBezTo>
                  <a:cubicBezTo>
                    <a:pt x="10192" y="14799"/>
                    <a:pt x="10192" y="14799"/>
                    <a:pt x="10192" y="14799"/>
                  </a:cubicBezTo>
                  <a:cubicBezTo>
                    <a:pt x="4373" y="8212"/>
                    <a:pt x="4373" y="8212"/>
                    <a:pt x="4373" y="8212"/>
                  </a:cubicBezTo>
                  <a:cubicBezTo>
                    <a:pt x="4259" y="8127"/>
                    <a:pt x="4183" y="7998"/>
                    <a:pt x="4107" y="7870"/>
                  </a:cubicBezTo>
                  <a:cubicBezTo>
                    <a:pt x="3993" y="7742"/>
                    <a:pt x="3955" y="7613"/>
                    <a:pt x="3917" y="7442"/>
                  </a:cubicBezTo>
                  <a:cubicBezTo>
                    <a:pt x="3841" y="7314"/>
                    <a:pt x="3803" y="7143"/>
                    <a:pt x="3765" y="7015"/>
                  </a:cubicBezTo>
                  <a:cubicBezTo>
                    <a:pt x="3727" y="6844"/>
                    <a:pt x="3727" y="6715"/>
                    <a:pt x="3727" y="6544"/>
                  </a:cubicBezTo>
                  <a:cubicBezTo>
                    <a:pt x="3727" y="6373"/>
                    <a:pt x="3727" y="6202"/>
                    <a:pt x="3765" y="6074"/>
                  </a:cubicBezTo>
                  <a:cubicBezTo>
                    <a:pt x="3803" y="5903"/>
                    <a:pt x="3841" y="5774"/>
                    <a:pt x="3917" y="5603"/>
                  </a:cubicBezTo>
                  <a:cubicBezTo>
                    <a:pt x="3955" y="5518"/>
                    <a:pt x="3993" y="5389"/>
                    <a:pt x="4107" y="5261"/>
                  </a:cubicBezTo>
                  <a:cubicBezTo>
                    <a:pt x="4183" y="5133"/>
                    <a:pt x="4259" y="5004"/>
                    <a:pt x="4373" y="4876"/>
                  </a:cubicBezTo>
                  <a:cubicBezTo>
                    <a:pt x="4449" y="4790"/>
                    <a:pt x="4563" y="4662"/>
                    <a:pt x="4677" y="4577"/>
                  </a:cubicBezTo>
                  <a:cubicBezTo>
                    <a:pt x="4792" y="4491"/>
                    <a:pt x="4906" y="4406"/>
                    <a:pt x="5058" y="4320"/>
                  </a:cubicBezTo>
                  <a:cubicBezTo>
                    <a:pt x="5172" y="4277"/>
                    <a:pt x="5286" y="4277"/>
                    <a:pt x="5438" y="4234"/>
                  </a:cubicBezTo>
                  <a:cubicBezTo>
                    <a:pt x="5590" y="4192"/>
                    <a:pt x="5704" y="4149"/>
                    <a:pt x="5856" y="4149"/>
                  </a:cubicBezTo>
                  <a:cubicBezTo>
                    <a:pt x="5970" y="4149"/>
                    <a:pt x="6123" y="4192"/>
                    <a:pt x="6237" y="4234"/>
                  </a:cubicBezTo>
                  <a:cubicBezTo>
                    <a:pt x="6389" y="4277"/>
                    <a:pt x="6503" y="4277"/>
                    <a:pt x="6655" y="4320"/>
                  </a:cubicBezTo>
                  <a:cubicBezTo>
                    <a:pt x="6769" y="4406"/>
                    <a:pt x="6883" y="4491"/>
                    <a:pt x="6997" y="4577"/>
                  </a:cubicBezTo>
                  <a:cubicBezTo>
                    <a:pt x="7111" y="4662"/>
                    <a:pt x="7225" y="4790"/>
                    <a:pt x="7339" y="4876"/>
                  </a:cubicBezTo>
                  <a:cubicBezTo>
                    <a:pt x="16732" y="15484"/>
                    <a:pt x="16732" y="15484"/>
                    <a:pt x="16732" y="15484"/>
                  </a:cubicBezTo>
                  <a:cubicBezTo>
                    <a:pt x="16162" y="16082"/>
                    <a:pt x="16162" y="16082"/>
                    <a:pt x="16162" y="16082"/>
                  </a:cubicBezTo>
                  <a:cubicBezTo>
                    <a:pt x="6731" y="5518"/>
                    <a:pt x="6731" y="5518"/>
                    <a:pt x="6731" y="5518"/>
                  </a:cubicBezTo>
                  <a:cubicBezTo>
                    <a:pt x="6655" y="5389"/>
                    <a:pt x="6503" y="5304"/>
                    <a:pt x="6351" y="5218"/>
                  </a:cubicBezTo>
                  <a:cubicBezTo>
                    <a:pt x="6161" y="5133"/>
                    <a:pt x="6008" y="5133"/>
                    <a:pt x="5856" y="5133"/>
                  </a:cubicBezTo>
                  <a:cubicBezTo>
                    <a:pt x="5666" y="5133"/>
                    <a:pt x="5514" y="5133"/>
                    <a:pt x="5362" y="5218"/>
                  </a:cubicBezTo>
                  <a:cubicBezTo>
                    <a:pt x="5172" y="5304"/>
                    <a:pt x="5058" y="5389"/>
                    <a:pt x="4944" y="5518"/>
                  </a:cubicBezTo>
                  <a:cubicBezTo>
                    <a:pt x="4830" y="5646"/>
                    <a:pt x="4715" y="5817"/>
                    <a:pt x="4677" y="5988"/>
                  </a:cubicBezTo>
                  <a:cubicBezTo>
                    <a:pt x="4601" y="6202"/>
                    <a:pt x="4563" y="6373"/>
                    <a:pt x="4563" y="6544"/>
                  </a:cubicBezTo>
                  <a:cubicBezTo>
                    <a:pt x="4563" y="6758"/>
                    <a:pt x="4601" y="6929"/>
                    <a:pt x="4677" y="7100"/>
                  </a:cubicBezTo>
                  <a:cubicBezTo>
                    <a:pt x="4715" y="7271"/>
                    <a:pt x="4830" y="7400"/>
                    <a:pt x="4944" y="7571"/>
                  </a:cubicBezTo>
                  <a:cubicBezTo>
                    <a:pt x="15706" y="19718"/>
                    <a:pt x="15706" y="19718"/>
                    <a:pt x="15706" y="19718"/>
                  </a:cubicBezTo>
                  <a:cubicBezTo>
                    <a:pt x="15858" y="19846"/>
                    <a:pt x="16010" y="19975"/>
                    <a:pt x="16162" y="20103"/>
                  </a:cubicBezTo>
                  <a:cubicBezTo>
                    <a:pt x="16314" y="20189"/>
                    <a:pt x="16504" y="20317"/>
                    <a:pt x="16694" y="20445"/>
                  </a:cubicBezTo>
                  <a:cubicBezTo>
                    <a:pt x="16846" y="20488"/>
                    <a:pt x="17037" y="20573"/>
                    <a:pt x="17227" y="20616"/>
                  </a:cubicBezTo>
                  <a:cubicBezTo>
                    <a:pt x="17417" y="20616"/>
                    <a:pt x="17645" y="20659"/>
                    <a:pt x="17835" y="20659"/>
                  </a:cubicBezTo>
                  <a:cubicBezTo>
                    <a:pt x="18025" y="20659"/>
                    <a:pt x="18215" y="20616"/>
                    <a:pt x="18406" y="20616"/>
                  </a:cubicBezTo>
                  <a:cubicBezTo>
                    <a:pt x="18596" y="20573"/>
                    <a:pt x="18786" y="20488"/>
                    <a:pt x="18976" y="20445"/>
                  </a:cubicBezTo>
                  <a:cubicBezTo>
                    <a:pt x="19128" y="20317"/>
                    <a:pt x="19318" y="20189"/>
                    <a:pt x="19470" y="20103"/>
                  </a:cubicBezTo>
                  <a:cubicBezTo>
                    <a:pt x="19623" y="19975"/>
                    <a:pt x="19775" y="19846"/>
                    <a:pt x="19927" y="19718"/>
                  </a:cubicBezTo>
                  <a:cubicBezTo>
                    <a:pt x="20193" y="19376"/>
                    <a:pt x="20421" y="18991"/>
                    <a:pt x="20573" y="18606"/>
                  </a:cubicBezTo>
                  <a:cubicBezTo>
                    <a:pt x="20725" y="18178"/>
                    <a:pt x="20801" y="17750"/>
                    <a:pt x="20801" y="17323"/>
                  </a:cubicBezTo>
                  <a:cubicBezTo>
                    <a:pt x="20801" y="16895"/>
                    <a:pt x="20725" y="16510"/>
                    <a:pt x="20573" y="16082"/>
                  </a:cubicBezTo>
                  <a:cubicBezTo>
                    <a:pt x="20421" y="15697"/>
                    <a:pt x="20193" y="15312"/>
                    <a:pt x="19927" y="14970"/>
                  </a:cubicBezTo>
                  <a:cubicBezTo>
                    <a:pt x="8823" y="2438"/>
                    <a:pt x="8823" y="2438"/>
                    <a:pt x="8823" y="2438"/>
                  </a:cubicBezTo>
                  <a:cubicBezTo>
                    <a:pt x="8594" y="2224"/>
                    <a:pt x="8366" y="2010"/>
                    <a:pt x="8100" y="1796"/>
                  </a:cubicBezTo>
                  <a:cubicBezTo>
                    <a:pt x="7872" y="1583"/>
                    <a:pt x="7568" y="1454"/>
                    <a:pt x="7301" y="1326"/>
                  </a:cubicBezTo>
                  <a:cubicBezTo>
                    <a:pt x="7035" y="1198"/>
                    <a:pt x="6731" y="1069"/>
                    <a:pt x="6427" y="1027"/>
                  </a:cubicBezTo>
                  <a:cubicBezTo>
                    <a:pt x="6123" y="984"/>
                    <a:pt x="5818" y="941"/>
                    <a:pt x="5514" y="941"/>
                  </a:cubicBezTo>
                  <a:cubicBezTo>
                    <a:pt x="5210" y="941"/>
                    <a:pt x="4906" y="984"/>
                    <a:pt x="4601" y="1027"/>
                  </a:cubicBezTo>
                  <a:cubicBezTo>
                    <a:pt x="4259" y="1069"/>
                    <a:pt x="3993" y="1198"/>
                    <a:pt x="3727" y="1326"/>
                  </a:cubicBezTo>
                  <a:cubicBezTo>
                    <a:pt x="3461" y="1454"/>
                    <a:pt x="3194" y="1583"/>
                    <a:pt x="2928" y="1796"/>
                  </a:cubicBezTo>
                  <a:cubicBezTo>
                    <a:pt x="2662" y="2010"/>
                    <a:pt x="2434" y="2224"/>
                    <a:pt x="2168" y="2438"/>
                  </a:cubicBezTo>
                  <a:cubicBezTo>
                    <a:pt x="1977" y="2695"/>
                    <a:pt x="1787" y="2951"/>
                    <a:pt x="1597" y="3251"/>
                  </a:cubicBezTo>
                  <a:cubicBezTo>
                    <a:pt x="1445" y="3507"/>
                    <a:pt x="1293" y="3850"/>
                    <a:pt x="1179" y="4149"/>
                  </a:cubicBezTo>
                  <a:cubicBezTo>
                    <a:pt x="1065" y="4448"/>
                    <a:pt x="989" y="4790"/>
                    <a:pt x="913" y="5133"/>
                  </a:cubicBezTo>
                  <a:cubicBezTo>
                    <a:pt x="875" y="5432"/>
                    <a:pt x="837" y="5817"/>
                    <a:pt x="837" y="6159"/>
                  </a:cubicBezTo>
                  <a:cubicBezTo>
                    <a:pt x="837" y="6501"/>
                    <a:pt x="875" y="6844"/>
                    <a:pt x="913" y="7186"/>
                  </a:cubicBezTo>
                  <a:cubicBezTo>
                    <a:pt x="989" y="7528"/>
                    <a:pt x="1065" y="7827"/>
                    <a:pt x="1179" y="8170"/>
                  </a:cubicBezTo>
                  <a:cubicBezTo>
                    <a:pt x="1293" y="8469"/>
                    <a:pt x="1445" y="8768"/>
                    <a:pt x="1597" y="9068"/>
                  </a:cubicBezTo>
                  <a:cubicBezTo>
                    <a:pt x="1787" y="9367"/>
                    <a:pt x="1977" y="9624"/>
                    <a:pt x="2168" y="9838"/>
                  </a:cubicBezTo>
                  <a:cubicBezTo>
                    <a:pt x="11941" y="20830"/>
                    <a:pt x="11941" y="20830"/>
                    <a:pt x="11941" y="20830"/>
                  </a:cubicBezTo>
                  <a:cubicBezTo>
                    <a:pt x="11332" y="21472"/>
                    <a:pt x="11332" y="21472"/>
                    <a:pt x="11332" y="21472"/>
                  </a:cubicBezTo>
                  <a:cubicBezTo>
                    <a:pt x="1635" y="10522"/>
                    <a:pt x="1635" y="10522"/>
                    <a:pt x="1635" y="10522"/>
                  </a:cubicBezTo>
                  <a:cubicBezTo>
                    <a:pt x="1369" y="10223"/>
                    <a:pt x="1141" y="9923"/>
                    <a:pt x="951" y="9581"/>
                  </a:cubicBezTo>
                  <a:cubicBezTo>
                    <a:pt x="761" y="9239"/>
                    <a:pt x="570" y="8897"/>
                    <a:pt x="418" y="8512"/>
                  </a:cubicBezTo>
                  <a:cubicBezTo>
                    <a:pt x="266" y="8127"/>
                    <a:pt x="152" y="7742"/>
                    <a:pt x="114" y="7357"/>
                  </a:cubicBezTo>
                  <a:cubicBezTo>
                    <a:pt x="38" y="6972"/>
                    <a:pt x="0" y="6587"/>
                    <a:pt x="0" y="6159"/>
                  </a:cubicBezTo>
                  <a:cubicBezTo>
                    <a:pt x="0" y="5774"/>
                    <a:pt x="38" y="5347"/>
                    <a:pt x="114" y="4962"/>
                  </a:cubicBezTo>
                  <a:cubicBezTo>
                    <a:pt x="152" y="4534"/>
                    <a:pt x="266" y="4149"/>
                    <a:pt x="418" y="3764"/>
                  </a:cubicBezTo>
                  <a:cubicBezTo>
                    <a:pt x="570" y="3422"/>
                    <a:pt x="761" y="3037"/>
                    <a:pt x="951" y="2737"/>
                  </a:cubicBezTo>
                  <a:cubicBezTo>
                    <a:pt x="1141" y="2395"/>
                    <a:pt x="1369" y="2053"/>
                    <a:pt x="1635" y="1754"/>
                  </a:cubicBezTo>
                  <a:cubicBezTo>
                    <a:pt x="1863" y="1497"/>
                    <a:pt x="2130" y="1240"/>
                    <a:pt x="2472" y="1027"/>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54" name="Shape 3945">
              <a:extLst>
                <a:ext uri="{FF2B5EF4-FFF2-40B4-BE49-F238E27FC236}">
                  <a16:creationId xmlns:a16="http://schemas.microsoft.com/office/drawing/2014/main" id="{3CE457D0-E429-4A7D-B50C-6D14009586D9}"/>
                </a:ext>
              </a:extLst>
            </p:cNvPr>
            <p:cNvSpPr/>
            <p:nvPr/>
          </p:nvSpPr>
          <p:spPr>
            <a:xfrm>
              <a:off x="4727268" y="3276184"/>
              <a:ext cx="240203" cy="284419"/>
            </a:xfrm>
            <a:custGeom>
              <a:avLst/>
              <a:gdLst/>
              <a:ahLst/>
              <a:cxnLst>
                <a:cxn ang="0">
                  <a:pos x="wd2" y="hd2"/>
                </a:cxn>
                <a:cxn ang="5400000">
                  <a:pos x="wd2" y="hd2"/>
                </a:cxn>
                <a:cxn ang="10800000">
                  <a:pos x="wd2" y="hd2"/>
                </a:cxn>
                <a:cxn ang="16200000">
                  <a:pos x="wd2" y="hd2"/>
                </a:cxn>
              </a:cxnLst>
              <a:rect l="0" t="0" r="r" b="b"/>
              <a:pathLst>
                <a:path w="21600" h="21600" extrusionOk="0">
                  <a:moveTo>
                    <a:pt x="13454" y="1907"/>
                  </a:moveTo>
                  <a:cubicBezTo>
                    <a:pt x="21600" y="1907"/>
                    <a:pt x="21600" y="1907"/>
                    <a:pt x="21600" y="1907"/>
                  </a:cubicBezTo>
                  <a:cubicBezTo>
                    <a:pt x="21600" y="21600"/>
                    <a:pt x="21600" y="21600"/>
                    <a:pt x="21600" y="21600"/>
                  </a:cubicBezTo>
                  <a:cubicBezTo>
                    <a:pt x="0" y="21600"/>
                    <a:pt x="0" y="21600"/>
                    <a:pt x="0" y="21600"/>
                  </a:cubicBezTo>
                  <a:cubicBezTo>
                    <a:pt x="0" y="1907"/>
                    <a:pt x="0" y="1907"/>
                    <a:pt x="0" y="1907"/>
                  </a:cubicBezTo>
                  <a:cubicBezTo>
                    <a:pt x="8146" y="1907"/>
                    <a:pt x="8146" y="1907"/>
                    <a:pt x="8146" y="1907"/>
                  </a:cubicBezTo>
                  <a:cubicBezTo>
                    <a:pt x="8187" y="1630"/>
                    <a:pt x="8270" y="1387"/>
                    <a:pt x="8434" y="1144"/>
                  </a:cubicBezTo>
                  <a:cubicBezTo>
                    <a:pt x="8599" y="936"/>
                    <a:pt x="8805" y="728"/>
                    <a:pt x="9051" y="555"/>
                  </a:cubicBezTo>
                  <a:cubicBezTo>
                    <a:pt x="9298" y="381"/>
                    <a:pt x="9545" y="243"/>
                    <a:pt x="9833" y="139"/>
                  </a:cubicBezTo>
                  <a:cubicBezTo>
                    <a:pt x="10162" y="35"/>
                    <a:pt x="10450" y="0"/>
                    <a:pt x="10779" y="0"/>
                  </a:cubicBezTo>
                  <a:cubicBezTo>
                    <a:pt x="11150" y="0"/>
                    <a:pt x="11438" y="35"/>
                    <a:pt x="11726" y="139"/>
                  </a:cubicBezTo>
                  <a:cubicBezTo>
                    <a:pt x="12014" y="243"/>
                    <a:pt x="12302" y="381"/>
                    <a:pt x="12549" y="555"/>
                  </a:cubicBezTo>
                  <a:cubicBezTo>
                    <a:pt x="12795" y="728"/>
                    <a:pt x="13001" y="936"/>
                    <a:pt x="13166" y="1144"/>
                  </a:cubicBezTo>
                  <a:cubicBezTo>
                    <a:pt x="13330" y="1387"/>
                    <a:pt x="13413" y="1630"/>
                    <a:pt x="13454" y="1907"/>
                  </a:cubicBezTo>
                  <a:close/>
                  <a:moveTo>
                    <a:pt x="20695" y="20803"/>
                  </a:moveTo>
                  <a:cubicBezTo>
                    <a:pt x="20695" y="2670"/>
                    <a:pt x="20695" y="2670"/>
                    <a:pt x="20695" y="2670"/>
                  </a:cubicBezTo>
                  <a:cubicBezTo>
                    <a:pt x="13495" y="2670"/>
                    <a:pt x="13495" y="2670"/>
                    <a:pt x="13495" y="2670"/>
                  </a:cubicBezTo>
                  <a:cubicBezTo>
                    <a:pt x="13495" y="3224"/>
                    <a:pt x="13495" y="3224"/>
                    <a:pt x="13495" y="3224"/>
                  </a:cubicBezTo>
                  <a:cubicBezTo>
                    <a:pt x="13865" y="3363"/>
                    <a:pt x="14194" y="3536"/>
                    <a:pt x="14482" y="3779"/>
                  </a:cubicBezTo>
                  <a:cubicBezTo>
                    <a:pt x="14770" y="3987"/>
                    <a:pt x="15017" y="4265"/>
                    <a:pt x="15264" y="4577"/>
                  </a:cubicBezTo>
                  <a:cubicBezTo>
                    <a:pt x="15511" y="4819"/>
                    <a:pt x="15675" y="5131"/>
                    <a:pt x="15840" y="5443"/>
                  </a:cubicBezTo>
                  <a:cubicBezTo>
                    <a:pt x="16005" y="5755"/>
                    <a:pt x="16128" y="6102"/>
                    <a:pt x="16210" y="6414"/>
                  </a:cubicBezTo>
                  <a:cubicBezTo>
                    <a:pt x="5431" y="6414"/>
                    <a:pt x="5431" y="6414"/>
                    <a:pt x="5431" y="6414"/>
                  </a:cubicBezTo>
                  <a:cubicBezTo>
                    <a:pt x="5513" y="6102"/>
                    <a:pt x="5595" y="5755"/>
                    <a:pt x="5760" y="5443"/>
                  </a:cubicBezTo>
                  <a:cubicBezTo>
                    <a:pt x="5883" y="5131"/>
                    <a:pt x="6089" y="4819"/>
                    <a:pt x="6336" y="4577"/>
                  </a:cubicBezTo>
                  <a:cubicBezTo>
                    <a:pt x="6542" y="4265"/>
                    <a:pt x="6789" y="3987"/>
                    <a:pt x="7118" y="3779"/>
                  </a:cubicBezTo>
                  <a:cubicBezTo>
                    <a:pt x="7406" y="3536"/>
                    <a:pt x="7735" y="3363"/>
                    <a:pt x="8105" y="3224"/>
                  </a:cubicBezTo>
                  <a:cubicBezTo>
                    <a:pt x="8105" y="2670"/>
                    <a:pt x="8105" y="2670"/>
                    <a:pt x="8105" y="2670"/>
                  </a:cubicBezTo>
                  <a:cubicBezTo>
                    <a:pt x="905" y="2670"/>
                    <a:pt x="905" y="2670"/>
                    <a:pt x="905" y="2670"/>
                  </a:cubicBezTo>
                  <a:cubicBezTo>
                    <a:pt x="905" y="20803"/>
                    <a:pt x="905" y="20803"/>
                    <a:pt x="905" y="20803"/>
                  </a:cubicBezTo>
                  <a:lnTo>
                    <a:pt x="20695" y="20803"/>
                  </a:lnTo>
                  <a:close/>
                  <a:moveTo>
                    <a:pt x="5431" y="9500"/>
                  </a:moveTo>
                  <a:cubicBezTo>
                    <a:pt x="5431" y="10193"/>
                    <a:pt x="5431" y="10193"/>
                    <a:pt x="5431" y="10193"/>
                  </a:cubicBezTo>
                  <a:cubicBezTo>
                    <a:pt x="16210" y="10193"/>
                    <a:pt x="16210" y="10193"/>
                    <a:pt x="16210" y="10193"/>
                  </a:cubicBezTo>
                  <a:cubicBezTo>
                    <a:pt x="16210" y="9500"/>
                    <a:pt x="16210" y="9500"/>
                    <a:pt x="16210" y="9500"/>
                  </a:cubicBezTo>
                  <a:lnTo>
                    <a:pt x="5431" y="9500"/>
                  </a:lnTo>
                  <a:close/>
                  <a:moveTo>
                    <a:pt x="5431" y="12516"/>
                  </a:moveTo>
                  <a:cubicBezTo>
                    <a:pt x="5431" y="13279"/>
                    <a:pt x="5431" y="13279"/>
                    <a:pt x="5431" y="13279"/>
                  </a:cubicBezTo>
                  <a:cubicBezTo>
                    <a:pt x="16210" y="13279"/>
                    <a:pt x="16210" y="13279"/>
                    <a:pt x="16210" y="13279"/>
                  </a:cubicBezTo>
                  <a:cubicBezTo>
                    <a:pt x="16210" y="12516"/>
                    <a:pt x="16210" y="12516"/>
                    <a:pt x="16210" y="12516"/>
                  </a:cubicBezTo>
                  <a:lnTo>
                    <a:pt x="5431" y="12516"/>
                  </a:lnTo>
                  <a:close/>
                  <a:moveTo>
                    <a:pt x="5431" y="15533"/>
                  </a:moveTo>
                  <a:cubicBezTo>
                    <a:pt x="5431" y="16295"/>
                    <a:pt x="5431" y="16295"/>
                    <a:pt x="5431" y="16295"/>
                  </a:cubicBezTo>
                  <a:cubicBezTo>
                    <a:pt x="12590" y="16295"/>
                    <a:pt x="12590" y="16295"/>
                    <a:pt x="12590" y="16295"/>
                  </a:cubicBezTo>
                  <a:cubicBezTo>
                    <a:pt x="12590" y="15533"/>
                    <a:pt x="12590" y="15533"/>
                    <a:pt x="12590" y="15533"/>
                  </a:cubicBezTo>
                  <a:lnTo>
                    <a:pt x="5431" y="15533"/>
                  </a:lnTo>
                  <a:close/>
                  <a:moveTo>
                    <a:pt x="9010" y="3606"/>
                  </a:moveTo>
                  <a:cubicBezTo>
                    <a:pt x="8517" y="3848"/>
                    <a:pt x="8517" y="3848"/>
                    <a:pt x="8517" y="3848"/>
                  </a:cubicBezTo>
                  <a:cubicBezTo>
                    <a:pt x="8311" y="3952"/>
                    <a:pt x="8105" y="4091"/>
                    <a:pt x="7899" y="4195"/>
                  </a:cubicBezTo>
                  <a:cubicBezTo>
                    <a:pt x="7735" y="4334"/>
                    <a:pt x="7529" y="4473"/>
                    <a:pt x="7406" y="4646"/>
                  </a:cubicBezTo>
                  <a:cubicBezTo>
                    <a:pt x="7241" y="4819"/>
                    <a:pt x="7077" y="4958"/>
                    <a:pt x="6953" y="5131"/>
                  </a:cubicBezTo>
                  <a:cubicBezTo>
                    <a:pt x="6830" y="5305"/>
                    <a:pt x="6706" y="5478"/>
                    <a:pt x="6583" y="5686"/>
                  </a:cubicBezTo>
                  <a:cubicBezTo>
                    <a:pt x="15017" y="5686"/>
                    <a:pt x="15017" y="5686"/>
                    <a:pt x="15017" y="5686"/>
                  </a:cubicBezTo>
                  <a:cubicBezTo>
                    <a:pt x="14894" y="5478"/>
                    <a:pt x="14770" y="5305"/>
                    <a:pt x="14647" y="5131"/>
                  </a:cubicBezTo>
                  <a:cubicBezTo>
                    <a:pt x="14523" y="4958"/>
                    <a:pt x="14400" y="4819"/>
                    <a:pt x="14194" y="4646"/>
                  </a:cubicBezTo>
                  <a:cubicBezTo>
                    <a:pt x="14071" y="4473"/>
                    <a:pt x="13906" y="4334"/>
                    <a:pt x="13701" y="4195"/>
                  </a:cubicBezTo>
                  <a:cubicBezTo>
                    <a:pt x="13495" y="4091"/>
                    <a:pt x="13289" y="3952"/>
                    <a:pt x="13042" y="3848"/>
                  </a:cubicBezTo>
                  <a:cubicBezTo>
                    <a:pt x="12590" y="3606"/>
                    <a:pt x="12590" y="3606"/>
                    <a:pt x="12590" y="3606"/>
                  </a:cubicBezTo>
                  <a:cubicBezTo>
                    <a:pt x="12590" y="2254"/>
                    <a:pt x="12590" y="2254"/>
                    <a:pt x="12590" y="2254"/>
                  </a:cubicBezTo>
                  <a:cubicBezTo>
                    <a:pt x="12590" y="2046"/>
                    <a:pt x="12549" y="1872"/>
                    <a:pt x="12466" y="1664"/>
                  </a:cubicBezTo>
                  <a:cubicBezTo>
                    <a:pt x="12384" y="1491"/>
                    <a:pt x="12261" y="1317"/>
                    <a:pt x="12055" y="1179"/>
                  </a:cubicBezTo>
                  <a:cubicBezTo>
                    <a:pt x="11931" y="1075"/>
                    <a:pt x="11726" y="971"/>
                    <a:pt x="11520" y="901"/>
                  </a:cubicBezTo>
                  <a:cubicBezTo>
                    <a:pt x="11273" y="797"/>
                    <a:pt x="11026" y="763"/>
                    <a:pt x="10779" y="763"/>
                  </a:cubicBezTo>
                  <a:cubicBezTo>
                    <a:pt x="10533" y="763"/>
                    <a:pt x="10286" y="797"/>
                    <a:pt x="10080" y="901"/>
                  </a:cubicBezTo>
                  <a:cubicBezTo>
                    <a:pt x="9874" y="971"/>
                    <a:pt x="9710" y="1075"/>
                    <a:pt x="9545" y="1179"/>
                  </a:cubicBezTo>
                  <a:cubicBezTo>
                    <a:pt x="9381" y="1317"/>
                    <a:pt x="9216" y="1491"/>
                    <a:pt x="9134" y="1664"/>
                  </a:cubicBezTo>
                  <a:cubicBezTo>
                    <a:pt x="9051" y="1872"/>
                    <a:pt x="9010" y="2046"/>
                    <a:pt x="9010" y="2254"/>
                  </a:cubicBezTo>
                  <a:lnTo>
                    <a:pt x="9010" y="3606"/>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55" name="Shape 3946">
              <a:extLst>
                <a:ext uri="{FF2B5EF4-FFF2-40B4-BE49-F238E27FC236}">
                  <a16:creationId xmlns:a16="http://schemas.microsoft.com/office/drawing/2014/main" id="{82CDB3F8-1FFD-4AFF-BC52-18B2644A431F}"/>
                </a:ext>
              </a:extLst>
            </p:cNvPr>
            <p:cNvSpPr/>
            <p:nvPr/>
          </p:nvSpPr>
          <p:spPr>
            <a:xfrm>
              <a:off x="5350785" y="3298890"/>
              <a:ext cx="240203" cy="239008"/>
            </a:xfrm>
            <a:custGeom>
              <a:avLst/>
              <a:gdLst/>
              <a:ahLst/>
              <a:cxnLst>
                <a:cxn ang="0">
                  <a:pos x="wd2" y="hd2"/>
                </a:cxn>
                <a:cxn ang="5400000">
                  <a:pos x="wd2" y="hd2"/>
                </a:cxn>
                <a:cxn ang="10800000">
                  <a:pos x="wd2" y="hd2"/>
                </a:cxn>
                <a:cxn ang="16200000">
                  <a:pos x="wd2" y="hd2"/>
                </a:cxn>
              </a:cxnLst>
              <a:rect l="0" t="0" r="r" b="b"/>
              <a:pathLst>
                <a:path w="21600" h="21600" extrusionOk="0">
                  <a:moveTo>
                    <a:pt x="17516" y="12636"/>
                  </a:moveTo>
                  <a:lnTo>
                    <a:pt x="21600" y="12636"/>
                  </a:lnTo>
                  <a:lnTo>
                    <a:pt x="21600" y="21600"/>
                  </a:lnTo>
                  <a:lnTo>
                    <a:pt x="12573" y="21600"/>
                  </a:lnTo>
                  <a:lnTo>
                    <a:pt x="12573" y="12636"/>
                  </a:lnTo>
                  <a:lnTo>
                    <a:pt x="16657" y="12636"/>
                  </a:lnTo>
                  <a:lnTo>
                    <a:pt x="16657" y="11232"/>
                  </a:lnTo>
                  <a:lnTo>
                    <a:pt x="4943" y="11232"/>
                  </a:lnTo>
                  <a:lnTo>
                    <a:pt x="4943" y="12636"/>
                  </a:lnTo>
                  <a:lnTo>
                    <a:pt x="9027" y="12636"/>
                  </a:lnTo>
                  <a:lnTo>
                    <a:pt x="9027" y="21600"/>
                  </a:lnTo>
                  <a:lnTo>
                    <a:pt x="0" y="21600"/>
                  </a:lnTo>
                  <a:lnTo>
                    <a:pt x="0" y="12636"/>
                  </a:lnTo>
                  <a:lnTo>
                    <a:pt x="4084" y="12636"/>
                  </a:lnTo>
                  <a:lnTo>
                    <a:pt x="4084" y="10368"/>
                  </a:lnTo>
                  <a:lnTo>
                    <a:pt x="10424" y="10368"/>
                  </a:lnTo>
                  <a:lnTo>
                    <a:pt x="10424" y="8964"/>
                  </a:lnTo>
                  <a:lnTo>
                    <a:pt x="6340" y="8964"/>
                  </a:lnTo>
                  <a:lnTo>
                    <a:pt x="6340" y="0"/>
                  </a:lnTo>
                  <a:lnTo>
                    <a:pt x="15260" y="0"/>
                  </a:lnTo>
                  <a:lnTo>
                    <a:pt x="15260" y="8964"/>
                  </a:lnTo>
                  <a:lnTo>
                    <a:pt x="11284" y="8964"/>
                  </a:lnTo>
                  <a:lnTo>
                    <a:pt x="11284" y="10368"/>
                  </a:lnTo>
                  <a:lnTo>
                    <a:pt x="17516" y="10368"/>
                  </a:lnTo>
                  <a:lnTo>
                    <a:pt x="17516" y="12636"/>
                  </a:lnTo>
                  <a:close/>
                  <a:moveTo>
                    <a:pt x="8167" y="20736"/>
                  </a:moveTo>
                  <a:lnTo>
                    <a:pt x="8167" y="13392"/>
                  </a:lnTo>
                  <a:lnTo>
                    <a:pt x="967" y="13392"/>
                  </a:lnTo>
                  <a:lnTo>
                    <a:pt x="967" y="20736"/>
                  </a:lnTo>
                  <a:lnTo>
                    <a:pt x="8167" y="20736"/>
                  </a:lnTo>
                  <a:close/>
                  <a:moveTo>
                    <a:pt x="7200" y="756"/>
                  </a:moveTo>
                  <a:lnTo>
                    <a:pt x="7200" y="8100"/>
                  </a:lnTo>
                  <a:lnTo>
                    <a:pt x="14400" y="8100"/>
                  </a:lnTo>
                  <a:lnTo>
                    <a:pt x="14400" y="756"/>
                  </a:lnTo>
                  <a:lnTo>
                    <a:pt x="7200" y="756"/>
                  </a:lnTo>
                  <a:close/>
                  <a:moveTo>
                    <a:pt x="20633" y="20736"/>
                  </a:moveTo>
                  <a:lnTo>
                    <a:pt x="20633" y="13392"/>
                  </a:lnTo>
                  <a:lnTo>
                    <a:pt x="13540" y="13392"/>
                  </a:lnTo>
                  <a:lnTo>
                    <a:pt x="13540" y="20736"/>
                  </a:lnTo>
                  <a:lnTo>
                    <a:pt x="20633" y="20736"/>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56" name="Shape 3947">
              <a:extLst>
                <a:ext uri="{FF2B5EF4-FFF2-40B4-BE49-F238E27FC236}">
                  <a16:creationId xmlns:a16="http://schemas.microsoft.com/office/drawing/2014/main" id="{A4D086B0-118A-4FFD-8068-2191D254C8E5}"/>
                </a:ext>
              </a:extLst>
            </p:cNvPr>
            <p:cNvSpPr/>
            <p:nvPr/>
          </p:nvSpPr>
          <p:spPr>
            <a:xfrm>
              <a:off x="5978486" y="3303072"/>
              <a:ext cx="231838" cy="230643"/>
            </a:xfrm>
            <a:custGeom>
              <a:avLst/>
              <a:gdLst/>
              <a:ahLst/>
              <a:cxnLst>
                <a:cxn ang="0">
                  <a:pos x="wd2" y="hd2"/>
                </a:cxn>
                <a:cxn ang="5400000">
                  <a:pos x="wd2" y="hd2"/>
                </a:cxn>
                <a:cxn ang="10800000">
                  <a:pos x="wd2" y="hd2"/>
                </a:cxn>
                <a:cxn ang="16200000">
                  <a:pos x="wd2" y="hd2"/>
                </a:cxn>
              </a:cxnLst>
              <a:rect l="0" t="0" r="r" b="b"/>
              <a:pathLst>
                <a:path w="21600" h="21600" extrusionOk="0">
                  <a:moveTo>
                    <a:pt x="21600" y="560"/>
                  </a:moveTo>
                  <a:lnTo>
                    <a:pt x="14586" y="7722"/>
                  </a:lnTo>
                  <a:lnTo>
                    <a:pt x="13695" y="8618"/>
                  </a:lnTo>
                  <a:lnTo>
                    <a:pt x="8128" y="14102"/>
                  </a:lnTo>
                  <a:lnTo>
                    <a:pt x="668" y="21600"/>
                  </a:lnTo>
                  <a:lnTo>
                    <a:pt x="0" y="21040"/>
                  </a:lnTo>
                  <a:lnTo>
                    <a:pt x="6012" y="14997"/>
                  </a:lnTo>
                  <a:lnTo>
                    <a:pt x="2449" y="14997"/>
                  </a:lnTo>
                  <a:lnTo>
                    <a:pt x="2449" y="6603"/>
                  </a:lnTo>
                  <a:lnTo>
                    <a:pt x="7794" y="6603"/>
                  </a:lnTo>
                  <a:lnTo>
                    <a:pt x="14586" y="1119"/>
                  </a:lnTo>
                  <a:lnTo>
                    <a:pt x="14586" y="6379"/>
                  </a:lnTo>
                  <a:lnTo>
                    <a:pt x="20932" y="0"/>
                  </a:lnTo>
                  <a:lnTo>
                    <a:pt x="21600" y="560"/>
                  </a:lnTo>
                  <a:close/>
                  <a:moveTo>
                    <a:pt x="3452" y="14102"/>
                  </a:moveTo>
                  <a:lnTo>
                    <a:pt x="6903" y="14102"/>
                  </a:lnTo>
                  <a:lnTo>
                    <a:pt x="13695" y="7275"/>
                  </a:lnTo>
                  <a:lnTo>
                    <a:pt x="13695" y="3134"/>
                  </a:lnTo>
                  <a:lnTo>
                    <a:pt x="8128" y="7610"/>
                  </a:lnTo>
                  <a:lnTo>
                    <a:pt x="3452" y="7610"/>
                  </a:lnTo>
                  <a:lnTo>
                    <a:pt x="3452" y="14102"/>
                  </a:lnTo>
                  <a:close/>
                  <a:moveTo>
                    <a:pt x="13695" y="9961"/>
                  </a:moveTo>
                  <a:lnTo>
                    <a:pt x="14586" y="9065"/>
                  </a:lnTo>
                  <a:lnTo>
                    <a:pt x="14586" y="20369"/>
                  </a:lnTo>
                  <a:lnTo>
                    <a:pt x="8239" y="15333"/>
                  </a:lnTo>
                  <a:lnTo>
                    <a:pt x="8907" y="14773"/>
                  </a:lnTo>
                  <a:lnTo>
                    <a:pt x="13695" y="18466"/>
                  </a:lnTo>
                  <a:lnTo>
                    <a:pt x="13695" y="9961"/>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57" name="Shape 3948">
              <a:extLst>
                <a:ext uri="{FF2B5EF4-FFF2-40B4-BE49-F238E27FC236}">
                  <a16:creationId xmlns:a16="http://schemas.microsoft.com/office/drawing/2014/main" id="{F60C1853-4B96-42B6-B0F9-72751551B180}"/>
                </a:ext>
              </a:extLst>
            </p:cNvPr>
            <p:cNvSpPr/>
            <p:nvPr/>
          </p:nvSpPr>
          <p:spPr>
            <a:xfrm>
              <a:off x="6628293" y="3279171"/>
              <a:ext cx="179256" cy="278444"/>
            </a:xfrm>
            <a:custGeom>
              <a:avLst/>
              <a:gdLst/>
              <a:ahLst/>
              <a:cxnLst>
                <a:cxn ang="0">
                  <a:pos x="wd2" y="hd2"/>
                </a:cxn>
                <a:cxn ang="5400000">
                  <a:pos x="wd2" y="hd2"/>
                </a:cxn>
                <a:cxn ang="10800000">
                  <a:pos x="wd2" y="hd2"/>
                </a:cxn>
                <a:cxn ang="16200000">
                  <a:pos x="wd2" y="hd2"/>
                </a:cxn>
              </a:cxnLst>
              <a:rect l="0" t="0" r="r" b="b"/>
              <a:pathLst>
                <a:path w="21600" h="21600" extrusionOk="0">
                  <a:moveTo>
                    <a:pt x="15609" y="8471"/>
                  </a:moveTo>
                  <a:cubicBezTo>
                    <a:pt x="16489" y="8753"/>
                    <a:pt x="17258" y="9106"/>
                    <a:pt x="18027" y="9529"/>
                  </a:cubicBezTo>
                  <a:cubicBezTo>
                    <a:pt x="18797" y="9953"/>
                    <a:pt x="19456" y="10447"/>
                    <a:pt x="19951" y="10941"/>
                  </a:cubicBezTo>
                  <a:cubicBezTo>
                    <a:pt x="20501" y="11506"/>
                    <a:pt x="20885" y="12106"/>
                    <a:pt x="21160" y="12706"/>
                  </a:cubicBezTo>
                  <a:cubicBezTo>
                    <a:pt x="21490" y="13341"/>
                    <a:pt x="21600" y="14012"/>
                    <a:pt x="21600" y="14682"/>
                  </a:cubicBezTo>
                  <a:cubicBezTo>
                    <a:pt x="21600" y="15635"/>
                    <a:pt x="21325" y="16518"/>
                    <a:pt x="20776" y="17365"/>
                  </a:cubicBezTo>
                  <a:cubicBezTo>
                    <a:pt x="20171" y="18212"/>
                    <a:pt x="19402" y="18953"/>
                    <a:pt x="18467" y="19588"/>
                  </a:cubicBezTo>
                  <a:cubicBezTo>
                    <a:pt x="17478" y="20188"/>
                    <a:pt x="16324" y="20682"/>
                    <a:pt x="15005" y="21071"/>
                  </a:cubicBezTo>
                  <a:cubicBezTo>
                    <a:pt x="13685" y="21424"/>
                    <a:pt x="12311" y="21600"/>
                    <a:pt x="10827" y="21600"/>
                  </a:cubicBezTo>
                  <a:cubicBezTo>
                    <a:pt x="9344" y="21600"/>
                    <a:pt x="7915" y="21424"/>
                    <a:pt x="6595" y="21071"/>
                  </a:cubicBezTo>
                  <a:cubicBezTo>
                    <a:pt x="5331" y="20682"/>
                    <a:pt x="4177" y="20188"/>
                    <a:pt x="3133" y="19588"/>
                  </a:cubicBezTo>
                  <a:cubicBezTo>
                    <a:pt x="2198" y="18953"/>
                    <a:pt x="1429" y="18212"/>
                    <a:pt x="879" y="17365"/>
                  </a:cubicBezTo>
                  <a:cubicBezTo>
                    <a:pt x="275" y="16518"/>
                    <a:pt x="0" y="15635"/>
                    <a:pt x="0" y="14682"/>
                  </a:cubicBezTo>
                  <a:cubicBezTo>
                    <a:pt x="0" y="14012"/>
                    <a:pt x="165" y="13341"/>
                    <a:pt x="440" y="12706"/>
                  </a:cubicBezTo>
                  <a:cubicBezTo>
                    <a:pt x="715" y="12106"/>
                    <a:pt x="1099" y="11506"/>
                    <a:pt x="1649" y="10941"/>
                  </a:cubicBezTo>
                  <a:cubicBezTo>
                    <a:pt x="2198" y="10447"/>
                    <a:pt x="2803" y="9953"/>
                    <a:pt x="3573" y="9529"/>
                  </a:cubicBezTo>
                  <a:cubicBezTo>
                    <a:pt x="4287" y="9106"/>
                    <a:pt x="5111" y="8753"/>
                    <a:pt x="5991" y="8471"/>
                  </a:cubicBezTo>
                  <a:cubicBezTo>
                    <a:pt x="5826" y="8188"/>
                    <a:pt x="5551" y="7800"/>
                    <a:pt x="5221" y="7235"/>
                  </a:cubicBezTo>
                  <a:cubicBezTo>
                    <a:pt x="4892" y="6706"/>
                    <a:pt x="4562" y="6176"/>
                    <a:pt x="4232" y="5612"/>
                  </a:cubicBezTo>
                  <a:cubicBezTo>
                    <a:pt x="3902" y="5047"/>
                    <a:pt x="3627" y="4518"/>
                    <a:pt x="3353" y="4024"/>
                  </a:cubicBezTo>
                  <a:cubicBezTo>
                    <a:pt x="3133" y="3529"/>
                    <a:pt x="3023" y="3176"/>
                    <a:pt x="3023" y="3000"/>
                  </a:cubicBezTo>
                  <a:cubicBezTo>
                    <a:pt x="3023" y="0"/>
                    <a:pt x="3023" y="0"/>
                    <a:pt x="3023" y="0"/>
                  </a:cubicBezTo>
                  <a:cubicBezTo>
                    <a:pt x="18632" y="0"/>
                    <a:pt x="18632" y="0"/>
                    <a:pt x="18632" y="0"/>
                  </a:cubicBezTo>
                  <a:cubicBezTo>
                    <a:pt x="18632" y="3000"/>
                    <a:pt x="18632" y="3000"/>
                    <a:pt x="18632" y="3000"/>
                  </a:cubicBezTo>
                  <a:cubicBezTo>
                    <a:pt x="18632" y="3176"/>
                    <a:pt x="18467" y="3529"/>
                    <a:pt x="18247" y="4024"/>
                  </a:cubicBezTo>
                  <a:cubicBezTo>
                    <a:pt x="18027" y="4518"/>
                    <a:pt x="17753" y="5012"/>
                    <a:pt x="17368" y="5576"/>
                  </a:cubicBezTo>
                  <a:cubicBezTo>
                    <a:pt x="17038" y="6141"/>
                    <a:pt x="16708" y="6706"/>
                    <a:pt x="16379" y="7235"/>
                  </a:cubicBezTo>
                  <a:cubicBezTo>
                    <a:pt x="16049" y="7765"/>
                    <a:pt x="15774" y="8153"/>
                    <a:pt x="15609" y="8471"/>
                  </a:cubicBezTo>
                  <a:close/>
                  <a:moveTo>
                    <a:pt x="10827" y="20824"/>
                  </a:moveTo>
                  <a:cubicBezTo>
                    <a:pt x="12147" y="20824"/>
                    <a:pt x="13411" y="20682"/>
                    <a:pt x="14565" y="20365"/>
                  </a:cubicBezTo>
                  <a:cubicBezTo>
                    <a:pt x="15719" y="20012"/>
                    <a:pt x="16763" y="19588"/>
                    <a:pt x="17588" y="19024"/>
                  </a:cubicBezTo>
                  <a:cubicBezTo>
                    <a:pt x="18467" y="18494"/>
                    <a:pt x="19127" y="17824"/>
                    <a:pt x="19621" y="17082"/>
                  </a:cubicBezTo>
                  <a:cubicBezTo>
                    <a:pt x="20171" y="16341"/>
                    <a:pt x="20391" y="15529"/>
                    <a:pt x="20391" y="14682"/>
                  </a:cubicBezTo>
                  <a:cubicBezTo>
                    <a:pt x="20391" y="13800"/>
                    <a:pt x="20171" y="13024"/>
                    <a:pt x="19621" y="12247"/>
                  </a:cubicBezTo>
                  <a:cubicBezTo>
                    <a:pt x="19127" y="11506"/>
                    <a:pt x="18467" y="10871"/>
                    <a:pt x="17588" y="10306"/>
                  </a:cubicBezTo>
                  <a:cubicBezTo>
                    <a:pt x="16763" y="9741"/>
                    <a:pt x="15719" y="9318"/>
                    <a:pt x="14565" y="9000"/>
                  </a:cubicBezTo>
                  <a:cubicBezTo>
                    <a:pt x="13411" y="8682"/>
                    <a:pt x="12147" y="8506"/>
                    <a:pt x="10827" y="8506"/>
                  </a:cubicBezTo>
                  <a:cubicBezTo>
                    <a:pt x="9453" y="8506"/>
                    <a:pt x="8244" y="8682"/>
                    <a:pt x="7035" y="9000"/>
                  </a:cubicBezTo>
                  <a:cubicBezTo>
                    <a:pt x="5881" y="9318"/>
                    <a:pt x="4892" y="9741"/>
                    <a:pt x="4012" y="10306"/>
                  </a:cubicBezTo>
                  <a:cubicBezTo>
                    <a:pt x="3133" y="10871"/>
                    <a:pt x="2473" y="11506"/>
                    <a:pt x="1979" y="12247"/>
                  </a:cubicBezTo>
                  <a:cubicBezTo>
                    <a:pt x="1484" y="13024"/>
                    <a:pt x="1209" y="13800"/>
                    <a:pt x="1209" y="14682"/>
                  </a:cubicBezTo>
                  <a:cubicBezTo>
                    <a:pt x="1209" y="15529"/>
                    <a:pt x="1484" y="16341"/>
                    <a:pt x="1979" y="17082"/>
                  </a:cubicBezTo>
                  <a:cubicBezTo>
                    <a:pt x="2473" y="17824"/>
                    <a:pt x="3133" y="18494"/>
                    <a:pt x="4012" y="19024"/>
                  </a:cubicBezTo>
                  <a:cubicBezTo>
                    <a:pt x="4892" y="19588"/>
                    <a:pt x="5881" y="20012"/>
                    <a:pt x="7035" y="20365"/>
                  </a:cubicBezTo>
                  <a:cubicBezTo>
                    <a:pt x="8244" y="20682"/>
                    <a:pt x="9453" y="20824"/>
                    <a:pt x="10827" y="20824"/>
                  </a:cubicBezTo>
                  <a:close/>
                  <a:moveTo>
                    <a:pt x="10827" y="10024"/>
                  </a:moveTo>
                  <a:cubicBezTo>
                    <a:pt x="11817" y="10024"/>
                    <a:pt x="12751" y="10165"/>
                    <a:pt x="13631" y="10412"/>
                  </a:cubicBezTo>
                  <a:cubicBezTo>
                    <a:pt x="14510" y="10659"/>
                    <a:pt x="15279" y="10976"/>
                    <a:pt x="15884" y="11400"/>
                  </a:cubicBezTo>
                  <a:cubicBezTo>
                    <a:pt x="16544" y="11824"/>
                    <a:pt x="17093" y="12282"/>
                    <a:pt x="17478" y="12847"/>
                  </a:cubicBezTo>
                  <a:cubicBezTo>
                    <a:pt x="17863" y="13412"/>
                    <a:pt x="18027" y="14047"/>
                    <a:pt x="18027" y="14682"/>
                  </a:cubicBezTo>
                  <a:cubicBezTo>
                    <a:pt x="18027" y="15318"/>
                    <a:pt x="17863" y="15918"/>
                    <a:pt x="17478" y="16482"/>
                  </a:cubicBezTo>
                  <a:cubicBezTo>
                    <a:pt x="17093" y="17012"/>
                    <a:pt x="16544" y="17506"/>
                    <a:pt x="15884" y="17929"/>
                  </a:cubicBezTo>
                  <a:cubicBezTo>
                    <a:pt x="15279" y="18353"/>
                    <a:pt x="14510" y="18706"/>
                    <a:pt x="13631" y="18953"/>
                  </a:cubicBezTo>
                  <a:cubicBezTo>
                    <a:pt x="12751" y="19200"/>
                    <a:pt x="11817" y="19306"/>
                    <a:pt x="10827" y="19306"/>
                  </a:cubicBezTo>
                  <a:cubicBezTo>
                    <a:pt x="9783" y="19306"/>
                    <a:pt x="8904" y="19200"/>
                    <a:pt x="8024" y="18953"/>
                  </a:cubicBezTo>
                  <a:cubicBezTo>
                    <a:pt x="7145" y="18706"/>
                    <a:pt x="6376" y="18353"/>
                    <a:pt x="5716" y="17929"/>
                  </a:cubicBezTo>
                  <a:cubicBezTo>
                    <a:pt x="5056" y="17506"/>
                    <a:pt x="4562" y="17012"/>
                    <a:pt x="4177" y="16482"/>
                  </a:cubicBezTo>
                  <a:cubicBezTo>
                    <a:pt x="3792" y="15918"/>
                    <a:pt x="3573" y="15318"/>
                    <a:pt x="3573" y="14682"/>
                  </a:cubicBezTo>
                  <a:cubicBezTo>
                    <a:pt x="3573" y="14047"/>
                    <a:pt x="3792" y="13412"/>
                    <a:pt x="4177" y="12847"/>
                  </a:cubicBezTo>
                  <a:cubicBezTo>
                    <a:pt x="4562" y="12282"/>
                    <a:pt x="5056" y="11824"/>
                    <a:pt x="5716" y="11400"/>
                  </a:cubicBezTo>
                  <a:cubicBezTo>
                    <a:pt x="6376" y="10976"/>
                    <a:pt x="7145" y="10659"/>
                    <a:pt x="8024" y="10412"/>
                  </a:cubicBezTo>
                  <a:cubicBezTo>
                    <a:pt x="8904" y="10165"/>
                    <a:pt x="9783" y="10024"/>
                    <a:pt x="10827" y="10024"/>
                  </a:cubicBezTo>
                  <a:close/>
                  <a:moveTo>
                    <a:pt x="4232" y="3000"/>
                  </a:moveTo>
                  <a:cubicBezTo>
                    <a:pt x="4232" y="3212"/>
                    <a:pt x="4562" y="3882"/>
                    <a:pt x="5166" y="5012"/>
                  </a:cubicBezTo>
                  <a:cubicBezTo>
                    <a:pt x="5826" y="6141"/>
                    <a:pt x="6485" y="7200"/>
                    <a:pt x="7090" y="8153"/>
                  </a:cubicBezTo>
                  <a:cubicBezTo>
                    <a:pt x="7365" y="8082"/>
                    <a:pt x="7695" y="8012"/>
                    <a:pt x="7969" y="7976"/>
                  </a:cubicBezTo>
                  <a:cubicBezTo>
                    <a:pt x="8299" y="7906"/>
                    <a:pt x="8574" y="7871"/>
                    <a:pt x="8904" y="7835"/>
                  </a:cubicBezTo>
                  <a:cubicBezTo>
                    <a:pt x="9234" y="7800"/>
                    <a:pt x="9508" y="7765"/>
                    <a:pt x="9838" y="7765"/>
                  </a:cubicBezTo>
                  <a:cubicBezTo>
                    <a:pt x="10168" y="7729"/>
                    <a:pt x="10498" y="7729"/>
                    <a:pt x="10827" y="7729"/>
                  </a:cubicBezTo>
                  <a:cubicBezTo>
                    <a:pt x="11157" y="7729"/>
                    <a:pt x="11487" y="7729"/>
                    <a:pt x="11762" y="7765"/>
                  </a:cubicBezTo>
                  <a:cubicBezTo>
                    <a:pt x="12092" y="7765"/>
                    <a:pt x="12366" y="7800"/>
                    <a:pt x="12696" y="7835"/>
                  </a:cubicBezTo>
                  <a:cubicBezTo>
                    <a:pt x="13026" y="7871"/>
                    <a:pt x="13301" y="7906"/>
                    <a:pt x="13576" y="7976"/>
                  </a:cubicBezTo>
                  <a:cubicBezTo>
                    <a:pt x="13905" y="8012"/>
                    <a:pt x="14180" y="8082"/>
                    <a:pt x="14455" y="8153"/>
                  </a:cubicBezTo>
                  <a:cubicBezTo>
                    <a:pt x="15224" y="7024"/>
                    <a:pt x="15884" y="5929"/>
                    <a:pt x="16489" y="4871"/>
                  </a:cubicBezTo>
                  <a:cubicBezTo>
                    <a:pt x="17093" y="3847"/>
                    <a:pt x="17368" y="3212"/>
                    <a:pt x="17368" y="3000"/>
                  </a:cubicBezTo>
                  <a:cubicBezTo>
                    <a:pt x="17368" y="812"/>
                    <a:pt x="17368" y="812"/>
                    <a:pt x="17368" y="812"/>
                  </a:cubicBezTo>
                  <a:cubicBezTo>
                    <a:pt x="11377" y="812"/>
                    <a:pt x="11377" y="812"/>
                    <a:pt x="11377" y="812"/>
                  </a:cubicBezTo>
                  <a:cubicBezTo>
                    <a:pt x="11377" y="6071"/>
                    <a:pt x="11377" y="6071"/>
                    <a:pt x="11377" y="6071"/>
                  </a:cubicBezTo>
                  <a:cubicBezTo>
                    <a:pt x="10168" y="6071"/>
                    <a:pt x="10168" y="6071"/>
                    <a:pt x="10168" y="6071"/>
                  </a:cubicBezTo>
                  <a:cubicBezTo>
                    <a:pt x="10168" y="812"/>
                    <a:pt x="10168" y="812"/>
                    <a:pt x="10168" y="812"/>
                  </a:cubicBezTo>
                  <a:cubicBezTo>
                    <a:pt x="4232" y="812"/>
                    <a:pt x="4232" y="812"/>
                    <a:pt x="4232" y="812"/>
                  </a:cubicBezTo>
                  <a:lnTo>
                    <a:pt x="4232" y="3000"/>
                  </a:lnTo>
                  <a:close/>
                  <a:moveTo>
                    <a:pt x="10827" y="18529"/>
                  </a:moveTo>
                  <a:cubicBezTo>
                    <a:pt x="11597" y="18529"/>
                    <a:pt x="12421" y="18424"/>
                    <a:pt x="13136" y="18247"/>
                  </a:cubicBezTo>
                  <a:cubicBezTo>
                    <a:pt x="13850" y="18035"/>
                    <a:pt x="14510" y="17753"/>
                    <a:pt x="15005" y="17400"/>
                  </a:cubicBezTo>
                  <a:cubicBezTo>
                    <a:pt x="15609" y="17047"/>
                    <a:pt x="16049" y="16659"/>
                    <a:pt x="16379" y="16165"/>
                  </a:cubicBezTo>
                  <a:cubicBezTo>
                    <a:pt x="16653" y="15706"/>
                    <a:pt x="16818" y="15212"/>
                    <a:pt x="16818" y="14682"/>
                  </a:cubicBezTo>
                  <a:cubicBezTo>
                    <a:pt x="16818" y="14153"/>
                    <a:pt x="16653" y="13659"/>
                    <a:pt x="16379" y="13165"/>
                  </a:cubicBezTo>
                  <a:cubicBezTo>
                    <a:pt x="16049" y="12706"/>
                    <a:pt x="15609" y="12282"/>
                    <a:pt x="15005" y="11965"/>
                  </a:cubicBezTo>
                  <a:cubicBezTo>
                    <a:pt x="14510" y="11576"/>
                    <a:pt x="13850" y="11294"/>
                    <a:pt x="13136" y="11118"/>
                  </a:cubicBezTo>
                  <a:cubicBezTo>
                    <a:pt x="12421" y="10906"/>
                    <a:pt x="11597" y="10800"/>
                    <a:pt x="10827" y="10800"/>
                  </a:cubicBezTo>
                  <a:cubicBezTo>
                    <a:pt x="10003" y="10800"/>
                    <a:pt x="9234" y="10906"/>
                    <a:pt x="8464" y="11118"/>
                  </a:cubicBezTo>
                  <a:cubicBezTo>
                    <a:pt x="7750" y="11294"/>
                    <a:pt x="7090" y="11576"/>
                    <a:pt x="6595" y="11965"/>
                  </a:cubicBezTo>
                  <a:cubicBezTo>
                    <a:pt x="5991" y="12282"/>
                    <a:pt x="5551" y="12706"/>
                    <a:pt x="5276" y="13165"/>
                  </a:cubicBezTo>
                  <a:cubicBezTo>
                    <a:pt x="4947" y="13659"/>
                    <a:pt x="4782" y="14153"/>
                    <a:pt x="4782" y="14682"/>
                  </a:cubicBezTo>
                  <a:cubicBezTo>
                    <a:pt x="4782" y="15212"/>
                    <a:pt x="4947" y="15706"/>
                    <a:pt x="5276" y="16165"/>
                  </a:cubicBezTo>
                  <a:cubicBezTo>
                    <a:pt x="5551" y="16659"/>
                    <a:pt x="5991" y="17047"/>
                    <a:pt x="6595" y="17400"/>
                  </a:cubicBezTo>
                  <a:cubicBezTo>
                    <a:pt x="7090" y="17753"/>
                    <a:pt x="7750" y="18035"/>
                    <a:pt x="8464" y="18247"/>
                  </a:cubicBezTo>
                  <a:cubicBezTo>
                    <a:pt x="9234" y="18424"/>
                    <a:pt x="10003" y="18529"/>
                    <a:pt x="10827" y="18529"/>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58" name="Shape 3949">
              <a:extLst>
                <a:ext uri="{FF2B5EF4-FFF2-40B4-BE49-F238E27FC236}">
                  <a16:creationId xmlns:a16="http://schemas.microsoft.com/office/drawing/2014/main" id="{5C439459-82B9-4B0A-A50C-15859F6E088A}"/>
                </a:ext>
              </a:extLst>
            </p:cNvPr>
            <p:cNvSpPr/>
            <p:nvPr/>
          </p:nvSpPr>
          <p:spPr>
            <a:xfrm>
              <a:off x="7211777" y="3294109"/>
              <a:ext cx="259324" cy="248568"/>
            </a:xfrm>
            <a:custGeom>
              <a:avLst/>
              <a:gdLst/>
              <a:ahLst/>
              <a:cxnLst>
                <a:cxn ang="0">
                  <a:pos x="wd2" y="hd2"/>
                </a:cxn>
                <a:cxn ang="5400000">
                  <a:pos x="wd2" y="hd2"/>
                </a:cxn>
                <a:cxn ang="10800000">
                  <a:pos x="wd2" y="hd2"/>
                </a:cxn>
                <a:cxn ang="16200000">
                  <a:pos x="wd2" y="hd2"/>
                </a:cxn>
              </a:cxnLst>
              <a:rect l="0" t="0" r="r" b="b"/>
              <a:pathLst>
                <a:path w="21600" h="21600" extrusionOk="0">
                  <a:moveTo>
                    <a:pt x="21600" y="10522"/>
                  </a:moveTo>
                  <a:cubicBezTo>
                    <a:pt x="21600" y="10760"/>
                    <a:pt x="21562" y="10959"/>
                    <a:pt x="21486" y="11157"/>
                  </a:cubicBezTo>
                  <a:cubicBezTo>
                    <a:pt x="21448" y="11396"/>
                    <a:pt x="21334" y="11554"/>
                    <a:pt x="21182" y="11753"/>
                  </a:cubicBezTo>
                  <a:cubicBezTo>
                    <a:pt x="21068" y="11912"/>
                    <a:pt x="20915" y="12071"/>
                    <a:pt x="20763" y="12150"/>
                  </a:cubicBezTo>
                  <a:cubicBezTo>
                    <a:pt x="20573" y="12269"/>
                    <a:pt x="20421" y="12349"/>
                    <a:pt x="20193" y="12428"/>
                  </a:cubicBezTo>
                  <a:cubicBezTo>
                    <a:pt x="20307" y="12587"/>
                    <a:pt x="20383" y="12785"/>
                    <a:pt x="20459" y="12944"/>
                  </a:cubicBezTo>
                  <a:cubicBezTo>
                    <a:pt x="20535" y="13143"/>
                    <a:pt x="20573" y="13381"/>
                    <a:pt x="20573" y="13619"/>
                  </a:cubicBezTo>
                  <a:cubicBezTo>
                    <a:pt x="20573" y="13818"/>
                    <a:pt x="20535" y="14016"/>
                    <a:pt x="20459" y="14215"/>
                  </a:cubicBezTo>
                  <a:cubicBezTo>
                    <a:pt x="20383" y="14453"/>
                    <a:pt x="20307" y="14612"/>
                    <a:pt x="20193" y="14810"/>
                  </a:cubicBezTo>
                  <a:cubicBezTo>
                    <a:pt x="20079" y="14929"/>
                    <a:pt x="19927" y="15049"/>
                    <a:pt x="19775" y="15168"/>
                  </a:cubicBezTo>
                  <a:cubicBezTo>
                    <a:pt x="19585" y="15287"/>
                    <a:pt x="19432" y="15406"/>
                    <a:pt x="19280" y="15485"/>
                  </a:cubicBezTo>
                  <a:cubicBezTo>
                    <a:pt x="19356" y="15644"/>
                    <a:pt x="19432" y="15843"/>
                    <a:pt x="19508" y="16041"/>
                  </a:cubicBezTo>
                  <a:cubicBezTo>
                    <a:pt x="19585" y="16240"/>
                    <a:pt x="19623" y="16438"/>
                    <a:pt x="19623" y="16637"/>
                  </a:cubicBezTo>
                  <a:cubicBezTo>
                    <a:pt x="19623" y="16915"/>
                    <a:pt x="19585" y="17113"/>
                    <a:pt x="19508" y="17312"/>
                  </a:cubicBezTo>
                  <a:cubicBezTo>
                    <a:pt x="19432" y="17510"/>
                    <a:pt x="19356" y="17669"/>
                    <a:pt x="19280" y="17828"/>
                  </a:cubicBezTo>
                  <a:cubicBezTo>
                    <a:pt x="19128" y="18026"/>
                    <a:pt x="18976" y="18146"/>
                    <a:pt x="18824" y="18304"/>
                  </a:cubicBezTo>
                  <a:cubicBezTo>
                    <a:pt x="18672" y="18424"/>
                    <a:pt x="18482" y="18503"/>
                    <a:pt x="18292" y="18503"/>
                  </a:cubicBezTo>
                  <a:cubicBezTo>
                    <a:pt x="18406" y="18701"/>
                    <a:pt x="18520" y="18860"/>
                    <a:pt x="18558" y="19059"/>
                  </a:cubicBezTo>
                  <a:cubicBezTo>
                    <a:pt x="18634" y="19257"/>
                    <a:pt x="18672" y="19456"/>
                    <a:pt x="18672" y="19694"/>
                  </a:cubicBezTo>
                  <a:cubicBezTo>
                    <a:pt x="18672" y="19932"/>
                    <a:pt x="18634" y="20171"/>
                    <a:pt x="18520" y="20449"/>
                  </a:cubicBezTo>
                  <a:cubicBezTo>
                    <a:pt x="18444" y="20687"/>
                    <a:pt x="18292" y="20885"/>
                    <a:pt x="18139" y="21044"/>
                  </a:cubicBezTo>
                  <a:cubicBezTo>
                    <a:pt x="17949" y="21243"/>
                    <a:pt x="17721" y="21362"/>
                    <a:pt x="17493" y="21481"/>
                  </a:cubicBezTo>
                  <a:cubicBezTo>
                    <a:pt x="17265" y="21560"/>
                    <a:pt x="16999" y="21600"/>
                    <a:pt x="16732" y="21600"/>
                  </a:cubicBezTo>
                  <a:cubicBezTo>
                    <a:pt x="10192" y="21600"/>
                    <a:pt x="10192" y="21600"/>
                    <a:pt x="10192" y="21600"/>
                  </a:cubicBezTo>
                  <a:cubicBezTo>
                    <a:pt x="9963" y="21600"/>
                    <a:pt x="9697" y="21600"/>
                    <a:pt x="9431" y="21521"/>
                  </a:cubicBezTo>
                  <a:cubicBezTo>
                    <a:pt x="9127" y="21441"/>
                    <a:pt x="8785" y="21362"/>
                    <a:pt x="8480" y="21203"/>
                  </a:cubicBezTo>
                  <a:cubicBezTo>
                    <a:pt x="8138" y="21084"/>
                    <a:pt x="7796" y="20965"/>
                    <a:pt x="7492" y="20806"/>
                  </a:cubicBezTo>
                  <a:cubicBezTo>
                    <a:pt x="7149" y="20647"/>
                    <a:pt x="6807" y="20528"/>
                    <a:pt x="6503" y="20369"/>
                  </a:cubicBezTo>
                  <a:cubicBezTo>
                    <a:pt x="6085" y="20210"/>
                    <a:pt x="5704" y="20051"/>
                    <a:pt x="5324" y="19853"/>
                  </a:cubicBezTo>
                  <a:cubicBezTo>
                    <a:pt x="4944" y="19694"/>
                    <a:pt x="4677" y="19615"/>
                    <a:pt x="4525" y="19615"/>
                  </a:cubicBezTo>
                  <a:cubicBezTo>
                    <a:pt x="0" y="19615"/>
                    <a:pt x="0" y="19615"/>
                    <a:pt x="0" y="19615"/>
                  </a:cubicBezTo>
                  <a:cubicBezTo>
                    <a:pt x="0" y="9529"/>
                    <a:pt x="0" y="9529"/>
                    <a:pt x="0" y="9529"/>
                  </a:cubicBezTo>
                  <a:cubicBezTo>
                    <a:pt x="418" y="9490"/>
                    <a:pt x="418" y="9490"/>
                    <a:pt x="418" y="9490"/>
                  </a:cubicBezTo>
                  <a:cubicBezTo>
                    <a:pt x="2282" y="9490"/>
                    <a:pt x="3575" y="9490"/>
                    <a:pt x="4259" y="9490"/>
                  </a:cubicBezTo>
                  <a:cubicBezTo>
                    <a:pt x="4563" y="9490"/>
                    <a:pt x="4830" y="9450"/>
                    <a:pt x="5096" y="9371"/>
                  </a:cubicBezTo>
                  <a:cubicBezTo>
                    <a:pt x="5324" y="9291"/>
                    <a:pt x="5590" y="9172"/>
                    <a:pt x="5856" y="8934"/>
                  </a:cubicBezTo>
                  <a:cubicBezTo>
                    <a:pt x="6161" y="8775"/>
                    <a:pt x="6503" y="8537"/>
                    <a:pt x="6883" y="8219"/>
                  </a:cubicBezTo>
                  <a:cubicBezTo>
                    <a:pt x="7225" y="7901"/>
                    <a:pt x="7682" y="7544"/>
                    <a:pt x="8214" y="7107"/>
                  </a:cubicBezTo>
                  <a:cubicBezTo>
                    <a:pt x="9241" y="6194"/>
                    <a:pt x="9849" y="5082"/>
                    <a:pt x="10039" y="3732"/>
                  </a:cubicBezTo>
                  <a:cubicBezTo>
                    <a:pt x="10230" y="2382"/>
                    <a:pt x="10306" y="1628"/>
                    <a:pt x="10306" y="1390"/>
                  </a:cubicBezTo>
                  <a:cubicBezTo>
                    <a:pt x="10306" y="1191"/>
                    <a:pt x="10344" y="993"/>
                    <a:pt x="10458" y="794"/>
                  </a:cubicBezTo>
                  <a:cubicBezTo>
                    <a:pt x="10572" y="635"/>
                    <a:pt x="10686" y="476"/>
                    <a:pt x="10838" y="357"/>
                  </a:cubicBezTo>
                  <a:cubicBezTo>
                    <a:pt x="11028" y="238"/>
                    <a:pt x="11180" y="119"/>
                    <a:pt x="11370" y="79"/>
                  </a:cubicBezTo>
                  <a:cubicBezTo>
                    <a:pt x="11561" y="40"/>
                    <a:pt x="11713" y="0"/>
                    <a:pt x="11903" y="0"/>
                  </a:cubicBezTo>
                  <a:cubicBezTo>
                    <a:pt x="12169" y="0"/>
                    <a:pt x="12435" y="40"/>
                    <a:pt x="12663" y="119"/>
                  </a:cubicBezTo>
                  <a:cubicBezTo>
                    <a:pt x="12930" y="199"/>
                    <a:pt x="13196" y="318"/>
                    <a:pt x="13424" y="596"/>
                  </a:cubicBezTo>
                  <a:cubicBezTo>
                    <a:pt x="13652" y="834"/>
                    <a:pt x="13842" y="1151"/>
                    <a:pt x="13956" y="1549"/>
                  </a:cubicBezTo>
                  <a:cubicBezTo>
                    <a:pt x="14108" y="1946"/>
                    <a:pt x="14185" y="2462"/>
                    <a:pt x="14185" y="3097"/>
                  </a:cubicBezTo>
                  <a:cubicBezTo>
                    <a:pt x="14185" y="3693"/>
                    <a:pt x="14108" y="4249"/>
                    <a:pt x="14032" y="4804"/>
                  </a:cubicBezTo>
                  <a:cubicBezTo>
                    <a:pt x="13956" y="5321"/>
                    <a:pt x="13842" y="5837"/>
                    <a:pt x="13728" y="6313"/>
                  </a:cubicBezTo>
                  <a:cubicBezTo>
                    <a:pt x="13614" y="6790"/>
                    <a:pt x="13500" y="7226"/>
                    <a:pt x="13348" y="7624"/>
                  </a:cubicBezTo>
                  <a:cubicBezTo>
                    <a:pt x="13196" y="8021"/>
                    <a:pt x="13082" y="8378"/>
                    <a:pt x="12968" y="8656"/>
                  </a:cubicBezTo>
                  <a:cubicBezTo>
                    <a:pt x="19699" y="8656"/>
                    <a:pt x="19699" y="8656"/>
                    <a:pt x="19699" y="8656"/>
                  </a:cubicBezTo>
                  <a:cubicBezTo>
                    <a:pt x="20003" y="8656"/>
                    <a:pt x="20269" y="8696"/>
                    <a:pt x="20497" y="8775"/>
                  </a:cubicBezTo>
                  <a:cubicBezTo>
                    <a:pt x="20687" y="8854"/>
                    <a:pt x="20915" y="8974"/>
                    <a:pt x="21106" y="9172"/>
                  </a:cubicBezTo>
                  <a:cubicBezTo>
                    <a:pt x="21258" y="9331"/>
                    <a:pt x="21372" y="9529"/>
                    <a:pt x="21486" y="9768"/>
                  </a:cubicBezTo>
                  <a:cubicBezTo>
                    <a:pt x="21562" y="9966"/>
                    <a:pt x="21600" y="10244"/>
                    <a:pt x="21600" y="10522"/>
                  </a:cubicBezTo>
                  <a:close/>
                  <a:moveTo>
                    <a:pt x="19699" y="11594"/>
                  </a:moveTo>
                  <a:cubicBezTo>
                    <a:pt x="19889" y="11594"/>
                    <a:pt x="20041" y="11554"/>
                    <a:pt x="20155" y="11515"/>
                  </a:cubicBezTo>
                  <a:cubicBezTo>
                    <a:pt x="20307" y="11475"/>
                    <a:pt x="20383" y="11396"/>
                    <a:pt x="20459" y="11276"/>
                  </a:cubicBezTo>
                  <a:cubicBezTo>
                    <a:pt x="20573" y="11157"/>
                    <a:pt x="20649" y="11078"/>
                    <a:pt x="20687" y="10959"/>
                  </a:cubicBezTo>
                  <a:cubicBezTo>
                    <a:pt x="20763" y="10840"/>
                    <a:pt x="20801" y="10681"/>
                    <a:pt x="20801" y="10522"/>
                  </a:cubicBezTo>
                  <a:cubicBezTo>
                    <a:pt x="20801" y="10244"/>
                    <a:pt x="20687" y="10006"/>
                    <a:pt x="20497" y="9768"/>
                  </a:cubicBezTo>
                  <a:cubicBezTo>
                    <a:pt x="20307" y="9569"/>
                    <a:pt x="20041" y="9490"/>
                    <a:pt x="19699" y="9490"/>
                  </a:cubicBezTo>
                  <a:cubicBezTo>
                    <a:pt x="16732" y="9490"/>
                    <a:pt x="16732" y="9490"/>
                    <a:pt x="16732" y="9490"/>
                  </a:cubicBezTo>
                  <a:cubicBezTo>
                    <a:pt x="16732" y="9490"/>
                    <a:pt x="16732" y="9490"/>
                    <a:pt x="16732" y="9490"/>
                  </a:cubicBezTo>
                  <a:cubicBezTo>
                    <a:pt x="11637" y="9490"/>
                    <a:pt x="11637" y="9490"/>
                    <a:pt x="11637" y="9490"/>
                  </a:cubicBezTo>
                  <a:cubicBezTo>
                    <a:pt x="11941" y="8854"/>
                    <a:pt x="11941" y="8854"/>
                    <a:pt x="11941" y="8854"/>
                  </a:cubicBezTo>
                  <a:cubicBezTo>
                    <a:pt x="12854" y="6472"/>
                    <a:pt x="13310" y="4566"/>
                    <a:pt x="13310" y="3097"/>
                  </a:cubicBezTo>
                  <a:cubicBezTo>
                    <a:pt x="13310" y="1985"/>
                    <a:pt x="13158" y="1310"/>
                    <a:pt x="12777" y="1112"/>
                  </a:cubicBezTo>
                  <a:cubicBezTo>
                    <a:pt x="12435" y="913"/>
                    <a:pt x="12131" y="834"/>
                    <a:pt x="11903" y="834"/>
                  </a:cubicBezTo>
                  <a:cubicBezTo>
                    <a:pt x="11789" y="834"/>
                    <a:pt x="11637" y="874"/>
                    <a:pt x="11446" y="993"/>
                  </a:cubicBezTo>
                  <a:cubicBezTo>
                    <a:pt x="11256" y="1112"/>
                    <a:pt x="11142" y="1231"/>
                    <a:pt x="11142" y="1390"/>
                  </a:cubicBezTo>
                  <a:cubicBezTo>
                    <a:pt x="11142" y="1628"/>
                    <a:pt x="11142" y="1946"/>
                    <a:pt x="11104" y="2422"/>
                  </a:cubicBezTo>
                  <a:cubicBezTo>
                    <a:pt x="11066" y="2938"/>
                    <a:pt x="10952" y="3454"/>
                    <a:pt x="10800" y="4090"/>
                  </a:cubicBezTo>
                  <a:cubicBezTo>
                    <a:pt x="10648" y="4725"/>
                    <a:pt x="10382" y="5360"/>
                    <a:pt x="10077" y="5996"/>
                  </a:cubicBezTo>
                  <a:cubicBezTo>
                    <a:pt x="9773" y="6671"/>
                    <a:pt x="9317" y="7226"/>
                    <a:pt x="8785" y="7703"/>
                  </a:cubicBezTo>
                  <a:cubicBezTo>
                    <a:pt x="8214" y="8179"/>
                    <a:pt x="7720" y="8616"/>
                    <a:pt x="7377" y="8934"/>
                  </a:cubicBezTo>
                  <a:cubicBezTo>
                    <a:pt x="6997" y="9251"/>
                    <a:pt x="6617" y="9529"/>
                    <a:pt x="6313" y="9728"/>
                  </a:cubicBezTo>
                  <a:cubicBezTo>
                    <a:pt x="5970" y="9926"/>
                    <a:pt x="5628" y="10085"/>
                    <a:pt x="5286" y="10204"/>
                  </a:cubicBezTo>
                  <a:cubicBezTo>
                    <a:pt x="4982" y="10284"/>
                    <a:pt x="4639" y="10363"/>
                    <a:pt x="4259" y="10363"/>
                  </a:cubicBezTo>
                  <a:cubicBezTo>
                    <a:pt x="3993" y="10363"/>
                    <a:pt x="3727" y="10363"/>
                    <a:pt x="3385" y="10363"/>
                  </a:cubicBezTo>
                  <a:cubicBezTo>
                    <a:pt x="3080" y="10363"/>
                    <a:pt x="2776" y="10363"/>
                    <a:pt x="2434" y="10363"/>
                  </a:cubicBezTo>
                  <a:cubicBezTo>
                    <a:pt x="2130" y="10363"/>
                    <a:pt x="1863" y="10363"/>
                    <a:pt x="1559" y="10363"/>
                  </a:cubicBezTo>
                  <a:cubicBezTo>
                    <a:pt x="1293" y="10363"/>
                    <a:pt x="1065" y="10363"/>
                    <a:pt x="837" y="10363"/>
                  </a:cubicBezTo>
                  <a:cubicBezTo>
                    <a:pt x="837" y="18741"/>
                    <a:pt x="837" y="18741"/>
                    <a:pt x="837" y="18741"/>
                  </a:cubicBezTo>
                  <a:cubicBezTo>
                    <a:pt x="4525" y="18741"/>
                    <a:pt x="4525" y="18741"/>
                    <a:pt x="4525" y="18741"/>
                  </a:cubicBezTo>
                  <a:cubicBezTo>
                    <a:pt x="4754" y="18741"/>
                    <a:pt x="5058" y="18821"/>
                    <a:pt x="5438" y="18940"/>
                  </a:cubicBezTo>
                  <a:cubicBezTo>
                    <a:pt x="5818" y="19099"/>
                    <a:pt x="6275" y="19297"/>
                    <a:pt x="6845" y="19535"/>
                  </a:cubicBezTo>
                  <a:cubicBezTo>
                    <a:pt x="7111" y="19694"/>
                    <a:pt x="7377" y="19853"/>
                    <a:pt x="7720" y="19972"/>
                  </a:cubicBezTo>
                  <a:cubicBezTo>
                    <a:pt x="8024" y="20131"/>
                    <a:pt x="8328" y="20290"/>
                    <a:pt x="8632" y="20369"/>
                  </a:cubicBezTo>
                  <a:cubicBezTo>
                    <a:pt x="8937" y="20488"/>
                    <a:pt x="9241" y="20568"/>
                    <a:pt x="9507" y="20647"/>
                  </a:cubicBezTo>
                  <a:cubicBezTo>
                    <a:pt x="9773" y="20766"/>
                    <a:pt x="10001" y="20806"/>
                    <a:pt x="10192" y="20806"/>
                  </a:cubicBezTo>
                  <a:cubicBezTo>
                    <a:pt x="15706" y="20806"/>
                    <a:pt x="15706" y="20806"/>
                    <a:pt x="15706" y="20806"/>
                  </a:cubicBezTo>
                  <a:cubicBezTo>
                    <a:pt x="16732" y="20806"/>
                    <a:pt x="16732" y="20806"/>
                    <a:pt x="16732" y="20806"/>
                  </a:cubicBezTo>
                  <a:cubicBezTo>
                    <a:pt x="16923" y="20806"/>
                    <a:pt x="17075" y="20766"/>
                    <a:pt x="17189" y="20687"/>
                  </a:cubicBezTo>
                  <a:cubicBezTo>
                    <a:pt x="17303" y="20607"/>
                    <a:pt x="17417" y="20528"/>
                    <a:pt x="17531" y="20449"/>
                  </a:cubicBezTo>
                  <a:cubicBezTo>
                    <a:pt x="17645" y="20369"/>
                    <a:pt x="17721" y="20250"/>
                    <a:pt x="17759" y="20131"/>
                  </a:cubicBezTo>
                  <a:cubicBezTo>
                    <a:pt x="17797" y="19972"/>
                    <a:pt x="17835" y="19853"/>
                    <a:pt x="17835" y="19694"/>
                  </a:cubicBezTo>
                  <a:cubicBezTo>
                    <a:pt x="17835" y="19535"/>
                    <a:pt x="17797" y="19376"/>
                    <a:pt x="17759" y="19257"/>
                  </a:cubicBezTo>
                  <a:cubicBezTo>
                    <a:pt x="17721" y="19138"/>
                    <a:pt x="17645" y="19019"/>
                    <a:pt x="17531" y="18940"/>
                  </a:cubicBezTo>
                  <a:cubicBezTo>
                    <a:pt x="17417" y="18821"/>
                    <a:pt x="17303" y="18741"/>
                    <a:pt x="17189" y="18701"/>
                  </a:cubicBezTo>
                  <a:cubicBezTo>
                    <a:pt x="17075" y="18662"/>
                    <a:pt x="16923" y="18622"/>
                    <a:pt x="16732" y="18622"/>
                  </a:cubicBezTo>
                  <a:cubicBezTo>
                    <a:pt x="16656" y="18622"/>
                    <a:pt x="16656" y="18622"/>
                    <a:pt x="16656" y="18622"/>
                  </a:cubicBezTo>
                  <a:cubicBezTo>
                    <a:pt x="16656" y="17749"/>
                    <a:pt x="16656" y="17749"/>
                    <a:pt x="16656" y="17749"/>
                  </a:cubicBezTo>
                  <a:cubicBezTo>
                    <a:pt x="17797" y="17749"/>
                    <a:pt x="17797" y="17749"/>
                    <a:pt x="17797" y="17749"/>
                  </a:cubicBezTo>
                  <a:cubicBezTo>
                    <a:pt x="17911" y="17749"/>
                    <a:pt x="18063" y="17709"/>
                    <a:pt x="18177" y="17669"/>
                  </a:cubicBezTo>
                  <a:cubicBezTo>
                    <a:pt x="18292" y="17629"/>
                    <a:pt x="18444" y="17550"/>
                    <a:pt x="18520" y="17431"/>
                  </a:cubicBezTo>
                  <a:cubicBezTo>
                    <a:pt x="18596" y="17312"/>
                    <a:pt x="18672" y="17193"/>
                    <a:pt x="18710" y="17074"/>
                  </a:cubicBezTo>
                  <a:cubicBezTo>
                    <a:pt x="18786" y="16915"/>
                    <a:pt x="18824" y="16796"/>
                    <a:pt x="18824" y="16637"/>
                  </a:cubicBezTo>
                  <a:cubicBezTo>
                    <a:pt x="18824" y="16518"/>
                    <a:pt x="18786" y="16399"/>
                    <a:pt x="18710" y="16240"/>
                  </a:cubicBezTo>
                  <a:cubicBezTo>
                    <a:pt x="18672" y="16121"/>
                    <a:pt x="18596" y="16001"/>
                    <a:pt x="18520" y="15882"/>
                  </a:cubicBezTo>
                  <a:cubicBezTo>
                    <a:pt x="18444" y="15803"/>
                    <a:pt x="18292" y="15763"/>
                    <a:pt x="18177" y="15684"/>
                  </a:cubicBezTo>
                  <a:cubicBezTo>
                    <a:pt x="18063" y="15604"/>
                    <a:pt x="17911" y="15565"/>
                    <a:pt x="17797" y="15565"/>
                  </a:cubicBezTo>
                  <a:cubicBezTo>
                    <a:pt x="17417" y="15565"/>
                    <a:pt x="17417" y="15565"/>
                    <a:pt x="17417" y="15565"/>
                  </a:cubicBezTo>
                  <a:cubicBezTo>
                    <a:pt x="17417" y="14691"/>
                    <a:pt x="17417" y="14691"/>
                    <a:pt x="17417" y="14691"/>
                  </a:cubicBezTo>
                  <a:cubicBezTo>
                    <a:pt x="18672" y="14691"/>
                    <a:pt x="18672" y="14691"/>
                    <a:pt x="18672" y="14691"/>
                  </a:cubicBezTo>
                  <a:cubicBezTo>
                    <a:pt x="18824" y="14691"/>
                    <a:pt x="18938" y="14651"/>
                    <a:pt x="19052" y="14612"/>
                  </a:cubicBezTo>
                  <a:cubicBezTo>
                    <a:pt x="19204" y="14572"/>
                    <a:pt x="19318" y="14493"/>
                    <a:pt x="19432" y="14374"/>
                  </a:cubicBezTo>
                  <a:cubicBezTo>
                    <a:pt x="19508" y="14294"/>
                    <a:pt x="19585" y="14175"/>
                    <a:pt x="19661" y="14016"/>
                  </a:cubicBezTo>
                  <a:cubicBezTo>
                    <a:pt x="19737" y="13897"/>
                    <a:pt x="19775" y="13738"/>
                    <a:pt x="19775" y="13619"/>
                  </a:cubicBezTo>
                  <a:cubicBezTo>
                    <a:pt x="19775" y="13421"/>
                    <a:pt x="19737" y="13262"/>
                    <a:pt x="19661" y="13143"/>
                  </a:cubicBezTo>
                  <a:cubicBezTo>
                    <a:pt x="19585" y="12984"/>
                    <a:pt x="19508" y="12904"/>
                    <a:pt x="19432" y="12825"/>
                  </a:cubicBezTo>
                  <a:cubicBezTo>
                    <a:pt x="19318" y="12746"/>
                    <a:pt x="19204" y="12626"/>
                    <a:pt x="19052" y="12587"/>
                  </a:cubicBezTo>
                  <a:cubicBezTo>
                    <a:pt x="18938" y="12507"/>
                    <a:pt x="18824" y="12468"/>
                    <a:pt x="18672" y="12468"/>
                  </a:cubicBezTo>
                  <a:cubicBezTo>
                    <a:pt x="18292" y="12468"/>
                    <a:pt x="18292" y="12468"/>
                    <a:pt x="18292" y="12468"/>
                  </a:cubicBezTo>
                  <a:cubicBezTo>
                    <a:pt x="18292" y="11594"/>
                    <a:pt x="18292" y="11594"/>
                    <a:pt x="18292" y="11594"/>
                  </a:cubicBezTo>
                  <a:lnTo>
                    <a:pt x="19699" y="11594"/>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59" name="Shape 3950">
              <a:extLst>
                <a:ext uri="{FF2B5EF4-FFF2-40B4-BE49-F238E27FC236}">
                  <a16:creationId xmlns:a16="http://schemas.microsoft.com/office/drawing/2014/main" id="{83CC8E98-C628-4F0A-BB60-765D5AF7F0F1}"/>
                </a:ext>
              </a:extLst>
            </p:cNvPr>
            <p:cNvSpPr/>
            <p:nvPr/>
          </p:nvSpPr>
          <p:spPr>
            <a:xfrm>
              <a:off x="7840074" y="3293512"/>
              <a:ext cx="249764" cy="249764"/>
            </a:xfrm>
            <a:custGeom>
              <a:avLst/>
              <a:gdLst/>
              <a:ahLst/>
              <a:cxnLst>
                <a:cxn ang="0">
                  <a:pos x="wd2" y="hd2"/>
                </a:cxn>
                <a:cxn ang="5400000">
                  <a:pos x="wd2" y="hd2"/>
                </a:cxn>
                <a:cxn ang="10800000">
                  <a:pos x="wd2" y="hd2"/>
                </a:cxn>
                <a:cxn ang="16200000">
                  <a:pos x="wd2" y="hd2"/>
                </a:cxn>
              </a:cxnLst>
              <a:rect l="0" t="0" r="r" b="b"/>
              <a:pathLst>
                <a:path w="21600" h="21600" extrusionOk="0">
                  <a:moveTo>
                    <a:pt x="10820" y="0"/>
                  </a:moveTo>
                  <a:cubicBezTo>
                    <a:pt x="12281" y="0"/>
                    <a:pt x="13663" y="276"/>
                    <a:pt x="15005" y="869"/>
                  </a:cubicBezTo>
                  <a:cubicBezTo>
                    <a:pt x="16309" y="1422"/>
                    <a:pt x="17454" y="2211"/>
                    <a:pt x="18401" y="3199"/>
                  </a:cubicBezTo>
                  <a:cubicBezTo>
                    <a:pt x="19428" y="4146"/>
                    <a:pt x="20178" y="5291"/>
                    <a:pt x="20771" y="6595"/>
                  </a:cubicBezTo>
                  <a:cubicBezTo>
                    <a:pt x="21324" y="7937"/>
                    <a:pt x="21600" y="9319"/>
                    <a:pt x="21600" y="10780"/>
                  </a:cubicBezTo>
                  <a:cubicBezTo>
                    <a:pt x="21600" y="12281"/>
                    <a:pt x="21324" y="13663"/>
                    <a:pt x="20771" y="15005"/>
                  </a:cubicBezTo>
                  <a:cubicBezTo>
                    <a:pt x="20178" y="16309"/>
                    <a:pt x="19428" y="17454"/>
                    <a:pt x="18401" y="18401"/>
                  </a:cubicBezTo>
                  <a:cubicBezTo>
                    <a:pt x="17454" y="19389"/>
                    <a:pt x="16309" y="20178"/>
                    <a:pt x="15005" y="20731"/>
                  </a:cubicBezTo>
                  <a:cubicBezTo>
                    <a:pt x="13663" y="21324"/>
                    <a:pt x="12281" y="21600"/>
                    <a:pt x="10820" y="21600"/>
                  </a:cubicBezTo>
                  <a:cubicBezTo>
                    <a:pt x="9280" y="21600"/>
                    <a:pt x="7898" y="21324"/>
                    <a:pt x="6595" y="20731"/>
                  </a:cubicBezTo>
                  <a:cubicBezTo>
                    <a:pt x="5291" y="20178"/>
                    <a:pt x="4146" y="19389"/>
                    <a:pt x="3159" y="18401"/>
                  </a:cubicBezTo>
                  <a:cubicBezTo>
                    <a:pt x="2172" y="17454"/>
                    <a:pt x="1422" y="16309"/>
                    <a:pt x="869" y="15005"/>
                  </a:cubicBezTo>
                  <a:cubicBezTo>
                    <a:pt x="276" y="13663"/>
                    <a:pt x="0" y="12281"/>
                    <a:pt x="0" y="10780"/>
                  </a:cubicBezTo>
                  <a:cubicBezTo>
                    <a:pt x="0" y="9319"/>
                    <a:pt x="276" y="7937"/>
                    <a:pt x="869" y="6595"/>
                  </a:cubicBezTo>
                  <a:cubicBezTo>
                    <a:pt x="1422" y="5291"/>
                    <a:pt x="2172" y="4146"/>
                    <a:pt x="3159" y="3199"/>
                  </a:cubicBezTo>
                  <a:cubicBezTo>
                    <a:pt x="4146" y="2211"/>
                    <a:pt x="5291" y="1422"/>
                    <a:pt x="6595" y="869"/>
                  </a:cubicBezTo>
                  <a:cubicBezTo>
                    <a:pt x="7898" y="276"/>
                    <a:pt x="9280" y="0"/>
                    <a:pt x="10820" y="0"/>
                  </a:cubicBezTo>
                  <a:close/>
                  <a:moveTo>
                    <a:pt x="10820" y="20731"/>
                  </a:moveTo>
                  <a:cubicBezTo>
                    <a:pt x="12162" y="20731"/>
                    <a:pt x="13465" y="20455"/>
                    <a:pt x="14650" y="19941"/>
                  </a:cubicBezTo>
                  <a:cubicBezTo>
                    <a:pt x="15874" y="19428"/>
                    <a:pt x="16901" y="18717"/>
                    <a:pt x="17809" y="17809"/>
                  </a:cubicBezTo>
                  <a:cubicBezTo>
                    <a:pt x="18678" y="16901"/>
                    <a:pt x="19389" y="15874"/>
                    <a:pt x="19941" y="14650"/>
                  </a:cubicBezTo>
                  <a:cubicBezTo>
                    <a:pt x="20455" y="13465"/>
                    <a:pt x="20731" y="12162"/>
                    <a:pt x="20731" y="10780"/>
                  </a:cubicBezTo>
                  <a:cubicBezTo>
                    <a:pt x="20731" y="9438"/>
                    <a:pt x="20455" y="8135"/>
                    <a:pt x="19941" y="6950"/>
                  </a:cubicBezTo>
                  <a:cubicBezTo>
                    <a:pt x="19389" y="5726"/>
                    <a:pt x="18678" y="4699"/>
                    <a:pt x="17809" y="3791"/>
                  </a:cubicBezTo>
                  <a:cubicBezTo>
                    <a:pt x="16901" y="2883"/>
                    <a:pt x="15874" y="2172"/>
                    <a:pt x="14650" y="1659"/>
                  </a:cubicBezTo>
                  <a:cubicBezTo>
                    <a:pt x="13465" y="1145"/>
                    <a:pt x="12162" y="869"/>
                    <a:pt x="10820" y="869"/>
                  </a:cubicBezTo>
                  <a:cubicBezTo>
                    <a:pt x="9438" y="869"/>
                    <a:pt x="8135" y="1145"/>
                    <a:pt x="6950" y="1659"/>
                  </a:cubicBezTo>
                  <a:cubicBezTo>
                    <a:pt x="5765" y="2172"/>
                    <a:pt x="4699" y="2883"/>
                    <a:pt x="3751" y="3791"/>
                  </a:cubicBezTo>
                  <a:cubicBezTo>
                    <a:pt x="2883" y="4699"/>
                    <a:pt x="2172" y="5726"/>
                    <a:pt x="1659" y="6950"/>
                  </a:cubicBezTo>
                  <a:cubicBezTo>
                    <a:pt x="1145" y="8135"/>
                    <a:pt x="869" y="9438"/>
                    <a:pt x="869" y="10780"/>
                  </a:cubicBezTo>
                  <a:cubicBezTo>
                    <a:pt x="869" y="12162"/>
                    <a:pt x="1145" y="13465"/>
                    <a:pt x="1659" y="14650"/>
                  </a:cubicBezTo>
                  <a:cubicBezTo>
                    <a:pt x="2172" y="15874"/>
                    <a:pt x="2883" y="16901"/>
                    <a:pt x="3751" y="17809"/>
                  </a:cubicBezTo>
                  <a:cubicBezTo>
                    <a:pt x="4699" y="18717"/>
                    <a:pt x="5765" y="19428"/>
                    <a:pt x="6950" y="19941"/>
                  </a:cubicBezTo>
                  <a:cubicBezTo>
                    <a:pt x="8135" y="20455"/>
                    <a:pt x="9438" y="20731"/>
                    <a:pt x="10820" y="20731"/>
                  </a:cubicBezTo>
                  <a:close/>
                  <a:moveTo>
                    <a:pt x="5923" y="10385"/>
                  </a:moveTo>
                  <a:cubicBezTo>
                    <a:pt x="16427" y="10385"/>
                    <a:pt x="16427" y="10385"/>
                    <a:pt x="16427" y="10385"/>
                  </a:cubicBezTo>
                  <a:cubicBezTo>
                    <a:pt x="16427" y="11215"/>
                    <a:pt x="16427" y="11215"/>
                    <a:pt x="16427" y="11215"/>
                  </a:cubicBezTo>
                  <a:cubicBezTo>
                    <a:pt x="5923" y="11215"/>
                    <a:pt x="5923" y="11215"/>
                    <a:pt x="5923" y="11215"/>
                  </a:cubicBezTo>
                  <a:cubicBezTo>
                    <a:pt x="10148" y="15440"/>
                    <a:pt x="10148" y="15440"/>
                    <a:pt x="10148" y="15440"/>
                  </a:cubicBezTo>
                  <a:cubicBezTo>
                    <a:pt x="9517" y="16032"/>
                    <a:pt x="9517" y="16032"/>
                    <a:pt x="9517" y="16032"/>
                  </a:cubicBezTo>
                  <a:cubicBezTo>
                    <a:pt x="4265" y="10780"/>
                    <a:pt x="4265" y="10780"/>
                    <a:pt x="4265" y="10780"/>
                  </a:cubicBezTo>
                  <a:cubicBezTo>
                    <a:pt x="9517" y="5568"/>
                    <a:pt x="9517" y="5568"/>
                    <a:pt x="9517" y="5568"/>
                  </a:cubicBezTo>
                  <a:cubicBezTo>
                    <a:pt x="10148" y="6160"/>
                    <a:pt x="10148" y="6160"/>
                    <a:pt x="10148" y="6160"/>
                  </a:cubicBezTo>
                  <a:lnTo>
                    <a:pt x="5923" y="10385"/>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60" name="Shape 3951">
              <a:extLst>
                <a:ext uri="{FF2B5EF4-FFF2-40B4-BE49-F238E27FC236}">
                  <a16:creationId xmlns:a16="http://schemas.microsoft.com/office/drawing/2014/main" id="{1627B256-2077-4242-888F-297D8BE62D40}"/>
                </a:ext>
              </a:extLst>
            </p:cNvPr>
            <p:cNvSpPr/>
            <p:nvPr/>
          </p:nvSpPr>
          <p:spPr>
            <a:xfrm>
              <a:off x="8519161" y="3283354"/>
              <a:ext cx="138625" cy="270079"/>
            </a:xfrm>
            <a:custGeom>
              <a:avLst/>
              <a:gdLst/>
              <a:ahLst/>
              <a:cxnLst>
                <a:cxn ang="0">
                  <a:pos x="wd2" y="hd2"/>
                </a:cxn>
                <a:cxn ang="5400000">
                  <a:pos x="wd2" y="hd2"/>
                </a:cxn>
                <a:cxn ang="10800000">
                  <a:pos x="wd2" y="hd2"/>
                </a:cxn>
                <a:cxn ang="16200000">
                  <a:pos x="wd2" y="hd2"/>
                </a:cxn>
              </a:cxnLst>
              <a:rect l="0" t="0" r="r" b="b"/>
              <a:pathLst>
                <a:path w="21600" h="21600" extrusionOk="0">
                  <a:moveTo>
                    <a:pt x="21600" y="5628"/>
                  </a:moveTo>
                  <a:cubicBezTo>
                    <a:pt x="21600" y="6213"/>
                    <a:pt x="21388" y="6798"/>
                    <a:pt x="21106" y="7310"/>
                  </a:cubicBezTo>
                  <a:cubicBezTo>
                    <a:pt x="20753" y="7858"/>
                    <a:pt x="20259" y="8370"/>
                    <a:pt x="19624" y="8808"/>
                  </a:cubicBezTo>
                  <a:cubicBezTo>
                    <a:pt x="19059" y="9247"/>
                    <a:pt x="18282" y="9649"/>
                    <a:pt x="17435" y="9978"/>
                  </a:cubicBezTo>
                  <a:cubicBezTo>
                    <a:pt x="16588" y="10343"/>
                    <a:pt x="15671" y="10599"/>
                    <a:pt x="14682" y="10782"/>
                  </a:cubicBezTo>
                  <a:cubicBezTo>
                    <a:pt x="18424" y="12792"/>
                    <a:pt x="18424" y="12792"/>
                    <a:pt x="18424" y="12792"/>
                  </a:cubicBezTo>
                  <a:cubicBezTo>
                    <a:pt x="14612" y="14802"/>
                    <a:pt x="14612" y="14802"/>
                    <a:pt x="14612" y="14802"/>
                  </a:cubicBezTo>
                  <a:cubicBezTo>
                    <a:pt x="14612" y="16374"/>
                    <a:pt x="14612" y="16374"/>
                    <a:pt x="14612" y="16374"/>
                  </a:cubicBezTo>
                  <a:cubicBezTo>
                    <a:pt x="17012" y="17616"/>
                    <a:pt x="17012" y="17616"/>
                    <a:pt x="17012" y="17616"/>
                  </a:cubicBezTo>
                  <a:cubicBezTo>
                    <a:pt x="14612" y="18786"/>
                    <a:pt x="14612" y="18786"/>
                    <a:pt x="14612" y="18786"/>
                  </a:cubicBezTo>
                  <a:cubicBezTo>
                    <a:pt x="14612" y="21600"/>
                    <a:pt x="14612" y="21600"/>
                    <a:pt x="14612" y="21600"/>
                  </a:cubicBezTo>
                  <a:cubicBezTo>
                    <a:pt x="6847" y="21600"/>
                    <a:pt x="6847" y="21600"/>
                    <a:pt x="6847" y="21600"/>
                  </a:cubicBezTo>
                  <a:cubicBezTo>
                    <a:pt x="6847" y="10782"/>
                    <a:pt x="6847" y="10782"/>
                    <a:pt x="6847" y="10782"/>
                  </a:cubicBezTo>
                  <a:cubicBezTo>
                    <a:pt x="5859" y="10599"/>
                    <a:pt x="4941" y="10343"/>
                    <a:pt x="4094" y="9978"/>
                  </a:cubicBezTo>
                  <a:cubicBezTo>
                    <a:pt x="3247" y="9649"/>
                    <a:pt x="2541" y="9247"/>
                    <a:pt x="1906" y="8808"/>
                  </a:cubicBezTo>
                  <a:cubicBezTo>
                    <a:pt x="1271" y="8370"/>
                    <a:pt x="847" y="7858"/>
                    <a:pt x="494" y="7310"/>
                  </a:cubicBezTo>
                  <a:cubicBezTo>
                    <a:pt x="141" y="6798"/>
                    <a:pt x="0" y="6213"/>
                    <a:pt x="0" y="5628"/>
                  </a:cubicBezTo>
                  <a:cubicBezTo>
                    <a:pt x="0" y="4861"/>
                    <a:pt x="282" y="4130"/>
                    <a:pt x="776" y="3436"/>
                  </a:cubicBezTo>
                  <a:cubicBezTo>
                    <a:pt x="1341" y="2778"/>
                    <a:pt x="2118" y="2156"/>
                    <a:pt x="3106" y="1645"/>
                  </a:cubicBezTo>
                  <a:cubicBezTo>
                    <a:pt x="4094" y="1170"/>
                    <a:pt x="5224" y="768"/>
                    <a:pt x="6565" y="439"/>
                  </a:cubicBezTo>
                  <a:cubicBezTo>
                    <a:pt x="7835" y="146"/>
                    <a:pt x="9247" y="0"/>
                    <a:pt x="10729" y="0"/>
                  </a:cubicBezTo>
                  <a:cubicBezTo>
                    <a:pt x="12282" y="0"/>
                    <a:pt x="13694" y="146"/>
                    <a:pt x="15035" y="439"/>
                  </a:cubicBezTo>
                  <a:cubicBezTo>
                    <a:pt x="16306" y="768"/>
                    <a:pt x="17435" y="1170"/>
                    <a:pt x="18424" y="1645"/>
                  </a:cubicBezTo>
                  <a:cubicBezTo>
                    <a:pt x="19412" y="2156"/>
                    <a:pt x="20188" y="2778"/>
                    <a:pt x="20753" y="3436"/>
                  </a:cubicBezTo>
                  <a:cubicBezTo>
                    <a:pt x="21318" y="4130"/>
                    <a:pt x="21600" y="4861"/>
                    <a:pt x="21600" y="5628"/>
                  </a:cubicBezTo>
                  <a:close/>
                  <a:moveTo>
                    <a:pt x="14118" y="10087"/>
                  </a:moveTo>
                  <a:cubicBezTo>
                    <a:pt x="14965" y="9905"/>
                    <a:pt x="15812" y="9649"/>
                    <a:pt x="16518" y="9356"/>
                  </a:cubicBezTo>
                  <a:cubicBezTo>
                    <a:pt x="17224" y="9064"/>
                    <a:pt x="17929" y="8698"/>
                    <a:pt x="18424" y="8333"/>
                  </a:cubicBezTo>
                  <a:cubicBezTo>
                    <a:pt x="18918" y="7931"/>
                    <a:pt x="19341" y="7529"/>
                    <a:pt x="19624" y="7054"/>
                  </a:cubicBezTo>
                  <a:cubicBezTo>
                    <a:pt x="19906" y="6615"/>
                    <a:pt x="20047" y="6104"/>
                    <a:pt x="20047" y="5628"/>
                  </a:cubicBezTo>
                  <a:cubicBezTo>
                    <a:pt x="20047" y="4934"/>
                    <a:pt x="19765" y="4313"/>
                    <a:pt x="19271" y="3728"/>
                  </a:cubicBezTo>
                  <a:cubicBezTo>
                    <a:pt x="18776" y="3143"/>
                    <a:pt x="18141" y="2631"/>
                    <a:pt x="17365" y="2229"/>
                  </a:cubicBezTo>
                  <a:cubicBezTo>
                    <a:pt x="16518" y="1791"/>
                    <a:pt x="15529" y="1425"/>
                    <a:pt x="14329" y="1170"/>
                  </a:cubicBezTo>
                  <a:cubicBezTo>
                    <a:pt x="13200" y="914"/>
                    <a:pt x="12000" y="804"/>
                    <a:pt x="10729" y="804"/>
                  </a:cubicBezTo>
                  <a:cubicBezTo>
                    <a:pt x="9529" y="804"/>
                    <a:pt x="8329" y="914"/>
                    <a:pt x="7200" y="1170"/>
                  </a:cubicBezTo>
                  <a:cubicBezTo>
                    <a:pt x="6071" y="1425"/>
                    <a:pt x="5082" y="1791"/>
                    <a:pt x="4235" y="2229"/>
                  </a:cubicBezTo>
                  <a:cubicBezTo>
                    <a:pt x="3388" y="2631"/>
                    <a:pt x="2753" y="3143"/>
                    <a:pt x="2259" y="3728"/>
                  </a:cubicBezTo>
                  <a:cubicBezTo>
                    <a:pt x="1765" y="4313"/>
                    <a:pt x="1553" y="4934"/>
                    <a:pt x="1553" y="5628"/>
                  </a:cubicBezTo>
                  <a:cubicBezTo>
                    <a:pt x="1553" y="6104"/>
                    <a:pt x="1694" y="6615"/>
                    <a:pt x="1976" y="7054"/>
                  </a:cubicBezTo>
                  <a:cubicBezTo>
                    <a:pt x="2259" y="7529"/>
                    <a:pt x="2612" y="7931"/>
                    <a:pt x="3106" y="8333"/>
                  </a:cubicBezTo>
                  <a:cubicBezTo>
                    <a:pt x="3671" y="8698"/>
                    <a:pt x="4306" y="9064"/>
                    <a:pt x="5012" y="9356"/>
                  </a:cubicBezTo>
                  <a:cubicBezTo>
                    <a:pt x="5788" y="9649"/>
                    <a:pt x="6565" y="9905"/>
                    <a:pt x="7412" y="10087"/>
                  </a:cubicBezTo>
                  <a:cubicBezTo>
                    <a:pt x="8400" y="10270"/>
                    <a:pt x="8400" y="10270"/>
                    <a:pt x="8400" y="10270"/>
                  </a:cubicBezTo>
                  <a:cubicBezTo>
                    <a:pt x="8400" y="20796"/>
                    <a:pt x="8400" y="20796"/>
                    <a:pt x="8400" y="20796"/>
                  </a:cubicBezTo>
                  <a:cubicBezTo>
                    <a:pt x="13059" y="20796"/>
                    <a:pt x="13059" y="20796"/>
                    <a:pt x="13059" y="20796"/>
                  </a:cubicBezTo>
                  <a:cubicBezTo>
                    <a:pt x="13059" y="18457"/>
                    <a:pt x="13059" y="18457"/>
                    <a:pt x="13059" y="18457"/>
                  </a:cubicBezTo>
                  <a:cubicBezTo>
                    <a:pt x="14753" y="17616"/>
                    <a:pt x="14753" y="17616"/>
                    <a:pt x="14753" y="17616"/>
                  </a:cubicBezTo>
                  <a:cubicBezTo>
                    <a:pt x="13059" y="16703"/>
                    <a:pt x="13059" y="16703"/>
                    <a:pt x="13059" y="16703"/>
                  </a:cubicBezTo>
                  <a:cubicBezTo>
                    <a:pt x="13059" y="14473"/>
                    <a:pt x="13059" y="14473"/>
                    <a:pt x="13059" y="14473"/>
                  </a:cubicBezTo>
                  <a:cubicBezTo>
                    <a:pt x="16306" y="12792"/>
                    <a:pt x="16306" y="12792"/>
                    <a:pt x="16306" y="12792"/>
                  </a:cubicBezTo>
                  <a:cubicBezTo>
                    <a:pt x="13059" y="11147"/>
                    <a:pt x="13059" y="11147"/>
                    <a:pt x="13059" y="11147"/>
                  </a:cubicBezTo>
                  <a:cubicBezTo>
                    <a:pt x="13059" y="10270"/>
                    <a:pt x="13059" y="10270"/>
                    <a:pt x="13059" y="10270"/>
                  </a:cubicBezTo>
                  <a:lnTo>
                    <a:pt x="14118" y="10087"/>
                  </a:lnTo>
                  <a:close/>
                  <a:moveTo>
                    <a:pt x="10024" y="3216"/>
                  </a:moveTo>
                  <a:cubicBezTo>
                    <a:pt x="10024" y="6432"/>
                    <a:pt x="10024" y="6432"/>
                    <a:pt x="10024" y="6432"/>
                  </a:cubicBezTo>
                  <a:cubicBezTo>
                    <a:pt x="11576" y="6432"/>
                    <a:pt x="11576" y="6432"/>
                    <a:pt x="11576" y="6432"/>
                  </a:cubicBezTo>
                  <a:cubicBezTo>
                    <a:pt x="11576" y="3216"/>
                    <a:pt x="11576" y="3216"/>
                    <a:pt x="11576" y="3216"/>
                  </a:cubicBezTo>
                  <a:lnTo>
                    <a:pt x="10024" y="3216"/>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61" name="Shape 3952">
              <a:extLst>
                <a:ext uri="{FF2B5EF4-FFF2-40B4-BE49-F238E27FC236}">
                  <a16:creationId xmlns:a16="http://schemas.microsoft.com/office/drawing/2014/main" id="{2CDB5B4F-B50C-4587-8F23-0233C2AF3ED8}"/>
                </a:ext>
              </a:extLst>
            </p:cNvPr>
            <p:cNvSpPr/>
            <p:nvPr/>
          </p:nvSpPr>
          <p:spPr>
            <a:xfrm>
              <a:off x="9072171" y="3287537"/>
              <a:ext cx="279639" cy="261714"/>
            </a:xfrm>
            <a:custGeom>
              <a:avLst/>
              <a:gdLst/>
              <a:ahLst/>
              <a:cxnLst>
                <a:cxn ang="0">
                  <a:pos x="wd2" y="hd2"/>
                </a:cxn>
                <a:cxn ang="5400000">
                  <a:pos x="wd2" y="hd2"/>
                </a:cxn>
                <a:cxn ang="10800000">
                  <a:pos x="wd2" y="hd2"/>
                </a:cxn>
                <a:cxn ang="16200000">
                  <a:pos x="wd2" y="hd2"/>
                </a:cxn>
              </a:cxnLst>
              <a:rect l="0" t="0" r="r" b="b"/>
              <a:pathLst>
                <a:path w="21600" h="21600" extrusionOk="0">
                  <a:moveTo>
                    <a:pt x="15988" y="8255"/>
                  </a:moveTo>
                  <a:cubicBezTo>
                    <a:pt x="16376" y="8255"/>
                    <a:pt x="16906" y="8444"/>
                    <a:pt x="17506" y="8859"/>
                  </a:cubicBezTo>
                  <a:cubicBezTo>
                    <a:pt x="18141" y="9273"/>
                    <a:pt x="18776" y="9914"/>
                    <a:pt x="19376" y="10743"/>
                  </a:cubicBezTo>
                  <a:cubicBezTo>
                    <a:pt x="20012" y="11573"/>
                    <a:pt x="20506" y="12591"/>
                    <a:pt x="20929" y="13835"/>
                  </a:cubicBezTo>
                  <a:cubicBezTo>
                    <a:pt x="21388" y="15079"/>
                    <a:pt x="21600" y="16511"/>
                    <a:pt x="21600" y="18170"/>
                  </a:cubicBezTo>
                  <a:cubicBezTo>
                    <a:pt x="21600" y="19828"/>
                    <a:pt x="21212" y="20808"/>
                    <a:pt x="20506" y="21148"/>
                  </a:cubicBezTo>
                  <a:cubicBezTo>
                    <a:pt x="19800" y="21449"/>
                    <a:pt x="19341" y="21600"/>
                    <a:pt x="19200" y="21600"/>
                  </a:cubicBezTo>
                  <a:cubicBezTo>
                    <a:pt x="18847" y="21600"/>
                    <a:pt x="18529" y="21562"/>
                    <a:pt x="18212" y="21487"/>
                  </a:cubicBezTo>
                  <a:cubicBezTo>
                    <a:pt x="17894" y="21412"/>
                    <a:pt x="17576" y="21261"/>
                    <a:pt x="17259" y="21072"/>
                  </a:cubicBezTo>
                  <a:cubicBezTo>
                    <a:pt x="16941" y="20884"/>
                    <a:pt x="16588" y="20658"/>
                    <a:pt x="16235" y="20356"/>
                  </a:cubicBezTo>
                  <a:cubicBezTo>
                    <a:pt x="15882" y="20092"/>
                    <a:pt x="15529" y="19715"/>
                    <a:pt x="15141" y="19338"/>
                  </a:cubicBezTo>
                  <a:cubicBezTo>
                    <a:pt x="14788" y="18924"/>
                    <a:pt x="14471" y="18584"/>
                    <a:pt x="14188" y="18320"/>
                  </a:cubicBezTo>
                  <a:cubicBezTo>
                    <a:pt x="13906" y="18057"/>
                    <a:pt x="13659" y="17868"/>
                    <a:pt x="13412" y="17717"/>
                  </a:cubicBezTo>
                  <a:cubicBezTo>
                    <a:pt x="13165" y="17566"/>
                    <a:pt x="12918" y="17453"/>
                    <a:pt x="12706" y="17378"/>
                  </a:cubicBezTo>
                  <a:cubicBezTo>
                    <a:pt x="12459" y="17303"/>
                    <a:pt x="12212" y="17265"/>
                    <a:pt x="11929" y="17265"/>
                  </a:cubicBezTo>
                  <a:cubicBezTo>
                    <a:pt x="11718" y="17265"/>
                    <a:pt x="11506" y="17265"/>
                    <a:pt x="11259" y="17265"/>
                  </a:cubicBezTo>
                  <a:cubicBezTo>
                    <a:pt x="11047" y="17265"/>
                    <a:pt x="10906" y="17265"/>
                    <a:pt x="10835" y="17265"/>
                  </a:cubicBezTo>
                  <a:cubicBezTo>
                    <a:pt x="10800" y="17265"/>
                    <a:pt x="10765" y="17265"/>
                    <a:pt x="10729" y="17265"/>
                  </a:cubicBezTo>
                  <a:cubicBezTo>
                    <a:pt x="10694" y="17265"/>
                    <a:pt x="10553" y="17265"/>
                    <a:pt x="10306" y="17265"/>
                  </a:cubicBezTo>
                  <a:cubicBezTo>
                    <a:pt x="10059" y="17265"/>
                    <a:pt x="9847" y="17265"/>
                    <a:pt x="9635" y="17265"/>
                  </a:cubicBezTo>
                  <a:cubicBezTo>
                    <a:pt x="9353" y="17265"/>
                    <a:pt x="9106" y="17303"/>
                    <a:pt x="8894" y="17378"/>
                  </a:cubicBezTo>
                  <a:cubicBezTo>
                    <a:pt x="8647" y="17453"/>
                    <a:pt x="8400" y="17566"/>
                    <a:pt x="8153" y="17717"/>
                  </a:cubicBezTo>
                  <a:cubicBezTo>
                    <a:pt x="7906" y="17868"/>
                    <a:pt x="7659" y="18057"/>
                    <a:pt x="7376" y="18320"/>
                  </a:cubicBezTo>
                  <a:cubicBezTo>
                    <a:pt x="7129" y="18584"/>
                    <a:pt x="6776" y="18924"/>
                    <a:pt x="6424" y="19338"/>
                  </a:cubicBezTo>
                  <a:cubicBezTo>
                    <a:pt x="6071" y="19715"/>
                    <a:pt x="5682" y="20092"/>
                    <a:pt x="5329" y="20356"/>
                  </a:cubicBezTo>
                  <a:cubicBezTo>
                    <a:pt x="4976" y="20658"/>
                    <a:pt x="4659" y="20884"/>
                    <a:pt x="4306" y="21072"/>
                  </a:cubicBezTo>
                  <a:cubicBezTo>
                    <a:pt x="3988" y="21261"/>
                    <a:pt x="3671" y="21412"/>
                    <a:pt x="3353" y="21487"/>
                  </a:cubicBezTo>
                  <a:cubicBezTo>
                    <a:pt x="3035" y="21562"/>
                    <a:pt x="2718" y="21600"/>
                    <a:pt x="2365" y="21600"/>
                  </a:cubicBezTo>
                  <a:cubicBezTo>
                    <a:pt x="2224" y="21600"/>
                    <a:pt x="1800" y="21449"/>
                    <a:pt x="1059" y="21148"/>
                  </a:cubicBezTo>
                  <a:cubicBezTo>
                    <a:pt x="353" y="20808"/>
                    <a:pt x="0" y="19828"/>
                    <a:pt x="0" y="18170"/>
                  </a:cubicBezTo>
                  <a:cubicBezTo>
                    <a:pt x="0" y="16511"/>
                    <a:pt x="212" y="15079"/>
                    <a:pt x="635" y="13835"/>
                  </a:cubicBezTo>
                  <a:cubicBezTo>
                    <a:pt x="1059" y="12591"/>
                    <a:pt x="1588" y="11573"/>
                    <a:pt x="2188" y="10743"/>
                  </a:cubicBezTo>
                  <a:cubicBezTo>
                    <a:pt x="2824" y="9914"/>
                    <a:pt x="3424" y="9273"/>
                    <a:pt x="4059" y="8859"/>
                  </a:cubicBezTo>
                  <a:cubicBezTo>
                    <a:pt x="4694" y="8444"/>
                    <a:pt x="5188" y="8255"/>
                    <a:pt x="5612" y="8255"/>
                  </a:cubicBezTo>
                  <a:cubicBezTo>
                    <a:pt x="5965" y="8255"/>
                    <a:pt x="6353" y="8331"/>
                    <a:pt x="6706" y="8482"/>
                  </a:cubicBezTo>
                  <a:cubicBezTo>
                    <a:pt x="7094" y="8632"/>
                    <a:pt x="7482" y="8783"/>
                    <a:pt x="7835" y="8972"/>
                  </a:cubicBezTo>
                  <a:cubicBezTo>
                    <a:pt x="8259" y="9160"/>
                    <a:pt x="8647" y="9311"/>
                    <a:pt x="9071" y="9499"/>
                  </a:cubicBezTo>
                  <a:cubicBezTo>
                    <a:pt x="9529" y="9688"/>
                    <a:pt x="9953" y="9801"/>
                    <a:pt x="10412" y="9876"/>
                  </a:cubicBezTo>
                  <a:cubicBezTo>
                    <a:pt x="10412" y="9047"/>
                    <a:pt x="10412" y="9047"/>
                    <a:pt x="10412" y="9047"/>
                  </a:cubicBezTo>
                  <a:cubicBezTo>
                    <a:pt x="10412" y="8972"/>
                    <a:pt x="10412" y="8972"/>
                    <a:pt x="10412" y="8972"/>
                  </a:cubicBezTo>
                  <a:cubicBezTo>
                    <a:pt x="10412" y="8406"/>
                    <a:pt x="10518" y="7803"/>
                    <a:pt x="10729" y="7238"/>
                  </a:cubicBezTo>
                  <a:cubicBezTo>
                    <a:pt x="10941" y="6672"/>
                    <a:pt x="11259" y="6145"/>
                    <a:pt x="11647" y="5654"/>
                  </a:cubicBezTo>
                  <a:cubicBezTo>
                    <a:pt x="12035" y="5202"/>
                    <a:pt x="12494" y="4825"/>
                    <a:pt x="13059" y="4524"/>
                  </a:cubicBezTo>
                  <a:cubicBezTo>
                    <a:pt x="13624" y="4260"/>
                    <a:pt x="14259" y="4109"/>
                    <a:pt x="14965" y="4109"/>
                  </a:cubicBezTo>
                  <a:cubicBezTo>
                    <a:pt x="15424" y="4109"/>
                    <a:pt x="15424" y="4109"/>
                    <a:pt x="15424" y="4109"/>
                  </a:cubicBezTo>
                  <a:cubicBezTo>
                    <a:pt x="15847" y="4109"/>
                    <a:pt x="16306" y="4034"/>
                    <a:pt x="16729" y="3845"/>
                  </a:cubicBezTo>
                  <a:cubicBezTo>
                    <a:pt x="17188" y="3619"/>
                    <a:pt x="17576" y="3355"/>
                    <a:pt x="17965" y="2978"/>
                  </a:cubicBezTo>
                  <a:cubicBezTo>
                    <a:pt x="18282" y="2676"/>
                    <a:pt x="18600" y="2262"/>
                    <a:pt x="18847" y="1734"/>
                  </a:cubicBezTo>
                  <a:cubicBezTo>
                    <a:pt x="19059" y="1244"/>
                    <a:pt x="19235" y="641"/>
                    <a:pt x="19306" y="0"/>
                  </a:cubicBezTo>
                  <a:cubicBezTo>
                    <a:pt x="20082" y="0"/>
                    <a:pt x="20082" y="0"/>
                    <a:pt x="20082" y="0"/>
                  </a:cubicBezTo>
                  <a:cubicBezTo>
                    <a:pt x="20012" y="754"/>
                    <a:pt x="19835" y="1432"/>
                    <a:pt x="19553" y="2073"/>
                  </a:cubicBezTo>
                  <a:cubicBezTo>
                    <a:pt x="19235" y="2676"/>
                    <a:pt x="18882" y="3204"/>
                    <a:pt x="18459" y="3619"/>
                  </a:cubicBezTo>
                  <a:cubicBezTo>
                    <a:pt x="18035" y="4071"/>
                    <a:pt x="17541" y="4373"/>
                    <a:pt x="17012" y="4599"/>
                  </a:cubicBezTo>
                  <a:cubicBezTo>
                    <a:pt x="16482" y="4787"/>
                    <a:pt x="15953" y="4901"/>
                    <a:pt x="15424" y="4901"/>
                  </a:cubicBezTo>
                  <a:cubicBezTo>
                    <a:pt x="14965" y="4901"/>
                    <a:pt x="14965" y="4901"/>
                    <a:pt x="14965" y="4901"/>
                  </a:cubicBezTo>
                  <a:cubicBezTo>
                    <a:pt x="14400" y="4901"/>
                    <a:pt x="13871" y="5014"/>
                    <a:pt x="13376" y="5277"/>
                  </a:cubicBezTo>
                  <a:cubicBezTo>
                    <a:pt x="12918" y="5504"/>
                    <a:pt x="12494" y="5843"/>
                    <a:pt x="12176" y="6220"/>
                  </a:cubicBezTo>
                  <a:cubicBezTo>
                    <a:pt x="11859" y="6635"/>
                    <a:pt x="11612" y="7049"/>
                    <a:pt x="11435" y="7577"/>
                  </a:cubicBezTo>
                  <a:cubicBezTo>
                    <a:pt x="11259" y="8067"/>
                    <a:pt x="11153" y="8557"/>
                    <a:pt x="11153" y="9047"/>
                  </a:cubicBezTo>
                  <a:cubicBezTo>
                    <a:pt x="11153" y="9876"/>
                    <a:pt x="11153" y="9876"/>
                    <a:pt x="11153" y="9876"/>
                  </a:cubicBezTo>
                  <a:cubicBezTo>
                    <a:pt x="11612" y="9801"/>
                    <a:pt x="12071" y="9688"/>
                    <a:pt x="12494" y="9499"/>
                  </a:cubicBezTo>
                  <a:cubicBezTo>
                    <a:pt x="12918" y="9311"/>
                    <a:pt x="13306" y="9160"/>
                    <a:pt x="13694" y="8972"/>
                  </a:cubicBezTo>
                  <a:cubicBezTo>
                    <a:pt x="14082" y="8783"/>
                    <a:pt x="14471" y="8632"/>
                    <a:pt x="14859" y="8482"/>
                  </a:cubicBezTo>
                  <a:cubicBezTo>
                    <a:pt x="15247" y="8331"/>
                    <a:pt x="15600" y="8255"/>
                    <a:pt x="15988" y="8255"/>
                  </a:cubicBezTo>
                  <a:close/>
                  <a:moveTo>
                    <a:pt x="19200" y="20771"/>
                  </a:moveTo>
                  <a:cubicBezTo>
                    <a:pt x="19376" y="20771"/>
                    <a:pt x="19694" y="20620"/>
                    <a:pt x="20153" y="20356"/>
                  </a:cubicBezTo>
                  <a:cubicBezTo>
                    <a:pt x="20576" y="20092"/>
                    <a:pt x="20824" y="19376"/>
                    <a:pt x="20824" y="18170"/>
                  </a:cubicBezTo>
                  <a:cubicBezTo>
                    <a:pt x="20824" y="16586"/>
                    <a:pt x="20612" y="15229"/>
                    <a:pt x="20188" y="14098"/>
                  </a:cubicBezTo>
                  <a:cubicBezTo>
                    <a:pt x="19765" y="12930"/>
                    <a:pt x="19306" y="11987"/>
                    <a:pt x="18776" y="11234"/>
                  </a:cubicBezTo>
                  <a:cubicBezTo>
                    <a:pt x="18247" y="10480"/>
                    <a:pt x="17682" y="9914"/>
                    <a:pt x="17153" y="9575"/>
                  </a:cubicBezTo>
                  <a:cubicBezTo>
                    <a:pt x="16624" y="9198"/>
                    <a:pt x="16235" y="9047"/>
                    <a:pt x="15988" y="9047"/>
                  </a:cubicBezTo>
                  <a:cubicBezTo>
                    <a:pt x="15812" y="9047"/>
                    <a:pt x="15671" y="9047"/>
                    <a:pt x="15529" y="9123"/>
                  </a:cubicBezTo>
                  <a:cubicBezTo>
                    <a:pt x="15353" y="9160"/>
                    <a:pt x="15212" y="9198"/>
                    <a:pt x="15071" y="9273"/>
                  </a:cubicBezTo>
                  <a:cubicBezTo>
                    <a:pt x="14894" y="9349"/>
                    <a:pt x="14718" y="9424"/>
                    <a:pt x="14541" y="9499"/>
                  </a:cubicBezTo>
                  <a:cubicBezTo>
                    <a:pt x="14365" y="9575"/>
                    <a:pt x="14188" y="9650"/>
                    <a:pt x="14012" y="9726"/>
                  </a:cubicBezTo>
                  <a:cubicBezTo>
                    <a:pt x="13765" y="9839"/>
                    <a:pt x="13518" y="9990"/>
                    <a:pt x="13271" y="10103"/>
                  </a:cubicBezTo>
                  <a:cubicBezTo>
                    <a:pt x="13024" y="10216"/>
                    <a:pt x="12776" y="10291"/>
                    <a:pt x="12494" y="10366"/>
                  </a:cubicBezTo>
                  <a:cubicBezTo>
                    <a:pt x="12212" y="10442"/>
                    <a:pt x="11929" y="10555"/>
                    <a:pt x="11647" y="10593"/>
                  </a:cubicBezTo>
                  <a:cubicBezTo>
                    <a:pt x="11400" y="10668"/>
                    <a:pt x="11082" y="10706"/>
                    <a:pt x="10800" y="10706"/>
                  </a:cubicBezTo>
                  <a:cubicBezTo>
                    <a:pt x="10482" y="10706"/>
                    <a:pt x="10200" y="10668"/>
                    <a:pt x="9918" y="10593"/>
                  </a:cubicBezTo>
                  <a:cubicBezTo>
                    <a:pt x="9635" y="10555"/>
                    <a:pt x="9353" y="10442"/>
                    <a:pt x="9071" y="10366"/>
                  </a:cubicBezTo>
                  <a:cubicBezTo>
                    <a:pt x="8824" y="10291"/>
                    <a:pt x="8541" y="10216"/>
                    <a:pt x="8294" y="10103"/>
                  </a:cubicBezTo>
                  <a:cubicBezTo>
                    <a:pt x="8047" y="9990"/>
                    <a:pt x="7800" y="9839"/>
                    <a:pt x="7588" y="9726"/>
                  </a:cubicBezTo>
                  <a:cubicBezTo>
                    <a:pt x="7376" y="9650"/>
                    <a:pt x="7200" y="9575"/>
                    <a:pt x="7059" y="9499"/>
                  </a:cubicBezTo>
                  <a:cubicBezTo>
                    <a:pt x="6882" y="9424"/>
                    <a:pt x="6706" y="9349"/>
                    <a:pt x="6529" y="9273"/>
                  </a:cubicBezTo>
                  <a:cubicBezTo>
                    <a:pt x="6353" y="9198"/>
                    <a:pt x="6212" y="9160"/>
                    <a:pt x="6071" y="9123"/>
                  </a:cubicBezTo>
                  <a:cubicBezTo>
                    <a:pt x="5894" y="9047"/>
                    <a:pt x="5753" y="9047"/>
                    <a:pt x="5612" y="9047"/>
                  </a:cubicBezTo>
                  <a:cubicBezTo>
                    <a:pt x="5365" y="9047"/>
                    <a:pt x="4976" y="9198"/>
                    <a:pt x="4412" y="9575"/>
                  </a:cubicBezTo>
                  <a:cubicBezTo>
                    <a:pt x="3882" y="9914"/>
                    <a:pt x="3353" y="10480"/>
                    <a:pt x="2788" y="11234"/>
                  </a:cubicBezTo>
                  <a:cubicBezTo>
                    <a:pt x="2259" y="11987"/>
                    <a:pt x="1800" y="12930"/>
                    <a:pt x="1376" y="14098"/>
                  </a:cubicBezTo>
                  <a:cubicBezTo>
                    <a:pt x="988" y="15229"/>
                    <a:pt x="776" y="16586"/>
                    <a:pt x="776" y="18170"/>
                  </a:cubicBezTo>
                  <a:cubicBezTo>
                    <a:pt x="776" y="19376"/>
                    <a:pt x="988" y="20092"/>
                    <a:pt x="1447" y="20356"/>
                  </a:cubicBezTo>
                  <a:cubicBezTo>
                    <a:pt x="1871" y="20620"/>
                    <a:pt x="2188" y="20771"/>
                    <a:pt x="2365" y="20771"/>
                  </a:cubicBezTo>
                  <a:cubicBezTo>
                    <a:pt x="2647" y="20771"/>
                    <a:pt x="2929" y="20733"/>
                    <a:pt x="3212" y="20658"/>
                  </a:cubicBezTo>
                  <a:cubicBezTo>
                    <a:pt x="3494" y="20582"/>
                    <a:pt x="3741" y="20469"/>
                    <a:pt x="4024" y="20318"/>
                  </a:cubicBezTo>
                  <a:cubicBezTo>
                    <a:pt x="4306" y="20168"/>
                    <a:pt x="4588" y="19941"/>
                    <a:pt x="4906" y="19677"/>
                  </a:cubicBezTo>
                  <a:cubicBezTo>
                    <a:pt x="5224" y="19414"/>
                    <a:pt x="5541" y="19112"/>
                    <a:pt x="5859" y="18735"/>
                  </a:cubicBezTo>
                  <a:cubicBezTo>
                    <a:pt x="6247" y="18358"/>
                    <a:pt x="6565" y="18019"/>
                    <a:pt x="6882" y="17717"/>
                  </a:cubicBezTo>
                  <a:cubicBezTo>
                    <a:pt x="7200" y="17416"/>
                    <a:pt x="7482" y="17190"/>
                    <a:pt x="7765" y="17039"/>
                  </a:cubicBezTo>
                  <a:cubicBezTo>
                    <a:pt x="8047" y="16850"/>
                    <a:pt x="8329" y="16699"/>
                    <a:pt x="8612" y="16586"/>
                  </a:cubicBezTo>
                  <a:cubicBezTo>
                    <a:pt x="8929" y="16473"/>
                    <a:pt x="9282" y="16436"/>
                    <a:pt x="9635" y="16436"/>
                  </a:cubicBezTo>
                  <a:cubicBezTo>
                    <a:pt x="11929" y="16436"/>
                    <a:pt x="11929" y="16436"/>
                    <a:pt x="11929" y="16436"/>
                  </a:cubicBezTo>
                  <a:cubicBezTo>
                    <a:pt x="12318" y="16436"/>
                    <a:pt x="12635" y="16473"/>
                    <a:pt x="12953" y="16586"/>
                  </a:cubicBezTo>
                  <a:cubicBezTo>
                    <a:pt x="13271" y="16699"/>
                    <a:pt x="13553" y="16850"/>
                    <a:pt x="13835" y="17039"/>
                  </a:cubicBezTo>
                  <a:cubicBezTo>
                    <a:pt x="14082" y="17190"/>
                    <a:pt x="14400" y="17416"/>
                    <a:pt x="14682" y="17717"/>
                  </a:cubicBezTo>
                  <a:cubicBezTo>
                    <a:pt x="15000" y="18019"/>
                    <a:pt x="15353" y="18358"/>
                    <a:pt x="15706" y="18735"/>
                  </a:cubicBezTo>
                  <a:cubicBezTo>
                    <a:pt x="16059" y="19112"/>
                    <a:pt x="16376" y="19414"/>
                    <a:pt x="16659" y="19677"/>
                  </a:cubicBezTo>
                  <a:cubicBezTo>
                    <a:pt x="16976" y="19941"/>
                    <a:pt x="17259" y="20168"/>
                    <a:pt x="17541" y="20318"/>
                  </a:cubicBezTo>
                  <a:cubicBezTo>
                    <a:pt x="17824" y="20469"/>
                    <a:pt x="18106" y="20582"/>
                    <a:pt x="18388" y="20658"/>
                  </a:cubicBezTo>
                  <a:cubicBezTo>
                    <a:pt x="18635" y="20733"/>
                    <a:pt x="18918" y="20771"/>
                    <a:pt x="19200" y="20771"/>
                  </a:cubicBezTo>
                  <a:close/>
                  <a:moveTo>
                    <a:pt x="6141" y="13156"/>
                  </a:moveTo>
                  <a:cubicBezTo>
                    <a:pt x="7694" y="13156"/>
                    <a:pt x="7694" y="13156"/>
                    <a:pt x="7694" y="13156"/>
                  </a:cubicBezTo>
                  <a:cubicBezTo>
                    <a:pt x="7694" y="13985"/>
                    <a:pt x="7694" y="13985"/>
                    <a:pt x="7694" y="13985"/>
                  </a:cubicBezTo>
                  <a:cubicBezTo>
                    <a:pt x="6141" y="13985"/>
                    <a:pt x="6141" y="13985"/>
                    <a:pt x="6141" y="13985"/>
                  </a:cubicBezTo>
                  <a:cubicBezTo>
                    <a:pt x="6141" y="15644"/>
                    <a:pt x="6141" y="15644"/>
                    <a:pt x="6141" y="15644"/>
                  </a:cubicBezTo>
                  <a:cubicBezTo>
                    <a:pt x="5400" y="15644"/>
                    <a:pt x="5400" y="15644"/>
                    <a:pt x="5400" y="15644"/>
                  </a:cubicBezTo>
                  <a:cubicBezTo>
                    <a:pt x="5400" y="13985"/>
                    <a:pt x="5400" y="13985"/>
                    <a:pt x="5400" y="13985"/>
                  </a:cubicBezTo>
                  <a:cubicBezTo>
                    <a:pt x="3847" y="13985"/>
                    <a:pt x="3847" y="13985"/>
                    <a:pt x="3847" y="13985"/>
                  </a:cubicBezTo>
                  <a:cubicBezTo>
                    <a:pt x="3847" y="13156"/>
                    <a:pt x="3847" y="13156"/>
                    <a:pt x="3847" y="13156"/>
                  </a:cubicBezTo>
                  <a:cubicBezTo>
                    <a:pt x="5400" y="13156"/>
                    <a:pt x="5400" y="13156"/>
                    <a:pt x="5400" y="13156"/>
                  </a:cubicBezTo>
                  <a:cubicBezTo>
                    <a:pt x="5400" y="11535"/>
                    <a:pt x="5400" y="11535"/>
                    <a:pt x="5400" y="11535"/>
                  </a:cubicBezTo>
                  <a:cubicBezTo>
                    <a:pt x="6141" y="11535"/>
                    <a:pt x="6141" y="11535"/>
                    <a:pt x="6141" y="11535"/>
                  </a:cubicBezTo>
                  <a:lnTo>
                    <a:pt x="6141" y="13156"/>
                  </a:lnTo>
                  <a:close/>
                  <a:moveTo>
                    <a:pt x="14294" y="12327"/>
                  </a:moveTo>
                  <a:cubicBezTo>
                    <a:pt x="14435" y="12327"/>
                    <a:pt x="14576" y="12364"/>
                    <a:pt x="14718" y="12402"/>
                  </a:cubicBezTo>
                  <a:cubicBezTo>
                    <a:pt x="14859" y="12477"/>
                    <a:pt x="14965" y="12591"/>
                    <a:pt x="15071" y="12704"/>
                  </a:cubicBezTo>
                  <a:cubicBezTo>
                    <a:pt x="15176" y="12817"/>
                    <a:pt x="15282" y="12930"/>
                    <a:pt x="15353" y="13081"/>
                  </a:cubicBezTo>
                  <a:cubicBezTo>
                    <a:pt x="15388" y="13231"/>
                    <a:pt x="15424" y="13382"/>
                    <a:pt x="15424" y="13608"/>
                  </a:cubicBezTo>
                  <a:cubicBezTo>
                    <a:pt x="15424" y="13759"/>
                    <a:pt x="15388" y="13910"/>
                    <a:pt x="15353" y="14061"/>
                  </a:cubicBezTo>
                  <a:cubicBezTo>
                    <a:pt x="15282" y="14212"/>
                    <a:pt x="15176" y="14325"/>
                    <a:pt x="15071" y="14438"/>
                  </a:cubicBezTo>
                  <a:cubicBezTo>
                    <a:pt x="14965" y="14551"/>
                    <a:pt x="14859" y="14664"/>
                    <a:pt x="14718" y="14739"/>
                  </a:cubicBezTo>
                  <a:cubicBezTo>
                    <a:pt x="14576" y="14777"/>
                    <a:pt x="14435" y="14815"/>
                    <a:pt x="14294" y="14815"/>
                  </a:cubicBezTo>
                  <a:cubicBezTo>
                    <a:pt x="14082" y="14815"/>
                    <a:pt x="13941" y="14777"/>
                    <a:pt x="13800" y="14739"/>
                  </a:cubicBezTo>
                  <a:cubicBezTo>
                    <a:pt x="13659" y="14664"/>
                    <a:pt x="13553" y="14551"/>
                    <a:pt x="13447" y="14438"/>
                  </a:cubicBezTo>
                  <a:cubicBezTo>
                    <a:pt x="13341" y="14325"/>
                    <a:pt x="13235" y="14212"/>
                    <a:pt x="13165" y="14061"/>
                  </a:cubicBezTo>
                  <a:cubicBezTo>
                    <a:pt x="13129" y="13910"/>
                    <a:pt x="13094" y="13759"/>
                    <a:pt x="13094" y="13608"/>
                  </a:cubicBezTo>
                  <a:cubicBezTo>
                    <a:pt x="13094" y="13382"/>
                    <a:pt x="13129" y="13231"/>
                    <a:pt x="13165" y="13081"/>
                  </a:cubicBezTo>
                  <a:cubicBezTo>
                    <a:pt x="13235" y="12930"/>
                    <a:pt x="13341" y="12817"/>
                    <a:pt x="13447" y="12704"/>
                  </a:cubicBezTo>
                  <a:cubicBezTo>
                    <a:pt x="13553" y="12591"/>
                    <a:pt x="13659" y="12477"/>
                    <a:pt x="13800" y="12402"/>
                  </a:cubicBezTo>
                  <a:cubicBezTo>
                    <a:pt x="13941" y="12364"/>
                    <a:pt x="14082" y="12327"/>
                    <a:pt x="14294" y="12327"/>
                  </a:cubicBezTo>
                  <a:close/>
                  <a:moveTo>
                    <a:pt x="14294" y="13985"/>
                  </a:moveTo>
                  <a:cubicBezTo>
                    <a:pt x="14365" y="13985"/>
                    <a:pt x="14471" y="13948"/>
                    <a:pt x="14541" y="13872"/>
                  </a:cubicBezTo>
                  <a:cubicBezTo>
                    <a:pt x="14612" y="13797"/>
                    <a:pt x="14647" y="13684"/>
                    <a:pt x="14647" y="13608"/>
                  </a:cubicBezTo>
                  <a:cubicBezTo>
                    <a:pt x="14647" y="13458"/>
                    <a:pt x="14612" y="13345"/>
                    <a:pt x="14541" y="13269"/>
                  </a:cubicBezTo>
                  <a:cubicBezTo>
                    <a:pt x="14471" y="13194"/>
                    <a:pt x="14365" y="13156"/>
                    <a:pt x="14294" y="13156"/>
                  </a:cubicBezTo>
                  <a:cubicBezTo>
                    <a:pt x="14153" y="13156"/>
                    <a:pt x="14047" y="13194"/>
                    <a:pt x="13976" y="13269"/>
                  </a:cubicBezTo>
                  <a:cubicBezTo>
                    <a:pt x="13906" y="13345"/>
                    <a:pt x="13871" y="13458"/>
                    <a:pt x="13871" y="13608"/>
                  </a:cubicBezTo>
                  <a:cubicBezTo>
                    <a:pt x="13871" y="13684"/>
                    <a:pt x="13906" y="13797"/>
                    <a:pt x="13976" y="13872"/>
                  </a:cubicBezTo>
                  <a:cubicBezTo>
                    <a:pt x="14047" y="13948"/>
                    <a:pt x="14153" y="13985"/>
                    <a:pt x="14294" y="13985"/>
                  </a:cubicBezTo>
                  <a:close/>
                  <a:moveTo>
                    <a:pt x="17365" y="13156"/>
                  </a:moveTo>
                  <a:cubicBezTo>
                    <a:pt x="17506" y="13156"/>
                    <a:pt x="17647" y="13194"/>
                    <a:pt x="17788" y="13269"/>
                  </a:cubicBezTo>
                  <a:cubicBezTo>
                    <a:pt x="17929" y="13307"/>
                    <a:pt x="18035" y="13420"/>
                    <a:pt x="18141" y="13533"/>
                  </a:cubicBezTo>
                  <a:cubicBezTo>
                    <a:pt x="18247" y="13646"/>
                    <a:pt x="18353" y="13759"/>
                    <a:pt x="18424" y="13910"/>
                  </a:cubicBezTo>
                  <a:cubicBezTo>
                    <a:pt x="18494" y="14061"/>
                    <a:pt x="18494" y="14212"/>
                    <a:pt x="18494" y="14400"/>
                  </a:cubicBezTo>
                  <a:cubicBezTo>
                    <a:pt x="18494" y="14588"/>
                    <a:pt x="18494" y="14739"/>
                    <a:pt x="18424" y="14890"/>
                  </a:cubicBezTo>
                  <a:cubicBezTo>
                    <a:pt x="18353" y="15041"/>
                    <a:pt x="18247" y="15154"/>
                    <a:pt x="18141" y="15267"/>
                  </a:cubicBezTo>
                  <a:cubicBezTo>
                    <a:pt x="18035" y="15380"/>
                    <a:pt x="17929" y="15493"/>
                    <a:pt x="17788" y="15569"/>
                  </a:cubicBezTo>
                  <a:cubicBezTo>
                    <a:pt x="17647" y="15644"/>
                    <a:pt x="17506" y="15644"/>
                    <a:pt x="17365" y="15644"/>
                  </a:cubicBezTo>
                  <a:cubicBezTo>
                    <a:pt x="17188" y="15644"/>
                    <a:pt x="17012" y="15644"/>
                    <a:pt x="16871" y="15569"/>
                  </a:cubicBezTo>
                  <a:cubicBezTo>
                    <a:pt x="16729" y="15493"/>
                    <a:pt x="16624" y="15380"/>
                    <a:pt x="16518" y="15267"/>
                  </a:cubicBezTo>
                  <a:cubicBezTo>
                    <a:pt x="16412" y="15154"/>
                    <a:pt x="16306" y="15041"/>
                    <a:pt x="16271" y="14890"/>
                  </a:cubicBezTo>
                  <a:cubicBezTo>
                    <a:pt x="16200" y="14739"/>
                    <a:pt x="16165" y="14588"/>
                    <a:pt x="16165" y="14400"/>
                  </a:cubicBezTo>
                  <a:cubicBezTo>
                    <a:pt x="16165" y="14212"/>
                    <a:pt x="16200" y="14061"/>
                    <a:pt x="16271" y="13910"/>
                  </a:cubicBezTo>
                  <a:cubicBezTo>
                    <a:pt x="16306" y="13759"/>
                    <a:pt x="16412" y="13646"/>
                    <a:pt x="16518" y="13533"/>
                  </a:cubicBezTo>
                  <a:cubicBezTo>
                    <a:pt x="16624" y="13420"/>
                    <a:pt x="16729" y="13307"/>
                    <a:pt x="16871" y="13269"/>
                  </a:cubicBezTo>
                  <a:cubicBezTo>
                    <a:pt x="17012" y="13194"/>
                    <a:pt x="17188" y="13156"/>
                    <a:pt x="17365" y="13156"/>
                  </a:cubicBezTo>
                  <a:close/>
                  <a:moveTo>
                    <a:pt x="17365" y="14815"/>
                  </a:moveTo>
                  <a:cubicBezTo>
                    <a:pt x="17435" y="14815"/>
                    <a:pt x="17541" y="14777"/>
                    <a:pt x="17612" y="14702"/>
                  </a:cubicBezTo>
                  <a:cubicBezTo>
                    <a:pt x="17682" y="14626"/>
                    <a:pt x="17718" y="14513"/>
                    <a:pt x="17718" y="14400"/>
                  </a:cubicBezTo>
                  <a:cubicBezTo>
                    <a:pt x="17718" y="14287"/>
                    <a:pt x="17682" y="14212"/>
                    <a:pt x="17612" y="14098"/>
                  </a:cubicBezTo>
                  <a:cubicBezTo>
                    <a:pt x="17541" y="14023"/>
                    <a:pt x="17435" y="13985"/>
                    <a:pt x="17365" y="13985"/>
                  </a:cubicBezTo>
                  <a:cubicBezTo>
                    <a:pt x="17224" y="13985"/>
                    <a:pt x="17153" y="14023"/>
                    <a:pt x="17047" y="14098"/>
                  </a:cubicBezTo>
                  <a:cubicBezTo>
                    <a:pt x="16976" y="14212"/>
                    <a:pt x="16941" y="14287"/>
                    <a:pt x="16941" y="14400"/>
                  </a:cubicBezTo>
                  <a:cubicBezTo>
                    <a:pt x="16941" y="14513"/>
                    <a:pt x="16976" y="14626"/>
                    <a:pt x="17047" y="14702"/>
                  </a:cubicBezTo>
                  <a:cubicBezTo>
                    <a:pt x="17153" y="14777"/>
                    <a:pt x="17224" y="14815"/>
                    <a:pt x="17365" y="14815"/>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62" name="Shape 3953">
              <a:extLst>
                <a:ext uri="{FF2B5EF4-FFF2-40B4-BE49-F238E27FC236}">
                  <a16:creationId xmlns:a16="http://schemas.microsoft.com/office/drawing/2014/main" id="{57B2E578-CE04-4D97-AB23-840BA6133168}"/>
                </a:ext>
              </a:extLst>
            </p:cNvPr>
            <p:cNvSpPr/>
            <p:nvPr/>
          </p:nvSpPr>
          <p:spPr>
            <a:xfrm>
              <a:off x="9710625" y="3313827"/>
              <a:ext cx="249764" cy="20913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lnTo>
                    <a:pt x="0" y="0"/>
                  </a:lnTo>
                  <a:close/>
                  <a:moveTo>
                    <a:pt x="3411" y="5184"/>
                  </a:moveTo>
                  <a:lnTo>
                    <a:pt x="3411" y="987"/>
                  </a:lnTo>
                  <a:lnTo>
                    <a:pt x="827" y="987"/>
                  </a:lnTo>
                  <a:lnTo>
                    <a:pt x="827" y="5184"/>
                  </a:lnTo>
                  <a:lnTo>
                    <a:pt x="3411" y="5184"/>
                  </a:lnTo>
                  <a:close/>
                  <a:moveTo>
                    <a:pt x="3411" y="10368"/>
                  </a:moveTo>
                  <a:lnTo>
                    <a:pt x="3411" y="6171"/>
                  </a:lnTo>
                  <a:lnTo>
                    <a:pt x="827" y="6171"/>
                  </a:lnTo>
                  <a:lnTo>
                    <a:pt x="827" y="10368"/>
                  </a:lnTo>
                  <a:lnTo>
                    <a:pt x="3411" y="10368"/>
                  </a:lnTo>
                  <a:close/>
                  <a:moveTo>
                    <a:pt x="3411" y="15429"/>
                  </a:moveTo>
                  <a:lnTo>
                    <a:pt x="3411" y="11355"/>
                  </a:lnTo>
                  <a:lnTo>
                    <a:pt x="827" y="11355"/>
                  </a:lnTo>
                  <a:lnTo>
                    <a:pt x="827" y="15429"/>
                  </a:lnTo>
                  <a:lnTo>
                    <a:pt x="3411" y="15429"/>
                  </a:lnTo>
                  <a:close/>
                  <a:moveTo>
                    <a:pt x="3411" y="20613"/>
                  </a:moveTo>
                  <a:lnTo>
                    <a:pt x="3411" y="16416"/>
                  </a:lnTo>
                  <a:lnTo>
                    <a:pt x="827" y="16416"/>
                  </a:lnTo>
                  <a:lnTo>
                    <a:pt x="827" y="20613"/>
                  </a:lnTo>
                  <a:lnTo>
                    <a:pt x="3411" y="20613"/>
                  </a:lnTo>
                  <a:close/>
                  <a:moveTo>
                    <a:pt x="17259" y="6912"/>
                  </a:moveTo>
                  <a:lnTo>
                    <a:pt x="17259" y="987"/>
                  </a:lnTo>
                  <a:lnTo>
                    <a:pt x="4341" y="987"/>
                  </a:lnTo>
                  <a:lnTo>
                    <a:pt x="4341" y="20613"/>
                  </a:lnTo>
                  <a:lnTo>
                    <a:pt x="17259" y="20613"/>
                  </a:lnTo>
                  <a:lnTo>
                    <a:pt x="17259" y="6912"/>
                  </a:lnTo>
                  <a:close/>
                  <a:moveTo>
                    <a:pt x="8681" y="6665"/>
                  </a:moveTo>
                  <a:lnTo>
                    <a:pt x="14676" y="10862"/>
                  </a:lnTo>
                  <a:lnTo>
                    <a:pt x="8681" y="15058"/>
                  </a:lnTo>
                  <a:lnTo>
                    <a:pt x="8681" y="6665"/>
                  </a:lnTo>
                  <a:close/>
                  <a:moveTo>
                    <a:pt x="9508" y="8393"/>
                  </a:moveTo>
                  <a:lnTo>
                    <a:pt x="9508" y="13207"/>
                  </a:lnTo>
                  <a:lnTo>
                    <a:pt x="12919" y="10862"/>
                  </a:lnTo>
                  <a:lnTo>
                    <a:pt x="9508" y="8393"/>
                  </a:lnTo>
                  <a:close/>
                  <a:moveTo>
                    <a:pt x="20773" y="5184"/>
                  </a:moveTo>
                  <a:lnTo>
                    <a:pt x="20773" y="987"/>
                  </a:lnTo>
                  <a:lnTo>
                    <a:pt x="18086" y="987"/>
                  </a:lnTo>
                  <a:lnTo>
                    <a:pt x="18086" y="5184"/>
                  </a:lnTo>
                  <a:lnTo>
                    <a:pt x="20773" y="5184"/>
                  </a:lnTo>
                  <a:close/>
                  <a:moveTo>
                    <a:pt x="20773" y="10368"/>
                  </a:moveTo>
                  <a:lnTo>
                    <a:pt x="20773" y="6171"/>
                  </a:lnTo>
                  <a:lnTo>
                    <a:pt x="18086" y="6171"/>
                  </a:lnTo>
                  <a:lnTo>
                    <a:pt x="18086" y="10368"/>
                  </a:lnTo>
                  <a:lnTo>
                    <a:pt x="20773" y="10368"/>
                  </a:lnTo>
                  <a:close/>
                  <a:moveTo>
                    <a:pt x="20773" y="15429"/>
                  </a:moveTo>
                  <a:lnTo>
                    <a:pt x="20773" y="11355"/>
                  </a:lnTo>
                  <a:lnTo>
                    <a:pt x="18086" y="11355"/>
                  </a:lnTo>
                  <a:lnTo>
                    <a:pt x="18086" y="15429"/>
                  </a:lnTo>
                  <a:lnTo>
                    <a:pt x="20773" y="15429"/>
                  </a:lnTo>
                  <a:close/>
                  <a:moveTo>
                    <a:pt x="20773" y="20613"/>
                  </a:moveTo>
                  <a:lnTo>
                    <a:pt x="20773" y="16416"/>
                  </a:lnTo>
                  <a:lnTo>
                    <a:pt x="18086" y="16416"/>
                  </a:lnTo>
                  <a:lnTo>
                    <a:pt x="18086" y="20613"/>
                  </a:lnTo>
                  <a:lnTo>
                    <a:pt x="20773" y="20613"/>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63" name="Shape 3954">
              <a:extLst>
                <a:ext uri="{FF2B5EF4-FFF2-40B4-BE49-F238E27FC236}">
                  <a16:creationId xmlns:a16="http://schemas.microsoft.com/office/drawing/2014/main" id="{623A7783-42BA-4390-894D-53926D2DF491}"/>
                </a:ext>
              </a:extLst>
            </p:cNvPr>
            <p:cNvSpPr/>
            <p:nvPr/>
          </p:nvSpPr>
          <p:spPr>
            <a:xfrm>
              <a:off x="10334142" y="3293512"/>
              <a:ext cx="249764" cy="249764"/>
            </a:xfrm>
            <a:custGeom>
              <a:avLst/>
              <a:gdLst/>
              <a:ahLst/>
              <a:cxnLst>
                <a:cxn ang="0">
                  <a:pos x="wd2" y="hd2"/>
                </a:cxn>
                <a:cxn ang="5400000">
                  <a:pos x="wd2" y="hd2"/>
                </a:cxn>
                <a:cxn ang="10800000">
                  <a:pos x="wd2" y="hd2"/>
                </a:cxn>
                <a:cxn ang="16200000">
                  <a:pos x="wd2" y="hd2"/>
                </a:cxn>
              </a:cxnLst>
              <a:rect l="0" t="0" r="r" b="b"/>
              <a:pathLst>
                <a:path w="21600" h="21600" extrusionOk="0">
                  <a:moveTo>
                    <a:pt x="21521" y="12123"/>
                  </a:moveTo>
                  <a:cubicBezTo>
                    <a:pt x="21521" y="12202"/>
                    <a:pt x="21482" y="12281"/>
                    <a:pt x="21482" y="12360"/>
                  </a:cubicBezTo>
                  <a:cubicBezTo>
                    <a:pt x="21442" y="12399"/>
                    <a:pt x="21442" y="12478"/>
                    <a:pt x="21442" y="12557"/>
                  </a:cubicBezTo>
                  <a:cubicBezTo>
                    <a:pt x="21245" y="13821"/>
                    <a:pt x="20810" y="15005"/>
                    <a:pt x="20178" y="16111"/>
                  </a:cubicBezTo>
                  <a:cubicBezTo>
                    <a:pt x="19547" y="17217"/>
                    <a:pt x="18757" y="18204"/>
                    <a:pt x="17809" y="18954"/>
                  </a:cubicBezTo>
                  <a:cubicBezTo>
                    <a:pt x="16861" y="19784"/>
                    <a:pt x="15795" y="20455"/>
                    <a:pt x="14611" y="20889"/>
                  </a:cubicBezTo>
                  <a:cubicBezTo>
                    <a:pt x="13426" y="21363"/>
                    <a:pt x="12162" y="21600"/>
                    <a:pt x="10820" y="21600"/>
                  </a:cubicBezTo>
                  <a:cubicBezTo>
                    <a:pt x="9280" y="21600"/>
                    <a:pt x="7898" y="21324"/>
                    <a:pt x="6595" y="20731"/>
                  </a:cubicBezTo>
                  <a:cubicBezTo>
                    <a:pt x="5291" y="20178"/>
                    <a:pt x="4146" y="19389"/>
                    <a:pt x="3159" y="18401"/>
                  </a:cubicBezTo>
                  <a:cubicBezTo>
                    <a:pt x="2172" y="17454"/>
                    <a:pt x="1422" y="16309"/>
                    <a:pt x="869" y="15005"/>
                  </a:cubicBezTo>
                  <a:cubicBezTo>
                    <a:pt x="276" y="13663"/>
                    <a:pt x="0" y="12281"/>
                    <a:pt x="0" y="10780"/>
                  </a:cubicBezTo>
                  <a:cubicBezTo>
                    <a:pt x="0" y="10425"/>
                    <a:pt x="39" y="10069"/>
                    <a:pt x="79" y="9714"/>
                  </a:cubicBezTo>
                  <a:cubicBezTo>
                    <a:pt x="79" y="9359"/>
                    <a:pt x="158" y="9043"/>
                    <a:pt x="197" y="8687"/>
                  </a:cubicBezTo>
                  <a:cubicBezTo>
                    <a:pt x="276" y="8332"/>
                    <a:pt x="355" y="8016"/>
                    <a:pt x="474" y="7700"/>
                  </a:cubicBezTo>
                  <a:cubicBezTo>
                    <a:pt x="592" y="7345"/>
                    <a:pt x="711" y="7029"/>
                    <a:pt x="829" y="6752"/>
                  </a:cubicBezTo>
                  <a:cubicBezTo>
                    <a:pt x="829" y="6713"/>
                    <a:pt x="829" y="6673"/>
                    <a:pt x="829" y="6673"/>
                  </a:cubicBezTo>
                  <a:cubicBezTo>
                    <a:pt x="829" y="6634"/>
                    <a:pt x="829" y="6634"/>
                    <a:pt x="829" y="6595"/>
                  </a:cubicBezTo>
                  <a:cubicBezTo>
                    <a:pt x="908" y="6476"/>
                    <a:pt x="987" y="6358"/>
                    <a:pt x="1027" y="6239"/>
                  </a:cubicBezTo>
                  <a:cubicBezTo>
                    <a:pt x="1106" y="6081"/>
                    <a:pt x="1145" y="5963"/>
                    <a:pt x="1185" y="5844"/>
                  </a:cubicBezTo>
                  <a:cubicBezTo>
                    <a:pt x="1224" y="5844"/>
                    <a:pt x="1264" y="5805"/>
                    <a:pt x="1264" y="5765"/>
                  </a:cubicBezTo>
                  <a:cubicBezTo>
                    <a:pt x="1303" y="5726"/>
                    <a:pt x="1303" y="5686"/>
                    <a:pt x="1303" y="5647"/>
                  </a:cubicBezTo>
                  <a:cubicBezTo>
                    <a:pt x="1777" y="4818"/>
                    <a:pt x="2330" y="4028"/>
                    <a:pt x="3001" y="3356"/>
                  </a:cubicBezTo>
                  <a:cubicBezTo>
                    <a:pt x="3633" y="2646"/>
                    <a:pt x="4383" y="2053"/>
                    <a:pt x="5212" y="1540"/>
                  </a:cubicBezTo>
                  <a:cubicBezTo>
                    <a:pt x="6042" y="1066"/>
                    <a:pt x="6910" y="671"/>
                    <a:pt x="7858" y="395"/>
                  </a:cubicBezTo>
                  <a:cubicBezTo>
                    <a:pt x="8806" y="118"/>
                    <a:pt x="9793" y="0"/>
                    <a:pt x="10820" y="0"/>
                  </a:cubicBezTo>
                  <a:cubicBezTo>
                    <a:pt x="12281" y="0"/>
                    <a:pt x="13663" y="276"/>
                    <a:pt x="15005" y="869"/>
                  </a:cubicBezTo>
                  <a:cubicBezTo>
                    <a:pt x="16309" y="1422"/>
                    <a:pt x="17454" y="2211"/>
                    <a:pt x="18401" y="3199"/>
                  </a:cubicBezTo>
                  <a:cubicBezTo>
                    <a:pt x="19428" y="4146"/>
                    <a:pt x="20178" y="5291"/>
                    <a:pt x="20771" y="6595"/>
                  </a:cubicBezTo>
                  <a:cubicBezTo>
                    <a:pt x="21324" y="7937"/>
                    <a:pt x="21600" y="9319"/>
                    <a:pt x="21600" y="10780"/>
                  </a:cubicBezTo>
                  <a:cubicBezTo>
                    <a:pt x="21600" y="11057"/>
                    <a:pt x="21600" y="11254"/>
                    <a:pt x="21561" y="11491"/>
                  </a:cubicBezTo>
                  <a:cubicBezTo>
                    <a:pt x="21561" y="11728"/>
                    <a:pt x="21521" y="11925"/>
                    <a:pt x="21521" y="12123"/>
                  </a:cubicBezTo>
                  <a:close/>
                  <a:moveTo>
                    <a:pt x="14058" y="20139"/>
                  </a:moveTo>
                  <a:cubicBezTo>
                    <a:pt x="14097" y="20139"/>
                    <a:pt x="14097" y="20139"/>
                    <a:pt x="14137" y="20139"/>
                  </a:cubicBezTo>
                  <a:cubicBezTo>
                    <a:pt x="14334" y="20099"/>
                    <a:pt x="14492" y="20020"/>
                    <a:pt x="14650" y="19941"/>
                  </a:cubicBezTo>
                  <a:cubicBezTo>
                    <a:pt x="14808" y="19863"/>
                    <a:pt x="14966" y="19823"/>
                    <a:pt x="15124" y="19744"/>
                  </a:cubicBezTo>
                  <a:cubicBezTo>
                    <a:pt x="12241" y="14413"/>
                    <a:pt x="12241" y="14413"/>
                    <a:pt x="12241" y="14413"/>
                  </a:cubicBezTo>
                  <a:cubicBezTo>
                    <a:pt x="12044" y="14492"/>
                    <a:pt x="11807" y="14571"/>
                    <a:pt x="11570" y="14611"/>
                  </a:cubicBezTo>
                  <a:cubicBezTo>
                    <a:pt x="11294" y="14690"/>
                    <a:pt x="11057" y="14690"/>
                    <a:pt x="10820" y="14690"/>
                  </a:cubicBezTo>
                  <a:cubicBezTo>
                    <a:pt x="10267" y="14690"/>
                    <a:pt x="9754" y="14611"/>
                    <a:pt x="9280" y="14413"/>
                  </a:cubicBezTo>
                  <a:cubicBezTo>
                    <a:pt x="8845" y="14176"/>
                    <a:pt x="8411" y="13900"/>
                    <a:pt x="8016" y="13584"/>
                  </a:cubicBezTo>
                  <a:cubicBezTo>
                    <a:pt x="7700" y="13189"/>
                    <a:pt x="7424" y="12794"/>
                    <a:pt x="7226" y="12320"/>
                  </a:cubicBezTo>
                  <a:cubicBezTo>
                    <a:pt x="6989" y="11846"/>
                    <a:pt x="6910" y="11333"/>
                    <a:pt x="6910" y="10780"/>
                  </a:cubicBezTo>
                  <a:cubicBezTo>
                    <a:pt x="6910" y="10780"/>
                    <a:pt x="6910" y="10741"/>
                    <a:pt x="6910" y="10662"/>
                  </a:cubicBezTo>
                  <a:cubicBezTo>
                    <a:pt x="6910" y="10622"/>
                    <a:pt x="6910" y="10583"/>
                    <a:pt x="6950" y="10543"/>
                  </a:cubicBezTo>
                  <a:cubicBezTo>
                    <a:pt x="6950" y="10346"/>
                    <a:pt x="6989" y="10148"/>
                    <a:pt x="7029" y="9912"/>
                  </a:cubicBezTo>
                  <a:cubicBezTo>
                    <a:pt x="7068" y="9714"/>
                    <a:pt x="7147" y="9517"/>
                    <a:pt x="7226" y="9359"/>
                  </a:cubicBezTo>
                  <a:cubicBezTo>
                    <a:pt x="7266" y="9201"/>
                    <a:pt x="7345" y="9003"/>
                    <a:pt x="7424" y="8845"/>
                  </a:cubicBezTo>
                  <a:cubicBezTo>
                    <a:pt x="7542" y="8687"/>
                    <a:pt x="7621" y="8529"/>
                    <a:pt x="7779" y="8371"/>
                  </a:cubicBezTo>
                  <a:cubicBezTo>
                    <a:pt x="3514" y="4107"/>
                    <a:pt x="3514" y="4107"/>
                    <a:pt x="3514" y="4107"/>
                  </a:cubicBezTo>
                  <a:cubicBezTo>
                    <a:pt x="3317" y="4304"/>
                    <a:pt x="3120" y="4541"/>
                    <a:pt x="2922" y="4739"/>
                  </a:cubicBezTo>
                  <a:cubicBezTo>
                    <a:pt x="2764" y="4976"/>
                    <a:pt x="2606" y="5212"/>
                    <a:pt x="2409" y="5449"/>
                  </a:cubicBezTo>
                  <a:cubicBezTo>
                    <a:pt x="2251" y="5726"/>
                    <a:pt x="2093" y="6002"/>
                    <a:pt x="1974" y="6239"/>
                  </a:cubicBezTo>
                  <a:cubicBezTo>
                    <a:pt x="1856" y="6516"/>
                    <a:pt x="1737" y="6752"/>
                    <a:pt x="1619" y="7029"/>
                  </a:cubicBezTo>
                  <a:cubicBezTo>
                    <a:pt x="1540" y="7266"/>
                    <a:pt x="1461" y="7463"/>
                    <a:pt x="1382" y="7700"/>
                  </a:cubicBezTo>
                  <a:cubicBezTo>
                    <a:pt x="1303" y="7898"/>
                    <a:pt x="1224" y="8135"/>
                    <a:pt x="1185" y="8371"/>
                  </a:cubicBezTo>
                  <a:cubicBezTo>
                    <a:pt x="1106" y="8608"/>
                    <a:pt x="1066" y="8845"/>
                    <a:pt x="1027" y="9082"/>
                  </a:cubicBezTo>
                  <a:cubicBezTo>
                    <a:pt x="948" y="9359"/>
                    <a:pt x="948" y="9596"/>
                    <a:pt x="948" y="9833"/>
                  </a:cubicBezTo>
                  <a:cubicBezTo>
                    <a:pt x="948" y="9872"/>
                    <a:pt x="948" y="9872"/>
                    <a:pt x="948" y="9912"/>
                  </a:cubicBezTo>
                  <a:cubicBezTo>
                    <a:pt x="908" y="9990"/>
                    <a:pt x="869" y="10069"/>
                    <a:pt x="869" y="10109"/>
                  </a:cubicBezTo>
                  <a:cubicBezTo>
                    <a:pt x="869" y="10148"/>
                    <a:pt x="869" y="10227"/>
                    <a:pt x="869" y="10267"/>
                  </a:cubicBezTo>
                  <a:cubicBezTo>
                    <a:pt x="869" y="10385"/>
                    <a:pt x="869" y="10464"/>
                    <a:pt x="869" y="10583"/>
                  </a:cubicBezTo>
                  <a:cubicBezTo>
                    <a:pt x="869" y="10662"/>
                    <a:pt x="869" y="10741"/>
                    <a:pt x="869" y="10780"/>
                  </a:cubicBezTo>
                  <a:cubicBezTo>
                    <a:pt x="869" y="10859"/>
                    <a:pt x="869" y="10938"/>
                    <a:pt x="869" y="11017"/>
                  </a:cubicBezTo>
                  <a:cubicBezTo>
                    <a:pt x="869" y="11096"/>
                    <a:pt x="869" y="11215"/>
                    <a:pt x="869" y="11294"/>
                  </a:cubicBezTo>
                  <a:cubicBezTo>
                    <a:pt x="948" y="12597"/>
                    <a:pt x="1264" y="13860"/>
                    <a:pt x="1816" y="15005"/>
                  </a:cubicBezTo>
                  <a:cubicBezTo>
                    <a:pt x="2369" y="16151"/>
                    <a:pt x="3080" y="17138"/>
                    <a:pt x="3949" y="18007"/>
                  </a:cubicBezTo>
                  <a:cubicBezTo>
                    <a:pt x="4857" y="18836"/>
                    <a:pt x="5884" y="19468"/>
                    <a:pt x="7068" y="19981"/>
                  </a:cubicBezTo>
                  <a:cubicBezTo>
                    <a:pt x="8214" y="20455"/>
                    <a:pt x="9477" y="20731"/>
                    <a:pt x="10820" y="20731"/>
                  </a:cubicBezTo>
                  <a:cubicBezTo>
                    <a:pt x="10899" y="20731"/>
                    <a:pt x="11017" y="20731"/>
                    <a:pt x="11096" y="20731"/>
                  </a:cubicBezTo>
                  <a:cubicBezTo>
                    <a:pt x="11175" y="20731"/>
                    <a:pt x="11254" y="20731"/>
                    <a:pt x="11373" y="20731"/>
                  </a:cubicBezTo>
                  <a:cubicBezTo>
                    <a:pt x="11412" y="20731"/>
                    <a:pt x="11452" y="20731"/>
                    <a:pt x="11491" y="20731"/>
                  </a:cubicBezTo>
                  <a:cubicBezTo>
                    <a:pt x="11531" y="20692"/>
                    <a:pt x="11610" y="20652"/>
                    <a:pt x="11688" y="20652"/>
                  </a:cubicBezTo>
                  <a:cubicBezTo>
                    <a:pt x="11767" y="20652"/>
                    <a:pt x="11807" y="20652"/>
                    <a:pt x="11886" y="20652"/>
                  </a:cubicBezTo>
                  <a:cubicBezTo>
                    <a:pt x="11925" y="20652"/>
                    <a:pt x="11965" y="20652"/>
                    <a:pt x="12044" y="20613"/>
                  </a:cubicBezTo>
                  <a:cubicBezTo>
                    <a:pt x="12123" y="20613"/>
                    <a:pt x="12162" y="20613"/>
                    <a:pt x="12241" y="20613"/>
                  </a:cubicBezTo>
                  <a:cubicBezTo>
                    <a:pt x="12320" y="20613"/>
                    <a:pt x="12399" y="20613"/>
                    <a:pt x="12439" y="20573"/>
                  </a:cubicBezTo>
                  <a:cubicBezTo>
                    <a:pt x="12518" y="20573"/>
                    <a:pt x="12557" y="20573"/>
                    <a:pt x="12597" y="20573"/>
                  </a:cubicBezTo>
                  <a:cubicBezTo>
                    <a:pt x="12676" y="20534"/>
                    <a:pt x="12715" y="20534"/>
                    <a:pt x="12794" y="20534"/>
                  </a:cubicBezTo>
                  <a:cubicBezTo>
                    <a:pt x="12834" y="20534"/>
                    <a:pt x="12913" y="20494"/>
                    <a:pt x="12952" y="20455"/>
                  </a:cubicBezTo>
                  <a:cubicBezTo>
                    <a:pt x="12992" y="20455"/>
                    <a:pt x="13031" y="20455"/>
                    <a:pt x="13031" y="20455"/>
                  </a:cubicBezTo>
                  <a:cubicBezTo>
                    <a:pt x="13071" y="20455"/>
                    <a:pt x="13071" y="20455"/>
                    <a:pt x="13110" y="20455"/>
                  </a:cubicBezTo>
                  <a:cubicBezTo>
                    <a:pt x="13189" y="20415"/>
                    <a:pt x="13268" y="20415"/>
                    <a:pt x="13307" y="20376"/>
                  </a:cubicBezTo>
                  <a:cubicBezTo>
                    <a:pt x="13347" y="20376"/>
                    <a:pt x="13426" y="20376"/>
                    <a:pt x="13465" y="20376"/>
                  </a:cubicBezTo>
                  <a:cubicBezTo>
                    <a:pt x="13505" y="20376"/>
                    <a:pt x="13544" y="20336"/>
                    <a:pt x="13544" y="20336"/>
                  </a:cubicBezTo>
                  <a:cubicBezTo>
                    <a:pt x="13584" y="20336"/>
                    <a:pt x="13584" y="20297"/>
                    <a:pt x="13623" y="20297"/>
                  </a:cubicBezTo>
                  <a:cubicBezTo>
                    <a:pt x="13702" y="20257"/>
                    <a:pt x="13781" y="20257"/>
                    <a:pt x="13821" y="20218"/>
                  </a:cubicBezTo>
                  <a:cubicBezTo>
                    <a:pt x="13900" y="20218"/>
                    <a:pt x="13979" y="20178"/>
                    <a:pt x="14058" y="20139"/>
                  </a:cubicBezTo>
                  <a:close/>
                  <a:moveTo>
                    <a:pt x="20692" y="11373"/>
                  </a:moveTo>
                  <a:cubicBezTo>
                    <a:pt x="20731" y="11294"/>
                    <a:pt x="20731" y="11215"/>
                    <a:pt x="20731" y="11096"/>
                  </a:cubicBezTo>
                  <a:cubicBezTo>
                    <a:pt x="20731" y="11017"/>
                    <a:pt x="20731" y="10899"/>
                    <a:pt x="20731" y="10780"/>
                  </a:cubicBezTo>
                  <a:cubicBezTo>
                    <a:pt x="20731" y="10543"/>
                    <a:pt x="20731" y="10306"/>
                    <a:pt x="20692" y="10069"/>
                  </a:cubicBezTo>
                  <a:cubicBezTo>
                    <a:pt x="20692" y="9793"/>
                    <a:pt x="20652" y="9556"/>
                    <a:pt x="20613" y="9319"/>
                  </a:cubicBezTo>
                  <a:cubicBezTo>
                    <a:pt x="20415" y="8095"/>
                    <a:pt x="20020" y="6989"/>
                    <a:pt x="19428" y="5963"/>
                  </a:cubicBezTo>
                  <a:cubicBezTo>
                    <a:pt x="18875" y="4936"/>
                    <a:pt x="18125" y="4028"/>
                    <a:pt x="17296" y="3278"/>
                  </a:cubicBezTo>
                  <a:cubicBezTo>
                    <a:pt x="16427" y="2527"/>
                    <a:pt x="15440" y="1935"/>
                    <a:pt x="14334" y="1501"/>
                  </a:cubicBezTo>
                  <a:cubicBezTo>
                    <a:pt x="13229" y="1106"/>
                    <a:pt x="12044" y="869"/>
                    <a:pt x="10820" y="869"/>
                  </a:cubicBezTo>
                  <a:cubicBezTo>
                    <a:pt x="10741" y="869"/>
                    <a:pt x="10741" y="869"/>
                    <a:pt x="10741" y="869"/>
                  </a:cubicBezTo>
                  <a:cubicBezTo>
                    <a:pt x="10701" y="869"/>
                    <a:pt x="10622" y="869"/>
                    <a:pt x="10543" y="869"/>
                  </a:cubicBezTo>
                  <a:cubicBezTo>
                    <a:pt x="10425" y="869"/>
                    <a:pt x="10346" y="869"/>
                    <a:pt x="10306" y="869"/>
                  </a:cubicBezTo>
                  <a:cubicBezTo>
                    <a:pt x="10267" y="869"/>
                    <a:pt x="10227" y="869"/>
                    <a:pt x="10148" y="908"/>
                  </a:cubicBezTo>
                  <a:cubicBezTo>
                    <a:pt x="10109" y="908"/>
                    <a:pt x="10069" y="908"/>
                    <a:pt x="10030" y="908"/>
                  </a:cubicBezTo>
                  <a:cubicBezTo>
                    <a:pt x="9990" y="908"/>
                    <a:pt x="9951" y="908"/>
                    <a:pt x="9951" y="908"/>
                  </a:cubicBezTo>
                  <a:cubicBezTo>
                    <a:pt x="9912" y="908"/>
                    <a:pt x="9872" y="908"/>
                    <a:pt x="9833" y="908"/>
                  </a:cubicBezTo>
                  <a:cubicBezTo>
                    <a:pt x="9754" y="908"/>
                    <a:pt x="9675" y="948"/>
                    <a:pt x="9635" y="948"/>
                  </a:cubicBezTo>
                  <a:cubicBezTo>
                    <a:pt x="9556" y="987"/>
                    <a:pt x="9477" y="987"/>
                    <a:pt x="9438" y="987"/>
                  </a:cubicBezTo>
                  <a:cubicBezTo>
                    <a:pt x="9398" y="987"/>
                    <a:pt x="9359" y="987"/>
                    <a:pt x="9319" y="987"/>
                  </a:cubicBezTo>
                  <a:cubicBezTo>
                    <a:pt x="9240" y="987"/>
                    <a:pt x="9161" y="987"/>
                    <a:pt x="9122" y="987"/>
                  </a:cubicBezTo>
                  <a:cubicBezTo>
                    <a:pt x="9043" y="1027"/>
                    <a:pt x="8964" y="1066"/>
                    <a:pt x="8885" y="1066"/>
                  </a:cubicBezTo>
                  <a:cubicBezTo>
                    <a:pt x="8845" y="1066"/>
                    <a:pt x="8845" y="1066"/>
                    <a:pt x="8845" y="1066"/>
                  </a:cubicBezTo>
                  <a:cubicBezTo>
                    <a:pt x="8727" y="1106"/>
                    <a:pt x="8569" y="1145"/>
                    <a:pt x="8411" y="1185"/>
                  </a:cubicBezTo>
                  <a:cubicBezTo>
                    <a:pt x="8253" y="1224"/>
                    <a:pt x="8095" y="1264"/>
                    <a:pt x="7937" y="1303"/>
                  </a:cubicBezTo>
                  <a:cubicBezTo>
                    <a:pt x="7779" y="1343"/>
                    <a:pt x="7661" y="1422"/>
                    <a:pt x="7503" y="1461"/>
                  </a:cubicBezTo>
                  <a:cubicBezTo>
                    <a:pt x="7345" y="1501"/>
                    <a:pt x="7187" y="1580"/>
                    <a:pt x="7068" y="1580"/>
                  </a:cubicBezTo>
                  <a:cubicBezTo>
                    <a:pt x="6792" y="1737"/>
                    <a:pt x="6516" y="1856"/>
                    <a:pt x="6239" y="1974"/>
                  </a:cubicBezTo>
                  <a:cubicBezTo>
                    <a:pt x="6002" y="2093"/>
                    <a:pt x="5726" y="2251"/>
                    <a:pt x="5449" y="2409"/>
                  </a:cubicBezTo>
                  <a:cubicBezTo>
                    <a:pt x="5212" y="2606"/>
                    <a:pt x="4976" y="2764"/>
                    <a:pt x="4778" y="2922"/>
                  </a:cubicBezTo>
                  <a:cubicBezTo>
                    <a:pt x="4541" y="3120"/>
                    <a:pt x="4304" y="3278"/>
                    <a:pt x="4067" y="3514"/>
                  </a:cubicBezTo>
                  <a:cubicBezTo>
                    <a:pt x="8371" y="7779"/>
                    <a:pt x="8371" y="7779"/>
                    <a:pt x="8371" y="7779"/>
                  </a:cubicBezTo>
                  <a:cubicBezTo>
                    <a:pt x="8529" y="7661"/>
                    <a:pt x="8687" y="7582"/>
                    <a:pt x="8845" y="7463"/>
                  </a:cubicBezTo>
                  <a:cubicBezTo>
                    <a:pt x="8964" y="7384"/>
                    <a:pt x="9122" y="7305"/>
                    <a:pt x="9280" y="7266"/>
                  </a:cubicBezTo>
                  <a:cubicBezTo>
                    <a:pt x="9438" y="7187"/>
                    <a:pt x="9596" y="7108"/>
                    <a:pt x="9793" y="7068"/>
                  </a:cubicBezTo>
                  <a:cubicBezTo>
                    <a:pt x="9951" y="7029"/>
                    <a:pt x="10148" y="6989"/>
                    <a:pt x="10346" y="6950"/>
                  </a:cubicBezTo>
                  <a:cubicBezTo>
                    <a:pt x="10425" y="6950"/>
                    <a:pt x="10464" y="6950"/>
                    <a:pt x="10543" y="6950"/>
                  </a:cubicBezTo>
                  <a:cubicBezTo>
                    <a:pt x="10622" y="6950"/>
                    <a:pt x="10701" y="6950"/>
                    <a:pt x="10741" y="6950"/>
                  </a:cubicBezTo>
                  <a:cubicBezTo>
                    <a:pt x="10820" y="6871"/>
                    <a:pt x="10820" y="6871"/>
                    <a:pt x="10820" y="6871"/>
                  </a:cubicBezTo>
                  <a:cubicBezTo>
                    <a:pt x="11373" y="6871"/>
                    <a:pt x="11846" y="6989"/>
                    <a:pt x="12320" y="7187"/>
                  </a:cubicBezTo>
                  <a:cubicBezTo>
                    <a:pt x="12794" y="7424"/>
                    <a:pt x="13189" y="7700"/>
                    <a:pt x="13584" y="8056"/>
                  </a:cubicBezTo>
                  <a:cubicBezTo>
                    <a:pt x="13939" y="8411"/>
                    <a:pt x="14216" y="8806"/>
                    <a:pt x="14413" y="9280"/>
                  </a:cubicBezTo>
                  <a:cubicBezTo>
                    <a:pt x="14611" y="9754"/>
                    <a:pt x="14729" y="10267"/>
                    <a:pt x="14729" y="10780"/>
                  </a:cubicBezTo>
                  <a:cubicBezTo>
                    <a:pt x="14729" y="11096"/>
                    <a:pt x="14690" y="11412"/>
                    <a:pt x="14611" y="11688"/>
                  </a:cubicBezTo>
                  <a:cubicBezTo>
                    <a:pt x="14532" y="11965"/>
                    <a:pt x="14453" y="12202"/>
                    <a:pt x="14374" y="12439"/>
                  </a:cubicBezTo>
                  <a:cubicBezTo>
                    <a:pt x="19507" y="15519"/>
                    <a:pt x="19507" y="15519"/>
                    <a:pt x="19507" y="15519"/>
                  </a:cubicBezTo>
                  <a:cubicBezTo>
                    <a:pt x="19547" y="15479"/>
                    <a:pt x="19626" y="15400"/>
                    <a:pt x="19665" y="15282"/>
                  </a:cubicBezTo>
                  <a:cubicBezTo>
                    <a:pt x="19665" y="15203"/>
                    <a:pt x="19705" y="15124"/>
                    <a:pt x="19744" y="15005"/>
                  </a:cubicBezTo>
                  <a:cubicBezTo>
                    <a:pt x="19823" y="14966"/>
                    <a:pt x="19823" y="14966"/>
                    <a:pt x="19823" y="14966"/>
                  </a:cubicBezTo>
                  <a:cubicBezTo>
                    <a:pt x="19823" y="14887"/>
                    <a:pt x="19863" y="14808"/>
                    <a:pt x="19902" y="14729"/>
                  </a:cubicBezTo>
                  <a:cubicBezTo>
                    <a:pt x="19941" y="14650"/>
                    <a:pt x="19981" y="14571"/>
                    <a:pt x="20020" y="14492"/>
                  </a:cubicBezTo>
                  <a:cubicBezTo>
                    <a:pt x="20060" y="14413"/>
                    <a:pt x="20060" y="14413"/>
                    <a:pt x="20060" y="14413"/>
                  </a:cubicBezTo>
                  <a:cubicBezTo>
                    <a:pt x="20099" y="14334"/>
                    <a:pt x="20139" y="14255"/>
                    <a:pt x="20139" y="14176"/>
                  </a:cubicBezTo>
                  <a:cubicBezTo>
                    <a:pt x="20139" y="14137"/>
                    <a:pt x="20178" y="14058"/>
                    <a:pt x="20218" y="13979"/>
                  </a:cubicBezTo>
                  <a:cubicBezTo>
                    <a:pt x="20218" y="13939"/>
                    <a:pt x="20218" y="13939"/>
                    <a:pt x="20218" y="13900"/>
                  </a:cubicBezTo>
                  <a:cubicBezTo>
                    <a:pt x="20218" y="13900"/>
                    <a:pt x="20218" y="13860"/>
                    <a:pt x="20257" y="13821"/>
                  </a:cubicBezTo>
                  <a:cubicBezTo>
                    <a:pt x="20257" y="13742"/>
                    <a:pt x="20297" y="13623"/>
                    <a:pt x="20336" y="13544"/>
                  </a:cubicBezTo>
                  <a:cubicBezTo>
                    <a:pt x="20336" y="13465"/>
                    <a:pt x="20376" y="13386"/>
                    <a:pt x="20415" y="13307"/>
                  </a:cubicBezTo>
                  <a:cubicBezTo>
                    <a:pt x="20415" y="13268"/>
                    <a:pt x="20415" y="13268"/>
                    <a:pt x="20415" y="13268"/>
                  </a:cubicBezTo>
                  <a:cubicBezTo>
                    <a:pt x="20415" y="13189"/>
                    <a:pt x="20455" y="13110"/>
                    <a:pt x="20455" y="12992"/>
                  </a:cubicBezTo>
                  <a:cubicBezTo>
                    <a:pt x="20494" y="12913"/>
                    <a:pt x="20534" y="12834"/>
                    <a:pt x="20534" y="12755"/>
                  </a:cubicBezTo>
                  <a:cubicBezTo>
                    <a:pt x="20534" y="12715"/>
                    <a:pt x="20534" y="12676"/>
                    <a:pt x="20573" y="12597"/>
                  </a:cubicBezTo>
                  <a:cubicBezTo>
                    <a:pt x="20573" y="12518"/>
                    <a:pt x="20573" y="12478"/>
                    <a:pt x="20613" y="12399"/>
                  </a:cubicBezTo>
                  <a:cubicBezTo>
                    <a:pt x="20613" y="12320"/>
                    <a:pt x="20613" y="12241"/>
                    <a:pt x="20613" y="12202"/>
                  </a:cubicBezTo>
                  <a:cubicBezTo>
                    <a:pt x="20613" y="12162"/>
                    <a:pt x="20613" y="12123"/>
                    <a:pt x="20613" y="12083"/>
                  </a:cubicBezTo>
                  <a:cubicBezTo>
                    <a:pt x="20613" y="12044"/>
                    <a:pt x="20613" y="12004"/>
                    <a:pt x="20613" y="11965"/>
                  </a:cubicBezTo>
                  <a:cubicBezTo>
                    <a:pt x="20652" y="11925"/>
                    <a:pt x="20692" y="11846"/>
                    <a:pt x="20692" y="11767"/>
                  </a:cubicBezTo>
                  <a:cubicBezTo>
                    <a:pt x="20692" y="11688"/>
                    <a:pt x="20692" y="11649"/>
                    <a:pt x="20692" y="11570"/>
                  </a:cubicBezTo>
                  <a:cubicBezTo>
                    <a:pt x="20692" y="11531"/>
                    <a:pt x="20692" y="11491"/>
                    <a:pt x="20692" y="11452"/>
                  </a:cubicBezTo>
                  <a:cubicBezTo>
                    <a:pt x="20692" y="11452"/>
                    <a:pt x="20692" y="11412"/>
                    <a:pt x="20692" y="11373"/>
                  </a:cubicBezTo>
                  <a:close/>
                  <a:moveTo>
                    <a:pt x="13821" y="10780"/>
                  </a:moveTo>
                  <a:cubicBezTo>
                    <a:pt x="13821" y="10385"/>
                    <a:pt x="13742" y="9990"/>
                    <a:pt x="13584" y="9635"/>
                  </a:cubicBezTo>
                  <a:cubicBezTo>
                    <a:pt x="13426" y="9240"/>
                    <a:pt x="13189" y="8924"/>
                    <a:pt x="12913" y="8687"/>
                  </a:cubicBezTo>
                  <a:cubicBezTo>
                    <a:pt x="12636" y="8411"/>
                    <a:pt x="12320" y="8174"/>
                    <a:pt x="11965" y="8016"/>
                  </a:cubicBezTo>
                  <a:cubicBezTo>
                    <a:pt x="11610" y="7858"/>
                    <a:pt x="11215" y="7779"/>
                    <a:pt x="10820" y="7779"/>
                  </a:cubicBezTo>
                  <a:cubicBezTo>
                    <a:pt x="10385" y="7779"/>
                    <a:pt x="9990" y="7858"/>
                    <a:pt x="9635" y="8016"/>
                  </a:cubicBezTo>
                  <a:cubicBezTo>
                    <a:pt x="9240" y="8174"/>
                    <a:pt x="8924" y="8411"/>
                    <a:pt x="8648" y="8687"/>
                  </a:cubicBezTo>
                  <a:cubicBezTo>
                    <a:pt x="8371" y="8964"/>
                    <a:pt x="8174" y="9280"/>
                    <a:pt x="8016" y="9635"/>
                  </a:cubicBezTo>
                  <a:cubicBezTo>
                    <a:pt x="7858" y="9990"/>
                    <a:pt x="7779" y="10385"/>
                    <a:pt x="7779" y="10780"/>
                  </a:cubicBezTo>
                  <a:cubicBezTo>
                    <a:pt x="7779" y="11215"/>
                    <a:pt x="7858" y="11610"/>
                    <a:pt x="8016" y="11965"/>
                  </a:cubicBezTo>
                  <a:cubicBezTo>
                    <a:pt x="8174" y="12360"/>
                    <a:pt x="8371" y="12676"/>
                    <a:pt x="8648" y="12952"/>
                  </a:cubicBezTo>
                  <a:cubicBezTo>
                    <a:pt x="8924" y="13229"/>
                    <a:pt x="9240" y="13465"/>
                    <a:pt x="9635" y="13584"/>
                  </a:cubicBezTo>
                  <a:cubicBezTo>
                    <a:pt x="9990" y="13742"/>
                    <a:pt x="10385" y="13821"/>
                    <a:pt x="10820" y="13821"/>
                  </a:cubicBezTo>
                  <a:cubicBezTo>
                    <a:pt x="11215" y="13821"/>
                    <a:pt x="11610" y="13742"/>
                    <a:pt x="11965" y="13584"/>
                  </a:cubicBezTo>
                  <a:cubicBezTo>
                    <a:pt x="12320" y="13386"/>
                    <a:pt x="12636" y="13189"/>
                    <a:pt x="12913" y="12952"/>
                  </a:cubicBezTo>
                  <a:cubicBezTo>
                    <a:pt x="13189" y="12676"/>
                    <a:pt x="13426" y="12360"/>
                    <a:pt x="13584" y="11965"/>
                  </a:cubicBezTo>
                  <a:cubicBezTo>
                    <a:pt x="13742" y="11610"/>
                    <a:pt x="13821" y="11215"/>
                    <a:pt x="13821" y="10780"/>
                  </a:cubicBezTo>
                  <a:close/>
                  <a:moveTo>
                    <a:pt x="10820" y="12952"/>
                  </a:moveTo>
                  <a:cubicBezTo>
                    <a:pt x="10504" y="12952"/>
                    <a:pt x="10227" y="12913"/>
                    <a:pt x="9951" y="12794"/>
                  </a:cubicBezTo>
                  <a:cubicBezTo>
                    <a:pt x="9714" y="12676"/>
                    <a:pt x="9477" y="12518"/>
                    <a:pt x="9280" y="12360"/>
                  </a:cubicBezTo>
                  <a:cubicBezTo>
                    <a:pt x="9043" y="12123"/>
                    <a:pt x="8885" y="11886"/>
                    <a:pt x="8806" y="11649"/>
                  </a:cubicBezTo>
                  <a:cubicBezTo>
                    <a:pt x="8687" y="11373"/>
                    <a:pt x="8648" y="11096"/>
                    <a:pt x="8648" y="10780"/>
                  </a:cubicBezTo>
                  <a:cubicBezTo>
                    <a:pt x="8648" y="10504"/>
                    <a:pt x="8687" y="10188"/>
                    <a:pt x="8806" y="9951"/>
                  </a:cubicBezTo>
                  <a:cubicBezTo>
                    <a:pt x="8885" y="9675"/>
                    <a:pt x="9043" y="9477"/>
                    <a:pt x="9280" y="9240"/>
                  </a:cubicBezTo>
                  <a:cubicBezTo>
                    <a:pt x="9477" y="9082"/>
                    <a:pt x="9714" y="8924"/>
                    <a:pt x="9951" y="8806"/>
                  </a:cubicBezTo>
                  <a:cubicBezTo>
                    <a:pt x="10227" y="8687"/>
                    <a:pt x="10504" y="8648"/>
                    <a:pt x="10820" y="8648"/>
                  </a:cubicBezTo>
                  <a:cubicBezTo>
                    <a:pt x="11096" y="8648"/>
                    <a:pt x="11373" y="8687"/>
                    <a:pt x="11649" y="8806"/>
                  </a:cubicBezTo>
                  <a:cubicBezTo>
                    <a:pt x="11886" y="8924"/>
                    <a:pt x="12123" y="9082"/>
                    <a:pt x="12281" y="9240"/>
                  </a:cubicBezTo>
                  <a:cubicBezTo>
                    <a:pt x="12518" y="9477"/>
                    <a:pt x="12676" y="9675"/>
                    <a:pt x="12794" y="9951"/>
                  </a:cubicBezTo>
                  <a:cubicBezTo>
                    <a:pt x="12913" y="10188"/>
                    <a:pt x="12952" y="10504"/>
                    <a:pt x="12952" y="10780"/>
                  </a:cubicBezTo>
                  <a:cubicBezTo>
                    <a:pt x="12952" y="11096"/>
                    <a:pt x="12913" y="11373"/>
                    <a:pt x="12794" y="11649"/>
                  </a:cubicBezTo>
                  <a:cubicBezTo>
                    <a:pt x="12676" y="11886"/>
                    <a:pt x="12518" y="12123"/>
                    <a:pt x="12281" y="12360"/>
                  </a:cubicBezTo>
                  <a:cubicBezTo>
                    <a:pt x="12123" y="12518"/>
                    <a:pt x="11886" y="12676"/>
                    <a:pt x="11649" y="12794"/>
                  </a:cubicBezTo>
                  <a:cubicBezTo>
                    <a:pt x="11373" y="12913"/>
                    <a:pt x="11096" y="12952"/>
                    <a:pt x="10820" y="12952"/>
                  </a:cubicBezTo>
                  <a:close/>
                  <a:moveTo>
                    <a:pt x="10820" y="9517"/>
                  </a:moveTo>
                  <a:cubicBezTo>
                    <a:pt x="10622" y="9517"/>
                    <a:pt x="10464" y="9556"/>
                    <a:pt x="10306" y="9635"/>
                  </a:cubicBezTo>
                  <a:cubicBezTo>
                    <a:pt x="10109" y="9675"/>
                    <a:pt x="9990" y="9754"/>
                    <a:pt x="9872" y="9872"/>
                  </a:cubicBezTo>
                  <a:cubicBezTo>
                    <a:pt x="9793" y="9990"/>
                    <a:pt x="9675" y="10148"/>
                    <a:pt x="9635" y="10306"/>
                  </a:cubicBezTo>
                  <a:cubicBezTo>
                    <a:pt x="9556" y="10464"/>
                    <a:pt x="9517" y="10622"/>
                    <a:pt x="9517" y="10780"/>
                  </a:cubicBezTo>
                  <a:cubicBezTo>
                    <a:pt x="9517" y="10978"/>
                    <a:pt x="9556" y="11136"/>
                    <a:pt x="9635" y="11294"/>
                  </a:cubicBezTo>
                  <a:cubicBezTo>
                    <a:pt x="9675" y="11452"/>
                    <a:pt x="9793" y="11570"/>
                    <a:pt x="9872" y="11728"/>
                  </a:cubicBezTo>
                  <a:cubicBezTo>
                    <a:pt x="9990" y="11807"/>
                    <a:pt x="10109" y="11925"/>
                    <a:pt x="10306" y="11965"/>
                  </a:cubicBezTo>
                  <a:cubicBezTo>
                    <a:pt x="10464" y="12044"/>
                    <a:pt x="10622" y="12083"/>
                    <a:pt x="10820" y="12083"/>
                  </a:cubicBezTo>
                  <a:cubicBezTo>
                    <a:pt x="10978" y="12083"/>
                    <a:pt x="11136" y="12044"/>
                    <a:pt x="11294" y="11965"/>
                  </a:cubicBezTo>
                  <a:cubicBezTo>
                    <a:pt x="11452" y="11925"/>
                    <a:pt x="11610" y="11807"/>
                    <a:pt x="11728" y="11728"/>
                  </a:cubicBezTo>
                  <a:cubicBezTo>
                    <a:pt x="11846" y="11570"/>
                    <a:pt x="11925" y="11452"/>
                    <a:pt x="12004" y="11294"/>
                  </a:cubicBezTo>
                  <a:cubicBezTo>
                    <a:pt x="12044" y="11136"/>
                    <a:pt x="12083" y="10978"/>
                    <a:pt x="12083" y="10780"/>
                  </a:cubicBezTo>
                  <a:cubicBezTo>
                    <a:pt x="12083" y="10622"/>
                    <a:pt x="12044" y="10464"/>
                    <a:pt x="12004" y="10306"/>
                  </a:cubicBezTo>
                  <a:cubicBezTo>
                    <a:pt x="11925" y="10148"/>
                    <a:pt x="11846" y="9990"/>
                    <a:pt x="11728" y="9872"/>
                  </a:cubicBezTo>
                  <a:cubicBezTo>
                    <a:pt x="11610" y="9754"/>
                    <a:pt x="11452" y="9675"/>
                    <a:pt x="11294" y="9635"/>
                  </a:cubicBezTo>
                  <a:cubicBezTo>
                    <a:pt x="11136" y="9556"/>
                    <a:pt x="10978" y="9517"/>
                    <a:pt x="10820" y="9517"/>
                  </a:cubicBezTo>
                  <a:close/>
                  <a:moveTo>
                    <a:pt x="18362" y="17177"/>
                  </a:moveTo>
                  <a:cubicBezTo>
                    <a:pt x="18401" y="17177"/>
                    <a:pt x="18401" y="17177"/>
                    <a:pt x="18401" y="17177"/>
                  </a:cubicBezTo>
                  <a:cubicBezTo>
                    <a:pt x="18520" y="17019"/>
                    <a:pt x="18638" y="16901"/>
                    <a:pt x="18717" y="16743"/>
                  </a:cubicBezTo>
                  <a:cubicBezTo>
                    <a:pt x="18836" y="16585"/>
                    <a:pt x="18915" y="16427"/>
                    <a:pt x="19033" y="16309"/>
                  </a:cubicBezTo>
                  <a:cubicBezTo>
                    <a:pt x="13900" y="13150"/>
                    <a:pt x="13900" y="13150"/>
                    <a:pt x="13900" y="13150"/>
                  </a:cubicBezTo>
                  <a:cubicBezTo>
                    <a:pt x="13742" y="13347"/>
                    <a:pt x="13623" y="13505"/>
                    <a:pt x="13465" y="13623"/>
                  </a:cubicBezTo>
                  <a:cubicBezTo>
                    <a:pt x="13347" y="13781"/>
                    <a:pt x="13189" y="13900"/>
                    <a:pt x="13031" y="13979"/>
                  </a:cubicBezTo>
                  <a:cubicBezTo>
                    <a:pt x="15914" y="19349"/>
                    <a:pt x="15914" y="19349"/>
                    <a:pt x="15914" y="19349"/>
                  </a:cubicBezTo>
                  <a:cubicBezTo>
                    <a:pt x="16032" y="19231"/>
                    <a:pt x="16190" y="19112"/>
                    <a:pt x="16348" y="19033"/>
                  </a:cubicBezTo>
                  <a:cubicBezTo>
                    <a:pt x="16506" y="18915"/>
                    <a:pt x="16624" y="18836"/>
                    <a:pt x="16782" y="18717"/>
                  </a:cubicBezTo>
                  <a:cubicBezTo>
                    <a:pt x="16822" y="18717"/>
                    <a:pt x="16822" y="18717"/>
                    <a:pt x="16822" y="18717"/>
                  </a:cubicBezTo>
                  <a:cubicBezTo>
                    <a:pt x="16822" y="18678"/>
                    <a:pt x="16822" y="18678"/>
                    <a:pt x="16822" y="18678"/>
                  </a:cubicBezTo>
                  <a:cubicBezTo>
                    <a:pt x="16901" y="18638"/>
                    <a:pt x="16940" y="18599"/>
                    <a:pt x="17019" y="18520"/>
                  </a:cubicBezTo>
                  <a:cubicBezTo>
                    <a:pt x="17098" y="18480"/>
                    <a:pt x="17138" y="18441"/>
                    <a:pt x="17177" y="18362"/>
                  </a:cubicBezTo>
                  <a:cubicBezTo>
                    <a:pt x="17217" y="18362"/>
                    <a:pt x="17217" y="18362"/>
                    <a:pt x="17217" y="18322"/>
                  </a:cubicBezTo>
                  <a:cubicBezTo>
                    <a:pt x="17217" y="18322"/>
                    <a:pt x="17256" y="18322"/>
                    <a:pt x="17296" y="18322"/>
                  </a:cubicBezTo>
                  <a:cubicBezTo>
                    <a:pt x="17335" y="18283"/>
                    <a:pt x="17375" y="18244"/>
                    <a:pt x="17454" y="18165"/>
                  </a:cubicBezTo>
                  <a:cubicBezTo>
                    <a:pt x="17493" y="18125"/>
                    <a:pt x="17572" y="18046"/>
                    <a:pt x="17612" y="18007"/>
                  </a:cubicBezTo>
                  <a:cubicBezTo>
                    <a:pt x="17612" y="17967"/>
                    <a:pt x="17651" y="17928"/>
                    <a:pt x="17691" y="17928"/>
                  </a:cubicBezTo>
                  <a:cubicBezTo>
                    <a:pt x="17730" y="17888"/>
                    <a:pt x="17770" y="17809"/>
                    <a:pt x="17809" y="17770"/>
                  </a:cubicBezTo>
                  <a:cubicBezTo>
                    <a:pt x="17888" y="17730"/>
                    <a:pt x="17928" y="17691"/>
                    <a:pt x="18007" y="17651"/>
                  </a:cubicBezTo>
                  <a:cubicBezTo>
                    <a:pt x="18046" y="17572"/>
                    <a:pt x="18046" y="17572"/>
                    <a:pt x="18046" y="17572"/>
                  </a:cubicBezTo>
                  <a:cubicBezTo>
                    <a:pt x="18086" y="17533"/>
                    <a:pt x="18125" y="17454"/>
                    <a:pt x="18204" y="17375"/>
                  </a:cubicBezTo>
                  <a:cubicBezTo>
                    <a:pt x="18283" y="17296"/>
                    <a:pt x="18322" y="17256"/>
                    <a:pt x="18362" y="17177"/>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64" name="Shape 3955">
              <a:extLst>
                <a:ext uri="{FF2B5EF4-FFF2-40B4-BE49-F238E27FC236}">
                  <a16:creationId xmlns:a16="http://schemas.microsoft.com/office/drawing/2014/main" id="{F256ECB4-55B2-4D9D-AC44-FFB213B12CA1}"/>
                </a:ext>
              </a:extLst>
            </p:cNvPr>
            <p:cNvSpPr/>
            <p:nvPr/>
          </p:nvSpPr>
          <p:spPr>
            <a:xfrm>
              <a:off x="1605501" y="3847495"/>
              <a:ext cx="248568" cy="209133"/>
            </a:xfrm>
            <a:custGeom>
              <a:avLst/>
              <a:gdLst/>
              <a:ahLst/>
              <a:cxnLst>
                <a:cxn ang="0">
                  <a:pos x="wd2" y="hd2"/>
                </a:cxn>
                <a:cxn ang="5400000">
                  <a:pos x="wd2" y="hd2"/>
                </a:cxn>
                <a:cxn ang="10800000">
                  <a:pos x="wd2" y="hd2"/>
                </a:cxn>
                <a:cxn ang="16200000">
                  <a:pos x="wd2" y="hd2"/>
                </a:cxn>
              </a:cxnLst>
              <a:rect l="0" t="0" r="r" b="b"/>
              <a:pathLst>
                <a:path w="21600" h="21600" extrusionOk="0">
                  <a:moveTo>
                    <a:pt x="15554" y="16518"/>
                  </a:moveTo>
                  <a:cubicBezTo>
                    <a:pt x="15872" y="16659"/>
                    <a:pt x="16110" y="16894"/>
                    <a:pt x="16270" y="17224"/>
                  </a:cubicBezTo>
                  <a:cubicBezTo>
                    <a:pt x="16429" y="17506"/>
                    <a:pt x="16548" y="17788"/>
                    <a:pt x="16548" y="18024"/>
                  </a:cubicBezTo>
                  <a:cubicBezTo>
                    <a:pt x="16548" y="18306"/>
                    <a:pt x="16548" y="18776"/>
                    <a:pt x="16548" y="19388"/>
                  </a:cubicBezTo>
                  <a:cubicBezTo>
                    <a:pt x="16548" y="20047"/>
                    <a:pt x="16548" y="20424"/>
                    <a:pt x="16548" y="20612"/>
                  </a:cubicBezTo>
                  <a:cubicBezTo>
                    <a:pt x="16548" y="20800"/>
                    <a:pt x="16469" y="21035"/>
                    <a:pt x="16349" y="21224"/>
                  </a:cubicBezTo>
                  <a:cubicBezTo>
                    <a:pt x="16230" y="21459"/>
                    <a:pt x="16031" y="21600"/>
                    <a:pt x="15713" y="21600"/>
                  </a:cubicBezTo>
                  <a:cubicBezTo>
                    <a:pt x="15434" y="21600"/>
                    <a:pt x="14519" y="21600"/>
                    <a:pt x="12968" y="21600"/>
                  </a:cubicBezTo>
                  <a:cubicBezTo>
                    <a:pt x="11456" y="21600"/>
                    <a:pt x="10223" y="21600"/>
                    <a:pt x="9269" y="21600"/>
                  </a:cubicBezTo>
                  <a:cubicBezTo>
                    <a:pt x="8990" y="21600"/>
                    <a:pt x="8672" y="21600"/>
                    <a:pt x="8354" y="21600"/>
                  </a:cubicBezTo>
                  <a:cubicBezTo>
                    <a:pt x="8194" y="21600"/>
                    <a:pt x="8194" y="21600"/>
                    <a:pt x="8194" y="21600"/>
                  </a:cubicBezTo>
                  <a:cubicBezTo>
                    <a:pt x="7836" y="21600"/>
                    <a:pt x="7518" y="21600"/>
                    <a:pt x="7240" y="21600"/>
                  </a:cubicBezTo>
                  <a:cubicBezTo>
                    <a:pt x="6325" y="21600"/>
                    <a:pt x="5092" y="21600"/>
                    <a:pt x="3540" y="21600"/>
                  </a:cubicBezTo>
                  <a:cubicBezTo>
                    <a:pt x="2029" y="21600"/>
                    <a:pt x="1114" y="21600"/>
                    <a:pt x="835" y="21600"/>
                  </a:cubicBezTo>
                  <a:cubicBezTo>
                    <a:pt x="517" y="21600"/>
                    <a:pt x="318" y="21459"/>
                    <a:pt x="199" y="21224"/>
                  </a:cubicBezTo>
                  <a:cubicBezTo>
                    <a:pt x="80" y="21035"/>
                    <a:pt x="0" y="20800"/>
                    <a:pt x="0" y="20612"/>
                  </a:cubicBezTo>
                  <a:cubicBezTo>
                    <a:pt x="0" y="20424"/>
                    <a:pt x="0" y="20047"/>
                    <a:pt x="0" y="19388"/>
                  </a:cubicBezTo>
                  <a:cubicBezTo>
                    <a:pt x="0" y="18776"/>
                    <a:pt x="0" y="18306"/>
                    <a:pt x="0" y="18024"/>
                  </a:cubicBezTo>
                  <a:cubicBezTo>
                    <a:pt x="0" y="17788"/>
                    <a:pt x="40" y="17506"/>
                    <a:pt x="159" y="17224"/>
                  </a:cubicBezTo>
                  <a:cubicBezTo>
                    <a:pt x="278" y="16941"/>
                    <a:pt x="477" y="16706"/>
                    <a:pt x="835" y="16565"/>
                  </a:cubicBezTo>
                  <a:cubicBezTo>
                    <a:pt x="1034" y="16424"/>
                    <a:pt x="1352" y="16282"/>
                    <a:pt x="1710" y="16141"/>
                  </a:cubicBezTo>
                  <a:cubicBezTo>
                    <a:pt x="2108" y="15953"/>
                    <a:pt x="2506" y="15765"/>
                    <a:pt x="2904" y="15576"/>
                  </a:cubicBezTo>
                  <a:cubicBezTo>
                    <a:pt x="3341" y="15435"/>
                    <a:pt x="3779" y="15247"/>
                    <a:pt x="4217" y="15059"/>
                  </a:cubicBezTo>
                  <a:cubicBezTo>
                    <a:pt x="4654" y="14871"/>
                    <a:pt x="5052" y="14729"/>
                    <a:pt x="5450" y="14588"/>
                  </a:cubicBezTo>
                  <a:cubicBezTo>
                    <a:pt x="5490" y="14588"/>
                    <a:pt x="5490" y="14588"/>
                    <a:pt x="5529" y="14494"/>
                  </a:cubicBezTo>
                  <a:cubicBezTo>
                    <a:pt x="5529" y="14447"/>
                    <a:pt x="5569" y="14259"/>
                    <a:pt x="5569" y="13976"/>
                  </a:cubicBezTo>
                  <a:cubicBezTo>
                    <a:pt x="5569" y="13647"/>
                    <a:pt x="5529" y="13365"/>
                    <a:pt x="5529" y="13176"/>
                  </a:cubicBezTo>
                  <a:cubicBezTo>
                    <a:pt x="5490" y="12941"/>
                    <a:pt x="5450" y="12753"/>
                    <a:pt x="5410" y="12565"/>
                  </a:cubicBezTo>
                  <a:cubicBezTo>
                    <a:pt x="5291" y="12329"/>
                    <a:pt x="5211" y="12047"/>
                    <a:pt x="5092" y="11718"/>
                  </a:cubicBezTo>
                  <a:cubicBezTo>
                    <a:pt x="5012" y="11388"/>
                    <a:pt x="4972" y="11059"/>
                    <a:pt x="4933" y="10682"/>
                  </a:cubicBezTo>
                  <a:cubicBezTo>
                    <a:pt x="4813" y="10541"/>
                    <a:pt x="4694" y="10353"/>
                    <a:pt x="4575" y="10024"/>
                  </a:cubicBezTo>
                  <a:cubicBezTo>
                    <a:pt x="4415" y="9741"/>
                    <a:pt x="4336" y="9271"/>
                    <a:pt x="4256" y="8706"/>
                  </a:cubicBezTo>
                  <a:cubicBezTo>
                    <a:pt x="4137" y="8282"/>
                    <a:pt x="4097" y="7906"/>
                    <a:pt x="4137" y="7718"/>
                  </a:cubicBezTo>
                  <a:cubicBezTo>
                    <a:pt x="4137" y="7482"/>
                    <a:pt x="4177" y="7294"/>
                    <a:pt x="4256" y="7106"/>
                  </a:cubicBezTo>
                  <a:cubicBezTo>
                    <a:pt x="4256" y="7059"/>
                    <a:pt x="4256" y="7059"/>
                    <a:pt x="4256" y="7012"/>
                  </a:cubicBezTo>
                  <a:cubicBezTo>
                    <a:pt x="4256" y="7012"/>
                    <a:pt x="4256" y="7012"/>
                    <a:pt x="4296" y="7012"/>
                  </a:cubicBezTo>
                  <a:cubicBezTo>
                    <a:pt x="4296" y="6871"/>
                    <a:pt x="4296" y="6588"/>
                    <a:pt x="4296" y="6118"/>
                  </a:cubicBezTo>
                  <a:cubicBezTo>
                    <a:pt x="4256" y="5647"/>
                    <a:pt x="4217" y="5176"/>
                    <a:pt x="4137" y="4659"/>
                  </a:cubicBezTo>
                  <a:cubicBezTo>
                    <a:pt x="4097" y="4376"/>
                    <a:pt x="4097" y="3953"/>
                    <a:pt x="4217" y="3341"/>
                  </a:cubicBezTo>
                  <a:cubicBezTo>
                    <a:pt x="4296" y="2776"/>
                    <a:pt x="4535" y="2212"/>
                    <a:pt x="4893" y="1647"/>
                  </a:cubicBezTo>
                  <a:cubicBezTo>
                    <a:pt x="4972" y="1459"/>
                    <a:pt x="5131" y="1271"/>
                    <a:pt x="5291" y="1082"/>
                  </a:cubicBezTo>
                  <a:cubicBezTo>
                    <a:pt x="5450" y="894"/>
                    <a:pt x="5688" y="753"/>
                    <a:pt x="5927" y="612"/>
                  </a:cubicBezTo>
                  <a:cubicBezTo>
                    <a:pt x="6166" y="471"/>
                    <a:pt x="6444" y="329"/>
                    <a:pt x="6723" y="188"/>
                  </a:cubicBezTo>
                  <a:cubicBezTo>
                    <a:pt x="7041" y="94"/>
                    <a:pt x="7399" y="0"/>
                    <a:pt x="7757" y="0"/>
                  </a:cubicBezTo>
                  <a:cubicBezTo>
                    <a:pt x="8672" y="0"/>
                    <a:pt x="8672" y="0"/>
                    <a:pt x="8672" y="0"/>
                  </a:cubicBezTo>
                  <a:cubicBezTo>
                    <a:pt x="9070" y="0"/>
                    <a:pt x="9428" y="94"/>
                    <a:pt x="9746" y="188"/>
                  </a:cubicBezTo>
                  <a:cubicBezTo>
                    <a:pt x="10064" y="329"/>
                    <a:pt x="10343" y="471"/>
                    <a:pt x="10581" y="612"/>
                  </a:cubicBezTo>
                  <a:cubicBezTo>
                    <a:pt x="10820" y="753"/>
                    <a:pt x="11019" y="894"/>
                    <a:pt x="11178" y="1082"/>
                  </a:cubicBezTo>
                  <a:cubicBezTo>
                    <a:pt x="11377" y="1271"/>
                    <a:pt x="11496" y="1459"/>
                    <a:pt x="11615" y="1647"/>
                  </a:cubicBezTo>
                  <a:cubicBezTo>
                    <a:pt x="11973" y="2212"/>
                    <a:pt x="12172" y="2776"/>
                    <a:pt x="12292" y="3341"/>
                  </a:cubicBezTo>
                  <a:cubicBezTo>
                    <a:pt x="12371" y="3953"/>
                    <a:pt x="12411" y="4376"/>
                    <a:pt x="12331" y="4659"/>
                  </a:cubicBezTo>
                  <a:cubicBezTo>
                    <a:pt x="12252" y="5176"/>
                    <a:pt x="12212" y="5647"/>
                    <a:pt x="12212" y="6118"/>
                  </a:cubicBezTo>
                  <a:cubicBezTo>
                    <a:pt x="12172" y="6588"/>
                    <a:pt x="12172" y="6871"/>
                    <a:pt x="12172" y="7012"/>
                  </a:cubicBezTo>
                  <a:cubicBezTo>
                    <a:pt x="12212" y="7012"/>
                    <a:pt x="12212" y="7012"/>
                    <a:pt x="12212" y="7012"/>
                  </a:cubicBezTo>
                  <a:cubicBezTo>
                    <a:pt x="12212" y="7059"/>
                    <a:pt x="12212" y="7059"/>
                    <a:pt x="12212" y="7106"/>
                  </a:cubicBezTo>
                  <a:cubicBezTo>
                    <a:pt x="12292" y="7294"/>
                    <a:pt x="12331" y="7482"/>
                    <a:pt x="12371" y="7718"/>
                  </a:cubicBezTo>
                  <a:cubicBezTo>
                    <a:pt x="12371" y="7906"/>
                    <a:pt x="12331" y="8282"/>
                    <a:pt x="12212" y="8706"/>
                  </a:cubicBezTo>
                  <a:cubicBezTo>
                    <a:pt x="12172" y="9271"/>
                    <a:pt x="12053" y="9741"/>
                    <a:pt x="11934" y="10024"/>
                  </a:cubicBezTo>
                  <a:cubicBezTo>
                    <a:pt x="11775" y="10353"/>
                    <a:pt x="11655" y="10541"/>
                    <a:pt x="11576" y="10682"/>
                  </a:cubicBezTo>
                  <a:cubicBezTo>
                    <a:pt x="11536" y="11059"/>
                    <a:pt x="11456" y="11388"/>
                    <a:pt x="11377" y="11718"/>
                  </a:cubicBezTo>
                  <a:cubicBezTo>
                    <a:pt x="11297" y="12047"/>
                    <a:pt x="11178" y="12329"/>
                    <a:pt x="11098" y="12565"/>
                  </a:cubicBezTo>
                  <a:cubicBezTo>
                    <a:pt x="11019" y="12800"/>
                    <a:pt x="10939" y="12988"/>
                    <a:pt x="10899" y="13271"/>
                  </a:cubicBezTo>
                  <a:cubicBezTo>
                    <a:pt x="10820" y="13506"/>
                    <a:pt x="10780" y="13741"/>
                    <a:pt x="10780" y="13976"/>
                  </a:cubicBezTo>
                  <a:cubicBezTo>
                    <a:pt x="10780" y="14259"/>
                    <a:pt x="10780" y="14447"/>
                    <a:pt x="10820" y="14494"/>
                  </a:cubicBezTo>
                  <a:cubicBezTo>
                    <a:pt x="10820" y="14494"/>
                    <a:pt x="10860" y="14541"/>
                    <a:pt x="10939" y="14588"/>
                  </a:cubicBezTo>
                  <a:cubicBezTo>
                    <a:pt x="11297" y="14729"/>
                    <a:pt x="11655" y="14871"/>
                    <a:pt x="12093" y="15012"/>
                  </a:cubicBezTo>
                  <a:cubicBezTo>
                    <a:pt x="12530" y="15200"/>
                    <a:pt x="12968" y="15341"/>
                    <a:pt x="13366" y="15529"/>
                  </a:cubicBezTo>
                  <a:cubicBezTo>
                    <a:pt x="13803" y="15718"/>
                    <a:pt x="14241" y="15906"/>
                    <a:pt x="14599" y="16047"/>
                  </a:cubicBezTo>
                  <a:cubicBezTo>
                    <a:pt x="14997" y="16235"/>
                    <a:pt x="15315" y="16376"/>
                    <a:pt x="15554" y="16518"/>
                  </a:cubicBezTo>
                  <a:close/>
                  <a:moveTo>
                    <a:pt x="15633" y="20612"/>
                  </a:moveTo>
                  <a:cubicBezTo>
                    <a:pt x="15633" y="18024"/>
                    <a:pt x="15633" y="18024"/>
                    <a:pt x="15633" y="18024"/>
                  </a:cubicBezTo>
                  <a:cubicBezTo>
                    <a:pt x="15633" y="17976"/>
                    <a:pt x="15633" y="17882"/>
                    <a:pt x="15554" y="17741"/>
                  </a:cubicBezTo>
                  <a:cubicBezTo>
                    <a:pt x="15474" y="17600"/>
                    <a:pt x="15355" y="17506"/>
                    <a:pt x="15196" y="17412"/>
                  </a:cubicBezTo>
                  <a:cubicBezTo>
                    <a:pt x="14957" y="17271"/>
                    <a:pt x="14639" y="17129"/>
                    <a:pt x="14281" y="16988"/>
                  </a:cubicBezTo>
                  <a:cubicBezTo>
                    <a:pt x="13923" y="16847"/>
                    <a:pt x="13525" y="16659"/>
                    <a:pt x="13127" y="16518"/>
                  </a:cubicBezTo>
                  <a:cubicBezTo>
                    <a:pt x="12650" y="16329"/>
                    <a:pt x="12212" y="16188"/>
                    <a:pt x="11814" y="16000"/>
                  </a:cubicBezTo>
                  <a:cubicBezTo>
                    <a:pt x="11417" y="15859"/>
                    <a:pt x="11019" y="15718"/>
                    <a:pt x="10661" y="15576"/>
                  </a:cubicBezTo>
                  <a:cubicBezTo>
                    <a:pt x="10303" y="15435"/>
                    <a:pt x="10064" y="15200"/>
                    <a:pt x="9985" y="14871"/>
                  </a:cubicBezTo>
                  <a:cubicBezTo>
                    <a:pt x="9945" y="14541"/>
                    <a:pt x="9905" y="14212"/>
                    <a:pt x="9905" y="13976"/>
                  </a:cubicBezTo>
                  <a:cubicBezTo>
                    <a:pt x="9905" y="13600"/>
                    <a:pt x="9945" y="13271"/>
                    <a:pt x="10024" y="12988"/>
                  </a:cubicBezTo>
                  <a:cubicBezTo>
                    <a:pt x="10104" y="12659"/>
                    <a:pt x="10223" y="12376"/>
                    <a:pt x="10303" y="12141"/>
                  </a:cubicBezTo>
                  <a:cubicBezTo>
                    <a:pt x="10382" y="11953"/>
                    <a:pt x="10462" y="11718"/>
                    <a:pt x="10541" y="11388"/>
                  </a:cubicBezTo>
                  <a:cubicBezTo>
                    <a:pt x="10621" y="11106"/>
                    <a:pt x="10701" y="10824"/>
                    <a:pt x="10740" y="10541"/>
                  </a:cubicBezTo>
                  <a:cubicBezTo>
                    <a:pt x="10740" y="10259"/>
                    <a:pt x="10740" y="10259"/>
                    <a:pt x="10740" y="10259"/>
                  </a:cubicBezTo>
                  <a:cubicBezTo>
                    <a:pt x="10939" y="10024"/>
                    <a:pt x="10939" y="10024"/>
                    <a:pt x="10939" y="10024"/>
                  </a:cubicBezTo>
                  <a:cubicBezTo>
                    <a:pt x="10979" y="9976"/>
                    <a:pt x="11059" y="9835"/>
                    <a:pt x="11138" y="9600"/>
                  </a:cubicBezTo>
                  <a:cubicBezTo>
                    <a:pt x="11257" y="9365"/>
                    <a:pt x="11337" y="9035"/>
                    <a:pt x="11417" y="8518"/>
                  </a:cubicBezTo>
                  <a:cubicBezTo>
                    <a:pt x="11456" y="8141"/>
                    <a:pt x="11496" y="7906"/>
                    <a:pt x="11496" y="7812"/>
                  </a:cubicBezTo>
                  <a:cubicBezTo>
                    <a:pt x="11456" y="7671"/>
                    <a:pt x="11417" y="7576"/>
                    <a:pt x="11417" y="7482"/>
                  </a:cubicBezTo>
                  <a:cubicBezTo>
                    <a:pt x="11417" y="7435"/>
                    <a:pt x="11417" y="7435"/>
                    <a:pt x="11417" y="7435"/>
                  </a:cubicBezTo>
                  <a:cubicBezTo>
                    <a:pt x="11417" y="7341"/>
                    <a:pt x="11377" y="7294"/>
                    <a:pt x="11337" y="7294"/>
                  </a:cubicBezTo>
                  <a:cubicBezTo>
                    <a:pt x="11337" y="7247"/>
                    <a:pt x="11337" y="7247"/>
                    <a:pt x="11337" y="7247"/>
                  </a:cubicBezTo>
                  <a:cubicBezTo>
                    <a:pt x="11297" y="7012"/>
                    <a:pt x="11297" y="6588"/>
                    <a:pt x="11337" y="5976"/>
                  </a:cubicBezTo>
                  <a:cubicBezTo>
                    <a:pt x="11377" y="5412"/>
                    <a:pt x="11417" y="4894"/>
                    <a:pt x="11496" y="4471"/>
                  </a:cubicBezTo>
                  <a:cubicBezTo>
                    <a:pt x="11536" y="4329"/>
                    <a:pt x="11536" y="4000"/>
                    <a:pt x="11456" y="3576"/>
                  </a:cubicBezTo>
                  <a:cubicBezTo>
                    <a:pt x="11377" y="3106"/>
                    <a:pt x="11218" y="2682"/>
                    <a:pt x="10939" y="2259"/>
                  </a:cubicBezTo>
                  <a:cubicBezTo>
                    <a:pt x="10780" y="2071"/>
                    <a:pt x="10661" y="1882"/>
                    <a:pt x="10502" y="1741"/>
                  </a:cubicBezTo>
                  <a:cubicBezTo>
                    <a:pt x="10343" y="1600"/>
                    <a:pt x="10144" y="1506"/>
                    <a:pt x="9945" y="1412"/>
                  </a:cubicBezTo>
                  <a:cubicBezTo>
                    <a:pt x="9786" y="1318"/>
                    <a:pt x="9587" y="1224"/>
                    <a:pt x="9348" y="1129"/>
                  </a:cubicBezTo>
                  <a:cubicBezTo>
                    <a:pt x="9149" y="1082"/>
                    <a:pt x="8910" y="1035"/>
                    <a:pt x="8672" y="988"/>
                  </a:cubicBezTo>
                  <a:cubicBezTo>
                    <a:pt x="7836" y="988"/>
                    <a:pt x="7836" y="988"/>
                    <a:pt x="7836" y="988"/>
                  </a:cubicBezTo>
                  <a:cubicBezTo>
                    <a:pt x="7518" y="1035"/>
                    <a:pt x="7240" y="1082"/>
                    <a:pt x="7001" y="1176"/>
                  </a:cubicBezTo>
                  <a:cubicBezTo>
                    <a:pt x="6762" y="1271"/>
                    <a:pt x="6564" y="1365"/>
                    <a:pt x="6365" y="1506"/>
                  </a:cubicBezTo>
                  <a:cubicBezTo>
                    <a:pt x="6166" y="1600"/>
                    <a:pt x="6007" y="1741"/>
                    <a:pt x="5887" y="1882"/>
                  </a:cubicBezTo>
                  <a:cubicBezTo>
                    <a:pt x="5768" y="2024"/>
                    <a:pt x="5649" y="2165"/>
                    <a:pt x="5569" y="2259"/>
                  </a:cubicBezTo>
                  <a:cubicBezTo>
                    <a:pt x="5291" y="2682"/>
                    <a:pt x="5092" y="3106"/>
                    <a:pt x="5012" y="3576"/>
                  </a:cubicBezTo>
                  <a:cubicBezTo>
                    <a:pt x="4972" y="4000"/>
                    <a:pt x="4933" y="4329"/>
                    <a:pt x="4972" y="4471"/>
                  </a:cubicBezTo>
                  <a:cubicBezTo>
                    <a:pt x="5052" y="4894"/>
                    <a:pt x="5092" y="5412"/>
                    <a:pt x="5131" y="5976"/>
                  </a:cubicBezTo>
                  <a:cubicBezTo>
                    <a:pt x="5171" y="6588"/>
                    <a:pt x="5171" y="6965"/>
                    <a:pt x="5131" y="7200"/>
                  </a:cubicBezTo>
                  <a:cubicBezTo>
                    <a:pt x="5131" y="7247"/>
                    <a:pt x="5131" y="7247"/>
                    <a:pt x="5131" y="7247"/>
                  </a:cubicBezTo>
                  <a:cubicBezTo>
                    <a:pt x="5131" y="7294"/>
                    <a:pt x="5131" y="7341"/>
                    <a:pt x="5092" y="7388"/>
                  </a:cubicBezTo>
                  <a:cubicBezTo>
                    <a:pt x="5092" y="7388"/>
                    <a:pt x="5052" y="7435"/>
                    <a:pt x="5012" y="7482"/>
                  </a:cubicBezTo>
                  <a:cubicBezTo>
                    <a:pt x="5012" y="7576"/>
                    <a:pt x="5012" y="7671"/>
                    <a:pt x="5012" y="7812"/>
                  </a:cubicBezTo>
                  <a:cubicBezTo>
                    <a:pt x="4972" y="7906"/>
                    <a:pt x="5012" y="8141"/>
                    <a:pt x="5092" y="8518"/>
                  </a:cubicBezTo>
                  <a:cubicBezTo>
                    <a:pt x="5171" y="9035"/>
                    <a:pt x="5251" y="9365"/>
                    <a:pt x="5330" y="9600"/>
                  </a:cubicBezTo>
                  <a:cubicBezTo>
                    <a:pt x="5450" y="9835"/>
                    <a:pt x="5529" y="9976"/>
                    <a:pt x="5569" y="10024"/>
                  </a:cubicBezTo>
                  <a:cubicBezTo>
                    <a:pt x="5768" y="10259"/>
                    <a:pt x="5768" y="10259"/>
                    <a:pt x="5768" y="10259"/>
                  </a:cubicBezTo>
                  <a:cubicBezTo>
                    <a:pt x="5768" y="10541"/>
                    <a:pt x="5768" y="10541"/>
                    <a:pt x="5768" y="10541"/>
                  </a:cubicBezTo>
                  <a:cubicBezTo>
                    <a:pt x="5808" y="10824"/>
                    <a:pt x="5848" y="11106"/>
                    <a:pt x="5927" y="11388"/>
                  </a:cubicBezTo>
                  <a:cubicBezTo>
                    <a:pt x="6007" y="11718"/>
                    <a:pt x="6086" y="11953"/>
                    <a:pt x="6166" y="12141"/>
                  </a:cubicBezTo>
                  <a:cubicBezTo>
                    <a:pt x="6285" y="12376"/>
                    <a:pt x="6325" y="12659"/>
                    <a:pt x="6365" y="12941"/>
                  </a:cubicBezTo>
                  <a:cubicBezTo>
                    <a:pt x="6404" y="13224"/>
                    <a:pt x="6444" y="13553"/>
                    <a:pt x="6444" y="13976"/>
                  </a:cubicBezTo>
                  <a:cubicBezTo>
                    <a:pt x="6444" y="14259"/>
                    <a:pt x="6404" y="14588"/>
                    <a:pt x="6365" y="14918"/>
                  </a:cubicBezTo>
                  <a:cubicBezTo>
                    <a:pt x="6285" y="15247"/>
                    <a:pt x="6086" y="15435"/>
                    <a:pt x="5688" y="15576"/>
                  </a:cubicBezTo>
                  <a:cubicBezTo>
                    <a:pt x="5370" y="15718"/>
                    <a:pt x="4972" y="15859"/>
                    <a:pt x="4535" y="16047"/>
                  </a:cubicBezTo>
                  <a:cubicBezTo>
                    <a:pt x="4097" y="16235"/>
                    <a:pt x="3660" y="16376"/>
                    <a:pt x="3222" y="16565"/>
                  </a:cubicBezTo>
                  <a:cubicBezTo>
                    <a:pt x="2785" y="16706"/>
                    <a:pt x="2427" y="16894"/>
                    <a:pt x="2069" y="17035"/>
                  </a:cubicBezTo>
                  <a:cubicBezTo>
                    <a:pt x="1710" y="17224"/>
                    <a:pt x="1392" y="17365"/>
                    <a:pt x="1193" y="17459"/>
                  </a:cubicBezTo>
                  <a:cubicBezTo>
                    <a:pt x="1074" y="17553"/>
                    <a:pt x="955" y="17647"/>
                    <a:pt x="955" y="17741"/>
                  </a:cubicBezTo>
                  <a:cubicBezTo>
                    <a:pt x="915" y="17788"/>
                    <a:pt x="875" y="17882"/>
                    <a:pt x="875" y="18024"/>
                  </a:cubicBezTo>
                  <a:cubicBezTo>
                    <a:pt x="875" y="20612"/>
                    <a:pt x="875" y="20612"/>
                    <a:pt x="875" y="20612"/>
                  </a:cubicBezTo>
                  <a:lnTo>
                    <a:pt x="15633" y="20612"/>
                  </a:lnTo>
                  <a:close/>
                  <a:moveTo>
                    <a:pt x="21600" y="12471"/>
                  </a:moveTo>
                  <a:cubicBezTo>
                    <a:pt x="21003" y="13176"/>
                    <a:pt x="21003" y="13176"/>
                    <a:pt x="21003" y="13176"/>
                  </a:cubicBezTo>
                  <a:cubicBezTo>
                    <a:pt x="18696" y="10494"/>
                    <a:pt x="18696" y="10494"/>
                    <a:pt x="18696" y="10494"/>
                  </a:cubicBezTo>
                  <a:cubicBezTo>
                    <a:pt x="16429" y="13176"/>
                    <a:pt x="16429" y="13176"/>
                    <a:pt x="16429" y="13176"/>
                  </a:cubicBezTo>
                  <a:cubicBezTo>
                    <a:pt x="15792" y="12471"/>
                    <a:pt x="15792" y="12471"/>
                    <a:pt x="15792" y="12471"/>
                  </a:cubicBezTo>
                  <a:cubicBezTo>
                    <a:pt x="18099" y="9741"/>
                    <a:pt x="18099" y="9741"/>
                    <a:pt x="18099" y="9741"/>
                  </a:cubicBezTo>
                  <a:cubicBezTo>
                    <a:pt x="15792" y="7106"/>
                    <a:pt x="15792" y="7106"/>
                    <a:pt x="15792" y="7106"/>
                  </a:cubicBezTo>
                  <a:cubicBezTo>
                    <a:pt x="16429" y="6400"/>
                    <a:pt x="16429" y="6400"/>
                    <a:pt x="16429" y="6400"/>
                  </a:cubicBezTo>
                  <a:cubicBezTo>
                    <a:pt x="18696" y="9082"/>
                    <a:pt x="18696" y="9082"/>
                    <a:pt x="18696" y="9082"/>
                  </a:cubicBezTo>
                  <a:cubicBezTo>
                    <a:pt x="21003" y="6400"/>
                    <a:pt x="21003" y="6400"/>
                    <a:pt x="21003" y="6400"/>
                  </a:cubicBezTo>
                  <a:cubicBezTo>
                    <a:pt x="21600" y="7106"/>
                    <a:pt x="21600" y="7106"/>
                    <a:pt x="21600" y="7106"/>
                  </a:cubicBezTo>
                  <a:cubicBezTo>
                    <a:pt x="19333" y="9741"/>
                    <a:pt x="19333" y="9741"/>
                    <a:pt x="19333" y="9741"/>
                  </a:cubicBezTo>
                  <a:lnTo>
                    <a:pt x="21600" y="12471"/>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65" name="Shape 3956">
              <a:extLst>
                <a:ext uri="{FF2B5EF4-FFF2-40B4-BE49-F238E27FC236}">
                  <a16:creationId xmlns:a16="http://schemas.microsoft.com/office/drawing/2014/main" id="{9B520FE1-6675-4752-AEF8-C2CAA1EB195C}"/>
                </a:ext>
              </a:extLst>
            </p:cNvPr>
            <p:cNvSpPr/>
            <p:nvPr/>
          </p:nvSpPr>
          <p:spPr>
            <a:xfrm>
              <a:off x="2228420" y="3827179"/>
              <a:ext cx="249763" cy="249763"/>
            </a:xfrm>
            <a:custGeom>
              <a:avLst/>
              <a:gdLst/>
              <a:ahLst/>
              <a:cxnLst>
                <a:cxn ang="0">
                  <a:pos x="wd2" y="hd2"/>
                </a:cxn>
                <a:cxn ang="5400000">
                  <a:pos x="wd2" y="hd2"/>
                </a:cxn>
                <a:cxn ang="10800000">
                  <a:pos x="wd2" y="hd2"/>
                </a:cxn>
                <a:cxn ang="16200000">
                  <a:pos x="wd2" y="hd2"/>
                </a:cxn>
              </a:cxnLst>
              <a:rect l="0" t="0" r="r" b="b"/>
              <a:pathLst>
                <a:path w="21600" h="21600" extrusionOk="0">
                  <a:moveTo>
                    <a:pt x="0" y="10780"/>
                  </a:moveTo>
                  <a:cubicBezTo>
                    <a:pt x="0" y="9319"/>
                    <a:pt x="276" y="7937"/>
                    <a:pt x="869" y="6595"/>
                  </a:cubicBezTo>
                  <a:cubicBezTo>
                    <a:pt x="1422" y="5291"/>
                    <a:pt x="2172" y="4146"/>
                    <a:pt x="3159" y="3199"/>
                  </a:cubicBezTo>
                  <a:cubicBezTo>
                    <a:pt x="4146" y="2211"/>
                    <a:pt x="5291" y="1422"/>
                    <a:pt x="6595" y="869"/>
                  </a:cubicBezTo>
                  <a:cubicBezTo>
                    <a:pt x="7898" y="276"/>
                    <a:pt x="9280" y="0"/>
                    <a:pt x="10820" y="0"/>
                  </a:cubicBezTo>
                  <a:cubicBezTo>
                    <a:pt x="12281" y="0"/>
                    <a:pt x="13663" y="276"/>
                    <a:pt x="15005" y="869"/>
                  </a:cubicBezTo>
                  <a:cubicBezTo>
                    <a:pt x="16309" y="1422"/>
                    <a:pt x="17454" y="2211"/>
                    <a:pt x="18401" y="3199"/>
                  </a:cubicBezTo>
                  <a:cubicBezTo>
                    <a:pt x="19428" y="4146"/>
                    <a:pt x="20178" y="5291"/>
                    <a:pt x="20771" y="6595"/>
                  </a:cubicBezTo>
                  <a:cubicBezTo>
                    <a:pt x="21324" y="7937"/>
                    <a:pt x="21600" y="9319"/>
                    <a:pt x="21600" y="10780"/>
                  </a:cubicBezTo>
                  <a:cubicBezTo>
                    <a:pt x="21600" y="12281"/>
                    <a:pt x="21324" y="13663"/>
                    <a:pt x="20771" y="15005"/>
                  </a:cubicBezTo>
                  <a:cubicBezTo>
                    <a:pt x="20178" y="16309"/>
                    <a:pt x="19428" y="17454"/>
                    <a:pt x="18401" y="18401"/>
                  </a:cubicBezTo>
                  <a:cubicBezTo>
                    <a:pt x="17454" y="19389"/>
                    <a:pt x="16309" y="20178"/>
                    <a:pt x="15005" y="20731"/>
                  </a:cubicBezTo>
                  <a:cubicBezTo>
                    <a:pt x="13663" y="21324"/>
                    <a:pt x="12281" y="21600"/>
                    <a:pt x="10820" y="21600"/>
                  </a:cubicBezTo>
                  <a:cubicBezTo>
                    <a:pt x="9280" y="21600"/>
                    <a:pt x="7898" y="21324"/>
                    <a:pt x="6595" y="20731"/>
                  </a:cubicBezTo>
                  <a:cubicBezTo>
                    <a:pt x="5291" y="20178"/>
                    <a:pt x="4146" y="19389"/>
                    <a:pt x="3159" y="18401"/>
                  </a:cubicBezTo>
                  <a:cubicBezTo>
                    <a:pt x="2172" y="17454"/>
                    <a:pt x="1422" y="16309"/>
                    <a:pt x="869" y="15005"/>
                  </a:cubicBezTo>
                  <a:cubicBezTo>
                    <a:pt x="276" y="13663"/>
                    <a:pt x="0" y="12281"/>
                    <a:pt x="0" y="10780"/>
                  </a:cubicBezTo>
                  <a:close/>
                  <a:moveTo>
                    <a:pt x="20731" y="10780"/>
                  </a:moveTo>
                  <a:cubicBezTo>
                    <a:pt x="20731" y="9438"/>
                    <a:pt x="20455" y="8135"/>
                    <a:pt x="19941" y="6950"/>
                  </a:cubicBezTo>
                  <a:cubicBezTo>
                    <a:pt x="19389" y="5726"/>
                    <a:pt x="18678" y="4699"/>
                    <a:pt x="17809" y="3791"/>
                  </a:cubicBezTo>
                  <a:cubicBezTo>
                    <a:pt x="16901" y="2883"/>
                    <a:pt x="15874" y="2172"/>
                    <a:pt x="14650" y="1659"/>
                  </a:cubicBezTo>
                  <a:cubicBezTo>
                    <a:pt x="13465" y="1145"/>
                    <a:pt x="12162" y="869"/>
                    <a:pt x="10820" y="869"/>
                  </a:cubicBezTo>
                  <a:cubicBezTo>
                    <a:pt x="9438" y="869"/>
                    <a:pt x="8135" y="1145"/>
                    <a:pt x="6950" y="1659"/>
                  </a:cubicBezTo>
                  <a:cubicBezTo>
                    <a:pt x="5765" y="2172"/>
                    <a:pt x="4699" y="2883"/>
                    <a:pt x="3751" y="3791"/>
                  </a:cubicBezTo>
                  <a:cubicBezTo>
                    <a:pt x="2883" y="4699"/>
                    <a:pt x="2172" y="5726"/>
                    <a:pt x="1659" y="6950"/>
                  </a:cubicBezTo>
                  <a:cubicBezTo>
                    <a:pt x="1145" y="8135"/>
                    <a:pt x="869" y="9438"/>
                    <a:pt x="869" y="10780"/>
                  </a:cubicBezTo>
                  <a:cubicBezTo>
                    <a:pt x="869" y="12162"/>
                    <a:pt x="1145" y="13465"/>
                    <a:pt x="1659" y="14650"/>
                  </a:cubicBezTo>
                  <a:cubicBezTo>
                    <a:pt x="2172" y="15874"/>
                    <a:pt x="2883" y="16901"/>
                    <a:pt x="3751" y="17809"/>
                  </a:cubicBezTo>
                  <a:cubicBezTo>
                    <a:pt x="4699" y="18717"/>
                    <a:pt x="5765" y="19428"/>
                    <a:pt x="6950" y="19941"/>
                  </a:cubicBezTo>
                  <a:cubicBezTo>
                    <a:pt x="8135" y="20455"/>
                    <a:pt x="9438" y="20731"/>
                    <a:pt x="10820" y="20731"/>
                  </a:cubicBezTo>
                  <a:cubicBezTo>
                    <a:pt x="12162" y="20731"/>
                    <a:pt x="13465" y="20455"/>
                    <a:pt x="14650" y="19941"/>
                  </a:cubicBezTo>
                  <a:cubicBezTo>
                    <a:pt x="15874" y="19428"/>
                    <a:pt x="16901" y="18717"/>
                    <a:pt x="17809" y="17809"/>
                  </a:cubicBezTo>
                  <a:cubicBezTo>
                    <a:pt x="18678" y="16901"/>
                    <a:pt x="19389" y="15874"/>
                    <a:pt x="19941" y="14650"/>
                  </a:cubicBezTo>
                  <a:cubicBezTo>
                    <a:pt x="20455" y="13465"/>
                    <a:pt x="20731" y="12162"/>
                    <a:pt x="20731" y="10780"/>
                  </a:cubicBezTo>
                  <a:close/>
                  <a:moveTo>
                    <a:pt x="10346" y="15677"/>
                  </a:moveTo>
                  <a:cubicBezTo>
                    <a:pt x="10346" y="5212"/>
                    <a:pt x="10346" y="5212"/>
                    <a:pt x="10346" y="5212"/>
                  </a:cubicBezTo>
                  <a:cubicBezTo>
                    <a:pt x="11215" y="5212"/>
                    <a:pt x="11215" y="5212"/>
                    <a:pt x="11215" y="5212"/>
                  </a:cubicBezTo>
                  <a:cubicBezTo>
                    <a:pt x="11215" y="15677"/>
                    <a:pt x="11215" y="15677"/>
                    <a:pt x="11215" y="15677"/>
                  </a:cubicBezTo>
                  <a:cubicBezTo>
                    <a:pt x="15440" y="11452"/>
                    <a:pt x="15440" y="11452"/>
                    <a:pt x="15440" y="11452"/>
                  </a:cubicBezTo>
                  <a:cubicBezTo>
                    <a:pt x="16032" y="12083"/>
                    <a:pt x="16032" y="12083"/>
                    <a:pt x="16032" y="12083"/>
                  </a:cubicBezTo>
                  <a:cubicBezTo>
                    <a:pt x="10820" y="17335"/>
                    <a:pt x="10820" y="17335"/>
                    <a:pt x="10820" y="17335"/>
                  </a:cubicBezTo>
                  <a:cubicBezTo>
                    <a:pt x="5568" y="12083"/>
                    <a:pt x="5568" y="12083"/>
                    <a:pt x="5568" y="12083"/>
                  </a:cubicBezTo>
                  <a:cubicBezTo>
                    <a:pt x="6160" y="11452"/>
                    <a:pt x="6160" y="11452"/>
                    <a:pt x="6160" y="11452"/>
                  </a:cubicBezTo>
                  <a:lnTo>
                    <a:pt x="10346" y="15677"/>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66" name="Shape 3957">
              <a:extLst>
                <a:ext uri="{FF2B5EF4-FFF2-40B4-BE49-F238E27FC236}">
                  <a16:creationId xmlns:a16="http://schemas.microsoft.com/office/drawing/2014/main" id="{6114903A-E7A2-45AD-A88C-CF868E165F39}"/>
                </a:ext>
              </a:extLst>
            </p:cNvPr>
            <p:cNvSpPr/>
            <p:nvPr/>
          </p:nvSpPr>
          <p:spPr>
            <a:xfrm>
              <a:off x="2847157" y="3847495"/>
              <a:ext cx="259324" cy="209133"/>
            </a:xfrm>
            <a:custGeom>
              <a:avLst/>
              <a:gdLst/>
              <a:ahLst/>
              <a:cxnLst>
                <a:cxn ang="0">
                  <a:pos x="wd2" y="hd2"/>
                </a:cxn>
                <a:cxn ang="5400000">
                  <a:pos x="wd2" y="hd2"/>
                </a:cxn>
                <a:cxn ang="10800000">
                  <a:pos x="wd2" y="hd2"/>
                </a:cxn>
                <a:cxn ang="16200000">
                  <a:pos x="wd2" y="hd2"/>
                </a:cxn>
              </a:cxnLst>
              <a:rect l="0" t="0" r="r" b="b"/>
              <a:pathLst>
                <a:path w="21600" h="21600" extrusionOk="0">
                  <a:moveTo>
                    <a:pt x="14831" y="16518"/>
                  </a:moveTo>
                  <a:cubicBezTo>
                    <a:pt x="15135" y="16659"/>
                    <a:pt x="15363" y="16894"/>
                    <a:pt x="15554" y="17224"/>
                  </a:cubicBezTo>
                  <a:cubicBezTo>
                    <a:pt x="15706" y="17506"/>
                    <a:pt x="15782" y="17788"/>
                    <a:pt x="15782" y="18024"/>
                  </a:cubicBezTo>
                  <a:cubicBezTo>
                    <a:pt x="15782" y="18306"/>
                    <a:pt x="15782" y="18776"/>
                    <a:pt x="15782" y="19388"/>
                  </a:cubicBezTo>
                  <a:cubicBezTo>
                    <a:pt x="15782" y="20047"/>
                    <a:pt x="15782" y="20424"/>
                    <a:pt x="15782" y="20612"/>
                  </a:cubicBezTo>
                  <a:cubicBezTo>
                    <a:pt x="15782" y="20800"/>
                    <a:pt x="15744" y="21035"/>
                    <a:pt x="15630" y="21224"/>
                  </a:cubicBezTo>
                  <a:cubicBezTo>
                    <a:pt x="15515" y="21459"/>
                    <a:pt x="15287" y="21600"/>
                    <a:pt x="14983" y="21600"/>
                  </a:cubicBezTo>
                  <a:cubicBezTo>
                    <a:pt x="14717" y="21600"/>
                    <a:pt x="13880" y="21600"/>
                    <a:pt x="12397" y="21600"/>
                  </a:cubicBezTo>
                  <a:cubicBezTo>
                    <a:pt x="10914" y="21600"/>
                    <a:pt x="9735" y="21600"/>
                    <a:pt x="8861" y="21600"/>
                  </a:cubicBezTo>
                  <a:cubicBezTo>
                    <a:pt x="8594" y="21600"/>
                    <a:pt x="8290" y="21600"/>
                    <a:pt x="7948" y="21600"/>
                  </a:cubicBezTo>
                  <a:cubicBezTo>
                    <a:pt x="7834" y="21600"/>
                    <a:pt x="7834" y="21600"/>
                    <a:pt x="7834" y="21600"/>
                  </a:cubicBezTo>
                  <a:cubicBezTo>
                    <a:pt x="7492" y="21600"/>
                    <a:pt x="7187" y="21600"/>
                    <a:pt x="6921" y="21600"/>
                  </a:cubicBezTo>
                  <a:cubicBezTo>
                    <a:pt x="6046" y="21600"/>
                    <a:pt x="4868" y="21600"/>
                    <a:pt x="3385" y="21600"/>
                  </a:cubicBezTo>
                  <a:cubicBezTo>
                    <a:pt x="1901" y="21600"/>
                    <a:pt x="1065" y="21600"/>
                    <a:pt x="799" y="21600"/>
                  </a:cubicBezTo>
                  <a:cubicBezTo>
                    <a:pt x="494" y="21600"/>
                    <a:pt x="266" y="21459"/>
                    <a:pt x="152" y="21224"/>
                  </a:cubicBezTo>
                  <a:cubicBezTo>
                    <a:pt x="38" y="21035"/>
                    <a:pt x="0" y="20800"/>
                    <a:pt x="0" y="20612"/>
                  </a:cubicBezTo>
                  <a:cubicBezTo>
                    <a:pt x="0" y="20424"/>
                    <a:pt x="0" y="20047"/>
                    <a:pt x="0" y="19388"/>
                  </a:cubicBezTo>
                  <a:cubicBezTo>
                    <a:pt x="0" y="18776"/>
                    <a:pt x="0" y="18306"/>
                    <a:pt x="0" y="18024"/>
                  </a:cubicBezTo>
                  <a:cubicBezTo>
                    <a:pt x="0" y="17788"/>
                    <a:pt x="38" y="17506"/>
                    <a:pt x="152" y="17224"/>
                  </a:cubicBezTo>
                  <a:cubicBezTo>
                    <a:pt x="228" y="16941"/>
                    <a:pt x="456" y="16706"/>
                    <a:pt x="799" y="16565"/>
                  </a:cubicBezTo>
                  <a:cubicBezTo>
                    <a:pt x="989" y="16424"/>
                    <a:pt x="1255" y="16282"/>
                    <a:pt x="1635" y="16141"/>
                  </a:cubicBezTo>
                  <a:cubicBezTo>
                    <a:pt x="1977" y="15953"/>
                    <a:pt x="2358" y="15765"/>
                    <a:pt x="2776" y="15576"/>
                  </a:cubicBezTo>
                  <a:cubicBezTo>
                    <a:pt x="3194" y="15435"/>
                    <a:pt x="3613" y="15247"/>
                    <a:pt x="4031" y="15059"/>
                  </a:cubicBezTo>
                  <a:cubicBezTo>
                    <a:pt x="4449" y="14871"/>
                    <a:pt x="4830" y="14729"/>
                    <a:pt x="5210" y="14588"/>
                  </a:cubicBezTo>
                  <a:cubicBezTo>
                    <a:pt x="5210" y="14588"/>
                    <a:pt x="5248" y="14588"/>
                    <a:pt x="5248" y="14494"/>
                  </a:cubicBezTo>
                  <a:cubicBezTo>
                    <a:pt x="5286" y="14447"/>
                    <a:pt x="5286" y="14259"/>
                    <a:pt x="5286" y="13976"/>
                  </a:cubicBezTo>
                  <a:cubicBezTo>
                    <a:pt x="5286" y="13647"/>
                    <a:pt x="5286" y="13365"/>
                    <a:pt x="5248" y="13176"/>
                  </a:cubicBezTo>
                  <a:cubicBezTo>
                    <a:pt x="5248" y="12941"/>
                    <a:pt x="5210" y="12753"/>
                    <a:pt x="5134" y="12565"/>
                  </a:cubicBezTo>
                  <a:cubicBezTo>
                    <a:pt x="5058" y="12329"/>
                    <a:pt x="4944" y="12047"/>
                    <a:pt x="4868" y="11718"/>
                  </a:cubicBezTo>
                  <a:cubicBezTo>
                    <a:pt x="4792" y="11388"/>
                    <a:pt x="4715" y="11059"/>
                    <a:pt x="4715" y="10682"/>
                  </a:cubicBezTo>
                  <a:cubicBezTo>
                    <a:pt x="4601" y="10541"/>
                    <a:pt x="4487" y="10353"/>
                    <a:pt x="4335" y="10024"/>
                  </a:cubicBezTo>
                  <a:cubicBezTo>
                    <a:pt x="4221" y="9741"/>
                    <a:pt x="4107" y="9271"/>
                    <a:pt x="4069" y="8706"/>
                  </a:cubicBezTo>
                  <a:cubicBezTo>
                    <a:pt x="3955" y="8282"/>
                    <a:pt x="3917" y="7906"/>
                    <a:pt x="3917" y="7718"/>
                  </a:cubicBezTo>
                  <a:cubicBezTo>
                    <a:pt x="3955" y="7482"/>
                    <a:pt x="3993" y="7294"/>
                    <a:pt x="4069" y="7106"/>
                  </a:cubicBezTo>
                  <a:cubicBezTo>
                    <a:pt x="4069" y="7059"/>
                    <a:pt x="4069" y="7059"/>
                    <a:pt x="4069" y="7012"/>
                  </a:cubicBezTo>
                  <a:cubicBezTo>
                    <a:pt x="4069" y="7012"/>
                    <a:pt x="4069" y="7012"/>
                    <a:pt x="4107" y="7012"/>
                  </a:cubicBezTo>
                  <a:cubicBezTo>
                    <a:pt x="4107" y="6871"/>
                    <a:pt x="4107" y="6588"/>
                    <a:pt x="4069" y="6118"/>
                  </a:cubicBezTo>
                  <a:cubicBezTo>
                    <a:pt x="4069" y="5647"/>
                    <a:pt x="4031" y="5176"/>
                    <a:pt x="3955" y="4659"/>
                  </a:cubicBezTo>
                  <a:cubicBezTo>
                    <a:pt x="3879" y="4376"/>
                    <a:pt x="3917" y="3953"/>
                    <a:pt x="3993" y="3341"/>
                  </a:cubicBezTo>
                  <a:cubicBezTo>
                    <a:pt x="4107" y="2776"/>
                    <a:pt x="4335" y="2212"/>
                    <a:pt x="4639" y="1647"/>
                  </a:cubicBezTo>
                  <a:cubicBezTo>
                    <a:pt x="4754" y="1459"/>
                    <a:pt x="4868" y="1271"/>
                    <a:pt x="5058" y="1082"/>
                  </a:cubicBezTo>
                  <a:cubicBezTo>
                    <a:pt x="5210" y="894"/>
                    <a:pt x="5400" y="753"/>
                    <a:pt x="5628" y="612"/>
                  </a:cubicBezTo>
                  <a:cubicBezTo>
                    <a:pt x="5856" y="471"/>
                    <a:pt x="6123" y="329"/>
                    <a:pt x="6427" y="188"/>
                  </a:cubicBezTo>
                  <a:cubicBezTo>
                    <a:pt x="6731" y="94"/>
                    <a:pt x="7073" y="0"/>
                    <a:pt x="7415" y="0"/>
                  </a:cubicBezTo>
                  <a:cubicBezTo>
                    <a:pt x="8252" y="0"/>
                    <a:pt x="8252" y="0"/>
                    <a:pt x="8252" y="0"/>
                  </a:cubicBezTo>
                  <a:cubicBezTo>
                    <a:pt x="8670" y="0"/>
                    <a:pt x="9013" y="94"/>
                    <a:pt x="9317" y="188"/>
                  </a:cubicBezTo>
                  <a:cubicBezTo>
                    <a:pt x="9583" y="329"/>
                    <a:pt x="9849" y="471"/>
                    <a:pt x="10077" y="612"/>
                  </a:cubicBezTo>
                  <a:cubicBezTo>
                    <a:pt x="10344" y="753"/>
                    <a:pt x="10534" y="894"/>
                    <a:pt x="10686" y="1082"/>
                  </a:cubicBezTo>
                  <a:cubicBezTo>
                    <a:pt x="10838" y="1271"/>
                    <a:pt x="10990" y="1459"/>
                    <a:pt x="11066" y="1647"/>
                  </a:cubicBezTo>
                  <a:cubicBezTo>
                    <a:pt x="11408" y="2212"/>
                    <a:pt x="11637" y="2776"/>
                    <a:pt x="11713" y="3341"/>
                  </a:cubicBezTo>
                  <a:cubicBezTo>
                    <a:pt x="11827" y="3953"/>
                    <a:pt x="11827" y="4376"/>
                    <a:pt x="11789" y="4659"/>
                  </a:cubicBezTo>
                  <a:cubicBezTo>
                    <a:pt x="11713" y="5176"/>
                    <a:pt x="11675" y="5647"/>
                    <a:pt x="11637" y="6118"/>
                  </a:cubicBezTo>
                  <a:cubicBezTo>
                    <a:pt x="11637" y="6588"/>
                    <a:pt x="11637" y="6871"/>
                    <a:pt x="11637" y="7012"/>
                  </a:cubicBezTo>
                  <a:cubicBezTo>
                    <a:pt x="11675" y="7012"/>
                    <a:pt x="11675" y="7012"/>
                    <a:pt x="11675" y="7012"/>
                  </a:cubicBezTo>
                  <a:cubicBezTo>
                    <a:pt x="11675" y="7059"/>
                    <a:pt x="11675" y="7059"/>
                    <a:pt x="11675" y="7106"/>
                  </a:cubicBezTo>
                  <a:cubicBezTo>
                    <a:pt x="11751" y="7294"/>
                    <a:pt x="11789" y="7482"/>
                    <a:pt x="11789" y="7718"/>
                  </a:cubicBezTo>
                  <a:cubicBezTo>
                    <a:pt x="11827" y="7906"/>
                    <a:pt x="11789" y="8282"/>
                    <a:pt x="11675" y="8706"/>
                  </a:cubicBezTo>
                  <a:cubicBezTo>
                    <a:pt x="11599" y="9271"/>
                    <a:pt x="11523" y="9741"/>
                    <a:pt x="11370" y="10024"/>
                  </a:cubicBezTo>
                  <a:cubicBezTo>
                    <a:pt x="11256" y="10353"/>
                    <a:pt x="11142" y="10541"/>
                    <a:pt x="11028" y="10682"/>
                  </a:cubicBezTo>
                  <a:cubicBezTo>
                    <a:pt x="10990" y="11059"/>
                    <a:pt x="10952" y="11388"/>
                    <a:pt x="10876" y="11718"/>
                  </a:cubicBezTo>
                  <a:cubicBezTo>
                    <a:pt x="10762" y="12047"/>
                    <a:pt x="10686" y="12329"/>
                    <a:pt x="10572" y="12565"/>
                  </a:cubicBezTo>
                  <a:cubicBezTo>
                    <a:pt x="10534" y="12800"/>
                    <a:pt x="10458" y="12988"/>
                    <a:pt x="10382" y="13271"/>
                  </a:cubicBezTo>
                  <a:cubicBezTo>
                    <a:pt x="10344" y="13506"/>
                    <a:pt x="10306" y="13741"/>
                    <a:pt x="10306" y="13976"/>
                  </a:cubicBezTo>
                  <a:cubicBezTo>
                    <a:pt x="10306" y="14259"/>
                    <a:pt x="10306" y="14447"/>
                    <a:pt x="10306" y="14494"/>
                  </a:cubicBezTo>
                  <a:cubicBezTo>
                    <a:pt x="10344" y="14494"/>
                    <a:pt x="10382" y="14541"/>
                    <a:pt x="10458" y="14588"/>
                  </a:cubicBezTo>
                  <a:cubicBezTo>
                    <a:pt x="10762" y="14729"/>
                    <a:pt x="11142" y="14871"/>
                    <a:pt x="11561" y="15012"/>
                  </a:cubicBezTo>
                  <a:cubicBezTo>
                    <a:pt x="11979" y="15200"/>
                    <a:pt x="12359" y="15341"/>
                    <a:pt x="12777" y="15529"/>
                  </a:cubicBezTo>
                  <a:cubicBezTo>
                    <a:pt x="13196" y="15718"/>
                    <a:pt x="13576" y="15906"/>
                    <a:pt x="13956" y="16047"/>
                  </a:cubicBezTo>
                  <a:cubicBezTo>
                    <a:pt x="14337" y="16235"/>
                    <a:pt x="14603" y="16376"/>
                    <a:pt x="14831" y="16518"/>
                  </a:cubicBezTo>
                  <a:close/>
                  <a:moveTo>
                    <a:pt x="14945" y="20612"/>
                  </a:moveTo>
                  <a:cubicBezTo>
                    <a:pt x="14945" y="18024"/>
                    <a:pt x="14945" y="18024"/>
                    <a:pt x="14945" y="18024"/>
                  </a:cubicBezTo>
                  <a:cubicBezTo>
                    <a:pt x="14945" y="17976"/>
                    <a:pt x="14907" y="17882"/>
                    <a:pt x="14831" y="17741"/>
                  </a:cubicBezTo>
                  <a:cubicBezTo>
                    <a:pt x="14793" y="17600"/>
                    <a:pt x="14679" y="17506"/>
                    <a:pt x="14489" y="17412"/>
                  </a:cubicBezTo>
                  <a:cubicBezTo>
                    <a:pt x="14261" y="17271"/>
                    <a:pt x="13994" y="17129"/>
                    <a:pt x="13652" y="16988"/>
                  </a:cubicBezTo>
                  <a:cubicBezTo>
                    <a:pt x="13272" y="16847"/>
                    <a:pt x="12930" y="16659"/>
                    <a:pt x="12511" y="16518"/>
                  </a:cubicBezTo>
                  <a:cubicBezTo>
                    <a:pt x="12093" y="16329"/>
                    <a:pt x="11675" y="16188"/>
                    <a:pt x="11294" y="16000"/>
                  </a:cubicBezTo>
                  <a:cubicBezTo>
                    <a:pt x="10876" y="15859"/>
                    <a:pt x="10534" y="15718"/>
                    <a:pt x="10192" y="15576"/>
                  </a:cubicBezTo>
                  <a:cubicBezTo>
                    <a:pt x="9811" y="15435"/>
                    <a:pt x="9621" y="15200"/>
                    <a:pt x="9545" y="14871"/>
                  </a:cubicBezTo>
                  <a:cubicBezTo>
                    <a:pt x="9469" y="14541"/>
                    <a:pt x="9469" y="14212"/>
                    <a:pt x="9469" y="13976"/>
                  </a:cubicBezTo>
                  <a:cubicBezTo>
                    <a:pt x="9469" y="13600"/>
                    <a:pt x="9507" y="13271"/>
                    <a:pt x="9583" y="12988"/>
                  </a:cubicBezTo>
                  <a:cubicBezTo>
                    <a:pt x="9659" y="12659"/>
                    <a:pt x="9735" y="12376"/>
                    <a:pt x="9849" y="12141"/>
                  </a:cubicBezTo>
                  <a:cubicBezTo>
                    <a:pt x="9925" y="11953"/>
                    <a:pt x="10001" y="11718"/>
                    <a:pt x="10077" y="11388"/>
                  </a:cubicBezTo>
                  <a:cubicBezTo>
                    <a:pt x="10154" y="11106"/>
                    <a:pt x="10192" y="10824"/>
                    <a:pt x="10230" y="10541"/>
                  </a:cubicBezTo>
                  <a:cubicBezTo>
                    <a:pt x="10230" y="10259"/>
                    <a:pt x="10230" y="10259"/>
                    <a:pt x="10230" y="10259"/>
                  </a:cubicBezTo>
                  <a:cubicBezTo>
                    <a:pt x="10458" y="10024"/>
                    <a:pt x="10458" y="10024"/>
                    <a:pt x="10458" y="10024"/>
                  </a:cubicBezTo>
                  <a:cubicBezTo>
                    <a:pt x="10458" y="9976"/>
                    <a:pt x="10534" y="9835"/>
                    <a:pt x="10648" y="9600"/>
                  </a:cubicBezTo>
                  <a:cubicBezTo>
                    <a:pt x="10724" y="9365"/>
                    <a:pt x="10838" y="9035"/>
                    <a:pt x="10876" y="8518"/>
                  </a:cubicBezTo>
                  <a:cubicBezTo>
                    <a:pt x="10952" y="8141"/>
                    <a:pt x="10990" y="7906"/>
                    <a:pt x="10952" y="7812"/>
                  </a:cubicBezTo>
                  <a:cubicBezTo>
                    <a:pt x="10952" y="7671"/>
                    <a:pt x="10914" y="7576"/>
                    <a:pt x="10876" y="7482"/>
                  </a:cubicBezTo>
                  <a:cubicBezTo>
                    <a:pt x="10876" y="7435"/>
                    <a:pt x="10876" y="7435"/>
                    <a:pt x="10876" y="7435"/>
                  </a:cubicBezTo>
                  <a:cubicBezTo>
                    <a:pt x="10876" y="7341"/>
                    <a:pt x="10876" y="7294"/>
                    <a:pt x="10838" y="7294"/>
                  </a:cubicBezTo>
                  <a:cubicBezTo>
                    <a:pt x="10838" y="7247"/>
                    <a:pt x="10838" y="7247"/>
                    <a:pt x="10838" y="7247"/>
                  </a:cubicBezTo>
                  <a:cubicBezTo>
                    <a:pt x="10800" y="7012"/>
                    <a:pt x="10800" y="6588"/>
                    <a:pt x="10838" y="5976"/>
                  </a:cubicBezTo>
                  <a:cubicBezTo>
                    <a:pt x="10876" y="5412"/>
                    <a:pt x="10914" y="4894"/>
                    <a:pt x="10990" y="4471"/>
                  </a:cubicBezTo>
                  <a:cubicBezTo>
                    <a:pt x="11028" y="4329"/>
                    <a:pt x="10990" y="4000"/>
                    <a:pt x="10952" y="3576"/>
                  </a:cubicBezTo>
                  <a:cubicBezTo>
                    <a:pt x="10876" y="3106"/>
                    <a:pt x="10686" y="2682"/>
                    <a:pt x="10458" y="2259"/>
                  </a:cubicBezTo>
                  <a:cubicBezTo>
                    <a:pt x="10306" y="2071"/>
                    <a:pt x="10154" y="1882"/>
                    <a:pt x="10001" y="1741"/>
                  </a:cubicBezTo>
                  <a:cubicBezTo>
                    <a:pt x="9887" y="1600"/>
                    <a:pt x="9697" y="1506"/>
                    <a:pt x="9507" y="1412"/>
                  </a:cubicBezTo>
                  <a:cubicBezTo>
                    <a:pt x="9317" y="1318"/>
                    <a:pt x="9127" y="1224"/>
                    <a:pt x="8937" y="1129"/>
                  </a:cubicBezTo>
                  <a:cubicBezTo>
                    <a:pt x="8708" y="1082"/>
                    <a:pt x="8480" y="1035"/>
                    <a:pt x="8252" y="988"/>
                  </a:cubicBezTo>
                  <a:cubicBezTo>
                    <a:pt x="7454" y="988"/>
                    <a:pt x="7454" y="988"/>
                    <a:pt x="7454" y="988"/>
                  </a:cubicBezTo>
                  <a:cubicBezTo>
                    <a:pt x="7187" y="1035"/>
                    <a:pt x="6921" y="1082"/>
                    <a:pt x="6693" y="1176"/>
                  </a:cubicBezTo>
                  <a:cubicBezTo>
                    <a:pt x="6465" y="1271"/>
                    <a:pt x="6237" y="1365"/>
                    <a:pt x="6085" y="1506"/>
                  </a:cubicBezTo>
                  <a:cubicBezTo>
                    <a:pt x="5894" y="1600"/>
                    <a:pt x="5742" y="1741"/>
                    <a:pt x="5628" y="1882"/>
                  </a:cubicBezTo>
                  <a:cubicBezTo>
                    <a:pt x="5514" y="2024"/>
                    <a:pt x="5400" y="2165"/>
                    <a:pt x="5286" y="2259"/>
                  </a:cubicBezTo>
                  <a:cubicBezTo>
                    <a:pt x="5020" y="2682"/>
                    <a:pt x="4868" y="3106"/>
                    <a:pt x="4792" y="3576"/>
                  </a:cubicBezTo>
                  <a:cubicBezTo>
                    <a:pt x="4715" y="4000"/>
                    <a:pt x="4715" y="4329"/>
                    <a:pt x="4754" y="4471"/>
                  </a:cubicBezTo>
                  <a:cubicBezTo>
                    <a:pt x="4830" y="4894"/>
                    <a:pt x="4868" y="5412"/>
                    <a:pt x="4906" y="5976"/>
                  </a:cubicBezTo>
                  <a:cubicBezTo>
                    <a:pt x="4944" y="6588"/>
                    <a:pt x="4944" y="6965"/>
                    <a:pt x="4906" y="7200"/>
                  </a:cubicBezTo>
                  <a:cubicBezTo>
                    <a:pt x="4906" y="7247"/>
                    <a:pt x="4906" y="7247"/>
                    <a:pt x="4906" y="7247"/>
                  </a:cubicBezTo>
                  <a:cubicBezTo>
                    <a:pt x="4906" y="7294"/>
                    <a:pt x="4868" y="7341"/>
                    <a:pt x="4868" y="7388"/>
                  </a:cubicBezTo>
                  <a:cubicBezTo>
                    <a:pt x="4868" y="7388"/>
                    <a:pt x="4830" y="7435"/>
                    <a:pt x="4792" y="7482"/>
                  </a:cubicBezTo>
                  <a:cubicBezTo>
                    <a:pt x="4792" y="7576"/>
                    <a:pt x="4792" y="7671"/>
                    <a:pt x="4754" y="7812"/>
                  </a:cubicBezTo>
                  <a:cubicBezTo>
                    <a:pt x="4754" y="7906"/>
                    <a:pt x="4792" y="8141"/>
                    <a:pt x="4830" y="8518"/>
                  </a:cubicBezTo>
                  <a:cubicBezTo>
                    <a:pt x="4906" y="9035"/>
                    <a:pt x="4982" y="9365"/>
                    <a:pt x="5096" y="9600"/>
                  </a:cubicBezTo>
                  <a:cubicBezTo>
                    <a:pt x="5210" y="9835"/>
                    <a:pt x="5248" y="9976"/>
                    <a:pt x="5286" y="10024"/>
                  </a:cubicBezTo>
                  <a:cubicBezTo>
                    <a:pt x="5476" y="10259"/>
                    <a:pt x="5476" y="10259"/>
                    <a:pt x="5476" y="10259"/>
                  </a:cubicBezTo>
                  <a:cubicBezTo>
                    <a:pt x="5476" y="10541"/>
                    <a:pt x="5476" y="10541"/>
                    <a:pt x="5476" y="10541"/>
                  </a:cubicBezTo>
                  <a:cubicBezTo>
                    <a:pt x="5514" y="10824"/>
                    <a:pt x="5590" y="11106"/>
                    <a:pt x="5666" y="11388"/>
                  </a:cubicBezTo>
                  <a:cubicBezTo>
                    <a:pt x="5742" y="11718"/>
                    <a:pt x="5818" y="11953"/>
                    <a:pt x="5894" y="12141"/>
                  </a:cubicBezTo>
                  <a:cubicBezTo>
                    <a:pt x="5970" y="12376"/>
                    <a:pt x="6046" y="12659"/>
                    <a:pt x="6085" y="12941"/>
                  </a:cubicBezTo>
                  <a:cubicBezTo>
                    <a:pt x="6123" y="13224"/>
                    <a:pt x="6123" y="13553"/>
                    <a:pt x="6123" y="13976"/>
                  </a:cubicBezTo>
                  <a:cubicBezTo>
                    <a:pt x="6123" y="14259"/>
                    <a:pt x="6123" y="14588"/>
                    <a:pt x="6046" y="14918"/>
                  </a:cubicBezTo>
                  <a:cubicBezTo>
                    <a:pt x="6008" y="15247"/>
                    <a:pt x="5818" y="15435"/>
                    <a:pt x="5438" y="15576"/>
                  </a:cubicBezTo>
                  <a:cubicBezTo>
                    <a:pt x="5096" y="15718"/>
                    <a:pt x="4754" y="15859"/>
                    <a:pt x="4335" y="16047"/>
                  </a:cubicBezTo>
                  <a:cubicBezTo>
                    <a:pt x="3917" y="16235"/>
                    <a:pt x="3499" y="16376"/>
                    <a:pt x="3080" y="16565"/>
                  </a:cubicBezTo>
                  <a:cubicBezTo>
                    <a:pt x="2662" y="16706"/>
                    <a:pt x="2282" y="16894"/>
                    <a:pt x="1939" y="17035"/>
                  </a:cubicBezTo>
                  <a:cubicBezTo>
                    <a:pt x="1597" y="17224"/>
                    <a:pt x="1331" y="17365"/>
                    <a:pt x="1141" y="17459"/>
                  </a:cubicBezTo>
                  <a:cubicBezTo>
                    <a:pt x="989" y="17553"/>
                    <a:pt x="913" y="17647"/>
                    <a:pt x="875" y="17741"/>
                  </a:cubicBezTo>
                  <a:cubicBezTo>
                    <a:pt x="837" y="17788"/>
                    <a:pt x="837" y="17882"/>
                    <a:pt x="837" y="18024"/>
                  </a:cubicBezTo>
                  <a:cubicBezTo>
                    <a:pt x="837" y="20612"/>
                    <a:pt x="837" y="20612"/>
                    <a:pt x="837" y="20612"/>
                  </a:cubicBezTo>
                  <a:lnTo>
                    <a:pt x="14945" y="20612"/>
                  </a:lnTo>
                  <a:close/>
                  <a:moveTo>
                    <a:pt x="21600" y="9271"/>
                  </a:moveTo>
                  <a:cubicBezTo>
                    <a:pt x="21600" y="10306"/>
                    <a:pt x="21600" y="10306"/>
                    <a:pt x="21600" y="10306"/>
                  </a:cubicBezTo>
                  <a:cubicBezTo>
                    <a:pt x="18254" y="10306"/>
                    <a:pt x="18254" y="10306"/>
                    <a:pt x="18254" y="10306"/>
                  </a:cubicBezTo>
                  <a:cubicBezTo>
                    <a:pt x="18254" y="14400"/>
                    <a:pt x="18254" y="14400"/>
                    <a:pt x="18254" y="14400"/>
                  </a:cubicBezTo>
                  <a:cubicBezTo>
                    <a:pt x="17417" y="14400"/>
                    <a:pt x="17417" y="14400"/>
                    <a:pt x="17417" y="14400"/>
                  </a:cubicBezTo>
                  <a:cubicBezTo>
                    <a:pt x="17417" y="10306"/>
                    <a:pt x="17417" y="10306"/>
                    <a:pt x="17417" y="10306"/>
                  </a:cubicBezTo>
                  <a:cubicBezTo>
                    <a:pt x="14108" y="10306"/>
                    <a:pt x="14108" y="10306"/>
                    <a:pt x="14108" y="10306"/>
                  </a:cubicBezTo>
                  <a:cubicBezTo>
                    <a:pt x="14108" y="9271"/>
                    <a:pt x="14108" y="9271"/>
                    <a:pt x="14108" y="9271"/>
                  </a:cubicBezTo>
                  <a:cubicBezTo>
                    <a:pt x="17417" y="9271"/>
                    <a:pt x="17417" y="9271"/>
                    <a:pt x="17417" y="9271"/>
                  </a:cubicBezTo>
                  <a:cubicBezTo>
                    <a:pt x="17417" y="5176"/>
                    <a:pt x="17417" y="5176"/>
                    <a:pt x="17417" y="5176"/>
                  </a:cubicBezTo>
                  <a:cubicBezTo>
                    <a:pt x="18254" y="5176"/>
                    <a:pt x="18254" y="5176"/>
                    <a:pt x="18254" y="5176"/>
                  </a:cubicBezTo>
                  <a:cubicBezTo>
                    <a:pt x="18254" y="9271"/>
                    <a:pt x="18254" y="9271"/>
                    <a:pt x="18254" y="9271"/>
                  </a:cubicBezTo>
                  <a:lnTo>
                    <a:pt x="21600" y="9271"/>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67" name="Shape 3958">
              <a:extLst>
                <a:ext uri="{FF2B5EF4-FFF2-40B4-BE49-F238E27FC236}">
                  <a16:creationId xmlns:a16="http://schemas.microsoft.com/office/drawing/2014/main" id="{0C569141-02BC-420A-8984-28FA8FECAC1B}"/>
                </a:ext>
              </a:extLst>
            </p:cNvPr>
            <p:cNvSpPr/>
            <p:nvPr/>
          </p:nvSpPr>
          <p:spPr>
            <a:xfrm>
              <a:off x="3463504" y="3830167"/>
              <a:ext cx="273664" cy="2437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1600" y="0"/>
                    <a:pt x="21600" y="0"/>
                    <a:pt x="21600" y="0"/>
                  </a:cubicBezTo>
                  <a:cubicBezTo>
                    <a:pt x="21600" y="21600"/>
                    <a:pt x="21600" y="21600"/>
                    <a:pt x="21600" y="21600"/>
                  </a:cubicBezTo>
                  <a:cubicBezTo>
                    <a:pt x="0" y="21600"/>
                    <a:pt x="0" y="21600"/>
                    <a:pt x="0" y="21600"/>
                  </a:cubicBezTo>
                  <a:lnTo>
                    <a:pt x="0" y="0"/>
                  </a:lnTo>
                  <a:close/>
                  <a:moveTo>
                    <a:pt x="792" y="892"/>
                  </a:moveTo>
                  <a:cubicBezTo>
                    <a:pt x="792" y="20708"/>
                    <a:pt x="792" y="20708"/>
                    <a:pt x="792" y="20708"/>
                  </a:cubicBezTo>
                  <a:cubicBezTo>
                    <a:pt x="2808" y="20708"/>
                    <a:pt x="2808" y="20708"/>
                    <a:pt x="2808" y="20708"/>
                  </a:cubicBezTo>
                  <a:cubicBezTo>
                    <a:pt x="2808" y="892"/>
                    <a:pt x="2808" y="892"/>
                    <a:pt x="2808" y="892"/>
                  </a:cubicBezTo>
                  <a:lnTo>
                    <a:pt x="792" y="892"/>
                  </a:lnTo>
                  <a:close/>
                  <a:moveTo>
                    <a:pt x="20808" y="20708"/>
                  </a:moveTo>
                  <a:cubicBezTo>
                    <a:pt x="20808" y="892"/>
                    <a:pt x="20808" y="892"/>
                    <a:pt x="20808" y="892"/>
                  </a:cubicBezTo>
                  <a:cubicBezTo>
                    <a:pt x="3600" y="892"/>
                    <a:pt x="3600" y="892"/>
                    <a:pt x="3600" y="892"/>
                  </a:cubicBezTo>
                  <a:cubicBezTo>
                    <a:pt x="3600" y="20708"/>
                    <a:pt x="3600" y="20708"/>
                    <a:pt x="3600" y="20708"/>
                  </a:cubicBezTo>
                  <a:lnTo>
                    <a:pt x="20808" y="20708"/>
                  </a:lnTo>
                  <a:close/>
                  <a:moveTo>
                    <a:pt x="12420" y="19331"/>
                  </a:moveTo>
                  <a:cubicBezTo>
                    <a:pt x="11340" y="19331"/>
                    <a:pt x="10368" y="19128"/>
                    <a:pt x="9432" y="18682"/>
                  </a:cubicBezTo>
                  <a:cubicBezTo>
                    <a:pt x="8496" y="18236"/>
                    <a:pt x="7704" y="17629"/>
                    <a:pt x="7020" y="16859"/>
                  </a:cubicBezTo>
                  <a:cubicBezTo>
                    <a:pt x="6336" y="16089"/>
                    <a:pt x="5796" y="15197"/>
                    <a:pt x="5364" y="14143"/>
                  </a:cubicBezTo>
                  <a:cubicBezTo>
                    <a:pt x="4968" y="13130"/>
                    <a:pt x="4752" y="11995"/>
                    <a:pt x="4752" y="10780"/>
                  </a:cubicBezTo>
                  <a:cubicBezTo>
                    <a:pt x="4752" y="9605"/>
                    <a:pt x="4968" y="8470"/>
                    <a:pt x="5364" y="7457"/>
                  </a:cubicBezTo>
                  <a:cubicBezTo>
                    <a:pt x="5796" y="6403"/>
                    <a:pt x="6336" y="5511"/>
                    <a:pt x="7020" y="4741"/>
                  </a:cubicBezTo>
                  <a:cubicBezTo>
                    <a:pt x="7704" y="3971"/>
                    <a:pt x="8496" y="3364"/>
                    <a:pt x="9432" y="2918"/>
                  </a:cubicBezTo>
                  <a:cubicBezTo>
                    <a:pt x="10368" y="2472"/>
                    <a:pt x="11340" y="2269"/>
                    <a:pt x="12420" y="2269"/>
                  </a:cubicBezTo>
                  <a:cubicBezTo>
                    <a:pt x="13428" y="2269"/>
                    <a:pt x="14400" y="2472"/>
                    <a:pt x="15336" y="2918"/>
                  </a:cubicBezTo>
                  <a:cubicBezTo>
                    <a:pt x="16272" y="3364"/>
                    <a:pt x="17064" y="3971"/>
                    <a:pt x="17748" y="4741"/>
                  </a:cubicBezTo>
                  <a:cubicBezTo>
                    <a:pt x="18432" y="5511"/>
                    <a:pt x="18972" y="6403"/>
                    <a:pt x="19404" y="7457"/>
                  </a:cubicBezTo>
                  <a:cubicBezTo>
                    <a:pt x="19800" y="8470"/>
                    <a:pt x="20016" y="9605"/>
                    <a:pt x="20016" y="10780"/>
                  </a:cubicBezTo>
                  <a:cubicBezTo>
                    <a:pt x="20016" y="11995"/>
                    <a:pt x="19800" y="13130"/>
                    <a:pt x="19404" y="14143"/>
                  </a:cubicBezTo>
                  <a:cubicBezTo>
                    <a:pt x="18972" y="15197"/>
                    <a:pt x="18432" y="16089"/>
                    <a:pt x="17748" y="16859"/>
                  </a:cubicBezTo>
                  <a:cubicBezTo>
                    <a:pt x="17064" y="17629"/>
                    <a:pt x="16272" y="18236"/>
                    <a:pt x="15336" y="18682"/>
                  </a:cubicBezTo>
                  <a:cubicBezTo>
                    <a:pt x="14400" y="19128"/>
                    <a:pt x="13428" y="19331"/>
                    <a:pt x="12420" y="19331"/>
                  </a:cubicBezTo>
                  <a:close/>
                  <a:moveTo>
                    <a:pt x="12420" y="3161"/>
                  </a:moveTo>
                  <a:cubicBezTo>
                    <a:pt x="11448" y="3161"/>
                    <a:pt x="10548" y="3364"/>
                    <a:pt x="9720" y="3769"/>
                  </a:cubicBezTo>
                  <a:cubicBezTo>
                    <a:pt x="8928" y="4174"/>
                    <a:pt x="8208" y="4701"/>
                    <a:pt x="7560" y="5349"/>
                  </a:cubicBezTo>
                  <a:cubicBezTo>
                    <a:pt x="6948" y="6079"/>
                    <a:pt x="6444" y="6889"/>
                    <a:pt x="6084" y="7821"/>
                  </a:cubicBezTo>
                  <a:cubicBezTo>
                    <a:pt x="5724" y="8753"/>
                    <a:pt x="5544" y="9726"/>
                    <a:pt x="5544" y="10780"/>
                  </a:cubicBezTo>
                  <a:cubicBezTo>
                    <a:pt x="5544" y="11833"/>
                    <a:pt x="5724" y="12847"/>
                    <a:pt x="6084" y="13779"/>
                  </a:cubicBezTo>
                  <a:cubicBezTo>
                    <a:pt x="6444" y="14711"/>
                    <a:pt x="6948" y="15521"/>
                    <a:pt x="7560" y="16251"/>
                  </a:cubicBezTo>
                  <a:cubicBezTo>
                    <a:pt x="8208" y="16899"/>
                    <a:pt x="8928" y="17426"/>
                    <a:pt x="9720" y="17831"/>
                  </a:cubicBezTo>
                  <a:cubicBezTo>
                    <a:pt x="10548" y="18236"/>
                    <a:pt x="11448" y="18439"/>
                    <a:pt x="12420" y="18439"/>
                  </a:cubicBezTo>
                  <a:cubicBezTo>
                    <a:pt x="13356" y="18439"/>
                    <a:pt x="14220" y="18236"/>
                    <a:pt x="15048" y="17831"/>
                  </a:cubicBezTo>
                  <a:cubicBezTo>
                    <a:pt x="15840" y="17426"/>
                    <a:pt x="16560" y="16899"/>
                    <a:pt x="17172" y="16251"/>
                  </a:cubicBezTo>
                  <a:cubicBezTo>
                    <a:pt x="17820" y="15521"/>
                    <a:pt x="18288" y="14711"/>
                    <a:pt x="18648" y="13779"/>
                  </a:cubicBezTo>
                  <a:cubicBezTo>
                    <a:pt x="19008" y="12847"/>
                    <a:pt x="19188" y="11833"/>
                    <a:pt x="19188" y="10780"/>
                  </a:cubicBezTo>
                  <a:cubicBezTo>
                    <a:pt x="19188" y="9726"/>
                    <a:pt x="19008" y="8753"/>
                    <a:pt x="18648" y="7821"/>
                  </a:cubicBezTo>
                  <a:cubicBezTo>
                    <a:pt x="18288" y="6889"/>
                    <a:pt x="17820" y="6079"/>
                    <a:pt x="17172" y="5349"/>
                  </a:cubicBezTo>
                  <a:cubicBezTo>
                    <a:pt x="16560" y="4701"/>
                    <a:pt x="15840" y="4174"/>
                    <a:pt x="15048" y="3769"/>
                  </a:cubicBezTo>
                  <a:cubicBezTo>
                    <a:pt x="14220" y="3364"/>
                    <a:pt x="13356" y="3161"/>
                    <a:pt x="12420" y="3161"/>
                  </a:cubicBezTo>
                  <a:close/>
                  <a:moveTo>
                    <a:pt x="12420" y="13495"/>
                  </a:moveTo>
                  <a:cubicBezTo>
                    <a:pt x="12060" y="13495"/>
                    <a:pt x="11736" y="13414"/>
                    <a:pt x="11448" y="13292"/>
                  </a:cubicBezTo>
                  <a:cubicBezTo>
                    <a:pt x="11160" y="13130"/>
                    <a:pt x="10872" y="12928"/>
                    <a:pt x="10656" y="12684"/>
                  </a:cubicBezTo>
                  <a:cubicBezTo>
                    <a:pt x="10440" y="12441"/>
                    <a:pt x="10296" y="12158"/>
                    <a:pt x="10152" y="11833"/>
                  </a:cubicBezTo>
                  <a:cubicBezTo>
                    <a:pt x="10044" y="11550"/>
                    <a:pt x="9972" y="11185"/>
                    <a:pt x="9972" y="10780"/>
                  </a:cubicBezTo>
                  <a:cubicBezTo>
                    <a:pt x="9972" y="10415"/>
                    <a:pt x="10044" y="10050"/>
                    <a:pt x="10152" y="9726"/>
                  </a:cubicBezTo>
                  <a:cubicBezTo>
                    <a:pt x="10296" y="9442"/>
                    <a:pt x="10440" y="9159"/>
                    <a:pt x="10656" y="8916"/>
                  </a:cubicBezTo>
                  <a:cubicBezTo>
                    <a:pt x="10872" y="8672"/>
                    <a:pt x="11160" y="8470"/>
                    <a:pt x="11448" y="8308"/>
                  </a:cubicBezTo>
                  <a:cubicBezTo>
                    <a:pt x="11736" y="8186"/>
                    <a:pt x="12060" y="8105"/>
                    <a:pt x="12420" y="8105"/>
                  </a:cubicBezTo>
                  <a:cubicBezTo>
                    <a:pt x="12708" y="8105"/>
                    <a:pt x="13032" y="8186"/>
                    <a:pt x="13320" y="8308"/>
                  </a:cubicBezTo>
                  <a:cubicBezTo>
                    <a:pt x="13608" y="8470"/>
                    <a:pt x="13860" y="8672"/>
                    <a:pt x="14076" y="8916"/>
                  </a:cubicBezTo>
                  <a:cubicBezTo>
                    <a:pt x="14328" y="9159"/>
                    <a:pt x="14472" y="9442"/>
                    <a:pt x="14616" y="9726"/>
                  </a:cubicBezTo>
                  <a:cubicBezTo>
                    <a:pt x="14724" y="10050"/>
                    <a:pt x="14796" y="10415"/>
                    <a:pt x="14796" y="10780"/>
                  </a:cubicBezTo>
                  <a:cubicBezTo>
                    <a:pt x="14796" y="11185"/>
                    <a:pt x="14724" y="11550"/>
                    <a:pt x="14616" y="11833"/>
                  </a:cubicBezTo>
                  <a:cubicBezTo>
                    <a:pt x="14472" y="12158"/>
                    <a:pt x="14328" y="12441"/>
                    <a:pt x="14076" y="12684"/>
                  </a:cubicBezTo>
                  <a:cubicBezTo>
                    <a:pt x="13860" y="12928"/>
                    <a:pt x="13608" y="13130"/>
                    <a:pt x="13320" y="13292"/>
                  </a:cubicBezTo>
                  <a:cubicBezTo>
                    <a:pt x="13032" y="13414"/>
                    <a:pt x="12708" y="13495"/>
                    <a:pt x="12420" y="13495"/>
                  </a:cubicBezTo>
                  <a:close/>
                  <a:moveTo>
                    <a:pt x="12420" y="8997"/>
                  </a:moveTo>
                  <a:cubicBezTo>
                    <a:pt x="12168" y="8997"/>
                    <a:pt x="11952" y="9037"/>
                    <a:pt x="11736" y="9118"/>
                  </a:cubicBezTo>
                  <a:cubicBezTo>
                    <a:pt x="11556" y="9240"/>
                    <a:pt x="11376" y="9361"/>
                    <a:pt x="11232" y="9523"/>
                  </a:cubicBezTo>
                  <a:cubicBezTo>
                    <a:pt x="11124" y="9726"/>
                    <a:pt x="11016" y="9888"/>
                    <a:pt x="10908" y="10131"/>
                  </a:cubicBezTo>
                  <a:cubicBezTo>
                    <a:pt x="10800" y="10334"/>
                    <a:pt x="10764" y="10537"/>
                    <a:pt x="10764" y="10780"/>
                  </a:cubicBezTo>
                  <a:cubicBezTo>
                    <a:pt x="10764" y="11063"/>
                    <a:pt x="10800" y="11266"/>
                    <a:pt x="10908" y="11469"/>
                  </a:cubicBezTo>
                  <a:cubicBezTo>
                    <a:pt x="11016" y="11712"/>
                    <a:pt x="11124" y="11874"/>
                    <a:pt x="11232" y="12077"/>
                  </a:cubicBezTo>
                  <a:cubicBezTo>
                    <a:pt x="11376" y="12239"/>
                    <a:pt x="11556" y="12360"/>
                    <a:pt x="11736" y="12441"/>
                  </a:cubicBezTo>
                  <a:cubicBezTo>
                    <a:pt x="11952" y="12563"/>
                    <a:pt x="12168" y="12603"/>
                    <a:pt x="12420" y="12603"/>
                  </a:cubicBezTo>
                  <a:cubicBezTo>
                    <a:pt x="12636" y="12603"/>
                    <a:pt x="12816" y="12563"/>
                    <a:pt x="13032" y="12441"/>
                  </a:cubicBezTo>
                  <a:cubicBezTo>
                    <a:pt x="13212" y="12360"/>
                    <a:pt x="13356" y="12239"/>
                    <a:pt x="13536" y="12077"/>
                  </a:cubicBezTo>
                  <a:cubicBezTo>
                    <a:pt x="13644" y="11874"/>
                    <a:pt x="13752" y="11712"/>
                    <a:pt x="13860" y="11469"/>
                  </a:cubicBezTo>
                  <a:cubicBezTo>
                    <a:pt x="13968" y="11266"/>
                    <a:pt x="14004" y="11063"/>
                    <a:pt x="14004" y="10780"/>
                  </a:cubicBezTo>
                  <a:cubicBezTo>
                    <a:pt x="14004" y="10537"/>
                    <a:pt x="13968" y="10334"/>
                    <a:pt x="13860" y="10131"/>
                  </a:cubicBezTo>
                  <a:cubicBezTo>
                    <a:pt x="13752" y="9888"/>
                    <a:pt x="13644" y="9726"/>
                    <a:pt x="13536" y="9523"/>
                  </a:cubicBezTo>
                  <a:cubicBezTo>
                    <a:pt x="13356" y="9361"/>
                    <a:pt x="13212" y="9240"/>
                    <a:pt x="13032" y="9118"/>
                  </a:cubicBezTo>
                  <a:cubicBezTo>
                    <a:pt x="12816" y="9037"/>
                    <a:pt x="12636" y="8997"/>
                    <a:pt x="12420" y="8997"/>
                  </a:cubicBezTo>
                  <a:close/>
                  <a:moveTo>
                    <a:pt x="12780" y="10780"/>
                  </a:moveTo>
                  <a:cubicBezTo>
                    <a:pt x="12780" y="10658"/>
                    <a:pt x="12744" y="10537"/>
                    <a:pt x="12672" y="10456"/>
                  </a:cubicBezTo>
                  <a:cubicBezTo>
                    <a:pt x="12600" y="10374"/>
                    <a:pt x="12492" y="10334"/>
                    <a:pt x="12420" y="10334"/>
                  </a:cubicBezTo>
                  <a:cubicBezTo>
                    <a:pt x="12276" y="10334"/>
                    <a:pt x="12168" y="10374"/>
                    <a:pt x="12096" y="10456"/>
                  </a:cubicBezTo>
                  <a:cubicBezTo>
                    <a:pt x="12024" y="10537"/>
                    <a:pt x="11988" y="10658"/>
                    <a:pt x="11988" y="10780"/>
                  </a:cubicBezTo>
                  <a:cubicBezTo>
                    <a:pt x="11988" y="10942"/>
                    <a:pt x="12024" y="11063"/>
                    <a:pt x="12096" y="11144"/>
                  </a:cubicBezTo>
                  <a:cubicBezTo>
                    <a:pt x="12168" y="11226"/>
                    <a:pt x="12276" y="11266"/>
                    <a:pt x="12420" y="11266"/>
                  </a:cubicBezTo>
                  <a:cubicBezTo>
                    <a:pt x="12492" y="11266"/>
                    <a:pt x="12600" y="11226"/>
                    <a:pt x="12672" y="11144"/>
                  </a:cubicBezTo>
                  <a:cubicBezTo>
                    <a:pt x="12744" y="11063"/>
                    <a:pt x="12780" y="10942"/>
                    <a:pt x="12780" y="10780"/>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68" name="Shape 3959">
              <a:extLst>
                <a:ext uri="{FF2B5EF4-FFF2-40B4-BE49-F238E27FC236}">
                  <a16:creationId xmlns:a16="http://schemas.microsoft.com/office/drawing/2014/main" id="{0B81DE79-B0C8-49C9-99A4-53582405D2C4}"/>
                </a:ext>
              </a:extLst>
            </p:cNvPr>
            <p:cNvSpPr/>
            <p:nvPr/>
          </p:nvSpPr>
          <p:spPr>
            <a:xfrm>
              <a:off x="4097776" y="3825985"/>
              <a:ext cx="252154" cy="252154"/>
            </a:xfrm>
            <a:custGeom>
              <a:avLst/>
              <a:gdLst/>
              <a:ahLst/>
              <a:cxnLst>
                <a:cxn ang="0">
                  <a:pos x="wd2" y="hd2"/>
                </a:cxn>
                <a:cxn ang="5400000">
                  <a:pos x="wd2" y="hd2"/>
                </a:cxn>
                <a:cxn ang="10800000">
                  <a:pos x="wd2" y="hd2"/>
                </a:cxn>
                <a:cxn ang="16200000">
                  <a:pos x="wd2" y="hd2"/>
                </a:cxn>
              </a:cxnLst>
              <a:rect l="0" t="0" r="r" b="b"/>
              <a:pathLst>
                <a:path w="21600" h="21600" extrusionOk="0">
                  <a:moveTo>
                    <a:pt x="18274" y="3952"/>
                  </a:moveTo>
                  <a:cubicBezTo>
                    <a:pt x="18822" y="4500"/>
                    <a:pt x="19291" y="5087"/>
                    <a:pt x="19722" y="5713"/>
                  </a:cubicBezTo>
                  <a:cubicBezTo>
                    <a:pt x="20113" y="6378"/>
                    <a:pt x="20465" y="7043"/>
                    <a:pt x="20739" y="7748"/>
                  </a:cubicBezTo>
                  <a:cubicBezTo>
                    <a:pt x="21052" y="8452"/>
                    <a:pt x="21248" y="9157"/>
                    <a:pt x="21404" y="9939"/>
                  </a:cubicBezTo>
                  <a:cubicBezTo>
                    <a:pt x="21522" y="10722"/>
                    <a:pt x="21600" y="11543"/>
                    <a:pt x="21600" y="12365"/>
                  </a:cubicBezTo>
                  <a:cubicBezTo>
                    <a:pt x="21600" y="13226"/>
                    <a:pt x="21522" y="14087"/>
                    <a:pt x="21326" y="14987"/>
                  </a:cubicBezTo>
                  <a:cubicBezTo>
                    <a:pt x="21130" y="15848"/>
                    <a:pt x="20857" y="16670"/>
                    <a:pt x="20543" y="17452"/>
                  </a:cubicBezTo>
                  <a:cubicBezTo>
                    <a:pt x="20152" y="18235"/>
                    <a:pt x="19722" y="18978"/>
                    <a:pt x="19174" y="19683"/>
                  </a:cubicBezTo>
                  <a:cubicBezTo>
                    <a:pt x="18665" y="20387"/>
                    <a:pt x="18039" y="21052"/>
                    <a:pt x="17374" y="21600"/>
                  </a:cubicBezTo>
                  <a:cubicBezTo>
                    <a:pt x="16826" y="21013"/>
                    <a:pt x="16826" y="21013"/>
                    <a:pt x="16826" y="21013"/>
                  </a:cubicBezTo>
                  <a:cubicBezTo>
                    <a:pt x="16865" y="20935"/>
                    <a:pt x="16943" y="20896"/>
                    <a:pt x="16983" y="20857"/>
                  </a:cubicBezTo>
                  <a:cubicBezTo>
                    <a:pt x="16983" y="20817"/>
                    <a:pt x="17022" y="20778"/>
                    <a:pt x="17061" y="20739"/>
                  </a:cubicBezTo>
                  <a:cubicBezTo>
                    <a:pt x="9313" y="12952"/>
                    <a:pt x="9313" y="12952"/>
                    <a:pt x="9313" y="12952"/>
                  </a:cubicBezTo>
                  <a:cubicBezTo>
                    <a:pt x="6378" y="15848"/>
                    <a:pt x="6378" y="15848"/>
                    <a:pt x="6378" y="15848"/>
                  </a:cubicBezTo>
                  <a:cubicBezTo>
                    <a:pt x="6378" y="18039"/>
                    <a:pt x="6378" y="18039"/>
                    <a:pt x="6378" y="18039"/>
                  </a:cubicBezTo>
                  <a:cubicBezTo>
                    <a:pt x="3365" y="21052"/>
                    <a:pt x="3365" y="21052"/>
                    <a:pt x="3365" y="21052"/>
                  </a:cubicBezTo>
                  <a:cubicBezTo>
                    <a:pt x="3365" y="18313"/>
                    <a:pt x="3365" y="18313"/>
                    <a:pt x="3365" y="18313"/>
                  </a:cubicBezTo>
                  <a:cubicBezTo>
                    <a:pt x="548" y="18313"/>
                    <a:pt x="548" y="18313"/>
                    <a:pt x="548" y="18313"/>
                  </a:cubicBezTo>
                  <a:cubicBezTo>
                    <a:pt x="3600" y="15261"/>
                    <a:pt x="3600" y="15261"/>
                    <a:pt x="3600" y="15261"/>
                  </a:cubicBezTo>
                  <a:cubicBezTo>
                    <a:pt x="5752" y="15261"/>
                    <a:pt x="5752" y="15261"/>
                    <a:pt x="5752" y="15261"/>
                  </a:cubicBezTo>
                  <a:cubicBezTo>
                    <a:pt x="8726" y="12365"/>
                    <a:pt x="8726" y="12365"/>
                    <a:pt x="8726" y="12365"/>
                  </a:cubicBezTo>
                  <a:cubicBezTo>
                    <a:pt x="900" y="4500"/>
                    <a:pt x="900" y="4500"/>
                    <a:pt x="900" y="4500"/>
                  </a:cubicBezTo>
                  <a:cubicBezTo>
                    <a:pt x="900" y="4578"/>
                    <a:pt x="822" y="4617"/>
                    <a:pt x="783" y="4657"/>
                  </a:cubicBezTo>
                  <a:cubicBezTo>
                    <a:pt x="743" y="4696"/>
                    <a:pt x="704" y="4735"/>
                    <a:pt x="665" y="4774"/>
                  </a:cubicBezTo>
                  <a:cubicBezTo>
                    <a:pt x="0" y="4187"/>
                    <a:pt x="0" y="4187"/>
                    <a:pt x="0" y="4187"/>
                  </a:cubicBezTo>
                  <a:cubicBezTo>
                    <a:pt x="587" y="3561"/>
                    <a:pt x="1213" y="2974"/>
                    <a:pt x="1917" y="2426"/>
                  </a:cubicBezTo>
                  <a:cubicBezTo>
                    <a:pt x="2661" y="1917"/>
                    <a:pt x="3404" y="1448"/>
                    <a:pt x="4187" y="1096"/>
                  </a:cubicBezTo>
                  <a:cubicBezTo>
                    <a:pt x="5009" y="743"/>
                    <a:pt x="5830" y="470"/>
                    <a:pt x="6691" y="313"/>
                  </a:cubicBezTo>
                  <a:cubicBezTo>
                    <a:pt x="7513" y="117"/>
                    <a:pt x="8413" y="0"/>
                    <a:pt x="9313" y="0"/>
                  </a:cubicBezTo>
                  <a:cubicBezTo>
                    <a:pt x="10135" y="0"/>
                    <a:pt x="10917" y="78"/>
                    <a:pt x="11700" y="235"/>
                  </a:cubicBezTo>
                  <a:cubicBezTo>
                    <a:pt x="12443" y="391"/>
                    <a:pt x="13187" y="626"/>
                    <a:pt x="13891" y="900"/>
                  </a:cubicBezTo>
                  <a:cubicBezTo>
                    <a:pt x="14596" y="1174"/>
                    <a:pt x="15261" y="1487"/>
                    <a:pt x="15887" y="1917"/>
                  </a:cubicBezTo>
                  <a:cubicBezTo>
                    <a:pt x="16552" y="2348"/>
                    <a:pt x="17139" y="2817"/>
                    <a:pt x="17687" y="3326"/>
                  </a:cubicBezTo>
                  <a:cubicBezTo>
                    <a:pt x="20113" y="900"/>
                    <a:pt x="20113" y="900"/>
                    <a:pt x="20113" y="900"/>
                  </a:cubicBezTo>
                  <a:cubicBezTo>
                    <a:pt x="18157" y="900"/>
                    <a:pt x="18157" y="900"/>
                    <a:pt x="18157" y="900"/>
                  </a:cubicBezTo>
                  <a:cubicBezTo>
                    <a:pt x="18157" y="0"/>
                    <a:pt x="18157" y="0"/>
                    <a:pt x="18157" y="0"/>
                  </a:cubicBezTo>
                  <a:cubicBezTo>
                    <a:pt x="21600" y="0"/>
                    <a:pt x="21600" y="0"/>
                    <a:pt x="21600" y="0"/>
                  </a:cubicBezTo>
                  <a:cubicBezTo>
                    <a:pt x="21600" y="3522"/>
                    <a:pt x="21600" y="3522"/>
                    <a:pt x="21600" y="3522"/>
                  </a:cubicBezTo>
                  <a:cubicBezTo>
                    <a:pt x="20739" y="3522"/>
                    <a:pt x="20739" y="3522"/>
                    <a:pt x="20739" y="3522"/>
                  </a:cubicBezTo>
                  <a:cubicBezTo>
                    <a:pt x="20739" y="1487"/>
                    <a:pt x="20739" y="1487"/>
                    <a:pt x="20739" y="1487"/>
                  </a:cubicBezTo>
                  <a:lnTo>
                    <a:pt x="18274" y="3952"/>
                  </a:lnTo>
                  <a:close/>
                  <a:moveTo>
                    <a:pt x="1526" y="3874"/>
                  </a:moveTo>
                  <a:cubicBezTo>
                    <a:pt x="9313" y="11700"/>
                    <a:pt x="9313" y="11700"/>
                    <a:pt x="9313" y="11700"/>
                  </a:cubicBezTo>
                  <a:cubicBezTo>
                    <a:pt x="17061" y="3874"/>
                    <a:pt x="17061" y="3874"/>
                    <a:pt x="17061" y="3874"/>
                  </a:cubicBezTo>
                  <a:cubicBezTo>
                    <a:pt x="16552" y="3443"/>
                    <a:pt x="16004" y="3013"/>
                    <a:pt x="15417" y="2622"/>
                  </a:cubicBezTo>
                  <a:cubicBezTo>
                    <a:pt x="14830" y="2270"/>
                    <a:pt x="14204" y="1917"/>
                    <a:pt x="13539" y="1683"/>
                  </a:cubicBezTo>
                  <a:cubicBezTo>
                    <a:pt x="12913" y="1409"/>
                    <a:pt x="12209" y="1213"/>
                    <a:pt x="11504" y="1096"/>
                  </a:cubicBezTo>
                  <a:cubicBezTo>
                    <a:pt x="10800" y="939"/>
                    <a:pt x="10057" y="900"/>
                    <a:pt x="9313" y="900"/>
                  </a:cubicBezTo>
                  <a:cubicBezTo>
                    <a:pt x="8570" y="900"/>
                    <a:pt x="7865" y="939"/>
                    <a:pt x="7161" y="1057"/>
                  </a:cubicBezTo>
                  <a:cubicBezTo>
                    <a:pt x="6457" y="1174"/>
                    <a:pt x="5791" y="1370"/>
                    <a:pt x="5087" y="1643"/>
                  </a:cubicBezTo>
                  <a:cubicBezTo>
                    <a:pt x="4461" y="1917"/>
                    <a:pt x="3835" y="2230"/>
                    <a:pt x="3209" y="2622"/>
                  </a:cubicBezTo>
                  <a:cubicBezTo>
                    <a:pt x="2583" y="2974"/>
                    <a:pt x="2035" y="3404"/>
                    <a:pt x="1526" y="3874"/>
                  </a:cubicBezTo>
                  <a:close/>
                  <a:moveTo>
                    <a:pt x="5557" y="17648"/>
                  </a:moveTo>
                  <a:cubicBezTo>
                    <a:pt x="5557" y="16083"/>
                    <a:pt x="5557" y="16083"/>
                    <a:pt x="5557" y="16083"/>
                  </a:cubicBezTo>
                  <a:cubicBezTo>
                    <a:pt x="4030" y="16083"/>
                    <a:pt x="4030" y="16083"/>
                    <a:pt x="4030" y="16083"/>
                  </a:cubicBezTo>
                  <a:cubicBezTo>
                    <a:pt x="2700" y="17374"/>
                    <a:pt x="2700" y="17374"/>
                    <a:pt x="2700" y="17374"/>
                  </a:cubicBezTo>
                  <a:cubicBezTo>
                    <a:pt x="4226" y="17374"/>
                    <a:pt x="4226" y="17374"/>
                    <a:pt x="4226" y="17374"/>
                  </a:cubicBezTo>
                  <a:cubicBezTo>
                    <a:pt x="4226" y="18978"/>
                    <a:pt x="4226" y="18978"/>
                    <a:pt x="4226" y="18978"/>
                  </a:cubicBezTo>
                  <a:cubicBezTo>
                    <a:pt x="5517" y="17648"/>
                    <a:pt x="5517" y="17648"/>
                    <a:pt x="5517" y="17648"/>
                  </a:cubicBezTo>
                  <a:lnTo>
                    <a:pt x="5557" y="17648"/>
                  </a:lnTo>
                  <a:close/>
                  <a:moveTo>
                    <a:pt x="17687" y="4539"/>
                  </a:moveTo>
                  <a:cubicBezTo>
                    <a:pt x="9939" y="12365"/>
                    <a:pt x="9939" y="12365"/>
                    <a:pt x="9939" y="12365"/>
                  </a:cubicBezTo>
                  <a:cubicBezTo>
                    <a:pt x="17687" y="20152"/>
                    <a:pt x="17687" y="20152"/>
                    <a:pt x="17687" y="20152"/>
                  </a:cubicBezTo>
                  <a:cubicBezTo>
                    <a:pt x="18196" y="19604"/>
                    <a:pt x="18626" y="19017"/>
                    <a:pt x="19017" y="18391"/>
                  </a:cubicBezTo>
                  <a:cubicBezTo>
                    <a:pt x="19370" y="17804"/>
                    <a:pt x="19683" y="17178"/>
                    <a:pt x="19957" y="16513"/>
                  </a:cubicBezTo>
                  <a:cubicBezTo>
                    <a:pt x="20191" y="15887"/>
                    <a:pt x="20387" y="15183"/>
                    <a:pt x="20543" y="14478"/>
                  </a:cubicBezTo>
                  <a:cubicBezTo>
                    <a:pt x="20661" y="13774"/>
                    <a:pt x="20739" y="13070"/>
                    <a:pt x="20739" y="12365"/>
                  </a:cubicBezTo>
                  <a:cubicBezTo>
                    <a:pt x="20739" y="11583"/>
                    <a:pt x="20661" y="10878"/>
                    <a:pt x="20543" y="10174"/>
                  </a:cubicBezTo>
                  <a:cubicBezTo>
                    <a:pt x="20387" y="9430"/>
                    <a:pt x="20191" y="8765"/>
                    <a:pt x="19917" y="8061"/>
                  </a:cubicBezTo>
                  <a:cubicBezTo>
                    <a:pt x="19683" y="7435"/>
                    <a:pt x="19370" y="6809"/>
                    <a:pt x="18978" y="6222"/>
                  </a:cubicBezTo>
                  <a:cubicBezTo>
                    <a:pt x="18587" y="5596"/>
                    <a:pt x="18157" y="5048"/>
                    <a:pt x="17687" y="4539"/>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69" name="Shape 3960">
              <a:extLst>
                <a:ext uri="{FF2B5EF4-FFF2-40B4-BE49-F238E27FC236}">
                  <a16:creationId xmlns:a16="http://schemas.microsoft.com/office/drawing/2014/main" id="{75AFC5B4-9236-43F0-9431-7DBECCB2F6DB}"/>
                </a:ext>
              </a:extLst>
            </p:cNvPr>
            <p:cNvSpPr/>
            <p:nvPr/>
          </p:nvSpPr>
          <p:spPr>
            <a:xfrm>
              <a:off x="4705160" y="3816424"/>
              <a:ext cx="284419" cy="271274"/>
            </a:xfrm>
            <a:custGeom>
              <a:avLst/>
              <a:gdLst/>
              <a:ahLst/>
              <a:cxnLst>
                <a:cxn ang="0">
                  <a:pos x="wd2" y="hd2"/>
                </a:cxn>
                <a:cxn ang="5400000">
                  <a:pos x="wd2" y="hd2"/>
                </a:cxn>
                <a:cxn ang="10800000">
                  <a:pos x="wd2" y="hd2"/>
                </a:cxn>
                <a:cxn ang="16200000">
                  <a:pos x="wd2" y="hd2"/>
                </a:cxn>
              </a:cxnLst>
              <a:rect l="0" t="0" r="r" b="b"/>
              <a:pathLst>
                <a:path w="21600" h="21600" extrusionOk="0">
                  <a:moveTo>
                    <a:pt x="3848" y="8241"/>
                  </a:moveTo>
                  <a:cubicBezTo>
                    <a:pt x="0" y="5482"/>
                    <a:pt x="0" y="5482"/>
                    <a:pt x="0" y="5482"/>
                  </a:cubicBezTo>
                  <a:cubicBezTo>
                    <a:pt x="7732" y="0"/>
                    <a:pt x="7732" y="0"/>
                    <a:pt x="7732" y="0"/>
                  </a:cubicBezTo>
                  <a:cubicBezTo>
                    <a:pt x="7732" y="3049"/>
                    <a:pt x="7732" y="3049"/>
                    <a:pt x="7732" y="3049"/>
                  </a:cubicBezTo>
                  <a:cubicBezTo>
                    <a:pt x="21600" y="3049"/>
                    <a:pt x="21600" y="3049"/>
                    <a:pt x="21600" y="3049"/>
                  </a:cubicBezTo>
                  <a:cubicBezTo>
                    <a:pt x="21600" y="21600"/>
                    <a:pt x="21600" y="21600"/>
                    <a:pt x="21600" y="21600"/>
                  </a:cubicBezTo>
                  <a:cubicBezTo>
                    <a:pt x="3848" y="21600"/>
                    <a:pt x="3848" y="21600"/>
                    <a:pt x="3848" y="21600"/>
                  </a:cubicBezTo>
                  <a:lnTo>
                    <a:pt x="3848" y="8241"/>
                  </a:lnTo>
                  <a:close/>
                  <a:moveTo>
                    <a:pt x="6969" y="3086"/>
                  </a:moveTo>
                  <a:cubicBezTo>
                    <a:pt x="6969" y="1561"/>
                    <a:pt x="6969" y="1561"/>
                    <a:pt x="6969" y="1561"/>
                  </a:cubicBezTo>
                  <a:cubicBezTo>
                    <a:pt x="1422" y="5482"/>
                    <a:pt x="1422" y="5482"/>
                    <a:pt x="1422" y="5482"/>
                  </a:cubicBezTo>
                  <a:cubicBezTo>
                    <a:pt x="6969" y="9402"/>
                    <a:pt x="6969" y="9402"/>
                    <a:pt x="6969" y="9402"/>
                  </a:cubicBezTo>
                  <a:cubicBezTo>
                    <a:pt x="6969" y="7297"/>
                    <a:pt x="6969" y="7297"/>
                    <a:pt x="6969" y="7297"/>
                  </a:cubicBezTo>
                  <a:cubicBezTo>
                    <a:pt x="6969" y="6498"/>
                    <a:pt x="6969" y="6498"/>
                    <a:pt x="6969" y="6498"/>
                  </a:cubicBezTo>
                  <a:cubicBezTo>
                    <a:pt x="8321" y="6498"/>
                    <a:pt x="8321" y="6498"/>
                    <a:pt x="8321" y="6498"/>
                  </a:cubicBezTo>
                  <a:cubicBezTo>
                    <a:pt x="8356" y="6498"/>
                    <a:pt x="8356" y="6498"/>
                    <a:pt x="8356" y="6498"/>
                  </a:cubicBezTo>
                  <a:cubicBezTo>
                    <a:pt x="8425" y="6498"/>
                    <a:pt x="8425" y="6498"/>
                    <a:pt x="8425" y="6498"/>
                  </a:cubicBezTo>
                  <a:cubicBezTo>
                    <a:pt x="8772" y="6498"/>
                    <a:pt x="9188" y="6498"/>
                    <a:pt x="9708" y="6571"/>
                  </a:cubicBezTo>
                  <a:cubicBezTo>
                    <a:pt x="10193" y="6607"/>
                    <a:pt x="10748" y="6716"/>
                    <a:pt x="11337" y="6861"/>
                  </a:cubicBezTo>
                  <a:cubicBezTo>
                    <a:pt x="11927" y="7006"/>
                    <a:pt x="12516" y="7188"/>
                    <a:pt x="13106" y="7515"/>
                  </a:cubicBezTo>
                  <a:cubicBezTo>
                    <a:pt x="13695" y="7805"/>
                    <a:pt x="14284" y="8204"/>
                    <a:pt x="14874" y="8676"/>
                  </a:cubicBezTo>
                  <a:cubicBezTo>
                    <a:pt x="14596" y="7987"/>
                    <a:pt x="14250" y="7369"/>
                    <a:pt x="13799" y="6789"/>
                  </a:cubicBezTo>
                  <a:cubicBezTo>
                    <a:pt x="13383" y="6208"/>
                    <a:pt x="12863" y="5699"/>
                    <a:pt x="12308" y="5264"/>
                  </a:cubicBezTo>
                  <a:cubicBezTo>
                    <a:pt x="11684" y="4865"/>
                    <a:pt x="11025" y="4502"/>
                    <a:pt x="10263" y="4247"/>
                  </a:cubicBezTo>
                  <a:cubicBezTo>
                    <a:pt x="9500" y="4030"/>
                    <a:pt x="8668" y="3884"/>
                    <a:pt x="7766" y="3884"/>
                  </a:cubicBezTo>
                  <a:cubicBezTo>
                    <a:pt x="7732" y="3884"/>
                    <a:pt x="7732" y="3884"/>
                    <a:pt x="7732" y="3884"/>
                  </a:cubicBezTo>
                  <a:cubicBezTo>
                    <a:pt x="7697" y="3884"/>
                    <a:pt x="7697" y="3884"/>
                    <a:pt x="7697" y="3884"/>
                  </a:cubicBezTo>
                  <a:cubicBezTo>
                    <a:pt x="6969" y="3884"/>
                    <a:pt x="6969" y="3884"/>
                    <a:pt x="6969" y="3884"/>
                  </a:cubicBezTo>
                  <a:cubicBezTo>
                    <a:pt x="6969" y="3086"/>
                    <a:pt x="6969" y="3086"/>
                    <a:pt x="6969" y="3086"/>
                  </a:cubicBezTo>
                  <a:cubicBezTo>
                    <a:pt x="6969" y="3122"/>
                    <a:pt x="6969" y="3122"/>
                    <a:pt x="6969" y="3086"/>
                  </a:cubicBezTo>
                  <a:close/>
                  <a:moveTo>
                    <a:pt x="4611" y="8749"/>
                  </a:moveTo>
                  <a:cubicBezTo>
                    <a:pt x="4611" y="20838"/>
                    <a:pt x="4611" y="20838"/>
                    <a:pt x="4611" y="20838"/>
                  </a:cubicBezTo>
                  <a:cubicBezTo>
                    <a:pt x="20837" y="20838"/>
                    <a:pt x="20837" y="20838"/>
                    <a:pt x="20837" y="20838"/>
                  </a:cubicBezTo>
                  <a:cubicBezTo>
                    <a:pt x="20837" y="3884"/>
                    <a:pt x="20837" y="3884"/>
                    <a:pt x="20837" y="3884"/>
                  </a:cubicBezTo>
                  <a:cubicBezTo>
                    <a:pt x="11441" y="3884"/>
                    <a:pt x="11441" y="3884"/>
                    <a:pt x="11441" y="3884"/>
                  </a:cubicBezTo>
                  <a:cubicBezTo>
                    <a:pt x="12204" y="4247"/>
                    <a:pt x="12898" y="4719"/>
                    <a:pt x="13487" y="5300"/>
                  </a:cubicBezTo>
                  <a:cubicBezTo>
                    <a:pt x="14076" y="5881"/>
                    <a:pt x="14596" y="6498"/>
                    <a:pt x="15013" y="7188"/>
                  </a:cubicBezTo>
                  <a:cubicBezTo>
                    <a:pt x="15394" y="7878"/>
                    <a:pt x="15671" y="8640"/>
                    <a:pt x="15879" y="9439"/>
                  </a:cubicBezTo>
                  <a:cubicBezTo>
                    <a:pt x="16087" y="10237"/>
                    <a:pt x="16191" y="11072"/>
                    <a:pt x="16191" y="11907"/>
                  </a:cubicBezTo>
                  <a:cubicBezTo>
                    <a:pt x="15741" y="10891"/>
                    <a:pt x="15221" y="10056"/>
                    <a:pt x="14527" y="9475"/>
                  </a:cubicBezTo>
                  <a:cubicBezTo>
                    <a:pt x="13868" y="8858"/>
                    <a:pt x="13140" y="8386"/>
                    <a:pt x="12378" y="8059"/>
                  </a:cubicBezTo>
                  <a:cubicBezTo>
                    <a:pt x="11649" y="7732"/>
                    <a:pt x="10887" y="7515"/>
                    <a:pt x="10193" y="7442"/>
                  </a:cubicBezTo>
                  <a:cubicBezTo>
                    <a:pt x="9500" y="7333"/>
                    <a:pt x="8910" y="7297"/>
                    <a:pt x="8425" y="7297"/>
                  </a:cubicBezTo>
                  <a:cubicBezTo>
                    <a:pt x="8252" y="7297"/>
                    <a:pt x="8113" y="7297"/>
                    <a:pt x="8009" y="7297"/>
                  </a:cubicBezTo>
                  <a:cubicBezTo>
                    <a:pt x="7870" y="7333"/>
                    <a:pt x="7801" y="7333"/>
                    <a:pt x="7732" y="7333"/>
                  </a:cubicBezTo>
                  <a:cubicBezTo>
                    <a:pt x="7732" y="10963"/>
                    <a:pt x="7732" y="10963"/>
                    <a:pt x="7732" y="10963"/>
                  </a:cubicBezTo>
                  <a:lnTo>
                    <a:pt x="4611" y="8749"/>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70" name="Shape 3961">
              <a:extLst>
                <a:ext uri="{FF2B5EF4-FFF2-40B4-BE49-F238E27FC236}">
                  <a16:creationId xmlns:a16="http://schemas.microsoft.com/office/drawing/2014/main" id="{EBEE7980-EB86-4C19-81F1-EAF767A36B06}"/>
                </a:ext>
              </a:extLst>
            </p:cNvPr>
            <p:cNvSpPr/>
            <p:nvPr/>
          </p:nvSpPr>
          <p:spPr>
            <a:xfrm>
              <a:off x="5329873" y="3811047"/>
              <a:ext cx="282029" cy="282029"/>
            </a:xfrm>
            <a:custGeom>
              <a:avLst/>
              <a:gdLst/>
              <a:ahLst/>
              <a:cxnLst>
                <a:cxn ang="0">
                  <a:pos x="wd2" y="hd2"/>
                </a:cxn>
                <a:cxn ang="5400000">
                  <a:pos x="wd2" y="hd2"/>
                </a:cxn>
                <a:cxn ang="10800000">
                  <a:pos x="wd2" y="hd2"/>
                </a:cxn>
                <a:cxn ang="16200000">
                  <a:pos x="wd2" y="hd2"/>
                </a:cxn>
              </a:cxnLst>
              <a:rect l="0" t="0" r="r" b="b"/>
              <a:pathLst>
                <a:path w="21600" h="21600" extrusionOk="0">
                  <a:moveTo>
                    <a:pt x="21355" y="5146"/>
                  </a:moveTo>
                  <a:cubicBezTo>
                    <a:pt x="21495" y="5286"/>
                    <a:pt x="21600" y="5496"/>
                    <a:pt x="21600" y="5706"/>
                  </a:cubicBezTo>
                  <a:cubicBezTo>
                    <a:pt x="21600" y="5951"/>
                    <a:pt x="21495" y="6126"/>
                    <a:pt x="21355" y="6231"/>
                  </a:cubicBezTo>
                  <a:cubicBezTo>
                    <a:pt x="6256" y="21390"/>
                    <a:pt x="6256" y="21390"/>
                    <a:pt x="6256" y="21390"/>
                  </a:cubicBezTo>
                  <a:cubicBezTo>
                    <a:pt x="6186" y="21460"/>
                    <a:pt x="6117" y="21530"/>
                    <a:pt x="6012" y="21565"/>
                  </a:cubicBezTo>
                  <a:cubicBezTo>
                    <a:pt x="5942" y="21600"/>
                    <a:pt x="5837" y="21600"/>
                    <a:pt x="5697" y="21600"/>
                  </a:cubicBezTo>
                  <a:cubicBezTo>
                    <a:pt x="5627" y="21600"/>
                    <a:pt x="5522" y="21600"/>
                    <a:pt x="5417" y="21565"/>
                  </a:cubicBezTo>
                  <a:cubicBezTo>
                    <a:pt x="5348" y="21530"/>
                    <a:pt x="5243" y="21460"/>
                    <a:pt x="5173" y="21390"/>
                  </a:cubicBezTo>
                  <a:cubicBezTo>
                    <a:pt x="245" y="16454"/>
                    <a:pt x="245" y="16454"/>
                    <a:pt x="245" y="16454"/>
                  </a:cubicBezTo>
                  <a:cubicBezTo>
                    <a:pt x="105" y="16314"/>
                    <a:pt x="0" y="16104"/>
                    <a:pt x="0" y="15894"/>
                  </a:cubicBezTo>
                  <a:cubicBezTo>
                    <a:pt x="0" y="15684"/>
                    <a:pt x="105" y="15509"/>
                    <a:pt x="245" y="15369"/>
                  </a:cubicBezTo>
                  <a:cubicBezTo>
                    <a:pt x="15344" y="210"/>
                    <a:pt x="15344" y="210"/>
                    <a:pt x="15344" y="210"/>
                  </a:cubicBezTo>
                  <a:cubicBezTo>
                    <a:pt x="15449" y="140"/>
                    <a:pt x="15518" y="70"/>
                    <a:pt x="15623" y="35"/>
                  </a:cubicBezTo>
                  <a:cubicBezTo>
                    <a:pt x="15728" y="0"/>
                    <a:pt x="15798" y="0"/>
                    <a:pt x="15903" y="0"/>
                  </a:cubicBezTo>
                  <a:cubicBezTo>
                    <a:pt x="15973" y="0"/>
                    <a:pt x="16078" y="0"/>
                    <a:pt x="16183" y="35"/>
                  </a:cubicBezTo>
                  <a:cubicBezTo>
                    <a:pt x="16252" y="70"/>
                    <a:pt x="16357" y="140"/>
                    <a:pt x="16427" y="210"/>
                  </a:cubicBezTo>
                  <a:lnTo>
                    <a:pt x="21355" y="5146"/>
                  </a:lnTo>
                  <a:close/>
                  <a:moveTo>
                    <a:pt x="5697" y="20830"/>
                  </a:moveTo>
                  <a:cubicBezTo>
                    <a:pt x="10450" y="16139"/>
                    <a:pt x="10450" y="16139"/>
                    <a:pt x="10450" y="16139"/>
                  </a:cubicBezTo>
                  <a:cubicBezTo>
                    <a:pt x="5487" y="11203"/>
                    <a:pt x="5487" y="11203"/>
                    <a:pt x="5487" y="11203"/>
                  </a:cubicBezTo>
                  <a:cubicBezTo>
                    <a:pt x="804" y="15894"/>
                    <a:pt x="804" y="15894"/>
                    <a:pt x="804" y="15894"/>
                  </a:cubicBezTo>
                  <a:lnTo>
                    <a:pt x="5697" y="20830"/>
                  </a:lnTo>
                  <a:close/>
                  <a:moveTo>
                    <a:pt x="4194" y="15579"/>
                  </a:moveTo>
                  <a:cubicBezTo>
                    <a:pt x="4194" y="15474"/>
                    <a:pt x="4159" y="15369"/>
                    <a:pt x="4089" y="15299"/>
                  </a:cubicBezTo>
                  <a:cubicBezTo>
                    <a:pt x="4019" y="15229"/>
                    <a:pt x="3915" y="15159"/>
                    <a:pt x="3845" y="15159"/>
                  </a:cubicBezTo>
                  <a:cubicBezTo>
                    <a:pt x="3705" y="15159"/>
                    <a:pt x="3600" y="15229"/>
                    <a:pt x="3530" y="15299"/>
                  </a:cubicBezTo>
                  <a:cubicBezTo>
                    <a:pt x="3460" y="15369"/>
                    <a:pt x="3425" y="15474"/>
                    <a:pt x="3425" y="15579"/>
                  </a:cubicBezTo>
                  <a:cubicBezTo>
                    <a:pt x="3425" y="15684"/>
                    <a:pt x="3460" y="15754"/>
                    <a:pt x="3530" y="15824"/>
                  </a:cubicBezTo>
                  <a:cubicBezTo>
                    <a:pt x="3600" y="15929"/>
                    <a:pt x="3705" y="15964"/>
                    <a:pt x="3845" y="15964"/>
                  </a:cubicBezTo>
                  <a:cubicBezTo>
                    <a:pt x="3915" y="15964"/>
                    <a:pt x="4019" y="15929"/>
                    <a:pt x="4089" y="15824"/>
                  </a:cubicBezTo>
                  <a:cubicBezTo>
                    <a:pt x="4159" y="15754"/>
                    <a:pt x="4194" y="15684"/>
                    <a:pt x="4194" y="15579"/>
                  </a:cubicBezTo>
                  <a:close/>
                  <a:moveTo>
                    <a:pt x="5872" y="13933"/>
                  </a:moveTo>
                  <a:cubicBezTo>
                    <a:pt x="5872" y="13863"/>
                    <a:pt x="5837" y="13758"/>
                    <a:pt x="5767" y="13688"/>
                  </a:cubicBezTo>
                  <a:cubicBezTo>
                    <a:pt x="5697" y="13618"/>
                    <a:pt x="5592" y="13583"/>
                    <a:pt x="5487" y="13583"/>
                  </a:cubicBezTo>
                  <a:cubicBezTo>
                    <a:pt x="5383" y="13583"/>
                    <a:pt x="5313" y="13618"/>
                    <a:pt x="5243" y="13688"/>
                  </a:cubicBezTo>
                  <a:cubicBezTo>
                    <a:pt x="5138" y="13758"/>
                    <a:pt x="5103" y="13863"/>
                    <a:pt x="5103" y="13933"/>
                  </a:cubicBezTo>
                  <a:cubicBezTo>
                    <a:pt x="5103" y="14073"/>
                    <a:pt x="5138" y="14178"/>
                    <a:pt x="5243" y="14248"/>
                  </a:cubicBezTo>
                  <a:cubicBezTo>
                    <a:pt x="5313" y="14318"/>
                    <a:pt x="5383" y="14353"/>
                    <a:pt x="5487" y="14353"/>
                  </a:cubicBezTo>
                  <a:cubicBezTo>
                    <a:pt x="5592" y="14353"/>
                    <a:pt x="5697" y="14318"/>
                    <a:pt x="5767" y="14248"/>
                  </a:cubicBezTo>
                  <a:cubicBezTo>
                    <a:pt x="5837" y="14178"/>
                    <a:pt x="5872" y="14073"/>
                    <a:pt x="5872" y="13933"/>
                  </a:cubicBezTo>
                  <a:close/>
                  <a:moveTo>
                    <a:pt x="6431" y="17819"/>
                  </a:moveTo>
                  <a:cubicBezTo>
                    <a:pt x="6431" y="17714"/>
                    <a:pt x="6396" y="17609"/>
                    <a:pt x="6326" y="17539"/>
                  </a:cubicBezTo>
                  <a:cubicBezTo>
                    <a:pt x="6256" y="17434"/>
                    <a:pt x="6151" y="17399"/>
                    <a:pt x="6012" y="17399"/>
                  </a:cubicBezTo>
                  <a:cubicBezTo>
                    <a:pt x="5942" y="17399"/>
                    <a:pt x="5837" y="17434"/>
                    <a:pt x="5767" y="17539"/>
                  </a:cubicBezTo>
                  <a:cubicBezTo>
                    <a:pt x="5697" y="17609"/>
                    <a:pt x="5662" y="17714"/>
                    <a:pt x="5662" y="17819"/>
                  </a:cubicBezTo>
                  <a:cubicBezTo>
                    <a:pt x="5662" y="17924"/>
                    <a:pt x="5697" y="17994"/>
                    <a:pt x="5767" y="18064"/>
                  </a:cubicBezTo>
                  <a:cubicBezTo>
                    <a:pt x="5837" y="18134"/>
                    <a:pt x="5942" y="18169"/>
                    <a:pt x="6012" y="18169"/>
                  </a:cubicBezTo>
                  <a:cubicBezTo>
                    <a:pt x="6151" y="18169"/>
                    <a:pt x="6256" y="18134"/>
                    <a:pt x="6326" y="18064"/>
                  </a:cubicBezTo>
                  <a:cubicBezTo>
                    <a:pt x="6396" y="17994"/>
                    <a:pt x="6431" y="17924"/>
                    <a:pt x="6431" y="17819"/>
                  </a:cubicBezTo>
                  <a:close/>
                  <a:moveTo>
                    <a:pt x="10975" y="15579"/>
                  </a:moveTo>
                  <a:cubicBezTo>
                    <a:pt x="15344" y="11203"/>
                    <a:pt x="15344" y="11203"/>
                    <a:pt x="15344" y="11203"/>
                  </a:cubicBezTo>
                  <a:cubicBezTo>
                    <a:pt x="10450" y="6231"/>
                    <a:pt x="10450" y="6231"/>
                    <a:pt x="10450" y="6231"/>
                  </a:cubicBezTo>
                  <a:cubicBezTo>
                    <a:pt x="6012" y="10677"/>
                    <a:pt x="6012" y="10677"/>
                    <a:pt x="6012" y="10677"/>
                  </a:cubicBezTo>
                  <a:lnTo>
                    <a:pt x="10975" y="15579"/>
                  </a:lnTo>
                  <a:close/>
                  <a:moveTo>
                    <a:pt x="8074" y="16139"/>
                  </a:moveTo>
                  <a:cubicBezTo>
                    <a:pt x="8074" y="15999"/>
                    <a:pt x="8039" y="15929"/>
                    <a:pt x="7969" y="15824"/>
                  </a:cubicBezTo>
                  <a:cubicBezTo>
                    <a:pt x="7864" y="15754"/>
                    <a:pt x="7794" y="15719"/>
                    <a:pt x="7654" y="15719"/>
                  </a:cubicBezTo>
                  <a:cubicBezTo>
                    <a:pt x="7584" y="15719"/>
                    <a:pt x="7480" y="15754"/>
                    <a:pt x="7410" y="15824"/>
                  </a:cubicBezTo>
                  <a:cubicBezTo>
                    <a:pt x="7340" y="15929"/>
                    <a:pt x="7305" y="15999"/>
                    <a:pt x="7305" y="16139"/>
                  </a:cubicBezTo>
                  <a:cubicBezTo>
                    <a:pt x="7305" y="16209"/>
                    <a:pt x="7340" y="16314"/>
                    <a:pt x="7410" y="16384"/>
                  </a:cubicBezTo>
                  <a:cubicBezTo>
                    <a:pt x="7480" y="16454"/>
                    <a:pt x="7584" y="16489"/>
                    <a:pt x="7654" y="16489"/>
                  </a:cubicBezTo>
                  <a:cubicBezTo>
                    <a:pt x="7794" y="16489"/>
                    <a:pt x="7864" y="16454"/>
                    <a:pt x="7969" y="16384"/>
                  </a:cubicBezTo>
                  <a:cubicBezTo>
                    <a:pt x="8039" y="16314"/>
                    <a:pt x="8074" y="16209"/>
                    <a:pt x="8074" y="16139"/>
                  </a:cubicBezTo>
                  <a:close/>
                  <a:moveTo>
                    <a:pt x="15903" y="10677"/>
                  </a:moveTo>
                  <a:cubicBezTo>
                    <a:pt x="20796" y="5706"/>
                    <a:pt x="20796" y="5706"/>
                    <a:pt x="20796" y="5706"/>
                  </a:cubicBezTo>
                  <a:cubicBezTo>
                    <a:pt x="15903" y="770"/>
                    <a:pt x="15903" y="770"/>
                    <a:pt x="15903" y="770"/>
                  </a:cubicBezTo>
                  <a:cubicBezTo>
                    <a:pt x="10975" y="5706"/>
                    <a:pt x="10975" y="5706"/>
                    <a:pt x="10975" y="5706"/>
                  </a:cubicBezTo>
                  <a:lnTo>
                    <a:pt x="15903" y="10677"/>
                  </a:lnTo>
                  <a:close/>
                  <a:moveTo>
                    <a:pt x="14120" y="5706"/>
                  </a:moveTo>
                  <a:cubicBezTo>
                    <a:pt x="14120" y="5601"/>
                    <a:pt x="14085" y="5531"/>
                    <a:pt x="14016" y="5426"/>
                  </a:cubicBezTo>
                  <a:cubicBezTo>
                    <a:pt x="13946" y="5356"/>
                    <a:pt x="13841" y="5321"/>
                    <a:pt x="13701" y="5321"/>
                  </a:cubicBezTo>
                  <a:cubicBezTo>
                    <a:pt x="13631" y="5321"/>
                    <a:pt x="13526" y="5356"/>
                    <a:pt x="13456" y="5426"/>
                  </a:cubicBezTo>
                  <a:cubicBezTo>
                    <a:pt x="13386" y="5531"/>
                    <a:pt x="13351" y="5601"/>
                    <a:pt x="13351" y="5706"/>
                  </a:cubicBezTo>
                  <a:cubicBezTo>
                    <a:pt x="13351" y="5811"/>
                    <a:pt x="13386" y="5916"/>
                    <a:pt x="13456" y="5986"/>
                  </a:cubicBezTo>
                  <a:cubicBezTo>
                    <a:pt x="13526" y="6056"/>
                    <a:pt x="13631" y="6091"/>
                    <a:pt x="13701" y="6091"/>
                  </a:cubicBezTo>
                  <a:cubicBezTo>
                    <a:pt x="13841" y="6091"/>
                    <a:pt x="13946" y="6056"/>
                    <a:pt x="14016" y="5986"/>
                  </a:cubicBezTo>
                  <a:cubicBezTo>
                    <a:pt x="14085" y="5916"/>
                    <a:pt x="14120" y="5811"/>
                    <a:pt x="14120" y="5706"/>
                  </a:cubicBezTo>
                  <a:close/>
                  <a:moveTo>
                    <a:pt x="15763" y="4061"/>
                  </a:moveTo>
                  <a:cubicBezTo>
                    <a:pt x="15763" y="3921"/>
                    <a:pt x="15728" y="3816"/>
                    <a:pt x="15658" y="3746"/>
                  </a:cubicBezTo>
                  <a:cubicBezTo>
                    <a:pt x="15588" y="3676"/>
                    <a:pt x="15483" y="3641"/>
                    <a:pt x="15344" y="3641"/>
                  </a:cubicBezTo>
                  <a:cubicBezTo>
                    <a:pt x="15274" y="3641"/>
                    <a:pt x="15169" y="3676"/>
                    <a:pt x="15099" y="3746"/>
                  </a:cubicBezTo>
                  <a:cubicBezTo>
                    <a:pt x="15029" y="3816"/>
                    <a:pt x="14994" y="3921"/>
                    <a:pt x="14994" y="4061"/>
                  </a:cubicBezTo>
                  <a:cubicBezTo>
                    <a:pt x="14994" y="4131"/>
                    <a:pt x="15029" y="4236"/>
                    <a:pt x="15099" y="4306"/>
                  </a:cubicBezTo>
                  <a:cubicBezTo>
                    <a:pt x="15169" y="4376"/>
                    <a:pt x="15274" y="4411"/>
                    <a:pt x="15344" y="4411"/>
                  </a:cubicBezTo>
                  <a:cubicBezTo>
                    <a:pt x="15483" y="4411"/>
                    <a:pt x="15588" y="4376"/>
                    <a:pt x="15658" y="4306"/>
                  </a:cubicBezTo>
                  <a:cubicBezTo>
                    <a:pt x="15728" y="4236"/>
                    <a:pt x="15763" y="4131"/>
                    <a:pt x="15763" y="4061"/>
                  </a:cubicBezTo>
                  <a:close/>
                  <a:moveTo>
                    <a:pt x="16322" y="7877"/>
                  </a:moveTo>
                  <a:cubicBezTo>
                    <a:pt x="16322" y="7772"/>
                    <a:pt x="16252" y="7667"/>
                    <a:pt x="16183" y="7597"/>
                  </a:cubicBezTo>
                  <a:cubicBezTo>
                    <a:pt x="16113" y="7527"/>
                    <a:pt x="16008" y="7457"/>
                    <a:pt x="15903" y="7457"/>
                  </a:cubicBezTo>
                  <a:cubicBezTo>
                    <a:pt x="15763" y="7457"/>
                    <a:pt x="15693" y="7527"/>
                    <a:pt x="15588" y="7597"/>
                  </a:cubicBezTo>
                  <a:cubicBezTo>
                    <a:pt x="15518" y="7667"/>
                    <a:pt x="15483" y="7772"/>
                    <a:pt x="15483" y="7877"/>
                  </a:cubicBezTo>
                  <a:cubicBezTo>
                    <a:pt x="15483" y="8017"/>
                    <a:pt x="15518" y="8087"/>
                    <a:pt x="15588" y="8192"/>
                  </a:cubicBezTo>
                  <a:cubicBezTo>
                    <a:pt x="15693" y="8262"/>
                    <a:pt x="15763" y="8297"/>
                    <a:pt x="15903" y="8297"/>
                  </a:cubicBezTo>
                  <a:cubicBezTo>
                    <a:pt x="16008" y="8297"/>
                    <a:pt x="16113" y="8262"/>
                    <a:pt x="16183" y="8192"/>
                  </a:cubicBezTo>
                  <a:cubicBezTo>
                    <a:pt x="16252" y="8087"/>
                    <a:pt x="16322" y="8017"/>
                    <a:pt x="16322" y="7877"/>
                  </a:cubicBezTo>
                  <a:close/>
                  <a:moveTo>
                    <a:pt x="17930" y="6231"/>
                  </a:moveTo>
                  <a:cubicBezTo>
                    <a:pt x="17930" y="6161"/>
                    <a:pt x="17895" y="6056"/>
                    <a:pt x="17825" y="5986"/>
                  </a:cubicBezTo>
                  <a:cubicBezTo>
                    <a:pt x="17755" y="5916"/>
                    <a:pt x="17685" y="5881"/>
                    <a:pt x="17581" y="5881"/>
                  </a:cubicBezTo>
                  <a:cubicBezTo>
                    <a:pt x="17476" y="5881"/>
                    <a:pt x="17371" y="5916"/>
                    <a:pt x="17301" y="5986"/>
                  </a:cubicBezTo>
                  <a:cubicBezTo>
                    <a:pt x="17196" y="6056"/>
                    <a:pt x="17161" y="6161"/>
                    <a:pt x="17161" y="6231"/>
                  </a:cubicBezTo>
                  <a:cubicBezTo>
                    <a:pt x="17161" y="6371"/>
                    <a:pt x="17196" y="6476"/>
                    <a:pt x="17301" y="6547"/>
                  </a:cubicBezTo>
                  <a:cubicBezTo>
                    <a:pt x="17371" y="6617"/>
                    <a:pt x="17476" y="6652"/>
                    <a:pt x="17581" y="6652"/>
                  </a:cubicBezTo>
                  <a:cubicBezTo>
                    <a:pt x="17685" y="6652"/>
                    <a:pt x="17755" y="6617"/>
                    <a:pt x="17825" y="6547"/>
                  </a:cubicBezTo>
                  <a:cubicBezTo>
                    <a:pt x="17895" y="6476"/>
                    <a:pt x="17930" y="6371"/>
                    <a:pt x="17930" y="6231"/>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71" name="Shape 3962">
              <a:extLst>
                <a:ext uri="{FF2B5EF4-FFF2-40B4-BE49-F238E27FC236}">
                  <a16:creationId xmlns:a16="http://schemas.microsoft.com/office/drawing/2014/main" id="{E99FCDFE-FF47-4660-A709-F5075D5CE2EB}"/>
                </a:ext>
              </a:extLst>
            </p:cNvPr>
            <p:cNvSpPr/>
            <p:nvPr/>
          </p:nvSpPr>
          <p:spPr>
            <a:xfrm>
              <a:off x="5957572" y="3845703"/>
              <a:ext cx="273664" cy="212717"/>
            </a:xfrm>
            <a:custGeom>
              <a:avLst/>
              <a:gdLst/>
              <a:ahLst/>
              <a:cxnLst>
                <a:cxn ang="0">
                  <a:pos x="wd2" y="hd2"/>
                </a:cxn>
                <a:cxn ang="5400000">
                  <a:pos x="wd2" y="hd2"/>
                </a:cxn>
                <a:cxn ang="10800000">
                  <a:pos x="wd2" y="hd2"/>
                </a:cxn>
                <a:cxn ang="16200000">
                  <a:pos x="wd2" y="hd2"/>
                </a:cxn>
              </a:cxnLst>
              <a:rect l="0" t="0" r="r" b="b"/>
              <a:pathLst>
                <a:path w="21600" h="21600" extrusionOk="0">
                  <a:moveTo>
                    <a:pt x="18828" y="6152"/>
                  </a:moveTo>
                  <a:cubicBezTo>
                    <a:pt x="21600" y="6152"/>
                    <a:pt x="21600" y="6152"/>
                    <a:pt x="21600" y="6152"/>
                  </a:cubicBezTo>
                  <a:cubicBezTo>
                    <a:pt x="21600" y="7169"/>
                    <a:pt x="21600" y="7169"/>
                    <a:pt x="21600" y="7169"/>
                  </a:cubicBezTo>
                  <a:cubicBezTo>
                    <a:pt x="19008" y="7169"/>
                    <a:pt x="19008" y="7169"/>
                    <a:pt x="19008" y="7169"/>
                  </a:cubicBezTo>
                  <a:cubicBezTo>
                    <a:pt x="19008" y="7262"/>
                    <a:pt x="19008" y="7262"/>
                    <a:pt x="19008" y="7262"/>
                  </a:cubicBezTo>
                  <a:cubicBezTo>
                    <a:pt x="19332" y="7308"/>
                    <a:pt x="19620" y="7400"/>
                    <a:pt x="19872" y="7585"/>
                  </a:cubicBezTo>
                  <a:cubicBezTo>
                    <a:pt x="20160" y="7770"/>
                    <a:pt x="20376" y="8002"/>
                    <a:pt x="20556" y="8279"/>
                  </a:cubicBezTo>
                  <a:cubicBezTo>
                    <a:pt x="20736" y="8557"/>
                    <a:pt x="20880" y="8881"/>
                    <a:pt x="21024" y="9204"/>
                  </a:cubicBezTo>
                  <a:cubicBezTo>
                    <a:pt x="21132" y="9528"/>
                    <a:pt x="21168" y="9898"/>
                    <a:pt x="21168" y="10314"/>
                  </a:cubicBezTo>
                  <a:cubicBezTo>
                    <a:pt x="21168" y="17484"/>
                    <a:pt x="21168" y="17484"/>
                    <a:pt x="21168" y="17484"/>
                  </a:cubicBezTo>
                  <a:cubicBezTo>
                    <a:pt x="20016" y="17484"/>
                    <a:pt x="20016" y="17484"/>
                    <a:pt x="20016" y="17484"/>
                  </a:cubicBezTo>
                  <a:cubicBezTo>
                    <a:pt x="20016" y="19056"/>
                    <a:pt x="20016" y="19056"/>
                    <a:pt x="20016" y="19056"/>
                  </a:cubicBezTo>
                  <a:cubicBezTo>
                    <a:pt x="20016" y="19380"/>
                    <a:pt x="19944" y="19704"/>
                    <a:pt x="19836" y="20027"/>
                  </a:cubicBezTo>
                  <a:cubicBezTo>
                    <a:pt x="19728" y="20351"/>
                    <a:pt x="19584" y="20629"/>
                    <a:pt x="19404" y="20860"/>
                  </a:cubicBezTo>
                  <a:cubicBezTo>
                    <a:pt x="19224" y="21091"/>
                    <a:pt x="19044" y="21276"/>
                    <a:pt x="18792" y="21415"/>
                  </a:cubicBezTo>
                  <a:cubicBezTo>
                    <a:pt x="18540" y="21507"/>
                    <a:pt x="18252" y="21600"/>
                    <a:pt x="18000" y="21600"/>
                  </a:cubicBezTo>
                  <a:cubicBezTo>
                    <a:pt x="17712" y="21600"/>
                    <a:pt x="17424" y="21507"/>
                    <a:pt x="17172" y="21415"/>
                  </a:cubicBezTo>
                  <a:cubicBezTo>
                    <a:pt x="16920" y="21276"/>
                    <a:pt x="16740" y="21091"/>
                    <a:pt x="16560" y="20860"/>
                  </a:cubicBezTo>
                  <a:cubicBezTo>
                    <a:pt x="16380" y="20629"/>
                    <a:pt x="16236" y="20351"/>
                    <a:pt x="16128" y="20027"/>
                  </a:cubicBezTo>
                  <a:cubicBezTo>
                    <a:pt x="16020" y="19704"/>
                    <a:pt x="15984" y="19380"/>
                    <a:pt x="15984" y="19056"/>
                  </a:cubicBezTo>
                  <a:cubicBezTo>
                    <a:pt x="15984" y="17484"/>
                    <a:pt x="15984" y="17484"/>
                    <a:pt x="15984" y="17484"/>
                  </a:cubicBezTo>
                  <a:cubicBezTo>
                    <a:pt x="5544" y="17484"/>
                    <a:pt x="5544" y="17484"/>
                    <a:pt x="5544" y="17484"/>
                  </a:cubicBezTo>
                  <a:cubicBezTo>
                    <a:pt x="5544" y="19056"/>
                    <a:pt x="5544" y="19056"/>
                    <a:pt x="5544" y="19056"/>
                  </a:cubicBezTo>
                  <a:cubicBezTo>
                    <a:pt x="5544" y="19380"/>
                    <a:pt x="5508" y="19704"/>
                    <a:pt x="5436" y="20027"/>
                  </a:cubicBezTo>
                  <a:cubicBezTo>
                    <a:pt x="5328" y="20351"/>
                    <a:pt x="5184" y="20629"/>
                    <a:pt x="5004" y="20860"/>
                  </a:cubicBezTo>
                  <a:cubicBezTo>
                    <a:pt x="4824" y="21091"/>
                    <a:pt x="4608" y="21276"/>
                    <a:pt x="4356" y="21415"/>
                  </a:cubicBezTo>
                  <a:cubicBezTo>
                    <a:pt x="4140" y="21507"/>
                    <a:pt x="3888" y="21600"/>
                    <a:pt x="3600" y="21600"/>
                  </a:cubicBezTo>
                  <a:cubicBezTo>
                    <a:pt x="3312" y="21600"/>
                    <a:pt x="3060" y="21507"/>
                    <a:pt x="2808" y="21415"/>
                  </a:cubicBezTo>
                  <a:cubicBezTo>
                    <a:pt x="2556" y="21276"/>
                    <a:pt x="2340" y="21091"/>
                    <a:pt x="2196" y="20860"/>
                  </a:cubicBezTo>
                  <a:cubicBezTo>
                    <a:pt x="2016" y="20629"/>
                    <a:pt x="1836" y="20351"/>
                    <a:pt x="1728" y="20027"/>
                  </a:cubicBezTo>
                  <a:cubicBezTo>
                    <a:pt x="1620" y="19704"/>
                    <a:pt x="1584" y="19380"/>
                    <a:pt x="1584" y="19056"/>
                  </a:cubicBezTo>
                  <a:cubicBezTo>
                    <a:pt x="1584" y="17484"/>
                    <a:pt x="1584" y="17484"/>
                    <a:pt x="1584" y="17484"/>
                  </a:cubicBezTo>
                  <a:cubicBezTo>
                    <a:pt x="396" y="17484"/>
                    <a:pt x="396" y="17484"/>
                    <a:pt x="396" y="17484"/>
                  </a:cubicBezTo>
                  <a:cubicBezTo>
                    <a:pt x="396" y="10314"/>
                    <a:pt x="396" y="10314"/>
                    <a:pt x="396" y="10314"/>
                  </a:cubicBezTo>
                  <a:cubicBezTo>
                    <a:pt x="396" y="9898"/>
                    <a:pt x="468" y="9528"/>
                    <a:pt x="576" y="9158"/>
                  </a:cubicBezTo>
                  <a:cubicBezTo>
                    <a:pt x="684" y="8788"/>
                    <a:pt x="828" y="8510"/>
                    <a:pt x="1008" y="8187"/>
                  </a:cubicBezTo>
                  <a:cubicBezTo>
                    <a:pt x="1188" y="7909"/>
                    <a:pt x="1440" y="7724"/>
                    <a:pt x="1728" y="7539"/>
                  </a:cubicBezTo>
                  <a:cubicBezTo>
                    <a:pt x="2016" y="7400"/>
                    <a:pt x="2268" y="7308"/>
                    <a:pt x="2556" y="7262"/>
                  </a:cubicBezTo>
                  <a:cubicBezTo>
                    <a:pt x="2556" y="7169"/>
                    <a:pt x="2556" y="7169"/>
                    <a:pt x="2556" y="7169"/>
                  </a:cubicBezTo>
                  <a:cubicBezTo>
                    <a:pt x="0" y="7169"/>
                    <a:pt x="0" y="7169"/>
                    <a:pt x="0" y="7169"/>
                  </a:cubicBezTo>
                  <a:cubicBezTo>
                    <a:pt x="0" y="6152"/>
                    <a:pt x="0" y="6152"/>
                    <a:pt x="0" y="6152"/>
                  </a:cubicBezTo>
                  <a:cubicBezTo>
                    <a:pt x="2808" y="6152"/>
                    <a:pt x="2808" y="6152"/>
                    <a:pt x="2808" y="6152"/>
                  </a:cubicBezTo>
                  <a:cubicBezTo>
                    <a:pt x="3492" y="2081"/>
                    <a:pt x="3492" y="2081"/>
                    <a:pt x="3492" y="2081"/>
                  </a:cubicBezTo>
                  <a:cubicBezTo>
                    <a:pt x="3600" y="1758"/>
                    <a:pt x="3708" y="1434"/>
                    <a:pt x="3816" y="1203"/>
                  </a:cubicBezTo>
                  <a:cubicBezTo>
                    <a:pt x="3924" y="925"/>
                    <a:pt x="4068" y="740"/>
                    <a:pt x="4248" y="555"/>
                  </a:cubicBezTo>
                  <a:cubicBezTo>
                    <a:pt x="4392" y="370"/>
                    <a:pt x="4608" y="231"/>
                    <a:pt x="4824" y="139"/>
                  </a:cubicBezTo>
                  <a:cubicBezTo>
                    <a:pt x="5076" y="46"/>
                    <a:pt x="5328" y="0"/>
                    <a:pt x="5544" y="0"/>
                  </a:cubicBezTo>
                  <a:cubicBezTo>
                    <a:pt x="15984" y="0"/>
                    <a:pt x="15984" y="0"/>
                    <a:pt x="15984" y="0"/>
                  </a:cubicBezTo>
                  <a:cubicBezTo>
                    <a:pt x="16236" y="0"/>
                    <a:pt x="16524" y="46"/>
                    <a:pt x="16740" y="139"/>
                  </a:cubicBezTo>
                  <a:cubicBezTo>
                    <a:pt x="16992" y="231"/>
                    <a:pt x="17172" y="370"/>
                    <a:pt x="17388" y="555"/>
                  </a:cubicBezTo>
                  <a:cubicBezTo>
                    <a:pt x="17568" y="740"/>
                    <a:pt x="17712" y="925"/>
                    <a:pt x="17856" y="1203"/>
                  </a:cubicBezTo>
                  <a:cubicBezTo>
                    <a:pt x="17964" y="1434"/>
                    <a:pt x="18072" y="1758"/>
                    <a:pt x="18108" y="2081"/>
                  </a:cubicBezTo>
                  <a:lnTo>
                    <a:pt x="18828" y="6152"/>
                  </a:lnTo>
                  <a:close/>
                  <a:moveTo>
                    <a:pt x="20376" y="10314"/>
                  </a:moveTo>
                  <a:cubicBezTo>
                    <a:pt x="20376" y="10037"/>
                    <a:pt x="20340" y="9759"/>
                    <a:pt x="20268" y="9528"/>
                  </a:cubicBezTo>
                  <a:cubicBezTo>
                    <a:pt x="20196" y="9297"/>
                    <a:pt x="20052" y="9066"/>
                    <a:pt x="19908" y="8881"/>
                  </a:cubicBezTo>
                  <a:cubicBezTo>
                    <a:pt x="19764" y="8696"/>
                    <a:pt x="19620" y="8557"/>
                    <a:pt x="19404" y="8464"/>
                  </a:cubicBezTo>
                  <a:cubicBezTo>
                    <a:pt x="19224" y="8325"/>
                    <a:pt x="19008" y="8279"/>
                    <a:pt x="18792" y="8279"/>
                  </a:cubicBezTo>
                  <a:cubicBezTo>
                    <a:pt x="2808" y="8279"/>
                    <a:pt x="2808" y="8279"/>
                    <a:pt x="2808" y="8279"/>
                  </a:cubicBezTo>
                  <a:cubicBezTo>
                    <a:pt x="2592" y="8279"/>
                    <a:pt x="2376" y="8325"/>
                    <a:pt x="2160" y="8464"/>
                  </a:cubicBezTo>
                  <a:cubicBezTo>
                    <a:pt x="1944" y="8557"/>
                    <a:pt x="1800" y="8696"/>
                    <a:pt x="1656" y="8881"/>
                  </a:cubicBezTo>
                  <a:cubicBezTo>
                    <a:pt x="1512" y="9066"/>
                    <a:pt x="1404" y="9297"/>
                    <a:pt x="1332" y="9528"/>
                  </a:cubicBezTo>
                  <a:cubicBezTo>
                    <a:pt x="1224" y="9759"/>
                    <a:pt x="1188" y="10037"/>
                    <a:pt x="1188" y="10314"/>
                  </a:cubicBezTo>
                  <a:cubicBezTo>
                    <a:pt x="1188" y="16466"/>
                    <a:pt x="1188" y="16466"/>
                    <a:pt x="1188" y="16466"/>
                  </a:cubicBezTo>
                  <a:cubicBezTo>
                    <a:pt x="20376" y="16466"/>
                    <a:pt x="20376" y="16466"/>
                    <a:pt x="20376" y="16466"/>
                  </a:cubicBezTo>
                  <a:lnTo>
                    <a:pt x="20376" y="10314"/>
                  </a:lnTo>
                  <a:close/>
                  <a:moveTo>
                    <a:pt x="4752" y="19056"/>
                  </a:moveTo>
                  <a:cubicBezTo>
                    <a:pt x="4752" y="17484"/>
                    <a:pt x="4752" y="17484"/>
                    <a:pt x="4752" y="17484"/>
                  </a:cubicBezTo>
                  <a:cubicBezTo>
                    <a:pt x="2376" y="17484"/>
                    <a:pt x="2376" y="17484"/>
                    <a:pt x="2376" y="17484"/>
                  </a:cubicBezTo>
                  <a:cubicBezTo>
                    <a:pt x="2376" y="19056"/>
                    <a:pt x="2376" y="19056"/>
                    <a:pt x="2376" y="19056"/>
                  </a:cubicBezTo>
                  <a:cubicBezTo>
                    <a:pt x="2376" y="19241"/>
                    <a:pt x="2412" y="19426"/>
                    <a:pt x="2484" y="19611"/>
                  </a:cubicBezTo>
                  <a:cubicBezTo>
                    <a:pt x="2520" y="19796"/>
                    <a:pt x="2628" y="19981"/>
                    <a:pt x="2736" y="20120"/>
                  </a:cubicBezTo>
                  <a:cubicBezTo>
                    <a:pt x="2844" y="20259"/>
                    <a:pt x="2952" y="20351"/>
                    <a:pt x="3096" y="20444"/>
                  </a:cubicBezTo>
                  <a:cubicBezTo>
                    <a:pt x="3240" y="20536"/>
                    <a:pt x="3420" y="20536"/>
                    <a:pt x="3600" y="20536"/>
                  </a:cubicBezTo>
                  <a:cubicBezTo>
                    <a:pt x="3744" y="20536"/>
                    <a:pt x="3888" y="20536"/>
                    <a:pt x="4068" y="20444"/>
                  </a:cubicBezTo>
                  <a:cubicBezTo>
                    <a:pt x="4212" y="20351"/>
                    <a:pt x="4356" y="20259"/>
                    <a:pt x="4428" y="20120"/>
                  </a:cubicBezTo>
                  <a:cubicBezTo>
                    <a:pt x="4536" y="19981"/>
                    <a:pt x="4608" y="19796"/>
                    <a:pt x="4680" y="19611"/>
                  </a:cubicBezTo>
                  <a:cubicBezTo>
                    <a:pt x="4716" y="19426"/>
                    <a:pt x="4752" y="19241"/>
                    <a:pt x="4752" y="19056"/>
                  </a:cubicBezTo>
                  <a:close/>
                  <a:moveTo>
                    <a:pt x="4392" y="10268"/>
                  </a:moveTo>
                  <a:cubicBezTo>
                    <a:pt x="4608" y="10268"/>
                    <a:pt x="4824" y="10314"/>
                    <a:pt x="5004" y="10453"/>
                  </a:cubicBezTo>
                  <a:cubicBezTo>
                    <a:pt x="5184" y="10546"/>
                    <a:pt x="5364" y="10684"/>
                    <a:pt x="5508" y="10869"/>
                  </a:cubicBezTo>
                  <a:cubicBezTo>
                    <a:pt x="5688" y="11054"/>
                    <a:pt x="5796" y="11286"/>
                    <a:pt x="5868" y="11563"/>
                  </a:cubicBezTo>
                  <a:cubicBezTo>
                    <a:pt x="5940" y="11794"/>
                    <a:pt x="5976" y="12072"/>
                    <a:pt x="5976" y="12349"/>
                  </a:cubicBezTo>
                  <a:cubicBezTo>
                    <a:pt x="5976" y="12627"/>
                    <a:pt x="5940" y="12904"/>
                    <a:pt x="5868" y="13136"/>
                  </a:cubicBezTo>
                  <a:cubicBezTo>
                    <a:pt x="5796" y="13367"/>
                    <a:pt x="5688" y="13598"/>
                    <a:pt x="5508" y="13830"/>
                  </a:cubicBezTo>
                  <a:cubicBezTo>
                    <a:pt x="5364" y="13968"/>
                    <a:pt x="5184" y="14107"/>
                    <a:pt x="5004" y="14246"/>
                  </a:cubicBezTo>
                  <a:cubicBezTo>
                    <a:pt x="4824" y="14338"/>
                    <a:pt x="4608" y="14431"/>
                    <a:pt x="4392" y="14431"/>
                  </a:cubicBezTo>
                  <a:cubicBezTo>
                    <a:pt x="4176" y="14431"/>
                    <a:pt x="3960" y="14338"/>
                    <a:pt x="3744" y="14246"/>
                  </a:cubicBezTo>
                  <a:cubicBezTo>
                    <a:pt x="3564" y="14107"/>
                    <a:pt x="3384" y="13968"/>
                    <a:pt x="3276" y="13830"/>
                  </a:cubicBezTo>
                  <a:cubicBezTo>
                    <a:pt x="3096" y="13598"/>
                    <a:pt x="2988" y="13367"/>
                    <a:pt x="2916" y="13136"/>
                  </a:cubicBezTo>
                  <a:cubicBezTo>
                    <a:pt x="2844" y="12904"/>
                    <a:pt x="2808" y="12627"/>
                    <a:pt x="2808" y="12349"/>
                  </a:cubicBezTo>
                  <a:cubicBezTo>
                    <a:pt x="2808" y="12072"/>
                    <a:pt x="2844" y="11794"/>
                    <a:pt x="2916" y="11563"/>
                  </a:cubicBezTo>
                  <a:cubicBezTo>
                    <a:pt x="2988" y="11286"/>
                    <a:pt x="3096" y="11054"/>
                    <a:pt x="3276" y="10869"/>
                  </a:cubicBezTo>
                  <a:cubicBezTo>
                    <a:pt x="3384" y="10684"/>
                    <a:pt x="3564" y="10546"/>
                    <a:pt x="3744" y="10453"/>
                  </a:cubicBezTo>
                  <a:cubicBezTo>
                    <a:pt x="3960" y="10314"/>
                    <a:pt x="4176" y="10268"/>
                    <a:pt x="4392" y="10268"/>
                  </a:cubicBezTo>
                  <a:close/>
                  <a:moveTo>
                    <a:pt x="4248" y="2359"/>
                  </a:moveTo>
                  <a:cubicBezTo>
                    <a:pt x="3420" y="7262"/>
                    <a:pt x="3420" y="7262"/>
                    <a:pt x="3420" y="7262"/>
                  </a:cubicBezTo>
                  <a:cubicBezTo>
                    <a:pt x="18180" y="7262"/>
                    <a:pt x="18180" y="7262"/>
                    <a:pt x="18180" y="7262"/>
                  </a:cubicBezTo>
                  <a:cubicBezTo>
                    <a:pt x="17388" y="2313"/>
                    <a:pt x="17388" y="2313"/>
                    <a:pt x="17388" y="2313"/>
                  </a:cubicBezTo>
                  <a:cubicBezTo>
                    <a:pt x="17352" y="2128"/>
                    <a:pt x="17280" y="1943"/>
                    <a:pt x="17172" y="1758"/>
                  </a:cubicBezTo>
                  <a:cubicBezTo>
                    <a:pt x="17100" y="1619"/>
                    <a:pt x="16992" y="1480"/>
                    <a:pt x="16920" y="1341"/>
                  </a:cubicBezTo>
                  <a:cubicBezTo>
                    <a:pt x="16776" y="1203"/>
                    <a:pt x="16632" y="1156"/>
                    <a:pt x="16488" y="1110"/>
                  </a:cubicBezTo>
                  <a:cubicBezTo>
                    <a:pt x="16344" y="1064"/>
                    <a:pt x="16164" y="1064"/>
                    <a:pt x="15984" y="1064"/>
                  </a:cubicBezTo>
                  <a:cubicBezTo>
                    <a:pt x="5544" y="1064"/>
                    <a:pt x="5544" y="1064"/>
                    <a:pt x="5544" y="1064"/>
                  </a:cubicBezTo>
                  <a:cubicBezTo>
                    <a:pt x="5400" y="1064"/>
                    <a:pt x="5256" y="1064"/>
                    <a:pt x="5112" y="1110"/>
                  </a:cubicBezTo>
                  <a:cubicBezTo>
                    <a:pt x="4968" y="1156"/>
                    <a:pt x="4860" y="1203"/>
                    <a:pt x="4752" y="1341"/>
                  </a:cubicBezTo>
                  <a:cubicBezTo>
                    <a:pt x="4644" y="1480"/>
                    <a:pt x="4536" y="1619"/>
                    <a:pt x="4464" y="1758"/>
                  </a:cubicBezTo>
                  <a:cubicBezTo>
                    <a:pt x="4392" y="1943"/>
                    <a:pt x="4320" y="2128"/>
                    <a:pt x="4248" y="2359"/>
                  </a:cubicBezTo>
                  <a:close/>
                  <a:moveTo>
                    <a:pt x="4392" y="13367"/>
                  </a:moveTo>
                  <a:cubicBezTo>
                    <a:pt x="4608" y="13367"/>
                    <a:pt x="4788" y="13275"/>
                    <a:pt x="4968" y="13090"/>
                  </a:cubicBezTo>
                  <a:cubicBezTo>
                    <a:pt x="5112" y="12904"/>
                    <a:pt x="5184" y="12627"/>
                    <a:pt x="5184" y="12349"/>
                  </a:cubicBezTo>
                  <a:cubicBezTo>
                    <a:pt x="5184" y="12072"/>
                    <a:pt x="5112" y="11841"/>
                    <a:pt x="4968" y="11656"/>
                  </a:cubicBezTo>
                  <a:cubicBezTo>
                    <a:pt x="4788" y="11424"/>
                    <a:pt x="4608" y="11332"/>
                    <a:pt x="4392" y="11332"/>
                  </a:cubicBezTo>
                  <a:cubicBezTo>
                    <a:pt x="4176" y="11332"/>
                    <a:pt x="3996" y="11424"/>
                    <a:pt x="3816" y="11656"/>
                  </a:cubicBezTo>
                  <a:cubicBezTo>
                    <a:pt x="3672" y="11841"/>
                    <a:pt x="3600" y="12072"/>
                    <a:pt x="3600" y="12349"/>
                  </a:cubicBezTo>
                  <a:cubicBezTo>
                    <a:pt x="3600" y="12627"/>
                    <a:pt x="3672" y="12904"/>
                    <a:pt x="3816" y="13090"/>
                  </a:cubicBezTo>
                  <a:cubicBezTo>
                    <a:pt x="3996" y="13275"/>
                    <a:pt x="4176" y="13367"/>
                    <a:pt x="4392" y="13367"/>
                  </a:cubicBezTo>
                  <a:close/>
                  <a:moveTo>
                    <a:pt x="17172" y="10268"/>
                  </a:moveTo>
                  <a:cubicBezTo>
                    <a:pt x="17388" y="10268"/>
                    <a:pt x="17604" y="10314"/>
                    <a:pt x="17784" y="10453"/>
                  </a:cubicBezTo>
                  <a:cubicBezTo>
                    <a:pt x="18000" y="10546"/>
                    <a:pt x="18144" y="10684"/>
                    <a:pt x="18324" y="10869"/>
                  </a:cubicBezTo>
                  <a:cubicBezTo>
                    <a:pt x="18468" y="11054"/>
                    <a:pt x="18576" y="11286"/>
                    <a:pt x="18648" y="11563"/>
                  </a:cubicBezTo>
                  <a:cubicBezTo>
                    <a:pt x="18756" y="11794"/>
                    <a:pt x="18792" y="12072"/>
                    <a:pt x="18792" y="12349"/>
                  </a:cubicBezTo>
                  <a:cubicBezTo>
                    <a:pt x="18792" y="12627"/>
                    <a:pt x="18756" y="12904"/>
                    <a:pt x="18648" y="13136"/>
                  </a:cubicBezTo>
                  <a:cubicBezTo>
                    <a:pt x="18576" y="13367"/>
                    <a:pt x="18468" y="13598"/>
                    <a:pt x="18324" y="13830"/>
                  </a:cubicBezTo>
                  <a:cubicBezTo>
                    <a:pt x="18144" y="13968"/>
                    <a:pt x="18000" y="14107"/>
                    <a:pt x="17784" y="14246"/>
                  </a:cubicBezTo>
                  <a:cubicBezTo>
                    <a:pt x="17604" y="14338"/>
                    <a:pt x="17388" y="14431"/>
                    <a:pt x="17172" y="14431"/>
                  </a:cubicBezTo>
                  <a:cubicBezTo>
                    <a:pt x="16956" y="14431"/>
                    <a:pt x="16740" y="14338"/>
                    <a:pt x="16560" y="14246"/>
                  </a:cubicBezTo>
                  <a:cubicBezTo>
                    <a:pt x="16344" y="14107"/>
                    <a:pt x="16200" y="13968"/>
                    <a:pt x="16056" y="13830"/>
                  </a:cubicBezTo>
                  <a:cubicBezTo>
                    <a:pt x="15912" y="13598"/>
                    <a:pt x="15804" y="13367"/>
                    <a:pt x="15696" y="13136"/>
                  </a:cubicBezTo>
                  <a:cubicBezTo>
                    <a:pt x="15624" y="12904"/>
                    <a:pt x="15588" y="12627"/>
                    <a:pt x="15588" y="12349"/>
                  </a:cubicBezTo>
                  <a:cubicBezTo>
                    <a:pt x="15588" y="12072"/>
                    <a:pt x="15624" y="11794"/>
                    <a:pt x="15696" y="11563"/>
                  </a:cubicBezTo>
                  <a:cubicBezTo>
                    <a:pt x="15804" y="11286"/>
                    <a:pt x="15912" y="11054"/>
                    <a:pt x="16056" y="10869"/>
                  </a:cubicBezTo>
                  <a:cubicBezTo>
                    <a:pt x="16200" y="10684"/>
                    <a:pt x="16344" y="10546"/>
                    <a:pt x="16560" y="10453"/>
                  </a:cubicBezTo>
                  <a:cubicBezTo>
                    <a:pt x="16740" y="10314"/>
                    <a:pt x="16956" y="10268"/>
                    <a:pt x="17172" y="10268"/>
                  </a:cubicBezTo>
                  <a:close/>
                  <a:moveTo>
                    <a:pt x="17172" y="13367"/>
                  </a:moveTo>
                  <a:cubicBezTo>
                    <a:pt x="17388" y="13367"/>
                    <a:pt x="17604" y="13275"/>
                    <a:pt x="17748" y="13090"/>
                  </a:cubicBezTo>
                  <a:cubicBezTo>
                    <a:pt x="17892" y="12904"/>
                    <a:pt x="18000" y="12627"/>
                    <a:pt x="18000" y="12349"/>
                  </a:cubicBezTo>
                  <a:cubicBezTo>
                    <a:pt x="18000" y="12072"/>
                    <a:pt x="17892" y="11841"/>
                    <a:pt x="17748" y="11656"/>
                  </a:cubicBezTo>
                  <a:cubicBezTo>
                    <a:pt x="17604" y="11424"/>
                    <a:pt x="17388" y="11332"/>
                    <a:pt x="17172" y="11332"/>
                  </a:cubicBezTo>
                  <a:cubicBezTo>
                    <a:pt x="16956" y="11332"/>
                    <a:pt x="16776" y="11424"/>
                    <a:pt x="16632" y="11656"/>
                  </a:cubicBezTo>
                  <a:cubicBezTo>
                    <a:pt x="16452" y="11841"/>
                    <a:pt x="16380" y="12072"/>
                    <a:pt x="16380" y="12349"/>
                  </a:cubicBezTo>
                  <a:cubicBezTo>
                    <a:pt x="16380" y="12627"/>
                    <a:pt x="16452" y="12904"/>
                    <a:pt x="16632" y="13090"/>
                  </a:cubicBezTo>
                  <a:cubicBezTo>
                    <a:pt x="16776" y="13275"/>
                    <a:pt x="16956" y="13367"/>
                    <a:pt x="17172" y="13367"/>
                  </a:cubicBezTo>
                  <a:close/>
                  <a:moveTo>
                    <a:pt x="19188" y="19056"/>
                  </a:moveTo>
                  <a:cubicBezTo>
                    <a:pt x="19188" y="17484"/>
                    <a:pt x="19188" y="17484"/>
                    <a:pt x="19188" y="17484"/>
                  </a:cubicBezTo>
                  <a:cubicBezTo>
                    <a:pt x="16776" y="17484"/>
                    <a:pt x="16776" y="17484"/>
                    <a:pt x="16776" y="17484"/>
                  </a:cubicBezTo>
                  <a:cubicBezTo>
                    <a:pt x="16776" y="19056"/>
                    <a:pt x="16776" y="19056"/>
                    <a:pt x="16776" y="19056"/>
                  </a:cubicBezTo>
                  <a:cubicBezTo>
                    <a:pt x="16776" y="19241"/>
                    <a:pt x="16812" y="19426"/>
                    <a:pt x="16848" y="19611"/>
                  </a:cubicBezTo>
                  <a:cubicBezTo>
                    <a:pt x="16920" y="19796"/>
                    <a:pt x="17028" y="19981"/>
                    <a:pt x="17136" y="20120"/>
                  </a:cubicBezTo>
                  <a:cubicBezTo>
                    <a:pt x="17244" y="20259"/>
                    <a:pt x="17352" y="20351"/>
                    <a:pt x="17532" y="20444"/>
                  </a:cubicBezTo>
                  <a:cubicBezTo>
                    <a:pt x="17676" y="20536"/>
                    <a:pt x="17820" y="20536"/>
                    <a:pt x="18000" y="20536"/>
                  </a:cubicBezTo>
                  <a:cubicBezTo>
                    <a:pt x="18144" y="20536"/>
                    <a:pt x="18288" y="20536"/>
                    <a:pt x="18468" y="20444"/>
                  </a:cubicBezTo>
                  <a:cubicBezTo>
                    <a:pt x="18612" y="20351"/>
                    <a:pt x="18720" y="20259"/>
                    <a:pt x="18828" y="20120"/>
                  </a:cubicBezTo>
                  <a:cubicBezTo>
                    <a:pt x="18936" y="19981"/>
                    <a:pt x="19044" y="19796"/>
                    <a:pt x="19116" y="19611"/>
                  </a:cubicBezTo>
                  <a:cubicBezTo>
                    <a:pt x="19188" y="19426"/>
                    <a:pt x="19188" y="19241"/>
                    <a:pt x="19188" y="19056"/>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72" name="Shape 3963">
              <a:extLst>
                <a:ext uri="{FF2B5EF4-FFF2-40B4-BE49-F238E27FC236}">
                  <a16:creationId xmlns:a16="http://schemas.microsoft.com/office/drawing/2014/main" id="{F8679F4B-2C76-4C05-AB5B-BD14999E12DE}"/>
                </a:ext>
              </a:extLst>
            </p:cNvPr>
            <p:cNvSpPr/>
            <p:nvPr/>
          </p:nvSpPr>
          <p:spPr>
            <a:xfrm>
              <a:off x="6585273" y="3830167"/>
              <a:ext cx="265299" cy="243788"/>
            </a:xfrm>
            <a:custGeom>
              <a:avLst/>
              <a:gdLst/>
              <a:ahLst/>
              <a:cxnLst>
                <a:cxn ang="0">
                  <a:pos x="wd2" y="hd2"/>
                </a:cxn>
                <a:cxn ang="5400000">
                  <a:pos x="wd2" y="hd2"/>
                </a:cxn>
                <a:cxn ang="10800000">
                  <a:pos x="wd2" y="hd2"/>
                </a:cxn>
                <a:cxn ang="16200000">
                  <a:pos x="wd2" y="hd2"/>
                </a:cxn>
              </a:cxnLst>
              <a:rect l="0" t="0" r="r" b="b"/>
              <a:pathLst>
                <a:path w="21600" h="21600" extrusionOk="0">
                  <a:moveTo>
                    <a:pt x="21211" y="6247"/>
                  </a:moveTo>
                  <a:lnTo>
                    <a:pt x="21600" y="6671"/>
                  </a:lnTo>
                  <a:lnTo>
                    <a:pt x="10800" y="21600"/>
                  </a:lnTo>
                  <a:lnTo>
                    <a:pt x="292" y="7200"/>
                  </a:lnTo>
                  <a:lnTo>
                    <a:pt x="0" y="6671"/>
                  </a:lnTo>
                  <a:lnTo>
                    <a:pt x="292" y="6247"/>
                  </a:lnTo>
                  <a:lnTo>
                    <a:pt x="5157" y="0"/>
                  </a:lnTo>
                  <a:lnTo>
                    <a:pt x="16346" y="0"/>
                  </a:lnTo>
                  <a:lnTo>
                    <a:pt x="21211" y="6247"/>
                  </a:lnTo>
                  <a:close/>
                  <a:moveTo>
                    <a:pt x="10411" y="7200"/>
                  </a:moveTo>
                  <a:lnTo>
                    <a:pt x="1265" y="7200"/>
                  </a:lnTo>
                  <a:lnTo>
                    <a:pt x="10411" y="19482"/>
                  </a:lnTo>
                  <a:lnTo>
                    <a:pt x="10411" y="7200"/>
                  </a:lnTo>
                  <a:close/>
                  <a:moveTo>
                    <a:pt x="5449" y="1059"/>
                  </a:moveTo>
                  <a:lnTo>
                    <a:pt x="1459" y="6247"/>
                  </a:lnTo>
                  <a:lnTo>
                    <a:pt x="9632" y="6247"/>
                  </a:lnTo>
                  <a:lnTo>
                    <a:pt x="5449" y="1059"/>
                  </a:lnTo>
                  <a:close/>
                  <a:moveTo>
                    <a:pt x="10703" y="6247"/>
                  </a:moveTo>
                  <a:lnTo>
                    <a:pt x="14984" y="847"/>
                  </a:lnTo>
                  <a:lnTo>
                    <a:pt x="6422" y="847"/>
                  </a:lnTo>
                  <a:lnTo>
                    <a:pt x="10703" y="6247"/>
                  </a:lnTo>
                  <a:close/>
                  <a:moveTo>
                    <a:pt x="11189" y="19482"/>
                  </a:moveTo>
                  <a:lnTo>
                    <a:pt x="20141" y="7200"/>
                  </a:lnTo>
                  <a:lnTo>
                    <a:pt x="11189" y="7200"/>
                  </a:lnTo>
                  <a:lnTo>
                    <a:pt x="11189" y="19482"/>
                  </a:lnTo>
                  <a:close/>
                  <a:moveTo>
                    <a:pt x="20141" y="6247"/>
                  </a:moveTo>
                  <a:lnTo>
                    <a:pt x="15957" y="953"/>
                  </a:lnTo>
                  <a:lnTo>
                    <a:pt x="11870" y="6247"/>
                  </a:lnTo>
                  <a:lnTo>
                    <a:pt x="20141" y="6247"/>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73" name="Shape 3964">
              <a:extLst>
                <a:ext uri="{FF2B5EF4-FFF2-40B4-BE49-F238E27FC236}">
                  <a16:creationId xmlns:a16="http://schemas.microsoft.com/office/drawing/2014/main" id="{57E9B247-AB9B-4D5C-AAEB-17A1F2CCCA66}"/>
                </a:ext>
              </a:extLst>
            </p:cNvPr>
            <p:cNvSpPr/>
            <p:nvPr/>
          </p:nvSpPr>
          <p:spPr>
            <a:xfrm>
              <a:off x="7214765" y="3825387"/>
              <a:ext cx="253348" cy="253348"/>
            </a:xfrm>
            <a:custGeom>
              <a:avLst/>
              <a:gdLst/>
              <a:ahLst/>
              <a:cxnLst>
                <a:cxn ang="0">
                  <a:pos x="wd2" y="hd2"/>
                </a:cxn>
                <a:cxn ang="5400000">
                  <a:pos x="wd2" y="hd2"/>
                </a:cxn>
                <a:cxn ang="10800000">
                  <a:pos x="wd2" y="hd2"/>
                </a:cxn>
                <a:cxn ang="16200000">
                  <a:pos x="wd2" y="hd2"/>
                </a:cxn>
              </a:cxnLst>
              <a:rect l="0" t="0" r="r" b="b"/>
              <a:pathLst>
                <a:path w="21600" h="21600" extrusionOk="0">
                  <a:moveTo>
                    <a:pt x="10761" y="0"/>
                  </a:moveTo>
                  <a:cubicBezTo>
                    <a:pt x="12237" y="0"/>
                    <a:pt x="13636" y="272"/>
                    <a:pt x="14957" y="856"/>
                  </a:cubicBezTo>
                  <a:cubicBezTo>
                    <a:pt x="16278" y="1401"/>
                    <a:pt x="17404" y="2179"/>
                    <a:pt x="18414" y="3152"/>
                  </a:cubicBezTo>
                  <a:cubicBezTo>
                    <a:pt x="19386" y="4125"/>
                    <a:pt x="20163" y="5293"/>
                    <a:pt x="20745" y="6577"/>
                  </a:cubicBezTo>
                  <a:cubicBezTo>
                    <a:pt x="21289" y="7901"/>
                    <a:pt x="21600" y="9302"/>
                    <a:pt x="21600" y="10781"/>
                  </a:cubicBezTo>
                  <a:cubicBezTo>
                    <a:pt x="21600" y="12298"/>
                    <a:pt x="21289" y="13699"/>
                    <a:pt x="20745" y="15023"/>
                  </a:cubicBezTo>
                  <a:cubicBezTo>
                    <a:pt x="20163" y="16307"/>
                    <a:pt x="19386" y="17475"/>
                    <a:pt x="18414" y="18448"/>
                  </a:cubicBezTo>
                  <a:cubicBezTo>
                    <a:pt x="17404" y="19421"/>
                    <a:pt x="16278" y="20199"/>
                    <a:pt x="14957" y="20744"/>
                  </a:cubicBezTo>
                  <a:cubicBezTo>
                    <a:pt x="13636" y="21328"/>
                    <a:pt x="12237" y="21600"/>
                    <a:pt x="10761" y="21600"/>
                  </a:cubicBezTo>
                  <a:cubicBezTo>
                    <a:pt x="9285" y="21600"/>
                    <a:pt x="7886" y="21328"/>
                    <a:pt x="6565" y="20744"/>
                  </a:cubicBezTo>
                  <a:cubicBezTo>
                    <a:pt x="5245" y="20199"/>
                    <a:pt x="4118" y="19421"/>
                    <a:pt x="3186" y="18448"/>
                  </a:cubicBezTo>
                  <a:cubicBezTo>
                    <a:pt x="2214" y="17475"/>
                    <a:pt x="1437" y="16307"/>
                    <a:pt x="855" y="15023"/>
                  </a:cubicBezTo>
                  <a:cubicBezTo>
                    <a:pt x="272" y="13699"/>
                    <a:pt x="0" y="12298"/>
                    <a:pt x="0" y="10781"/>
                  </a:cubicBezTo>
                  <a:cubicBezTo>
                    <a:pt x="0" y="9302"/>
                    <a:pt x="272" y="7901"/>
                    <a:pt x="855" y="6577"/>
                  </a:cubicBezTo>
                  <a:cubicBezTo>
                    <a:pt x="1437" y="5293"/>
                    <a:pt x="2214" y="4125"/>
                    <a:pt x="3186" y="3152"/>
                  </a:cubicBezTo>
                  <a:cubicBezTo>
                    <a:pt x="4118" y="2179"/>
                    <a:pt x="5245" y="1401"/>
                    <a:pt x="6565" y="856"/>
                  </a:cubicBezTo>
                  <a:cubicBezTo>
                    <a:pt x="7886" y="272"/>
                    <a:pt x="9285" y="0"/>
                    <a:pt x="10761" y="0"/>
                  </a:cubicBezTo>
                  <a:close/>
                  <a:moveTo>
                    <a:pt x="10761" y="20744"/>
                  </a:moveTo>
                  <a:cubicBezTo>
                    <a:pt x="12160" y="20744"/>
                    <a:pt x="13442" y="20471"/>
                    <a:pt x="14646" y="19926"/>
                  </a:cubicBezTo>
                  <a:cubicBezTo>
                    <a:pt x="15812" y="19421"/>
                    <a:pt x="16899" y="18720"/>
                    <a:pt x="17793" y="17825"/>
                  </a:cubicBezTo>
                  <a:cubicBezTo>
                    <a:pt x="18686" y="16930"/>
                    <a:pt x="19424" y="15879"/>
                    <a:pt x="19929" y="14672"/>
                  </a:cubicBezTo>
                  <a:cubicBezTo>
                    <a:pt x="20473" y="13466"/>
                    <a:pt x="20745" y="12182"/>
                    <a:pt x="20745" y="10781"/>
                  </a:cubicBezTo>
                  <a:cubicBezTo>
                    <a:pt x="20745" y="9418"/>
                    <a:pt x="20473" y="8134"/>
                    <a:pt x="19929" y="6928"/>
                  </a:cubicBezTo>
                  <a:cubicBezTo>
                    <a:pt x="19424" y="5721"/>
                    <a:pt x="18686" y="4670"/>
                    <a:pt x="17793" y="3736"/>
                  </a:cubicBezTo>
                  <a:cubicBezTo>
                    <a:pt x="16899" y="2880"/>
                    <a:pt x="15812" y="2179"/>
                    <a:pt x="14646" y="1635"/>
                  </a:cubicBezTo>
                  <a:cubicBezTo>
                    <a:pt x="13442" y="1129"/>
                    <a:pt x="12160" y="856"/>
                    <a:pt x="10761" y="856"/>
                  </a:cubicBezTo>
                  <a:cubicBezTo>
                    <a:pt x="9401" y="856"/>
                    <a:pt x="8119" y="1129"/>
                    <a:pt x="6915" y="1635"/>
                  </a:cubicBezTo>
                  <a:cubicBezTo>
                    <a:pt x="5711" y="2179"/>
                    <a:pt x="4662" y="2880"/>
                    <a:pt x="3768" y="3736"/>
                  </a:cubicBezTo>
                  <a:cubicBezTo>
                    <a:pt x="2875" y="4670"/>
                    <a:pt x="2137" y="5721"/>
                    <a:pt x="1632" y="6928"/>
                  </a:cubicBezTo>
                  <a:cubicBezTo>
                    <a:pt x="1127" y="8134"/>
                    <a:pt x="855" y="9418"/>
                    <a:pt x="855" y="10781"/>
                  </a:cubicBezTo>
                  <a:cubicBezTo>
                    <a:pt x="855" y="12182"/>
                    <a:pt x="1127" y="13466"/>
                    <a:pt x="1632" y="14672"/>
                  </a:cubicBezTo>
                  <a:cubicBezTo>
                    <a:pt x="2137" y="15879"/>
                    <a:pt x="2875" y="16930"/>
                    <a:pt x="3768" y="17825"/>
                  </a:cubicBezTo>
                  <a:cubicBezTo>
                    <a:pt x="4662" y="18720"/>
                    <a:pt x="5711" y="19421"/>
                    <a:pt x="6915" y="19926"/>
                  </a:cubicBezTo>
                  <a:cubicBezTo>
                    <a:pt x="8119" y="20471"/>
                    <a:pt x="9401" y="20744"/>
                    <a:pt x="10761" y="20744"/>
                  </a:cubicBezTo>
                  <a:close/>
                  <a:moveTo>
                    <a:pt x="14258" y="8212"/>
                  </a:moveTo>
                  <a:cubicBezTo>
                    <a:pt x="14258" y="8523"/>
                    <a:pt x="14219" y="8835"/>
                    <a:pt x="14102" y="9107"/>
                  </a:cubicBezTo>
                  <a:cubicBezTo>
                    <a:pt x="13986" y="9418"/>
                    <a:pt x="13869" y="9730"/>
                    <a:pt x="13753" y="10002"/>
                  </a:cubicBezTo>
                  <a:cubicBezTo>
                    <a:pt x="13558" y="10236"/>
                    <a:pt x="13403" y="10469"/>
                    <a:pt x="13170" y="10664"/>
                  </a:cubicBezTo>
                  <a:cubicBezTo>
                    <a:pt x="12937" y="10897"/>
                    <a:pt x="12704" y="11092"/>
                    <a:pt x="12471" y="11248"/>
                  </a:cubicBezTo>
                  <a:cubicBezTo>
                    <a:pt x="14258" y="16424"/>
                    <a:pt x="14258" y="16424"/>
                    <a:pt x="14258" y="16424"/>
                  </a:cubicBezTo>
                  <a:cubicBezTo>
                    <a:pt x="7304" y="16424"/>
                    <a:pt x="7304" y="16424"/>
                    <a:pt x="7304" y="16424"/>
                  </a:cubicBezTo>
                  <a:cubicBezTo>
                    <a:pt x="9129" y="11248"/>
                    <a:pt x="9129" y="11248"/>
                    <a:pt x="9129" y="11248"/>
                  </a:cubicBezTo>
                  <a:cubicBezTo>
                    <a:pt x="8858" y="11092"/>
                    <a:pt x="8624" y="10897"/>
                    <a:pt x="8391" y="10703"/>
                  </a:cubicBezTo>
                  <a:cubicBezTo>
                    <a:pt x="8197" y="10508"/>
                    <a:pt x="8003" y="10275"/>
                    <a:pt x="7809" y="10002"/>
                  </a:cubicBezTo>
                  <a:cubicBezTo>
                    <a:pt x="7653" y="9730"/>
                    <a:pt x="7537" y="9418"/>
                    <a:pt x="7459" y="9107"/>
                  </a:cubicBezTo>
                  <a:cubicBezTo>
                    <a:pt x="7381" y="8835"/>
                    <a:pt x="7304" y="8523"/>
                    <a:pt x="7304" y="8212"/>
                  </a:cubicBezTo>
                  <a:cubicBezTo>
                    <a:pt x="7304" y="7745"/>
                    <a:pt x="7420" y="7278"/>
                    <a:pt x="7614" y="6889"/>
                  </a:cubicBezTo>
                  <a:cubicBezTo>
                    <a:pt x="7770" y="6461"/>
                    <a:pt x="8042" y="6071"/>
                    <a:pt x="8353" y="5799"/>
                  </a:cubicBezTo>
                  <a:cubicBezTo>
                    <a:pt x="8624" y="5449"/>
                    <a:pt x="9013" y="5176"/>
                    <a:pt x="9440" y="5021"/>
                  </a:cubicBezTo>
                  <a:cubicBezTo>
                    <a:pt x="9829" y="4865"/>
                    <a:pt x="10295" y="4787"/>
                    <a:pt x="10761" y="4787"/>
                  </a:cubicBezTo>
                  <a:cubicBezTo>
                    <a:pt x="11227" y="4787"/>
                    <a:pt x="11694" y="4865"/>
                    <a:pt x="12121" y="5021"/>
                  </a:cubicBezTo>
                  <a:cubicBezTo>
                    <a:pt x="12509" y="5176"/>
                    <a:pt x="12898" y="5449"/>
                    <a:pt x="13247" y="5799"/>
                  </a:cubicBezTo>
                  <a:cubicBezTo>
                    <a:pt x="13558" y="6071"/>
                    <a:pt x="13791" y="6461"/>
                    <a:pt x="13986" y="6889"/>
                  </a:cubicBezTo>
                  <a:cubicBezTo>
                    <a:pt x="14141" y="7278"/>
                    <a:pt x="14258" y="7745"/>
                    <a:pt x="14258" y="8212"/>
                  </a:cubicBezTo>
                  <a:close/>
                  <a:moveTo>
                    <a:pt x="13053" y="15568"/>
                  </a:moveTo>
                  <a:cubicBezTo>
                    <a:pt x="11616" y="11520"/>
                    <a:pt x="11616" y="11520"/>
                    <a:pt x="11616" y="11520"/>
                  </a:cubicBezTo>
                  <a:cubicBezTo>
                    <a:pt x="11383" y="10781"/>
                    <a:pt x="11383" y="10781"/>
                    <a:pt x="11383" y="10781"/>
                  </a:cubicBezTo>
                  <a:cubicBezTo>
                    <a:pt x="12043" y="10430"/>
                    <a:pt x="12043" y="10430"/>
                    <a:pt x="12043" y="10430"/>
                  </a:cubicBezTo>
                  <a:cubicBezTo>
                    <a:pt x="12237" y="10352"/>
                    <a:pt x="12432" y="10197"/>
                    <a:pt x="12587" y="10080"/>
                  </a:cubicBezTo>
                  <a:cubicBezTo>
                    <a:pt x="12742" y="9924"/>
                    <a:pt x="12898" y="9730"/>
                    <a:pt x="12976" y="9535"/>
                  </a:cubicBezTo>
                  <a:cubicBezTo>
                    <a:pt x="13131" y="9341"/>
                    <a:pt x="13209" y="9107"/>
                    <a:pt x="13286" y="8912"/>
                  </a:cubicBezTo>
                  <a:cubicBezTo>
                    <a:pt x="13364" y="8679"/>
                    <a:pt x="13403" y="8445"/>
                    <a:pt x="13403" y="8212"/>
                  </a:cubicBezTo>
                  <a:cubicBezTo>
                    <a:pt x="13403" y="7862"/>
                    <a:pt x="13325" y="7511"/>
                    <a:pt x="13170" y="7200"/>
                  </a:cubicBezTo>
                  <a:cubicBezTo>
                    <a:pt x="13014" y="6889"/>
                    <a:pt x="12820" y="6616"/>
                    <a:pt x="12587" y="6383"/>
                  </a:cubicBezTo>
                  <a:cubicBezTo>
                    <a:pt x="12393" y="6149"/>
                    <a:pt x="12121" y="5955"/>
                    <a:pt x="11810" y="5838"/>
                  </a:cubicBezTo>
                  <a:cubicBezTo>
                    <a:pt x="11460" y="5682"/>
                    <a:pt x="11150" y="5643"/>
                    <a:pt x="10761" y="5643"/>
                  </a:cubicBezTo>
                  <a:cubicBezTo>
                    <a:pt x="10412" y="5643"/>
                    <a:pt x="10101" y="5682"/>
                    <a:pt x="9790" y="5838"/>
                  </a:cubicBezTo>
                  <a:cubicBezTo>
                    <a:pt x="9440" y="5955"/>
                    <a:pt x="9168" y="6149"/>
                    <a:pt x="8935" y="6383"/>
                  </a:cubicBezTo>
                  <a:cubicBezTo>
                    <a:pt x="8702" y="6616"/>
                    <a:pt x="8508" y="6889"/>
                    <a:pt x="8391" y="7200"/>
                  </a:cubicBezTo>
                  <a:cubicBezTo>
                    <a:pt x="8236" y="7511"/>
                    <a:pt x="8197" y="7862"/>
                    <a:pt x="8197" y="8212"/>
                  </a:cubicBezTo>
                  <a:cubicBezTo>
                    <a:pt x="8197" y="8445"/>
                    <a:pt x="8197" y="8679"/>
                    <a:pt x="8275" y="8912"/>
                  </a:cubicBezTo>
                  <a:cubicBezTo>
                    <a:pt x="8353" y="9107"/>
                    <a:pt x="8430" y="9341"/>
                    <a:pt x="8547" y="9535"/>
                  </a:cubicBezTo>
                  <a:cubicBezTo>
                    <a:pt x="8663" y="9730"/>
                    <a:pt x="8819" y="9924"/>
                    <a:pt x="8974" y="10080"/>
                  </a:cubicBezTo>
                  <a:cubicBezTo>
                    <a:pt x="9168" y="10275"/>
                    <a:pt x="9363" y="10391"/>
                    <a:pt x="9557" y="10508"/>
                  </a:cubicBezTo>
                  <a:cubicBezTo>
                    <a:pt x="10140" y="10858"/>
                    <a:pt x="10140" y="10858"/>
                    <a:pt x="10140" y="10858"/>
                  </a:cubicBezTo>
                  <a:cubicBezTo>
                    <a:pt x="9906" y="11559"/>
                    <a:pt x="9906" y="11559"/>
                    <a:pt x="9906" y="11559"/>
                  </a:cubicBezTo>
                  <a:cubicBezTo>
                    <a:pt x="8547" y="15568"/>
                    <a:pt x="8547" y="15568"/>
                    <a:pt x="8547" y="15568"/>
                  </a:cubicBezTo>
                  <a:lnTo>
                    <a:pt x="13053" y="15568"/>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74" name="Shape 3965">
              <a:extLst>
                <a:ext uri="{FF2B5EF4-FFF2-40B4-BE49-F238E27FC236}">
                  <a16:creationId xmlns:a16="http://schemas.microsoft.com/office/drawing/2014/main" id="{AEE246D5-E39C-402D-8817-DE404776281F}"/>
                </a:ext>
              </a:extLst>
            </p:cNvPr>
            <p:cNvSpPr/>
            <p:nvPr/>
          </p:nvSpPr>
          <p:spPr>
            <a:xfrm>
              <a:off x="7841440" y="3828972"/>
              <a:ext cx="247030" cy="246178"/>
            </a:xfrm>
            <a:custGeom>
              <a:avLst/>
              <a:gdLst/>
              <a:ahLst/>
              <a:cxnLst>
                <a:cxn ang="0">
                  <a:pos x="wd2" y="hd2"/>
                </a:cxn>
                <a:cxn ang="5400000">
                  <a:pos x="wd2" y="hd2"/>
                </a:cxn>
                <a:cxn ang="10800000">
                  <a:pos x="wd2" y="hd2"/>
                </a:cxn>
                <a:cxn ang="16200000">
                  <a:pos x="wd2" y="hd2"/>
                </a:cxn>
              </a:cxnLst>
              <a:rect l="0" t="0" r="r" b="b"/>
              <a:pathLst>
                <a:path w="21570" h="21600" extrusionOk="0">
                  <a:moveTo>
                    <a:pt x="20522" y="1042"/>
                  </a:moveTo>
                  <a:cubicBezTo>
                    <a:pt x="20881" y="1443"/>
                    <a:pt x="21161" y="1843"/>
                    <a:pt x="21321" y="2284"/>
                  </a:cubicBezTo>
                  <a:cubicBezTo>
                    <a:pt x="21520" y="2765"/>
                    <a:pt x="21600" y="3206"/>
                    <a:pt x="21560" y="3647"/>
                  </a:cubicBezTo>
                  <a:cubicBezTo>
                    <a:pt x="21560" y="4128"/>
                    <a:pt x="21480" y="4609"/>
                    <a:pt x="21321" y="5049"/>
                  </a:cubicBezTo>
                  <a:cubicBezTo>
                    <a:pt x="21121" y="5530"/>
                    <a:pt x="20841" y="5931"/>
                    <a:pt x="20482" y="6252"/>
                  </a:cubicBezTo>
                  <a:cubicBezTo>
                    <a:pt x="17288" y="9458"/>
                    <a:pt x="17288" y="9458"/>
                    <a:pt x="17288" y="9458"/>
                  </a:cubicBezTo>
                  <a:cubicBezTo>
                    <a:pt x="19005" y="11221"/>
                    <a:pt x="19005" y="11221"/>
                    <a:pt x="19005" y="11221"/>
                  </a:cubicBezTo>
                  <a:cubicBezTo>
                    <a:pt x="18406" y="11822"/>
                    <a:pt x="18406" y="11822"/>
                    <a:pt x="18406" y="11822"/>
                  </a:cubicBezTo>
                  <a:cubicBezTo>
                    <a:pt x="16410" y="9818"/>
                    <a:pt x="16410" y="9818"/>
                    <a:pt x="16410" y="9818"/>
                  </a:cubicBezTo>
                  <a:cubicBezTo>
                    <a:pt x="6787" y="19476"/>
                    <a:pt x="6787" y="19476"/>
                    <a:pt x="6787" y="19476"/>
                  </a:cubicBezTo>
                  <a:cubicBezTo>
                    <a:pt x="6628" y="19596"/>
                    <a:pt x="6468" y="19717"/>
                    <a:pt x="6268" y="19837"/>
                  </a:cubicBezTo>
                  <a:cubicBezTo>
                    <a:pt x="6109" y="19957"/>
                    <a:pt x="5909" y="20077"/>
                    <a:pt x="5709" y="20197"/>
                  </a:cubicBezTo>
                  <a:cubicBezTo>
                    <a:pt x="5510" y="20278"/>
                    <a:pt x="5310" y="20318"/>
                    <a:pt x="5071" y="20358"/>
                  </a:cubicBezTo>
                  <a:cubicBezTo>
                    <a:pt x="4871" y="20398"/>
                    <a:pt x="4671" y="20398"/>
                    <a:pt x="4472" y="20398"/>
                  </a:cubicBezTo>
                  <a:cubicBezTo>
                    <a:pt x="4272" y="20398"/>
                    <a:pt x="4112" y="20398"/>
                    <a:pt x="3953" y="20358"/>
                  </a:cubicBezTo>
                  <a:cubicBezTo>
                    <a:pt x="3753" y="20358"/>
                    <a:pt x="3593" y="20318"/>
                    <a:pt x="3434" y="20237"/>
                  </a:cubicBezTo>
                  <a:cubicBezTo>
                    <a:pt x="3234" y="20197"/>
                    <a:pt x="3074" y="20157"/>
                    <a:pt x="2915" y="20077"/>
                  </a:cubicBezTo>
                  <a:cubicBezTo>
                    <a:pt x="2755" y="19957"/>
                    <a:pt x="2635" y="19877"/>
                    <a:pt x="2475" y="19757"/>
                  </a:cubicBezTo>
                  <a:cubicBezTo>
                    <a:pt x="599" y="21600"/>
                    <a:pt x="599" y="21600"/>
                    <a:pt x="599" y="21600"/>
                  </a:cubicBezTo>
                  <a:cubicBezTo>
                    <a:pt x="0" y="20959"/>
                    <a:pt x="0" y="20959"/>
                    <a:pt x="0" y="20959"/>
                  </a:cubicBezTo>
                  <a:cubicBezTo>
                    <a:pt x="1877" y="19155"/>
                    <a:pt x="1877" y="19155"/>
                    <a:pt x="1877" y="19155"/>
                  </a:cubicBezTo>
                  <a:cubicBezTo>
                    <a:pt x="1637" y="18795"/>
                    <a:pt x="1437" y="18434"/>
                    <a:pt x="1357" y="18033"/>
                  </a:cubicBezTo>
                  <a:cubicBezTo>
                    <a:pt x="1238" y="17673"/>
                    <a:pt x="1198" y="17272"/>
                    <a:pt x="1198" y="16911"/>
                  </a:cubicBezTo>
                  <a:cubicBezTo>
                    <a:pt x="1238" y="16511"/>
                    <a:pt x="1318" y="16150"/>
                    <a:pt x="1477" y="15789"/>
                  </a:cubicBezTo>
                  <a:cubicBezTo>
                    <a:pt x="1637" y="15429"/>
                    <a:pt x="1877" y="15108"/>
                    <a:pt x="2196" y="14827"/>
                  </a:cubicBezTo>
                  <a:cubicBezTo>
                    <a:pt x="11778" y="5170"/>
                    <a:pt x="11778" y="5170"/>
                    <a:pt x="11778" y="5170"/>
                  </a:cubicBezTo>
                  <a:cubicBezTo>
                    <a:pt x="9662" y="3086"/>
                    <a:pt x="9662" y="3086"/>
                    <a:pt x="9662" y="3086"/>
                  </a:cubicBezTo>
                  <a:cubicBezTo>
                    <a:pt x="10301" y="2445"/>
                    <a:pt x="10301" y="2445"/>
                    <a:pt x="10301" y="2445"/>
                  </a:cubicBezTo>
                  <a:cubicBezTo>
                    <a:pt x="12098" y="4288"/>
                    <a:pt x="12098" y="4288"/>
                    <a:pt x="12098" y="4288"/>
                  </a:cubicBezTo>
                  <a:cubicBezTo>
                    <a:pt x="15292" y="1042"/>
                    <a:pt x="15292" y="1042"/>
                    <a:pt x="15292" y="1042"/>
                  </a:cubicBezTo>
                  <a:cubicBezTo>
                    <a:pt x="15491" y="882"/>
                    <a:pt x="15691" y="721"/>
                    <a:pt x="15891" y="561"/>
                  </a:cubicBezTo>
                  <a:cubicBezTo>
                    <a:pt x="16050" y="441"/>
                    <a:pt x="16290" y="321"/>
                    <a:pt x="16529" y="240"/>
                  </a:cubicBezTo>
                  <a:cubicBezTo>
                    <a:pt x="16729" y="160"/>
                    <a:pt x="16969" y="80"/>
                    <a:pt x="17208" y="40"/>
                  </a:cubicBezTo>
                  <a:cubicBezTo>
                    <a:pt x="17448" y="0"/>
                    <a:pt x="17687" y="0"/>
                    <a:pt x="17927" y="0"/>
                  </a:cubicBezTo>
                  <a:cubicBezTo>
                    <a:pt x="18126" y="0"/>
                    <a:pt x="18366" y="0"/>
                    <a:pt x="18606" y="40"/>
                  </a:cubicBezTo>
                  <a:cubicBezTo>
                    <a:pt x="18845" y="80"/>
                    <a:pt x="19085" y="160"/>
                    <a:pt x="19324" y="240"/>
                  </a:cubicBezTo>
                  <a:cubicBezTo>
                    <a:pt x="19524" y="321"/>
                    <a:pt x="19763" y="441"/>
                    <a:pt x="19963" y="561"/>
                  </a:cubicBezTo>
                  <a:cubicBezTo>
                    <a:pt x="20163" y="721"/>
                    <a:pt x="20362" y="882"/>
                    <a:pt x="20522" y="1042"/>
                  </a:cubicBezTo>
                  <a:close/>
                  <a:moveTo>
                    <a:pt x="6189" y="18835"/>
                  </a:moveTo>
                  <a:cubicBezTo>
                    <a:pt x="15811" y="9177"/>
                    <a:pt x="15811" y="9177"/>
                    <a:pt x="15811" y="9177"/>
                  </a:cubicBezTo>
                  <a:cubicBezTo>
                    <a:pt x="12417" y="5771"/>
                    <a:pt x="12417" y="5771"/>
                    <a:pt x="12417" y="5771"/>
                  </a:cubicBezTo>
                  <a:cubicBezTo>
                    <a:pt x="2795" y="15509"/>
                    <a:pt x="2795" y="15509"/>
                    <a:pt x="2795" y="15509"/>
                  </a:cubicBezTo>
                  <a:cubicBezTo>
                    <a:pt x="2555" y="15709"/>
                    <a:pt x="2396" y="15950"/>
                    <a:pt x="2236" y="16270"/>
                  </a:cubicBezTo>
                  <a:cubicBezTo>
                    <a:pt x="2116" y="16551"/>
                    <a:pt x="2076" y="16831"/>
                    <a:pt x="2076" y="17152"/>
                  </a:cubicBezTo>
                  <a:cubicBezTo>
                    <a:pt x="2076" y="17472"/>
                    <a:pt x="2116" y="17793"/>
                    <a:pt x="2236" y="18073"/>
                  </a:cubicBezTo>
                  <a:cubicBezTo>
                    <a:pt x="2396" y="18354"/>
                    <a:pt x="2555" y="18635"/>
                    <a:pt x="2795" y="18835"/>
                  </a:cubicBezTo>
                  <a:cubicBezTo>
                    <a:pt x="2915" y="18955"/>
                    <a:pt x="3034" y="19075"/>
                    <a:pt x="3154" y="19155"/>
                  </a:cubicBezTo>
                  <a:cubicBezTo>
                    <a:pt x="3314" y="19276"/>
                    <a:pt x="3434" y="19316"/>
                    <a:pt x="3593" y="19356"/>
                  </a:cubicBezTo>
                  <a:cubicBezTo>
                    <a:pt x="3713" y="19436"/>
                    <a:pt x="3873" y="19476"/>
                    <a:pt x="4033" y="19516"/>
                  </a:cubicBezTo>
                  <a:cubicBezTo>
                    <a:pt x="4192" y="19556"/>
                    <a:pt x="4312" y="19556"/>
                    <a:pt x="4472" y="19556"/>
                  </a:cubicBezTo>
                  <a:cubicBezTo>
                    <a:pt x="4631" y="19556"/>
                    <a:pt x="4791" y="19556"/>
                    <a:pt x="4951" y="19516"/>
                  </a:cubicBezTo>
                  <a:cubicBezTo>
                    <a:pt x="5111" y="19476"/>
                    <a:pt x="5270" y="19436"/>
                    <a:pt x="5390" y="19356"/>
                  </a:cubicBezTo>
                  <a:cubicBezTo>
                    <a:pt x="5550" y="19316"/>
                    <a:pt x="5670" y="19276"/>
                    <a:pt x="5789" y="19155"/>
                  </a:cubicBezTo>
                  <a:cubicBezTo>
                    <a:pt x="5909" y="19075"/>
                    <a:pt x="6029" y="18955"/>
                    <a:pt x="6189" y="18835"/>
                  </a:cubicBezTo>
                  <a:close/>
                  <a:moveTo>
                    <a:pt x="16729" y="8856"/>
                  </a:moveTo>
                  <a:cubicBezTo>
                    <a:pt x="19923" y="5691"/>
                    <a:pt x="19923" y="5691"/>
                    <a:pt x="19923" y="5691"/>
                  </a:cubicBezTo>
                  <a:cubicBezTo>
                    <a:pt x="20043" y="5530"/>
                    <a:pt x="20163" y="5410"/>
                    <a:pt x="20282" y="5250"/>
                  </a:cubicBezTo>
                  <a:cubicBezTo>
                    <a:pt x="20362" y="5089"/>
                    <a:pt x="20442" y="4929"/>
                    <a:pt x="20522" y="4729"/>
                  </a:cubicBezTo>
                  <a:cubicBezTo>
                    <a:pt x="20602" y="4568"/>
                    <a:pt x="20642" y="4408"/>
                    <a:pt x="20682" y="4208"/>
                  </a:cubicBezTo>
                  <a:cubicBezTo>
                    <a:pt x="20722" y="4047"/>
                    <a:pt x="20722" y="3847"/>
                    <a:pt x="20722" y="3647"/>
                  </a:cubicBezTo>
                  <a:cubicBezTo>
                    <a:pt x="20722" y="3486"/>
                    <a:pt x="20722" y="3286"/>
                    <a:pt x="20682" y="3126"/>
                  </a:cubicBezTo>
                  <a:cubicBezTo>
                    <a:pt x="20642" y="2965"/>
                    <a:pt x="20602" y="2765"/>
                    <a:pt x="20522" y="2605"/>
                  </a:cubicBezTo>
                  <a:cubicBezTo>
                    <a:pt x="20442" y="2445"/>
                    <a:pt x="20362" y="2284"/>
                    <a:pt x="20282" y="2124"/>
                  </a:cubicBezTo>
                  <a:cubicBezTo>
                    <a:pt x="20163" y="1964"/>
                    <a:pt x="20043" y="1803"/>
                    <a:pt x="19923" y="1683"/>
                  </a:cubicBezTo>
                  <a:cubicBezTo>
                    <a:pt x="19763" y="1523"/>
                    <a:pt x="19604" y="1403"/>
                    <a:pt x="19444" y="1282"/>
                  </a:cubicBezTo>
                  <a:cubicBezTo>
                    <a:pt x="19324" y="1202"/>
                    <a:pt x="19165" y="1122"/>
                    <a:pt x="19005" y="1042"/>
                  </a:cubicBezTo>
                  <a:cubicBezTo>
                    <a:pt x="18845" y="962"/>
                    <a:pt x="18645" y="922"/>
                    <a:pt x="18486" y="882"/>
                  </a:cubicBezTo>
                  <a:cubicBezTo>
                    <a:pt x="18286" y="842"/>
                    <a:pt x="18087" y="842"/>
                    <a:pt x="17927" y="842"/>
                  </a:cubicBezTo>
                  <a:cubicBezTo>
                    <a:pt x="17727" y="842"/>
                    <a:pt x="17528" y="842"/>
                    <a:pt x="17368" y="882"/>
                  </a:cubicBezTo>
                  <a:cubicBezTo>
                    <a:pt x="17168" y="922"/>
                    <a:pt x="17009" y="962"/>
                    <a:pt x="16849" y="1042"/>
                  </a:cubicBezTo>
                  <a:cubicBezTo>
                    <a:pt x="16649" y="1122"/>
                    <a:pt x="16489" y="1202"/>
                    <a:pt x="16330" y="1282"/>
                  </a:cubicBezTo>
                  <a:cubicBezTo>
                    <a:pt x="16170" y="1403"/>
                    <a:pt x="16050" y="1523"/>
                    <a:pt x="15891" y="1683"/>
                  </a:cubicBezTo>
                  <a:cubicBezTo>
                    <a:pt x="12736" y="4889"/>
                    <a:pt x="12736" y="4889"/>
                    <a:pt x="12736" y="4889"/>
                  </a:cubicBezTo>
                  <a:lnTo>
                    <a:pt x="16729" y="8856"/>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75" name="Shape 3966">
              <a:extLst>
                <a:ext uri="{FF2B5EF4-FFF2-40B4-BE49-F238E27FC236}">
                  <a16:creationId xmlns:a16="http://schemas.microsoft.com/office/drawing/2014/main" id="{269F5353-B572-41BC-81B2-1CD6646DAD50}"/>
                </a:ext>
              </a:extLst>
            </p:cNvPr>
            <p:cNvSpPr/>
            <p:nvPr/>
          </p:nvSpPr>
          <p:spPr>
            <a:xfrm>
              <a:off x="8501832" y="3820009"/>
              <a:ext cx="173281" cy="264104"/>
            </a:xfrm>
            <a:custGeom>
              <a:avLst/>
              <a:gdLst/>
              <a:ahLst/>
              <a:cxnLst>
                <a:cxn ang="0">
                  <a:pos x="wd2" y="hd2"/>
                </a:cxn>
                <a:cxn ang="5400000">
                  <a:pos x="wd2" y="hd2"/>
                </a:cxn>
                <a:cxn ang="10800000">
                  <a:pos x="wd2" y="hd2"/>
                </a:cxn>
                <a:cxn ang="16200000">
                  <a:pos x="wd2" y="hd2"/>
                </a:cxn>
              </a:cxnLst>
              <a:rect l="0" t="0" r="r" b="b"/>
              <a:pathLst>
                <a:path w="21600" h="21600" extrusionOk="0">
                  <a:moveTo>
                    <a:pt x="18408" y="12050"/>
                  </a:moveTo>
                  <a:cubicBezTo>
                    <a:pt x="17896" y="12385"/>
                    <a:pt x="17383" y="12684"/>
                    <a:pt x="16870" y="12908"/>
                  </a:cubicBezTo>
                  <a:cubicBezTo>
                    <a:pt x="16300" y="13169"/>
                    <a:pt x="15730" y="13355"/>
                    <a:pt x="15160" y="13505"/>
                  </a:cubicBezTo>
                  <a:cubicBezTo>
                    <a:pt x="14533" y="13728"/>
                    <a:pt x="13963" y="13840"/>
                    <a:pt x="13279" y="13952"/>
                  </a:cubicBezTo>
                  <a:cubicBezTo>
                    <a:pt x="12652" y="14064"/>
                    <a:pt x="12025" y="14102"/>
                    <a:pt x="11455" y="14102"/>
                  </a:cubicBezTo>
                  <a:cubicBezTo>
                    <a:pt x="11455" y="17459"/>
                    <a:pt x="11455" y="17459"/>
                    <a:pt x="11455" y="17459"/>
                  </a:cubicBezTo>
                  <a:cubicBezTo>
                    <a:pt x="16471" y="17459"/>
                    <a:pt x="16471" y="17459"/>
                    <a:pt x="16471" y="17459"/>
                  </a:cubicBezTo>
                  <a:cubicBezTo>
                    <a:pt x="16471" y="18280"/>
                    <a:pt x="16471" y="18280"/>
                    <a:pt x="16471" y="18280"/>
                  </a:cubicBezTo>
                  <a:cubicBezTo>
                    <a:pt x="11455" y="18280"/>
                    <a:pt x="11455" y="18280"/>
                    <a:pt x="11455" y="18280"/>
                  </a:cubicBezTo>
                  <a:cubicBezTo>
                    <a:pt x="11455" y="21600"/>
                    <a:pt x="11455" y="21600"/>
                    <a:pt x="11455" y="21600"/>
                  </a:cubicBezTo>
                  <a:cubicBezTo>
                    <a:pt x="10202" y="21600"/>
                    <a:pt x="10202" y="21600"/>
                    <a:pt x="10202" y="21600"/>
                  </a:cubicBezTo>
                  <a:cubicBezTo>
                    <a:pt x="10202" y="18280"/>
                    <a:pt x="10202" y="18280"/>
                    <a:pt x="10202" y="18280"/>
                  </a:cubicBezTo>
                  <a:cubicBezTo>
                    <a:pt x="5072" y="18280"/>
                    <a:pt x="5072" y="18280"/>
                    <a:pt x="5072" y="18280"/>
                  </a:cubicBezTo>
                  <a:cubicBezTo>
                    <a:pt x="5072" y="17459"/>
                    <a:pt x="5072" y="17459"/>
                    <a:pt x="5072" y="17459"/>
                  </a:cubicBezTo>
                  <a:cubicBezTo>
                    <a:pt x="10202" y="17459"/>
                    <a:pt x="10202" y="17459"/>
                    <a:pt x="10202" y="17459"/>
                  </a:cubicBezTo>
                  <a:cubicBezTo>
                    <a:pt x="10202" y="14102"/>
                    <a:pt x="10202" y="14102"/>
                    <a:pt x="10202" y="14102"/>
                  </a:cubicBezTo>
                  <a:cubicBezTo>
                    <a:pt x="9518" y="14102"/>
                    <a:pt x="8891" y="14064"/>
                    <a:pt x="8264" y="13952"/>
                  </a:cubicBezTo>
                  <a:cubicBezTo>
                    <a:pt x="7694" y="13840"/>
                    <a:pt x="7067" y="13728"/>
                    <a:pt x="6440" y="13579"/>
                  </a:cubicBezTo>
                  <a:cubicBezTo>
                    <a:pt x="5870" y="13355"/>
                    <a:pt x="5300" y="13169"/>
                    <a:pt x="4787" y="12908"/>
                  </a:cubicBezTo>
                  <a:cubicBezTo>
                    <a:pt x="4217" y="12684"/>
                    <a:pt x="3704" y="12385"/>
                    <a:pt x="3192" y="12050"/>
                  </a:cubicBezTo>
                  <a:cubicBezTo>
                    <a:pt x="2109" y="11378"/>
                    <a:pt x="1311" y="10595"/>
                    <a:pt x="798" y="9737"/>
                  </a:cubicBezTo>
                  <a:cubicBezTo>
                    <a:pt x="285" y="8841"/>
                    <a:pt x="0" y="7983"/>
                    <a:pt x="0" y="7088"/>
                  </a:cubicBezTo>
                  <a:cubicBezTo>
                    <a:pt x="0" y="6193"/>
                    <a:pt x="285" y="5297"/>
                    <a:pt x="798" y="4439"/>
                  </a:cubicBezTo>
                  <a:cubicBezTo>
                    <a:pt x="1311" y="3544"/>
                    <a:pt x="2109" y="2798"/>
                    <a:pt x="3192" y="2089"/>
                  </a:cubicBezTo>
                  <a:cubicBezTo>
                    <a:pt x="3704" y="1753"/>
                    <a:pt x="4274" y="1455"/>
                    <a:pt x="4901" y="1194"/>
                  </a:cubicBezTo>
                  <a:cubicBezTo>
                    <a:pt x="5471" y="933"/>
                    <a:pt x="6098" y="709"/>
                    <a:pt x="6782" y="560"/>
                  </a:cubicBezTo>
                  <a:cubicBezTo>
                    <a:pt x="7409" y="373"/>
                    <a:pt x="8093" y="224"/>
                    <a:pt x="8777" y="149"/>
                  </a:cubicBezTo>
                  <a:cubicBezTo>
                    <a:pt x="9461" y="37"/>
                    <a:pt x="10145" y="0"/>
                    <a:pt x="10828" y="0"/>
                  </a:cubicBezTo>
                  <a:cubicBezTo>
                    <a:pt x="11512" y="0"/>
                    <a:pt x="12196" y="75"/>
                    <a:pt x="12880" y="149"/>
                  </a:cubicBezTo>
                  <a:cubicBezTo>
                    <a:pt x="13564" y="261"/>
                    <a:pt x="14191" y="373"/>
                    <a:pt x="14875" y="560"/>
                  </a:cubicBezTo>
                  <a:cubicBezTo>
                    <a:pt x="15502" y="709"/>
                    <a:pt x="16129" y="933"/>
                    <a:pt x="16756" y="1194"/>
                  </a:cubicBezTo>
                  <a:cubicBezTo>
                    <a:pt x="17383" y="1455"/>
                    <a:pt x="17896" y="1753"/>
                    <a:pt x="18408" y="2089"/>
                  </a:cubicBezTo>
                  <a:cubicBezTo>
                    <a:pt x="19491" y="2798"/>
                    <a:pt x="20289" y="3544"/>
                    <a:pt x="20802" y="4439"/>
                  </a:cubicBezTo>
                  <a:cubicBezTo>
                    <a:pt x="21372" y="5297"/>
                    <a:pt x="21600" y="6193"/>
                    <a:pt x="21600" y="7088"/>
                  </a:cubicBezTo>
                  <a:cubicBezTo>
                    <a:pt x="21600" y="7983"/>
                    <a:pt x="21372" y="8841"/>
                    <a:pt x="20802" y="9737"/>
                  </a:cubicBezTo>
                  <a:cubicBezTo>
                    <a:pt x="20289" y="10595"/>
                    <a:pt x="19491" y="11378"/>
                    <a:pt x="18408" y="12050"/>
                  </a:cubicBezTo>
                  <a:close/>
                  <a:moveTo>
                    <a:pt x="4103" y="2686"/>
                  </a:moveTo>
                  <a:cubicBezTo>
                    <a:pt x="3135" y="3283"/>
                    <a:pt x="2451" y="3954"/>
                    <a:pt x="1995" y="4738"/>
                  </a:cubicBezTo>
                  <a:cubicBezTo>
                    <a:pt x="1482" y="5521"/>
                    <a:pt x="1254" y="6267"/>
                    <a:pt x="1254" y="7051"/>
                  </a:cubicBezTo>
                  <a:cubicBezTo>
                    <a:pt x="1254" y="7872"/>
                    <a:pt x="1482" y="8655"/>
                    <a:pt x="1995" y="9401"/>
                  </a:cubicBezTo>
                  <a:cubicBezTo>
                    <a:pt x="2451" y="10184"/>
                    <a:pt x="3135" y="10856"/>
                    <a:pt x="4103" y="11490"/>
                  </a:cubicBezTo>
                  <a:cubicBezTo>
                    <a:pt x="4559" y="11751"/>
                    <a:pt x="5015" y="12012"/>
                    <a:pt x="5528" y="12274"/>
                  </a:cubicBezTo>
                  <a:cubicBezTo>
                    <a:pt x="5984" y="12497"/>
                    <a:pt x="6554" y="12647"/>
                    <a:pt x="7124" y="12796"/>
                  </a:cubicBezTo>
                  <a:cubicBezTo>
                    <a:pt x="7751" y="12945"/>
                    <a:pt x="8321" y="13057"/>
                    <a:pt x="8891" y="13169"/>
                  </a:cubicBezTo>
                  <a:cubicBezTo>
                    <a:pt x="9518" y="13244"/>
                    <a:pt x="10145" y="13281"/>
                    <a:pt x="10772" y="13281"/>
                  </a:cubicBezTo>
                  <a:cubicBezTo>
                    <a:pt x="11398" y="13281"/>
                    <a:pt x="12025" y="13244"/>
                    <a:pt x="12652" y="13169"/>
                  </a:cubicBezTo>
                  <a:cubicBezTo>
                    <a:pt x="13279" y="13057"/>
                    <a:pt x="13849" y="12982"/>
                    <a:pt x="14419" y="12833"/>
                  </a:cubicBezTo>
                  <a:cubicBezTo>
                    <a:pt x="14989" y="12684"/>
                    <a:pt x="15559" y="12497"/>
                    <a:pt x="16072" y="12274"/>
                  </a:cubicBezTo>
                  <a:cubicBezTo>
                    <a:pt x="16585" y="12012"/>
                    <a:pt x="17098" y="11789"/>
                    <a:pt x="17554" y="11527"/>
                  </a:cubicBezTo>
                  <a:cubicBezTo>
                    <a:pt x="18408" y="10931"/>
                    <a:pt x="19092" y="10222"/>
                    <a:pt x="19548" y="9438"/>
                  </a:cubicBezTo>
                  <a:cubicBezTo>
                    <a:pt x="20061" y="8655"/>
                    <a:pt x="20289" y="7872"/>
                    <a:pt x="20289" y="7088"/>
                  </a:cubicBezTo>
                  <a:cubicBezTo>
                    <a:pt x="20289" y="6305"/>
                    <a:pt x="20061" y="5521"/>
                    <a:pt x="19548" y="4738"/>
                  </a:cubicBezTo>
                  <a:cubicBezTo>
                    <a:pt x="19092" y="3992"/>
                    <a:pt x="18408" y="3320"/>
                    <a:pt x="17554" y="2686"/>
                  </a:cubicBezTo>
                  <a:cubicBezTo>
                    <a:pt x="17098" y="2388"/>
                    <a:pt x="16585" y="2126"/>
                    <a:pt x="16072" y="1903"/>
                  </a:cubicBezTo>
                  <a:cubicBezTo>
                    <a:pt x="15559" y="1679"/>
                    <a:pt x="14989" y="1492"/>
                    <a:pt x="14419" y="1343"/>
                  </a:cubicBezTo>
                  <a:cubicBezTo>
                    <a:pt x="13849" y="1156"/>
                    <a:pt x="13279" y="1045"/>
                    <a:pt x="12652" y="970"/>
                  </a:cubicBezTo>
                  <a:cubicBezTo>
                    <a:pt x="12025" y="895"/>
                    <a:pt x="11398" y="858"/>
                    <a:pt x="10772" y="858"/>
                  </a:cubicBezTo>
                  <a:cubicBezTo>
                    <a:pt x="10145" y="858"/>
                    <a:pt x="9518" y="895"/>
                    <a:pt x="8891" y="970"/>
                  </a:cubicBezTo>
                  <a:cubicBezTo>
                    <a:pt x="8321" y="1045"/>
                    <a:pt x="7751" y="1156"/>
                    <a:pt x="7124" y="1343"/>
                  </a:cubicBezTo>
                  <a:cubicBezTo>
                    <a:pt x="6554" y="1455"/>
                    <a:pt x="5984" y="1641"/>
                    <a:pt x="5528" y="1865"/>
                  </a:cubicBezTo>
                  <a:cubicBezTo>
                    <a:pt x="5015" y="2089"/>
                    <a:pt x="4559" y="2350"/>
                    <a:pt x="4103" y="2686"/>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76" name="Shape 3967">
              <a:extLst>
                <a:ext uri="{FF2B5EF4-FFF2-40B4-BE49-F238E27FC236}">
                  <a16:creationId xmlns:a16="http://schemas.microsoft.com/office/drawing/2014/main" id="{79D9C3DC-2964-45F8-AE65-7715A94D5DAC}"/>
                </a:ext>
              </a:extLst>
            </p:cNvPr>
            <p:cNvSpPr/>
            <p:nvPr/>
          </p:nvSpPr>
          <p:spPr>
            <a:xfrm>
              <a:off x="9059622" y="3860641"/>
              <a:ext cx="304735" cy="182841"/>
            </a:xfrm>
            <a:custGeom>
              <a:avLst/>
              <a:gdLst/>
              <a:ahLst/>
              <a:cxnLst>
                <a:cxn ang="0">
                  <a:pos x="wd2" y="hd2"/>
                </a:cxn>
                <a:cxn ang="5400000">
                  <a:pos x="wd2" y="hd2"/>
                </a:cxn>
                <a:cxn ang="10800000">
                  <a:pos x="wd2" y="hd2"/>
                </a:cxn>
                <a:cxn ang="16200000">
                  <a:pos x="wd2" y="hd2"/>
                </a:cxn>
              </a:cxnLst>
              <a:rect l="0" t="0" r="r" b="b"/>
              <a:pathLst>
                <a:path w="21600" h="21600" extrusionOk="0">
                  <a:moveTo>
                    <a:pt x="21600" y="10165"/>
                  </a:moveTo>
                  <a:lnTo>
                    <a:pt x="21600" y="11435"/>
                  </a:lnTo>
                  <a:lnTo>
                    <a:pt x="19482" y="11435"/>
                  </a:lnTo>
                  <a:lnTo>
                    <a:pt x="19482" y="18635"/>
                  </a:lnTo>
                  <a:lnTo>
                    <a:pt x="17365" y="18635"/>
                  </a:lnTo>
                  <a:lnTo>
                    <a:pt x="17365" y="21600"/>
                  </a:lnTo>
                  <a:lnTo>
                    <a:pt x="14485" y="21600"/>
                  </a:lnTo>
                  <a:lnTo>
                    <a:pt x="14485" y="11435"/>
                  </a:lnTo>
                  <a:lnTo>
                    <a:pt x="7285" y="11435"/>
                  </a:lnTo>
                  <a:lnTo>
                    <a:pt x="7285" y="21600"/>
                  </a:lnTo>
                  <a:lnTo>
                    <a:pt x="4405" y="21600"/>
                  </a:lnTo>
                  <a:lnTo>
                    <a:pt x="4405" y="18635"/>
                  </a:lnTo>
                  <a:lnTo>
                    <a:pt x="2202" y="18635"/>
                  </a:lnTo>
                  <a:lnTo>
                    <a:pt x="2202" y="11435"/>
                  </a:lnTo>
                  <a:lnTo>
                    <a:pt x="0" y="11435"/>
                  </a:lnTo>
                  <a:lnTo>
                    <a:pt x="0" y="10165"/>
                  </a:lnTo>
                  <a:lnTo>
                    <a:pt x="2202" y="10165"/>
                  </a:lnTo>
                  <a:lnTo>
                    <a:pt x="2202" y="3106"/>
                  </a:lnTo>
                  <a:lnTo>
                    <a:pt x="4405" y="3106"/>
                  </a:lnTo>
                  <a:lnTo>
                    <a:pt x="4405" y="0"/>
                  </a:lnTo>
                  <a:lnTo>
                    <a:pt x="7285" y="0"/>
                  </a:lnTo>
                  <a:lnTo>
                    <a:pt x="7285" y="10165"/>
                  </a:lnTo>
                  <a:lnTo>
                    <a:pt x="14485" y="10165"/>
                  </a:lnTo>
                  <a:lnTo>
                    <a:pt x="14485" y="0"/>
                  </a:lnTo>
                  <a:lnTo>
                    <a:pt x="17365" y="0"/>
                  </a:lnTo>
                  <a:lnTo>
                    <a:pt x="17365" y="3106"/>
                  </a:lnTo>
                  <a:lnTo>
                    <a:pt x="19482" y="3106"/>
                  </a:lnTo>
                  <a:lnTo>
                    <a:pt x="19482" y="10165"/>
                  </a:lnTo>
                  <a:lnTo>
                    <a:pt x="21600" y="10165"/>
                  </a:lnTo>
                  <a:close/>
                  <a:moveTo>
                    <a:pt x="2965" y="17506"/>
                  </a:moveTo>
                  <a:lnTo>
                    <a:pt x="4405" y="17506"/>
                  </a:lnTo>
                  <a:lnTo>
                    <a:pt x="4405" y="4235"/>
                  </a:lnTo>
                  <a:lnTo>
                    <a:pt x="2965" y="4235"/>
                  </a:lnTo>
                  <a:lnTo>
                    <a:pt x="2965" y="17506"/>
                  </a:lnTo>
                  <a:close/>
                  <a:moveTo>
                    <a:pt x="6522" y="20471"/>
                  </a:moveTo>
                  <a:lnTo>
                    <a:pt x="6522" y="1271"/>
                  </a:lnTo>
                  <a:lnTo>
                    <a:pt x="5082" y="1271"/>
                  </a:lnTo>
                  <a:lnTo>
                    <a:pt x="5082" y="20471"/>
                  </a:lnTo>
                  <a:lnTo>
                    <a:pt x="6522" y="20471"/>
                  </a:lnTo>
                  <a:close/>
                  <a:moveTo>
                    <a:pt x="16602" y="20471"/>
                  </a:moveTo>
                  <a:lnTo>
                    <a:pt x="16602" y="1271"/>
                  </a:lnTo>
                  <a:lnTo>
                    <a:pt x="15162" y="1271"/>
                  </a:lnTo>
                  <a:lnTo>
                    <a:pt x="15162" y="20471"/>
                  </a:lnTo>
                  <a:lnTo>
                    <a:pt x="16602" y="20471"/>
                  </a:lnTo>
                  <a:close/>
                  <a:moveTo>
                    <a:pt x="18805" y="17506"/>
                  </a:moveTo>
                  <a:lnTo>
                    <a:pt x="18805" y="4235"/>
                  </a:lnTo>
                  <a:lnTo>
                    <a:pt x="17365" y="4235"/>
                  </a:lnTo>
                  <a:lnTo>
                    <a:pt x="17365" y="17506"/>
                  </a:lnTo>
                  <a:lnTo>
                    <a:pt x="18805" y="17506"/>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77" name="Shape 3968">
              <a:extLst>
                <a:ext uri="{FF2B5EF4-FFF2-40B4-BE49-F238E27FC236}">
                  <a16:creationId xmlns:a16="http://schemas.microsoft.com/office/drawing/2014/main" id="{5FA0E3A3-8461-4277-93A6-D127C4802A98}"/>
                </a:ext>
              </a:extLst>
            </p:cNvPr>
            <p:cNvSpPr/>
            <p:nvPr/>
          </p:nvSpPr>
          <p:spPr>
            <a:xfrm>
              <a:off x="9696285" y="3812839"/>
              <a:ext cx="278444" cy="278445"/>
            </a:xfrm>
            <a:custGeom>
              <a:avLst/>
              <a:gdLst/>
              <a:ahLst/>
              <a:cxnLst>
                <a:cxn ang="0">
                  <a:pos x="wd2" y="hd2"/>
                </a:cxn>
                <a:cxn ang="5400000">
                  <a:pos x="wd2" y="hd2"/>
                </a:cxn>
                <a:cxn ang="10800000">
                  <a:pos x="wd2" y="hd2"/>
                </a:cxn>
                <a:cxn ang="16200000">
                  <a:pos x="wd2" y="hd2"/>
                </a:cxn>
              </a:cxnLst>
              <a:rect l="0" t="0" r="r" b="b"/>
              <a:pathLst>
                <a:path w="21600" h="21600" extrusionOk="0">
                  <a:moveTo>
                    <a:pt x="21044" y="9734"/>
                  </a:moveTo>
                  <a:lnTo>
                    <a:pt x="21600" y="10290"/>
                  </a:lnTo>
                  <a:lnTo>
                    <a:pt x="15111" y="16872"/>
                  </a:lnTo>
                  <a:lnTo>
                    <a:pt x="14555" y="16316"/>
                  </a:lnTo>
                  <a:lnTo>
                    <a:pt x="14925" y="15945"/>
                  </a:lnTo>
                  <a:lnTo>
                    <a:pt x="10568" y="11588"/>
                  </a:lnTo>
                  <a:lnTo>
                    <a:pt x="556" y="21600"/>
                  </a:lnTo>
                  <a:lnTo>
                    <a:pt x="0" y="21044"/>
                  </a:lnTo>
                  <a:lnTo>
                    <a:pt x="10012" y="11032"/>
                  </a:lnTo>
                  <a:lnTo>
                    <a:pt x="5655" y="6767"/>
                  </a:lnTo>
                  <a:lnTo>
                    <a:pt x="5284" y="7138"/>
                  </a:lnTo>
                  <a:lnTo>
                    <a:pt x="4728" y="6582"/>
                  </a:lnTo>
                  <a:lnTo>
                    <a:pt x="10661" y="556"/>
                  </a:lnTo>
                  <a:lnTo>
                    <a:pt x="11310" y="0"/>
                  </a:lnTo>
                  <a:lnTo>
                    <a:pt x="11866" y="556"/>
                  </a:lnTo>
                  <a:lnTo>
                    <a:pt x="11217" y="1112"/>
                  </a:lnTo>
                  <a:lnTo>
                    <a:pt x="20488" y="10383"/>
                  </a:lnTo>
                  <a:lnTo>
                    <a:pt x="21044" y="9734"/>
                  </a:lnTo>
                  <a:close/>
                  <a:moveTo>
                    <a:pt x="10661" y="1669"/>
                  </a:moveTo>
                  <a:lnTo>
                    <a:pt x="6304" y="6118"/>
                  </a:lnTo>
                  <a:lnTo>
                    <a:pt x="7602" y="7509"/>
                  </a:lnTo>
                  <a:lnTo>
                    <a:pt x="12052" y="3059"/>
                  </a:lnTo>
                  <a:lnTo>
                    <a:pt x="10661" y="1669"/>
                  </a:lnTo>
                  <a:close/>
                  <a:moveTo>
                    <a:pt x="13442" y="13349"/>
                  </a:moveTo>
                  <a:lnTo>
                    <a:pt x="17892" y="8900"/>
                  </a:lnTo>
                  <a:lnTo>
                    <a:pt x="12700" y="3708"/>
                  </a:lnTo>
                  <a:lnTo>
                    <a:pt x="8158" y="8065"/>
                  </a:lnTo>
                  <a:lnTo>
                    <a:pt x="13442" y="13349"/>
                  </a:lnTo>
                  <a:close/>
                  <a:moveTo>
                    <a:pt x="15389" y="15296"/>
                  </a:moveTo>
                  <a:lnTo>
                    <a:pt x="19839" y="10846"/>
                  </a:lnTo>
                  <a:lnTo>
                    <a:pt x="18448" y="9456"/>
                  </a:lnTo>
                  <a:lnTo>
                    <a:pt x="14091" y="13998"/>
                  </a:lnTo>
                  <a:lnTo>
                    <a:pt x="15389" y="15296"/>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78" name="Shape 3969">
              <a:extLst>
                <a:ext uri="{FF2B5EF4-FFF2-40B4-BE49-F238E27FC236}">
                  <a16:creationId xmlns:a16="http://schemas.microsoft.com/office/drawing/2014/main" id="{5722154A-A5CF-473F-A278-6D9A996F8627}"/>
                </a:ext>
              </a:extLst>
            </p:cNvPr>
            <p:cNvSpPr/>
            <p:nvPr/>
          </p:nvSpPr>
          <p:spPr>
            <a:xfrm>
              <a:off x="10331753" y="3809852"/>
              <a:ext cx="254543" cy="284419"/>
            </a:xfrm>
            <a:custGeom>
              <a:avLst/>
              <a:gdLst/>
              <a:ahLst/>
              <a:cxnLst>
                <a:cxn ang="0">
                  <a:pos x="wd2" y="hd2"/>
                </a:cxn>
                <a:cxn ang="5400000">
                  <a:pos x="wd2" y="hd2"/>
                </a:cxn>
                <a:cxn ang="10800000">
                  <a:pos x="wd2" y="hd2"/>
                </a:cxn>
                <a:cxn ang="16200000">
                  <a:pos x="wd2" y="hd2"/>
                </a:cxn>
              </a:cxnLst>
              <a:rect l="0" t="0" r="r" b="b"/>
              <a:pathLst>
                <a:path w="21600" h="21600" extrusionOk="0">
                  <a:moveTo>
                    <a:pt x="21600" y="9639"/>
                  </a:moveTo>
                  <a:cubicBezTo>
                    <a:pt x="21600" y="13556"/>
                    <a:pt x="21600" y="13556"/>
                    <a:pt x="21600" y="13556"/>
                  </a:cubicBezTo>
                  <a:cubicBezTo>
                    <a:pt x="21600" y="13626"/>
                    <a:pt x="21600" y="13660"/>
                    <a:pt x="21600" y="13695"/>
                  </a:cubicBezTo>
                  <a:cubicBezTo>
                    <a:pt x="21600" y="13764"/>
                    <a:pt x="21600" y="13799"/>
                    <a:pt x="21600" y="13868"/>
                  </a:cubicBezTo>
                  <a:cubicBezTo>
                    <a:pt x="21600" y="14215"/>
                    <a:pt x="21522" y="14596"/>
                    <a:pt x="21445" y="14943"/>
                  </a:cubicBezTo>
                  <a:cubicBezTo>
                    <a:pt x="21328" y="15290"/>
                    <a:pt x="21212" y="15602"/>
                    <a:pt x="21017" y="15914"/>
                  </a:cubicBezTo>
                  <a:cubicBezTo>
                    <a:pt x="20862" y="16226"/>
                    <a:pt x="20668" y="16538"/>
                    <a:pt x="20435" y="16781"/>
                  </a:cubicBezTo>
                  <a:cubicBezTo>
                    <a:pt x="20201" y="17023"/>
                    <a:pt x="19929" y="17266"/>
                    <a:pt x="19619" y="17474"/>
                  </a:cubicBezTo>
                  <a:cubicBezTo>
                    <a:pt x="19230" y="17994"/>
                    <a:pt x="18803" y="18445"/>
                    <a:pt x="18337" y="18896"/>
                  </a:cubicBezTo>
                  <a:cubicBezTo>
                    <a:pt x="17832" y="19312"/>
                    <a:pt x="17288" y="19693"/>
                    <a:pt x="16744" y="20005"/>
                  </a:cubicBezTo>
                  <a:cubicBezTo>
                    <a:pt x="16161" y="20352"/>
                    <a:pt x="15540" y="20664"/>
                    <a:pt x="14918" y="20872"/>
                  </a:cubicBezTo>
                  <a:cubicBezTo>
                    <a:pt x="14258" y="21115"/>
                    <a:pt x="13597" y="21288"/>
                    <a:pt x="12937" y="21461"/>
                  </a:cubicBezTo>
                  <a:cubicBezTo>
                    <a:pt x="12937" y="21600"/>
                    <a:pt x="12937" y="21600"/>
                    <a:pt x="12937" y="21600"/>
                  </a:cubicBezTo>
                  <a:cubicBezTo>
                    <a:pt x="8624" y="21600"/>
                    <a:pt x="8624" y="21600"/>
                    <a:pt x="8624" y="21600"/>
                  </a:cubicBezTo>
                  <a:cubicBezTo>
                    <a:pt x="8624" y="19277"/>
                    <a:pt x="8624" y="19277"/>
                    <a:pt x="8624" y="19277"/>
                  </a:cubicBezTo>
                  <a:cubicBezTo>
                    <a:pt x="12976" y="19277"/>
                    <a:pt x="12976" y="19277"/>
                    <a:pt x="12976" y="19277"/>
                  </a:cubicBezTo>
                  <a:cubicBezTo>
                    <a:pt x="12976" y="20629"/>
                    <a:pt x="12976" y="20629"/>
                    <a:pt x="12976" y="20629"/>
                  </a:cubicBezTo>
                  <a:cubicBezTo>
                    <a:pt x="13442" y="20525"/>
                    <a:pt x="13869" y="20387"/>
                    <a:pt x="14296" y="20248"/>
                  </a:cubicBezTo>
                  <a:cubicBezTo>
                    <a:pt x="14724" y="20109"/>
                    <a:pt x="15151" y="19970"/>
                    <a:pt x="15501" y="19797"/>
                  </a:cubicBezTo>
                  <a:cubicBezTo>
                    <a:pt x="15928" y="19589"/>
                    <a:pt x="16317" y="19346"/>
                    <a:pt x="16666" y="19138"/>
                  </a:cubicBezTo>
                  <a:cubicBezTo>
                    <a:pt x="17016" y="18896"/>
                    <a:pt x="17365" y="18653"/>
                    <a:pt x="17676" y="18341"/>
                  </a:cubicBezTo>
                  <a:cubicBezTo>
                    <a:pt x="17443" y="18410"/>
                    <a:pt x="17249" y="18445"/>
                    <a:pt x="17055" y="18480"/>
                  </a:cubicBezTo>
                  <a:cubicBezTo>
                    <a:pt x="16860" y="18514"/>
                    <a:pt x="16666" y="18514"/>
                    <a:pt x="16433" y="18514"/>
                  </a:cubicBezTo>
                  <a:cubicBezTo>
                    <a:pt x="16394" y="18514"/>
                    <a:pt x="16394" y="18514"/>
                    <a:pt x="16394" y="18514"/>
                  </a:cubicBezTo>
                  <a:cubicBezTo>
                    <a:pt x="16394" y="9257"/>
                    <a:pt x="16394" y="9257"/>
                    <a:pt x="16394" y="9257"/>
                  </a:cubicBezTo>
                  <a:cubicBezTo>
                    <a:pt x="16433" y="9257"/>
                    <a:pt x="16433" y="9257"/>
                    <a:pt x="16433" y="9257"/>
                  </a:cubicBezTo>
                  <a:cubicBezTo>
                    <a:pt x="16860" y="9257"/>
                    <a:pt x="17288" y="9326"/>
                    <a:pt x="17715" y="9430"/>
                  </a:cubicBezTo>
                  <a:cubicBezTo>
                    <a:pt x="18142" y="9535"/>
                    <a:pt x="18531" y="9673"/>
                    <a:pt x="18919" y="9847"/>
                  </a:cubicBezTo>
                  <a:cubicBezTo>
                    <a:pt x="19269" y="10020"/>
                    <a:pt x="19619" y="10263"/>
                    <a:pt x="19929" y="10505"/>
                  </a:cubicBezTo>
                  <a:cubicBezTo>
                    <a:pt x="20240" y="10748"/>
                    <a:pt x="20473" y="11025"/>
                    <a:pt x="20745" y="11337"/>
                  </a:cubicBezTo>
                  <a:cubicBezTo>
                    <a:pt x="20745" y="9639"/>
                    <a:pt x="20745" y="9639"/>
                    <a:pt x="20745" y="9639"/>
                  </a:cubicBezTo>
                  <a:cubicBezTo>
                    <a:pt x="20745" y="8425"/>
                    <a:pt x="20473" y="7281"/>
                    <a:pt x="19929" y="6206"/>
                  </a:cubicBezTo>
                  <a:cubicBezTo>
                    <a:pt x="19424" y="5097"/>
                    <a:pt x="18686" y="4161"/>
                    <a:pt x="17793" y="3398"/>
                  </a:cubicBezTo>
                  <a:cubicBezTo>
                    <a:pt x="16899" y="2566"/>
                    <a:pt x="15812" y="1942"/>
                    <a:pt x="14646" y="1491"/>
                  </a:cubicBezTo>
                  <a:cubicBezTo>
                    <a:pt x="13442" y="1005"/>
                    <a:pt x="12160" y="763"/>
                    <a:pt x="10761" y="763"/>
                  </a:cubicBezTo>
                  <a:cubicBezTo>
                    <a:pt x="9401" y="763"/>
                    <a:pt x="8119" y="1005"/>
                    <a:pt x="6915" y="1491"/>
                  </a:cubicBezTo>
                  <a:cubicBezTo>
                    <a:pt x="5711" y="1942"/>
                    <a:pt x="4662" y="2566"/>
                    <a:pt x="3768" y="3398"/>
                  </a:cubicBezTo>
                  <a:cubicBezTo>
                    <a:pt x="2875" y="4161"/>
                    <a:pt x="2137" y="5097"/>
                    <a:pt x="1632" y="6206"/>
                  </a:cubicBezTo>
                  <a:cubicBezTo>
                    <a:pt x="1127" y="7281"/>
                    <a:pt x="855" y="8425"/>
                    <a:pt x="855" y="9639"/>
                  </a:cubicBezTo>
                  <a:cubicBezTo>
                    <a:pt x="855" y="11337"/>
                    <a:pt x="855" y="11337"/>
                    <a:pt x="855" y="11337"/>
                  </a:cubicBezTo>
                  <a:cubicBezTo>
                    <a:pt x="1088" y="11025"/>
                    <a:pt x="1360" y="10713"/>
                    <a:pt x="1671" y="10471"/>
                  </a:cubicBezTo>
                  <a:cubicBezTo>
                    <a:pt x="1942" y="10193"/>
                    <a:pt x="2292" y="9985"/>
                    <a:pt x="2681" y="9812"/>
                  </a:cubicBezTo>
                  <a:cubicBezTo>
                    <a:pt x="2991" y="9639"/>
                    <a:pt x="3380" y="9500"/>
                    <a:pt x="3807" y="9396"/>
                  </a:cubicBezTo>
                  <a:cubicBezTo>
                    <a:pt x="4235" y="9292"/>
                    <a:pt x="4662" y="9257"/>
                    <a:pt x="5128" y="9257"/>
                  </a:cubicBezTo>
                  <a:cubicBezTo>
                    <a:pt x="5128" y="18514"/>
                    <a:pt x="5128" y="18514"/>
                    <a:pt x="5128" y="18514"/>
                  </a:cubicBezTo>
                  <a:cubicBezTo>
                    <a:pt x="4429" y="18514"/>
                    <a:pt x="3768" y="18410"/>
                    <a:pt x="3147" y="18168"/>
                  </a:cubicBezTo>
                  <a:cubicBezTo>
                    <a:pt x="2525" y="17925"/>
                    <a:pt x="1981" y="17578"/>
                    <a:pt x="1554" y="17162"/>
                  </a:cubicBezTo>
                  <a:cubicBezTo>
                    <a:pt x="1088" y="16746"/>
                    <a:pt x="699" y="16261"/>
                    <a:pt x="427" y="15671"/>
                  </a:cubicBezTo>
                  <a:cubicBezTo>
                    <a:pt x="155" y="15117"/>
                    <a:pt x="39" y="14492"/>
                    <a:pt x="39" y="13868"/>
                  </a:cubicBezTo>
                  <a:cubicBezTo>
                    <a:pt x="39" y="13834"/>
                    <a:pt x="39" y="13799"/>
                    <a:pt x="39" y="13730"/>
                  </a:cubicBezTo>
                  <a:cubicBezTo>
                    <a:pt x="39" y="13660"/>
                    <a:pt x="39" y="13626"/>
                    <a:pt x="39" y="13556"/>
                  </a:cubicBezTo>
                  <a:cubicBezTo>
                    <a:pt x="0" y="13556"/>
                    <a:pt x="0" y="13556"/>
                    <a:pt x="0" y="13556"/>
                  </a:cubicBezTo>
                  <a:cubicBezTo>
                    <a:pt x="0" y="9639"/>
                    <a:pt x="0" y="9639"/>
                    <a:pt x="0" y="9639"/>
                  </a:cubicBezTo>
                  <a:cubicBezTo>
                    <a:pt x="0" y="8286"/>
                    <a:pt x="272" y="7073"/>
                    <a:pt x="855" y="5894"/>
                  </a:cubicBezTo>
                  <a:cubicBezTo>
                    <a:pt x="1437" y="4750"/>
                    <a:pt x="2214" y="3710"/>
                    <a:pt x="3186" y="2843"/>
                  </a:cubicBezTo>
                  <a:cubicBezTo>
                    <a:pt x="4118" y="1976"/>
                    <a:pt x="5245" y="1283"/>
                    <a:pt x="6565" y="763"/>
                  </a:cubicBezTo>
                  <a:cubicBezTo>
                    <a:pt x="7886" y="277"/>
                    <a:pt x="9285" y="0"/>
                    <a:pt x="10761" y="0"/>
                  </a:cubicBezTo>
                  <a:cubicBezTo>
                    <a:pt x="12237" y="0"/>
                    <a:pt x="13636" y="277"/>
                    <a:pt x="14957" y="763"/>
                  </a:cubicBezTo>
                  <a:cubicBezTo>
                    <a:pt x="16278" y="1283"/>
                    <a:pt x="17404" y="1976"/>
                    <a:pt x="18414" y="2843"/>
                  </a:cubicBezTo>
                  <a:cubicBezTo>
                    <a:pt x="19386" y="3710"/>
                    <a:pt x="20163" y="4750"/>
                    <a:pt x="20745" y="5894"/>
                  </a:cubicBezTo>
                  <a:cubicBezTo>
                    <a:pt x="21289" y="7073"/>
                    <a:pt x="21600" y="8286"/>
                    <a:pt x="21600" y="9639"/>
                  </a:cubicBezTo>
                  <a:close/>
                  <a:moveTo>
                    <a:pt x="4273" y="10124"/>
                  </a:moveTo>
                  <a:cubicBezTo>
                    <a:pt x="3807" y="10228"/>
                    <a:pt x="3380" y="10367"/>
                    <a:pt x="2953" y="10609"/>
                  </a:cubicBezTo>
                  <a:cubicBezTo>
                    <a:pt x="2525" y="10817"/>
                    <a:pt x="2176" y="11095"/>
                    <a:pt x="1865" y="11441"/>
                  </a:cubicBezTo>
                  <a:cubicBezTo>
                    <a:pt x="1554" y="11753"/>
                    <a:pt x="1321" y="12135"/>
                    <a:pt x="1127" y="12551"/>
                  </a:cubicBezTo>
                  <a:cubicBezTo>
                    <a:pt x="932" y="12967"/>
                    <a:pt x="855" y="13418"/>
                    <a:pt x="855" y="13868"/>
                  </a:cubicBezTo>
                  <a:cubicBezTo>
                    <a:pt x="855" y="14354"/>
                    <a:pt x="932" y="14804"/>
                    <a:pt x="1127" y="15186"/>
                  </a:cubicBezTo>
                  <a:cubicBezTo>
                    <a:pt x="1321" y="15602"/>
                    <a:pt x="1554" y="15983"/>
                    <a:pt x="1865" y="16365"/>
                  </a:cubicBezTo>
                  <a:cubicBezTo>
                    <a:pt x="2176" y="16677"/>
                    <a:pt x="2525" y="16954"/>
                    <a:pt x="2953" y="17197"/>
                  </a:cubicBezTo>
                  <a:cubicBezTo>
                    <a:pt x="3380" y="17405"/>
                    <a:pt x="3807" y="17578"/>
                    <a:pt x="4273" y="17648"/>
                  </a:cubicBezTo>
                  <a:lnTo>
                    <a:pt x="4273" y="10124"/>
                  </a:lnTo>
                  <a:close/>
                  <a:moveTo>
                    <a:pt x="12082" y="20837"/>
                  </a:moveTo>
                  <a:cubicBezTo>
                    <a:pt x="12082" y="20040"/>
                    <a:pt x="12082" y="20040"/>
                    <a:pt x="12082" y="20040"/>
                  </a:cubicBezTo>
                  <a:cubicBezTo>
                    <a:pt x="9479" y="20040"/>
                    <a:pt x="9479" y="20040"/>
                    <a:pt x="9479" y="20040"/>
                  </a:cubicBezTo>
                  <a:cubicBezTo>
                    <a:pt x="9479" y="20837"/>
                    <a:pt x="9479" y="20837"/>
                    <a:pt x="9479" y="20837"/>
                  </a:cubicBezTo>
                  <a:lnTo>
                    <a:pt x="12082" y="20837"/>
                  </a:lnTo>
                  <a:close/>
                  <a:moveTo>
                    <a:pt x="17249" y="17648"/>
                  </a:moveTo>
                  <a:cubicBezTo>
                    <a:pt x="17754" y="17578"/>
                    <a:pt x="18220" y="17405"/>
                    <a:pt x="18609" y="17197"/>
                  </a:cubicBezTo>
                  <a:cubicBezTo>
                    <a:pt x="19036" y="16954"/>
                    <a:pt x="19424" y="16677"/>
                    <a:pt x="19696" y="16365"/>
                  </a:cubicBezTo>
                  <a:cubicBezTo>
                    <a:pt x="20007" y="15983"/>
                    <a:pt x="20279" y="15602"/>
                    <a:pt x="20435" y="15186"/>
                  </a:cubicBezTo>
                  <a:cubicBezTo>
                    <a:pt x="20629" y="14804"/>
                    <a:pt x="20745" y="14354"/>
                    <a:pt x="20745" y="13868"/>
                  </a:cubicBezTo>
                  <a:cubicBezTo>
                    <a:pt x="20745" y="13418"/>
                    <a:pt x="20629" y="12967"/>
                    <a:pt x="20435" y="12551"/>
                  </a:cubicBezTo>
                  <a:cubicBezTo>
                    <a:pt x="20279" y="12135"/>
                    <a:pt x="20007" y="11753"/>
                    <a:pt x="19696" y="11441"/>
                  </a:cubicBezTo>
                  <a:cubicBezTo>
                    <a:pt x="19424" y="11095"/>
                    <a:pt x="19036" y="10817"/>
                    <a:pt x="18609" y="10609"/>
                  </a:cubicBezTo>
                  <a:cubicBezTo>
                    <a:pt x="18220" y="10367"/>
                    <a:pt x="17754" y="10228"/>
                    <a:pt x="17249" y="10124"/>
                  </a:cubicBezTo>
                  <a:lnTo>
                    <a:pt x="17249" y="17648"/>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79" name="Shape 3970">
              <a:extLst>
                <a:ext uri="{FF2B5EF4-FFF2-40B4-BE49-F238E27FC236}">
                  <a16:creationId xmlns:a16="http://schemas.microsoft.com/office/drawing/2014/main" id="{0EAFBB57-3A3B-415D-840A-B6BF48151472}"/>
                </a:ext>
              </a:extLst>
            </p:cNvPr>
            <p:cNvSpPr/>
            <p:nvPr/>
          </p:nvSpPr>
          <p:spPr>
            <a:xfrm>
              <a:off x="1582197" y="4338739"/>
              <a:ext cx="295175" cy="293979"/>
            </a:xfrm>
            <a:custGeom>
              <a:avLst/>
              <a:gdLst/>
              <a:ahLst/>
              <a:cxnLst>
                <a:cxn ang="0">
                  <a:pos x="wd2" y="hd2"/>
                </a:cxn>
                <a:cxn ang="5400000">
                  <a:pos x="wd2" y="hd2"/>
                </a:cxn>
                <a:cxn ang="10800000">
                  <a:pos x="wd2" y="hd2"/>
                </a:cxn>
                <a:cxn ang="16200000">
                  <a:pos x="wd2" y="hd2"/>
                </a:cxn>
              </a:cxnLst>
              <a:rect l="0" t="0" r="r" b="b"/>
              <a:pathLst>
                <a:path w="21600" h="21600" extrusionOk="0">
                  <a:moveTo>
                    <a:pt x="21600" y="11186"/>
                  </a:moveTo>
                  <a:cubicBezTo>
                    <a:pt x="18887" y="11186"/>
                    <a:pt x="18887" y="11186"/>
                    <a:pt x="18887" y="11186"/>
                  </a:cubicBezTo>
                  <a:cubicBezTo>
                    <a:pt x="18887" y="11690"/>
                    <a:pt x="18820" y="12160"/>
                    <a:pt x="18720" y="12631"/>
                  </a:cubicBezTo>
                  <a:cubicBezTo>
                    <a:pt x="18620" y="13101"/>
                    <a:pt x="18452" y="13571"/>
                    <a:pt x="18285" y="14008"/>
                  </a:cubicBezTo>
                  <a:cubicBezTo>
                    <a:pt x="18117" y="14445"/>
                    <a:pt x="17883" y="14848"/>
                    <a:pt x="17615" y="15217"/>
                  </a:cubicBezTo>
                  <a:cubicBezTo>
                    <a:pt x="17380" y="15587"/>
                    <a:pt x="17079" y="15956"/>
                    <a:pt x="16811" y="16326"/>
                  </a:cubicBezTo>
                  <a:cubicBezTo>
                    <a:pt x="18687" y="18207"/>
                    <a:pt x="18687" y="18207"/>
                    <a:pt x="18687" y="18207"/>
                  </a:cubicBezTo>
                  <a:cubicBezTo>
                    <a:pt x="18151" y="18711"/>
                    <a:pt x="18151" y="18711"/>
                    <a:pt x="18151" y="18711"/>
                  </a:cubicBezTo>
                  <a:cubicBezTo>
                    <a:pt x="16275" y="16830"/>
                    <a:pt x="16275" y="16830"/>
                    <a:pt x="16275" y="16830"/>
                  </a:cubicBezTo>
                  <a:cubicBezTo>
                    <a:pt x="15940" y="17166"/>
                    <a:pt x="15572" y="17435"/>
                    <a:pt x="15170" y="17703"/>
                  </a:cubicBezTo>
                  <a:cubicBezTo>
                    <a:pt x="14768" y="17938"/>
                    <a:pt x="14367" y="18140"/>
                    <a:pt x="13931" y="18342"/>
                  </a:cubicBezTo>
                  <a:cubicBezTo>
                    <a:pt x="13529" y="18543"/>
                    <a:pt x="13060" y="18677"/>
                    <a:pt x="12592" y="18778"/>
                  </a:cubicBezTo>
                  <a:cubicBezTo>
                    <a:pt x="12123" y="18879"/>
                    <a:pt x="11620" y="18946"/>
                    <a:pt x="11118" y="18980"/>
                  </a:cubicBezTo>
                  <a:cubicBezTo>
                    <a:pt x="11118" y="21600"/>
                    <a:pt x="11118" y="21600"/>
                    <a:pt x="11118" y="21600"/>
                  </a:cubicBezTo>
                  <a:cubicBezTo>
                    <a:pt x="10381" y="21600"/>
                    <a:pt x="10381" y="21600"/>
                    <a:pt x="10381" y="21600"/>
                  </a:cubicBezTo>
                  <a:cubicBezTo>
                    <a:pt x="10381" y="18946"/>
                    <a:pt x="10381" y="18946"/>
                    <a:pt x="10381" y="18946"/>
                  </a:cubicBezTo>
                  <a:cubicBezTo>
                    <a:pt x="9913" y="18913"/>
                    <a:pt x="9410" y="18845"/>
                    <a:pt x="8941" y="18745"/>
                  </a:cubicBezTo>
                  <a:cubicBezTo>
                    <a:pt x="8473" y="18644"/>
                    <a:pt x="8037" y="18509"/>
                    <a:pt x="7602" y="18342"/>
                  </a:cubicBezTo>
                  <a:cubicBezTo>
                    <a:pt x="7167" y="18140"/>
                    <a:pt x="6765" y="17938"/>
                    <a:pt x="6363" y="17670"/>
                  </a:cubicBezTo>
                  <a:cubicBezTo>
                    <a:pt x="5961" y="17401"/>
                    <a:pt x="5593" y="17099"/>
                    <a:pt x="5258" y="16796"/>
                  </a:cubicBezTo>
                  <a:cubicBezTo>
                    <a:pt x="3416" y="18677"/>
                    <a:pt x="3416" y="18677"/>
                    <a:pt x="3416" y="18677"/>
                  </a:cubicBezTo>
                  <a:cubicBezTo>
                    <a:pt x="2880" y="18140"/>
                    <a:pt x="2880" y="18140"/>
                    <a:pt x="2880" y="18140"/>
                  </a:cubicBezTo>
                  <a:cubicBezTo>
                    <a:pt x="4722" y="16259"/>
                    <a:pt x="4722" y="16259"/>
                    <a:pt x="4722" y="16259"/>
                  </a:cubicBezTo>
                  <a:cubicBezTo>
                    <a:pt x="4420" y="15956"/>
                    <a:pt x="4153" y="15587"/>
                    <a:pt x="3918" y="15184"/>
                  </a:cubicBezTo>
                  <a:cubicBezTo>
                    <a:pt x="3684" y="14814"/>
                    <a:pt x="3449" y="14378"/>
                    <a:pt x="3248" y="13941"/>
                  </a:cubicBezTo>
                  <a:cubicBezTo>
                    <a:pt x="3081" y="13538"/>
                    <a:pt x="2913" y="13101"/>
                    <a:pt x="2813" y="12631"/>
                  </a:cubicBezTo>
                  <a:cubicBezTo>
                    <a:pt x="2713" y="12127"/>
                    <a:pt x="2646" y="11657"/>
                    <a:pt x="2646" y="11186"/>
                  </a:cubicBezTo>
                  <a:cubicBezTo>
                    <a:pt x="0" y="11186"/>
                    <a:pt x="0" y="11186"/>
                    <a:pt x="0" y="11186"/>
                  </a:cubicBezTo>
                  <a:cubicBezTo>
                    <a:pt x="0" y="10414"/>
                    <a:pt x="0" y="10414"/>
                    <a:pt x="0" y="10414"/>
                  </a:cubicBezTo>
                  <a:cubicBezTo>
                    <a:pt x="2646" y="10414"/>
                    <a:pt x="2646" y="10414"/>
                    <a:pt x="2646" y="10414"/>
                  </a:cubicBezTo>
                  <a:cubicBezTo>
                    <a:pt x="2646" y="9910"/>
                    <a:pt x="2679" y="9440"/>
                    <a:pt x="2813" y="8969"/>
                  </a:cubicBezTo>
                  <a:cubicBezTo>
                    <a:pt x="2913" y="8499"/>
                    <a:pt x="3081" y="8062"/>
                    <a:pt x="3248" y="7592"/>
                  </a:cubicBezTo>
                  <a:cubicBezTo>
                    <a:pt x="3449" y="7155"/>
                    <a:pt x="3684" y="6752"/>
                    <a:pt x="3952" y="6349"/>
                  </a:cubicBezTo>
                  <a:cubicBezTo>
                    <a:pt x="4186" y="5946"/>
                    <a:pt x="4487" y="5543"/>
                    <a:pt x="4822" y="5207"/>
                  </a:cubicBezTo>
                  <a:cubicBezTo>
                    <a:pt x="2947" y="3326"/>
                    <a:pt x="2947" y="3326"/>
                    <a:pt x="2947" y="3326"/>
                  </a:cubicBezTo>
                  <a:cubicBezTo>
                    <a:pt x="3449" y="2788"/>
                    <a:pt x="3449" y="2788"/>
                    <a:pt x="3449" y="2788"/>
                  </a:cubicBezTo>
                  <a:cubicBezTo>
                    <a:pt x="5325" y="4669"/>
                    <a:pt x="5325" y="4669"/>
                    <a:pt x="5325" y="4669"/>
                  </a:cubicBezTo>
                  <a:cubicBezTo>
                    <a:pt x="5693" y="4367"/>
                    <a:pt x="6061" y="4065"/>
                    <a:pt x="6430" y="3830"/>
                  </a:cubicBezTo>
                  <a:cubicBezTo>
                    <a:pt x="6832" y="3594"/>
                    <a:pt x="7267" y="3359"/>
                    <a:pt x="7702" y="3191"/>
                  </a:cubicBezTo>
                  <a:cubicBezTo>
                    <a:pt x="8138" y="2990"/>
                    <a:pt x="8573" y="2822"/>
                    <a:pt x="9042" y="2721"/>
                  </a:cubicBezTo>
                  <a:cubicBezTo>
                    <a:pt x="9511" y="2620"/>
                    <a:pt x="9980" y="2553"/>
                    <a:pt x="10482" y="2519"/>
                  </a:cubicBezTo>
                  <a:cubicBezTo>
                    <a:pt x="10482" y="0"/>
                    <a:pt x="10482" y="0"/>
                    <a:pt x="10482" y="0"/>
                  </a:cubicBezTo>
                  <a:cubicBezTo>
                    <a:pt x="11219" y="0"/>
                    <a:pt x="11219" y="0"/>
                    <a:pt x="11219" y="0"/>
                  </a:cubicBezTo>
                  <a:cubicBezTo>
                    <a:pt x="11219" y="2519"/>
                    <a:pt x="11219" y="2519"/>
                    <a:pt x="11219" y="2519"/>
                  </a:cubicBezTo>
                  <a:cubicBezTo>
                    <a:pt x="11721" y="2553"/>
                    <a:pt x="12190" y="2620"/>
                    <a:pt x="12659" y="2721"/>
                  </a:cubicBezTo>
                  <a:cubicBezTo>
                    <a:pt x="13127" y="2822"/>
                    <a:pt x="13563" y="2956"/>
                    <a:pt x="13998" y="3158"/>
                  </a:cubicBezTo>
                  <a:cubicBezTo>
                    <a:pt x="14433" y="3359"/>
                    <a:pt x="14869" y="3594"/>
                    <a:pt x="15237" y="3830"/>
                  </a:cubicBezTo>
                  <a:cubicBezTo>
                    <a:pt x="15639" y="4065"/>
                    <a:pt x="16007" y="4367"/>
                    <a:pt x="16376" y="4669"/>
                  </a:cubicBezTo>
                  <a:cubicBezTo>
                    <a:pt x="18184" y="2788"/>
                    <a:pt x="18184" y="2788"/>
                    <a:pt x="18184" y="2788"/>
                  </a:cubicBezTo>
                  <a:cubicBezTo>
                    <a:pt x="18720" y="3326"/>
                    <a:pt x="18720" y="3326"/>
                    <a:pt x="18720" y="3326"/>
                  </a:cubicBezTo>
                  <a:cubicBezTo>
                    <a:pt x="16878" y="5207"/>
                    <a:pt x="16878" y="5207"/>
                    <a:pt x="16878" y="5207"/>
                  </a:cubicBezTo>
                  <a:cubicBezTo>
                    <a:pt x="17180" y="5543"/>
                    <a:pt x="17447" y="5946"/>
                    <a:pt x="17715" y="6349"/>
                  </a:cubicBezTo>
                  <a:cubicBezTo>
                    <a:pt x="17983" y="6752"/>
                    <a:pt x="18184" y="7155"/>
                    <a:pt x="18385" y="7592"/>
                  </a:cubicBezTo>
                  <a:cubicBezTo>
                    <a:pt x="18553" y="8062"/>
                    <a:pt x="18687" y="8499"/>
                    <a:pt x="18820" y="8969"/>
                  </a:cubicBezTo>
                  <a:cubicBezTo>
                    <a:pt x="18921" y="9440"/>
                    <a:pt x="18988" y="9910"/>
                    <a:pt x="18988" y="10414"/>
                  </a:cubicBezTo>
                  <a:cubicBezTo>
                    <a:pt x="21600" y="10414"/>
                    <a:pt x="21600" y="10414"/>
                    <a:pt x="21600" y="10414"/>
                  </a:cubicBezTo>
                  <a:lnTo>
                    <a:pt x="21600" y="11186"/>
                  </a:lnTo>
                  <a:close/>
                  <a:moveTo>
                    <a:pt x="5291" y="5778"/>
                  </a:moveTo>
                  <a:cubicBezTo>
                    <a:pt x="5023" y="6047"/>
                    <a:pt x="4789" y="6383"/>
                    <a:pt x="4554" y="6752"/>
                  </a:cubicBezTo>
                  <a:cubicBezTo>
                    <a:pt x="4320" y="7122"/>
                    <a:pt x="4119" y="7491"/>
                    <a:pt x="3952" y="7861"/>
                  </a:cubicBezTo>
                  <a:cubicBezTo>
                    <a:pt x="3784" y="8264"/>
                    <a:pt x="3684" y="8700"/>
                    <a:pt x="3583" y="9104"/>
                  </a:cubicBezTo>
                  <a:cubicBezTo>
                    <a:pt x="3449" y="9540"/>
                    <a:pt x="3416" y="9977"/>
                    <a:pt x="3382" y="10414"/>
                  </a:cubicBezTo>
                  <a:cubicBezTo>
                    <a:pt x="7803" y="10414"/>
                    <a:pt x="7803" y="10414"/>
                    <a:pt x="7803" y="10414"/>
                  </a:cubicBezTo>
                  <a:cubicBezTo>
                    <a:pt x="7836" y="10279"/>
                    <a:pt x="7870" y="10145"/>
                    <a:pt x="7903" y="10011"/>
                  </a:cubicBezTo>
                  <a:cubicBezTo>
                    <a:pt x="7937" y="9876"/>
                    <a:pt x="7970" y="9742"/>
                    <a:pt x="8037" y="9607"/>
                  </a:cubicBezTo>
                  <a:cubicBezTo>
                    <a:pt x="8104" y="9507"/>
                    <a:pt x="8171" y="9372"/>
                    <a:pt x="8238" y="9272"/>
                  </a:cubicBezTo>
                  <a:cubicBezTo>
                    <a:pt x="8305" y="9171"/>
                    <a:pt x="8372" y="9036"/>
                    <a:pt x="8473" y="8936"/>
                  </a:cubicBezTo>
                  <a:lnTo>
                    <a:pt x="5291" y="5778"/>
                  </a:lnTo>
                  <a:close/>
                  <a:moveTo>
                    <a:pt x="3416" y="11186"/>
                  </a:moveTo>
                  <a:cubicBezTo>
                    <a:pt x="3416" y="11623"/>
                    <a:pt x="3449" y="12060"/>
                    <a:pt x="3583" y="12463"/>
                  </a:cubicBezTo>
                  <a:cubicBezTo>
                    <a:pt x="3684" y="12866"/>
                    <a:pt x="3818" y="13269"/>
                    <a:pt x="3985" y="13639"/>
                  </a:cubicBezTo>
                  <a:cubicBezTo>
                    <a:pt x="4119" y="14042"/>
                    <a:pt x="4320" y="14411"/>
                    <a:pt x="4554" y="14747"/>
                  </a:cubicBezTo>
                  <a:cubicBezTo>
                    <a:pt x="4789" y="15083"/>
                    <a:pt x="5057" y="15419"/>
                    <a:pt x="5325" y="15755"/>
                  </a:cubicBezTo>
                  <a:cubicBezTo>
                    <a:pt x="8473" y="12597"/>
                    <a:pt x="8473" y="12597"/>
                    <a:pt x="8473" y="12597"/>
                  </a:cubicBezTo>
                  <a:cubicBezTo>
                    <a:pt x="8372" y="12463"/>
                    <a:pt x="8305" y="12362"/>
                    <a:pt x="8238" y="12261"/>
                  </a:cubicBezTo>
                  <a:cubicBezTo>
                    <a:pt x="8171" y="12160"/>
                    <a:pt x="8104" y="12060"/>
                    <a:pt x="8071" y="11925"/>
                  </a:cubicBezTo>
                  <a:cubicBezTo>
                    <a:pt x="8037" y="11825"/>
                    <a:pt x="7970" y="11690"/>
                    <a:pt x="7937" y="11556"/>
                  </a:cubicBezTo>
                  <a:cubicBezTo>
                    <a:pt x="7937" y="11421"/>
                    <a:pt x="7903" y="11321"/>
                    <a:pt x="7870" y="11186"/>
                  </a:cubicBezTo>
                  <a:lnTo>
                    <a:pt x="3416" y="11186"/>
                  </a:lnTo>
                  <a:close/>
                  <a:moveTo>
                    <a:pt x="10448" y="3292"/>
                  </a:moveTo>
                  <a:cubicBezTo>
                    <a:pt x="10013" y="3292"/>
                    <a:pt x="9578" y="3359"/>
                    <a:pt x="9142" y="3460"/>
                  </a:cubicBezTo>
                  <a:cubicBezTo>
                    <a:pt x="8740" y="3594"/>
                    <a:pt x="8305" y="3729"/>
                    <a:pt x="7903" y="3897"/>
                  </a:cubicBezTo>
                  <a:cubicBezTo>
                    <a:pt x="7535" y="4065"/>
                    <a:pt x="7167" y="4266"/>
                    <a:pt x="6832" y="4468"/>
                  </a:cubicBezTo>
                  <a:cubicBezTo>
                    <a:pt x="6463" y="4703"/>
                    <a:pt x="6128" y="4938"/>
                    <a:pt x="5827" y="5207"/>
                  </a:cubicBezTo>
                  <a:cubicBezTo>
                    <a:pt x="9042" y="8398"/>
                    <a:pt x="9042" y="8398"/>
                    <a:pt x="9042" y="8398"/>
                  </a:cubicBezTo>
                  <a:cubicBezTo>
                    <a:pt x="9142" y="8331"/>
                    <a:pt x="9243" y="8264"/>
                    <a:pt x="9343" y="8197"/>
                  </a:cubicBezTo>
                  <a:cubicBezTo>
                    <a:pt x="9477" y="8129"/>
                    <a:pt x="9578" y="8062"/>
                    <a:pt x="9678" y="7995"/>
                  </a:cubicBezTo>
                  <a:cubicBezTo>
                    <a:pt x="9812" y="7961"/>
                    <a:pt x="9913" y="7928"/>
                    <a:pt x="10047" y="7894"/>
                  </a:cubicBezTo>
                  <a:cubicBezTo>
                    <a:pt x="10147" y="7861"/>
                    <a:pt x="10281" y="7827"/>
                    <a:pt x="10448" y="7827"/>
                  </a:cubicBezTo>
                  <a:lnTo>
                    <a:pt x="10448" y="3292"/>
                  </a:lnTo>
                  <a:close/>
                  <a:moveTo>
                    <a:pt x="5827" y="16259"/>
                  </a:moveTo>
                  <a:cubicBezTo>
                    <a:pt x="6128" y="16561"/>
                    <a:pt x="6463" y="16830"/>
                    <a:pt x="6832" y="17065"/>
                  </a:cubicBezTo>
                  <a:cubicBezTo>
                    <a:pt x="7167" y="17300"/>
                    <a:pt x="7535" y="17468"/>
                    <a:pt x="7903" y="17636"/>
                  </a:cubicBezTo>
                  <a:cubicBezTo>
                    <a:pt x="8305" y="17804"/>
                    <a:pt x="8740" y="17938"/>
                    <a:pt x="9142" y="18039"/>
                  </a:cubicBezTo>
                  <a:cubicBezTo>
                    <a:pt x="9578" y="18140"/>
                    <a:pt x="10013" y="18207"/>
                    <a:pt x="10448" y="18241"/>
                  </a:cubicBezTo>
                  <a:cubicBezTo>
                    <a:pt x="10448" y="13773"/>
                    <a:pt x="10448" y="13773"/>
                    <a:pt x="10448" y="13773"/>
                  </a:cubicBezTo>
                  <a:cubicBezTo>
                    <a:pt x="10281" y="13773"/>
                    <a:pt x="10147" y="13739"/>
                    <a:pt x="10013" y="13706"/>
                  </a:cubicBezTo>
                  <a:cubicBezTo>
                    <a:pt x="9879" y="13672"/>
                    <a:pt x="9779" y="13605"/>
                    <a:pt x="9645" y="13571"/>
                  </a:cubicBezTo>
                  <a:cubicBezTo>
                    <a:pt x="9511" y="13504"/>
                    <a:pt x="9377" y="13437"/>
                    <a:pt x="9243" y="13370"/>
                  </a:cubicBezTo>
                  <a:cubicBezTo>
                    <a:pt x="9142" y="13336"/>
                    <a:pt x="9042" y="13235"/>
                    <a:pt x="8941" y="13168"/>
                  </a:cubicBezTo>
                  <a:lnTo>
                    <a:pt x="5827" y="16259"/>
                  </a:lnTo>
                  <a:close/>
                  <a:moveTo>
                    <a:pt x="10783" y="13034"/>
                  </a:moveTo>
                  <a:cubicBezTo>
                    <a:pt x="11118" y="13034"/>
                    <a:pt x="11386" y="12967"/>
                    <a:pt x="11687" y="12866"/>
                  </a:cubicBezTo>
                  <a:cubicBezTo>
                    <a:pt x="11955" y="12732"/>
                    <a:pt x="12190" y="12597"/>
                    <a:pt x="12391" y="12362"/>
                  </a:cubicBezTo>
                  <a:cubicBezTo>
                    <a:pt x="12592" y="12160"/>
                    <a:pt x="12759" y="11925"/>
                    <a:pt x="12893" y="11690"/>
                  </a:cubicBezTo>
                  <a:cubicBezTo>
                    <a:pt x="12993" y="11421"/>
                    <a:pt x="13060" y="11119"/>
                    <a:pt x="13060" y="10817"/>
                  </a:cubicBezTo>
                  <a:cubicBezTo>
                    <a:pt x="13060" y="10481"/>
                    <a:pt x="12993" y="10179"/>
                    <a:pt x="12893" y="9943"/>
                  </a:cubicBezTo>
                  <a:cubicBezTo>
                    <a:pt x="12759" y="9675"/>
                    <a:pt x="12592" y="9440"/>
                    <a:pt x="12391" y="9238"/>
                  </a:cubicBezTo>
                  <a:cubicBezTo>
                    <a:pt x="12190" y="9036"/>
                    <a:pt x="11955" y="8868"/>
                    <a:pt x="11687" y="8734"/>
                  </a:cubicBezTo>
                  <a:cubicBezTo>
                    <a:pt x="11386" y="8633"/>
                    <a:pt x="11118" y="8566"/>
                    <a:pt x="10783" y="8566"/>
                  </a:cubicBezTo>
                  <a:cubicBezTo>
                    <a:pt x="10482" y="8566"/>
                    <a:pt x="10214" y="8633"/>
                    <a:pt x="9946" y="8734"/>
                  </a:cubicBezTo>
                  <a:cubicBezTo>
                    <a:pt x="9645" y="8868"/>
                    <a:pt x="9410" y="9036"/>
                    <a:pt x="9209" y="9238"/>
                  </a:cubicBezTo>
                  <a:cubicBezTo>
                    <a:pt x="9008" y="9440"/>
                    <a:pt x="8841" y="9675"/>
                    <a:pt x="8740" y="9943"/>
                  </a:cubicBezTo>
                  <a:cubicBezTo>
                    <a:pt x="8607" y="10179"/>
                    <a:pt x="8573" y="10481"/>
                    <a:pt x="8573" y="10817"/>
                  </a:cubicBezTo>
                  <a:cubicBezTo>
                    <a:pt x="8573" y="11119"/>
                    <a:pt x="8607" y="11421"/>
                    <a:pt x="8740" y="11690"/>
                  </a:cubicBezTo>
                  <a:cubicBezTo>
                    <a:pt x="8841" y="11925"/>
                    <a:pt x="9008" y="12160"/>
                    <a:pt x="9209" y="12362"/>
                  </a:cubicBezTo>
                  <a:cubicBezTo>
                    <a:pt x="9410" y="12597"/>
                    <a:pt x="9645" y="12732"/>
                    <a:pt x="9946" y="12866"/>
                  </a:cubicBezTo>
                  <a:cubicBezTo>
                    <a:pt x="10214" y="12967"/>
                    <a:pt x="10482" y="13034"/>
                    <a:pt x="10783" y="13034"/>
                  </a:cubicBezTo>
                  <a:close/>
                  <a:moveTo>
                    <a:pt x="15807" y="5240"/>
                  </a:moveTo>
                  <a:cubicBezTo>
                    <a:pt x="15472" y="4972"/>
                    <a:pt x="15137" y="4703"/>
                    <a:pt x="14802" y="4468"/>
                  </a:cubicBezTo>
                  <a:cubicBezTo>
                    <a:pt x="14433" y="4266"/>
                    <a:pt x="14099" y="4065"/>
                    <a:pt x="13697" y="3897"/>
                  </a:cubicBezTo>
                  <a:cubicBezTo>
                    <a:pt x="13295" y="3729"/>
                    <a:pt x="12893" y="3594"/>
                    <a:pt x="12458" y="3460"/>
                  </a:cubicBezTo>
                  <a:cubicBezTo>
                    <a:pt x="12056" y="3359"/>
                    <a:pt x="11620" y="3292"/>
                    <a:pt x="11185" y="3292"/>
                  </a:cubicBezTo>
                  <a:cubicBezTo>
                    <a:pt x="11185" y="7861"/>
                    <a:pt x="11185" y="7861"/>
                    <a:pt x="11185" y="7861"/>
                  </a:cubicBezTo>
                  <a:cubicBezTo>
                    <a:pt x="11286" y="7861"/>
                    <a:pt x="11420" y="7894"/>
                    <a:pt x="11553" y="7928"/>
                  </a:cubicBezTo>
                  <a:cubicBezTo>
                    <a:pt x="11687" y="7995"/>
                    <a:pt x="11788" y="8029"/>
                    <a:pt x="11922" y="8062"/>
                  </a:cubicBezTo>
                  <a:cubicBezTo>
                    <a:pt x="12022" y="8096"/>
                    <a:pt x="12156" y="8163"/>
                    <a:pt x="12257" y="8230"/>
                  </a:cubicBezTo>
                  <a:cubicBezTo>
                    <a:pt x="12391" y="8331"/>
                    <a:pt x="12491" y="8398"/>
                    <a:pt x="12558" y="8432"/>
                  </a:cubicBezTo>
                  <a:lnTo>
                    <a:pt x="15807" y="5240"/>
                  </a:lnTo>
                  <a:close/>
                  <a:moveTo>
                    <a:pt x="11185" y="18207"/>
                  </a:moveTo>
                  <a:cubicBezTo>
                    <a:pt x="11620" y="18174"/>
                    <a:pt x="12056" y="18106"/>
                    <a:pt x="12458" y="18006"/>
                  </a:cubicBezTo>
                  <a:cubicBezTo>
                    <a:pt x="12893" y="17938"/>
                    <a:pt x="13295" y="17804"/>
                    <a:pt x="13697" y="17636"/>
                  </a:cubicBezTo>
                  <a:cubicBezTo>
                    <a:pt x="14099" y="17435"/>
                    <a:pt x="14433" y="17267"/>
                    <a:pt x="14802" y="17031"/>
                  </a:cubicBezTo>
                  <a:cubicBezTo>
                    <a:pt x="15137" y="16830"/>
                    <a:pt x="15472" y="16561"/>
                    <a:pt x="15807" y="16259"/>
                  </a:cubicBezTo>
                  <a:cubicBezTo>
                    <a:pt x="12659" y="13135"/>
                    <a:pt x="12659" y="13135"/>
                    <a:pt x="12659" y="13135"/>
                  </a:cubicBezTo>
                  <a:cubicBezTo>
                    <a:pt x="12558" y="13202"/>
                    <a:pt x="12458" y="13303"/>
                    <a:pt x="12357" y="13370"/>
                  </a:cubicBezTo>
                  <a:cubicBezTo>
                    <a:pt x="12223" y="13437"/>
                    <a:pt x="12123" y="13471"/>
                    <a:pt x="11955" y="13504"/>
                  </a:cubicBezTo>
                  <a:cubicBezTo>
                    <a:pt x="11855" y="13571"/>
                    <a:pt x="11721" y="13639"/>
                    <a:pt x="11587" y="13672"/>
                  </a:cubicBezTo>
                  <a:cubicBezTo>
                    <a:pt x="11453" y="13706"/>
                    <a:pt x="11319" y="13739"/>
                    <a:pt x="11185" y="13739"/>
                  </a:cubicBezTo>
                  <a:lnTo>
                    <a:pt x="11185" y="18207"/>
                  </a:lnTo>
                  <a:close/>
                  <a:moveTo>
                    <a:pt x="18251" y="10414"/>
                  </a:moveTo>
                  <a:cubicBezTo>
                    <a:pt x="18218" y="9977"/>
                    <a:pt x="18151" y="9540"/>
                    <a:pt x="18050" y="9104"/>
                  </a:cubicBezTo>
                  <a:cubicBezTo>
                    <a:pt x="17950" y="8700"/>
                    <a:pt x="17816" y="8264"/>
                    <a:pt x="17682" y="7861"/>
                  </a:cubicBezTo>
                  <a:cubicBezTo>
                    <a:pt x="17514" y="7491"/>
                    <a:pt x="17280" y="7122"/>
                    <a:pt x="17079" y="6752"/>
                  </a:cubicBezTo>
                  <a:cubicBezTo>
                    <a:pt x="16845" y="6383"/>
                    <a:pt x="16577" y="6047"/>
                    <a:pt x="16309" y="5778"/>
                  </a:cubicBezTo>
                  <a:cubicBezTo>
                    <a:pt x="13127" y="8936"/>
                    <a:pt x="13127" y="8936"/>
                    <a:pt x="13127" y="8936"/>
                  </a:cubicBezTo>
                  <a:cubicBezTo>
                    <a:pt x="13228" y="9036"/>
                    <a:pt x="13295" y="9171"/>
                    <a:pt x="13362" y="9272"/>
                  </a:cubicBezTo>
                  <a:cubicBezTo>
                    <a:pt x="13462" y="9372"/>
                    <a:pt x="13529" y="9507"/>
                    <a:pt x="13563" y="9607"/>
                  </a:cubicBezTo>
                  <a:cubicBezTo>
                    <a:pt x="13630" y="9742"/>
                    <a:pt x="13663" y="9876"/>
                    <a:pt x="13697" y="10011"/>
                  </a:cubicBezTo>
                  <a:cubicBezTo>
                    <a:pt x="13730" y="10145"/>
                    <a:pt x="13764" y="10279"/>
                    <a:pt x="13797" y="10414"/>
                  </a:cubicBezTo>
                  <a:lnTo>
                    <a:pt x="18251" y="10414"/>
                  </a:lnTo>
                  <a:close/>
                  <a:moveTo>
                    <a:pt x="16309" y="15755"/>
                  </a:moveTo>
                  <a:cubicBezTo>
                    <a:pt x="16577" y="15453"/>
                    <a:pt x="16845" y="15117"/>
                    <a:pt x="17079" y="14781"/>
                  </a:cubicBezTo>
                  <a:cubicBezTo>
                    <a:pt x="17280" y="14445"/>
                    <a:pt x="17514" y="14075"/>
                    <a:pt x="17682" y="13672"/>
                  </a:cubicBezTo>
                  <a:cubicBezTo>
                    <a:pt x="17816" y="13269"/>
                    <a:pt x="17950" y="12866"/>
                    <a:pt x="18050" y="12463"/>
                  </a:cubicBezTo>
                  <a:cubicBezTo>
                    <a:pt x="18151" y="12060"/>
                    <a:pt x="18218" y="11623"/>
                    <a:pt x="18251" y="11186"/>
                  </a:cubicBezTo>
                  <a:cubicBezTo>
                    <a:pt x="13797" y="11186"/>
                    <a:pt x="13797" y="11186"/>
                    <a:pt x="13797" y="11186"/>
                  </a:cubicBezTo>
                  <a:cubicBezTo>
                    <a:pt x="13764" y="11354"/>
                    <a:pt x="13730" y="11489"/>
                    <a:pt x="13697" y="11589"/>
                  </a:cubicBezTo>
                  <a:cubicBezTo>
                    <a:pt x="13663" y="11690"/>
                    <a:pt x="13630" y="11825"/>
                    <a:pt x="13563" y="11993"/>
                  </a:cubicBezTo>
                  <a:cubicBezTo>
                    <a:pt x="13529" y="12093"/>
                    <a:pt x="13462" y="12194"/>
                    <a:pt x="13395" y="12295"/>
                  </a:cubicBezTo>
                  <a:cubicBezTo>
                    <a:pt x="13328" y="12429"/>
                    <a:pt x="13261" y="12530"/>
                    <a:pt x="13194" y="12631"/>
                  </a:cubicBezTo>
                  <a:lnTo>
                    <a:pt x="16309" y="15755"/>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80" name="Shape 3971">
              <a:extLst>
                <a:ext uri="{FF2B5EF4-FFF2-40B4-BE49-F238E27FC236}">
                  <a16:creationId xmlns:a16="http://schemas.microsoft.com/office/drawing/2014/main" id="{D50478A6-BDD4-4AC9-97CB-49E62554A4C6}"/>
                </a:ext>
              </a:extLst>
            </p:cNvPr>
            <p:cNvSpPr/>
            <p:nvPr/>
          </p:nvSpPr>
          <p:spPr>
            <a:xfrm>
              <a:off x="2264271" y="4359054"/>
              <a:ext cx="178062" cy="253348"/>
            </a:xfrm>
            <a:custGeom>
              <a:avLst/>
              <a:gdLst/>
              <a:ahLst/>
              <a:cxnLst>
                <a:cxn ang="0">
                  <a:pos x="wd2" y="hd2"/>
                </a:cxn>
                <a:cxn ang="5400000">
                  <a:pos x="wd2" y="hd2"/>
                </a:cxn>
                <a:cxn ang="10800000">
                  <a:pos x="wd2" y="hd2"/>
                </a:cxn>
                <a:cxn ang="16200000">
                  <a:pos x="wd2" y="hd2"/>
                </a:cxn>
              </a:cxnLst>
              <a:rect l="0" t="0" r="r" b="b"/>
              <a:pathLst>
                <a:path w="21600" h="21600" extrusionOk="0">
                  <a:moveTo>
                    <a:pt x="18435" y="5994"/>
                  </a:moveTo>
                  <a:cubicBezTo>
                    <a:pt x="18435" y="6344"/>
                    <a:pt x="18379" y="6733"/>
                    <a:pt x="18213" y="7122"/>
                  </a:cubicBezTo>
                  <a:cubicBezTo>
                    <a:pt x="18102" y="7511"/>
                    <a:pt x="17769" y="7901"/>
                    <a:pt x="17380" y="8329"/>
                  </a:cubicBezTo>
                  <a:cubicBezTo>
                    <a:pt x="16936" y="8757"/>
                    <a:pt x="16269" y="9185"/>
                    <a:pt x="15492" y="9652"/>
                  </a:cubicBezTo>
                  <a:cubicBezTo>
                    <a:pt x="14659" y="10080"/>
                    <a:pt x="13549" y="10508"/>
                    <a:pt x="12216" y="10936"/>
                  </a:cubicBezTo>
                  <a:cubicBezTo>
                    <a:pt x="13382" y="11364"/>
                    <a:pt x="14326" y="11754"/>
                    <a:pt x="15159" y="12143"/>
                  </a:cubicBezTo>
                  <a:cubicBezTo>
                    <a:pt x="15936" y="12532"/>
                    <a:pt x="16603" y="12921"/>
                    <a:pt x="17047" y="13349"/>
                  </a:cubicBezTo>
                  <a:cubicBezTo>
                    <a:pt x="17547" y="13777"/>
                    <a:pt x="17880" y="14244"/>
                    <a:pt x="18102" y="14711"/>
                  </a:cubicBezTo>
                  <a:cubicBezTo>
                    <a:pt x="18324" y="15178"/>
                    <a:pt x="18435" y="15684"/>
                    <a:pt x="18435" y="16268"/>
                  </a:cubicBezTo>
                  <a:cubicBezTo>
                    <a:pt x="18435" y="20744"/>
                    <a:pt x="18435" y="20744"/>
                    <a:pt x="18435" y="20744"/>
                  </a:cubicBezTo>
                  <a:cubicBezTo>
                    <a:pt x="21600" y="20744"/>
                    <a:pt x="21600" y="20744"/>
                    <a:pt x="21600" y="20744"/>
                  </a:cubicBezTo>
                  <a:cubicBezTo>
                    <a:pt x="21600" y="21600"/>
                    <a:pt x="21600" y="21600"/>
                    <a:pt x="21600" y="21600"/>
                  </a:cubicBezTo>
                  <a:cubicBezTo>
                    <a:pt x="0" y="21600"/>
                    <a:pt x="0" y="21600"/>
                    <a:pt x="0" y="21600"/>
                  </a:cubicBezTo>
                  <a:cubicBezTo>
                    <a:pt x="0" y="20744"/>
                    <a:pt x="0" y="20744"/>
                    <a:pt x="0" y="20744"/>
                  </a:cubicBezTo>
                  <a:cubicBezTo>
                    <a:pt x="3110" y="20744"/>
                    <a:pt x="3110" y="20744"/>
                    <a:pt x="3110" y="20744"/>
                  </a:cubicBezTo>
                  <a:cubicBezTo>
                    <a:pt x="3110" y="16268"/>
                    <a:pt x="3110" y="16268"/>
                    <a:pt x="3110" y="16268"/>
                  </a:cubicBezTo>
                  <a:cubicBezTo>
                    <a:pt x="3110" y="15684"/>
                    <a:pt x="3221" y="15178"/>
                    <a:pt x="3443" y="14711"/>
                  </a:cubicBezTo>
                  <a:cubicBezTo>
                    <a:pt x="3665" y="14244"/>
                    <a:pt x="3998" y="13777"/>
                    <a:pt x="4498" y="13349"/>
                  </a:cubicBezTo>
                  <a:cubicBezTo>
                    <a:pt x="4942" y="12921"/>
                    <a:pt x="5608" y="12532"/>
                    <a:pt x="6386" y="12182"/>
                  </a:cubicBezTo>
                  <a:cubicBezTo>
                    <a:pt x="7219" y="11792"/>
                    <a:pt x="8162" y="11403"/>
                    <a:pt x="9329" y="11014"/>
                  </a:cubicBezTo>
                  <a:cubicBezTo>
                    <a:pt x="7996" y="10547"/>
                    <a:pt x="6885" y="10119"/>
                    <a:pt x="6052" y="9652"/>
                  </a:cubicBezTo>
                  <a:cubicBezTo>
                    <a:pt x="5275" y="9224"/>
                    <a:pt x="4609" y="8757"/>
                    <a:pt x="4220" y="8368"/>
                  </a:cubicBezTo>
                  <a:cubicBezTo>
                    <a:pt x="3720" y="7939"/>
                    <a:pt x="3387" y="7511"/>
                    <a:pt x="3276" y="7122"/>
                  </a:cubicBezTo>
                  <a:cubicBezTo>
                    <a:pt x="3165" y="6733"/>
                    <a:pt x="3110" y="6344"/>
                    <a:pt x="3110" y="5994"/>
                  </a:cubicBezTo>
                  <a:cubicBezTo>
                    <a:pt x="3110" y="856"/>
                    <a:pt x="3110" y="856"/>
                    <a:pt x="3110" y="856"/>
                  </a:cubicBezTo>
                  <a:cubicBezTo>
                    <a:pt x="0" y="856"/>
                    <a:pt x="0" y="856"/>
                    <a:pt x="0" y="856"/>
                  </a:cubicBezTo>
                  <a:cubicBezTo>
                    <a:pt x="0" y="0"/>
                    <a:pt x="0" y="0"/>
                    <a:pt x="0" y="0"/>
                  </a:cubicBezTo>
                  <a:cubicBezTo>
                    <a:pt x="21600" y="0"/>
                    <a:pt x="21600" y="0"/>
                    <a:pt x="21600" y="0"/>
                  </a:cubicBezTo>
                  <a:cubicBezTo>
                    <a:pt x="21600" y="856"/>
                    <a:pt x="21600" y="856"/>
                    <a:pt x="21600" y="856"/>
                  </a:cubicBezTo>
                  <a:cubicBezTo>
                    <a:pt x="18435" y="856"/>
                    <a:pt x="18435" y="856"/>
                    <a:pt x="18435" y="856"/>
                  </a:cubicBezTo>
                  <a:lnTo>
                    <a:pt x="18435" y="5994"/>
                  </a:lnTo>
                  <a:close/>
                  <a:moveTo>
                    <a:pt x="10717" y="10547"/>
                  </a:moveTo>
                  <a:cubicBezTo>
                    <a:pt x="12160" y="10080"/>
                    <a:pt x="13271" y="9652"/>
                    <a:pt x="14159" y="9224"/>
                  </a:cubicBezTo>
                  <a:cubicBezTo>
                    <a:pt x="14992" y="8835"/>
                    <a:pt x="15659" y="8445"/>
                    <a:pt x="16103" y="8056"/>
                  </a:cubicBezTo>
                  <a:cubicBezTo>
                    <a:pt x="16547" y="7667"/>
                    <a:pt x="16825" y="7278"/>
                    <a:pt x="16991" y="6966"/>
                  </a:cubicBezTo>
                  <a:cubicBezTo>
                    <a:pt x="17158" y="6616"/>
                    <a:pt x="17213" y="6305"/>
                    <a:pt x="17213" y="5994"/>
                  </a:cubicBezTo>
                  <a:cubicBezTo>
                    <a:pt x="17213" y="856"/>
                    <a:pt x="17213" y="856"/>
                    <a:pt x="17213" y="856"/>
                  </a:cubicBezTo>
                  <a:cubicBezTo>
                    <a:pt x="4331" y="856"/>
                    <a:pt x="4331" y="856"/>
                    <a:pt x="4331" y="856"/>
                  </a:cubicBezTo>
                  <a:cubicBezTo>
                    <a:pt x="4331" y="5994"/>
                    <a:pt x="4331" y="5994"/>
                    <a:pt x="4331" y="5994"/>
                  </a:cubicBezTo>
                  <a:cubicBezTo>
                    <a:pt x="4331" y="6305"/>
                    <a:pt x="4387" y="6616"/>
                    <a:pt x="4498" y="6966"/>
                  </a:cubicBezTo>
                  <a:cubicBezTo>
                    <a:pt x="4664" y="7278"/>
                    <a:pt x="4942" y="7667"/>
                    <a:pt x="5442" y="8056"/>
                  </a:cubicBezTo>
                  <a:cubicBezTo>
                    <a:pt x="5830" y="8445"/>
                    <a:pt x="6497" y="8835"/>
                    <a:pt x="7330" y="9224"/>
                  </a:cubicBezTo>
                  <a:cubicBezTo>
                    <a:pt x="8162" y="9652"/>
                    <a:pt x="9329" y="10080"/>
                    <a:pt x="10717" y="10547"/>
                  </a:cubicBezTo>
                  <a:close/>
                  <a:moveTo>
                    <a:pt x="17213" y="16268"/>
                  </a:moveTo>
                  <a:cubicBezTo>
                    <a:pt x="17213" y="15801"/>
                    <a:pt x="17102" y="15373"/>
                    <a:pt x="16936" y="14984"/>
                  </a:cubicBezTo>
                  <a:cubicBezTo>
                    <a:pt x="16769" y="14595"/>
                    <a:pt x="16492" y="14205"/>
                    <a:pt x="16047" y="13855"/>
                  </a:cubicBezTo>
                  <a:cubicBezTo>
                    <a:pt x="15548" y="13466"/>
                    <a:pt x="14881" y="13077"/>
                    <a:pt x="14048" y="12688"/>
                  </a:cubicBezTo>
                  <a:cubicBezTo>
                    <a:pt x="13215" y="12298"/>
                    <a:pt x="12105" y="11909"/>
                    <a:pt x="10772" y="11442"/>
                  </a:cubicBezTo>
                  <a:cubicBezTo>
                    <a:pt x="9440" y="11909"/>
                    <a:pt x="8329" y="12298"/>
                    <a:pt x="7496" y="12688"/>
                  </a:cubicBezTo>
                  <a:cubicBezTo>
                    <a:pt x="6663" y="13038"/>
                    <a:pt x="5997" y="13427"/>
                    <a:pt x="5497" y="13855"/>
                  </a:cubicBezTo>
                  <a:cubicBezTo>
                    <a:pt x="5053" y="14205"/>
                    <a:pt x="4775" y="14595"/>
                    <a:pt x="4609" y="14984"/>
                  </a:cubicBezTo>
                  <a:cubicBezTo>
                    <a:pt x="4442" y="15373"/>
                    <a:pt x="4331" y="15801"/>
                    <a:pt x="4331" y="16268"/>
                  </a:cubicBezTo>
                  <a:cubicBezTo>
                    <a:pt x="4331" y="20744"/>
                    <a:pt x="4331" y="20744"/>
                    <a:pt x="4331" y="20744"/>
                  </a:cubicBezTo>
                  <a:cubicBezTo>
                    <a:pt x="17213" y="20744"/>
                    <a:pt x="17213" y="20744"/>
                    <a:pt x="17213" y="20744"/>
                  </a:cubicBezTo>
                  <a:lnTo>
                    <a:pt x="17213" y="16268"/>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81" name="Shape 3972">
              <a:extLst>
                <a:ext uri="{FF2B5EF4-FFF2-40B4-BE49-F238E27FC236}">
                  <a16:creationId xmlns:a16="http://schemas.microsoft.com/office/drawing/2014/main" id="{B54C82EA-74D2-4F7C-840F-57CB74CB06DA}"/>
                </a:ext>
              </a:extLst>
            </p:cNvPr>
            <p:cNvSpPr/>
            <p:nvPr/>
          </p:nvSpPr>
          <p:spPr>
            <a:xfrm>
              <a:off x="2895556" y="4333361"/>
              <a:ext cx="162525" cy="304735"/>
            </a:xfrm>
            <a:custGeom>
              <a:avLst/>
              <a:gdLst/>
              <a:ahLst/>
              <a:cxnLst>
                <a:cxn ang="0">
                  <a:pos x="wd2" y="hd2"/>
                </a:cxn>
                <a:cxn ang="5400000">
                  <a:pos x="wd2" y="hd2"/>
                </a:cxn>
                <a:cxn ang="10800000">
                  <a:pos x="wd2" y="hd2"/>
                </a:cxn>
                <a:cxn ang="16200000">
                  <a:pos x="wd2" y="hd2"/>
                </a:cxn>
              </a:cxnLst>
              <a:rect l="0" t="0" r="r" b="b"/>
              <a:pathLst>
                <a:path w="21600" h="21600" extrusionOk="0">
                  <a:moveTo>
                    <a:pt x="21600" y="11270"/>
                  </a:moveTo>
                  <a:cubicBezTo>
                    <a:pt x="21600" y="12403"/>
                    <a:pt x="21296" y="13310"/>
                    <a:pt x="20566" y="14055"/>
                  </a:cubicBezTo>
                  <a:cubicBezTo>
                    <a:pt x="19896" y="14799"/>
                    <a:pt x="19045" y="15415"/>
                    <a:pt x="18010" y="15900"/>
                  </a:cubicBezTo>
                  <a:cubicBezTo>
                    <a:pt x="16976" y="16386"/>
                    <a:pt x="15881" y="16742"/>
                    <a:pt x="14664" y="17001"/>
                  </a:cubicBezTo>
                  <a:cubicBezTo>
                    <a:pt x="13508" y="17261"/>
                    <a:pt x="12412" y="17455"/>
                    <a:pt x="11500" y="17617"/>
                  </a:cubicBezTo>
                  <a:cubicBezTo>
                    <a:pt x="11500" y="21600"/>
                    <a:pt x="11500" y="21600"/>
                    <a:pt x="11500" y="21600"/>
                  </a:cubicBezTo>
                  <a:cubicBezTo>
                    <a:pt x="10161" y="21600"/>
                    <a:pt x="10161" y="21600"/>
                    <a:pt x="10161" y="21600"/>
                  </a:cubicBezTo>
                  <a:cubicBezTo>
                    <a:pt x="10161" y="17617"/>
                    <a:pt x="10161" y="17617"/>
                    <a:pt x="10161" y="17617"/>
                  </a:cubicBezTo>
                  <a:cubicBezTo>
                    <a:pt x="9188" y="17455"/>
                    <a:pt x="8092" y="17261"/>
                    <a:pt x="6936" y="17001"/>
                  </a:cubicBezTo>
                  <a:cubicBezTo>
                    <a:pt x="5719" y="16742"/>
                    <a:pt x="4624" y="16386"/>
                    <a:pt x="3651" y="15900"/>
                  </a:cubicBezTo>
                  <a:cubicBezTo>
                    <a:pt x="2555" y="15415"/>
                    <a:pt x="1704" y="14799"/>
                    <a:pt x="1034" y="14055"/>
                  </a:cubicBezTo>
                  <a:cubicBezTo>
                    <a:pt x="365" y="13310"/>
                    <a:pt x="0" y="12403"/>
                    <a:pt x="0" y="11270"/>
                  </a:cubicBezTo>
                  <a:cubicBezTo>
                    <a:pt x="0" y="10071"/>
                    <a:pt x="365" y="8938"/>
                    <a:pt x="1034" y="7869"/>
                  </a:cubicBezTo>
                  <a:cubicBezTo>
                    <a:pt x="1704" y="6833"/>
                    <a:pt x="2555" y="5829"/>
                    <a:pt x="3651" y="4955"/>
                  </a:cubicBezTo>
                  <a:cubicBezTo>
                    <a:pt x="4685" y="4016"/>
                    <a:pt x="5841" y="3141"/>
                    <a:pt x="7119" y="2332"/>
                  </a:cubicBezTo>
                  <a:cubicBezTo>
                    <a:pt x="8397" y="1522"/>
                    <a:pt x="9614" y="745"/>
                    <a:pt x="10830" y="0"/>
                  </a:cubicBezTo>
                  <a:cubicBezTo>
                    <a:pt x="11986" y="745"/>
                    <a:pt x="13203" y="1522"/>
                    <a:pt x="14481" y="2332"/>
                  </a:cubicBezTo>
                  <a:cubicBezTo>
                    <a:pt x="15759" y="3141"/>
                    <a:pt x="16915" y="4016"/>
                    <a:pt x="18010" y="4955"/>
                  </a:cubicBezTo>
                  <a:cubicBezTo>
                    <a:pt x="19045" y="5829"/>
                    <a:pt x="19896" y="6833"/>
                    <a:pt x="20566" y="7869"/>
                  </a:cubicBezTo>
                  <a:cubicBezTo>
                    <a:pt x="21296" y="8938"/>
                    <a:pt x="21600" y="10071"/>
                    <a:pt x="21600" y="11270"/>
                  </a:cubicBezTo>
                  <a:close/>
                  <a:moveTo>
                    <a:pt x="11500" y="16872"/>
                  </a:moveTo>
                  <a:cubicBezTo>
                    <a:pt x="12412" y="16710"/>
                    <a:pt x="13447" y="16516"/>
                    <a:pt x="14481" y="16257"/>
                  </a:cubicBezTo>
                  <a:cubicBezTo>
                    <a:pt x="15455" y="16030"/>
                    <a:pt x="16428" y="15706"/>
                    <a:pt x="17280" y="15285"/>
                  </a:cubicBezTo>
                  <a:cubicBezTo>
                    <a:pt x="18193" y="14864"/>
                    <a:pt x="18862" y="14314"/>
                    <a:pt x="19470" y="13666"/>
                  </a:cubicBezTo>
                  <a:cubicBezTo>
                    <a:pt x="20018" y="13018"/>
                    <a:pt x="20261" y="12209"/>
                    <a:pt x="20261" y="11270"/>
                  </a:cubicBezTo>
                  <a:cubicBezTo>
                    <a:pt x="20261" y="10233"/>
                    <a:pt x="20018" y="9229"/>
                    <a:pt x="19470" y="8323"/>
                  </a:cubicBezTo>
                  <a:cubicBezTo>
                    <a:pt x="18862" y="7384"/>
                    <a:pt x="18193" y="6509"/>
                    <a:pt x="17280" y="5667"/>
                  </a:cubicBezTo>
                  <a:cubicBezTo>
                    <a:pt x="16367" y="4825"/>
                    <a:pt x="15333" y="4016"/>
                    <a:pt x="14238" y="3271"/>
                  </a:cubicBezTo>
                  <a:cubicBezTo>
                    <a:pt x="13082" y="2526"/>
                    <a:pt x="11986" y="1813"/>
                    <a:pt x="10830" y="1101"/>
                  </a:cubicBezTo>
                  <a:cubicBezTo>
                    <a:pt x="9674" y="1813"/>
                    <a:pt x="8518" y="2526"/>
                    <a:pt x="7423" y="3271"/>
                  </a:cubicBezTo>
                  <a:cubicBezTo>
                    <a:pt x="6267" y="4016"/>
                    <a:pt x="5233" y="4825"/>
                    <a:pt x="4381" y="5667"/>
                  </a:cubicBezTo>
                  <a:cubicBezTo>
                    <a:pt x="3468" y="6509"/>
                    <a:pt x="2738" y="7384"/>
                    <a:pt x="2190" y="8323"/>
                  </a:cubicBezTo>
                  <a:cubicBezTo>
                    <a:pt x="1643" y="9229"/>
                    <a:pt x="1339" y="10233"/>
                    <a:pt x="1339" y="11270"/>
                  </a:cubicBezTo>
                  <a:cubicBezTo>
                    <a:pt x="1339" y="12209"/>
                    <a:pt x="1643" y="13018"/>
                    <a:pt x="2190" y="13666"/>
                  </a:cubicBezTo>
                  <a:cubicBezTo>
                    <a:pt x="2799" y="14314"/>
                    <a:pt x="3529" y="14864"/>
                    <a:pt x="4381" y="15285"/>
                  </a:cubicBezTo>
                  <a:cubicBezTo>
                    <a:pt x="5172" y="15706"/>
                    <a:pt x="6145" y="16030"/>
                    <a:pt x="7180" y="16257"/>
                  </a:cubicBezTo>
                  <a:cubicBezTo>
                    <a:pt x="8214" y="16516"/>
                    <a:pt x="9188" y="16710"/>
                    <a:pt x="10161" y="16872"/>
                  </a:cubicBezTo>
                  <a:cubicBezTo>
                    <a:pt x="10161" y="10201"/>
                    <a:pt x="10161" y="10201"/>
                    <a:pt x="10161" y="10201"/>
                  </a:cubicBezTo>
                  <a:cubicBezTo>
                    <a:pt x="5719" y="7837"/>
                    <a:pt x="5719" y="7837"/>
                    <a:pt x="5719" y="7837"/>
                  </a:cubicBezTo>
                  <a:cubicBezTo>
                    <a:pt x="6632" y="7351"/>
                    <a:pt x="6632" y="7351"/>
                    <a:pt x="6632" y="7351"/>
                  </a:cubicBezTo>
                  <a:cubicBezTo>
                    <a:pt x="10161" y="9197"/>
                    <a:pt x="10161" y="9197"/>
                    <a:pt x="10161" y="9197"/>
                  </a:cubicBezTo>
                  <a:cubicBezTo>
                    <a:pt x="10161" y="5797"/>
                    <a:pt x="10161" y="5797"/>
                    <a:pt x="10161" y="5797"/>
                  </a:cubicBezTo>
                  <a:cubicBezTo>
                    <a:pt x="11500" y="5797"/>
                    <a:pt x="11500" y="5797"/>
                    <a:pt x="11500" y="5797"/>
                  </a:cubicBezTo>
                  <a:cubicBezTo>
                    <a:pt x="11500" y="13083"/>
                    <a:pt x="11500" y="13083"/>
                    <a:pt x="11500" y="13083"/>
                  </a:cubicBezTo>
                  <a:cubicBezTo>
                    <a:pt x="14785" y="11302"/>
                    <a:pt x="14785" y="11302"/>
                    <a:pt x="14785" y="11302"/>
                  </a:cubicBezTo>
                  <a:cubicBezTo>
                    <a:pt x="15759" y="11820"/>
                    <a:pt x="15759" y="11820"/>
                    <a:pt x="15759" y="11820"/>
                  </a:cubicBezTo>
                  <a:cubicBezTo>
                    <a:pt x="11500" y="14087"/>
                    <a:pt x="11500" y="14087"/>
                    <a:pt x="11500" y="14087"/>
                  </a:cubicBezTo>
                  <a:lnTo>
                    <a:pt x="11500" y="16872"/>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82" name="Shape 3973">
              <a:extLst>
                <a:ext uri="{FF2B5EF4-FFF2-40B4-BE49-F238E27FC236}">
                  <a16:creationId xmlns:a16="http://schemas.microsoft.com/office/drawing/2014/main" id="{6D06C6EE-A73E-40C7-95B3-D049384F8684}"/>
                </a:ext>
              </a:extLst>
            </p:cNvPr>
            <p:cNvSpPr/>
            <p:nvPr/>
          </p:nvSpPr>
          <p:spPr>
            <a:xfrm>
              <a:off x="3476649" y="4362042"/>
              <a:ext cx="247373" cy="247374"/>
            </a:xfrm>
            <a:custGeom>
              <a:avLst/>
              <a:gdLst/>
              <a:ahLst/>
              <a:cxnLst>
                <a:cxn ang="0">
                  <a:pos x="wd2" y="hd2"/>
                </a:cxn>
                <a:cxn ang="5400000">
                  <a:pos x="wd2" y="hd2"/>
                </a:cxn>
                <a:cxn ang="10800000">
                  <a:pos x="wd2" y="hd2"/>
                </a:cxn>
                <a:cxn ang="16200000">
                  <a:pos x="wd2" y="hd2"/>
                </a:cxn>
              </a:cxnLst>
              <a:rect l="0" t="0" r="r" b="b"/>
              <a:pathLst>
                <a:path w="21600" h="21600" extrusionOk="0">
                  <a:moveTo>
                    <a:pt x="11583" y="9391"/>
                  </a:moveTo>
                  <a:lnTo>
                    <a:pt x="12209" y="10017"/>
                  </a:lnTo>
                  <a:lnTo>
                    <a:pt x="626" y="21600"/>
                  </a:lnTo>
                  <a:lnTo>
                    <a:pt x="0" y="20974"/>
                  </a:lnTo>
                  <a:lnTo>
                    <a:pt x="11583" y="9391"/>
                  </a:lnTo>
                  <a:close/>
                  <a:moveTo>
                    <a:pt x="11896" y="6261"/>
                  </a:moveTo>
                  <a:lnTo>
                    <a:pt x="11896" y="7096"/>
                  </a:lnTo>
                  <a:lnTo>
                    <a:pt x="8348" y="7096"/>
                  </a:lnTo>
                  <a:lnTo>
                    <a:pt x="8348" y="6261"/>
                  </a:lnTo>
                  <a:lnTo>
                    <a:pt x="11896" y="6261"/>
                  </a:lnTo>
                  <a:close/>
                  <a:moveTo>
                    <a:pt x="9913" y="2296"/>
                  </a:moveTo>
                  <a:lnTo>
                    <a:pt x="10539" y="1670"/>
                  </a:lnTo>
                  <a:lnTo>
                    <a:pt x="13043" y="4174"/>
                  </a:lnTo>
                  <a:lnTo>
                    <a:pt x="12417" y="4800"/>
                  </a:lnTo>
                  <a:lnTo>
                    <a:pt x="9913" y="2296"/>
                  </a:lnTo>
                  <a:close/>
                  <a:moveTo>
                    <a:pt x="15339" y="0"/>
                  </a:moveTo>
                  <a:lnTo>
                    <a:pt x="15339" y="3548"/>
                  </a:lnTo>
                  <a:lnTo>
                    <a:pt x="14504" y="3548"/>
                  </a:lnTo>
                  <a:lnTo>
                    <a:pt x="14504" y="0"/>
                  </a:lnTo>
                  <a:lnTo>
                    <a:pt x="15339" y="0"/>
                  </a:lnTo>
                  <a:close/>
                  <a:moveTo>
                    <a:pt x="15339" y="9809"/>
                  </a:moveTo>
                  <a:lnTo>
                    <a:pt x="15339" y="13357"/>
                  </a:lnTo>
                  <a:lnTo>
                    <a:pt x="14504" y="13357"/>
                  </a:lnTo>
                  <a:lnTo>
                    <a:pt x="14504" y="9809"/>
                  </a:lnTo>
                  <a:lnTo>
                    <a:pt x="15339" y="9809"/>
                  </a:lnTo>
                  <a:close/>
                  <a:moveTo>
                    <a:pt x="17426" y="4800"/>
                  </a:moveTo>
                  <a:lnTo>
                    <a:pt x="16800" y="4174"/>
                  </a:lnTo>
                  <a:lnTo>
                    <a:pt x="19304" y="1670"/>
                  </a:lnTo>
                  <a:lnTo>
                    <a:pt x="19930" y="2296"/>
                  </a:lnTo>
                  <a:lnTo>
                    <a:pt x="17426" y="4800"/>
                  </a:lnTo>
                  <a:close/>
                  <a:moveTo>
                    <a:pt x="16800" y="9183"/>
                  </a:moveTo>
                  <a:lnTo>
                    <a:pt x="17426" y="8557"/>
                  </a:lnTo>
                  <a:lnTo>
                    <a:pt x="19930" y="11061"/>
                  </a:lnTo>
                  <a:lnTo>
                    <a:pt x="19304" y="11687"/>
                  </a:lnTo>
                  <a:lnTo>
                    <a:pt x="16800" y="9183"/>
                  </a:lnTo>
                  <a:close/>
                  <a:moveTo>
                    <a:pt x="21600" y="6261"/>
                  </a:moveTo>
                  <a:lnTo>
                    <a:pt x="21600" y="7096"/>
                  </a:lnTo>
                  <a:lnTo>
                    <a:pt x="18052" y="7096"/>
                  </a:lnTo>
                  <a:lnTo>
                    <a:pt x="18052" y="6261"/>
                  </a:lnTo>
                  <a:lnTo>
                    <a:pt x="21600" y="6261"/>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83" name="Shape 3974">
              <a:extLst>
                <a:ext uri="{FF2B5EF4-FFF2-40B4-BE49-F238E27FC236}">
                  <a16:creationId xmlns:a16="http://schemas.microsoft.com/office/drawing/2014/main" id="{7FF520C5-522E-47E9-B78E-C8469A8299EE}"/>
                </a:ext>
              </a:extLst>
            </p:cNvPr>
            <p:cNvSpPr/>
            <p:nvPr/>
          </p:nvSpPr>
          <p:spPr>
            <a:xfrm>
              <a:off x="4101959" y="4363835"/>
              <a:ext cx="243788" cy="243788"/>
            </a:xfrm>
            <a:custGeom>
              <a:avLst/>
              <a:gdLst/>
              <a:ahLst/>
              <a:cxnLst>
                <a:cxn ang="0">
                  <a:pos x="wd2" y="hd2"/>
                </a:cxn>
                <a:cxn ang="5400000">
                  <a:pos x="wd2" y="hd2"/>
                </a:cxn>
                <a:cxn ang="10800000">
                  <a:pos x="wd2" y="hd2"/>
                </a:cxn>
                <a:cxn ang="16200000">
                  <a:pos x="wd2" y="hd2"/>
                </a:cxn>
              </a:cxnLst>
              <a:rect l="0" t="0" r="r" b="b"/>
              <a:pathLst>
                <a:path w="21600" h="21600" extrusionOk="0">
                  <a:moveTo>
                    <a:pt x="12418" y="2107"/>
                  </a:moveTo>
                  <a:cubicBezTo>
                    <a:pt x="21600" y="0"/>
                    <a:pt x="21600" y="0"/>
                    <a:pt x="21600" y="0"/>
                  </a:cubicBezTo>
                  <a:cubicBezTo>
                    <a:pt x="19416" y="9118"/>
                    <a:pt x="19416" y="9118"/>
                    <a:pt x="19416" y="9118"/>
                  </a:cubicBezTo>
                  <a:cubicBezTo>
                    <a:pt x="18526" y="8916"/>
                    <a:pt x="18526" y="8916"/>
                    <a:pt x="18526" y="8916"/>
                  </a:cubicBezTo>
                  <a:cubicBezTo>
                    <a:pt x="20144" y="2026"/>
                    <a:pt x="20144" y="2026"/>
                    <a:pt x="20144" y="2026"/>
                  </a:cubicBezTo>
                  <a:cubicBezTo>
                    <a:pt x="13308" y="8835"/>
                    <a:pt x="13308" y="8835"/>
                    <a:pt x="13308" y="8835"/>
                  </a:cubicBezTo>
                  <a:cubicBezTo>
                    <a:pt x="13631" y="9199"/>
                    <a:pt x="13915" y="9564"/>
                    <a:pt x="14157" y="9969"/>
                  </a:cubicBezTo>
                  <a:cubicBezTo>
                    <a:pt x="14400" y="10334"/>
                    <a:pt x="14602" y="10739"/>
                    <a:pt x="14724" y="11185"/>
                  </a:cubicBezTo>
                  <a:cubicBezTo>
                    <a:pt x="14926" y="11631"/>
                    <a:pt x="15047" y="12077"/>
                    <a:pt x="15128" y="12563"/>
                  </a:cubicBezTo>
                  <a:cubicBezTo>
                    <a:pt x="15209" y="13009"/>
                    <a:pt x="15249" y="13495"/>
                    <a:pt x="15249" y="13981"/>
                  </a:cubicBezTo>
                  <a:cubicBezTo>
                    <a:pt x="15249" y="15035"/>
                    <a:pt x="15047" y="16008"/>
                    <a:pt x="14643" y="16940"/>
                  </a:cubicBezTo>
                  <a:cubicBezTo>
                    <a:pt x="14238" y="17872"/>
                    <a:pt x="13712" y="18682"/>
                    <a:pt x="13065" y="19331"/>
                  </a:cubicBezTo>
                  <a:cubicBezTo>
                    <a:pt x="12337" y="20060"/>
                    <a:pt x="11528" y="20627"/>
                    <a:pt x="10598" y="21033"/>
                  </a:cubicBezTo>
                  <a:cubicBezTo>
                    <a:pt x="9667" y="21397"/>
                    <a:pt x="8697" y="21600"/>
                    <a:pt x="7645" y="21600"/>
                  </a:cubicBezTo>
                  <a:cubicBezTo>
                    <a:pt x="6593" y="21600"/>
                    <a:pt x="5582" y="21397"/>
                    <a:pt x="4652" y="21033"/>
                  </a:cubicBezTo>
                  <a:cubicBezTo>
                    <a:pt x="3721" y="20627"/>
                    <a:pt x="2912" y="20060"/>
                    <a:pt x="2184" y="19331"/>
                  </a:cubicBezTo>
                  <a:cubicBezTo>
                    <a:pt x="1537" y="18682"/>
                    <a:pt x="1011" y="17872"/>
                    <a:pt x="607" y="16940"/>
                  </a:cubicBezTo>
                  <a:cubicBezTo>
                    <a:pt x="202" y="16008"/>
                    <a:pt x="0" y="15035"/>
                    <a:pt x="0" y="13981"/>
                  </a:cubicBezTo>
                  <a:cubicBezTo>
                    <a:pt x="0" y="12928"/>
                    <a:pt x="202" y="11914"/>
                    <a:pt x="607" y="10982"/>
                  </a:cubicBezTo>
                  <a:cubicBezTo>
                    <a:pt x="1011" y="10050"/>
                    <a:pt x="1537" y="9240"/>
                    <a:pt x="2184" y="8551"/>
                  </a:cubicBezTo>
                  <a:cubicBezTo>
                    <a:pt x="2912" y="7821"/>
                    <a:pt x="3721" y="7295"/>
                    <a:pt x="4652" y="6889"/>
                  </a:cubicBezTo>
                  <a:cubicBezTo>
                    <a:pt x="5582" y="6525"/>
                    <a:pt x="6593" y="6322"/>
                    <a:pt x="7645" y="6322"/>
                  </a:cubicBezTo>
                  <a:cubicBezTo>
                    <a:pt x="8130" y="6322"/>
                    <a:pt x="8616" y="6362"/>
                    <a:pt x="9061" y="6444"/>
                  </a:cubicBezTo>
                  <a:cubicBezTo>
                    <a:pt x="9546" y="6525"/>
                    <a:pt x="9991" y="6646"/>
                    <a:pt x="10436" y="6808"/>
                  </a:cubicBezTo>
                  <a:cubicBezTo>
                    <a:pt x="10840" y="6970"/>
                    <a:pt x="11245" y="7173"/>
                    <a:pt x="11649" y="7416"/>
                  </a:cubicBezTo>
                  <a:cubicBezTo>
                    <a:pt x="12013" y="7659"/>
                    <a:pt x="12378" y="7943"/>
                    <a:pt x="12701" y="8227"/>
                  </a:cubicBezTo>
                  <a:cubicBezTo>
                    <a:pt x="19497" y="1418"/>
                    <a:pt x="19497" y="1418"/>
                    <a:pt x="19497" y="1418"/>
                  </a:cubicBezTo>
                  <a:cubicBezTo>
                    <a:pt x="12620" y="2999"/>
                    <a:pt x="12620" y="2999"/>
                    <a:pt x="12620" y="2999"/>
                  </a:cubicBezTo>
                  <a:lnTo>
                    <a:pt x="12418" y="2107"/>
                  </a:lnTo>
                  <a:close/>
                  <a:moveTo>
                    <a:pt x="7645" y="20708"/>
                  </a:moveTo>
                  <a:cubicBezTo>
                    <a:pt x="8575" y="20708"/>
                    <a:pt x="9465" y="20546"/>
                    <a:pt x="10274" y="20182"/>
                  </a:cubicBezTo>
                  <a:cubicBezTo>
                    <a:pt x="11083" y="19857"/>
                    <a:pt x="11771" y="19331"/>
                    <a:pt x="12418" y="18723"/>
                  </a:cubicBezTo>
                  <a:cubicBezTo>
                    <a:pt x="13025" y="18115"/>
                    <a:pt x="13510" y="17426"/>
                    <a:pt x="13834" y="16575"/>
                  </a:cubicBezTo>
                  <a:cubicBezTo>
                    <a:pt x="14198" y="15764"/>
                    <a:pt x="14360" y="14873"/>
                    <a:pt x="14360" y="13981"/>
                  </a:cubicBezTo>
                  <a:cubicBezTo>
                    <a:pt x="14360" y="13009"/>
                    <a:pt x="14198" y="12158"/>
                    <a:pt x="13834" y="11347"/>
                  </a:cubicBezTo>
                  <a:cubicBezTo>
                    <a:pt x="13510" y="10537"/>
                    <a:pt x="13025" y="9807"/>
                    <a:pt x="12418" y="9159"/>
                  </a:cubicBezTo>
                  <a:cubicBezTo>
                    <a:pt x="11771" y="8551"/>
                    <a:pt x="11083" y="8105"/>
                    <a:pt x="10274" y="7740"/>
                  </a:cubicBezTo>
                  <a:cubicBezTo>
                    <a:pt x="9465" y="7376"/>
                    <a:pt x="8575" y="7214"/>
                    <a:pt x="7645" y="7214"/>
                  </a:cubicBezTo>
                  <a:cubicBezTo>
                    <a:pt x="6715" y="7214"/>
                    <a:pt x="5825" y="7376"/>
                    <a:pt x="5016" y="7740"/>
                  </a:cubicBezTo>
                  <a:cubicBezTo>
                    <a:pt x="4207" y="8105"/>
                    <a:pt x="3479" y="8551"/>
                    <a:pt x="2872" y="9159"/>
                  </a:cubicBezTo>
                  <a:cubicBezTo>
                    <a:pt x="2265" y="9807"/>
                    <a:pt x="1780" y="10537"/>
                    <a:pt x="1416" y="11347"/>
                  </a:cubicBezTo>
                  <a:cubicBezTo>
                    <a:pt x="1052" y="12158"/>
                    <a:pt x="890" y="13009"/>
                    <a:pt x="890" y="13981"/>
                  </a:cubicBezTo>
                  <a:cubicBezTo>
                    <a:pt x="890" y="14873"/>
                    <a:pt x="1052" y="15764"/>
                    <a:pt x="1416" y="16575"/>
                  </a:cubicBezTo>
                  <a:cubicBezTo>
                    <a:pt x="1780" y="17426"/>
                    <a:pt x="2265" y="18115"/>
                    <a:pt x="2872" y="18723"/>
                  </a:cubicBezTo>
                  <a:cubicBezTo>
                    <a:pt x="3479" y="19331"/>
                    <a:pt x="4207" y="19857"/>
                    <a:pt x="5016" y="20182"/>
                  </a:cubicBezTo>
                  <a:cubicBezTo>
                    <a:pt x="5825" y="20546"/>
                    <a:pt x="6715" y="20708"/>
                    <a:pt x="7645" y="20708"/>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84" name="Shape 3975">
              <a:extLst>
                <a:ext uri="{FF2B5EF4-FFF2-40B4-BE49-F238E27FC236}">
                  <a16:creationId xmlns:a16="http://schemas.microsoft.com/office/drawing/2014/main" id="{B3E37C28-2178-4E5B-B399-81D090D50891}"/>
                </a:ext>
              </a:extLst>
            </p:cNvPr>
            <p:cNvSpPr/>
            <p:nvPr/>
          </p:nvSpPr>
          <p:spPr>
            <a:xfrm>
              <a:off x="4730256" y="4348897"/>
              <a:ext cx="234228" cy="273664"/>
            </a:xfrm>
            <a:custGeom>
              <a:avLst/>
              <a:gdLst/>
              <a:ahLst/>
              <a:cxnLst>
                <a:cxn ang="0">
                  <a:pos x="wd2" y="hd2"/>
                </a:cxn>
                <a:cxn ang="5400000">
                  <a:pos x="wd2" y="hd2"/>
                </a:cxn>
                <a:cxn ang="10800000">
                  <a:pos x="wd2" y="hd2"/>
                </a:cxn>
                <a:cxn ang="16200000">
                  <a:pos x="wd2" y="hd2"/>
                </a:cxn>
              </a:cxnLst>
              <a:rect l="0" t="0" r="r" b="b"/>
              <a:pathLst>
                <a:path w="21600" h="21600" extrusionOk="0">
                  <a:moveTo>
                    <a:pt x="14048" y="11792"/>
                  </a:moveTo>
                  <a:cubicBezTo>
                    <a:pt x="21600" y="8582"/>
                    <a:pt x="21600" y="8582"/>
                    <a:pt x="21600" y="8582"/>
                  </a:cubicBezTo>
                  <a:cubicBezTo>
                    <a:pt x="21600" y="18391"/>
                    <a:pt x="21600" y="18391"/>
                    <a:pt x="21600" y="18391"/>
                  </a:cubicBezTo>
                  <a:cubicBezTo>
                    <a:pt x="14048" y="21600"/>
                    <a:pt x="14048" y="21600"/>
                    <a:pt x="14048" y="21600"/>
                  </a:cubicBezTo>
                  <a:cubicBezTo>
                    <a:pt x="7509" y="18391"/>
                    <a:pt x="7509" y="18391"/>
                    <a:pt x="7509" y="18391"/>
                  </a:cubicBezTo>
                  <a:cubicBezTo>
                    <a:pt x="0" y="21023"/>
                    <a:pt x="0" y="21023"/>
                    <a:pt x="0" y="21023"/>
                  </a:cubicBezTo>
                  <a:cubicBezTo>
                    <a:pt x="0" y="11215"/>
                    <a:pt x="0" y="11215"/>
                    <a:pt x="0" y="11215"/>
                  </a:cubicBezTo>
                  <a:cubicBezTo>
                    <a:pt x="7509" y="8582"/>
                    <a:pt x="7509" y="8582"/>
                    <a:pt x="7509" y="8582"/>
                  </a:cubicBezTo>
                  <a:cubicBezTo>
                    <a:pt x="10336" y="9953"/>
                    <a:pt x="10336" y="9953"/>
                    <a:pt x="10336" y="9953"/>
                  </a:cubicBezTo>
                  <a:cubicBezTo>
                    <a:pt x="10336" y="5553"/>
                    <a:pt x="10336" y="5553"/>
                    <a:pt x="10336" y="5553"/>
                  </a:cubicBezTo>
                  <a:cubicBezTo>
                    <a:pt x="9914" y="5517"/>
                    <a:pt x="9534" y="5409"/>
                    <a:pt x="9197" y="5229"/>
                  </a:cubicBezTo>
                  <a:cubicBezTo>
                    <a:pt x="8859" y="5048"/>
                    <a:pt x="8522" y="4868"/>
                    <a:pt x="8269" y="4616"/>
                  </a:cubicBezTo>
                  <a:cubicBezTo>
                    <a:pt x="8016" y="4399"/>
                    <a:pt x="7847" y="4111"/>
                    <a:pt x="7720" y="3822"/>
                  </a:cubicBezTo>
                  <a:cubicBezTo>
                    <a:pt x="7594" y="3498"/>
                    <a:pt x="7509" y="3137"/>
                    <a:pt x="7509" y="2777"/>
                  </a:cubicBezTo>
                  <a:cubicBezTo>
                    <a:pt x="7509" y="2380"/>
                    <a:pt x="7594" y="2055"/>
                    <a:pt x="7763" y="1695"/>
                  </a:cubicBezTo>
                  <a:cubicBezTo>
                    <a:pt x="7931" y="1334"/>
                    <a:pt x="8142" y="1046"/>
                    <a:pt x="8438" y="793"/>
                  </a:cubicBezTo>
                  <a:cubicBezTo>
                    <a:pt x="8733" y="541"/>
                    <a:pt x="9113" y="361"/>
                    <a:pt x="9492" y="216"/>
                  </a:cubicBezTo>
                  <a:cubicBezTo>
                    <a:pt x="9914" y="72"/>
                    <a:pt x="10336" y="0"/>
                    <a:pt x="10758" y="0"/>
                  </a:cubicBezTo>
                  <a:cubicBezTo>
                    <a:pt x="11222" y="0"/>
                    <a:pt x="11686" y="72"/>
                    <a:pt x="12066" y="216"/>
                  </a:cubicBezTo>
                  <a:cubicBezTo>
                    <a:pt x="12487" y="361"/>
                    <a:pt x="12825" y="541"/>
                    <a:pt x="13120" y="793"/>
                  </a:cubicBezTo>
                  <a:cubicBezTo>
                    <a:pt x="13416" y="1046"/>
                    <a:pt x="13627" y="1334"/>
                    <a:pt x="13795" y="1695"/>
                  </a:cubicBezTo>
                  <a:cubicBezTo>
                    <a:pt x="13964" y="2055"/>
                    <a:pt x="14048" y="2380"/>
                    <a:pt x="14048" y="2777"/>
                  </a:cubicBezTo>
                  <a:cubicBezTo>
                    <a:pt x="14048" y="3137"/>
                    <a:pt x="13964" y="3498"/>
                    <a:pt x="13837" y="3822"/>
                  </a:cubicBezTo>
                  <a:cubicBezTo>
                    <a:pt x="13669" y="4111"/>
                    <a:pt x="13500" y="4399"/>
                    <a:pt x="13247" y="4616"/>
                  </a:cubicBezTo>
                  <a:cubicBezTo>
                    <a:pt x="12994" y="4868"/>
                    <a:pt x="12698" y="5048"/>
                    <a:pt x="12361" y="5229"/>
                  </a:cubicBezTo>
                  <a:cubicBezTo>
                    <a:pt x="12023" y="5409"/>
                    <a:pt x="11644" y="5517"/>
                    <a:pt x="11264" y="5553"/>
                  </a:cubicBezTo>
                  <a:cubicBezTo>
                    <a:pt x="11264" y="10421"/>
                    <a:pt x="11264" y="10421"/>
                    <a:pt x="11264" y="10421"/>
                  </a:cubicBezTo>
                  <a:lnTo>
                    <a:pt x="14048" y="11792"/>
                  </a:lnTo>
                  <a:close/>
                  <a:moveTo>
                    <a:pt x="6539" y="17886"/>
                  </a:moveTo>
                  <a:cubicBezTo>
                    <a:pt x="6539" y="9772"/>
                    <a:pt x="6539" y="9772"/>
                    <a:pt x="6539" y="9772"/>
                  </a:cubicBezTo>
                  <a:cubicBezTo>
                    <a:pt x="928" y="11756"/>
                    <a:pt x="928" y="11756"/>
                    <a:pt x="928" y="11756"/>
                  </a:cubicBezTo>
                  <a:cubicBezTo>
                    <a:pt x="928" y="19833"/>
                    <a:pt x="928" y="19833"/>
                    <a:pt x="928" y="19833"/>
                  </a:cubicBezTo>
                  <a:lnTo>
                    <a:pt x="6539" y="17886"/>
                  </a:lnTo>
                  <a:close/>
                  <a:moveTo>
                    <a:pt x="14048" y="20771"/>
                  </a:moveTo>
                  <a:cubicBezTo>
                    <a:pt x="14048" y="12693"/>
                    <a:pt x="14048" y="12693"/>
                    <a:pt x="14048" y="12693"/>
                  </a:cubicBezTo>
                  <a:cubicBezTo>
                    <a:pt x="11264" y="11323"/>
                    <a:pt x="11264" y="11323"/>
                    <a:pt x="11264" y="11323"/>
                  </a:cubicBezTo>
                  <a:cubicBezTo>
                    <a:pt x="11264" y="14424"/>
                    <a:pt x="11264" y="14424"/>
                    <a:pt x="11264" y="14424"/>
                  </a:cubicBezTo>
                  <a:cubicBezTo>
                    <a:pt x="10336" y="14424"/>
                    <a:pt x="10336" y="14424"/>
                    <a:pt x="10336" y="14424"/>
                  </a:cubicBezTo>
                  <a:cubicBezTo>
                    <a:pt x="10336" y="10890"/>
                    <a:pt x="10336" y="10890"/>
                    <a:pt x="10336" y="10890"/>
                  </a:cubicBezTo>
                  <a:cubicBezTo>
                    <a:pt x="7509" y="9520"/>
                    <a:pt x="7509" y="9520"/>
                    <a:pt x="7509" y="9520"/>
                  </a:cubicBezTo>
                  <a:cubicBezTo>
                    <a:pt x="7509" y="17525"/>
                    <a:pt x="7509" y="17525"/>
                    <a:pt x="7509" y="17525"/>
                  </a:cubicBezTo>
                  <a:lnTo>
                    <a:pt x="14048" y="20771"/>
                  </a:lnTo>
                  <a:close/>
                  <a:moveTo>
                    <a:pt x="8438" y="2777"/>
                  </a:moveTo>
                  <a:cubicBezTo>
                    <a:pt x="8438" y="3065"/>
                    <a:pt x="8522" y="3318"/>
                    <a:pt x="8606" y="3570"/>
                  </a:cubicBezTo>
                  <a:cubicBezTo>
                    <a:pt x="8733" y="3822"/>
                    <a:pt x="8902" y="4039"/>
                    <a:pt x="9113" y="4219"/>
                  </a:cubicBezTo>
                  <a:cubicBezTo>
                    <a:pt x="9323" y="4399"/>
                    <a:pt x="9577" y="4508"/>
                    <a:pt x="9872" y="4616"/>
                  </a:cubicBezTo>
                  <a:cubicBezTo>
                    <a:pt x="10125" y="4724"/>
                    <a:pt x="10420" y="4796"/>
                    <a:pt x="10758" y="4796"/>
                  </a:cubicBezTo>
                  <a:cubicBezTo>
                    <a:pt x="11095" y="4796"/>
                    <a:pt x="11391" y="4724"/>
                    <a:pt x="11686" y="4616"/>
                  </a:cubicBezTo>
                  <a:cubicBezTo>
                    <a:pt x="11981" y="4508"/>
                    <a:pt x="12234" y="4399"/>
                    <a:pt x="12445" y="4219"/>
                  </a:cubicBezTo>
                  <a:cubicBezTo>
                    <a:pt x="12656" y="4039"/>
                    <a:pt x="12783" y="3822"/>
                    <a:pt x="12909" y="3570"/>
                  </a:cubicBezTo>
                  <a:cubicBezTo>
                    <a:pt x="13036" y="3318"/>
                    <a:pt x="13120" y="3065"/>
                    <a:pt x="13120" y="2777"/>
                  </a:cubicBezTo>
                  <a:cubicBezTo>
                    <a:pt x="13120" y="2488"/>
                    <a:pt x="13036" y="2236"/>
                    <a:pt x="12909" y="1983"/>
                  </a:cubicBezTo>
                  <a:cubicBezTo>
                    <a:pt x="12783" y="1767"/>
                    <a:pt x="12656" y="1551"/>
                    <a:pt x="12445" y="1370"/>
                  </a:cubicBezTo>
                  <a:cubicBezTo>
                    <a:pt x="12234" y="1190"/>
                    <a:pt x="11981" y="1046"/>
                    <a:pt x="11686" y="938"/>
                  </a:cubicBezTo>
                  <a:cubicBezTo>
                    <a:pt x="11391" y="865"/>
                    <a:pt x="11095" y="793"/>
                    <a:pt x="10758" y="793"/>
                  </a:cubicBezTo>
                  <a:cubicBezTo>
                    <a:pt x="10420" y="793"/>
                    <a:pt x="10125" y="865"/>
                    <a:pt x="9872" y="938"/>
                  </a:cubicBezTo>
                  <a:cubicBezTo>
                    <a:pt x="9577" y="1046"/>
                    <a:pt x="9323" y="1190"/>
                    <a:pt x="9113" y="1370"/>
                  </a:cubicBezTo>
                  <a:cubicBezTo>
                    <a:pt x="8902" y="1551"/>
                    <a:pt x="8733" y="1767"/>
                    <a:pt x="8606" y="1983"/>
                  </a:cubicBezTo>
                  <a:cubicBezTo>
                    <a:pt x="8522" y="2236"/>
                    <a:pt x="8438" y="2488"/>
                    <a:pt x="8438" y="2777"/>
                  </a:cubicBezTo>
                  <a:close/>
                  <a:moveTo>
                    <a:pt x="20587" y="17922"/>
                  </a:moveTo>
                  <a:cubicBezTo>
                    <a:pt x="20587" y="9917"/>
                    <a:pt x="20587" y="9917"/>
                    <a:pt x="20587" y="9917"/>
                  </a:cubicBezTo>
                  <a:cubicBezTo>
                    <a:pt x="14977" y="12296"/>
                    <a:pt x="14977" y="12296"/>
                    <a:pt x="14977" y="12296"/>
                  </a:cubicBezTo>
                  <a:cubicBezTo>
                    <a:pt x="14977" y="20338"/>
                    <a:pt x="14977" y="20338"/>
                    <a:pt x="14977" y="20338"/>
                  </a:cubicBezTo>
                  <a:lnTo>
                    <a:pt x="20587" y="17922"/>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85" name="Shape 3976">
              <a:extLst>
                <a:ext uri="{FF2B5EF4-FFF2-40B4-BE49-F238E27FC236}">
                  <a16:creationId xmlns:a16="http://schemas.microsoft.com/office/drawing/2014/main" id="{A87ADF8B-5E5F-4CB3-BA70-2E6E5C97535D}"/>
                </a:ext>
              </a:extLst>
            </p:cNvPr>
            <p:cNvSpPr/>
            <p:nvPr/>
          </p:nvSpPr>
          <p:spPr>
            <a:xfrm>
              <a:off x="5328677" y="4350091"/>
              <a:ext cx="284419" cy="271274"/>
            </a:xfrm>
            <a:custGeom>
              <a:avLst/>
              <a:gdLst/>
              <a:ahLst/>
              <a:cxnLst>
                <a:cxn ang="0">
                  <a:pos x="wd2" y="hd2"/>
                </a:cxn>
                <a:cxn ang="5400000">
                  <a:pos x="wd2" y="hd2"/>
                </a:cxn>
                <a:cxn ang="10800000">
                  <a:pos x="wd2" y="hd2"/>
                </a:cxn>
                <a:cxn ang="16200000">
                  <a:pos x="wd2" y="hd2"/>
                </a:cxn>
              </a:cxnLst>
              <a:rect l="0" t="0" r="r" b="b"/>
              <a:pathLst>
                <a:path w="21600" h="21600" extrusionOk="0">
                  <a:moveTo>
                    <a:pt x="21600" y="5482"/>
                  </a:moveTo>
                  <a:cubicBezTo>
                    <a:pt x="17752" y="8241"/>
                    <a:pt x="17752" y="8241"/>
                    <a:pt x="17752" y="8241"/>
                  </a:cubicBezTo>
                  <a:cubicBezTo>
                    <a:pt x="17752" y="21600"/>
                    <a:pt x="17752" y="21600"/>
                    <a:pt x="17752" y="21600"/>
                  </a:cubicBezTo>
                  <a:cubicBezTo>
                    <a:pt x="0" y="21600"/>
                    <a:pt x="0" y="21600"/>
                    <a:pt x="0" y="21600"/>
                  </a:cubicBezTo>
                  <a:cubicBezTo>
                    <a:pt x="0" y="3049"/>
                    <a:pt x="0" y="3049"/>
                    <a:pt x="0" y="3049"/>
                  </a:cubicBezTo>
                  <a:cubicBezTo>
                    <a:pt x="13868" y="3049"/>
                    <a:pt x="13868" y="3049"/>
                    <a:pt x="13868" y="3049"/>
                  </a:cubicBezTo>
                  <a:cubicBezTo>
                    <a:pt x="13868" y="0"/>
                    <a:pt x="13868" y="0"/>
                    <a:pt x="13868" y="0"/>
                  </a:cubicBezTo>
                  <a:lnTo>
                    <a:pt x="21600" y="5482"/>
                  </a:lnTo>
                  <a:close/>
                  <a:moveTo>
                    <a:pt x="16954" y="20874"/>
                  </a:moveTo>
                  <a:cubicBezTo>
                    <a:pt x="16954" y="8749"/>
                    <a:pt x="16954" y="8749"/>
                    <a:pt x="16954" y="8749"/>
                  </a:cubicBezTo>
                  <a:cubicBezTo>
                    <a:pt x="13868" y="10927"/>
                    <a:pt x="13868" y="10927"/>
                    <a:pt x="13868" y="10927"/>
                  </a:cubicBezTo>
                  <a:cubicBezTo>
                    <a:pt x="13868" y="7297"/>
                    <a:pt x="13868" y="7297"/>
                    <a:pt x="13868" y="7297"/>
                  </a:cubicBezTo>
                  <a:cubicBezTo>
                    <a:pt x="13799" y="7261"/>
                    <a:pt x="13695" y="7261"/>
                    <a:pt x="13556" y="7261"/>
                  </a:cubicBezTo>
                  <a:cubicBezTo>
                    <a:pt x="13452" y="7261"/>
                    <a:pt x="13314" y="7261"/>
                    <a:pt x="13210" y="7261"/>
                  </a:cubicBezTo>
                  <a:cubicBezTo>
                    <a:pt x="12724" y="7261"/>
                    <a:pt x="12135" y="7297"/>
                    <a:pt x="11407" y="7369"/>
                  </a:cubicBezTo>
                  <a:cubicBezTo>
                    <a:pt x="10713" y="7478"/>
                    <a:pt x="9985" y="7696"/>
                    <a:pt x="9257" y="7987"/>
                  </a:cubicBezTo>
                  <a:cubicBezTo>
                    <a:pt x="8529" y="8350"/>
                    <a:pt x="7801" y="8822"/>
                    <a:pt x="7108" y="9439"/>
                  </a:cubicBezTo>
                  <a:cubicBezTo>
                    <a:pt x="6414" y="10056"/>
                    <a:pt x="5825" y="10854"/>
                    <a:pt x="5374" y="11871"/>
                  </a:cubicBezTo>
                  <a:cubicBezTo>
                    <a:pt x="5374" y="11072"/>
                    <a:pt x="5478" y="10237"/>
                    <a:pt x="5721" y="9439"/>
                  </a:cubicBezTo>
                  <a:cubicBezTo>
                    <a:pt x="5929" y="8640"/>
                    <a:pt x="6206" y="7878"/>
                    <a:pt x="6622" y="7152"/>
                  </a:cubicBezTo>
                  <a:cubicBezTo>
                    <a:pt x="7038" y="6462"/>
                    <a:pt x="7524" y="5845"/>
                    <a:pt x="8113" y="5264"/>
                  </a:cubicBezTo>
                  <a:cubicBezTo>
                    <a:pt x="8702" y="4683"/>
                    <a:pt x="9361" y="4247"/>
                    <a:pt x="10124" y="3884"/>
                  </a:cubicBezTo>
                  <a:cubicBezTo>
                    <a:pt x="797" y="3884"/>
                    <a:pt x="797" y="3884"/>
                    <a:pt x="797" y="3884"/>
                  </a:cubicBezTo>
                  <a:cubicBezTo>
                    <a:pt x="797" y="20874"/>
                    <a:pt x="797" y="20874"/>
                    <a:pt x="797" y="20874"/>
                  </a:cubicBezTo>
                  <a:lnTo>
                    <a:pt x="16954" y="20874"/>
                  </a:lnTo>
                  <a:close/>
                  <a:moveTo>
                    <a:pt x="14631" y="1561"/>
                  </a:moveTo>
                  <a:cubicBezTo>
                    <a:pt x="14631" y="3086"/>
                    <a:pt x="14631" y="3086"/>
                    <a:pt x="14631" y="3086"/>
                  </a:cubicBezTo>
                  <a:cubicBezTo>
                    <a:pt x="14631" y="3122"/>
                    <a:pt x="14631" y="3122"/>
                    <a:pt x="14631" y="3122"/>
                  </a:cubicBezTo>
                  <a:cubicBezTo>
                    <a:pt x="14631" y="3884"/>
                    <a:pt x="14631" y="3884"/>
                    <a:pt x="14631" y="3884"/>
                  </a:cubicBezTo>
                  <a:cubicBezTo>
                    <a:pt x="13868" y="3884"/>
                    <a:pt x="13868" y="3884"/>
                    <a:pt x="13868" y="3884"/>
                  </a:cubicBezTo>
                  <a:cubicBezTo>
                    <a:pt x="13834" y="3884"/>
                    <a:pt x="13834" y="3884"/>
                    <a:pt x="13834" y="3884"/>
                  </a:cubicBezTo>
                  <a:cubicBezTo>
                    <a:pt x="13799" y="3884"/>
                    <a:pt x="13799" y="3884"/>
                    <a:pt x="13799" y="3884"/>
                  </a:cubicBezTo>
                  <a:cubicBezTo>
                    <a:pt x="12898" y="3884"/>
                    <a:pt x="12065" y="4030"/>
                    <a:pt x="11337" y="4284"/>
                  </a:cubicBezTo>
                  <a:cubicBezTo>
                    <a:pt x="10575" y="4538"/>
                    <a:pt x="9916" y="4865"/>
                    <a:pt x="9326" y="5264"/>
                  </a:cubicBezTo>
                  <a:cubicBezTo>
                    <a:pt x="8702" y="5699"/>
                    <a:pt x="8217" y="6208"/>
                    <a:pt x="7766" y="6789"/>
                  </a:cubicBezTo>
                  <a:cubicBezTo>
                    <a:pt x="7350" y="7369"/>
                    <a:pt x="7004" y="7987"/>
                    <a:pt x="6726" y="8676"/>
                  </a:cubicBezTo>
                  <a:cubicBezTo>
                    <a:pt x="7316" y="8204"/>
                    <a:pt x="7905" y="7805"/>
                    <a:pt x="8494" y="7515"/>
                  </a:cubicBezTo>
                  <a:cubicBezTo>
                    <a:pt x="9118" y="7261"/>
                    <a:pt x="9708" y="7043"/>
                    <a:pt x="10263" y="6861"/>
                  </a:cubicBezTo>
                  <a:cubicBezTo>
                    <a:pt x="10852" y="6716"/>
                    <a:pt x="11407" y="6607"/>
                    <a:pt x="11927" y="6571"/>
                  </a:cubicBezTo>
                  <a:cubicBezTo>
                    <a:pt x="12412" y="6498"/>
                    <a:pt x="12828" y="6498"/>
                    <a:pt x="13210" y="6498"/>
                  </a:cubicBezTo>
                  <a:cubicBezTo>
                    <a:pt x="13244" y="6498"/>
                    <a:pt x="13244" y="6498"/>
                    <a:pt x="13279" y="6498"/>
                  </a:cubicBezTo>
                  <a:cubicBezTo>
                    <a:pt x="14631" y="6498"/>
                    <a:pt x="14631" y="6498"/>
                    <a:pt x="14631" y="6498"/>
                  </a:cubicBezTo>
                  <a:cubicBezTo>
                    <a:pt x="14631" y="7297"/>
                    <a:pt x="14631" y="7297"/>
                    <a:pt x="14631" y="7297"/>
                  </a:cubicBezTo>
                  <a:cubicBezTo>
                    <a:pt x="14631" y="9402"/>
                    <a:pt x="14631" y="9402"/>
                    <a:pt x="14631" y="9402"/>
                  </a:cubicBezTo>
                  <a:cubicBezTo>
                    <a:pt x="20213" y="5482"/>
                    <a:pt x="20213" y="5482"/>
                    <a:pt x="20213" y="5482"/>
                  </a:cubicBezTo>
                  <a:lnTo>
                    <a:pt x="14631" y="1561"/>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86" name="Shape 3977">
              <a:extLst>
                <a:ext uri="{FF2B5EF4-FFF2-40B4-BE49-F238E27FC236}">
                  <a16:creationId xmlns:a16="http://schemas.microsoft.com/office/drawing/2014/main" id="{77AC4713-7F12-406D-B037-5234A8B43D77}"/>
                </a:ext>
              </a:extLst>
            </p:cNvPr>
            <p:cNvSpPr/>
            <p:nvPr/>
          </p:nvSpPr>
          <p:spPr>
            <a:xfrm>
              <a:off x="5959365" y="4343519"/>
              <a:ext cx="270079" cy="284419"/>
            </a:xfrm>
            <a:custGeom>
              <a:avLst/>
              <a:gdLst/>
              <a:ahLst/>
              <a:cxnLst>
                <a:cxn ang="0">
                  <a:pos x="wd2" y="hd2"/>
                </a:cxn>
                <a:cxn ang="5400000">
                  <a:pos x="wd2" y="hd2"/>
                </a:cxn>
                <a:cxn ang="10800000">
                  <a:pos x="wd2" y="hd2"/>
                </a:cxn>
                <a:cxn ang="16200000">
                  <a:pos x="wd2" y="hd2"/>
                </a:cxn>
              </a:cxnLst>
              <a:rect l="0" t="0" r="r" b="b"/>
              <a:pathLst>
                <a:path w="21600" h="21600" extrusionOk="0">
                  <a:moveTo>
                    <a:pt x="17060" y="9951"/>
                  </a:moveTo>
                  <a:cubicBezTo>
                    <a:pt x="19550" y="12343"/>
                    <a:pt x="19550" y="12343"/>
                    <a:pt x="19550" y="12343"/>
                  </a:cubicBezTo>
                  <a:cubicBezTo>
                    <a:pt x="14534" y="12343"/>
                    <a:pt x="14534" y="12343"/>
                    <a:pt x="14534" y="12343"/>
                  </a:cubicBezTo>
                  <a:cubicBezTo>
                    <a:pt x="8713" y="17890"/>
                    <a:pt x="8713" y="17890"/>
                    <a:pt x="8713" y="17890"/>
                  </a:cubicBezTo>
                  <a:cubicBezTo>
                    <a:pt x="8603" y="17994"/>
                    <a:pt x="8457" y="18098"/>
                    <a:pt x="8311" y="18168"/>
                  </a:cubicBezTo>
                  <a:cubicBezTo>
                    <a:pt x="8164" y="18272"/>
                    <a:pt x="8018" y="18341"/>
                    <a:pt x="7908" y="18376"/>
                  </a:cubicBezTo>
                  <a:cubicBezTo>
                    <a:pt x="7761" y="18445"/>
                    <a:pt x="7578" y="18480"/>
                    <a:pt x="7468" y="18514"/>
                  </a:cubicBezTo>
                  <a:cubicBezTo>
                    <a:pt x="7322" y="18549"/>
                    <a:pt x="7139" y="18584"/>
                    <a:pt x="6993" y="18584"/>
                  </a:cubicBezTo>
                  <a:cubicBezTo>
                    <a:pt x="6846" y="18584"/>
                    <a:pt x="6663" y="18549"/>
                    <a:pt x="6517" y="18514"/>
                  </a:cubicBezTo>
                  <a:cubicBezTo>
                    <a:pt x="6370" y="18480"/>
                    <a:pt x="6224" y="18445"/>
                    <a:pt x="6077" y="18376"/>
                  </a:cubicBezTo>
                  <a:cubicBezTo>
                    <a:pt x="5931" y="18341"/>
                    <a:pt x="5784" y="18272"/>
                    <a:pt x="5638" y="18168"/>
                  </a:cubicBezTo>
                  <a:cubicBezTo>
                    <a:pt x="5492" y="18098"/>
                    <a:pt x="5382" y="17994"/>
                    <a:pt x="5272" y="17890"/>
                  </a:cubicBezTo>
                  <a:cubicBezTo>
                    <a:pt x="696" y="13556"/>
                    <a:pt x="696" y="13556"/>
                    <a:pt x="696" y="13556"/>
                  </a:cubicBezTo>
                  <a:cubicBezTo>
                    <a:pt x="439" y="13314"/>
                    <a:pt x="256" y="13071"/>
                    <a:pt x="146" y="12794"/>
                  </a:cubicBezTo>
                  <a:cubicBezTo>
                    <a:pt x="37" y="12516"/>
                    <a:pt x="0" y="12239"/>
                    <a:pt x="0" y="11927"/>
                  </a:cubicBezTo>
                  <a:cubicBezTo>
                    <a:pt x="0" y="11649"/>
                    <a:pt x="37" y="11372"/>
                    <a:pt x="146" y="11095"/>
                  </a:cubicBezTo>
                  <a:cubicBezTo>
                    <a:pt x="256" y="10817"/>
                    <a:pt x="439" y="10575"/>
                    <a:pt x="696" y="10367"/>
                  </a:cubicBezTo>
                  <a:cubicBezTo>
                    <a:pt x="4027" y="7142"/>
                    <a:pt x="4027" y="7142"/>
                    <a:pt x="4027" y="7142"/>
                  </a:cubicBezTo>
                  <a:cubicBezTo>
                    <a:pt x="4027" y="2323"/>
                    <a:pt x="4027" y="2323"/>
                    <a:pt x="4027" y="2323"/>
                  </a:cubicBezTo>
                  <a:cubicBezTo>
                    <a:pt x="4027" y="2011"/>
                    <a:pt x="4100" y="1734"/>
                    <a:pt x="4247" y="1422"/>
                  </a:cubicBezTo>
                  <a:cubicBezTo>
                    <a:pt x="4357" y="1144"/>
                    <a:pt x="4540" y="901"/>
                    <a:pt x="4759" y="693"/>
                  </a:cubicBezTo>
                  <a:cubicBezTo>
                    <a:pt x="4979" y="485"/>
                    <a:pt x="5235" y="312"/>
                    <a:pt x="5528" y="208"/>
                  </a:cubicBezTo>
                  <a:cubicBezTo>
                    <a:pt x="5858" y="69"/>
                    <a:pt x="6187" y="0"/>
                    <a:pt x="6517" y="0"/>
                  </a:cubicBezTo>
                  <a:cubicBezTo>
                    <a:pt x="6846" y="0"/>
                    <a:pt x="7139" y="69"/>
                    <a:pt x="7468" y="208"/>
                  </a:cubicBezTo>
                  <a:cubicBezTo>
                    <a:pt x="7761" y="312"/>
                    <a:pt x="8018" y="485"/>
                    <a:pt x="8237" y="693"/>
                  </a:cubicBezTo>
                  <a:cubicBezTo>
                    <a:pt x="8457" y="901"/>
                    <a:pt x="8640" y="1144"/>
                    <a:pt x="8750" y="1422"/>
                  </a:cubicBezTo>
                  <a:cubicBezTo>
                    <a:pt x="8896" y="1734"/>
                    <a:pt x="8969" y="2011"/>
                    <a:pt x="8969" y="2323"/>
                  </a:cubicBezTo>
                  <a:cubicBezTo>
                    <a:pt x="8969" y="2531"/>
                    <a:pt x="8969" y="2531"/>
                    <a:pt x="8969" y="2531"/>
                  </a:cubicBezTo>
                  <a:cubicBezTo>
                    <a:pt x="9079" y="2392"/>
                    <a:pt x="9079" y="2392"/>
                    <a:pt x="9079" y="2392"/>
                  </a:cubicBezTo>
                  <a:lnTo>
                    <a:pt x="17060" y="9951"/>
                  </a:lnTo>
                  <a:close/>
                  <a:moveTo>
                    <a:pt x="14205" y="11580"/>
                  </a:moveTo>
                  <a:cubicBezTo>
                    <a:pt x="17573" y="11580"/>
                    <a:pt x="17573" y="11580"/>
                    <a:pt x="17573" y="11580"/>
                  </a:cubicBezTo>
                  <a:cubicBezTo>
                    <a:pt x="9043" y="3536"/>
                    <a:pt x="9043" y="3536"/>
                    <a:pt x="9043" y="3536"/>
                  </a:cubicBezTo>
                  <a:cubicBezTo>
                    <a:pt x="8969" y="3640"/>
                    <a:pt x="8969" y="3640"/>
                    <a:pt x="8969" y="3640"/>
                  </a:cubicBezTo>
                  <a:cubicBezTo>
                    <a:pt x="8969" y="9257"/>
                    <a:pt x="8969" y="9257"/>
                    <a:pt x="8969" y="9257"/>
                  </a:cubicBezTo>
                  <a:cubicBezTo>
                    <a:pt x="8127" y="9257"/>
                    <a:pt x="8127" y="9257"/>
                    <a:pt x="8127" y="9257"/>
                  </a:cubicBezTo>
                  <a:cubicBezTo>
                    <a:pt x="8127" y="4403"/>
                    <a:pt x="8127" y="4403"/>
                    <a:pt x="8127" y="4403"/>
                  </a:cubicBezTo>
                  <a:cubicBezTo>
                    <a:pt x="1245" y="10887"/>
                    <a:pt x="1245" y="10887"/>
                    <a:pt x="1245" y="10887"/>
                  </a:cubicBezTo>
                  <a:cubicBezTo>
                    <a:pt x="1098" y="11060"/>
                    <a:pt x="988" y="11199"/>
                    <a:pt x="915" y="11372"/>
                  </a:cubicBezTo>
                  <a:cubicBezTo>
                    <a:pt x="842" y="11580"/>
                    <a:pt x="805" y="11753"/>
                    <a:pt x="805" y="11927"/>
                  </a:cubicBezTo>
                  <a:cubicBezTo>
                    <a:pt x="805" y="12135"/>
                    <a:pt x="842" y="12343"/>
                    <a:pt x="915" y="12516"/>
                  </a:cubicBezTo>
                  <a:cubicBezTo>
                    <a:pt x="988" y="12690"/>
                    <a:pt x="1098" y="12863"/>
                    <a:pt x="1245" y="13002"/>
                  </a:cubicBezTo>
                  <a:cubicBezTo>
                    <a:pt x="5858" y="17335"/>
                    <a:pt x="5858" y="17335"/>
                    <a:pt x="5858" y="17335"/>
                  </a:cubicBezTo>
                  <a:cubicBezTo>
                    <a:pt x="5967" y="17509"/>
                    <a:pt x="6151" y="17613"/>
                    <a:pt x="6370" y="17648"/>
                  </a:cubicBezTo>
                  <a:cubicBezTo>
                    <a:pt x="6553" y="17717"/>
                    <a:pt x="6773" y="17752"/>
                    <a:pt x="6956" y="17752"/>
                  </a:cubicBezTo>
                  <a:cubicBezTo>
                    <a:pt x="7176" y="17752"/>
                    <a:pt x="7395" y="17717"/>
                    <a:pt x="7578" y="17648"/>
                  </a:cubicBezTo>
                  <a:cubicBezTo>
                    <a:pt x="7761" y="17613"/>
                    <a:pt x="7944" y="17509"/>
                    <a:pt x="8091" y="17335"/>
                  </a:cubicBezTo>
                  <a:lnTo>
                    <a:pt x="14205" y="11580"/>
                  </a:lnTo>
                  <a:close/>
                  <a:moveTo>
                    <a:pt x="4869" y="2323"/>
                  </a:moveTo>
                  <a:cubicBezTo>
                    <a:pt x="4869" y="6379"/>
                    <a:pt x="4869" y="6379"/>
                    <a:pt x="4869" y="6379"/>
                  </a:cubicBezTo>
                  <a:cubicBezTo>
                    <a:pt x="8127" y="3294"/>
                    <a:pt x="8127" y="3294"/>
                    <a:pt x="8127" y="3294"/>
                  </a:cubicBezTo>
                  <a:cubicBezTo>
                    <a:pt x="8127" y="2323"/>
                    <a:pt x="8127" y="2323"/>
                    <a:pt x="8127" y="2323"/>
                  </a:cubicBezTo>
                  <a:cubicBezTo>
                    <a:pt x="8127" y="2115"/>
                    <a:pt x="8091" y="1907"/>
                    <a:pt x="7981" y="1734"/>
                  </a:cubicBezTo>
                  <a:cubicBezTo>
                    <a:pt x="7908" y="1560"/>
                    <a:pt x="7798" y="1387"/>
                    <a:pt x="7652" y="1248"/>
                  </a:cubicBezTo>
                  <a:cubicBezTo>
                    <a:pt x="7505" y="1109"/>
                    <a:pt x="7322" y="1005"/>
                    <a:pt x="7139" y="901"/>
                  </a:cubicBezTo>
                  <a:cubicBezTo>
                    <a:pt x="6956" y="832"/>
                    <a:pt x="6736" y="763"/>
                    <a:pt x="6517" y="763"/>
                  </a:cubicBezTo>
                  <a:cubicBezTo>
                    <a:pt x="6260" y="763"/>
                    <a:pt x="6041" y="832"/>
                    <a:pt x="5858" y="901"/>
                  </a:cubicBezTo>
                  <a:cubicBezTo>
                    <a:pt x="5675" y="1005"/>
                    <a:pt x="5492" y="1109"/>
                    <a:pt x="5345" y="1248"/>
                  </a:cubicBezTo>
                  <a:cubicBezTo>
                    <a:pt x="5199" y="1387"/>
                    <a:pt x="5089" y="1560"/>
                    <a:pt x="4979" y="1734"/>
                  </a:cubicBezTo>
                  <a:cubicBezTo>
                    <a:pt x="4906" y="1907"/>
                    <a:pt x="4869" y="2115"/>
                    <a:pt x="4869" y="2323"/>
                  </a:cubicBezTo>
                  <a:close/>
                  <a:moveTo>
                    <a:pt x="21490" y="18757"/>
                  </a:moveTo>
                  <a:cubicBezTo>
                    <a:pt x="21527" y="18792"/>
                    <a:pt x="21527" y="18861"/>
                    <a:pt x="21527" y="18930"/>
                  </a:cubicBezTo>
                  <a:cubicBezTo>
                    <a:pt x="21527" y="19000"/>
                    <a:pt x="21563" y="19034"/>
                    <a:pt x="21600" y="19069"/>
                  </a:cubicBezTo>
                  <a:cubicBezTo>
                    <a:pt x="21600" y="19416"/>
                    <a:pt x="21527" y="19762"/>
                    <a:pt x="21380" y="20040"/>
                  </a:cubicBezTo>
                  <a:cubicBezTo>
                    <a:pt x="21234" y="20352"/>
                    <a:pt x="21051" y="20629"/>
                    <a:pt x="20831" y="20872"/>
                  </a:cubicBezTo>
                  <a:cubicBezTo>
                    <a:pt x="20575" y="21080"/>
                    <a:pt x="20282" y="21253"/>
                    <a:pt x="19953" y="21392"/>
                  </a:cubicBezTo>
                  <a:cubicBezTo>
                    <a:pt x="19660" y="21531"/>
                    <a:pt x="19330" y="21600"/>
                    <a:pt x="18964" y="21600"/>
                  </a:cubicBezTo>
                  <a:cubicBezTo>
                    <a:pt x="18598" y="21600"/>
                    <a:pt x="18232" y="21531"/>
                    <a:pt x="17902" y="21392"/>
                  </a:cubicBezTo>
                  <a:cubicBezTo>
                    <a:pt x="17609" y="21253"/>
                    <a:pt x="17317" y="21080"/>
                    <a:pt x="17060" y="20872"/>
                  </a:cubicBezTo>
                  <a:cubicBezTo>
                    <a:pt x="16841" y="20629"/>
                    <a:pt x="16658" y="20352"/>
                    <a:pt x="16511" y="20040"/>
                  </a:cubicBezTo>
                  <a:cubicBezTo>
                    <a:pt x="16365" y="19762"/>
                    <a:pt x="16292" y="19416"/>
                    <a:pt x="16292" y="19069"/>
                  </a:cubicBezTo>
                  <a:cubicBezTo>
                    <a:pt x="16292" y="19034"/>
                    <a:pt x="16292" y="19000"/>
                    <a:pt x="16292" y="18965"/>
                  </a:cubicBezTo>
                  <a:cubicBezTo>
                    <a:pt x="16292" y="18896"/>
                    <a:pt x="16292" y="18861"/>
                    <a:pt x="16292" y="18792"/>
                  </a:cubicBezTo>
                  <a:cubicBezTo>
                    <a:pt x="16401" y="17752"/>
                    <a:pt x="17280" y="16087"/>
                    <a:pt x="18927" y="13868"/>
                  </a:cubicBezTo>
                  <a:cubicBezTo>
                    <a:pt x="20538" y="16053"/>
                    <a:pt x="21380" y="17682"/>
                    <a:pt x="21490" y="18757"/>
                  </a:cubicBezTo>
                  <a:close/>
                  <a:moveTo>
                    <a:pt x="18927" y="20837"/>
                  </a:moveTo>
                  <a:cubicBezTo>
                    <a:pt x="19184" y="20837"/>
                    <a:pt x="19403" y="20768"/>
                    <a:pt x="19623" y="20699"/>
                  </a:cubicBezTo>
                  <a:cubicBezTo>
                    <a:pt x="19843" y="20595"/>
                    <a:pt x="20026" y="20491"/>
                    <a:pt x="20209" y="20317"/>
                  </a:cubicBezTo>
                  <a:cubicBezTo>
                    <a:pt x="20355" y="20144"/>
                    <a:pt x="20502" y="19936"/>
                    <a:pt x="20575" y="19728"/>
                  </a:cubicBezTo>
                  <a:cubicBezTo>
                    <a:pt x="20685" y="19520"/>
                    <a:pt x="20721" y="19312"/>
                    <a:pt x="20685" y="19069"/>
                  </a:cubicBezTo>
                  <a:cubicBezTo>
                    <a:pt x="20685" y="19034"/>
                    <a:pt x="20685" y="19000"/>
                    <a:pt x="20685" y="18965"/>
                  </a:cubicBezTo>
                  <a:cubicBezTo>
                    <a:pt x="20685" y="18930"/>
                    <a:pt x="20685" y="18896"/>
                    <a:pt x="20685" y="18826"/>
                  </a:cubicBezTo>
                  <a:cubicBezTo>
                    <a:pt x="20648" y="18584"/>
                    <a:pt x="20575" y="18272"/>
                    <a:pt x="20428" y="17960"/>
                  </a:cubicBezTo>
                  <a:cubicBezTo>
                    <a:pt x="20319" y="17648"/>
                    <a:pt x="20172" y="17301"/>
                    <a:pt x="20026" y="16989"/>
                  </a:cubicBezTo>
                  <a:cubicBezTo>
                    <a:pt x="19806" y="16642"/>
                    <a:pt x="19623" y="16330"/>
                    <a:pt x="19440" y="16053"/>
                  </a:cubicBezTo>
                  <a:cubicBezTo>
                    <a:pt x="19257" y="15741"/>
                    <a:pt x="19074" y="15463"/>
                    <a:pt x="18854" y="15186"/>
                  </a:cubicBezTo>
                  <a:cubicBezTo>
                    <a:pt x="18671" y="15463"/>
                    <a:pt x="18488" y="15741"/>
                    <a:pt x="18305" y="16053"/>
                  </a:cubicBezTo>
                  <a:cubicBezTo>
                    <a:pt x="18122" y="16330"/>
                    <a:pt x="17902" y="16642"/>
                    <a:pt x="17719" y="16989"/>
                  </a:cubicBezTo>
                  <a:cubicBezTo>
                    <a:pt x="17573" y="17301"/>
                    <a:pt x="17426" y="17648"/>
                    <a:pt x="17280" y="17994"/>
                  </a:cubicBezTo>
                  <a:cubicBezTo>
                    <a:pt x="17170" y="18306"/>
                    <a:pt x="17097" y="18618"/>
                    <a:pt x="17060" y="18896"/>
                  </a:cubicBezTo>
                  <a:cubicBezTo>
                    <a:pt x="17060" y="18896"/>
                    <a:pt x="17060" y="18930"/>
                    <a:pt x="17060" y="18965"/>
                  </a:cubicBezTo>
                  <a:cubicBezTo>
                    <a:pt x="17060" y="19000"/>
                    <a:pt x="17060" y="19034"/>
                    <a:pt x="17060" y="19069"/>
                  </a:cubicBezTo>
                  <a:cubicBezTo>
                    <a:pt x="17060" y="19312"/>
                    <a:pt x="17097" y="19520"/>
                    <a:pt x="17207" y="19728"/>
                  </a:cubicBezTo>
                  <a:cubicBezTo>
                    <a:pt x="17280" y="19936"/>
                    <a:pt x="17426" y="20144"/>
                    <a:pt x="17646" y="20317"/>
                  </a:cubicBezTo>
                  <a:cubicBezTo>
                    <a:pt x="17793" y="20491"/>
                    <a:pt x="17976" y="20595"/>
                    <a:pt x="18195" y="20699"/>
                  </a:cubicBezTo>
                  <a:cubicBezTo>
                    <a:pt x="18415" y="20768"/>
                    <a:pt x="18671" y="20837"/>
                    <a:pt x="18927" y="20837"/>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87" name="Shape 3978">
              <a:extLst>
                <a:ext uri="{FF2B5EF4-FFF2-40B4-BE49-F238E27FC236}">
                  <a16:creationId xmlns:a16="http://schemas.microsoft.com/office/drawing/2014/main" id="{76AE9BA1-DA94-46DF-B945-64E0EB840279}"/>
                </a:ext>
              </a:extLst>
            </p:cNvPr>
            <p:cNvSpPr/>
            <p:nvPr/>
          </p:nvSpPr>
          <p:spPr>
            <a:xfrm>
              <a:off x="6647414" y="4348897"/>
              <a:ext cx="141015" cy="273664"/>
            </a:xfrm>
            <a:custGeom>
              <a:avLst/>
              <a:gdLst/>
              <a:ahLst/>
              <a:cxnLst>
                <a:cxn ang="0">
                  <a:pos x="wd2" y="hd2"/>
                </a:cxn>
                <a:cxn ang="5400000">
                  <a:pos x="wd2" y="hd2"/>
                </a:cxn>
                <a:cxn ang="10800000">
                  <a:pos x="wd2" y="hd2"/>
                </a:cxn>
                <a:cxn ang="16200000">
                  <a:pos x="wd2" y="hd2"/>
                </a:cxn>
              </a:cxnLst>
              <a:rect l="0" t="0" r="r" b="b"/>
              <a:pathLst>
                <a:path w="21600" h="21600" extrusionOk="0">
                  <a:moveTo>
                    <a:pt x="17016" y="6383"/>
                  </a:moveTo>
                  <a:cubicBezTo>
                    <a:pt x="21600" y="6383"/>
                    <a:pt x="21600" y="6383"/>
                    <a:pt x="21600" y="6383"/>
                  </a:cubicBezTo>
                  <a:cubicBezTo>
                    <a:pt x="21600" y="19400"/>
                    <a:pt x="21600" y="19400"/>
                    <a:pt x="21600" y="19400"/>
                  </a:cubicBezTo>
                  <a:cubicBezTo>
                    <a:pt x="21600" y="19725"/>
                    <a:pt x="21531" y="20013"/>
                    <a:pt x="21253" y="20266"/>
                  </a:cubicBezTo>
                  <a:cubicBezTo>
                    <a:pt x="21044" y="20518"/>
                    <a:pt x="20697" y="20771"/>
                    <a:pt x="20350" y="20987"/>
                  </a:cubicBezTo>
                  <a:cubicBezTo>
                    <a:pt x="20003" y="21167"/>
                    <a:pt x="19586" y="21312"/>
                    <a:pt x="19030" y="21420"/>
                  </a:cubicBezTo>
                  <a:cubicBezTo>
                    <a:pt x="18544" y="21564"/>
                    <a:pt x="17988" y="21600"/>
                    <a:pt x="17363" y="21600"/>
                  </a:cubicBezTo>
                  <a:cubicBezTo>
                    <a:pt x="4237" y="21600"/>
                    <a:pt x="4237" y="21600"/>
                    <a:pt x="4237" y="21600"/>
                  </a:cubicBezTo>
                  <a:cubicBezTo>
                    <a:pt x="3681" y="21600"/>
                    <a:pt x="3125" y="21564"/>
                    <a:pt x="2570" y="21420"/>
                  </a:cubicBezTo>
                  <a:cubicBezTo>
                    <a:pt x="2084" y="21312"/>
                    <a:pt x="1667" y="21167"/>
                    <a:pt x="1250" y="20987"/>
                  </a:cubicBezTo>
                  <a:cubicBezTo>
                    <a:pt x="833" y="20771"/>
                    <a:pt x="556" y="20518"/>
                    <a:pt x="347" y="20266"/>
                  </a:cubicBezTo>
                  <a:cubicBezTo>
                    <a:pt x="139" y="20013"/>
                    <a:pt x="0" y="19725"/>
                    <a:pt x="0" y="19400"/>
                  </a:cubicBezTo>
                  <a:cubicBezTo>
                    <a:pt x="0" y="6383"/>
                    <a:pt x="0" y="6383"/>
                    <a:pt x="0" y="6383"/>
                  </a:cubicBezTo>
                  <a:cubicBezTo>
                    <a:pt x="4584" y="6383"/>
                    <a:pt x="4584" y="6383"/>
                    <a:pt x="4584" y="6383"/>
                  </a:cubicBezTo>
                  <a:cubicBezTo>
                    <a:pt x="4584" y="0"/>
                    <a:pt x="4584" y="0"/>
                    <a:pt x="4584" y="0"/>
                  </a:cubicBezTo>
                  <a:cubicBezTo>
                    <a:pt x="17016" y="0"/>
                    <a:pt x="17016" y="0"/>
                    <a:pt x="17016" y="0"/>
                  </a:cubicBezTo>
                  <a:lnTo>
                    <a:pt x="17016" y="6383"/>
                  </a:lnTo>
                  <a:close/>
                  <a:moveTo>
                    <a:pt x="20072" y="19400"/>
                  </a:moveTo>
                  <a:cubicBezTo>
                    <a:pt x="20072" y="7176"/>
                    <a:pt x="20072" y="7176"/>
                    <a:pt x="20072" y="7176"/>
                  </a:cubicBezTo>
                  <a:cubicBezTo>
                    <a:pt x="1528" y="7176"/>
                    <a:pt x="1528" y="7176"/>
                    <a:pt x="1528" y="7176"/>
                  </a:cubicBezTo>
                  <a:cubicBezTo>
                    <a:pt x="1528" y="19400"/>
                    <a:pt x="1528" y="19400"/>
                    <a:pt x="1528" y="19400"/>
                  </a:cubicBezTo>
                  <a:cubicBezTo>
                    <a:pt x="1528" y="19617"/>
                    <a:pt x="1597" y="19797"/>
                    <a:pt x="1736" y="19941"/>
                  </a:cubicBezTo>
                  <a:cubicBezTo>
                    <a:pt x="1945" y="20122"/>
                    <a:pt x="2084" y="20266"/>
                    <a:pt x="2361" y="20374"/>
                  </a:cubicBezTo>
                  <a:cubicBezTo>
                    <a:pt x="2570" y="20554"/>
                    <a:pt x="2917" y="20662"/>
                    <a:pt x="3195" y="20698"/>
                  </a:cubicBezTo>
                  <a:cubicBezTo>
                    <a:pt x="3542" y="20771"/>
                    <a:pt x="3889" y="20807"/>
                    <a:pt x="4237" y="20807"/>
                  </a:cubicBezTo>
                  <a:cubicBezTo>
                    <a:pt x="17363" y="20807"/>
                    <a:pt x="17363" y="20807"/>
                    <a:pt x="17363" y="20807"/>
                  </a:cubicBezTo>
                  <a:cubicBezTo>
                    <a:pt x="17711" y="20807"/>
                    <a:pt x="18058" y="20771"/>
                    <a:pt x="18405" y="20698"/>
                  </a:cubicBezTo>
                  <a:cubicBezTo>
                    <a:pt x="18752" y="20662"/>
                    <a:pt x="19030" y="20554"/>
                    <a:pt x="19239" y="20374"/>
                  </a:cubicBezTo>
                  <a:cubicBezTo>
                    <a:pt x="19516" y="20266"/>
                    <a:pt x="19725" y="20122"/>
                    <a:pt x="19864" y="19941"/>
                  </a:cubicBezTo>
                  <a:cubicBezTo>
                    <a:pt x="20003" y="19797"/>
                    <a:pt x="20072" y="19617"/>
                    <a:pt x="20072" y="19400"/>
                  </a:cubicBezTo>
                  <a:close/>
                  <a:moveTo>
                    <a:pt x="6181" y="793"/>
                  </a:moveTo>
                  <a:cubicBezTo>
                    <a:pt x="6181" y="6383"/>
                    <a:pt x="6181" y="6383"/>
                    <a:pt x="6181" y="6383"/>
                  </a:cubicBezTo>
                  <a:cubicBezTo>
                    <a:pt x="15488" y="6383"/>
                    <a:pt x="15488" y="6383"/>
                    <a:pt x="15488" y="6383"/>
                  </a:cubicBezTo>
                  <a:cubicBezTo>
                    <a:pt x="15488" y="793"/>
                    <a:pt x="15488" y="793"/>
                    <a:pt x="15488" y="793"/>
                  </a:cubicBezTo>
                  <a:lnTo>
                    <a:pt x="6181" y="793"/>
                  </a:lnTo>
                  <a:close/>
                  <a:moveTo>
                    <a:pt x="7709" y="1983"/>
                  </a:moveTo>
                  <a:cubicBezTo>
                    <a:pt x="7709" y="4003"/>
                    <a:pt x="7709" y="4003"/>
                    <a:pt x="7709" y="4003"/>
                  </a:cubicBezTo>
                  <a:cubicBezTo>
                    <a:pt x="9237" y="4003"/>
                    <a:pt x="9237" y="4003"/>
                    <a:pt x="9237" y="4003"/>
                  </a:cubicBezTo>
                  <a:cubicBezTo>
                    <a:pt x="9237" y="1983"/>
                    <a:pt x="9237" y="1983"/>
                    <a:pt x="9237" y="1983"/>
                  </a:cubicBezTo>
                  <a:lnTo>
                    <a:pt x="7709" y="1983"/>
                  </a:lnTo>
                  <a:close/>
                  <a:moveTo>
                    <a:pt x="12363" y="1983"/>
                  </a:moveTo>
                  <a:cubicBezTo>
                    <a:pt x="12363" y="4003"/>
                    <a:pt x="12363" y="4003"/>
                    <a:pt x="12363" y="4003"/>
                  </a:cubicBezTo>
                  <a:cubicBezTo>
                    <a:pt x="13960" y="4003"/>
                    <a:pt x="13960" y="4003"/>
                    <a:pt x="13960" y="4003"/>
                  </a:cubicBezTo>
                  <a:cubicBezTo>
                    <a:pt x="13960" y="1983"/>
                    <a:pt x="13960" y="1983"/>
                    <a:pt x="13960" y="1983"/>
                  </a:cubicBezTo>
                  <a:lnTo>
                    <a:pt x="12363" y="1983"/>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88" name="Shape 3979">
              <a:extLst>
                <a:ext uri="{FF2B5EF4-FFF2-40B4-BE49-F238E27FC236}">
                  <a16:creationId xmlns:a16="http://schemas.microsoft.com/office/drawing/2014/main" id="{14366680-4671-44E2-BF0A-37726B7AC71F}"/>
                </a:ext>
              </a:extLst>
            </p:cNvPr>
            <p:cNvSpPr/>
            <p:nvPr/>
          </p:nvSpPr>
          <p:spPr>
            <a:xfrm>
              <a:off x="7214167" y="4363835"/>
              <a:ext cx="254544" cy="2437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1600" y="0"/>
                    <a:pt x="21600" y="0"/>
                    <a:pt x="21600" y="0"/>
                  </a:cubicBezTo>
                  <a:cubicBezTo>
                    <a:pt x="21600" y="21600"/>
                    <a:pt x="21600" y="21600"/>
                    <a:pt x="21600" y="21600"/>
                  </a:cubicBezTo>
                  <a:cubicBezTo>
                    <a:pt x="0" y="21600"/>
                    <a:pt x="0" y="21600"/>
                    <a:pt x="0" y="21600"/>
                  </a:cubicBezTo>
                  <a:lnTo>
                    <a:pt x="0" y="0"/>
                  </a:lnTo>
                  <a:close/>
                  <a:moveTo>
                    <a:pt x="20745" y="14346"/>
                  </a:moveTo>
                  <a:cubicBezTo>
                    <a:pt x="20745" y="892"/>
                    <a:pt x="20745" y="892"/>
                    <a:pt x="20745" y="892"/>
                  </a:cubicBezTo>
                  <a:cubicBezTo>
                    <a:pt x="855" y="892"/>
                    <a:pt x="855" y="892"/>
                    <a:pt x="855" y="892"/>
                  </a:cubicBezTo>
                  <a:cubicBezTo>
                    <a:pt x="855" y="12279"/>
                    <a:pt x="855" y="12279"/>
                    <a:pt x="855" y="12279"/>
                  </a:cubicBezTo>
                  <a:cubicBezTo>
                    <a:pt x="6915" y="5674"/>
                    <a:pt x="6915" y="5674"/>
                    <a:pt x="6915" y="5674"/>
                  </a:cubicBezTo>
                  <a:cubicBezTo>
                    <a:pt x="12976" y="11955"/>
                    <a:pt x="12976" y="11955"/>
                    <a:pt x="12976" y="11955"/>
                  </a:cubicBezTo>
                  <a:cubicBezTo>
                    <a:pt x="16006" y="9280"/>
                    <a:pt x="16006" y="9280"/>
                    <a:pt x="16006" y="9280"/>
                  </a:cubicBezTo>
                  <a:lnTo>
                    <a:pt x="20745" y="14346"/>
                  </a:lnTo>
                  <a:close/>
                  <a:moveTo>
                    <a:pt x="855" y="13617"/>
                  </a:moveTo>
                  <a:cubicBezTo>
                    <a:pt x="855" y="15278"/>
                    <a:pt x="855" y="15278"/>
                    <a:pt x="855" y="15278"/>
                  </a:cubicBezTo>
                  <a:cubicBezTo>
                    <a:pt x="20435" y="15278"/>
                    <a:pt x="20435" y="15278"/>
                    <a:pt x="20435" y="15278"/>
                  </a:cubicBezTo>
                  <a:cubicBezTo>
                    <a:pt x="15928" y="10537"/>
                    <a:pt x="15928" y="10537"/>
                    <a:pt x="15928" y="10537"/>
                  </a:cubicBezTo>
                  <a:cubicBezTo>
                    <a:pt x="12898" y="13211"/>
                    <a:pt x="12898" y="13211"/>
                    <a:pt x="12898" y="13211"/>
                  </a:cubicBezTo>
                  <a:cubicBezTo>
                    <a:pt x="6915" y="6930"/>
                    <a:pt x="6915" y="6930"/>
                    <a:pt x="6915" y="6930"/>
                  </a:cubicBezTo>
                  <a:lnTo>
                    <a:pt x="855" y="13617"/>
                  </a:lnTo>
                  <a:close/>
                  <a:moveTo>
                    <a:pt x="20745" y="20708"/>
                  </a:moveTo>
                  <a:cubicBezTo>
                    <a:pt x="20745" y="16170"/>
                    <a:pt x="20745" y="16170"/>
                    <a:pt x="20745" y="16170"/>
                  </a:cubicBezTo>
                  <a:cubicBezTo>
                    <a:pt x="855" y="16170"/>
                    <a:pt x="855" y="16170"/>
                    <a:pt x="855" y="16170"/>
                  </a:cubicBezTo>
                  <a:cubicBezTo>
                    <a:pt x="855" y="20708"/>
                    <a:pt x="855" y="20708"/>
                    <a:pt x="855" y="20708"/>
                  </a:cubicBezTo>
                  <a:lnTo>
                    <a:pt x="20745" y="20708"/>
                  </a:lnTo>
                  <a:close/>
                  <a:moveTo>
                    <a:pt x="15967" y="7214"/>
                  </a:moveTo>
                  <a:cubicBezTo>
                    <a:pt x="15656" y="7214"/>
                    <a:pt x="15384" y="7173"/>
                    <a:pt x="15112" y="7011"/>
                  </a:cubicBezTo>
                  <a:cubicBezTo>
                    <a:pt x="14840" y="6889"/>
                    <a:pt x="14607" y="6727"/>
                    <a:pt x="14413" y="6525"/>
                  </a:cubicBezTo>
                  <a:cubicBezTo>
                    <a:pt x="14219" y="6362"/>
                    <a:pt x="14102" y="6119"/>
                    <a:pt x="13986" y="5836"/>
                  </a:cubicBezTo>
                  <a:cubicBezTo>
                    <a:pt x="13869" y="5552"/>
                    <a:pt x="13791" y="5268"/>
                    <a:pt x="13791" y="4944"/>
                  </a:cubicBezTo>
                  <a:cubicBezTo>
                    <a:pt x="13791" y="4620"/>
                    <a:pt x="13869" y="4336"/>
                    <a:pt x="13986" y="4093"/>
                  </a:cubicBezTo>
                  <a:cubicBezTo>
                    <a:pt x="14102" y="3809"/>
                    <a:pt x="14219" y="3566"/>
                    <a:pt x="14413" y="3364"/>
                  </a:cubicBezTo>
                  <a:cubicBezTo>
                    <a:pt x="14607" y="3161"/>
                    <a:pt x="14840" y="2999"/>
                    <a:pt x="15112" y="2877"/>
                  </a:cubicBezTo>
                  <a:cubicBezTo>
                    <a:pt x="15384" y="2756"/>
                    <a:pt x="15656" y="2675"/>
                    <a:pt x="15967" y="2675"/>
                  </a:cubicBezTo>
                  <a:cubicBezTo>
                    <a:pt x="16278" y="2675"/>
                    <a:pt x="16550" y="2756"/>
                    <a:pt x="16822" y="2877"/>
                  </a:cubicBezTo>
                  <a:cubicBezTo>
                    <a:pt x="17055" y="2999"/>
                    <a:pt x="17288" y="3161"/>
                    <a:pt x="17482" y="3364"/>
                  </a:cubicBezTo>
                  <a:cubicBezTo>
                    <a:pt x="17676" y="3566"/>
                    <a:pt x="17832" y="3809"/>
                    <a:pt x="17948" y="4093"/>
                  </a:cubicBezTo>
                  <a:cubicBezTo>
                    <a:pt x="18065" y="4336"/>
                    <a:pt x="18104" y="4620"/>
                    <a:pt x="18104" y="4944"/>
                  </a:cubicBezTo>
                  <a:cubicBezTo>
                    <a:pt x="18104" y="5268"/>
                    <a:pt x="18065" y="5552"/>
                    <a:pt x="17948" y="5836"/>
                  </a:cubicBezTo>
                  <a:cubicBezTo>
                    <a:pt x="17832" y="6119"/>
                    <a:pt x="17676" y="6362"/>
                    <a:pt x="17482" y="6525"/>
                  </a:cubicBezTo>
                  <a:cubicBezTo>
                    <a:pt x="17288" y="6727"/>
                    <a:pt x="17055" y="6889"/>
                    <a:pt x="16822" y="7011"/>
                  </a:cubicBezTo>
                  <a:cubicBezTo>
                    <a:pt x="16550" y="7173"/>
                    <a:pt x="16278" y="7214"/>
                    <a:pt x="15967" y="7214"/>
                  </a:cubicBezTo>
                  <a:close/>
                  <a:moveTo>
                    <a:pt x="15967" y="3566"/>
                  </a:moveTo>
                  <a:cubicBezTo>
                    <a:pt x="15773" y="3566"/>
                    <a:pt x="15578" y="3607"/>
                    <a:pt x="15423" y="3688"/>
                  </a:cubicBezTo>
                  <a:cubicBezTo>
                    <a:pt x="15306" y="3769"/>
                    <a:pt x="15151" y="3850"/>
                    <a:pt x="14996" y="4012"/>
                  </a:cubicBezTo>
                  <a:cubicBezTo>
                    <a:pt x="14918" y="4093"/>
                    <a:pt x="14840" y="4255"/>
                    <a:pt x="14763" y="4417"/>
                  </a:cubicBezTo>
                  <a:cubicBezTo>
                    <a:pt x="14685" y="4579"/>
                    <a:pt x="14646" y="4782"/>
                    <a:pt x="14646" y="4944"/>
                  </a:cubicBezTo>
                  <a:cubicBezTo>
                    <a:pt x="14646" y="5147"/>
                    <a:pt x="14685" y="5349"/>
                    <a:pt x="14763" y="5511"/>
                  </a:cubicBezTo>
                  <a:cubicBezTo>
                    <a:pt x="14840" y="5674"/>
                    <a:pt x="14918" y="5795"/>
                    <a:pt x="14996" y="5876"/>
                  </a:cubicBezTo>
                  <a:cubicBezTo>
                    <a:pt x="15151" y="6038"/>
                    <a:pt x="15306" y="6160"/>
                    <a:pt x="15423" y="6200"/>
                  </a:cubicBezTo>
                  <a:cubicBezTo>
                    <a:pt x="15578" y="6281"/>
                    <a:pt x="15773" y="6322"/>
                    <a:pt x="15967" y="6322"/>
                  </a:cubicBezTo>
                  <a:cubicBezTo>
                    <a:pt x="16122" y="6322"/>
                    <a:pt x="16317" y="6281"/>
                    <a:pt x="16472" y="6200"/>
                  </a:cubicBezTo>
                  <a:cubicBezTo>
                    <a:pt x="16627" y="6160"/>
                    <a:pt x="16783" y="6038"/>
                    <a:pt x="16899" y="5876"/>
                  </a:cubicBezTo>
                  <a:cubicBezTo>
                    <a:pt x="16977" y="5795"/>
                    <a:pt x="17055" y="5674"/>
                    <a:pt x="17132" y="5511"/>
                  </a:cubicBezTo>
                  <a:cubicBezTo>
                    <a:pt x="17210" y="5349"/>
                    <a:pt x="17249" y="5147"/>
                    <a:pt x="17249" y="4944"/>
                  </a:cubicBezTo>
                  <a:cubicBezTo>
                    <a:pt x="17249" y="4782"/>
                    <a:pt x="17210" y="4579"/>
                    <a:pt x="17132" y="4417"/>
                  </a:cubicBezTo>
                  <a:cubicBezTo>
                    <a:pt x="17055" y="4255"/>
                    <a:pt x="16977" y="4093"/>
                    <a:pt x="16899" y="4012"/>
                  </a:cubicBezTo>
                  <a:cubicBezTo>
                    <a:pt x="16783" y="3850"/>
                    <a:pt x="16627" y="3769"/>
                    <a:pt x="16472" y="3688"/>
                  </a:cubicBezTo>
                  <a:cubicBezTo>
                    <a:pt x="16317" y="3607"/>
                    <a:pt x="16122" y="3566"/>
                    <a:pt x="15967" y="3566"/>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89" name="Shape 3980">
              <a:extLst>
                <a:ext uri="{FF2B5EF4-FFF2-40B4-BE49-F238E27FC236}">
                  <a16:creationId xmlns:a16="http://schemas.microsoft.com/office/drawing/2014/main" id="{69A09501-49B7-4519-81C1-6E65639511FF}"/>
                </a:ext>
              </a:extLst>
            </p:cNvPr>
            <p:cNvSpPr/>
            <p:nvPr/>
          </p:nvSpPr>
          <p:spPr>
            <a:xfrm>
              <a:off x="7819759" y="4348299"/>
              <a:ext cx="290395" cy="274859"/>
            </a:xfrm>
            <a:custGeom>
              <a:avLst/>
              <a:gdLst/>
              <a:ahLst/>
              <a:cxnLst>
                <a:cxn ang="0">
                  <a:pos x="wd2" y="hd2"/>
                </a:cxn>
                <a:cxn ang="5400000">
                  <a:pos x="wd2" y="hd2"/>
                </a:cxn>
                <a:cxn ang="10800000">
                  <a:pos x="wd2" y="hd2"/>
                </a:cxn>
                <a:cxn ang="16200000">
                  <a:pos x="wd2" y="hd2"/>
                </a:cxn>
              </a:cxnLst>
              <a:rect l="0" t="0" r="r" b="b"/>
              <a:pathLst>
                <a:path w="21600" h="21600" extrusionOk="0">
                  <a:moveTo>
                    <a:pt x="19664" y="9972"/>
                  </a:moveTo>
                  <a:cubicBezTo>
                    <a:pt x="19902" y="9972"/>
                    <a:pt x="20140" y="10044"/>
                    <a:pt x="20377" y="10152"/>
                  </a:cubicBezTo>
                  <a:cubicBezTo>
                    <a:pt x="20615" y="10260"/>
                    <a:pt x="20785" y="10404"/>
                    <a:pt x="20955" y="10548"/>
                  </a:cubicBezTo>
                  <a:cubicBezTo>
                    <a:pt x="21125" y="10728"/>
                    <a:pt x="21260" y="10944"/>
                    <a:pt x="21396" y="11196"/>
                  </a:cubicBezTo>
                  <a:cubicBezTo>
                    <a:pt x="21498" y="11412"/>
                    <a:pt x="21566" y="11664"/>
                    <a:pt x="21600" y="11952"/>
                  </a:cubicBezTo>
                  <a:cubicBezTo>
                    <a:pt x="21600" y="13212"/>
                    <a:pt x="21600" y="13212"/>
                    <a:pt x="21600" y="13212"/>
                  </a:cubicBezTo>
                  <a:cubicBezTo>
                    <a:pt x="21600" y="13500"/>
                    <a:pt x="21566" y="13752"/>
                    <a:pt x="21464" y="14004"/>
                  </a:cubicBezTo>
                  <a:cubicBezTo>
                    <a:pt x="21362" y="14220"/>
                    <a:pt x="21226" y="14436"/>
                    <a:pt x="21091" y="14616"/>
                  </a:cubicBezTo>
                  <a:cubicBezTo>
                    <a:pt x="20887" y="14796"/>
                    <a:pt x="20717" y="14904"/>
                    <a:pt x="20479" y="15012"/>
                  </a:cubicBezTo>
                  <a:cubicBezTo>
                    <a:pt x="20275" y="15120"/>
                    <a:pt x="20004" y="15192"/>
                    <a:pt x="19766" y="15192"/>
                  </a:cubicBezTo>
                  <a:cubicBezTo>
                    <a:pt x="19019" y="15192"/>
                    <a:pt x="19019" y="15192"/>
                    <a:pt x="19019" y="15192"/>
                  </a:cubicBezTo>
                  <a:cubicBezTo>
                    <a:pt x="18849" y="15480"/>
                    <a:pt x="18713" y="15732"/>
                    <a:pt x="18543" y="15948"/>
                  </a:cubicBezTo>
                  <a:cubicBezTo>
                    <a:pt x="18374" y="16200"/>
                    <a:pt x="18204" y="16452"/>
                    <a:pt x="18000" y="16704"/>
                  </a:cubicBezTo>
                  <a:cubicBezTo>
                    <a:pt x="17762" y="16920"/>
                    <a:pt x="17558" y="17136"/>
                    <a:pt x="17355" y="17316"/>
                  </a:cubicBezTo>
                  <a:cubicBezTo>
                    <a:pt x="17117" y="17532"/>
                    <a:pt x="16879" y="17712"/>
                    <a:pt x="16608" y="17892"/>
                  </a:cubicBezTo>
                  <a:cubicBezTo>
                    <a:pt x="16879" y="18504"/>
                    <a:pt x="16879" y="18504"/>
                    <a:pt x="16879" y="18504"/>
                  </a:cubicBezTo>
                  <a:cubicBezTo>
                    <a:pt x="16981" y="18720"/>
                    <a:pt x="17049" y="18972"/>
                    <a:pt x="17049" y="19188"/>
                  </a:cubicBezTo>
                  <a:cubicBezTo>
                    <a:pt x="17049" y="19440"/>
                    <a:pt x="17015" y="19656"/>
                    <a:pt x="16981" y="19872"/>
                  </a:cubicBezTo>
                  <a:cubicBezTo>
                    <a:pt x="16879" y="20088"/>
                    <a:pt x="16777" y="20304"/>
                    <a:pt x="16608" y="20448"/>
                  </a:cubicBezTo>
                  <a:cubicBezTo>
                    <a:pt x="16472" y="20628"/>
                    <a:pt x="16302" y="20772"/>
                    <a:pt x="16098" y="20916"/>
                  </a:cubicBezTo>
                  <a:cubicBezTo>
                    <a:pt x="15113" y="21420"/>
                    <a:pt x="15113" y="21420"/>
                    <a:pt x="15113" y="21420"/>
                  </a:cubicBezTo>
                  <a:cubicBezTo>
                    <a:pt x="14977" y="21528"/>
                    <a:pt x="14875" y="21564"/>
                    <a:pt x="14774" y="21600"/>
                  </a:cubicBezTo>
                  <a:cubicBezTo>
                    <a:pt x="14638" y="21600"/>
                    <a:pt x="14502" y="21600"/>
                    <a:pt x="14366" y="21600"/>
                  </a:cubicBezTo>
                  <a:cubicBezTo>
                    <a:pt x="14196" y="21600"/>
                    <a:pt x="14060" y="21600"/>
                    <a:pt x="13891" y="21528"/>
                  </a:cubicBezTo>
                  <a:cubicBezTo>
                    <a:pt x="13721" y="21492"/>
                    <a:pt x="13585" y="21456"/>
                    <a:pt x="13483" y="21384"/>
                  </a:cubicBezTo>
                  <a:cubicBezTo>
                    <a:pt x="13313" y="21276"/>
                    <a:pt x="13211" y="21168"/>
                    <a:pt x="13109" y="21060"/>
                  </a:cubicBezTo>
                  <a:cubicBezTo>
                    <a:pt x="13008" y="20916"/>
                    <a:pt x="12906" y="20772"/>
                    <a:pt x="12804" y="20628"/>
                  </a:cubicBezTo>
                  <a:cubicBezTo>
                    <a:pt x="12362" y="19656"/>
                    <a:pt x="12362" y="19656"/>
                    <a:pt x="12362" y="19656"/>
                  </a:cubicBezTo>
                  <a:cubicBezTo>
                    <a:pt x="12260" y="19656"/>
                    <a:pt x="12125" y="19656"/>
                    <a:pt x="11989" y="19656"/>
                  </a:cubicBezTo>
                  <a:cubicBezTo>
                    <a:pt x="11853" y="19692"/>
                    <a:pt x="11751" y="19692"/>
                    <a:pt x="11615" y="19728"/>
                  </a:cubicBezTo>
                  <a:cubicBezTo>
                    <a:pt x="11479" y="19728"/>
                    <a:pt x="11343" y="19728"/>
                    <a:pt x="11208" y="19728"/>
                  </a:cubicBezTo>
                  <a:cubicBezTo>
                    <a:pt x="11072" y="19728"/>
                    <a:pt x="10936" y="19728"/>
                    <a:pt x="10834" y="19728"/>
                  </a:cubicBezTo>
                  <a:cubicBezTo>
                    <a:pt x="10630" y="19728"/>
                    <a:pt x="10392" y="19728"/>
                    <a:pt x="10189" y="19728"/>
                  </a:cubicBezTo>
                  <a:cubicBezTo>
                    <a:pt x="9985" y="19692"/>
                    <a:pt x="9815" y="19692"/>
                    <a:pt x="9611" y="19656"/>
                  </a:cubicBezTo>
                  <a:cubicBezTo>
                    <a:pt x="9408" y="19656"/>
                    <a:pt x="9238" y="19620"/>
                    <a:pt x="9034" y="19584"/>
                  </a:cubicBezTo>
                  <a:cubicBezTo>
                    <a:pt x="8830" y="19512"/>
                    <a:pt x="8660" y="19476"/>
                    <a:pt x="8491" y="19440"/>
                  </a:cubicBezTo>
                  <a:cubicBezTo>
                    <a:pt x="8151" y="20376"/>
                    <a:pt x="8151" y="20376"/>
                    <a:pt x="8151" y="20376"/>
                  </a:cubicBezTo>
                  <a:cubicBezTo>
                    <a:pt x="8117" y="20592"/>
                    <a:pt x="8015" y="20736"/>
                    <a:pt x="7913" y="20880"/>
                  </a:cubicBezTo>
                  <a:cubicBezTo>
                    <a:pt x="7777" y="21024"/>
                    <a:pt x="7675" y="21132"/>
                    <a:pt x="7540" y="21240"/>
                  </a:cubicBezTo>
                  <a:cubicBezTo>
                    <a:pt x="7404" y="21348"/>
                    <a:pt x="7234" y="21456"/>
                    <a:pt x="7098" y="21492"/>
                  </a:cubicBezTo>
                  <a:cubicBezTo>
                    <a:pt x="6928" y="21528"/>
                    <a:pt x="6725" y="21564"/>
                    <a:pt x="6521" y="21564"/>
                  </a:cubicBezTo>
                  <a:cubicBezTo>
                    <a:pt x="6453" y="21564"/>
                    <a:pt x="6351" y="21564"/>
                    <a:pt x="6283" y="21528"/>
                  </a:cubicBezTo>
                  <a:cubicBezTo>
                    <a:pt x="6181" y="21528"/>
                    <a:pt x="6079" y="21492"/>
                    <a:pt x="6011" y="21456"/>
                  </a:cubicBezTo>
                  <a:cubicBezTo>
                    <a:pt x="4925" y="21060"/>
                    <a:pt x="4925" y="21060"/>
                    <a:pt x="4925" y="21060"/>
                  </a:cubicBezTo>
                  <a:cubicBezTo>
                    <a:pt x="4687" y="20988"/>
                    <a:pt x="4517" y="20880"/>
                    <a:pt x="4347" y="20736"/>
                  </a:cubicBezTo>
                  <a:cubicBezTo>
                    <a:pt x="4177" y="20556"/>
                    <a:pt x="4042" y="20376"/>
                    <a:pt x="3974" y="20160"/>
                  </a:cubicBezTo>
                  <a:cubicBezTo>
                    <a:pt x="3838" y="19980"/>
                    <a:pt x="3770" y="19764"/>
                    <a:pt x="3770" y="19512"/>
                  </a:cubicBezTo>
                  <a:cubicBezTo>
                    <a:pt x="3736" y="19260"/>
                    <a:pt x="3804" y="19008"/>
                    <a:pt x="3872" y="18792"/>
                  </a:cubicBezTo>
                  <a:cubicBezTo>
                    <a:pt x="4313" y="17388"/>
                    <a:pt x="4313" y="17388"/>
                    <a:pt x="4313" y="17388"/>
                  </a:cubicBezTo>
                  <a:cubicBezTo>
                    <a:pt x="3940" y="17064"/>
                    <a:pt x="3600" y="16668"/>
                    <a:pt x="3294" y="16308"/>
                  </a:cubicBezTo>
                  <a:cubicBezTo>
                    <a:pt x="3023" y="15912"/>
                    <a:pt x="2751" y="15480"/>
                    <a:pt x="2547" y="15012"/>
                  </a:cubicBezTo>
                  <a:cubicBezTo>
                    <a:pt x="2309" y="14580"/>
                    <a:pt x="2140" y="14112"/>
                    <a:pt x="2038" y="13644"/>
                  </a:cubicBezTo>
                  <a:cubicBezTo>
                    <a:pt x="1936" y="13176"/>
                    <a:pt x="1902" y="12708"/>
                    <a:pt x="1902" y="12204"/>
                  </a:cubicBezTo>
                  <a:cubicBezTo>
                    <a:pt x="1902" y="12024"/>
                    <a:pt x="1902" y="11880"/>
                    <a:pt x="1902" y="11772"/>
                  </a:cubicBezTo>
                  <a:cubicBezTo>
                    <a:pt x="1902" y="11628"/>
                    <a:pt x="1902" y="11520"/>
                    <a:pt x="1936" y="11340"/>
                  </a:cubicBezTo>
                  <a:cubicBezTo>
                    <a:pt x="1936" y="11232"/>
                    <a:pt x="1936" y="11088"/>
                    <a:pt x="1970" y="10980"/>
                  </a:cubicBezTo>
                  <a:cubicBezTo>
                    <a:pt x="2004" y="10836"/>
                    <a:pt x="2038" y="10728"/>
                    <a:pt x="2072" y="10584"/>
                  </a:cubicBezTo>
                  <a:cubicBezTo>
                    <a:pt x="1630" y="10404"/>
                    <a:pt x="1257" y="10188"/>
                    <a:pt x="985" y="9972"/>
                  </a:cubicBezTo>
                  <a:cubicBezTo>
                    <a:pt x="713" y="9720"/>
                    <a:pt x="475" y="9504"/>
                    <a:pt x="340" y="9288"/>
                  </a:cubicBezTo>
                  <a:cubicBezTo>
                    <a:pt x="204" y="9036"/>
                    <a:pt x="102" y="8784"/>
                    <a:pt x="68" y="8568"/>
                  </a:cubicBezTo>
                  <a:cubicBezTo>
                    <a:pt x="0" y="8352"/>
                    <a:pt x="0" y="8172"/>
                    <a:pt x="0" y="8028"/>
                  </a:cubicBezTo>
                  <a:cubicBezTo>
                    <a:pt x="0" y="7740"/>
                    <a:pt x="34" y="7452"/>
                    <a:pt x="136" y="7200"/>
                  </a:cubicBezTo>
                  <a:cubicBezTo>
                    <a:pt x="204" y="6948"/>
                    <a:pt x="340" y="6696"/>
                    <a:pt x="509" y="6480"/>
                  </a:cubicBezTo>
                  <a:cubicBezTo>
                    <a:pt x="679" y="6264"/>
                    <a:pt x="849" y="6048"/>
                    <a:pt x="1053" y="5868"/>
                  </a:cubicBezTo>
                  <a:cubicBezTo>
                    <a:pt x="1257" y="5724"/>
                    <a:pt x="1460" y="5580"/>
                    <a:pt x="1698" y="5544"/>
                  </a:cubicBezTo>
                  <a:cubicBezTo>
                    <a:pt x="1936" y="6300"/>
                    <a:pt x="1936" y="6300"/>
                    <a:pt x="1936" y="6300"/>
                  </a:cubicBezTo>
                  <a:cubicBezTo>
                    <a:pt x="1800" y="6336"/>
                    <a:pt x="1698" y="6444"/>
                    <a:pt x="1528" y="6552"/>
                  </a:cubicBezTo>
                  <a:cubicBezTo>
                    <a:pt x="1392" y="6660"/>
                    <a:pt x="1257" y="6804"/>
                    <a:pt x="1121" y="6984"/>
                  </a:cubicBezTo>
                  <a:cubicBezTo>
                    <a:pt x="1019" y="7128"/>
                    <a:pt x="917" y="7308"/>
                    <a:pt x="849" y="7488"/>
                  </a:cubicBezTo>
                  <a:cubicBezTo>
                    <a:pt x="781" y="7704"/>
                    <a:pt x="747" y="7884"/>
                    <a:pt x="747" y="8100"/>
                  </a:cubicBezTo>
                  <a:cubicBezTo>
                    <a:pt x="747" y="8316"/>
                    <a:pt x="781" y="8496"/>
                    <a:pt x="849" y="8640"/>
                  </a:cubicBezTo>
                  <a:cubicBezTo>
                    <a:pt x="917" y="8820"/>
                    <a:pt x="1019" y="8964"/>
                    <a:pt x="1121" y="9108"/>
                  </a:cubicBezTo>
                  <a:cubicBezTo>
                    <a:pt x="1291" y="9252"/>
                    <a:pt x="1460" y="9396"/>
                    <a:pt x="1630" y="9504"/>
                  </a:cubicBezTo>
                  <a:cubicBezTo>
                    <a:pt x="1834" y="9648"/>
                    <a:pt x="2072" y="9756"/>
                    <a:pt x="2343" y="9864"/>
                  </a:cubicBezTo>
                  <a:cubicBezTo>
                    <a:pt x="2479" y="9468"/>
                    <a:pt x="2649" y="9108"/>
                    <a:pt x="2887" y="8784"/>
                  </a:cubicBezTo>
                  <a:cubicBezTo>
                    <a:pt x="3091" y="8424"/>
                    <a:pt x="3362" y="8100"/>
                    <a:pt x="3600" y="7776"/>
                  </a:cubicBezTo>
                  <a:cubicBezTo>
                    <a:pt x="3872" y="7488"/>
                    <a:pt x="4177" y="7164"/>
                    <a:pt x="4483" y="6876"/>
                  </a:cubicBezTo>
                  <a:cubicBezTo>
                    <a:pt x="4823" y="6624"/>
                    <a:pt x="5162" y="6372"/>
                    <a:pt x="5502" y="6156"/>
                  </a:cubicBezTo>
                  <a:cubicBezTo>
                    <a:pt x="5366" y="5976"/>
                    <a:pt x="5230" y="5796"/>
                    <a:pt x="5094" y="5616"/>
                  </a:cubicBezTo>
                  <a:cubicBezTo>
                    <a:pt x="4958" y="5400"/>
                    <a:pt x="4857" y="5184"/>
                    <a:pt x="4755" y="4968"/>
                  </a:cubicBezTo>
                  <a:cubicBezTo>
                    <a:pt x="4687" y="4752"/>
                    <a:pt x="4653" y="4536"/>
                    <a:pt x="4585" y="4284"/>
                  </a:cubicBezTo>
                  <a:cubicBezTo>
                    <a:pt x="4517" y="4068"/>
                    <a:pt x="4483" y="3816"/>
                    <a:pt x="4483" y="3564"/>
                  </a:cubicBezTo>
                  <a:cubicBezTo>
                    <a:pt x="4483" y="3060"/>
                    <a:pt x="4585" y="2592"/>
                    <a:pt x="4755" y="2160"/>
                  </a:cubicBezTo>
                  <a:cubicBezTo>
                    <a:pt x="4925" y="1728"/>
                    <a:pt x="5196" y="1332"/>
                    <a:pt x="5502" y="1044"/>
                  </a:cubicBezTo>
                  <a:cubicBezTo>
                    <a:pt x="5808" y="720"/>
                    <a:pt x="6147" y="468"/>
                    <a:pt x="6589" y="288"/>
                  </a:cubicBezTo>
                  <a:cubicBezTo>
                    <a:pt x="6996" y="108"/>
                    <a:pt x="7438" y="0"/>
                    <a:pt x="7913" y="0"/>
                  </a:cubicBezTo>
                  <a:cubicBezTo>
                    <a:pt x="8389" y="0"/>
                    <a:pt x="8830" y="108"/>
                    <a:pt x="9238" y="288"/>
                  </a:cubicBezTo>
                  <a:cubicBezTo>
                    <a:pt x="9645" y="468"/>
                    <a:pt x="10019" y="720"/>
                    <a:pt x="10325" y="1044"/>
                  </a:cubicBezTo>
                  <a:cubicBezTo>
                    <a:pt x="10630" y="1332"/>
                    <a:pt x="10868" y="1728"/>
                    <a:pt x="11038" y="2160"/>
                  </a:cubicBezTo>
                  <a:cubicBezTo>
                    <a:pt x="11208" y="2592"/>
                    <a:pt x="11309" y="3060"/>
                    <a:pt x="11309" y="3564"/>
                  </a:cubicBezTo>
                  <a:cubicBezTo>
                    <a:pt x="11309" y="3780"/>
                    <a:pt x="11275" y="3996"/>
                    <a:pt x="11275" y="4140"/>
                  </a:cubicBezTo>
                  <a:cubicBezTo>
                    <a:pt x="11242" y="4320"/>
                    <a:pt x="11208" y="4500"/>
                    <a:pt x="11174" y="4644"/>
                  </a:cubicBezTo>
                  <a:cubicBezTo>
                    <a:pt x="11275" y="4680"/>
                    <a:pt x="11411" y="4680"/>
                    <a:pt x="11547" y="4680"/>
                  </a:cubicBezTo>
                  <a:cubicBezTo>
                    <a:pt x="11683" y="4680"/>
                    <a:pt x="11819" y="4716"/>
                    <a:pt x="11955" y="4752"/>
                  </a:cubicBezTo>
                  <a:cubicBezTo>
                    <a:pt x="12091" y="4752"/>
                    <a:pt x="12226" y="4752"/>
                    <a:pt x="12362" y="4788"/>
                  </a:cubicBezTo>
                  <a:cubicBezTo>
                    <a:pt x="12464" y="4824"/>
                    <a:pt x="12600" y="4860"/>
                    <a:pt x="12736" y="4860"/>
                  </a:cubicBezTo>
                  <a:cubicBezTo>
                    <a:pt x="12940" y="4500"/>
                    <a:pt x="13177" y="4176"/>
                    <a:pt x="13449" y="3852"/>
                  </a:cubicBezTo>
                  <a:cubicBezTo>
                    <a:pt x="13721" y="3564"/>
                    <a:pt x="14060" y="3312"/>
                    <a:pt x="14400" y="3096"/>
                  </a:cubicBezTo>
                  <a:cubicBezTo>
                    <a:pt x="14740" y="2844"/>
                    <a:pt x="15079" y="2628"/>
                    <a:pt x="15453" y="2484"/>
                  </a:cubicBezTo>
                  <a:cubicBezTo>
                    <a:pt x="15860" y="2340"/>
                    <a:pt x="16234" y="2232"/>
                    <a:pt x="16608" y="2196"/>
                  </a:cubicBezTo>
                  <a:cubicBezTo>
                    <a:pt x="16540" y="2520"/>
                    <a:pt x="16438" y="2808"/>
                    <a:pt x="16370" y="3060"/>
                  </a:cubicBezTo>
                  <a:cubicBezTo>
                    <a:pt x="16302" y="3348"/>
                    <a:pt x="16234" y="3600"/>
                    <a:pt x="16166" y="3888"/>
                  </a:cubicBezTo>
                  <a:cubicBezTo>
                    <a:pt x="16098" y="4176"/>
                    <a:pt x="16064" y="4500"/>
                    <a:pt x="16064" y="4824"/>
                  </a:cubicBezTo>
                  <a:cubicBezTo>
                    <a:pt x="16030" y="5184"/>
                    <a:pt x="16030" y="5616"/>
                    <a:pt x="16030" y="6156"/>
                  </a:cubicBezTo>
                  <a:cubicBezTo>
                    <a:pt x="16404" y="6408"/>
                    <a:pt x="16743" y="6660"/>
                    <a:pt x="17083" y="6948"/>
                  </a:cubicBezTo>
                  <a:cubicBezTo>
                    <a:pt x="17423" y="7236"/>
                    <a:pt x="17728" y="7524"/>
                    <a:pt x="18000" y="7848"/>
                  </a:cubicBezTo>
                  <a:cubicBezTo>
                    <a:pt x="18238" y="8136"/>
                    <a:pt x="18475" y="8496"/>
                    <a:pt x="18679" y="8856"/>
                  </a:cubicBezTo>
                  <a:cubicBezTo>
                    <a:pt x="18883" y="9216"/>
                    <a:pt x="19087" y="9576"/>
                    <a:pt x="19223" y="9972"/>
                  </a:cubicBezTo>
                  <a:lnTo>
                    <a:pt x="19664" y="9972"/>
                  </a:lnTo>
                  <a:close/>
                  <a:moveTo>
                    <a:pt x="20717" y="13212"/>
                  </a:moveTo>
                  <a:cubicBezTo>
                    <a:pt x="20717" y="11952"/>
                    <a:pt x="20717" y="11952"/>
                    <a:pt x="20717" y="11952"/>
                  </a:cubicBezTo>
                  <a:cubicBezTo>
                    <a:pt x="20717" y="11808"/>
                    <a:pt x="20683" y="11664"/>
                    <a:pt x="20649" y="11520"/>
                  </a:cubicBezTo>
                  <a:cubicBezTo>
                    <a:pt x="20581" y="11376"/>
                    <a:pt x="20513" y="11232"/>
                    <a:pt x="20411" y="11124"/>
                  </a:cubicBezTo>
                  <a:cubicBezTo>
                    <a:pt x="20343" y="11016"/>
                    <a:pt x="20208" y="10944"/>
                    <a:pt x="20072" y="10872"/>
                  </a:cubicBezTo>
                  <a:cubicBezTo>
                    <a:pt x="19970" y="10800"/>
                    <a:pt x="19800" y="10800"/>
                    <a:pt x="19664" y="10800"/>
                  </a:cubicBezTo>
                  <a:cubicBezTo>
                    <a:pt x="18679" y="10800"/>
                    <a:pt x="18679" y="10800"/>
                    <a:pt x="18679" y="10800"/>
                  </a:cubicBezTo>
                  <a:cubicBezTo>
                    <a:pt x="18509" y="10260"/>
                    <a:pt x="18509" y="10260"/>
                    <a:pt x="18509" y="10260"/>
                  </a:cubicBezTo>
                  <a:cubicBezTo>
                    <a:pt x="18408" y="9936"/>
                    <a:pt x="18238" y="9612"/>
                    <a:pt x="18068" y="9288"/>
                  </a:cubicBezTo>
                  <a:cubicBezTo>
                    <a:pt x="17864" y="8964"/>
                    <a:pt x="17626" y="8676"/>
                    <a:pt x="17355" y="8352"/>
                  </a:cubicBezTo>
                  <a:cubicBezTo>
                    <a:pt x="17117" y="8064"/>
                    <a:pt x="16879" y="7812"/>
                    <a:pt x="16574" y="7560"/>
                  </a:cubicBezTo>
                  <a:cubicBezTo>
                    <a:pt x="16268" y="7308"/>
                    <a:pt x="15962" y="7056"/>
                    <a:pt x="15589" y="6840"/>
                  </a:cubicBezTo>
                  <a:cubicBezTo>
                    <a:pt x="15249" y="6552"/>
                    <a:pt x="15249" y="6552"/>
                    <a:pt x="15249" y="6552"/>
                  </a:cubicBezTo>
                  <a:cubicBezTo>
                    <a:pt x="15249" y="6156"/>
                    <a:pt x="15249" y="6156"/>
                    <a:pt x="15249" y="6156"/>
                  </a:cubicBezTo>
                  <a:cubicBezTo>
                    <a:pt x="15249" y="5796"/>
                    <a:pt x="15249" y="5508"/>
                    <a:pt x="15249" y="5220"/>
                  </a:cubicBezTo>
                  <a:cubicBezTo>
                    <a:pt x="15283" y="4968"/>
                    <a:pt x="15317" y="4716"/>
                    <a:pt x="15317" y="4500"/>
                  </a:cubicBezTo>
                  <a:cubicBezTo>
                    <a:pt x="15317" y="4284"/>
                    <a:pt x="15351" y="4068"/>
                    <a:pt x="15385" y="3888"/>
                  </a:cubicBezTo>
                  <a:cubicBezTo>
                    <a:pt x="15419" y="3708"/>
                    <a:pt x="15453" y="3528"/>
                    <a:pt x="15521" y="3348"/>
                  </a:cubicBezTo>
                  <a:cubicBezTo>
                    <a:pt x="15283" y="3420"/>
                    <a:pt x="15045" y="3528"/>
                    <a:pt x="14842" y="3672"/>
                  </a:cubicBezTo>
                  <a:cubicBezTo>
                    <a:pt x="14638" y="3816"/>
                    <a:pt x="14434" y="3960"/>
                    <a:pt x="14264" y="4140"/>
                  </a:cubicBezTo>
                  <a:cubicBezTo>
                    <a:pt x="14094" y="4284"/>
                    <a:pt x="13925" y="4464"/>
                    <a:pt x="13789" y="4680"/>
                  </a:cubicBezTo>
                  <a:cubicBezTo>
                    <a:pt x="13653" y="4860"/>
                    <a:pt x="13517" y="5076"/>
                    <a:pt x="13381" y="5256"/>
                  </a:cubicBezTo>
                  <a:cubicBezTo>
                    <a:pt x="13109" y="5724"/>
                    <a:pt x="13109" y="5724"/>
                    <a:pt x="13109" y="5724"/>
                  </a:cubicBezTo>
                  <a:cubicBezTo>
                    <a:pt x="12600" y="5616"/>
                    <a:pt x="12600" y="5616"/>
                    <a:pt x="12600" y="5616"/>
                  </a:cubicBezTo>
                  <a:cubicBezTo>
                    <a:pt x="12430" y="5580"/>
                    <a:pt x="12294" y="5580"/>
                    <a:pt x="12125" y="5544"/>
                  </a:cubicBezTo>
                  <a:cubicBezTo>
                    <a:pt x="11955" y="5544"/>
                    <a:pt x="11819" y="5544"/>
                    <a:pt x="11649" y="5544"/>
                  </a:cubicBezTo>
                  <a:cubicBezTo>
                    <a:pt x="11513" y="5508"/>
                    <a:pt x="11343" y="5472"/>
                    <a:pt x="11208" y="5472"/>
                  </a:cubicBezTo>
                  <a:cubicBezTo>
                    <a:pt x="11038" y="5472"/>
                    <a:pt x="10868" y="5472"/>
                    <a:pt x="10732" y="5472"/>
                  </a:cubicBezTo>
                  <a:cubicBezTo>
                    <a:pt x="9611" y="5472"/>
                    <a:pt x="8558" y="5652"/>
                    <a:pt x="7608" y="6012"/>
                  </a:cubicBezTo>
                  <a:cubicBezTo>
                    <a:pt x="6623" y="6336"/>
                    <a:pt x="5774" y="6840"/>
                    <a:pt x="5026" y="7452"/>
                  </a:cubicBezTo>
                  <a:cubicBezTo>
                    <a:pt x="4279" y="8064"/>
                    <a:pt x="3702" y="8748"/>
                    <a:pt x="3294" y="9576"/>
                  </a:cubicBezTo>
                  <a:cubicBezTo>
                    <a:pt x="2853" y="10368"/>
                    <a:pt x="2649" y="11268"/>
                    <a:pt x="2649" y="12204"/>
                  </a:cubicBezTo>
                  <a:cubicBezTo>
                    <a:pt x="2649" y="12636"/>
                    <a:pt x="2683" y="13032"/>
                    <a:pt x="2785" y="13464"/>
                  </a:cubicBezTo>
                  <a:cubicBezTo>
                    <a:pt x="2853" y="13860"/>
                    <a:pt x="2989" y="14256"/>
                    <a:pt x="3158" y="14616"/>
                  </a:cubicBezTo>
                  <a:cubicBezTo>
                    <a:pt x="3362" y="15048"/>
                    <a:pt x="3600" y="15408"/>
                    <a:pt x="3872" y="15768"/>
                  </a:cubicBezTo>
                  <a:cubicBezTo>
                    <a:pt x="4143" y="16092"/>
                    <a:pt x="4449" y="16416"/>
                    <a:pt x="4823" y="16740"/>
                  </a:cubicBezTo>
                  <a:cubicBezTo>
                    <a:pt x="5264" y="17100"/>
                    <a:pt x="5264" y="17100"/>
                    <a:pt x="5264" y="17100"/>
                  </a:cubicBezTo>
                  <a:cubicBezTo>
                    <a:pt x="5026" y="17640"/>
                    <a:pt x="5026" y="17640"/>
                    <a:pt x="5026" y="17640"/>
                  </a:cubicBezTo>
                  <a:cubicBezTo>
                    <a:pt x="4585" y="19080"/>
                    <a:pt x="4585" y="19080"/>
                    <a:pt x="4585" y="19080"/>
                  </a:cubicBezTo>
                  <a:cubicBezTo>
                    <a:pt x="4551" y="19188"/>
                    <a:pt x="4551" y="19332"/>
                    <a:pt x="4551" y="19440"/>
                  </a:cubicBezTo>
                  <a:cubicBezTo>
                    <a:pt x="4551" y="19584"/>
                    <a:pt x="4585" y="19692"/>
                    <a:pt x="4619" y="19836"/>
                  </a:cubicBezTo>
                  <a:cubicBezTo>
                    <a:pt x="4687" y="19944"/>
                    <a:pt x="4755" y="20052"/>
                    <a:pt x="4857" y="20124"/>
                  </a:cubicBezTo>
                  <a:cubicBezTo>
                    <a:pt x="4925" y="20196"/>
                    <a:pt x="5026" y="20268"/>
                    <a:pt x="5162" y="20340"/>
                  </a:cubicBezTo>
                  <a:cubicBezTo>
                    <a:pt x="6215" y="20736"/>
                    <a:pt x="6215" y="20736"/>
                    <a:pt x="6215" y="20736"/>
                  </a:cubicBezTo>
                  <a:cubicBezTo>
                    <a:pt x="6249" y="20736"/>
                    <a:pt x="6283" y="20772"/>
                    <a:pt x="6351" y="20772"/>
                  </a:cubicBezTo>
                  <a:cubicBezTo>
                    <a:pt x="6419" y="20772"/>
                    <a:pt x="6487" y="20772"/>
                    <a:pt x="6521" y="20772"/>
                  </a:cubicBezTo>
                  <a:cubicBezTo>
                    <a:pt x="6725" y="20772"/>
                    <a:pt x="6928" y="20700"/>
                    <a:pt x="7098" y="20592"/>
                  </a:cubicBezTo>
                  <a:cubicBezTo>
                    <a:pt x="7234" y="20448"/>
                    <a:pt x="7370" y="20304"/>
                    <a:pt x="7404" y="20124"/>
                  </a:cubicBezTo>
                  <a:cubicBezTo>
                    <a:pt x="7709" y="19188"/>
                    <a:pt x="7709" y="19188"/>
                    <a:pt x="7709" y="19188"/>
                  </a:cubicBezTo>
                  <a:cubicBezTo>
                    <a:pt x="7913" y="18504"/>
                    <a:pt x="7913" y="18504"/>
                    <a:pt x="7913" y="18504"/>
                  </a:cubicBezTo>
                  <a:cubicBezTo>
                    <a:pt x="8558" y="18648"/>
                    <a:pt x="8558" y="18648"/>
                    <a:pt x="8558" y="18648"/>
                  </a:cubicBezTo>
                  <a:cubicBezTo>
                    <a:pt x="8728" y="18684"/>
                    <a:pt x="8932" y="18720"/>
                    <a:pt x="9102" y="18756"/>
                  </a:cubicBezTo>
                  <a:cubicBezTo>
                    <a:pt x="9272" y="18792"/>
                    <a:pt x="9442" y="18828"/>
                    <a:pt x="9611" y="18864"/>
                  </a:cubicBezTo>
                  <a:cubicBezTo>
                    <a:pt x="9849" y="18864"/>
                    <a:pt x="10019" y="18900"/>
                    <a:pt x="10189" y="18900"/>
                  </a:cubicBezTo>
                  <a:cubicBezTo>
                    <a:pt x="10392" y="18900"/>
                    <a:pt x="10562" y="18900"/>
                    <a:pt x="10732" y="18900"/>
                  </a:cubicBezTo>
                  <a:cubicBezTo>
                    <a:pt x="10970" y="18900"/>
                    <a:pt x="11208" y="18900"/>
                    <a:pt x="11445" y="18864"/>
                  </a:cubicBezTo>
                  <a:cubicBezTo>
                    <a:pt x="11683" y="18864"/>
                    <a:pt x="11921" y="18828"/>
                    <a:pt x="12192" y="18792"/>
                  </a:cubicBezTo>
                  <a:cubicBezTo>
                    <a:pt x="12736" y="18720"/>
                    <a:pt x="12736" y="18720"/>
                    <a:pt x="12736" y="18720"/>
                  </a:cubicBezTo>
                  <a:cubicBezTo>
                    <a:pt x="12974" y="19224"/>
                    <a:pt x="12974" y="19224"/>
                    <a:pt x="12974" y="19224"/>
                  </a:cubicBezTo>
                  <a:cubicBezTo>
                    <a:pt x="13415" y="20196"/>
                    <a:pt x="13415" y="20196"/>
                    <a:pt x="13415" y="20196"/>
                  </a:cubicBezTo>
                  <a:cubicBezTo>
                    <a:pt x="13517" y="20376"/>
                    <a:pt x="13653" y="20520"/>
                    <a:pt x="13789" y="20628"/>
                  </a:cubicBezTo>
                  <a:cubicBezTo>
                    <a:pt x="13925" y="20736"/>
                    <a:pt x="14094" y="20772"/>
                    <a:pt x="14264" y="20772"/>
                  </a:cubicBezTo>
                  <a:cubicBezTo>
                    <a:pt x="14366" y="20772"/>
                    <a:pt x="14434" y="20772"/>
                    <a:pt x="14502" y="20736"/>
                  </a:cubicBezTo>
                  <a:cubicBezTo>
                    <a:pt x="14604" y="20736"/>
                    <a:pt x="14638" y="20700"/>
                    <a:pt x="14706" y="20664"/>
                  </a:cubicBezTo>
                  <a:cubicBezTo>
                    <a:pt x="15691" y="20196"/>
                    <a:pt x="15691" y="20196"/>
                    <a:pt x="15691" y="20196"/>
                  </a:cubicBezTo>
                  <a:cubicBezTo>
                    <a:pt x="15792" y="20160"/>
                    <a:pt x="15894" y="20052"/>
                    <a:pt x="15996" y="19944"/>
                  </a:cubicBezTo>
                  <a:cubicBezTo>
                    <a:pt x="16098" y="19836"/>
                    <a:pt x="16132" y="19728"/>
                    <a:pt x="16166" y="19584"/>
                  </a:cubicBezTo>
                  <a:cubicBezTo>
                    <a:pt x="16234" y="19476"/>
                    <a:pt x="16268" y="19332"/>
                    <a:pt x="16234" y="19188"/>
                  </a:cubicBezTo>
                  <a:cubicBezTo>
                    <a:pt x="16234" y="19044"/>
                    <a:pt x="16200" y="18936"/>
                    <a:pt x="16132" y="18864"/>
                  </a:cubicBezTo>
                  <a:cubicBezTo>
                    <a:pt x="15860" y="18252"/>
                    <a:pt x="15860" y="18252"/>
                    <a:pt x="15860" y="18252"/>
                  </a:cubicBezTo>
                  <a:cubicBezTo>
                    <a:pt x="15555" y="17640"/>
                    <a:pt x="15555" y="17640"/>
                    <a:pt x="15555" y="17640"/>
                  </a:cubicBezTo>
                  <a:cubicBezTo>
                    <a:pt x="16098" y="17208"/>
                    <a:pt x="16098" y="17208"/>
                    <a:pt x="16098" y="17208"/>
                  </a:cubicBezTo>
                  <a:cubicBezTo>
                    <a:pt x="16336" y="17064"/>
                    <a:pt x="16540" y="16884"/>
                    <a:pt x="16743" y="16704"/>
                  </a:cubicBezTo>
                  <a:cubicBezTo>
                    <a:pt x="16947" y="16488"/>
                    <a:pt x="17151" y="16308"/>
                    <a:pt x="17321" y="16092"/>
                  </a:cubicBezTo>
                  <a:cubicBezTo>
                    <a:pt x="17491" y="15876"/>
                    <a:pt x="17660" y="15696"/>
                    <a:pt x="17796" y="15480"/>
                  </a:cubicBezTo>
                  <a:cubicBezTo>
                    <a:pt x="17966" y="15264"/>
                    <a:pt x="18102" y="15012"/>
                    <a:pt x="18204" y="14760"/>
                  </a:cubicBezTo>
                  <a:cubicBezTo>
                    <a:pt x="18442" y="14400"/>
                    <a:pt x="18442" y="14400"/>
                    <a:pt x="18442" y="14400"/>
                  </a:cubicBezTo>
                  <a:cubicBezTo>
                    <a:pt x="19664" y="14400"/>
                    <a:pt x="19664" y="14400"/>
                    <a:pt x="19664" y="14400"/>
                  </a:cubicBezTo>
                  <a:cubicBezTo>
                    <a:pt x="19800" y="14400"/>
                    <a:pt x="19970" y="14364"/>
                    <a:pt x="20072" y="14292"/>
                  </a:cubicBezTo>
                  <a:cubicBezTo>
                    <a:pt x="20208" y="14220"/>
                    <a:pt x="20343" y="14148"/>
                    <a:pt x="20411" y="14076"/>
                  </a:cubicBezTo>
                  <a:cubicBezTo>
                    <a:pt x="20513" y="13932"/>
                    <a:pt x="20581" y="13824"/>
                    <a:pt x="20649" y="13680"/>
                  </a:cubicBezTo>
                  <a:cubicBezTo>
                    <a:pt x="20683" y="13536"/>
                    <a:pt x="20717" y="13392"/>
                    <a:pt x="20717" y="13212"/>
                  </a:cubicBezTo>
                  <a:close/>
                  <a:moveTo>
                    <a:pt x="5264" y="3564"/>
                  </a:moveTo>
                  <a:cubicBezTo>
                    <a:pt x="5264" y="3780"/>
                    <a:pt x="5264" y="3996"/>
                    <a:pt x="5332" y="4212"/>
                  </a:cubicBezTo>
                  <a:cubicBezTo>
                    <a:pt x="5400" y="4392"/>
                    <a:pt x="5468" y="4608"/>
                    <a:pt x="5502" y="4788"/>
                  </a:cubicBezTo>
                  <a:cubicBezTo>
                    <a:pt x="5604" y="4968"/>
                    <a:pt x="5706" y="5148"/>
                    <a:pt x="5808" y="5292"/>
                  </a:cubicBezTo>
                  <a:cubicBezTo>
                    <a:pt x="5943" y="5472"/>
                    <a:pt x="6079" y="5580"/>
                    <a:pt x="6215" y="5724"/>
                  </a:cubicBezTo>
                  <a:cubicBezTo>
                    <a:pt x="6521" y="5580"/>
                    <a:pt x="6826" y="5472"/>
                    <a:pt x="7166" y="5364"/>
                  </a:cubicBezTo>
                  <a:cubicBezTo>
                    <a:pt x="7472" y="5220"/>
                    <a:pt x="7811" y="5112"/>
                    <a:pt x="8151" y="5004"/>
                  </a:cubicBezTo>
                  <a:cubicBezTo>
                    <a:pt x="8491" y="4932"/>
                    <a:pt x="8830" y="4860"/>
                    <a:pt x="9204" y="4824"/>
                  </a:cubicBezTo>
                  <a:cubicBezTo>
                    <a:pt x="9577" y="4752"/>
                    <a:pt x="9951" y="4716"/>
                    <a:pt x="10325" y="4680"/>
                  </a:cubicBezTo>
                  <a:cubicBezTo>
                    <a:pt x="10392" y="4536"/>
                    <a:pt x="10460" y="4356"/>
                    <a:pt x="10494" y="4176"/>
                  </a:cubicBezTo>
                  <a:cubicBezTo>
                    <a:pt x="10528" y="3996"/>
                    <a:pt x="10562" y="3780"/>
                    <a:pt x="10562" y="3564"/>
                  </a:cubicBezTo>
                  <a:cubicBezTo>
                    <a:pt x="10562" y="3204"/>
                    <a:pt x="10494" y="2844"/>
                    <a:pt x="10358" y="2484"/>
                  </a:cubicBezTo>
                  <a:cubicBezTo>
                    <a:pt x="10223" y="2160"/>
                    <a:pt x="10053" y="1836"/>
                    <a:pt x="9815" y="1584"/>
                  </a:cubicBezTo>
                  <a:cubicBezTo>
                    <a:pt x="9543" y="1332"/>
                    <a:pt x="9238" y="1152"/>
                    <a:pt x="8932" y="1008"/>
                  </a:cubicBezTo>
                  <a:cubicBezTo>
                    <a:pt x="8626" y="864"/>
                    <a:pt x="8287" y="792"/>
                    <a:pt x="7913" y="792"/>
                  </a:cubicBezTo>
                  <a:cubicBezTo>
                    <a:pt x="7540" y="792"/>
                    <a:pt x="7200" y="864"/>
                    <a:pt x="6894" y="1008"/>
                  </a:cubicBezTo>
                  <a:cubicBezTo>
                    <a:pt x="6555" y="1152"/>
                    <a:pt x="6283" y="1332"/>
                    <a:pt x="6045" y="1584"/>
                  </a:cubicBezTo>
                  <a:cubicBezTo>
                    <a:pt x="5808" y="1836"/>
                    <a:pt x="5604" y="2160"/>
                    <a:pt x="5468" y="2484"/>
                  </a:cubicBezTo>
                  <a:cubicBezTo>
                    <a:pt x="5332" y="2844"/>
                    <a:pt x="5264" y="3204"/>
                    <a:pt x="5264" y="3564"/>
                  </a:cubicBezTo>
                  <a:close/>
                  <a:moveTo>
                    <a:pt x="16574" y="10584"/>
                  </a:moveTo>
                  <a:cubicBezTo>
                    <a:pt x="16574" y="10440"/>
                    <a:pt x="16540" y="10296"/>
                    <a:pt x="16506" y="10188"/>
                  </a:cubicBezTo>
                  <a:cubicBezTo>
                    <a:pt x="16472" y="10080"/>
                    <a:pt x="16404" y="9972"/>
                    <a:pt x="16302" y="9900"/>
                  </a:cubicBezTo>
                  <a:cubicBezTo>
                    <a:pt x="16200" y="9792"/>
                    <a:pt x="16132" y="9720"/>
                    <a:pt x="16030" y="9648"/>
                  </a:cubicBezTo>
                  <a:cubicBezTo>
                    <a:pt x="15928" y="9612"/>
                    <a:pt x="15792" y="9576"/>
                    <a:pt x="15657" y="9576"/>
                  </a:cubicBezTo>
                  <a:cubicBezTo>
                    <a:pt x="15521" y="9576"/>
                    <a:pt x="15419" y="9612"/>
                    <a:pt x="15283" y="9648"/>
                  </a:cubicBezTo>
                  <a:cubicBezTo>
                    <a:pt x="15181" y="9720"/>
                    <a:pt x="15079" y="9792"/>
                    <a:pt x="14977" y="9900"/>
                  </a:cubicBezTo>
                  <a:cubicBezTo>
                    <a:pt x="14875" y="9972"/>
                    <a:pt x="14808" y="10080"/>
                    <a:pt x="14774" y="10188"/>
                  </a:cubicBezTo>
                  <a:cubicBezTo>
                    <a:pt x="14740" y="10296"/>
                    <a:pt x="14706" y="10440"/>
                    <a:pt x="14706" y="10584"/>
                  </a:cubicBezTo>
                  <a:cubicBezTo>
                    <a:pt x="14706" y="10728"/>
                    <a:pt x="14740" y="10836"/>
                    <a:pt x="14774" y="10980"/>
                  </a:cubicBezTo>
                  <a:cubicBezTo>
                    <a:pt x="14808" y="11088"/>
                    <a:pt x="14875" y="11196"/>
                    <a:pt x="14977" y="11304"/>
                  </a:cubicBezTo>
                  <a:cubicBezTo>
                    <a:pt x="15079" y="11376"/>
                    <a:pt x="15181" y="11448"/>
                    <a:pt x="15283" y="11520"/>
                  </a:cubicBezTo>
                  <a:cubicBezTo>
                    <a:pt x="15419" y="11556"/>
                    <a:pt x="15521" y="11592"/>
                    <a:pt x="15657" y="11592"/>
                  </a:cubicBezTo>
                  <a:cubicBezTo>
                    <a:pt x="15792" y="11592"/>
                    <a:pt x="15928" y="11556"/>
                    <a:pt x="16030" y="11520"/>
                  </a:cubicBezTo>
                  <a:cubicBezTo>
                    <a:pt x="16132" y="11448"/>
                    <a:pt x="16200" y="11376"/>
                    <a:pt x="16302" y="11304"/>
                  </a:cubicBezTo>
                  <a:cubicBezTo>
                    <a:pt x="16404" y="11196"/>
                    <a:pt x="16472" y="11088"/>
                    <a:pt x="16506" y="10980"/>
                  </a:cubicBezTo>
                  <a:cubicBezTo>
                    <a:pt x="16540" y="10836"/>
                    <a:pt x="16574" y="10728"/>
                    <a:pt x="16574" y="10584"/>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90" name="Shape 3981">
              <a:extLst>
                <a:ext uri="{FF2B5EF4-FFF2-40B4-BE49-F238E27FC236}">
                  <a16:creationId xmlns:a16="http://schemas.microsoft.com/office/drawing/2014/main" id="{45B5161C-7500-4295-A0BA-6AD5E805517B}"/>
                </a:ext>
              </a:extLst>
            </p:cNvPr>
            <p:cNvSpPr/>
            <p:nvPr/>
          </p:nvSpPr>
          <p:spPr>
            <a:xfrm>
              <a:off x="8451641" y="4368615"/>
              <a:ext cx="273664" cy="234228"/>
            </a:xfrm>
            <a:custGeom>
              <a:avLst/>
              <a:gdLst/>
              <a:ahLst/>
              <a:cxnLst>
                <a:cxn ang="0">
                  <a:pos x="wd2" y="hd2"/>
                </a:cxn>
                <a:cxn ang="5400000">
                  <a:pos x="wd2" y="hd2"/>
                </a:cxn>
                <a:cxn ang="10800000">
                  <a:pos x="wd2" y="hd2"/>
                </a:cxn>
                <a:cxn ang="16200000">
                  <a:pos x="wd2" y="hd2"/>
                </a:cxn>
              </a:cxnLst>
              <a:rect l="0" t="0" r="r" b="b"/>
              <a:pathLst>
                <a:path w="21600" h="21600" extrusionOk="0">
                  <a:moveTo>
                    <a:pt x="20088" y="6147"/>
                  </a:moveTo>
                  <a:cubicBezTo>
                    <a:pt x="21600" y="6989"/>
                    <a:pt x="21600" y="6989"/>
                    <a:pt x="21600" y="6989"/>
                  </a:cubicBezTo>
                  <a:cubicBezTo>
                    <a:pt x="21600" y="16168"/>
                    <a:pt x="21600" y="16168"/>
                    <a:pt x="21600" y="16168"/>
                  </a:cubicBezTo>
                  <a:cubicBezTo>
                    <a:pt x="10764" y="21600"/>
                    <a:pt x="10764" y="21600"/>
                    <a:pt x="10764" y="21600"/>
                  </a:cubicBezTo>
                  <a:cubicBezTo>
                    <a:pt x="0" y="16253"/>
                    <a:pt x="0" y="16253"/>
                    <a:pt x="0" y="16253"/>
                  </a:cubicBezTo>
                  <a:cubicBezTo>
                    <a:pt x="0" y="6989"/>
                    <a:pt x="0" y="6989"/>
                    <a:pt x="0" y="6989"/>
                  </a:cubicBezTo>
                  <a:cubicBezTo>
                    <a:pt x="1764" y="6063"/>
                    <a:pt x="1764" y="6063"/>
                    <a:pt x="1764" y="6063"/>
                  </a:cubicBezTo>
                  <a:cubicBezTo>
                    <a:pt x="1692" y="5895"/>
                    <a:pt x="1656" y="5768"/>
                    <a:pt x="1620" y="5600"/>
                  </a:cubicBezTo>
                  <a:cubicBezTo>
                    <a:pt x="1584" y="5474"/>
                    <a:pt x="1584" y="5305"/>
                    <a:pt x="1584" y="5179"/>
                  </a:cubicBezTo>
                  <a:cubicBezTo>
                    <a:pt x="1584" y="4842"/>
                    <a:pt x="1656" y="4547"/>
                    <a:pt x="1836" y="4253"/>
                  </a:cubicBezTo>
                  <a:cubicBezTo>
                    <a:pt x="2016" y="4000"/>
                    <a:pt x="2232" y="3747"/>
                    <a:pt x="2520" y="3537"/>
                  </a:cubicBezTo>
                  <a:cubicBezTo>
                    <a:pt x="2808" y="3284"/>
                    <a:pt x="3132" y="3158"/>
                    <a:pt x="3528" y="3032"/>
                  </a:cubicBezTo>
                  <a:cubicBezTo>
                    <a:pt x="3924" y="2905"/>
                    <a:pt x="4320" y="2863"/>
                    <a:pt x="4752" y="2863"/>
                  </a:cubicBezTo>
                  <a:cubicBezTo>
                    <a:pt x="4968" y="2863"/>
                    <a:pt x="5184" y="2863"/>
                    <a:pt x="5364" y="2905"/>
                  </a:cubicBezTo>
                  <a:cubicBezTo>
                    <a:pt x="5544" y="2905"/>
                    <a:pt x="5760" y="2947"/>
                    <a:pt x="5940" y="3032"/>
                  </a:cubicBezTo>
                  <a:cubicBezTo>
                    <a:pt x="6120" y="3074"/>
                    <a:pt x="6300" y="3116"/>
                    <a:pt x="6444" y="3200"/>
                  </a:cubicBezTo>
                  <a:cubicBezTo>
                    <a:pt x="6624" y="3284"/>
                    <a:pt x="6768" y="3368"/>
                    <a:pt x="6912" y="3453"/>
                  </a:cubicBezTo>
                  <a:cubicBezTo>
                    <a:pt x="7704" y="3032"/>
                    <a:pt x="7704" y="3032"/>
                    <a:pt x="7704" y="3032"/>
                  </a:cubicBezTo>
                  <a:cubicBezTo>
                    <a:pt x="7668" y="2905"/>
                    <a:pt x="7632" y="2821"/>
                    <a:pt x="7596" y="2695"/>
                  </a:cubicBezTo>
                  <a:cubicBezTo>
                    <a:pt x="7596" y="2611"/>
                    <a:pt x="7560" y="2484"/>
                    <a:pt x="7560" y="2358"/>
                  </a:cubicBezTo>
                  <a:cubicBezTo>
                    <a:pt x="7560" y="2021"/>
                    <a:pt x="7668" y="1726"/>
                    <a:pt x="7848" y="1432"/>
                  </a:cubicBezTo>
                  <a:cubicBezTo>
                    <a:pt x="7992" y="1137"/>
                    <a:pt x="8244" y="926"/>
                    <a:pt x="8532" y="716"/>
                  </a:cubicBezTo>
                  <a:cubicBezTo>
                    <a:pt x="8784" y="505"/>
                    <a:pt x="9144" y="337"/>
                    <a:pt x="9540" y="211"/>
                  </a:cubicBezTo>
                  <a:cubicBezTo>
                    <a:pt x="9900" y="84"/>
                    <a:pt x="10332" y="0"/>
                    <a:pt x="10764" y="0"/>
                  </a:cubicBezTo>
                  <a:cubicBezTo>
                    <a:pt x="11196" y="0"/>
                    <a:pt x="11628" y="84"/>
                    <a:pt x="12024" y="211"/>
                  </a:cubicBezTo>
                  <a:cubicBezTo>
                    <a:pt x="12384" y="337"/>
                    <a:pt x="12744" y="505"/>
                    <a:pt x="13068" y="716"/>
                  </a:cubicBezTo>
                  <a:cubicBezTo>
                    <a:pt x="13356" y="926"/>
                    <a:pt x="13572" y="1137"/>
                    <a:pt x="13752" y="1432"/>
                  </a:cubicBezTo>
                  <a:cubicBezTo>
                    <a:pt x="13896" y="1726"/>
                    <a:pt x="14004" y="2021"/>
                    <a:pt x="14004" y="2358"/>
                  </a:cubicBezTo>
                  <a:cubicBezTo>
                    <a:pt x="14004" y="2484"/>
                    <a:pt x="13968" y="2611"/>
                    <a:pt x="13968" y="2695"/>
                  </a:cubicBezTo>
                  <a:cubicBezTo>
                    <a:pt x="13932" y="2821"/>
                    <a:pt x="13896" y="2905"/>
                    <a:pt x="13860" y="3032"/>
                  </a:cubicBezTo>
                  <a:cubicBezTo>
                    <a:pt x="14904" y="3537"/>
                    <a:pt x="14904" y="3537"/>
                    <a:pt x="14904" y="3537"/>
                  </a:cubicBezTo>
                  <a:cubicBezTo>
                    <a:pt x="15048" y="3411"/>
                    <a:pt x="15192" y="3326"/>
                    <a:pt x="15372" y="3242"/>
                  </a:cubicBezTo>
                  <a:cubicBezTo>
                    <a:pt x="15552" y="3158"/>
                    <a:pt x="15732" y="3116"/>
                    <a:pt x="15912" y="3032"/>
                  </a:cubicBezTo>
                  <a:cubicBezTo>
                    <a:pt x="16092" y="2947"/>
                    <a:pt x="16308" y="2905"/>
                    <a:pt x="16524" y="2905"/>
                  </a:cubicBezTo>
                  <a:cubicBezTo>
                    <a:pt x="16740" y="2863"/>
                    <a:pt x="16956" y="2863"/>
                    <a:pt x="17172" y="2863"/>
                  </a:cubicBezTo>
                  <a:cubicBezTo>
                    <a:pt x="17640" y="2863"/>
                    <a:pt x="18036" y="2905"/>
                    <a:pt x="18432" y="3032"/>
                  </a:cubicBezTo>
                  <a:cubicBezTo>
                    <a:pt x="18828" y="3158"/>
                    <a:pt x="19152" y="3284"/>
                    <a:pt x="19440" y="3537"/>
                  </a:cubicBezTo>
                  <a:cubicBezTo>
                    <a:pt x="19728" y="3747"/>
                    <a:pt x="19944" y="4000"/>
                    <a:pt x="20124" y="4253"/>
                  </a:cubicBezTo>
                  <a:cubicBezTo>
                    <a:pt x="20304" y="4547"/>
                    <a:pt x="20376" y="4842"/>
                    <a:pt x="20376" y="5179"/>
                  </a:cubicBezTo>
                  <a:cubicBezTo>
                    <a:pt x="20376" y="5347"/>
                    <a:pt x="20340" y="5516"/>
                    <a:pt x="20304" y="5684"/>
                  </a:cubicBezTo>
                  <a:cubicBezTo>
                    <a:pt x="20268" y="5853"/>
                    <a:pt x="20196" y="6021"/>
                    <a:pt x="20088" y="6147"/>
                  </a:cubicBezTo>
                  <a:close/>
                  <a:moveTo>
                    <a:pt x="792" y="7958"/>
                  </a:moveTo>
                  <a:cubicBezTo>
                    <a:pt x="792" y="15579"/>
                    <a:pt x="792" y="15579"/>
                    <a:pt x="792" y="15579"/>
                  </a:cubicBezTo>
                  <a:cubicBezTo>
                    <a:pt x="10404" y="20421"/>
                    <a:pt x="10404" y="20421"/>
                    <a:pt x="10404" y="20421"/>
                  </a:cubicBezTo>
                  <a:cubicBezTo>
                    <a:pt x="10404" y="12716"/>
                    <a:pt x="10404" y="12716"/>
                    <a:pt x="10404" y="12716"/>
                  </a:cubicBezTo>
                  <a:lnTo>
                    <a:pt x="792" y="7958"/>
                  </a:lnTo>
                  <a:close/>
                  <a:moveTo>
                    <a:pt x="10764" y="11958"/>
                  </a:moveTo>
                  <a:cubicBezTo>
                    <a:pt x="20196" y="7284"/>
                    <a:pt x="20196" y="7284"/>
                    <a:pt x="20196" y="7284"/>
                  </a:cubicBezTo>
                  <a:cubicBezTo>
                    <a:pt x="19440" y="6989"/>
                    <a:pt x="19440" y="6989"/>
                    <a:pt x="19440" y="6989"/>
                  </a:cubicBezTo>
                  <a:cubicBezTo>
                    <a:pt x="19296" y="7074"/>
                    <a:pt x="19116" y="7158"/>
                    <a:pt x="18936" y="7242"/>
                  </a:cubicBezTo>
                  <a:cubicBezTo>
                    <a:pt x="18756" y="7326"/>
                    <a:pt x="18576" y="7368"/>
                    <a:pt x="18396" y="7411"/>
                  </a:cubicBezTo>
                  <a:cubicBezTo>
                    <a:pt x="18216" y="7495"/>
                    <a:pt x="18036" y="7537"/>
                    <a:pt x="17820" y="7579"/>
                  </a:cubicBezTo>
                  <a:cubicBezTo>
                    <a:pt x="17604" y="7621"/>
                    <a:pt x="17388" y="7621"/>
                    <a:pt x="17172" y="7621"/>
                  </a:cubicBezTo>
                  <a:cubicBezTo>
                    <a:pt x="16740" y="7621"/>
                    <a:pt x="16344" y="7579"/>
                    <a:pt x="15948" y="7453"/>
                  </a:cubicBezTo>
                  <a:cubicBezTo>
                    <a:pt x="15552" y="7326"/>
                    <a:pt x="15228" y="7158"/>
                    <a:pt x="14940" y="6905"/>
                  </a:cubicBezTo>
                  <a:cubicBezTo>
                    <a:pt x="14616" y="6695"/>
                    <a:pt x="14400" y="6442"/>
                    <a:pt x="14220" y="6189"/>
                  </a:cubicBezTo>
                  <a:cubicBezTo>
                    <a:pt x="14076" y="5895"/>
                    <a:pt x="14004" y="5600"/>
                    <a:pt x="14004" y="5263"/>
                  </a:cubicBezTo>
                  <a:cubicBezTo>
                    <a:pt x="14004" y="5095"/>
                    <a:pt x="14040" y="4926"/>
                    <a:pt x="14076" y="4800"/>
                  </a:cubicBezTo>
                  <a:cubicBezTo>
                    <a:pt x="14112" y="4632"/>
                    <a:pt x="14184" y="4505"/>
                    <a:pt x="14292" y="4337"/>
                  </a:cubicBezTo>
                  <a:cubicBezTo>
                    <a:pt x="13356" y="3832"/>
                    <a:pt x="13356" y="3832"/>
                    <a:pt x="13356" y="3832"/>
                  </a:cubicBezTo>
                  <a:cubicBezTo>
                    <a:pt x="13176" y="4000"/>
                    <a:pt x="13032" y="4126"/>
                    <a:pt x="12816" y="4253"/>
                  </a:cubicBezTo>
                  <a:cubicBezTo>
                    <a:pt x="12636" y="4337"/>
                    <a:pt x="12420" y="4463"/>
                    <a:pt x="12204" y="4547"/>
                  </a:cubicBezTo>
                  <a:cubicBezTo>
                    <a:pt x="11988" y="4632"/>
                    <a:pt x="11772" y="4674"/>
                    <a:pt x="11556" y="4716"/>
                  </a:cubicBezTo>
                  <a:cubicBezTo>
                    <a:pt x="11304" y="4758"/>
                    <a:pt x="11052" y="4800"/>
                    <a:pt x="10764" y="4800"/>
                  </a:cubicBezTo>
                  <a:cubicBezTo>
                    <a:pt x="10512" y="4800"/>
                    <a:pt x="10260" y="4758"/>
                    <a:pt x="10044" y="4716"/>
                  </a:cubicBezTo>
                  <a:cubicBezTo>
                    <a:pt x="9792" y="4674"/>
                    <a:pt x="9576" y="4632"/>
                    <a:pt x="9360" y="4547"/>
                  </a:cubicBezTo>
                  <a:cubicBezTo>
                    <a:pt x="9144" y="4463"/>
                    <a:pt x="8928" y="4337"/>
                    <a:pt x="8748" y="4253"/>
                  </a:cubicBezTo>
                  <a:cubicBezTo>
                    <a:pt x="8568" y="4126"/>
                    <a:pt x="8388" y="4000"/>
                    <a:pt x="8244" y="3832"/>
                  </a:cubicBezTo>
                  <a:cubicBezTo>
                    <a:pt x="7632" y="4126"/>
                    <a:pt x="7632" y="4126"/>
                    <a:pt x="7632" y="4126"/>
                  </a:cubicBezTo>
                  <a:cubicBezTo>
                    <a:pt x="7740" y="4295"/>
                    <a:pt x="7848" y="4505"/>
                    <a:pt x="7920" y="4674"/>
                  </a:cubicBezTo>
                  <a:cubicBezTo>
                    <a:pt x="7956" y="4842"/>
                    <a:pt x="7992" y="5053"/>
                    <a:pt x="7992" y="5221"/>
                  </a:cubicBezTo>
                  <a:cubicBezTo>
                    <a:pt x="7992" y="5558"/>
                    <a:pt x="7920" y="5853"/>
                    <a:pt x="7740" y="6147"/>
                  </a:cubicBezTo>
                  <a:cubicBezTo>
                    <a:pt x="7560" y="6442"/>
                    <a:pt x="7344" y="6695"/>
                    <a:pt x="7056" y="6863"/>
                  </a:cubicBezTo>
                  <a:cubicBezTo>
                    <a:pt x="6732" y="7074"/>
                    <a:pt x="6408" y="7242"/>
                    <a:pt x="6012" y="7368"/>
                  </a:cubicBezTo>
                  <a:cubicBezTo>
                    <a:pt x="5616" y="7537"/>
                    <a:pt x="5184" y="7579"/>
                    <a:pt x="4752" y="7579"/>
                  </a:cubicBezTo>
                  <a:cubicBezTo>
                    <a:pt x="4536" y="7579"/>
                    <a:pt x="4320" y="7579"/>
                    <a:pt x="4068" y="7537"/>
                  </a:cubicBezTo>
                  <a:cubicBezTo>
                    <a:pt x="3852" y="7495"/>
                    <a:pt x="3636" y="7453"/>
                    <a:pt x="3456" y="7368"/>
                  </a:cubicBezTo>
                  <a:cubicBezTo>
                    <a:pt x="3240" y="7284"/>
                    <a:pt x="3024" y="7200"/>
                    <a:pt x="2880" y="7074"/>
                  </a:cubicBezTo>
                  <a:cubicBezTo>
                    <a:pt x="2700" y="6989"/>
                    <a:pt x="2520" y="6863"/>
                    <a:pt x="2376" y="6737"/>
                  </a:cubicBezTo>
                  <a:cubicBezTo>
                    <a:pt x="1404" y="7242"/>
                    <a:pt x="1404" y="7242"/>
                    <a:pt x="1404" y="7242"/>
                  </a:cubicBezTo>
                  <a:lnTo>
                    <a:pt x="10764" y="11958"/>
                  </a:lnTo>
                  <a:close/>
                  <a:moveTo>
                    <a:pt x="4752" y="3789"/>
                  </a:moveTo>
                  <a:cubicBezTo>
                    <a:pt x="4464" y="3789"/>
                    <a:pt x="4140" y="3832"/>
                    <a:pt x="3852" y="3916"/>
                  </a:cubicBezTo>
                  <a:cubicBezTo>
                    <a:pt x="3564" y="4000"/>
                    <a:pt x="3312" y="4084"/>
                    <a:pt x="3060" y="4253"/>
                  </a:cubicBezTo>
                  <a:cubicBezTo>
                    <a:pt x="2844" y="4379"/>
                    <a:pt x="2700" y="4547"/>
                    <a:pt x="2556" y="4716"/>
                  </a:cubicBezTo>
                  <a:cubicBezTo>
                    <a:pt x="2448" y="4884"/>
                    <a:pt x="2376" y="5011"/>
                    <a:pt x="2376" y="5179"/>
                  </a:cubicBezTo>
                  <a:cubicBezTo>
                    <a:pt x="2376" y="5347"/>
                    <a:pt x="2448" y="5516"/>
                    <a:pt x="2556" y="5684"/>
                  </a:cubicBezTo>
                  <a:cubicBezTo>
                    <a:pt x="2700" y="5853"/>
                    <a:pt x="2844" y="5979"/>
                    <a:pt x="3060" y="6105"/>
                  </a:cubicBezTo>
                  <a:cubicBezTo>
                    <a:pt x="3312" y="6232"/>
                    <a:pt x="3564" y="6358"/>
                    <a:pt x="3852" y="6442"/>
                  </a:cubicBezTo>
                  <a:cubicBezTo>
                    <a:pt x="4140" y="6526"/>
                    <a:pt x="4464" y="6611"/>
                    <a:pt x="4752" y="6611"/>
                  </a:cubicBezTo>
                  <a:cubicBezTo>
                    <a:pt x="5112" y="6611"/>
                    <a:pt x="5436" y="6526"/>
                    <a:pt x="5724" y="6442"/>
                  </a:cubicBezTo>
                  <a:cubicBezTo>
                    <a:pt x="6012" y="6358"/>
                    <a:pt x="6264" y="6232"/>
                    <a:pt x="6516" y="6105"/>
                  </a:cubicBezTo>
                  <a:cubicBezTo>
                    <a:pt x="6732" y="5979"/>
                    <a:pt x="6876" y="5853"/>
                    <a:pt x="7020" y="5684"/>
                  </a:cubicBezTo>
                  <a:cubicBezTo>
                    <a:pt x="7128" y="5516"/>
                    <a:pt x="7200" y="5347"/>
                    <a:pt x="7200" y="5179"/>
                  </a:cubicBezTo>
                  <a:cubicBezTo>
                    <a:pt x="7200" y="5011"/>
                    <a:pt x="7128" y="4884"/>
                    <a:pt x="7020" y="4716"/>
                  </a:cubicBezTo>
                  <a:cubicBezTo>
                    <a:pt x="6876" y="4547"/>
                    <a:pt x="6732" y="4379"/>
                    <a:pt x="6516" y="4253"/>
                  </a:cubicBezTo>
                  <a:cubicBezTo>
                    <a:pt x="6264" y="4084"/>
                    <a:pt x="6012" y="4000"/>
                    <a:pt x="5724" y="3916"/>
                  </a:cubicBezTo>
                  <a:cubicBezTo>
                    <a:pt x="5436" y="3832"/>
                    <a:pt x="5112" y="3789"/>
                    <a:pt x="4752" y="3789"/>
                  </a:cubicBezTo>
                  <a:close/>
                  <a:moveTo>
                    <a:pt x="10764" y="5726"/>
                  </a:moveTo>
                  <a:cubicBezTo>
                    <a:pt x="11196" y="5726"/>
                    <a:pt x="11628" y="5768"/>
                    <a:pt x="12024" y="5895"/>
                  </a:cubicBezTo>
                  <a:cubicBezTo>
                    <a:pt x="12384" y="5979"/>
                    <a:pt x="12744" y="6147"/>
                    <a:pt x="13068" y="6358"/>
                  </a:cubicBezTo>
                  <a:cubicBezTo>
                    <a:pt x="13356" y="6611"/>
                    <a:pt x="13572" y="6821"/>
                    <a:pt x="13752" y="7116"/>
                  </a:cubicBezTo>
                  <a:cubicBezTo>
                    <a:pt x="13896" y="7368"/>
                    <a:pt x="14004" y="7705"/>
                    <a:pt x="14004" y="8000"/>
                  </a:cubicBezTo>
                  <a:cubicBezTo>
                    <a:pt x="14004" y="8337"/>
                    <a:pt x="13896" y="8674"/>
                    <a:pt x="13752" y="8968"/>
                  </a:cubicBezTo>
                  <a:cubicBezTo>
                    <a:pt x="13572" y="9263"/>
                    <a:pt x="13356" y="9516"/>
                    <a:pt x="13068" y="9726"/>
                  </a:cubicBezTo>
                  <a:cubicBezTo>
                    <a:pt x="12744" y="9895"/>
                    <a:pt x="12384" y="10063"/>
                    <a:pt x="12024" y="10189"/>
                  </a:cubicBezTo>
                  <a:cubicBezTo>
                    <a:pt x="11628" y="10316"/>
                    <a:pt x="11196" y="10358"/>
                    <a:pt x="10764" y="10358"/>
                  </a:cubicBezTo>
                  <a:cubicBezTo>
                    <a:pt x="10332" y="10358"/>
                    <a:pt x="9900" y="10316"/>
                    <a:pt x="9540" y="10189"/>
                  </a:cubicBezTo>
                  <a:cubicBezTo>
                    <a:pt x="9144" y="10063"/>
                    <a:pt x="8784" y="9895"/>
                    <a:pt x="8532" y="9726"/>
                  </a:cubicBezTo>
                  <a:cubicBezTo>
                    <a:pt x="8244" y="9516"/>
                    <a:pt x="7992" y="9263"/>
                    <a:pt x="7848" y="8968"/>
                  </a:cubicBezTo>
                  <a:cubicBezTo>
                    <a:pt x="7668" y="8674"/>
                    <a:pt x="7560" y="8337"/>
                    <a:pt x="7560" y="8000"/>
                  </a:cubicBezTo>
                  <a:cubicBezTo>
                    <a:pt x="7560" y="7705"/>
                    <a:pt x="7668" y="7368"/>
                    <a:pt x="7848" y="7116"/>
                  </a:cubicBezTo>
                  <a:cubicBezTo>
                    <a:pt x="7992" y="6821"/>
                    <a:pt x="8244" y="6611"/>
                    <a:pt x="8532" y="6358"/>
                  </a:cubicBezTo>
                  <a:cubicBezTo>
                    <a:pt x="8784" y="6147"/>
                    <a:pt x="9144" y="5979"/>
                    <a:pt x="9540" y="5895"/>
                  </a:cubicBezTo>
                  <a:cubicBezTo>
                    <a:pt x="9900" y="5768"/>
                    <a:pt x="10332" y="5726"/>
                    <a:pt x="10764" y="5726"/>
                  </a:cubicBezTo>
                  <a:close/>
                  <a:moveTo>
                    <a:pt x="10764" y="1011"/>
                  </a:moveTo>
                  <a:cubicBezTo>
                    <a:pt x="10440" y="1011"/>
                    <a:pt x="10152" y="1053"/>
                    <a:pt x="9864" y="1137"/>
                  </a:cubicBezTo>
                  <a:cubicBezTo>
                    <a:pt x="9540" y="1221"/>
                    <a:pt x="9288" y="1347"/>
                    <a:pt x="9072" y="1474"/>
                  </a:cubicBezTo>
                  <a:cubicBezTo>
                    <a:pt x="8856" y="1600"/>
                    <a:pt x="8676" y="1726"/>
                    <a:pt x="8568" y="1895"/>
                  </a:cubicBezTo>
                  <a:cubicBezTo>
                    <a:pt x="8424" y="2063"/>
                    <a:pt x="8388" y="2232"/>
                    <a:pt x="8388" y="2442"/>
                  </a:cubicBezTo>
                  <a:cubicBezTo>
                    <a:pt x="8388" y="2568"/>
                    <a:pt x="8424" y="2737"/>
                    <a:pt x="8568" y="2905"/>
                  </a:cubicBezTo>
                  <a:cubicBezTo>
                    <a:pt x="8676" y="3074"/>
                    <a:pt x="8856" y="3200"/>
                    <a:pt x="9072" y="3368"/>
                  </a:cubicBezTo>
                  <a:cubicBezTo>
                    <a:pt x="9288" y="3495"/>
                    <a:pt x="9540" y="3621"/>
                    <a:pt x="9864" y="3705"/>
                  </a:cubicBezTo>
                  <a:cubicBezTo>
                    <a:pt x="10152" y="3747"/>
                    <a:pt x="10440" y="3789"/>
                    <a:pt x="10764" y="3789"/>
                  </a:cubicBezTo>
                  <a:cubicBezTo>
                    <a:pt x="11124" y="3789"/>
                    <a:pt x="11412" y="3747"/>
                    <a:pt x="11736" y="3705"/>
                  </a:cubicBezTo>
                  <a:cubicBezTo>
                    <a:pt x="12024" y="3621"/>
                    <a:pt x="12276" y="3495"/>
                    <a:pt x="12492" y="3368"/>
                  </a:cubicBezTo>
                  <a:cubicBezTo>
                    <a:pt x="12708" y="3200"/>
                    <a:pt x="12888" y="3074"/>
                    <a:pt x="13032" y="2905"/>
                  </a:cubicBezTo>
                  <a:cubicBezTo>
                    <a:pt x="13140" y="2737"/>
                    <a:pt x="13212" y="2568"/>
                    <a:pt x="13212" y="2442"/>
                  </a:cubicBezTo>
                  <a:cubicBezTo>
                    <a:pt x="13212" y="2232"/>
                    <a:pt x="13140" y="2063"/>
                    <a:pt x="13032" y="1895"/>
                  </a:cubicBezTo>
                  <a:cubicBezTo>
                    <a:pt x="12888" y="1726"/>
                    <a:pt x="12708" y="1600"/>
                    <a:pt x="12492" y="1474"/>
                  </a:cubicBezTo>
                  <a:cubicBezTo>
                    <a:pt x="12276" y="1347"/>
                    <a:pt x="12024" y="1221"/>
                    <a:pt x="11736" y="1137"/>
                  </a:cubicBezTo>
                  <a:cubicBezTo>
                    <a:pt x="11412" y="1053"/>
                    <a:pt x="11124" y="1011"/>
                    <a:pt x="10764" y="1011"/>
                  </a:cubicBezTo>
                  <a:close/>
                  <a:moveTo>
                    <a:pt x="10764" y="9432"/>
                  </a:moveTo>
                  <a:cubicBezTo>
                    <a:pt x="11124" y="9432"/>
                    <a:pt x="11412" y="9389"/>
                    <a:pt x="11736" y="9305"/>
                  </a:cubicBezTo>
                  <a:cubicBezTo>
                    <a:pt x="12024" y="9221"/>
                    <a:pt x="12276" y="9095"/>
                    <a:pt x="12492" y="9011"/>
                  </a:cubicBezTo>
                  <a:cubicBezTo>
                    <a:pt x="12708" y="8842"/>
                    <a:pt x="12888" y="8716"/>
                    <a:pt x="13032" y="8547"/>
                  </a:cubicBezTo>
                  <a:cubicBezTo>
                    <a:pt x="13140" y="8379"/>
                    <a:pt x="13212" y="8211"/>
                    <a:pt x="13212" y="8000"/>
                  </a:cubicBezTo>
                  <a:cubicBezTo>
                    <a:pt x="13212" y="7874"/>
                    <a:pt x="13140" y="7705"/>
                    <a:pt x="13032" y="7537"/>
                  </a:cubicBezTo>
                  <a:cubicBezTo>
                    <a:pt x="12888" y="7368"/>
                    <a:pt x="12708" y="7242"/>
                    <a:pt x="12492" y="7074"/>
                  </a:cubicBezTo>
                  <a:cubicBezTo>
                    <a:pt x="12276" y="6947"/>
                    <a:pt x="12024" y="6821"/>
                    <a:pt x="11736" y="6737"/>
                  </a:cubicBezTo>
                  <a:cubicBezTo>
                    <a:pt x="11412" y="6695"/>
                    <a:pt x="11124" y="6653"/>
                    <a:pt x="10764" y="6653"/>
                  </a:cubicBezTo>
                  <a:cubicBezTo>
                    <a:pt x="10440" y="6653"/>
                    <a:pt x="10152" y="6695"/>
                    <a:pt x="9864" y="6737"/>
                  </a:cubicBezTo>
                  <a:cubicBezTo>
                    <a:pt x="9540" y="6821"/>
                    <a:pt x="9288" y="6947"/>
                    <a:pt x="9072" y="7074"/>
                  </a:cubicBezTo>
                  <a:cubicBezTo>
                    <a:pt x="8856" y="7242"/>
                    <a:pt x="8676" y="7368"/>
                    <a:pt x="8568" y="7537"/>
                  </a:cubicBezTo>
                  <a:cubicBezTo>
                    <a:pt x="8424" y="7705"/>
                    <a:pt x="8388" y="7874"/>
                    <a:pt x="8388" y="8000"/>
                  </a:cubicBezTo>
                  <a:cubicBezTo>
                    <a:pt x="8388" y="8211"/>
                    <a:pt x="8424" y="8379"/>
                    <a:pt x="8568" y="8547"/>
                  </a:cubicBezTo>
                  <a:cubicBezTo>
                    <a:pt x="8676" y="8716"/>
                    <a:pt x="8856" y="8842"/>
                    <a:pt x="9072" y="9011"/>
                  </a:cubicBezTo>
                  <a:cubicBezTo>
                    <a:pt x="9288" y="9095"/>
                    <a:pt x="9540" y="9221"/>
                    <a:pt x="9864" y="9305"/>
                  </a:cubicBezTo>
                  <a:cubicBezTo>
                    <a:pt x="10152" y="9389"/>
                    <a:pt x="10440" y="9432"/>
                    <a:pt x="10764" y="9432"/>
                  </a:cubicBezTo>
                  <a:close/>
                  <a:moveTo>
                    <a:pt x="11196" y="20421"/>
                  </a:moveTo>
                  <a:cubicBezTo>
                    <a:pt x="20808" y="15579"/>
                    <a:pt x="20808" y="15579"/>
                    <a:pt x="20808" y="15579"/>
                  </a:cubicBezTo>
                  <a:cubicBezTo>
                    <a:pt x="20808" y="7958"/>
                    <a:pt x="20808" y="7958"/>
                    <a:pt x="20808" y="7958"/>
                  </a:cubicBezTo>
                  <a:cubicBezTo>
                    <a:pt x="11196" y="12716"/>
                    <a:pt x="11196" y="12716"/>
                    <a:pt x="11196" y="12716"/>
                  </a:cubicBezTo>
                  <a:lnTo>
                    <a:pt x="11196" y="20421"/>
                  </a:lnTo>
                  <a:close/>
                  <a:moveTo>
                    <a:pt x="19584" y="5179"/>
                  </a:moveTo>
                  <a:cubicBezTo>
                    <a:pt x="19584" y="5011"/>
                    <a:pt x="19512" y="4884"/>
                    <a:pt x="19404" y="4716"/>
                  </a:cubicBezTo>
                  <a:cubicBezTo>
                    <a:pt x="19260" y="4547"/>
                    <a:pt x="19080" y="4379"/>
                    <a:pt x="18864" y="4253"/>
                  </a:cubicBezTo>
                  <a:cubicBezTo>
                    <a:pt x="18684" y="4084"/>
                    <a:pt x="18432" y="4000"/>
                    <a:pt x="18144" y="3916"/>
                  </a:cubicBezTo>
                  <a:cubicBezTo>
                    <a:pt x="17856" y="3832"/>
                    <a:pt x="17532" y="3789"/>
                    <a:pt x="17172" y="3789"/>
                  </a:cubicBezTo>
                  <a:cubicBezTo>
                    <a:pt x="16848" y="3789"/>
                    <a:pt x="16524" y="3832"/>
                    <a:pt x="16236" y="3916"/>
                  </a:cubicBezTo>
                  <a:cubicBezTo>
                    <a:pt x="15912" y="4000"/>
                    <a:pt x="15660" y="4084"/>
                    <a:pt x="15444" y="4253"/>
                  </a:cubicBezTo>
                  <a:cubicBezTo>
                    <a:pt x="15264" y="4379"/>
                    <a:pt x="15120" y="4547"/>
                    <a:pt x="14976" y="4716"/>
                  </a:cubicBezTo>
                  <a:cubicBezTo>
                    <a:pt x="14868" y="4884"/>
                    <a:pt x="14796" y="5011"/>
                    <a:pt x="14796" y="5179"/>
                  </a:cubicBezTo>
                  <a:cubicBezTo>
                    <a:pt x="14796" y="5347"/>
                    <a:pt x="14868" y="5516"/>
                    <a:pt x="14976" y="5684"/>
                  </a:cubicBezTo>
                  <a:cubicBezTo>
                    <a:pt x="15120" y="5853"/>
                    <a:pt x="15264" y="5979"/>
                    <a:pt x="15444" y="6105"/>
                  </a:cubicBezTo>
                  <a:cubicBezTo>
                    <a:pt x="15660" y="6232"/>
                    <a:pt x="15912" y="6358"/>
                    <a:pt x="16236" y="6442"/>
                  </a:cubicBezTo>
                  <a:cubicBezTo>
                    <a:pt x="16524" y="6526"/>
                    <a:pt x="16848" y="6611"/>
                    <a:pt x="17172" y="6611"/>
                  </a:cubicBezTo>
                  <a:cubicBezTo>
                    <a:pt x="17532" y="6611"/>
                    <a:pt x="17856" y="6526"/>
                    <a:pt x="18144" y="6442"/>
                  </a:cubicBezTo>
                  <a:cubicBezTo>
                    <a:pt x="18432" y="6358"/>
                    <a:pt x="18684" y="6232"/>
                    <a:pt x="18864" y="6105"/>
                  </a:cubicBezTo>
                  <a:cubicBezTo>
                    <a:pt x="19080" y="5979"/>
                    <a:pt x="19260" y="5853"/>
                    <a:pt x="19404" y="5684"/>
                  </a:cubicBezTo>
                  <a:cubicBezTo>
                    <a:pt x="19512" y="5516"/>
                    <a:pt x="19584" y="5347"/>
                    <a:pt x="19584" y="5179"/>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91" name="Shape 3982">
              <a:extLst>
                <a:ext uri="{FF2B5EF4-FFF2-40B4-BE49-F238E27FC236}">
                  <a16:creationId xmlns:a16="http://schemas.microsoft.com/office/drawing/2014/main" id="{D05D7FD1-4113-4149-B9D2-6D999023FB67}"/>
                </a:ext>
              </a:extLst>
            </p:cNvPr>
            <p:cNvSpPr/>
            <p:nvPr/>
          </p:nvSpPr>
          <p:spPr>
            <a:xfrm>
              <a:off x="9083523" y="4363835"/>
              <a:ext cx="256934" cy="243788"/>
            </a:xfrm>
            <a:custGeom>
              <a:avLst/>
              <a:gdLst/>
              <a:ahLst/>
              <a:cxnLst>
                <a:cxn ang="0">
                  <a:pos x="wd2" y="hd2"/>
                </a:cxn>
                <a:cxn ang="5400000">
                  <a:pos x="wd2" y="hd2"/>
                </a:cxn>
                <a:cxn ang="10800000">
                  <a:pos x="wd2" y="hd2"/>
                </a:cxn>
                <a:cxn ang="16200000">
                  <a:pos x="wd2" y="hd2"/>
                </a:cxn>
              </a:cxnLst>
              <a:rect l="0" t="0" r="r" b="b"/>
              <a:pathLst>
                <a:path w="21600" h="21600" extrusionOk="0">
                  <a:moveTo>
                    <a:pt x="844" y="10820"/>
                  </a:moveTo>
                  <a:cubicBezTo>
                    <a:pt x="844" y="12158"/>
                    <a:pt x="1113" y="13454"/>
                    <a:pt x="1611" y="14670"/>
                  </a:cubicBezTo>
                  <a:cubicBezTo>
                    <a:pt x="2110" y="15845"/>
                    <a:pt x="2762" y="16899"/>
                    <a:pt x="3606" y="17831"/>
                  </a:cubicBezTo>
                  <a:cubicBezTo>
                    <a:pt x="4450" y="18682"/>
                    <a:pt x="5448" y="19412"/>
                    <a:pt x="6599" y="19938"/>
                  </a:cubicBezTo>
                  <a:cubicBezTo>
                    <a:pt x="7712" y="20465"/>
                    <a:pt x="8939" y="20708"/>
                    <a:pt x="10244" y="20708"/>
                  </a:cubicBezTo>
                  <a:cubicBezTo>
                    <a:pt x="10244" y="21600"/>
                    <a:pt x="10244" y="21600"/>
                    <a:pt x="10244" y="21600"/>
                  </a:cubicBezTo>
                  <a:cubicBezTo>
                    <a:pt x="8824" y="21600"/>
                    <a:pt x="7481" y="21357"/>
                    <a:pt x="6254" y="20789"/>
                  </a:cubicBezTo>
                  <a:cubicBezTo>
                    <a:pt x="5026" y="20222"/>
                    <a:pt x="3913" y="19452"/>
                    <a:pt x="2993" y="18439"/>
                  </a:cubicBezTo>
                  <a:cubicBezTo>
                    <a:pt x="2072" y="17466"/>
                    <a:pt x="1343" y="16332"/>
                    <a:pt x="806" y="15035"/>
                  </a:cubicBezTo>
                  <a:cubicBezTo>
                    <a:pt x="269" y="13738"/>
                    <a:pt x="0" y="12320"/>
                    <a:pt x="0" y="10820"/>
                  </a:cubicBezTo>
                  <a:cubicBezTo>
                    <a:pt x="0" y="10131"/>
                    <a:pt x="77" y="9483"/>
                    <a:pt x="192" y="8875"/>
                  </a:cubicBezTo>
                  <a:cubicBezTo>
                    <a:pt x="307" y="8267"/>
                    <a:pt x="460" y="7659"/>
                    <a:pt x="652" y="7051"/>
                  </a:cubicBezTo>
                  <a:cubicBezTo>
                    <a:pt x="844" y="6484"/>
                    <a:pt x="1074" y="5957"/>
                    <a:pt x="1381" y="5430"/>
                  </a:cubicBezTo>
                  <a:cubicBezTo>
                    <a:pt x="1650" y="4904"/>
                    <a:pt x="1995" y="4377"/>
                    <a:pt x="2340" y="3890"/>
                  </a:cubicBezTo>
                  <a:cubicBezTo>
                    <a:pt x="384" y="1743"/>
                    <a:pt x="384" y="1743"/>
                    <a:pt x="384" y="1743"/>
                  </a:cubicBezTo>
                  <a:cubicBezTo>
                    <a:pt x="6484" y="729"/>
                    <a:pt x="6484" y="729"/>
                    <a:pt x="6484" y="729"/>
                  </a:cubicBezTo>
                  <a:cubicBezTo>
                    <a:pt x="5601" y="7335"/>
                    <a:pt x="5601" y="7335"/>
                    <a:pt x="5601" y="7335"/>
                  </a:cubicBezTo>
                  <a:cubicBezTo>
                    <a:pt x="2993" y="4539"/>
                    <a:pt x="2993" y="4539"/>
                    <a:pt x="2993" y="4539"/>
                  </a:cubicBezTo>
                  <a:cubicBezTo>
                    <a:pt x="2686" y="4985"/>
                    <a:pt x="2379" y="5430"/>
                    <a:pt x="2110" y="5917"/>
                  </a:cubicBezTo>
                  <a:cubicBezTo>
                    <a:pt x="1842" y="6403"/>
                    <a:pt x="1611" y="6889"/>
                    <a:pt x="1420" y="7416"/>
                  </a:cubicBezTo>
                  <a:cubicBezTo>
                    <a:pt x="1228" y="7943"/>
                    <a:pt x="1113" y="8510"/>
                    <a:pt x="998" y="9078"/>
                  </a:cubicBezTo>
                  <a:cubicBezTo>
                    <a:pt x="921" y="9605"/>
                    <a:pt x="844" y="10212"/>
                    <a:pt x="844" y="10820"/>
                  </a:cubicBezTo>
                  <a:close/>
                  <a:moveTo>
                    <a:pt x="5448" y="1824"/>
                  </a:moveTo>
                  <a:cubicBezTo>
                    <a:pt x="2148" y="2350"/>
                    <a:pt x="2148" y="2350"/>
                    <a:pt x="2148" y="2350"/>
                  </a:cubicBezTo>
                  <a:cubicBezTo>
                    <a:pt x="4949" y="5430"/>
                    <a:pt x="4949" y="5430"/>
                    <a:pt x="4949" y="5430"/>
                  </a:cubicBezTo>
                  <a:lnTo>
                    <a:pt x="5448" y="1824"/>
                  </a:lnTo>
                  <a:close/>
                  <a:moveTo>
                    <a:pt x="16382" y="13009"/>
                  </a:moveTo>
                  <a:cubicBezTo>
                    <a:pt x="18531" y="15400"/>
                    <a:pt x="18531" y="15400"/>
                    <a:pt x="18531" y="15400"/>
                  </a:cubicBezTo>
                  <a:cubicBezTo>
                    <a:pt x="18684" y="15035"/>
                    <a:pt x="18838" y="14670"/>
                    <a:pt x="18991" y="14305"/>
                  </a:cubicBezTo>
                  <a:cubicBezTo>
                    <a:pt x="19106" y="13941"/>
                    <a:pt x="19221" y="13576"/>
                    <a:pt x="19336" y="13171"/>
                  </a:cubicBezTo>
                  <a:cubicBezTo>
                    <a:pt x="19452" y="12806"/>
                    <a:pt x="19528" y="12441"/>
                    <a:pt x="19567" y="12036"/>
                  </a:cubicBezTo>
                  <a:cubicBezTo>
                    <a:pt x="19605" y="11631"/>
                    <a:pt x="19643" y="11226"/>
                    <a:pt x="19643" y="10820"/>
                  </a:cubicBezTo>
                  <a:cubicBezTo>
                    <a:pt x="19643" y="9442"/>
                    <a:pt x="19375" y="8146"/>
                    <a:pt x="18876" y="6930"/>
                  </a:cubicBezTo>
                  <a:cubicBezTo>
                    <a:pt x="18377" y="5755"/>
                    <a:pt x="17687" y="4701"/>
                    <a:pt x="16843" y="3769"/>
                  </a:cubicBezTo>
                  <a:cubicBezTo>
                    <a:pt x="15999" y="2918"/>
                    <a:pt x="15039" y="2188"/>
                    <a:pt x="13888" y="1662"/>
                  </a:cubicBezTo>
                  <a:cubicBezTo>
                    <a:pt x="12776" y="1135"/>
                    <a:pt x="11548" y="892"/>
                    <a:pt x="10244" y="892"/>
                  </a:cubicBezTo>
                  <a:cubicBezTo>
                    <a:pt x="10244" y="0"/>
                    <a:pt x="10244" y="0"/>
                    <a:pt x="10244" y="0"/>
                  </a:cubicBezTo>
                  <a:cubicBezTo>
                    <a:pt x="11625" y="0"/>
                    <a:pt x="12968" y="284"/>
                    <a:pt x="14234" y="811"/>
                  </a:cubicBezTo>
                  <a:cubicBezTo>
                    <a:pt x="15461" y="1378"/>
                    <a:pt x="16536" y="2148"/>
                    <a:pt x="17495" y="3161"/>
                  </a:cubicBezTo>
                  <a:cubicBezTo>
                    <a:pt x="18416" y="4134"/>
                    <a:pt x="19145" y="5268"/>
                    <a:pt x="19682" y="6565"/>
                  </a:cubicBezTo>
                  <a:cubicBezTo>
                    <a:pt x="20219" y="7902"/>
                    <a:pt x="20487" y="9280"/>
                    <a:pt x="20487" y="10820"/>
                  </a:cubicBezTo>
                  <a:cubicBezTo>
                    <a:pt x="20487" y="11307"/>
                    <a:pt x="20449" y="11752"/>
                    <a:pt x="20372" y="12239"/>
                  </a:cubicBezTo>
                  <a:cubicBezTo>
                    <a:pt x="20334" y="12684"/>
                    <a:pt x="20219" y="13130"/>
                    <a:pt x="20142" y="13535"/>
                  </a:cubicBezTo>
                  <a:cubicBezTo>
                    <a:pt x="20027" y="14022"/>
                    <a:pt x="19912" y="14427"/>
                    <a:pt x="19720" y="14873"/>
                  </a:cubicBezTo>
                  <a:cubicBezTo>
                    <a:pt x="19567" y="15278"/>
                    <a:pt x="19375" y="15683"/>
                    <a:pt x="19183" y="16089"/>
                  </a:cubicBezTo>
                  <a:cubicBezTo>
                    <a:pt x="21600" y="18601"/>
                    <a:pt x="21600" y="18601"/>
                    <a:pt x="21600" y="18601"/>
                  </a:cubicBezTo>
                  <a:cubicBezTo>
                    <a:pt x="15500" y="19614"/>
                    <a:pt x="15500" y="19614"/>
                    <a:pt x="15500" y="19614"/>
                  </a:cubicBezTo>
                  <a:lnTo>
                    <a:pt x="16382" y="13009"/>
                  </a:lnTo>
                  <a:close/>
                  <a:moveTo>
                    <a:pt x="16421" y="18561"/>
                  </a:moveTo>
                  <a:cubicBezTo>
                    <a:pt x="19797" y="18034"/>
                    <a:pt x="19797" y="18034"/>
                    <a:pt x="19797" y="18034"/>
                  </a:cubicBezTo>
                  <a:cubicBezTo>
                    <a:pt x="16996" y="14954"/>
                    <a:pt x="16996" y="14954"/>
                    <a:pt x="16996" y="14954"/>
                  </a:cubicBezTo>
                  <a:lnTo>
                    <a:pt x="16421" y="18561"/>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92" name="Shape 3983">
              <a:extLst>
                <a:ext uri="{FF2B5EF4-FFF2-40B4-BE49-F238E27FC236}">
                  <a16:creationId xmlns:a16="http://schemas.microsoft.com/office/drawing/2014/main" id="{046372C3-5374-4A2D-A9CE-65A63F5880BD}"/>
                </a:ext>
              </a:extLst>
            </p:cNvPr>
            <p:cNvSpPr/>
            <p:nvPr/>
          </p:nvSpPr>
          <p:spPr>
            <a:xfrm>
              <a:off x="9734526" y="4333361"/>
              <a:ext cx="201962" cy="304735"/>
            </a:xfrm>
            <a:custGeom>
              <a:avLst/>
              <a:gdLst/>
              <a:ahLst/>
              <a:cxnLst>
                <a:cxn ang="0">
                  <a:pos x="wd2" y="hd2"/>
                </a:cxn>
                <a:cxn ang="5400000">
                  <a:pos x="wd2" y="hd2"/>
                </a:cxn>
                <a:cxn ang="10800000">
                  <a:pos x="wd2" y="hd2"/>
                </a:cxn>
                <a:cxn ang="16200000">
                  <a:pos x="wd2" y="hd2"/>
                </a:cxn>
              </a:cxnLst>
              <a:rect l="0" t="0" r="r" b="b"/>
              <a:pathLst>
                <a:path w="21600" h="21600" extrusionOk="0">
                  <a:moveTo>
                    <a:pt x="16200" y="12792"/>
                  </a:moveTo>
                  <a:cubicBezTo>
                    <a:pt x="21600" y="17293"/>
                    <a:pt x="21600" y="17293"/>
                    <a:pt x="21600" y="17293"/>
                  </a:cubicBezTo>
                  <a:cubicBezTo>
                    <a:pt x="0" y="17293"/>
                    <a:pt x="0" y="17293"/>
                    <a:pt x="0" y="17293"/>
                  </a:cubicBezTo>
                  <a:cubicBezTo>
                    <a:pt x="5400" y="12824"/>
                    <a:pt x="5400" y="12824"/>
                    <a:pt x="5400" y="12824"/>
                  </a:cubicBezTo>
                  <a:cubicBezTo>
                    <a:pt x="5400" y="12176"/>
                    <a:pt x="5400" y="11529"/>
                    <a:pt x="5400" y="10849"/>
                  </a:cubicBezTo>
                  <a:cubicBezTo>
                    <a:pt x="5400" y="10169"/>
                    <a:pt x="5400" y="9521"/>
                    <a:pt x="5400" y="8938"/>
                  </a:cubicBezTo>
                  <a:cubicBezTo>
                    <a:pt x="5400" y="8355"/>
                    <a:pt x="5400" y="7804"/>
                    <a:pt x="5400" y="7319"/>
                  </a:cubicBezTo>
                  <a:cubicBezTo>
                    <a:pt x="5400" y="6833"/>
                    <a:pt x="5400" y="6444"/>
                    <a:pt x="5400" y="6218"/>
                  </a:cubicBezTo>
                  <a:cubicBezTo>
                    <a:pt x="5400" y="5700"/>
                    <a:pt x="5497" y="5149"/>
                    <a:pt x="5789" y="4566"/>
                  </a:cubicBezTo>
                  <a:cubicBezTo>
                    <a:pt x="6032" y="3983"/>
                    <a:pt x="6373" y="3400"/>
                    <a:pt x="6859" y="2882"/>
                  </a:cubicBezTo>
                  <a:cubicBezTo>
                    <a:pt x="7297" y="2299"/>
                    <a:pt x="7881" y="1781"/>
                    <a:pt x="8562" y="1263"/>
                  </a:cubicBezTo>
                  <a:cubicBezTo>
                    <a:pt x="9243" y="777"/>
                    <a:pt x="9973" y="356"/>
                    <a:pt x="10849" y="0"/>
                  </a:cubicBezTo>
                  <a:cubicBezTo>
                    <a:pt x="11676" y="356"/>
                    <a:pt x="12454" y="777"/>
                    <a:pt x="13135" y="1263"/>
                  </a:cubicBezTo>
                  <a:cubicBezTo>
                    <a:pt x="13768" y="1781"/>
                    <a:pt x="14351" y="2299"/>
                    <a:pt x="14741" y="2882"/>
                  </a:cubicBezTo>
                  <a:cubicBezTo>
                    <a:pt x="15227" y="3400"/>
                    <a:pt x="15568" y="3951"/>
                    <a:pt x="15859" y="4534"/>
                  </a:cubicBezTo>
                  <a:cubicBezTo>
                    <a:pt x="16103" y="5117"/>
                    <a:pt x="16200" y="5667"/>
                    <a:pt x="16200" y="6153"/>
                  </a:cubicBezTo>
                  <a:cubicBezTo>
                    <a:pt x="16200" y="6444"/>
                    <a:pt x="16200" y="6833"/>
                    <a:pt x="16200" y="7286"/>
                  </a:cubicBezTo>
                  <a:cubicBezTo>
                    <a:pt x="16200" y="7772"/>
                    <a:pt x="16200" y="8323"/>
                    <a:pt x="16200" y="8906"/>
                  </a:cubicBezTo>
                  <a:cubicBezTo>
                    <a:pt x="16200" y="9488"/>
                    <a:pt x="16200" y="10136"/>
                    <a:pt x="16200" y="10816"/>
                  </a:cubicBezTo>
                  <a:cubicBezTo>
                    <a:pt x="16200" y="11464"/>
                    <a:pt x="16200" y="12144"/>
                    <a:pt x="16200" y="12792"/>
                  </a:cubicBezTo>
                  <a:close/>
                  <a:moveTo>
                    <a:pt x="5400" y="16581"/>
                  </a:moveTo>
                  <a:cubicBezTo>
                    <a:pt x="5400" y="13925"/>
                    <a:pt x="5400" y="13925"/>
                    <a:pt x="5400" y="13925"/>
                  </a:cubicBezTo>
                  <a:cubicBezTo>
                    <a:pt x="2286" y="16581"/>
                    <a:pt x="2286" y="16581"/>
                    <a:pt x="2286" y="16581"/>
                  </a:cubicBezTo>
                  <a:lnTo>
                    <a:pt x="5400" y="16581"/>
                  </a:lnTo>
                  <a:close/>
                  <a:moveTo>
                    <a:pt x="15130" y="16581"/>
                  </a:moveTo>
                  <a:cubicBezTo>
                    <a:pt x="15130" y="6218"/>
                    <a:pt x="15130" y="6218"/>
                    <a:pt x="15130" y="6218"/>
                  </a:cubicBezTo>
                  <a:cubicBezTo>
                    <a:pt x="15130" y="5797"/>
                    <a:pt x="15032" y="5343"/>
                    <a:pt x="14838" y="4858"/>
                  </a:cubicBezTo>
                  <a:cubicBezTo>
                    <a:pt x="14643" y="4372"/>
                    <a:pt x="14400" y="3886"/>
                    <a:pt x="14011" y="3433"/>
                  </a:cubicBezTo>
                  <a:cubicBezTo>
                    <a:pt x="13670" y="2947"/>
                    <a:pt x="13232" y="2494"/>
                    <a:pt x="12649" y="2040"/>
                  </a:cubicBezTo>
                  <a:cubicBezTo>
                    <a:pt x="12114" y="1619"/>
                    <a:pt x="11530" y="1231"/>
                    <a:pt x="10849" y="842"/>
                  </a:cubicBezTo>
                  <a:cubicBezTo>
                    <a:pt x="10119" y="1231"/>
                    <a:pt x="9486" y="1619"/>
                    <a:pt x="8951" y="2040"/>
                  </a:cubicBezTo>
                  <a:cubicBezTo>
                    <a:pt x="8416" y="2494"/>
                    <a:pt x="7978" y="2947"/>
                    <a:pt x="7589" y="3433"/>
                  </a:cubicBezTo>
                  <a:cubicBezTo>
                    <a:pt x="7200" y="3886"/>
                    <a:pt x="6957" y="4372"/>
                    <a:pt x="6762" y="4858"/>
                  </a:cubicBezTo>
                  <a:cubicBezTo>
                    <a:pt x="6568" y="5343"/>
                    <a:pt x="6470" y="5797"/>
                    <a:pt x="6470" y="6218"/>
                  </a:cubicBezTo>
                  <a:cubicBezTo>
                    <a:pt x="6470" y="16581"/>
                    <a:pt x="6470" y="16581"/>
                    <a:pt x="6470" y="16581"/>
                  </a:cubicBezTo>
                  <a:lnTo>
                    <a:pt x="15130" y="16581"/>
                  </a:lnTo>
                  <a:close/>
                  <a:moveTo>
                    <a:pt x="7541" y="18005"/>
                  </a:moveTo>
                  <a:cubicBezTo>
                    <a:pt x="7541" y="20175"/>
                    <a:pt x="7541" y="20175"/>
                    <a:pt x="7541" y="20175"/>
                  </a:cubicBezTo>
                  <a:cubicBezTo>
                    <a:pt x="8659" y="20175"/>
                    <a:pt x="8659" y="20175"/>
                    <a:pt x="8659" y="20175"/>
                  </a:cubicBezTo>
                  <a:cubicBezTo>
                    <a:pt x="8659" y="18005"/>
                    <a:pt x="8659" y="18005"/>
                    <a:pt x="8659" y="18005"/>
                  </a:cubicBezTo>
                  <a:lnTo>
                    <a:pt x="7541" y="18005"/>
                  </a:lnTo>
                  <a:close/>
                  <a:moveTo>
                    <a:pt x="10849" y="5019"/>
                  </a:moveTo>
                  <a:cubicBezTo>
                    <a:pt x="11189" y="5019"/>
                    <a:pt x="11578" y="5084"/>
                    <a:pt x="11870" y="5181"/>
                  </a:cubicBezTo>
                  <a:cubicBezTo>
                    <a:pt x="12211" y="5279"/>
                    <a:pt x="12503" y="5408"/>
                    <a:pt x="12746" y="5570"/>
                  </a:cubicBezTo>
                  <a:cubicBezTo>
                    <a:pt x="12989" y="5732"/>
                    <a:pt x="13184" y="5926"/>
                    <a:pt x="13281" y="6153"/>
                  </a:cubicBezTo>
                  <a:cubicBezTo>
                    <a:pt x="13427" y="6347"/>
                    <a:pt x="13476" y="6574"/>
                    <a:pt x="13476" y="6833"/>
                  </a:cubicBezTo>
                  <a:cubicBezTo>
                    <a:pt x="13476" y="7092"/>
                    <a:pt x="13427" y="7319"/>
                    <a:pt x="13281" y="7545"/>
                  </a:cubicBezTo>
                  <a:cubicBezTo>
                    <a:pt x="13184" y="7772"/>
                    <a:pt x="12989" y="7966"/>
                    <a:pt x="12746" y="8096"/>
                  </a:cubicBezTo>
                  <a:cubicBezTo>
                    <a:pt x="12503" y="8258"/>
                    <a:pt x="12211" y="8420"/>
                    <a:pt x="11870" y="8517"/>
                  </a:cubicBezTo>
                  <a:cubicBezTo>
                    <a:pt x="11578" y="8614"/>
                    <a:pt x="11189" y="8646"/>
                    <a:pt x="10849" y="8646"/>
                  </a:cubicBezTo>
                  <a:cubicBezTo>
                    <a:pt x="10459" y="8646"/>
                    <a:pt x="10070" y="8614"/>
                    <a:pt x="9778" y="8517"/>
                  </a:cubicBezTo>
                  <a:cubicBezTo>
                    <a:pt x="9438" y="8420"/>
                    <a:pt x="9146" y="8258"/>
                    <a:pt x="8854" y="8096"/>
                  </a:cubicBezTo>
                  <a:cubicBezTo>
                    <a:pt x="8659" y="7966"/>
                    <a:pt x="8465" y="7772"/>
                    <a:pt x="8319" y="7545"/>
                  </a:cubicBezTo>
                  <a:cubicBezTo>
                    <a:pt x="8173" y="7319"/>
                    <a:pt x="8124" y="7092"/>
                    <a:pt x="8124" y="6833"/>
                  </a:cubicBezTo>
                  <a:cubicBezTo>
                    <a:pt x="8124" y="6574"/>
                    <a:pt x="8173" y="6347"/>
                    <a:pt x="8319" y="6153"/>
                  </a:cubicBezTo>
                  <a:cubicBezTo>
                    <a:pt x="8465" y="5926"/>
                    <a:pt x="8659" y="5732"/>
                    <a:pt x="8854" y="5570"/>
                  </a:cubicBezTo>
                  <a:cubicBezTo>
                    <a:pt x="9146" y="5408"/>
                    <a:pt x="9438" y="5279"/>
                    <a:pt x="9778" y="5181"/>
                  </a:cubicBezTo>
                  <a:cubicBezTo>
                    <a:pt x="10070" y="5084"/>
                    <a:pt x="10459" y="5019"/>
                    <a:pt x="10849" y="5019"/>
                  </a:cubicBezTo>
                  <a:close/>
                  <a:moveTo>
                    <a:pt x="10849" y="7934"/>
                  </a:moveTo>
                  <a:cubicBezTo>
                    <a:pt x="11043" y="7934"/>
                    <a:pt x="11238" y="7902"/>
                    <a:pt x="11432" y="7837"/>
                  </a:cubicBezTo>
                  <a:cubicBezTo>
                    <a:pt x="11627" y="7804"/>
                    <a:pt x="11822" y="7707"/>
                    <a:pt x="11968" y="7610"/>
                  </a:cubicBezTo>
                  <a:cubicBezTo>
                    <a:pt x="12114" y="7513"/>
                    <a:pt x="12211" y="7416"/>
                    <a:pt x="12308" y="7286"/>
                  </a:cubicBezTo>
                  <a:cubicBezTo>
                    <a:pt x="12357" y="7157"/>
                    <a:pt x="12405" y="6995"/>
                    <a:pt x="12405" y="6833"/>
                  </a:cubicBezTo>
                  <a:cubicBezTo>
                    <a:pt x="12405" y="6703"/>
                    <a:pt x="12357" y="6542"/>
                    <a:pt x="12308" y="6412"/>
                  </a:cubicBezTo>
                  <a:cubicBezTo>
                    <a:pt x="12211" y="6282"/>
                    <a:pt x="12114" y="6153"/>
                    <a:pt x="11968" y="6088"/>
                  </a:cubicBezTo>
                  <a:cubicBezTo>
                    <a:pt x="11822" y="5959"/>
                    <a:pt x="11627" y="5894"/>
                    <a:pt x="11432" y="5861"/>
                  </a:cubicBezTo>
                  <a:cubicBezTo>
                    <a:pt x="11238" y="5797"/>
                    <a:pt x="11043" y="5797"/>
                    <a:pt x="10849" y="5797"/>
                  </a:cubicBezTo>
                  <a:cubicBezTo>
                    <a:pt x="10557" y="5797"/>
                    <a:pt x="10362" y="5797"/>
                    <a:pt x="10168" y="5861"/>
                  </a:cubicBezTo>
                  <a:cubicBezTo>
                    <a:pt x="9973" y="5894"/>
                    <a:pt x="9778" y="5959"/>
                    <a:pt x="9632" y="6088"/>
                  </a:cubicBezTo>
                  <a:cubicBezTo>
                    <a:pt x="9486" y="6153"/>
                    <a:pt x="9389" y="6282"/>
                    <a:pt x="9292" y="6412"/>
                  </a:cubicBezTo>
                  <a:cubicBezTo>
                    <a:pt x="9243" y="6542"/>
                    <a:pt x="9195" y="6703"/>
                    <a:pt x="9195" y="6833"/>
                  </a:cubicBezTo>
                  <a:cubicBezTo>
                    <a:pt x="9195" y="6995"/>
                    <a:pt x="9243" y="7157"/>
                    <a:pt x="9292" y="7286"/>
                  </a:cubicBezTo>
                  <a:cubicBezTo>
                    <a:pt x="9389" y="7416"/>
                    <a:pt x="9486" y="7513"/>
                    <a:pt x="9632" y="7610"/>
                  </a:cubicBezTo>
                  <a:cubicBezTo>
                    <a:pt x="9778" y="7707"/>
                    <a:pt x="9973" y="7804"/>
                    <a:pt x="10168" y="7837"/>
                  </a:cubicBezTo>
                  <a:cubicBezTo>
                    <a:pt x="10362" y="7902"/>
                    <a:pt x="10557" y="7934"/>
                    <a:pt x="10849" y="7934"/>
                  </a:cubicBezTo>
                  <a:close/>
                  <a:moveTo>
                    <a:pt x="10265" y="18005"/>
                  </a:moveTo>
                  <a:cubicBezTo>
                    <a:pt x="10265" y="21600"/>
                    <a:pt x="10265" y="21600"/>
                    <a:pt x="10265" y="21600"/>
                  </a:cubicBezTo>
                  <a:cubicBezTo>
                    <a:pt x="11335" y="21600"/>
                    <a:pt x="11335" y="21600"/>
                    <a:pt x="11335" y="21600"/>
                  </a:cubicBezTo>
                  <a:cubicBezTo>
                    <a:pt x="11335" y="18005"/>
                    <a:pt x="11335" y="18005"/>
                    <a:pt x="11335" y="18005"/>
                  </a:cubicBezTo>
                  <a:lnTo>
                    <a:pt x="10265" y="18005"/>
                  </a:lnTo>
                  <a:close/>
                  <a:moveTo>
                    <a:pt x="12989" y="18005"/>
                  </a:moveTo>
                  <a:cubicBezTo>
                    <a:pt x="12989" y="20175"/>
                    <a:pt x="12989" y="20175"/>
                    <a:pt x="12989" y="20175"/>
                  </a:cubicBezTo>
                  <a:cubicBezTo>
                    <a:pt x="14059" y="20175"/>
                    <a:pt x="14059" y="20175"/>
                    <a:pt x="14059" y="20175"/>
                  </a:cubicBezTo>
                  <a:cubicBezTo>
                    <a:pt x="14059" y="18005"/>
                    <a:pt x="14059" y="18005"/>
                    <a:pt x="14059" y="18005"/>
                  </a:cubicBezTo>
                  <a:lnTo>
                    <a:pt x="12989" y="18005"/>
                  </a:lnTo>
                  <a:close/>
                  <a:moveTo>
                    <a:pt x="16200" y="13925"/>
                  </a:moveTo>
                  <a:cubicBezTo>
                    <a:pt x="16200" y="14216"/>
                    <a:pt x="16200" y="14476"/>
                    <a:pt x="16200" y="14735"/>
                  </a:cubicBezTo>
                  <a:cubicBezTo>
                    <a:pt x="16200" y="14961"/>
                    <a:pt x="16200" y="15220"/>
                    <a:pt x="16200" y="15447"/>
                  </a:cubicBezTo>
                  <a:cubicBezTo>
                    <a:pt x="16200" y="15641"/>
                    <a:pt x="16200" y="15836"/>
                    <a:pt x="16200" y="16030"/>
                  </a:cubicBezTo>
                  <a:cubicBezTo>
                    <a:pt x="16200" y="16224"/>
                    <a:pt x="16200" y="16419"/>
                    <a:pt x="16200" y="16581"/>
                  </a:cubicBezTo>
                  <a:cubicBezTo>
                    <a:pt x="19314" y="16581"/>
                    <a:pt x="19314" y="16581"/>
                    <a:pt x="19314" y="16581"/>
                  </a:cubicBezTo>
                  <a:lnTo>
                    <a:pt x="16200" y="13925"/>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93" name="Shape 3984">
              <a:extLst>
                <a:ext uri="{FF2B5EF4-FFF2-40B4-BE49-F238E27FC236}">
                  <a16:creationId xmlns:a16="http://schemas.microsoft.com/office/drawing/2014/main" id="{6F715706-E7AE-43A7-B892-9C55A91A238C}"/>
                </a:ext>
              </a:extLst>
            </p:cNvPr>
            <p:cNvSpPr/>
            <p:nvPr/>
          </p:nvSpPr>
          <p:spPr>
            <a:xfrm>
              <a:off x="10317412" y="4344117"/>
              <a:ext cx="283224" cy="283224"/>
            </a:xfrm>
            <a:custGeom>
              <a:avLst/>
              <a:gdLst/>
              <a:ahLst/>
              <a:cxnLst>
                <a:cxn ang="0">
                  <a:pos x="wd2" y="hd2"/>
                </a:cxn>
                <a:cxn ang="5400000">
                  <a:pos x="wd2" y="hd2"/>
                </a:cxn>
                <a:cxn ang="10800000">
                  <a:pos x="wd2" y="hd2"/>
                </a:cxn>
                <a:cxn ang="16200000">
                  <a:pos x="wd2" y="hd2"/>
                </a:cxn>
              </a:cxnLst>
              <a:rect l="0" t="0" r="r" b="b"/>
              <a:pathLst>
                <a:path w="21600" h="21600" extrusionOk="0">
                  <a:moveTo>
                    <a:pt x="18499" y="12487"/>
                  </a:moveTo>
                  <a:cubicBezTo>
                    <a:pt x="18465" y="12730"/>
                    <a:pt x="18395" y="12974"/>
                    <a:pt x="18325" y="13183"/>
                  </a:cubicBezTo>
                  <a:cubicBezTo>
                    <a:pt x="18255" y="13391"/>
                    <a:pt x="18186" y="13600"/>
                    <a:pt x="18116" y="13809"/>
                  </a:cubicBezTo>
                  <a:cubicBezTo>
                    <a:pt x="18012" y="13983"/>
                    <a:pt x="17907" y="14191"/>
                    <a:pt x="17803" y="14365"/>
                  </a:cubicBezTo>
                  <a:cubicBezTo>
                    <a:pt x="17698" y="14574"/>
                    <a:pt x="17594" y="14783"/>
                    <a:pt x="17454" y="14991"/>
                  </a:cubicBezTo>
                  <a:cubicBezTo>
                    <a:pt x="19231" y="17426"/>
                    <a:pt x="19231" y="17426"/>
                    <a:pt x="19231" y="17426"/>
                  </a:cubicBezTo>
                  <a:cubicBezTo>
                    <a:pt x="17454" y="19200"/>
                    <a:pt x="17454" y="19200"/>
                    <a:pt x="17454" y="19200"/>
                  </a:cubicBezTo>
                  <a:cubicBezTo>
                    <a:pt x="15120" y="17496"/>
                    <a:pt x="15120" y="17496"/>
                    <a:pt x="15120" y="17496"/>
                  </a:cubicBezTo>
                  <a:cubicBezTo>
                    <a:pt x="14911" y="17600"/>
                    <a:pt x="14702" y="17704"/>
                    <a:pt x="14528" y="17809"/>
                  </a:cubicBezTo>
                  <a:cubicBezTo>
                    <a:pt x="14354" y="17913"/>
                    <a:pt x="14145" y="18017"/>
                    <a:pt x="13935" y="18122"/>
                  </a:cubicBezTo>
                  <a:cubicBezTo>
                    <a:pt x="13726" y="18191"/>
                    <a:pt x="13517" y="18226"/>
                    <a:pt x="13308" y="18330"/>
                  </a:cubicBezTo>
                  <a:cubicBezTo>
                    <a:pt x="13099" y="18400"/>
                    <a:pt x="12855" y="18470"/>
                    <a:pt x="12646" y="18539"/>
                  </a:cubicBezTo>
                  <a:cubicBezTo>
                    <a:pt x="12263" y="21600"/>
                    <a:pt x="12263" y="21600"/>
                    <a:pt x="12263" y="21600"/>
                  </a:cubicBezTo>
                  <a:cubicBezTo>
                    <a:pt x="9337" y="21600"/>
                    <a:pt x="9337" y="21600"/>
                    <a:pt x="9337" y="21600"/>
                  </a:cubicBezTo>
                  <a:cubicBezTo>
                    <a:pt x="8988" y="18539"/>
                    <a:pt x="8988" y="18539"/>
                    <a:pt x="8988" y="18539"/>
                  </a:cubicBezTo>
                  <a:cubicBezTo>
                    <a:pt x="8745" y="18470"/>
                    <a:pt x="8501" y="18400"/>
                    <a:pt x="8292" y="18330"/>
                  </a:cubicBezTo>
                  <a:cubicBezTo>
                    <a:pt x="8083" y="18226"/>
                    <a:pt x="7874" y="18157"/>
                    <a:pt x="7665" y="18052"/>
                  </a:cubicBezTo>
                  <a:cubicBezTo>
                    <a:pt x="7455" y="17983"/>
                    <a:pt x="7246" y="17878"/>
                    <a:pt x="7072" y="17774"/>
                  </a:cubicBezTo>
                  <a:cubicBezTo>
                    <a:pt x="6863" y="17670"/>
                    <a:pt x="6654" y="17565"/>
                    <a:pt x="6480" y="17426"/>
                  </a:cubicBezTo>
                  <a:cubicBezTo>
                    <a:pt x="4181" y="19200"/>
                    <a:pt x="4181" y="19200"/>
                    <a:pt x="4181" y="19200"/>
                  </a:cubicBezTo>
                  <a:cubicBezTo>
                    <a:pt x="2404" y="17426"/>
                    <a:pt x="2404" y="17426"/>
                    <a:pt x="2404" y="17426"/>
                  </a:cubicBezTo>
                  <a:cubicBezTo>
                    <a:pt x="4146" y="15096"/>
                    <a:pt x="4146" y="15096"/>
                    <a:pt x="4146" y="15096"/>
                  </a:cubicBezTo>
                  <a:cubicBezTo>
                    <a:pt x="4006" y="14887"/>
                    <a:pt x="3902" y="14713"/>
                    <a:pt x="3797" y="14504"/>
                  </a:cubicBezTo>
                  <a:cubicBezTo>
                    <a:pt x="3693" y="14330"/>
                    <a:pt x="3588" y="14122"/>
                    <a:pt x="3484" y="13913"/>
                  </a:cubicBezTo>
                  <a:cubicBezTo>
                    <a:pt x="3414" y="13704"/>
                    <a:pt x="3345" y="13461"/>
                    <a:pt x="3275" y="13252"/>
                  </a:cubicBezTo>
                  <a:cubicBezTo>
                    <a:pt x="3205" y="13009"/>
                    <a:pt x="3135" y="12800"/>
                    <a:pt x="3101" y="12591"/>
                  </a:cubicBezTo>
                  <a:cubicBezTo>
                    <a:pt x="0" y="12243"/>
                    <a:pt x="0" y="12243"/>
                    <a:pt x="0" y="12243"/>
                  </a:cubicBezTo>
                  <a:cubicBezTo>
                    <a:pt x="0" y="9322"/>
                    <a:pt x="0" y="9322"/>
                    <a:pt x="0" y="9322"/>
                  </a:cubicBezTo>
                  <a:cubicBezTo>
                    <a:pt x="3101" y="9009"/>
                    <a:pt x="3101" y="9009"/>
                    <a:pt x="3101" y="9009"/>
                  </a:cubicBezTo>
                  <a:cubicBezTo>
                    <a:pt x="3135" y="8765"/>
                    <a:pt x="3205" y="8557"/>
                    <a:pt x="3275" y="8348"/>
                  </a:cubicBezTo>
                  <a:cubicBezTo>
                    <a:pt x="3345" y="8104"/>
                    <a:pt x="3414" y="7896"/>
                    <a:pt x="3484" y="7687"/>
                  </a:cubicBezTo>
                  <a:cubicBezTo>
                    <a:pt x="3588" y="7513"/>
                    <a:pt x="3693" y="7339"/>
                    <a:pt x="3763" y="7130"/>
                  </a:cubicBezTo>
                  <a:cubicBezTo>
                    <a:pt x="3867" y="6922"/>
                    <a:pt x="3972" y="6748"/>
                    <a:pt x="4076" y="6574"/>
                  </a:cubicBezTo>
                  <a:cubicBezTo>
                    <a:pt x="2404" y="4174"/>
                    <a:pt x="2404" y="4174"/>
                    <a:pt x="2404" y="4174"/>
                  </a:cubicBezTo>
                  <a:cubicBezTo>
                    <a:pt x="4181" y="2400"/>
                    <a:pt x="4181" y="2400"/>
                    <a:pt x="4181" y="2400"/>
                  </a:cubicBezTo>
                  <a:cubicBezTo>
                    <a:pt x="6585" y="4070"/>
                    <a:pt x="6585" y="4070"/>
                    <a:pt x="6585" y="4070"/>
                  </a:cubicBezTo>
                  <a:cubicBezTo>
                    <a:pt x="6759" y="3965"/>
                    <a:pt x="6933" y="3861"/>
                    <a:pt x="7142" y="3757"/>
                  </a:cubicBezTo>
                  <a:cubicBezTo>
                    <a:pt x="7351" y="3652"/>
                    <a:pt x="7525" y="3583"/>
                    <a:pt x="7699" y="3478"/>
                  </a:cubicBezTo>
                  <a:cubicBezTo>
                    <a:pt x="7908" y="3409"/>
                    <a:pt x="8152" y="3304"/>
                    <a:pt x="8361" y="3270"/>
                  </a:cubicBezTo>
                  <a:cubicBezTo>
                    <a:pt x="8570" y="3200"/>
                    <a:pt x="8779" y="3130"/>
                    <a:pt x="9023" y="3061"/>
                  </a:cubicBezTo>
                  <a:cubicBezTo>
                    <a:pt x="9337" y="0"/>
                    <a:pt x="9337" y="0"/>
                    <a:pt x="9337" y="0"/>
                  </a:cubicBezTo>
                  <a:cubicBezTo>
                    <a:pt x="12263" y="0"/>
                    <a:pt x="12263" y="0"/>
                    <a:pt x="12263" y="0"/>
                  </a:cubicBezTo>
                  <a:cubicBezTo>
                    <a:pt x="12612" y="3061"/>
                    <a:pt x="12612" y="3061"/>
                    <a:pt x="12612" y="3061"/>
                  </a:cubicBezTo>
                  <a:cubicBezTo>
                    <a:pt x="12821" y="3130"/>
                    <a:pt x="13030" y="3200"/>
                    <a:pt x="13274" y="3270"/>
                  </a:cubicBezTo>
                  <a:cubicBezTo>
                    <a:pt x="13483" y="3304"/>
                    <a:pt x="13692" y="3409"/>
                    <a:pt x="13901" y="3478"/>
                  </a:cubicBezTo>
                  <a:cubicBezTo>
                    <a:pt x="14110" y="3583"/>
                    <a:pt x="14284" y="3687"/>
                    <a:pt x="14493" y="3791"/>
                  </a:cubicBezTo>
                  <a:cubicBezTo>
                    <a:pt x="14702" y="3896"/>
                    <a:pt x="14911" y="4000"/>
                    <a:pt x="15120" y="4104"/>
                  </a:cubicBezTo>
                  <a:cubicBezTo>
                    <a:pt x="17419" y="2400"/>
                    <a:pt x="17419" y="2400"/>
                    <a:pt x="17419" y="2400"/>
                  </a:cubicBezTo>
                  <a:cubicBezTo>
                    <a:pt x="19196" y="4174"/>
                    <a:pt x="19196" y="4174"/>
                    <a:pt x="19196" y="4174"/>
                  </a:cubicBezTo>
                  <a:cubicBezTo>
                    <a:pt x="17454" y="6470"/>
                    <a:pt x="17454" y="6470"/>
                    <a:pt x="17454" y="6470"/>
                  </a:cubicBezTo>
                  <a:cubicBezTo>
                    <a:pt x="17559" y="6643"/>
                    <a:pt x="17663" y="6852"/>
                    <a:pt x="17768" y="7026"/>
                  </a:cubicBezTo>
                  <a:cubicBezTo>
                    <a:pt x="17872" y="7235"/>
                    <a:pt x="17977" y="7443"/>
                    <a:pt x="18046" y="7652"/>
                  </a:cubicBezTo>
                  <a:cubicBezTo>
                    <a:pt x="18151" y="7861"/>
                    <a:pt x="18221" y="8070"/>
                    <a:pt x="18290" y="8313"/>
                  </a:cubicBezTo>
                  <a:cubicBezTo>
                    <a:pt x="18395" y="8522"/>
                    <a:pt x="18465" y="8765"/>
                    <a:pt x="18499" y="9009"/>
                  </a:cubicBezTo>
                  <a:cubicBezTo>
                    <a:pt x="21600" y="9287"/>
                    <a:pt x="21600" y="9287"/>
                    <a:pt x="21600" y="9287"/>
                  </a:cubicBezTo>
                  <a:cubicBezTo>
                    <a:pt x="21600" y="12174"/>
                    <a:pt x="21600" y="12174"/>
                    <a:pt x="21600" y="12174"/>
                  </a:cubicBezTo>
                  <a:lnTo>
                    <a:pt x="18499" y="12487"/>
                  </a:lnTo>
                  <a:close/>
                  <a:moveTo>
                    <a:pt x="697" y="11513"/>
                  </a:moveTo>
                  <a:cubicBezTo>
                    <a:pt x="2996" y="11722"/>
                    <a:pt x="2996" y="11722"/>
                    <a:pt x="2996" y="11722"/>
                  </a:cubicBezTo>
                  <a:cubicBezTo>
                    <a:pt x="2996" y="11583"/>
                    <a:pt x="2996" y="11409"/>
                    <a:pt x="2961" y="11270"/>
                  </a:cubicBezTo>
                  <a:cubicBezTo>
                    <a:pt x="2961" y="11096"/>
                    <a:pt x="2961" y="10922"/>
                    <a:pt x="2961" y="10748"/>
                  </a:cubicBezTo>
                  <a:cubicBezTo>
                    <a:pt x="2961" y="10539"/>
                    <a:pt x="2961" y="10365"/>
                    <a:pt x="2961" y="10226"/>
                  </a:cubicBezTo>
                  <a:cubicBezTo>
                    <a:pt x="2996" y="10052"/>
                    <a:pt x="2996" y="9878"/>
                    <a:pt x="2996" y="9704"/>
                  </a:cubicBezTo>
                  <a:cubicBezTo>
                    <a:pt x="697" y="9948"/>
                    <a:pt x="697" y="9948"/>
                    <a:pt x="697" y="9948"/>
                  </a:cubicBezTo>
                  <a:lnTo>
                    <a:pt x="697" y="11513"/>
                  </a:lnTo>
                  <a:close/>
                  <a:moveTo>
                    <a:pt x="3310" y="4209"/>
                  </a:moveTo>
                  <a:cubicBezTo>
                    <a:pt x="4599" y="5948"/>
                    <a:pt x="4599" y="5948"/>
                    <a:pt x="4599" y="5948"/>
                  </a:cubicBezTo>
                  <a:cubicBezTo>
                    <a:pt x="4668" y="5809"/>
                    <a:pt x="4773" y="5704"/>
                    <a:pt x="4912" y="5565"/>
                  </a:cubicBezTo>
                  <a:cubicBezTo>
                    <a:pt x="5017" y="5461"/>
                    <a:pt x="5156" y="5322"/>
                    <a:pt x="5261" y="5217"/>
                  </a:cubicBezTo>
                  <a:cubicBezTo>
                    <a:pt x="5400" y="5078"/>
                    <a:pt x="5505" y="4974"/>
                    <a:pt x="5609" y="4870"/>
                  </a:cubicBezTo>
                  <a:cubicBezTo>
                    <a:pt x="5714" y="4765"/>
                    <a:pt x="5853" y="4661"/>
                    <a:pt x="5992" y="4522"/>
                  </a:cubicBezTo>
                  <a:cubicBezTo>
                    <a:pt x="4215" y="3304"/>
                    <a:pt x="4215" y="3304"/>
                    <a:pt x="4215" y="3304"/>
                  </a:cubicBezTo>
                  <a:lnTo>
                    <a:pt x="3310" y="4209"/>
                  </a:lnTo>
                  <a:close/>
                  <a:moveTo>
                    <a:pt x="4215" y="18122"/>
                  </a:moveTo>
                  <a:cubicBezTo>
                    <a:pt x="5888" y="16835"/>
                    <a:pt x="5888" y="16835"/>
                    <a:pt x="5888" y="16835"/>
                  </a:cubicBezTo>
                  <a:cubicBezTo>
                    <a:pt x="5783" y="16765"/>
                    <a:pt x="5679" y="16661"/>
                    <a:pt x="5574" y="16557"/>
                  </a:cubicBezTo>
                  <a:cubicBezTo>
                    <a:pt x="5470" y="16452"/>
                    <a:pt x="5365" y="16348"/>
                    <a:pt x="5261" y="16243"/>
                  </a:cubicBezTo>
                  <a:cubicBezTo>
                    <a:pt x="5156" y="16139"/>
                    <a:pt x="5017" y="16035"/>
                    <a:pt x="4912" y="15930"/>
                  </a:cubicBezTo>
                  <a:cubicBezTo>
                    <a:pt x="4808" y="15826"/>
                    <a:pt x="4703" y="15687"/>
                    <a:pt x="4634" y="15583"/>
                  </a:cubicBezTo>
                  <a:cubicBezTo>
                    <a:pt x="3345" y="17287"/>
                    <a:pt x="3345" y="17287"/>
                    <a:pt x="3345" y="17287"/>
                  </a:cubicBezTo>
                  <a:lnTo>
                    <a:pt x="4215" y="18122"/>
                  </a:lnTo>
                  <a:close/>
                  <a:moveTo>
                    <a:pt x="10765" y="17704"/>
                  </a:moveTo>
                  <a:cubicBezTo>
                    <a:pt x="11253" y="17704"/>
                    <a:pt x="11706" y="17670"/>
                    <a:pt x="12159" y="17565"/>
                  </a:cubicBezTo>
                  <a:cubicBezTo>
                    <a:pt x="12612" y="17496"/>
                    <a:pt x="13030" y="17357"/>
                    <a:pt x="13413" y="17217"/>
                  </a:cubicBezTo>
                  <a:cubicBezTo>
                    <a:pt x="13866" y="17043"/>
                    <a:pt x="14249" y="16800"/>
                    <a:pt x="14632" y="16557"/>
                  </a:cubicBezTo>
                  <a:cubicBezTo>
                    <a:pt x="15015" y="16313"/>
                    <a:pt x="15364" y="16000"/>
                    <a:pt x="15712" y="15652"/>
                  </a:cubicBezTo>
                  <a:cubicBezTo>
                    <a:pt x="16026" y="15339"/>
                    <a:pt x="16339" y="14991"/>
                    <a:pt x="16583" y="14609"/>
                  </a:cubicBezTo>
                  <a:cubicBezTo>
                    <a:pt x="16827" y="14226"/>
                    <a:pt x="17071" y="13843"/>
                    <a:pt x="17245" y="13391"/>
                  </a:cubicBezTo>
                  <a:cubicBezTo>
                    <a:pt x="17385" y="12974"/>
                    <a:pt x="17524" y="12557"/>
                    <a:pt x="17594" y="12104"/>
                  </a:cubicBezTo>
                  <a:cubicBezTo>
                    <a:pt x="17698" y="11652"/>
                    <a:pt x="17733" y="11200"/>
                    <a:pt x="17733" y="10748"/>
                  </a:cubicBezTo>
                  <a:cubicBezTo>
                    <a:pt x="17733" y="9774"/>
                    <a:pt x="17559" y="8870"/>
                    <a:pt x="17210" y="8000"/>
                  </a:cubicBezTo>
                  <a:cubicBezTo>
                    <a:pt x="16827" y="7165"/>
                    <a:pt x="16339" y="6435"/>
                    <a:pt x="15712" y="5809"/>
                  </a:cubicBezTo>
                  <a:cubicBezTo>
                    <a:pt x="15050" y="5148"/>
                    <a:pt x="14319" y="4661"/>
                    <a:pt x="13483" y="4313"/>
                  </a:cubicBezTo>
                  <a:cubicBezTo>
                    <a:pt x="12612" y="3930"/>
                    <a:pt x="11706" y="3757"/>
                    <a:pt x="10765" y="3757"/>
                  </a:cubicBezTo>
                  <a:cubicBezTo>
                    <a:pt x="10312" y="3757"/>
                    <a:pt x="9859" y="3791"/>
                    <a:pt x="9406" y="3896"/>
                  </a:cubicBezTo>
                  <a:cubicBezTo>
                    <a:pt x="8954" y="4000"/>
                    <a:pt x="8501" y="4104"/>
                    <a:pt x="8083" y="4243"/>
                  </a:cubicBezTo>
                  <a:cubicBezTo>
                    <a:pt x="7665" y="4452"/>
                    <a:pt x="7246" y="4661"/>
                    <a:pt x="6863" y="4904"/>
                  </a:cubicBezTo>
                  <a:cubicBezTo>
                    <a:pt x="6480" y="5183"/>
                    <a:pt x="6132" y="5461"/>
                    <a:pt x="5818" y="5809"/>
                  </a:cubicBezTo>
                  <a:cubicBezTo>
                    <a:pt x="5470" y="6122"/>
                    <a:pt x="5191" y="6470"/>
                    <a:pt x="4912" y="6852"/>
                  </a:cubicBezTo>
                  <a:cubicBezTo>
                    <a:pt x="4668" y="7235"/>
                    <a:pt x="4459" y="7652"/>
                    <a:pt x="4250" y="8070"/>
                  </a:cubicBezTo>
                  <a:cubicBezTo>
                    <a:pt x="4076" y="8487"/>
                    <a:pt x="3937" y="8904"/>
                    <a:pt x="3867" y="9357"/>
                  </a:cubicBezTo>
                  <a:cubicBezTo>
                    <a:pt x="3763" y="9843"/>
                    <a:pt x="3728" y="10296"/>
                    <a:pt x="3728" y="10748"/>
                  </a:cubicBezTo>
                  <a:cubicBezTo>
                    <a:pt x="3728" y="11687"/>
                    <a:pt x="3902" y="12591"/>
                    <a:pt x="4285" y="13461"/>
                  </a:cubicBezTo>
                  <a:cubicBezTo>
                    <a:pt x="4668" y="14296"/>
                    <a:pt x="5191" y="15026"/>
                    <a:pt x="5818" y="15652"/>
                  </a:cubicBezTo>
                  <a:cubicBezTo>
                    <a:pt x="6445" y="16313"/>
                    <a:pt x="7177" y="16800"/>
                    <a:pt x="8048" y="17148"/>
                  </a:cubicBezTo>
                  <a:cubicBezTo>
                    <a:pt x="8884" y="17530"/>
                    <a:pt x="9790" y="17704"/>
                    <a:pt x="10765" y="17704"/>
                  </a:cubicBezTo>
                  <a:close/>
                  <a:moveTo>
                    <a:pt x="11532" y="20800"/>
                  </a:moveTo>
                  <a:cubicBezTo>
                    <a:pt x="11810" y="18470"/>
                    <a:pt x="11810" y="18470"/>
                    <a:pt x="11810" y="18470"/>
                  </a:cubicBezTo>
                  <a:cubicBezTo>
                    <a:pt x="11601" y="18470"/>
                    <a:pt x="11427" y="18470"/>
                    <a:pt x="11288" y="18504"/>
                  </a:cubicBezTo>
                  <a:cubicBezTo>
                    <a:pt x="11114" y="18504"/>
                    <a:pt x="10939" y="18539"/>
                    <a:pt x="10765" y="18539"/>
                  </a:cubicBezTo>
                  <a:cubicBezTo>
                    <a:pt x="10556" y="18539"/>
                    <a:pt x="10382" y="18504"/>
                    <a:pt x="10243" y="18504"/>
                  </a:cubicBezTo>
                  <a:cubicBezTo>
                    <a:pt x="10068" y="18470"/>
                    <a:pt x="9894" y="18470"/>
                    <a:pt x="9720" y="18470"/>
                  </a:cubicBezTo>
                  <a:cubicBezTo>
                    <a:pt x="9999" y="20800"/>
                    <a:pt x="9999" y="20800"/>
                    <a:pt x="9999" y="20800"/>
                  </a:cubicBezTo>
                  <a:lnTo>
                    <a:pt x="11532" y="20800"/>
                  </a:lnTo>
                  <a:close/>
                  <a:moveTo>
                    <a:pt x="9999" y="661"/>
                  </a:moveTo>
                  <a:cubicBezTo>
                    <a:pt x="9790" y="2991"/>
                    <a:pt x="9790" y="2991"/>
                    <a:pt x="9790" y="2991"/>
                  </a:cubicBezTo>
                  <a:cubicBezTo>
                    <a:pt x="9964" y="2991"/>
                    <a:pt x="10103" y="2991"/>
                    <a:pt x="10277" y="2957"/>
                  </a:cubicBezTo>
                  <a:cubicBezTo>
                    <a:pt x="10452" y="2957"/>
                    <a:pt x="10626" y="2957"/>
                    <a:pt x="10800" y="2957"/>
                  </a:cubicBezTo>
                  <a:cubicBezTo>
                    <a:pt x="10939" y="2957"/>
                    <a:pt x="11114" y="2957"/>
                    <a:pt x="11288" y="2957"/>
                  </a:cubicBezTo>
                  <a:cubicBezTo>
                    <a:pt x="11427" y="2991"/>
                    <a:pt x="11601" y="2991"/>
                    <a:pt x="11810" y="2991"/>
                  </a:cubicBezTo>
                  <a:cubicBezTo>
                    <a:pt x="11532" y="661"/>
                    <a:pt x="11532" y="661"/>
                    <a:pt x="11532" y="661"/>
                  </a:cubicBezTo>
                  <a:lnTo>
                    <a:pt x="9999" y="661"/>
                  </a:lnTo>
                  <a:close/>
                  <a:moveTo>
                    <a:pt x="17280" y="3304"/>
                  </a:moveTo>
                  <a:cubicBezTo>
                    <a:pt x="15573" y="4557"/>
                    <a:pt x="15573" y="4557"/>
                    <a:pt x="15573" y="4557"/>
                  </a:cubicBezTo>
                  <a:cubicBezTo>
                    <a:pt x="15677" y="4696"/>
                    <a:pt x="15817" y="4800"/>
                    <a:pt x="15921" y="4904"/>
                  </a:cubicBezTo>
                  <a:cubicBezTo>
                    <a:pt x="16061" y="4974"/>
                    <a:pt x="16165" y="5078"/>
                    <a:pt x="16235" y="5217"/>
                  </a:cubicBezTo>
                  <a:cubicBezTo>
                    <a:pt x="16374" y="5287"/>
                    <a:pt x="16479" y="5391"/>
                    <a:pt x="16583" y="5530"/>
                  </a:cubicBezTo>
                  <a:cubicBezTo>
                    <a:pt x="16688" y="5635"/>
                    <a:pt x="16792" y="5774"/>
                    <a:pt x="16862" y="5878"/>
                  </a:cubicBezTo>
                  <a:cubicBezTo>
                    <a:pt x="18151" y="4174"/>
                    <a:pt x="18151" y="4174"/>
                    <a:pt x="18151" y="4174"/>
                  </a:cubicBezTo>
                  <a:lnTo>
                    <a:pt x="17280" y="3304"/>
                  </a:lnTo>
                  <a:close/>
                  <a:moveTo>
                    <a:pt x="18186" y="17252"/>
                  </a:moveTo>
                  <a:cubicBezTo>
                    <a:pt x="16932" y="15443"/>
                    <a:pt x="16932" y="15443"/>
                    <a:pt x="16932" y="15443"/>
                  </a:cubicBezTo>
                  <a:cubicBezTo>
                    <a:pt x="16827" y="15583"/>
                    <a:pt x="16723" y="15722"/>
                    <a:pt x="16618" y="15826"/>
                  </a:cubicBezTo>
                  <a:cubicBezTo>
                    <a:pt x="16514" y="15930"/>
                    <a:pt x="16409" y="16035"/>
                    <a:pt x="16305" y="16174"/>
                  </a:cubicBezTo>
                  <a:cubicBezTo>
                    <a:pt x="16165" y="16278"/>
                    <a:pt x="16061" y="16417"/>
                    <a:pt x="15921" y="16522"/>
                  </a:cubicBezTo>
                  <a:cubicBezTo>
                    <a:pt x="15817" y="16661"/>
                    <a:pt x="15677" y="16765"/>
                    <a:pt x="15573" y="16835"/>
                  </a:cubicBezTo>
                  <a:cubicBezTo>
                    <a:pt x="17315" y="18122"/>
                    <a:pt x="17315" y="18122"/>
                    <a:pt x="17315" y="18122"/>
                  </a:cubicBezTo>
                  <a:lnTo>
                    <a:pt x="18186" y="17252"/>
                  </a:lnTo>
                  <a:close/>
                  <a:moveTo>
                    <a:pt x="20834" y="9948"/>
                  </a:moveTo>
                  <a:cubicBezTo>
                    <a:pt x="18499" y="9704"/>
                    <a:pt x="18499" y="9704"/>
                    <a:pt x="18499" y="9704"/>
                  </a:cubicBezTo>
                  <a:cubicBezTo>
                    <a:pt x="18499" y="9878"/>
                    <a:pt x="18534" y="10052"/>
                    <a:pt x="18534" y="10191"/>
                  </a:cubicBezTo>
                  <a:cubicBezTo>
                    <a:pt x="18534" y="10330"/>
                    <a:pt x="18569" y="10504"/>
                    <a:pt x="18569" y="10678"/>
                  </a:cubicBezTo>
                  <a:cubicBezTo>
                    <a:pt x="18569" y="10852"/>
                    <a:pt x="18534" y="11026"/>
                    <a:pt x="18534" y="11200"/>
                  </a:cubicBezTo>
                  <a:cubicBezTo>
                    <a:pt x="18534" y="11374"/>
                    <a:pt x="18499" y="11548"/>
                    <a:pt x="18499" y="11687"/>
                  </a:cubicBezTo>
                  <a:cubicBezTo>
                    <a:pt x="20834" y="11443"/>
                    <a:pt x="20834" y="11443"/>
                    <a:pt x="20834" y="11443"/>
                  </a:cubicBezTo>
                  <a:lnTo>
                    <a:pt x="20834" y="9948"/>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94" name="Shape 3985">
              <a:extLst>
                <a:ext uri="{FF2B5EF4-FFF2-40B4-BE49-F238E27FC236}">
                  <a16:creationId xmlns:a16="http://schemas.microsoft.com/office/drawing/2014/main" id="{1D9CA270-44DA-4F70-A85C-C9AE0277E1B3}"/>
                </a:ext>
              </a:extLst>
            </p:cNvPr>
            <p:cNvSpPr/>
            <p:nvPr/>
          </p:nvSpPr>
          <p:spPr>
            <a:xfrm>
              <a:off x="1632987" y="4895809"/>
              <a:ext cx="193596" cy="25334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21600" y="1518"/>
                    <a:pt x="21600" y="1518"/>
                    <a:pt x="21600" y="1518"/>
                  </a:cubicBezTo>
                  <a:cubicBezTo>
                    <a:pt x="21600" y="8406"/>
                    <a:pt x="21600" y="12298"/>
                    <a:pt x="21600" y="13194"/>
                  </a:cubicBezTo>
                  <a:cubicBezTo>
                    <a:pt x="21600" y="13894"/>
                    <a:pt x="21395" y="14634"/>
                    <a:pt x="20986" y="15412"/>
                  </a:cubicBezTo>
                  <a:cubicBezTo>
                    <a:pt x="20576" y="16190"/>
                    <a:pt x="19962" y="16969"/>
                    <a:pt x="19041" y="17708"/>
                  </a:cubicBezTo>
                  <a:cubicBezTo>
                    <a:pt x="18171" y="18486"/>
                    <a:pt x="17045" y="19187"/>
                    <a:pt x="15714" y="19888"/>
                  </a:cubicBezTo>
                  <a:cubicBezTo>
                    <a:pt x="14332" y="20549"/>
                    <a:pt x="12694" y="21133"/>
                    <a:pt x="10800" y="21600"/>
                  </a:cubicBezTo>
                  <a:cubicBezTo>
                    <a:pt x="8957" y="21133"/>
                    <a:pt x="7319" y="20549"/>
                    <a:pt x="5937" y="19888"/>
                  </a:cubicBezTo>
                  <a:cubicBezTo>
                    <a:pt x="4555" y="19187"/>
                    <a:pt x="3429" y="18486"/>
                    <a:pt x="2610" y="17708"/>
                  </a:cubicBezTo>
                  <a:cubicBezTo>
                    <a:pt x="1689" y="16969"/>
                    <a:pt x="1075" y="16190"/>
                    <a:pt x="614" y="15412"/>
                  </a:cubicBezTo>
                  <a:cubicBezTo>
                    <a:pt x="205" y="14634"/>
                    <a:pt x="0" y="13894"/>
                    <a:pt x="0" y="13194"/>
                  </a:cubicBezTo>
                  <a:cubicBezTo>
                    <a:pt x="0" y="12298"/>
                    <a:pt x="0" y="8406"/>
                    <a:pt x="0" y="1518"/>
                  </a:cubicBezTo>
                  <a:lnTo>
                    <a:pt x="10800" y="0"/>
                  </a:lnTo>
                  <a:close/>
                  <a:moveTo>
                    <a:pt x="20474" y="13194"/>
                  </a:moveTo>
                  <a:cubicBezTo>
                    <a:pt x="20474" y="2218"/>
                    <a:pt x="20474" y="2218"/>
                    <a:pt x="20474" y="2218"/>
                  </a:cubicBezTo>
                  <a:cubicBezTo>
                    <a:pt x="10800" y="856"/>
                    <a:pt x="10800" y="856"/>
                    <a:pt x="10800" y="856"/>
                  </a:cubicBezTo>
                  <a:cubicBezTo>
                    <a:pt x="1126" y="2296"/>
                    <a:pt x="1126" y="2296"/>
                    <a:pt x="1126" y="2296"/>
                  </a:cubicBezTo>
                  <a:cubicBezTo>
                    <a:pt x="1126" y="13194"/>
                    <a:pt x="1126" y="13194"/>
                    <a:pt x="1126" y="13194"/>
                  </a:cubicBezTo>
                  <a:cubicBezTo>
                    <a:pt x="1126" y="13777"/>
                    <a:pt x="1331" y="14439"/>
                    <a:pt x="1689" y="15101"/>
                  </a:cubicBezTo>
                  <a:cubicBezTo>
                    <a:pt x="2099" y="15801"/>
                    <a:pt x="2662" y="16463"/>
                    <a:pt x="3481" y="17124"/>
                  </a:cubicBezTo>
                  <a:cubicBezTo>
                    <a:pt x="4248" y="17825"/>
                    <a:pt x="5272" y="18448"/>
                    <a:pt x="6500" y="19070"/>
                  </a:cubicBezTo>
                  <a:cubicBezTo>
                    <a:pt x="7729" y="19732"/>
                    <a:pt x="9162" y="20238"/>
                    <a:pt x="10800" y="20666"/>
                  </a:cubicBezTo>
                  <a:cubicBezTo>
                    <a:pt x="12489" y="20238"/>
                    <a:pt x="13922" y="19732"/>
                    <a:pt x="15151" y="19070"/>
                  </a:cubicBezTo>
                  <a:cubicBezTo>
                    <a:pt x="16328" y="18448"/>
                    <a:pt x="17352" y="17825"/>
                    <a:pt x="18119" y="17124"/>
                  </a:cubicBezTo>
                  <a:cubicBezTo>
                    <a:pt x="18938" y="16463"/>
                    <a:pt x="19501" y="15801"/>
                    <a:pt x="19911" y="15101"/>
                  </a:cubicBezTo>
                  <a:cubicBezTo>
                    <a:pt x="20269" y="14439"/>
                    <a:pt x="20474" y="13777"/>
                    <a:pt x="20474" y="13194"/>
                  </a:cubicBezTo>
                  <a:close/>
                  <a:moveTo>
                    <a:pt x="10954" y="9185"/>
                  </a:moveTo>
                  <a:cubicBezTo>
                    <a:pt x="14332" y="6538"/>
                    <a:pt x="14332" y="6538"/>
                    <a:pt x="14332" y="6538"/>
                  </a:cubicBezTo>
                  <a:cubicBezTo>
                    <a:pt x="15151" y="7161"/>
                    <a:pt x="15151" y="7161"/>
                    <a:pt x="15151" y="7161"/>
                  </a:cubicBezTo>
                  <a:cubicBezTo>
                    <a:pt x="11721" y="9808"/>
                    <a:pt x="11721" y="9808"/>
                    <a:pt x="11721" y="9808"/>
                  </a:cubicBezTo>
                  <a:cubicBezTo>
                    <a:pt x="15151" y="12376"/>
                    <a:pt x="15151" y="12376"/>
                    <a:pt x="15151" y="12376"/>
                  </a:cubicBezTo>
                  <a:cubicBezTo>
                    <a:pt x="14332" y="12999"/>
                    <a:pt x="14332" y="12999"/>
                    <a:pt x="14332" y="12999"/>
                  </a:cubicBezTo>
                  <a:cubicBezTo>
                    <a:pt x="10954" y="10352"/>
                    <a:pt x="10954" y="10352"/>
                    <a:pt x="10954" y="10352"/>
                  </a:cubicBezTo>
                  <a:cubicBezTo>
                    <a:pt x="7524" y="12999"/>
                    <a:pt x="7524" y="12999"/>
                    <a:pt x="7524" y="12999"/>
                  </a:cubicBezTo>
                  <a:cubicBezTo>
                    <a:pt x="6756" y="12376"/>
                    <a:pt x="6756" y="12376"/>
                    <a:pt x="6756" y="12376"/>
                  </a:cubicBezTo>
                  <a:cubicBezTo>
                    <a:pt x="10135" y="9808"/>
                    <a:pt x="10135" y="9808"/>
                    <a:pt x="10135" y="9808"/>
                  </a:cubicBezTo>
                  <a:cubicBezTo>
                    <a:pt x="6756" y="7161"/>
                    <a:pt x="6756" y="7161"/>
                    <a:pt x="6756" y="7161"/>
                  </a:cubicBezTo>
                  <a:cubicBezTo>
                    <a:pt x="7524" y="6538"/>
                    <a:pt x="7524" y="6538"/>
                    <a:pt x="7524" y="6538"/>
                  </a:cubicBezTo>
                  <a:lnTo>
                    <a:pt x="10954" y="9185"/>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95" name="Shape 3986">
              <a:extLst>
                <a:ext uri="{FF2B5EF4-FFF2-40B4-BE49-F238E27FC236}">
                  <a16:creationId xmlns:a16="http://schemas.microsoft.com/office/drawing/2014/main" id="{7BBB4642-E5E3-47BC-AAC9-B7061627D923}"/>
                </a:ext>
              </a:extLst>
            </p:cNvPr>
            <p:cNvSpPr/>
            <p:nvPr/>
          </p:nvSpPr>
          <p:spPr>
            <a:xfrm>
              <a:off x="2229434" y="4900590"/>
              <a:ext cx="243788" cy="24378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2256" y="0"/>
                    <a:pt x="13672" y="284"/>
                    <a:pt x="14966" y="811"/>
                  </a:cubicBezTo>
                  <a:cubicBezTo>
                    <a:pt x="16301" y="1378"/>
                    <a:pt x="17434" y="2148"/>
                    <a:pt x="18404" y="3161"/>
                  </a:cubicBezTo>
                  <a:cubicBezTo>
                    <a:pt x="19416" y="4134"/>
                    <a:pt x="20184" y="5268"/>
                    <a:pt x="20751" y="6565"/>
                  </a:cubicBezTo>
                  <a:cubicBezTo>
                    <a:pt x="21317" y="7902"/>
                    <a:pt x="21600" y="9280"/>
                    <a:pt x="21600" y="10820"/>
                  </a:cubicBezTo>
                  <a:cubicBezTo>
                    <a:pt x="21600" y="12320"/>
                    <a:pt x="21317" y="13738"/>
                    <a:pt x="20751" y="15035"/>
                  </a:cubicBezTo>
                  <a:cubicBezTo>
                    <a:pt x="20184" y="16332"/>
                    <a:pt x="19416" y="17466"/>
                    <a:pt x="18404" y="18439"/>
                  </a:cubicBezTo>
                  <a:cubicBezTo>
                    <a:pt x="17434" y="19452"/>
                    <a:pt x="16301" y="20222"/>
                    <a:pt x="14966" y="20789"/>
                  </a:cubicBezTo>
                  <a:cubicBezTo>
                    <a:pt x="13672" y="21357"/>
                    <a:pt x="12256" y="21600"/>
                    <a:pt x="10800" y="21600"/>
                  </a:cubicBezTo>
                  <a:cubicBezTo>
                    <a:pt x="9263" y="21600"/>
                    <a:pt x="7888" y="21357"/>
                    <a:pt x="6593" y="20789"/>
                  </a:cubicBezTo>
                  <a:cubicBezTo>
                    <a:pt x="5258" y="20222"/>
                    <a:pt x="4126" y="19452"/>
                    <a:pt x="3155" y="18439"/>
                  </a:cubicBezTo>
                  <a:cubicBezTo>
                    <a:pt x="2184" y="17466"/>
                    <a:pt x="1375" y="16332"/>
                    <a:pt x="849" y="15035"/>
                  </a:cubicBezTo>
                  <a:cubicBezTo>
                    <a:pt x="283" y="13738"/>
                    <a:pt x="0" y="12320"/>
                    <a:pt x="0" y="10820"/>
                  </a:cubicBezTo>
                  <a:cubicBezTo>
                    <a:pt x="0" y="9280"/>
                    <a:pt x="283" y="7902"/>
                    <a:pt x="849" y="6565"/>
                  </a:cubicBezTo>
                  <a:cubicBezTo>
                    <a:pt x="1375" y="5268"/>
                    <a:pt x="2184" y="4134"/>
                    <a:pt x="3155" y="3161"/>
                  </a:cubicBezTo>
                  <a:cubicBezTo>
                    <a:pt x="4126" y="2148"/>
                    <a:pt x="5258" y="1378"/>
                    <a:pt x="6593" y="811"/>
                  </a:cubicBezTo>
                  <a:cubicBezTo>
                    <a:pt x="7888" y="284"/>
                    <a:pt x="9263" y="0"/>
                    <a:pt x="10800" y="0"/>
                  </a:cubicBezTo>
                  <a:close/>
                  <a:moveTo>
                    <a:pt x="10800" y="20708"/>
                  </a:moveTo>
                  <a:cubicBezTo>
                    <a:pt x="12175" y="20708"/>
                    <a:pt x="13429" y="20465"/>
                    <a:pt x="14643" y="19938"/>
                  </a:cubicBezTo>
                  <a:cubicBezTo>
                    <a:pt x="15816" y="19412"/>
                    <a:pt x="16867" y="18682"/>
                    <a:pt x="17757" y="17831"/>
                  </a:cubicBezTo>
                  <a:cubicBezTo>
                    <a:pt x="18647" y="16899"/>
                    <a:pt x="19375" y="15845"/>
                    <a:pt x="19901" y="14670"/>
                  </a:cubicBezTo>
                  <a:cubicBezTo>
                    <a:pt x="20427" y="13454"/>
                    <a:pt x="20670" y="12158"/>
                    <a:pt x="20670" y="10820"/>
                  </a:cubicBezTo>
                  <a:cubicBezTo>
                    <a:pt x="20670" y="9442"/>
                    <a:pt x="20427" y="8146"/>
                    <a:pt x="19901" y="6930"/>
                  </a:cubicBezTo>
                  <a:cubicBezTo>
                    <a:pt x="19375" y="5755"/>
                    <a:pt x="18647" y="4701"/>
                    <a:pt x="17757" y="3769"/>
                  </a:cubicBezTo>
                  <a:cubicBezTo>
                    <a:pt x="16867" y="2918"/>
                    <a:pt x="15816" y="2188"/>
                    <a:pt x="14643" y="1662"/>
                  </a:cubicBezTo>
                  <a:cubicBezTo>
                    <a:pt x="13429" y="1135"/>
                    <a:pt x="12175" y="892"/>
                    <a:pt x="10800" y="892"/>
                  </a:cubicBezTo>
                  <a:cubicBezTo>
                    <a:pt x="9425" y="892"/>
                    <a:pt x="8130" y="1135"/>
                    <a:pt x="6957" y="1662"/>
                  </a:cubicBezTo>
                  <a:cubicBezTo>
                    <a:pt x="5744" y="2188"/>
                    <a:pt x="4692" y="2918"/>
                    <a:pt x="3762" y="3769"/>
                  </a:cubicBezTo>
                  <a:cubicBezTo>
                    <a:pt x="2912" y="4701"/>
                    <a:pt x="2184" y="5755"/>
                    <a:pt x="1658" y="6930"/>
                  </a:cubicBezTo>
                  <a:cubicBezTo>
                    <a:pt x="1133" y="8146"/>
                    <a:pt x="890" y="9442"/>
                    <a:pt x="890" y="10820"/>
                  </a:cubicBezTo>
                  <a:cubicBezTo>
                    <a:pt x="890" y="12158"/>
                    <a:pt x="1133" y="13454"/>
                    <a:pt x="1658" y="14670"/>
                  </a:cubicBezTo>
                  <a:cubicBezTo>
                    <a:pt x="2184" y="15845"/>
                    <a:pt x="2912" y="16899"/>
                    <a:pt x="3762" y="17831"/>
                  </a:cubicBezTo>
                  <a:cubicBezTo>
                    <a:pt x="4692" y="18682"/>
                    <a:pt x="5744" y="19412"/>
                    <a:pt x="6957" y="19938"/>
                  </a:cubicBezTo>
                  <a:cubicBezTo>
                    <a:pt x="8130" y="20465"/>
                    <a:pt x="9425" y="20708"/>
                    <a:pt x="10800" y="20708"/>
                  </a:cubicBezTo>
                  <a:close/>
                  <a:moveTo>
                    <a:pt x="16382" y="13373"/>
                  </a:moveTo>
                  <a:cubicBezTo>
                    <a:pt x="16503" y="13414"/>
                    <a:pt x="16584" y="13495"/>
                    <a:pt x="16625" y="13617"/>
                  </a:cubicBezTo>
                  <a:cubicBezTo>
                    <a:pt x="16665" y="13738"/>
                    <a:pt x="16665" y="13860"/>
                    <a:pt x="16584" y="13981"/>
                  </a:cubicBezTo>
                  <a:cubicBezTo>
                    <a:pt x="16301" y="14508"/>
                    <a:pt x="15937" y="14994"/>
                    <a:pt x="15573" y="15440"/>
                  </a:cubicBezTo>
                  <a:cubicBezTo>
                    <a:pt x="15169" y="15886"/>
                    <a:pt x="14683" y="16291"/>
                    <a:pt x="14198" y="16615"/>
                  </a:cubicBezTo>
                  <a:cubicBezTo>
                    <a:pt x="13672" y="16899"/>
                    <a:pt x="13146" y="17102"/>
                    <a:pt x="12539" y="17304"/>
                  </a:cubicBezTo>
                  <a:cubicBezTo>
                    <a:pt x="11973" y="17466"/>
                    <a:pt x="11366" y="17547"/>
                    <a:pt x="10800" y="17547"/>
                  </a:cubicBezTo>
                  <a:cubicBezTo>
                    <a:pt x="10153" y="17547"/>
                    <a:pt x="9546" y="17466"/>
                    <a:pt x="8980" y="17304"/>
                  </a:cubicBezTo>
                  <a:cubicBezTo>
                    <a:pt x="8373" y="17102"/>
                    <a:pt x="7847" y="16899"/>
                    <a:pt x="7321" y="16615"/>
                  </a:cubicBezTo>
                  <a:cubicBezTo>
                    <a:pt x="6836" y="16291"/>
                    <a:pt x="6351" y="15886"/>
                    <a:pt x="5987" y="15440"/>
                  </a:cubicBezTo>
                  <a:cubicBezTo>
                    <a:pt x="5582" y="14994"/>
                    <a:pt x="5218" y="14508"/>
                    <a:pt x="4935" y="13981"/>
                  </a:cubicBezTo>
                  <a:cubicBezTo>
                    <a:pt x="4894" y="13860"/>
                    <a:pt x="4894" y="13738"/>
                    <a:pt x="4935" y="13617"/>
                  </a:cubicBezTo>
                  <a:cubicBezTo>
                    <a:pt x="4975" y="13495"/>
                    <a:pt x="5056" y="13414"/>
                    <a:pt x="5137" y="13373"/>
                  </a:cubicBezTo>
                  <a:cubicBezTo>
                    <a:pt x="5258" y="13333"/>
                    <a:pt x="5380" y="13292"/>
                    <a:pt x="5501" y="13333"/>
                  </a:cubicBezTo>
                  <a:cubicBezTo>
                    <a:pt x="5622" y="13373"/>
                    <a:pt x="5703" y="13454"/>
                    <a:pt x="5744" y="13535"/>
                  </a:cubicBezTo>
                  <a:cubicBezTo>
                    <a:pt x="5987" y="14022"/>
                    <a:pt x="6270" y="14468"/>
                    <a:pt x="6634" y="14873"/>
                  </a:cubicBezTo>
                  <a:cubicBezTo>
                    <a:pt x="6957" y="15238"/>
                    <a:pt x="7362" y="15562"/>
                    <a:pt x="7847" y="15805"/>
                  </a:cubicBezTo>
                  <a:cubicBezTo>
                    <a:pt x="8252" y="16089"/>
                    <a:pt x="8697" y="16291"/>
                    <a:pt x="9222" y="16453"/>
                  </a:cubicBezTo>
                  <a:cubicBezTo>
                    <a:pt x="9708" y="16575"/>
                    <a:pt x="10234" y="16656"/>
                    <a:pt x="10800" y="16656"/>
                  </a:cubicBezTo>
                  <a:cubicBezTo>
                    <a:pt x="11326" y="16656"/>
                    <a:pt x="11811" y="16575"/>
                    <a:pt x="12297" y="16453"/>
                  </a:cubicBezTo>
                  <a:cubicBezTo>
                    <a:pt x="12822" y="16291"/>
                    <a:pt x="13267" y="16089"/>
                    <a:pt x="13753" y="15805"/>
                  </a:cubicBezTo>
                  <a:cubicBezTo>
                    <a:pt x="14157" y="15562"/>
                    <a:pt x="14562" y="15238"/>
                    <a:pt x="14885" y="14873"/>
                  </a:cubicBezTo>
                  <a:cubicBezTo>
                    <a:pt x="15249" y="14468"/>
                    <a:pt x="15533" y="14022"/>
                    <a:pt x="15775" y="13535"/>
                  </a:cubicBezTo>
                  <a:cubicBezTo>
                    <a:pt x="15856" y="13454"/>
                    <a:pt x="15937" y="13373"/>
                    <a:pt x="16058" y="13333"/>
                  </a:cubicBezTo>
                  <a:cubicBezTo>
                    <a:pt x="16139" y="13292"/>
                    <a:pt x="16261" y="13333"/>
                    <a:pt x="16382" y="13373"/>
                  </a:cubicBezTo>
                  <a:close/>
                  <a:moveTo>
                    <a:pt x="8535" y="8551"/>
                  </a:moveTo>
                  <a:cubicBezTo>
                    <a:pt x="8535" y="8348"/>
                    <a:pt x="8494" y="8186"/>
                    <a:pt x="8413" y="8024"/>
                  </a:cubicBezTo>
                  <a:cubicBezTo>
                    <a:pt x="8333" y="7862"/>
                    <a:pt x="8252" y="7740"/>
                    <a:pt x="8171" y="7578"/>
                  </a:cubicBezTo>
                  <a:cubicBezTo>
                    <a:pt x="8009" y="7497"/>
                    <a:pt x="7847" y="7376"/>
                    <a:pt x="7685" y="7335"/>
                  </a:cubicBezTo>
                  <a:cubicBezTo>
                    <a:pt x="7564" y="7254"/>
                    <a:pt x="7362" y="7214"/>
                    <a:pt x="7200" y="7214"/>
                  </a:cubicBezTo>
                  <a:cubicBezTo>
                    <a:pt x="6998" y="7214"/>
                    <a:pt x="6796" y="7254"/>
                    <a:pt x="6634" y="7335"/>
                  </a:cubicBezTo>
                  <a:cubicBezTo>
                    <a:pt x="6512" y="7376"/>
                    <a:pt x="6351" y="7497"/>
                    <a:pt x="6189" y="7578"/>
                  </a:cubicBezTo>
                  <a:cubicBezTo>
                    <a:pt x="6108" y="7740"/>
                    <a:pt x="6027" y="7862"/>
                    <a:pt x="5946" y="8024"/>
                  </a:cubicBezTo>
                  <a:cubicBezTo>
                    <a:pt x="5865" y="8186"/>
                    <a:pt x="5825" y="8348"/>
                    <a:pt x="5825" y="8551"/>
                  </a:cubicBezTo>
                  <a:cubicBezTo>
                    <a:pt x="5825" y="8753"/>
                    <a:pt x="5865" y="8916"/>
                    <a:pt x="5946" y="9078"/>
                  </a:cubicBezTo>
                  <a:cubicBezTo>
                    <a:pt x="6027" y="9240"/>
                    <a:pt x="6108" y="9361"/>
                    <a:pt x="6189" y="9483"/>
                  </a:cubicBezTo>
                  <a:cubicBezTo>
                    <a:pt x="6351" y="9605"/>
                    <a:pt x="6512" y="9726"/>
                    <a:pt x="6634" y="9807"/>
                  </a:cubicBezTo>
                  <a:cubicBezTo>
                    <a:pt x="6796" y="9888"/>
                    <a:pt x="6998" y="9888"/>
                    <a:pt x="7200" y="9888"/>
                  </a:cubicBezTo>
                  <a:cubicBezTo>
                    <a:pt x="7362" y="9888"/>
                    <a:pt x="7564" y="9888"/>
                    <a:pt x="7685" y="9807"/>
                  </a:cubicBezTo>
                  <a:cubicBezTo>
                    <a:pt x="7847" y="9726"/>
                    <a:pt x="8009" y="9605"/>
                    <a:pt x="8171" y="9483"/>
                  </a:cubicBezTo>
                  <a:cubicBezTo>
                    <a:pt x="8252" y="9361"/>
                    <a:pt x="8333" y="9240"/>
                    <a:pt x="8413" y="9078"/>
                  </a:cubicBezTo>
                  <a:cubicBezTo>
                    <a:pt x="8494" y="8916"/>
                    <a:pt x="8535" y="8753"/>
                    <a:pt x="8535" y="8551"/>
                  </a:cubicBezTo>
                  <a:close/>
                  <a:moveTo>
                    <a:pt x="15735" y="8551"/>
                  </a:moveTo>
                  <a:cubicBezTo>
                    <a:pt x="15735" y="8348"/>
                    <a:pt x="15694" y="8186"/>
                    <a:pt x="15613" y="8024"/>
                  </a:cubicBezTo>
                  <a:cubicBezTo>
                    <a:pt x="15573" y="7862"/>
                    <a:pt x="15452" y="7740"/>
                    <a:pt x="15330" y="7578"/>
                  </a:cubicBezTo>
                  <a:cubicBezTo>
                    <a:pt x="15209" y="7497"/>
                    <a:pt x="15088" y="7376"/>
                    <a:pt x="14885" y="7335"/>
                  </a:cubicBezTo>
                  <a:cubicBezTo>
                    <a:pt x="14724" y="7254"/>
                    <a:pt x="14562" y="7214"/>
                    <a:pt x="14360" y="7214"/>
                  </a:cubicBezTo>
                  <a:cubicBezTo>
                    <a:pt x="14198" y="7214"/>
                    <a:pt x="14036" y="7254"/>
                    <a:pt x="13834" y="7335"/>
                  </a:cubicBezTo>
                  <a:cubicBezTo>
                    <a:pt x="13672" y="7376"/>
                    <a:pt x="13510" y="7497"/>
                    <a:pt x="13429" y="7578"/>
                  </a:cubicBezTo>
                  <a:cubicBezTo>
                    <a:pt x="13267" y="7740"/>
                    <a:pt x="13187" y="7862"/>
                    <a:pt x="13106" y="8024"/>
                  </a:cubicBezTo>
                  <a:cubicBezTo>
                    <a:pt x="13025" y="8186"/>
                    <a:pt x="12984" y="8348"/>
                    <a:pt x="12984" y="8551"/>
                  </a:cubicBezTo>
                  <a:cubicBezTo>
                    <a:pt x="12984" y="8753"/>
                    <a:pt x="13025" y="8916"/>
                    <a:pt x="13106" y="9078"/>
                  </a:cubicBezTo>
                  <a:cubicBezTo>
                    <a:pt x="13187" y="9240"/>
                    <a:pt x="13267" y="9361"/>
                    <a:pt x="13429" y="9483"/>
                  </a:cubicBezTo>
                  <a:cubicBezTo>
                    <a:pt x="13510" y="9605"/>
                    <a:pt x="13672" y="9726"/>
                    <a:pt x="13834" y="9807"/>
                  </a:cubicBezTo>
                  <a:cubicBezTo>
                    <a:pt x="14036" y="9888"/>
                    <a:pt x="14198" y="9888"/>
                    <a:pt x="14360" y="9888"/>
                  </a:cubicBezTo>
                  <a:cubicBezTo>
                    <a:pt x="14562" y="9888"/>
                    <a:pt x="14724" y="9888"/>
                    <a:pt x="14885" y="9807"/>
                  </a:cubicBezTo>
                  <a:cubicBezTo>
                    <a:pt x="15088" y="9726"/>
                    <a:pt x="15209" y="9605"/>
                    <a:pt x="15330" y="9483"/>
                  </a:cubicBezTo>
                  <a:cubicBezTo>
                    <a:pt x="15452" y="9361"/>
                    <a:pt x="15573" y="9240"/>
                    <a:pt x="15613" y="9078"/>
                  </a:cubicBezTo>
                  <a:cubicBezTo>
                    <a:pt x="15694" y="8916"/>
                    <a:pt x="15735" y="8753"/>
                    <a:pt x="15735" y="8551"/>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96" name="Shape 3987">
              <a:extLst>
                <a:ext uri="{FF2B5EF4-FFF2-40B4-BE49-F238E27FC236}">
                  <a16:creationId xmlns:a16="http://schemas.microsoft.com/office/drawing/2014/main" id="{3D4451D9-484E-472D-A8C6-66ADAB91F6BC}"/>
                </a:ext>
              </a:extLst>
            </p:cNvPr>
            <p:cNvSpPr/>
            <p:nvPr/>
          </p:nvSpPr>
          <p:spPr>
            <a:xfrm>
              <a:off x="2904753" y="4870116"/>
              <a:ext cx="136235" cy="304735"/>
            </a:xfrm>
            <a:custGeom>
              <a:avLst/>
              <a:gdLst/>
              <a:ahLst/>
              <a:cxnLst>
                <a:cxn ang="0">
                  <a:pos x="wd2" y="hd2"/>
                </a:cxn>
                <a:cxn ang="5400000">
                  <a:pos x="wd2" y="hd2"/>
                </a:cxn>
                <a:cxn ang="10800000">
                  <a:pos x="wd2" y="hd2"/>
                </a:cxn>
                <a:cxn ang="16200000">
                  <a:pos x="wd2" y="hd2"/>
                </a:cxn>
              </a:cxnLst>
              <a:rect l="0" t="0" r="r" b="b"/>
              <a:pathLst>
                <a:path w="21600" h="21600" extrusionOk="0">
                  <a:moveTo>
                    <a:pt x="21600" y="4307"/>
                  </a:moveTo>
                  <a:cubicBezTo>
                    <a:pt x="21600" y="6801"/>
                    <a:pt x="21600" y="6801"/>
                    <a:pt x="21600" y="6801"/>
                  </a:cubicBezTo>
                  <a:cubicBezTo>
                    <a:pt x="20155" y="6801"/>
                    <a:pt x="20155" y="6801"/>
                    <a:pt x="20155" y="6801"/>
                  </a:cubicBezTo>
                  <a:cubicBezTo>
                    <a:pt x="20155" y="8517"/>
                    <a:pt x="20155" y="8517"/>
                    <a:pt x="20155" y="8517"/>
                  </a:cubicBezTo>
                  <a:cubicBezTo>
                    <a:pt x="20155" y="8744"/>
                    <a:pt x="20083" y="9003"/>
                    <a:pt x="20011" y="9229"/>
                  </a:cubicBezTo>
                  <a:cubicBezTo>
                    <a:pt x="19866" y="9488"/>
                    <a:pt x="19505" y="9780"/>
                    <a:pt x="18783" y="10071"/>
                  </a:cubicBezTo>
                  <a:cubicBezTo>
                    <a:pt x="12136" y="13083"/>
                    <a:pt x="12136" y="13083"/>
                    <a:pt x="12136" y="13083"/>
                  </a:cubicBezTo>
                  <a:cubicBezTo>
                    <a:pt x="12136" y="18070"/>
                    <a:pt x="12136" y="18070"/>
                    <a:pt x="12136" y="18070"/>
                  </a:cubicBezTo>
                  <a:cubicBezTo>
                    <a:pt x="12570" y="18070"/>
                    <a:pt x="13003" y="18167"/>
                    <a:pt x="13365" y="18264"/>
                  </a:cubicBezTo>
                  <a:cubicBezTo>
                    <a:pt x="13798" y="18362"/>
                    <a:pt x="14159" y="18491"/>
                    <a:pt x="14376" y="18653"/>
                  </a:cubicBezTo>
                  <a:cubicBezTo>
                    <a:pt x="14665" y="18815"/>
                    <a:pt x="14954" y="19009"/>
                    <a:pt x="15098" y="19204"/>
                  </a:cubicBezTo>
                  <a:cubicBezTo>
                    <a:pt x="15243" y="19398"/>
                    <a:pt x="15315" y="19592"/>
                    <a:pt x="15315" y="19787"/>
                  </a:cubicBezTo>
                  <a:cubicBezTo>
                    <a:pt x="15315" y="20046"/>
                    <a:pt x="15243" y="20272"/>
                    <a:pt x="15026" y="20499"/>
                  </a:cubicBezTo>
                  <a:cubicBezTo>
                    <a:pt x="14809" y="20726"/>
                    <a:pt x="14520" y="20920"/>
                    <a:pt x="14231" y="21082"/>
                  </a:cubicBezTo>
                  <a:cubicBezTo>
                    <a:pt x="13798" y="21244"/>
                    <a:pt x="13365" y="21341"/>
                    <a:pt x="12859" y="21438"/>
                  </a:cubicBezTo>
                  <a:cubicBezTo>
                    <a:pt x="12353" y="21535"/>
                    <a:pt x="11847" y="21600"/>
                    <a:pt x="11270" y="21600"/>
                  </a:cubicBezTo>
                  <a:cubicBezTo>
                    <a:pt x="10692" y="21600"/>
                    <a:pt x="10186" y="21535"/>
                    <a:pt x="9753" y="21438"/>
                  </a:cubicBezTo>
                  <a:cubicBezTo>
                    <a:pt x="9247" y="21341"/>
                    <a:pt x="8813" y="21244"/>
                    <a:pt x="8452" y="21082"/>
                  </a:cubicBezTo>
                  <a:cubicBezTo>
                    <a:pt x="8091" y="20920"/>
                    <a:pt x="7802" y="20726"/>
                    <a:pt x="7585" y="20499"/>
                  </a:cubicBezTo>
                  <a:cubicBezTo>
                    <a:pt x="7441" y="20272"/>
                    <a:pt x="7296" y="20046"/>
                    <a:pt x="7296" y="19787"/>
                  </a:cubicBezTo>
                  <a:cubicBezTo>
                    <a:pt x="7296" y="19592"/>
                    <a:pt x="7441" y="19398"/>
                    <a:pt x="7585" y="19204"/>
                  </a:cubicBezTo>
                  <a:cubicBezTo>
                    <a:pt x="7730" y="19009"/>
                    <a:pt x="7946" y="18815"/>
                    <a:pt x="8163" y="18653"/>
                  </a:cubicBezTo>
                  <a:cubicBezTo>
                    <a:pt x="8524" y="18491"/>
                    <a:pt x="8813" y="18362"/>
                    <a:pt x="9247" y="18264"/>
                  </a:cubicBezTo>
                  <a:cubicBezTo>
                    <a:pt x="9608" y="18167"/>
                    <a:pt x="10041" y="18070"/>
                    <a:pt x="10547" y="18070"/>
                  </a:cubicBezTo>
                  <a:cubicBezTo>
                    <a:pt x="10547" y="16030"/>
                    <a:pt x="10547" y="16030"/>
                    <a:pt x="10547" y="16030"/>
                  </a:cubicBezTo>
                  <a:cubicBezTo>
                    <a:pt x="4262" y="13213"/>
                    <a:pt x="4262" y="13213"/>
                    <a:pt x="4262" y="13213"/>
                  </a:cubicBezTo>
                  <a:cubicBezTo>
                    <a:pt x="4045" y="13115"/>
                    <a:pt x="3829" y="13018"/>
                    <a:pt x="3612" y="12921"/>
                  </a:cubicBezTo>
                  <a:cubicBezTo>
                    <a:pt x="3395" y="12792"/>
                    <a:pt x="3179" y="12694"/>
                    <a:pt x="3034" y="12565"/>
                  </a:cubicBezTo>
                  <a:cubicBezTo>
                    <a:pt x="2817" y="12468"/>
                    <a:pt x="2673" y="12338"/>
                    <a:pt x="2601" y="12209"/>
                  </a:cubicBezTo>
                  <a:cubicBezTo>
                    <a:pt x="2456" y="12047"/>
                    <a:pt x="2456" y="11885"/>
                    <a:pt x="2456" y="11723"/>
                  </a:cubicBezTo>
                  <a:cubicBezTo>
                    <a:pt x="2456" y="10039"/>
                    <a:pt x="2456" y="10039"/>
                    <a:pt x="2456" y="10039"/>
                  </a:cubicBezTo>
                  <a:cubicBezTo>
                    <a:pt x="2095" y="9974"/>
                    <a:pt x="1734" y="9909"/>
                    <a:pt x="1445" y="9845"/>
                  </a:cubicBezTo>
                  <a:cubicBezTo>
                    <a:pt x="1156" y="9748"/>
                    <a:pt x="939" y="9650"/>
                    <a:pt x="650" y="9521"/>
                  </a:cubicBezTo>
                  <a:cubicBezTo>
                    <a:pt x="433" y="9424"/>
                    <a:pt x="289" y="9294"/>
                    <a:pt x="217" y="9132"/>
                  </a:cubicBezTo>
                  <a:cubicBezTo>
                    <a:pt x="72" y="8970"/>
                    <a:pt x="0" y="8808"/>
                    <a:pt x="0" y="8646"/>
                  </a:cubicBezTo>
                  <a:cubicBezTo>
                    <a:pt x="0" y="8452"/>
                    <a:pt x="72" y="8258"/>
                    <a:pt x="217" y="8096"/>
                  </a:cubicBezTo>
                  <a:cubicBezTo>
                    <a:pt x="361" y="7902"/>
                    <a:pt x="650" y="7740"/>
                    <a:pt x="939" y="7643"/>
                  </a:cubicBezTo>
                  <a:cubicBezTo>
                    <a:pt x="1228" y="7513"/>
                    <a:pt x="1589" y="7384"/>
                    <a:pt x="1951" y="7319"/>
                  </a:cubicBezTo>
                  <a:cubicBezTo>
                    <a:pt x="2312" y="7254"/>
                    <a:pt x="2745" y="7222"/>
                    <a:pt x="3179" y="7222"/>
                  </a:cubicBezTo>
                  <a:cubicBezTo>
                    <a:pt x="3612" y="7222"/>
                    <a:pt x="4045" y="7254"/>
                    <a:pt x="4479" y="7319"/>
                  </a:cubicBezTo>
                  <a:cubicBezTo>
                    <a:pt x="4840" y="7384"/>
                    <a:pt x="5201" y="7513"/>
                    <a:pt x="5418" y="7643"/>
                  </a:cubicBezTo>
                  <a:cubicBezTo>
                    <a:pt x="5779" y="7740"/>
                    <a:pt x="5996" y="7902"/>
                    <a:pt x="6140" y="8096"/>
                  </a:cubicBezTo>
                  <a:cubicBezTo>
                    <a:pt x="6285" y="8258"/>
                    <a:pt x="6357" y="8452"/>
                    <a:pt x="6357" y="8646"/>
                  </a:cubicBezTo>
                  <a:cubicBezTo>
                    <a:pt x="6357" y="8808"/>
                    <a:pt x="6357" y="8970"/>
                    <a:pt x="6213" y="9132"/>
                  </a:cubicBezTo>
                  <a:cubicBezTo>
                    <a:pt x="6068" y="9294"/>
                    <a:pt x="5924" y="9424"/>
                    <a:pt x="5707" y="9521"/>
                  </a:cubicBezTo>
                  <a:cubicBezTo>
                    <a:pt x="5490" y="9683"/>
                    <a:pt x="5201" y="9780"/>
                    <a:pt x="4912" y="9877"/>
                  </a:cubicBezTo>
                  <a:cubicBezTo>
                    <a:pt x="4623" y="9974"/>
                    <a:pt x="4334" y="10007"/>
                    <a:pt x="4045" y="10039"/>
                  </a:cubicBezTo>
                  <a:cubicBezTo>
                    <a:pt x="4045" y="11723"/>
                    <a:pt x="4045" y="11723"/>
                    <a:pt x="4045" y="11723"/>
                  </a:cubicBezTo>
                  <a:cubicBezTo>
                    <a:pt x="4045" y="11885"/>
                    <a:pt x="4118" y="12014"/>
                    <a:pt x="4334" y="12176"/>
                  </a:cubicBezTo>
                  <a:cubicBezTo>
                    <a:pt x="4623" y="12338"/>
                    <a:pt x="4912" y="12500"/>
                    <a:pt x="5346" y="12694"/>
                  </a:cubicBezTo>
                  <a:cubicBezTo>
                    <a:pt x="10403" y="14961"/>
                    <a:pt x="10403" y="14961"/>
                    <a:pt x="10403" y="14961"/>
                  </a:cubicBezTo>
                  <a:cubicBezTo>
                    <a:pt x="10403" y="1975"/>
                    <a:pt x="10403" y="1975"/>
                    <a:pt x="10403" y="1975"/>
                  </a:cubicBezTo>
                  <a:cubicBezTo>
                    <a:pt x="9319" y="2817"/>
                    <a:pt x="9319" y="2817"/>
                    <a:pt x="9319" y="2817"/>
                  </a:cubicBezTo>
                  <a:cubicBezTo>
                    <a:pt x="7874" y="2461"/>
                    <a:pt x="7874" y="2461"/>
                    <a:pt x="7874" y="2461"/>
                  </a:cubicBezTo>
                  <a:cubicBezTo>
                    <a:pt x="11197" y="0"/>
                    <a:pt x="11197" y="0"/>
                    <a:pt x="11197" y="0"/>
                  </a:cubicBezTo>
                  <a:cubicBezTo>
                    <a:pt x="14448" y="2461"/>
                    <a:pt x="14448" y="2461"/>
                    <a:pt x="14448" y="2461"/>
                  </a:cubicBezTo>
                  <a:cubicBezTo>
                    <a:pt x="13148" y="2817"/>
                    <a:pt x="13148" y="2817"/>
                    <a:pt x="13148" y="2817"/>
                  </a:cubicBezTo>
                  <a:cubicBezTo>
                    <a:pt x="12064" y="1975"/>
                    <a:pt x="12064" y="1975"/>
                    <a:pt x="12064" y="1975"/>
                  </a:cubicBezTo>
                  <a:cubicBezTo>
                    <a:pt x="12064" y="12014"/>
                    <a:pt x="12064" y="12014"/>
                    <a:pt x="12064" y="12014"/>
                  </a:cubicBezTo>
                  <a:cubicBezTo>
                    <a:pt x="17555" y="9586"/>
                    <a:pt x="17555" y="9586"/>
                    <a:pt x="17555" y="9586"/>
                  </a:cubicBezTo>
                  <a:cubicBezTo>
                    <a:pt x="17988" y="9391"/>
                    <a:pt x="18277" y="9197"/>
                    <a:pt x="18349" y="9067"/>
                  </a:cubicBezTo>
                  <a:cubicBezTo>
                    <a:pt x="18421" y="8906"/>
                    <a:pt x="18421" y="8711"/>
                    <a:pt x="18421" y="8517"/>
                  </a:cubicBezTo>
                  <a:cubicBezTo>
                    <a:pt x="18421" y="6801"/>
                    <a:pt x="18421" y="6801"/>
                    <a:pt x="18421" y="6801"/>
                  </a:cubicBezTo>
                  <a:cubicBezTo>
                    <a:pt x="16110" y="6801"/>
                    <a:pt x="16110" y="6801"/>
                    <a:pt x="16110" y="6801"/>
                  </a:cubicBezTo>
                  <a:cubicBezTo>
                    <a:pt x="16110" y="4307"/>
                    <a:pt x="16110" y="4307"/>
                    <a:pt x="16110" y="4307"/>
                  </a:cubicBezTo>
                  <a:lnTo>
                    <a:pt x="21600" y="4307"/>
                  </a:lnTo>
                  <a:close/>
                  <a:moveTo>
                    <a:pt x="1589" y="8646"/>
                  </a:moveTo>
                  <a:cubicBezTo>
                    <a:pt x="1589" y="8841"/>
                    <a:pt x="1734" y="9003"/>
                    <a:pt x="2095" y="9165"/>
                  </a:cubicBezTo>
                  <a:cubicBezTo>
                    <a:pt x="2384" y="9294"/>
                    <a:pt x="2745" y="9359"/>
                    <a:pt x="3179" y="9359"/>
                  </a:cubicBezTo>
                  <a:cubicBezTo>
                    <a:pt x="3612" y="9359"/>
                    <a:pt x="3973" y="9294"/>
                    <a:pt x="4334" y="9165"/>
                  </a:cubicBezTo>
                  <a:cubicBezTo>
                    <a:pt x="4623" y="9003"/>
                    <a:pt x="4768" y="8841"/>
                    <a:pt x="4768" y="8646"/>
                  </a:cubicBezTo>
                  <a:cubicBezTo>
                    <a:pt x="4768" y="8452"/>
                    <a:pt x="4623" y="8290"/>
                    <a:pt x="4334" y="8161"/>
                  </a:cubicBezTo>
                  <a:cubicBezTo>
                    <a:pt x="3973" y="7999"/>
                    <a:pt x="3612" y="7934"/>
                    <a:pt x="3179" y="7934"/>
                  </a:cubicBezTo>
                  <a:cubicBezTo>
                    <a:pt x="2745" y="7934"/>
                    <a:pt x="2384" y="7999"/>
                    <a:pt x="2095" y="8161"/>
                  </a:cubicBezTo>
                  <a:cubicBezTo>
                    <a:pt x="1734" y="8290"/>
                    <a:pt x="1589" y="8452"/>
                    <a:pt x="1589" y="8646"/>
                  </a:cubicBezTo>
                  <a:close/>
                  <a:moveTo>
                    <a:pt x="13654" y="19787"/>
                  </a:moveTo>
                  <a:cubicBezTo>
                    <a:pt x="13654" y="19657"/>
                    <a:pt x="13581" y="19495"/>
                    <a:pt x="13437" y="19398"/>
                  </a:cubicBezTo>
                  <a:cubicBezTo>
                    <a:pt x="13292" y="19268"/>
                    <a:pt x="13148" y="19139"/>
                    <a:pt x="13003" y="19009"/>
                  </a:cubicBezTo>
                  <a:cubicBezTo>
                    <a:pt x="12714" y="18945"/>
                    <a:pt x="12425" y="18880"/>
                    <a:pt x="12209" y="18815"/>
                  </a:cubicBezTo>
                  <a:cubicBezTo>
                    <a:pt x="11920" y="18750"/>
                    <a:pt x="11559" y="18718"/>
                    <a:pt x="11197" y="18718"/>
                  </a:cubicBezTo>
                  <a:cubicBezTo>
                    <a:pt x="10908" y="18718"/>
                    <a:pt x="10547" y="18750"/>
                    <a:pt x="10330" y="18815"/>
                  </a:cubicBezTo>
                  <a:cubicBezTo>
                    <a:pt x="10041" y="18880"/>
                    <a:pt x="9753" y="18945"/>
                    <a:pt x="9464" y="19009"/>
                  </a:cubicBezTo>
                  <a:cubicBezTo>
                    <a:pt x="9319" y="19139"/>
                    <a:pt x="9175" y="19268"/>
                    <a:pt x="9030" y="19398"/>
                  </a:cubicBezTo>
                  <a:cubicBezTo>
                    <a:pt x="8886" y="19495"/>
                    <a:pt x="8813" y="19657"/>
                    <a:pt x="8813" y="19787"/>
                  </a:cubicBezTo>
                  <a:cubicBezTo>
                    <a:pt x="8813" y="19948"/>
                    <a:pt x="8886" y="20110"/>
                    <a:pt x="9030" y="20240"/>
                  </a:cubicBezTo>
                  <a:cubicBezTo>
                    <a:pt x="9175" y="20337"/>
                    <a:pt x="9319" y="20467"/>
                    <a:pt x="9464" y="20596"/>
                  </a:cubicBezTo>
                  <a:cubicBezTo>
                    <a:pt x="9753" y="20661"/>
                    <a:pt x="10041" y="20726"/>
                    <a:pt x="10330" y="20790"/>
                  </a:cubicBezTo>
                  <a:cubicBezTo>
                    <a:pt x="10547" y="20855"/>
                    <a:pt x="10908" y="20888"/>
                    <a:pt x="11197" y="20888"/>
                  </a:cubicBezTo>
                  <a:cubicBezTo>
                    <a:pt x="11559" y="20888"/>
                    <a:pt x="11920" y="20855"/>
                    <a:pt x="12209" y="20790"/>
                  </a:cubicBezTo>
                  <a:cubicBezTo>
                    <a:pt x="12425" y="20726"/>
                    <a:pt x="12714" y="20661"/>
                    <a:pt x="13003" y="20596"/>
                  </a:cubicBezTo>
                  <a:cubicBezTo>
                    <a:pt x="13148" y="20467"/>
                    <a:pt x="13292" y="20337"/>
                    <a:pt x="13437" y="20240"/>
                  </a:cubicBezTo>
                  <a:cubicBezTo>
                    <a:pt x="13581" y="20110"/>
                    <a:pt x="13654" y="19948"/>
                    <a:pt x="13654" y="19787"/>
                  </a:cubicBezTo>
                  <a:close/>
                  <a:moveTo>
                    <a:pt x="17699" y="5019"/>
                  </a:moveTo>
                  <a:cubicBezTo>
                    <a:pt x="17699" y="6088"/>
                    <a:pt x="17699" y="6088"/>
                    <a:pt x="17699" y="6088"/>
                  </a:cubicBezTo>
                  <a:cubicBezTo>
                    <a:pt x="19938" y="6088"/>
                    <a:pt x="19938" y="6088"/>
                    <a:pt x="19938" y="6088"/>
                  </a:cubicBezTo>
                  <a:cubicBezTo>
                    <a:pt x="19938" y="5019"/>
                    <a:pt x="19938" y="5019"/>
                    <a:pt x="19938" y="5019"/>
                  </a:cubicBezTo>
                  <a:lnTo>
                    <a:pt x="17699" y="5019"/>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97" name="Shape 3988">
              <a:extLst>
                <a:ext uri="{FF2B5EF4-FFF2-40B4-BE49-F238E27FC236}">
                  <a16:creationId xmlns:a16="http://schemas.microsoft.com/office/drawing/2014/main" id="{83BB6EF4-A1B2-437E-B075-C1B1CEEB0D8A}"/>
                </a:ext>
              </a:extLst>
            </p:cNvPr>
            <p:cNvSpPr/>
            <p:nvPr/>
          </p:nvSpPr>
          <p:spPr>
            <a:xfrm>
              <a:off x="3454593" y="4882664"/>
              <a:ext cx="279639" cy="279639"/>
            </a:xfrm>
            <a:custGeom>
              <a:avLst/>
              <a:gdLst/>
              <a:ahLst/>
              <a:cxnLst>
                <a:cxn ang="0">
                  <a:pos x="wd2" y="hd2"/>
                </a:cxn>
                <a:cxn ang="5400000">
                  <a:pos x="wd2" y="hd2"/>
                </a:cxn>
                <a:cxn ang="10800000">
                  <a:pos x="wd2" y="hd2"/>
                </a:cxn>
                <a:cxn ang="16200000">
                  <a:pos x="wd2" y="hd2"/>
                </a:cxn>
              </a:cxnLst>
              <a:rect l="0" t="0" r="r" b="b"/>
              <a:pathLst>
                <a:path w="21600" h="21600" extrusionOk="0">
                  <a:moveTo>
                    <a:pt x="19688" y="6353"/>
                  </a:moveTo>
                  <a:cubicBezTo>
                    <a:pt x="21600" y="8329"/>
                    <a:pt x="21600" y="8329"/>
                    <a:pt x="21600" y="8329"/>
                  </a:cubicBezTo>
                  <a:cubicBezTo>
                    <a:pt x="19688" y="10200"/>
                    <a:pt x="19688" y="10200"/>
                    <a:pt x="19688" y="10200"/>
                  </a:cubicBezTo>
                  <a:cubicBezTo>
                    <a:pt x="17705" y="8329"/>
                    <a:pt x="17705" y="8329"/>
                    <a:pt x="17705" y="8329"/>
                  </a:cubicBezTo>
                  <a:cubicBezTo>
                    <a:pt x="18413" y="7624"/>
                    <a:pt x="18413" y="7624"/>
                    <a:pt x="18413" y="7624"/>
                  </a:cubicBezTo>
                  <a:cubicBezTo>
                    <a:pt x="18059" y="7341"/>
                    <a:pt x="17705" y="7059"/>
                    <a:pt x="17315" y="6847"/>
                  </a:cubicBezTo>
                  <a:cubicBezTo>
                    <a:pt x="16890" y="6600"/>
                    <a:pt x="16501" y="6424"/>
                    <a:pt x="16111" y="6247"/>
                  </a:cubicBezTo>
                  <a:cubicBezTo>
                    <a:pt x="15687" y="6106"/>
                    <a:pt x="15226" y="6000"/>
                    <a:pt x="14801" y="5929"/>
                  </a:cubicBezTo>
                  <a:cubicBezTo>
                    <a:pt x="14341" y="5824"/>
                    <a:pt x="13881" y="5788"/>
                    <a:pt x="13420" y="5788"/>
                  </a:cubicBezTo>
                  <a:cubicBezTo>
                    <a:pt x="13031" y="5788"/>
                    <a:pt x="12641" y="5824"/>
                    <a:pt x="12252" y="5894"/>
                  </a:cubicBezTo>
                  <a:cubicBezTo>
                    <a:pt x="11862" y="5965"/>
                    <a:pt x="11508" y="6035"/>
                    <a:pt x="11119" y="6106"/>
                  </a:cubicBezTo>
                  <a:cubicBezTo>
                    <a:pt x="10765" y="6247"/>
                    <a:pt x="10410" y="6388"/>
                    <a:pt x="10056" y="6565"/>
                  </a:cubicBezTo>
                  <a:cubicBezTo>
                    <a:pt x="9738" y="6741"/>
                    <a:pt x="9384" y="6918"/>
                    <a:pt x="9065" y="7165"/>
                  </a:cubicBezTo>
                  <a:cubicBezTo>
                    <a:pt x="9419" y="7482"/>
                    <a:pt x="9419" y="7482"/>
                    <a:pt x="9419" y="7482"/>
                  </a:cubicBezTo>
                  <a:cubicBezTo>
                    <a:pt x="7436" y="9388"/>
                    <a:pt x="7436" y="9388"/>
                    <a:pt x="7436" y="9388"/>
                  </a:cubicBezTo>
                  <a:cubicBezTo>
                    <a:pt x="7117" y="9106"/>
                    <a:pt x="7117" y="9106"/>
                    <a:pt x="7117" y="9106"/>
                  </a:cubicBezTo>
                  <a:cubicBezTo>
                    <a:pt x="6657" y="9812"/>
                    <a:pt x="6303" y="10588"/>
                    <a:pt x="6090" y="11400"/>
                  </a:cubicBezTo>
                  <a:cubicBezTo>
                    <a:pt x="5843" y="12212"/>
                    <a:pt x="5736" y="12988"/>
                    <a:pt x="5772" y="13800"/>
                  </a:cubicBezTo>
                  <a:cubicBezTo>
                    <a:pt x="5843" y="14612"/>
                    <a:pt x="6020" y="15424"/>
                    <a:pt x="6303" y="16235"/>
                  </a:cubicBezTo>
                  <a:cubicBezTo>
                    <a:pt x="6586" y="17012"/>
                    <a:pt x="7047" y="17753"/>
                    <a:pt x="7613" y="18424"/>
                  </a:cubicBezTo>
                  <a:cubicBezTo>
                    <a:pt x="8250" y="17753"/>
                    <a:pt x="8250" y="17753"/>
                    <a:pt x="8250" y="17753"/>
                  </a:cubicBezTo>
                  <a:cubicBezTo>
                    <a:pt x="10198" y="19694"/>
                    <a:pt x="10198" y="19694"/>
                    <a:pt x="10198" y="19694"/>
                  </a:cubicBezTo>
                  <a:cubicBezTo>
                    <a:pt x="8250" y="21600"/>
                    <a:pt x="8250" y="21600"/>
                    <a:pt x="8250" y="21600"/>
                  </a:cubicBezTo>
                  <a:cubicBezTo>
                    <a:pt x="6338" y="19694"/>
                    <a:pt x="6338" y="19694"/>
                    <a:pt x="6338" y="19694"/>
                  </a:cubicBezTo>
                  <a:cubicBezTo>
                    <a:pt x="7011" y="18953"/>
                    <a:pt x="7011" y="18953"/>
                    <a:pt x="7011" y="18953"/>
                  </a:cubicBezTo>
                  <a:cubicBezTo>
                    <a:pt x="6445" y="18282"/>
                    <a:pt x="5984" y="17541"/>
                    <a:pt x="5630" y="16765"/>
                  </a:cubicBezTo>
                  <a:cubicBezTo>
                    <a:pt x="5311" y="15988"/>
                    <a:pt x="5099" y="15176"/>
                    <a:pt x="4993" y="14365"/>
                  </a:cubicBezTo>
                  <a:cubicBezTo>
                    <a:pt x="4887" y="13518"/>
                    <a:pt x="4922" y="12706"/>
                    <a:pt x="5099" y="11859"/>
                  </a:cubicBezTo>
                  <a:cubicBezTo>
                    <a:pt x="5241" y="11047"/>
                    <a:pt x="5524" y="10235"/>
                    <a:pt x="5913" y="9459"/>
                  </a:cubicBezTo>
                  <a:cubicBezTo>
                    <a:pt x="2904" y="12459"/>
                    <a:pt x="2904" y="12459"/>
                    <a:pt x="2904" y="12459"/>
                  </a:cubicBezTo>
                  <a:cubicBezTo>
                    <a:pt x="3010" y="12600"/>
                    <a:pt x="3081" y="12776"/>
                    <a:pt x="3116" y="12953"/>
                  </a:cubicBezTo>
                  <a:cubicBezTo>
                    <a:pt x="3116" y="13129"/>
                    <a:pt x="3151" y="13306"/>
                    <a:pt x="3151" y="13482"/>
                  </a:cubicBezTo>
                  <a:cubicBezTo>
                    <a:pt x="3116" y="13624"/>
                    <a:pt x="3045" y="13800"/>
                    <a:pt x="2974" y="13941"/>
                  </a:cubicBezTo>
                  <a:cubicBezTo>
                    <a:pt x="2904" y="14118"/>
                    <a:pt x="2797" y="14259"/>
                    <a:pt x="2691" y="14400"/>
                  </a:cubicBezTo>
                  <a:cubicBezTo>
                    <a:pt x="2514" y="14541"/>
                    <a:pt x="2372" y="14647"/>
                    <a:pt x="2195" y="14753"/>
                  </a:cubicBezTo>
                  <a:cubicBezTo>
                    <a:pt x="1983" y="14824"/>
                    <a:pt x="1806" y="14859"/>
                    <a:pt x="1593" y="14859"/>
                  </a:cubicBezTo>
                  <a:cubicBezTo>
                    <a:pt x="1381" y="14859"/>
                    <a:pt x="1204" y="14824"/>
                    <a:pt x="991" y="14753"/>
                  </a:cubicBezTo>
                  <a:cubicBezTo>
                    <a:pt x="814" y="14647"/>
                    <a:pt x="637" y="14576"/>
                    <a:pt x="460" y="14435"/>
                  </a:cubicBezTo>
                  <a:cubicBezTo>
                    <a:pt x="319" y="14294"/>
                    <a:pt x="212" y="14118"/>
                    <a:pt x="142" y="13906"/>
                  </a:cubicBezTo>
                  <a:cubicBezTo>
                    <a:pt x="35" y="13729"/>
                    <a:pt x="0" y="13518"/>
                    <a:pt x="0" y="13306"/>
                  </a:cubicBezTo>
                  <a:cubicBezTo>
                    <a:pt x="0" y="13094"/>
                    <a:pt x="35" y="12918"/>
                    <a:pt x="142" y="12706"/>
                  </a:cubicBezTo>
                  <a:cubicBezTo>
                    <a:pt x="212" y="12529"/>
                    <a:pt x="319" y="12353"/>
                    <a:pt x="460" y="12176"/>
                  </a:cubicBezTo>
                  <a:cubicBezTo>
                    <a:pt x="637" y="12035"/>
                    <a:pt x="814" y="11929"/>
                    <a:pt x="991" y="11859"/>
                  </a:cubicBezTo>
                  <a:cubicBezTo>
                    <a:pt x="1204" y="11753"/>
                    <a:pt x="1381" y="11718"/>
                    <a:pt x="1593" y="11718"/>
                  </a:cubicBezTo>
                  <a:cubicBezTo>
                    <a:pt x="1735" y="11718"/>
                    <a:pt x="1877" y="11753"/>
                    <a:pt x="1983" y="11788"/>
                  </a:cubicBezTo>
                  <a:cubicBezTo>
                    <a:pt x="2125" y="11788"/>
                    <a:pt x="2231" y="11859"/>
                    <a:pt x="2372" y="11965"/>
                  </a:cubicBezTo>
                  <a:cubicBezTo>
                    <a:pt x="6232" y="8082"/>
                    <a:pt x="6232" y="8082"/>
                    <a:pt x="6232" y="8082"/>
                  </a:cubicBezTo>
                  <a:cubicBezTo>
                    <a:pt x="5489" y="7412"/>
                    <a:pt x="5489" y="7412"/>
                    <a:pt x="5489" y="7412"/>
                  </a:cubicBezTo>
                  <a:cubicBezTo>
                    <a:pt x="7436" y="5471"/>
                    <a:pt x="7436" y="5471"/>
                    <a:pt x="7436" y="5471"/>
                  </a:cubicBezTo>
                  <a:cubicBezTo>
                    <a:pt x="8180" y="6176"/>
                    <a:pt x="8180" y="6176"/>
                    <a:pt x="8180" y="6176"/>
                  </a:cubicBezTo>
                  <a:cubicBezTo>
                    <a:pt x="11969" y="2435"/>
                    <a:pt x="11969" y="2435"/>
                    <a:pt x="11969" y="2435"/>
                  </a:cubicBezTo>
                  <a:cubicBezTo>
                    <a:pt x="11862" y="2294"/>
                    <a:pt x="11791" y="2118"/>
                    <a:pt x="11756" y="1976"/>
                  </a:cubicBezTo>
                  <a:cubicBezTo>
                    <a:pt x="11685" y="1800"/>
                    <a:pt x="11685" y="1624"/>
                    <a:pt x="11721" y="1447"/>
                  </a:cubicBezTo>
                  <a:cubicBezTo>
                    <a:pt x="11756" y="1271"/>
                    <a:pt x="11791" y="1129"/>
                    <a:pt x="11898" y="953"/>
                  </a:cubicBezTo>
                  <a:cubicBezTo>
                    <a:pt x="11969" y="776"/>
                    <a:pt x="12075" y="635"/>
                    <a:pt x="12181" y="529"/>
                  </a:cubicBezTo>
                  <a:cubicBezTo>
                    <a:pt x="12323" y="353"/>
                    <a:pt x="12500" y="247"/>
                    <a:pt x="12677" y="141"/>
                  </a:cubicBezTo>
                  <a:cubicBezTo>
                    <a:pt x="12889" y="71"/>
                    <a:pt x="13066" y="0"/>
                    <a:pt x="13279" y="0"/>
                  </a:cubicBezTo>
                  <a:cubicBezTo>
                    <a:pt x="13491" y="0"/>
                    <a:pt x="13668" y="71"/>
                    <a:pt x="13845" y="141"/>
                  </a:cubicBezTo>
                  <a:cubicBezTo>
                    <a:pt x="14022" y="247"/>
                    <a:pt x="14199" y="353"/>
                    <a:pt x="14341" y="529"/>
                  </a:cubicBezTo>
                  <a:cubicBezTo>
                    <a:pt x="14518" y="671"/>
                    <a:pt x="14660" y="847"/>
                    <a:pt x="14730" y="1024"/>
                  </a:cubicBezTo>
                  <a:cubicBezTo>
                    <a:pt x="14837" y="1200"/>
                    <a:pt x="14872" y="1412"/>
                    <a:pt x="14872" y="1624"/>
                  </a:cubicBezTo>
                  <a:cubicBezTo>
                    <a:pt x="14872" y="1835"/>
                    <a:pt x="14837" y="2047"/>
                    <a:pt x="14730" y="2224"/>
                  </a:cubicBezTo>
                  <a:cubicBezTo>
                    <a:pt x="14660" y="2400"/>
                    <a:pt x="14518" y="2576"/>
                    <a:pt x="14341" y="2718"/>
                  </a:cubicBezTo>
                  <a:cubicBezTo>
                    <a:pt x="14199" y="2859"/>
                    <a:pt x="14022" y="3000"/>
                    <a:pt x="13845" y="3071"/>
                  </a:cubicBezTo>
                  <a:cubicBezTo>
                    <a:pt x="13668" y="3176"/>
                    <a:pt x="13491" y="3212"/>
                    <a:pt x="13279" y="3212"/>
                  </a:cubicBezTo>
                  <a:cubicBezTo>
                    <a:pt x="13137" y="3212"/>
                    <a:pt x="12995" y="3212"/>
                    <a:pt x="12854" y="3141"/>
                  </a:cubicBezTo>
                  <a:cubicBezTo>
                    <a:pt x="12712" y="3106"/>
                    <a:pt x="12606" y="3035"/>
                    <a:pt x="12500" y="2965"/>
                  </a:cubicBezTo>
                  <a:cubicBezTo>
                    <a:pt x="9525" y="5929"/>
                    <a:pt x="9525" y="5929"/>
                    <a:pt x="9525" y="5929"/>
                  </a:cubicBezTo>
                  <a:cubicBezTo>
                    <a:pt x="9773" y="5788"/>
                    <a:pt x="10092" y="5647"/>
                    <a:pt x="10410" y="5541"/>
                  </a:cubicBezTo>
                  <a:cubicBezTo>
                    <a:pt x="10729" y="5400"/>
                    <a:pt x="11048" y="5294"/>
                    <a:pt x="11402" y="5259"/>
                  </a:cubicBezTo>
                  <a:cubicBezTo>
                    <a:pt x="11721" y="5153"/>
                    <a:pt x="12075" y="5082"/>
                    <a:pt x="12429" y="5047"/>
                  </a:cubicBezTo>
                  <a:cubicBezTo>
                    <a:pt x="12748" y="5012"/>
                    <a:pt x="13102" y="4976"/>
                    <a:pt x="13420" y="4976"/>
                  </a:cubicBezTo>
                  <a:cubicBezTo>
                    <a:pt x="13951" y="4976"/>
                    <a:pt x="14447" y="5012"/>
                    <a:pt x="14943" y="5118"/>
                  </a:cubicBezTo>
                  <a:cubicBezTo>
                    <a:pt x="15439" y="5188"/>
                    <a:pt x="15934" y="5329"/>
                    <a:pt x="16395" y="5541"/>
                  </a:cubicBezTo>
                  <a:cubicBezTo>
                    <a:pt x="16855" y="5682"/>
                    <a:pt x="17315" y="5894"/>
                    <a:pt x="17776" y="6141"/>
                  </a:cubicBezTo>
                  <a:cubicBezTo>
                    <a:pt x="18201" y="6388"/>
                    <a:pt x="18590" y="6706"/>
                    <a:pt x="18944" y="7024"/>
                  </a:cubicBezTo>
                  <a:lnTo>
                    <a:pt x="19688" y="6353"/>
                  </a:lnTo>
                  <a:close/>
                  <a:moveTo>
                    <a:pt x="2125" y="13835"/>
                  </a:moveTo>
                  <a:cubicBezTo>
                    <a:pt x="2302" y="13694"/>
                    <a:pt x="2372" y="13518"/>
                    <a:pt x="2372" y="13306"/>
                  </a:cubicBezTo>
                  <a:cubicBezTo>
                    <a:pt x="2372" y="13059"/>
                    <a:pt x="2302" y="12882"/>
                    <a:pt x="2125" y="12741"/>
                  </a:cubicBezTo>
                  <a:cubicBezTo>
                    <a:pt x="2054" y="12635"/>
                    <a:pt x="1983" y="12600"/>
                    <a:pt x="1877" y="12565"/>
                  </a:cubicBezTo>
                  <a:cubicBezTo>
                    <a:pt x="1770" y="12529"/>
                    <a:pt x="1664" y="12494"/>
                    <a:pt x="1593" y="12494"/>
                  </a:cubicBezTo>
                  <a:cubicBezTo>
                    <a:pt x="1487" y="12494"/>
                    <a:pt x="1381" y="12529"/>
                    <a:pt x="1310" y="12565"/>
                  </a:cubicBezTo>
                  <a:cubicBezTo>
                    <a:pt x="1204" y="12600"/>
                    <a:pt x="1133" y="12635"/>
                    <a:pt x="1027" y="12741"/>
                  </a:cubicBezTo>
                  <a:cubicBezTo>
                    <a:pt x="956" y="12847"/>
                    <a:pt x="921" y="12918"/>
                    <a:pt x="850" y="13024"/>
                  </a:cubicBezTo>
                  <a:cubicBezTo>
                    <a:pt x="814" y="13094"/>
                    <a:pt x="779" y="13200"/>
                    <a:pt x="779" y="13306"/>
                  </a:cubicBezTo>
                  <a:cubicBezTo>
                    <a:pt x="779" y="13412"/>
                    <a:pt x="814" y="13518"/>
                    <a:pt x="850" y="13624"/>
                  </a:cubicBezTo>
                  <a:cubicBezTo>
                    <a:pt x="921" y="13694"/>
                    <a:pt x="956" y="13765"/>
                    <a:pt x="1027" y="13835"/>
                  </a:cubicBezTo>
                  <a:cubicBezTo>
                    <a:pt x="1133" y="13906"/>
                    <a:pt x="1204" y="13941"/>
                    <a:pt x="1310" y="14012"/>
                  </a:cubicBezTo>
                  <a:cubicBezTo>
                    <a:pt x="1381" y="14047"/>
                    <a:pt x="1487" y="14082"/>
                    <a:pt x="1593" y="14082"/>
                  </a:cubicBezTo>
                  <a:cubicBezTo>
                    <a:pt x="1664" y="14082"/>
                    <a:pt x="1770" y="14047"/>
                    <a:pt x="1877" y="14012"/>
                  </a:cubicBezTo>
                  <a:cubicBezTo>
                    <a:pt x="1983" y="13941"/>
                    <a:pt x="2054" y="13906"/>
                    <a:pt x="2125" y="13835"/>
                  </a:cubicBezTo>
                  <a:close/>
                  <a:moveTo>
                    <a:pt x="7401" y="8329"/>
                  </a:moveTo>
                  <a:cubicBezTo>
                    <a:pt x="8215" y="7482"/>
                    <a:pt x="8215" y="7482"/>
                    <a:pt x="8215" y="7482"/>
                  </a:cubicBezTo>
                  <a:cubicBezTo>
                    <a:pt x="7401" y="6671"/>
                    <a:pt x="7401" y="6671"/>
                    <a:pt x="7401" y="6671"/>
                  </a:cubicBezTo>
                  <a:cubicBezTo>
                    <a:pt x="6622" y="7482"/>
                    <a:pt x="6622" y="7482"/>
                    <a:pt x="6622" y="7482"/>
                  </a:cubicBezTo>
                  <a:lnTo>
                    <a:pt x="7401" y="8329"/>
                  </a:lnTo>
                  <a:close/>
                  <a:moveTo>
                    <a:pt x="9100" y="19694"/>
                  </a:moveTo>
                  <a:cubicBezTo>
                    <a:pt x="8250" y="18847"/>
                    <a:pt x="8250" y="18847"/>
                    <a:pt x="8250" y="18847"/>
                  </a:cubicBezTo>
                  <a:cubicBezTo>
                    <a:pt x="7436" y="19694"/>
                    <a:pt x="7436" y="19694"/>
                    <a:pt x="7436" y="19694"/>
                  </a:cubicBezTo>
                  <a:cubicBezTo>
                    <a:pt x="8250" y="20506"/>
                    <a:pt x="8250" y="20506"/>
                    <a:pt x="8250" y="20506"/>
                  </a:cubicBezTo>
                  <a:lnTo>
                    <a:pt x="9100" y="19694"/>
                  </a:lnTo>
                  <a:close/>
                  <a:moveTo>
                    <a:pt x="12748" y="1129"/>
                  </a:moveTo>
                  <a:cubicBezTo>
                    <a:pt x="12570" y="1271"/>
                    <a:pt x="12500" y="1447"/>
                    <a:pt x="12500" y="1659"/>
                  </a:cubicBezTo>
                  <a:cubicBezTo>
                    <a:pt x="12500" y="1871"/>
                    <a:pt x="12570" y="2047"/>
                    <a:pt x="12748" y="2153"/>
                  </a:cubicBezTo>
                  <a:cubicBezTo>
                    <a:pt x="12783" y="2259"/>
                    <a:pt x="12889" y="2329"/>
                    <a:pt x="12960" y="2365"/>
                  </a:cubicBezTo>
                  <a:cubicBezTo>
                    <a:pt x="13066" y="2435"/>
                    <a:pt x="13172" y="2435"/>
                    <a:pt x="13279" y="2435"/>
                  </a:cubicBezTo>
                  <a:cubicBezTo>
                    <a:pt x="13385" y="2435"/>
                    <a:pt x="13491" y="2435"/>
                    <a:pt x="13562" y="2365"/>
                  </a:cubicBezTo>
                  <a:cubicBezTo>
                    <a:pt x="13668" y="2329"/>
                    <a:pt x="13739" y="2259"/>
                    <a:pt x="13845" y="2153"/>
                  </a:cubicBezTo>
                  <a:cubicBezTo>
                    <a:pt x="13987" y="2012"/>
                    <a:pt x="14058" y="1835"/>
                    <a:pt x="14058" y="1624"/>
                  </a:cubicBezTo>
                  <a:cubicBezTo>
                    <a:pt x="14058" y="1447"/>
                    <a:pt x="13987" y="1271"/>
                    <a:pt x="13845" y="1129"/>
                  </a:cubicBezTo>
                  <a:cubicBezTo>
                    <a:pt x="13739" y="1024"/>
                    <a:pt x="13668" y="953"/>
                    <a:pt x="13562" y="918"/>
                  </a:cubicBezTo>
                  <a:cubicBezTo>
                    <a:pt x="13491" y="847"/>
                    <a:pt x="13385" y="847"/>
                    <a:pt x="13279" y="847"/>
                  </a:cubicBezTo>
                  <a:cubicBezTo>
                    <a:pt x="13172" y="847"/>
                    <a:pt x="13066" y="847"/>
                    <a:pt x="12960" y="918"/>
                  </a:cubicBezTo>
                  <a:cubicBezTo>
                    <a:pt x="12889" y="953"/>
                    <a:pt x="12783" y="1024"/>
                    <a:pt x="12748" y="1129"/>
                  </a:cubicBezTo>
                  <a:close/>
                  <a:moveTo>
                    <a:pt x="19688" y="9106"/>
                  </a:moveTo>
                  <a:cubicBezTo>
                    <a:pt x="20538" y="8329"/>
                    <a:pt x="20538" y="8329"/>
                    <a:pt x="20538" y="8329"/>
                  </a:cubicBezTo>
                  <a:cubicBezTo>
                    <a:pt x="19688" y="7482"/>
                    <a:pt x="19688" y="7482"/>
                    <a:pt x="19688" y="7482"/>
                  </a:cubicBezTo>
                  <a:cubicBezTo>
                    <a:pt x="18873" y="8329"/>
                    <a:pt x="18873" y="8329"/>
                    <a:pt x="18873" y="8329"/>
                  </a:cubicBezTo>
                  <a:lnTo>
                    <a:pt x="19688" y="9106"/>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98" name="Shape 3989">
              <a:extLst>
                <a:ext uri="{FF2B5EF4-FFF2-40B4-BE49-F238E27FC236}">
                  <a16:creationId xmlns:a16="http://schemas.microsoft.com/office/drawing/2014/main" id="{F15C76A9-1BCB-461B-AF82-E176FF724A2B}"/>
                </a:ext>
              </a:extLst>
            </p:cNvPr>
            <p:cNvSpPr/>
            <p:nvPr/>
          </p:nvSpPr>
          <p:spPr>
            <a:xfrm>
              <a:off x="4079123" y="4885653"/>
              <a:ext cx="273664" cy="273664"/>
            </a:xfrm>
            <a:custGeom>
              <a:avLst/>
              <a:gdLst/>
              <a:ahLst/>
              <a:cxnLst>
                <a:cxn ang="0">
                  <a:pos x="wd2" y="hd2"/>
                </a:cxn>
                <a:cxn ang="5400000">
                  <a:pos x="wd2" y="hd2"/>
                </a:cxn>
                <a:cxn ang="10800000">
                  <a:pos x="wd2" y="hd2"/>
                </a:cxn>
                <a:cxn ang="16200000">
                  <a:pos x="wd2" y="hd2"/>
                </a:cxn>
              </a:cxnLst>
              <a:rect l="0" t="0" r="r" b="b"/>
              <a:pathLst>
                <a:path w="21600" h="21600" extrusionOk="0">
                  <a:moveTo>
                    <a:pt x="11940" y="0"/>
                  </a:moveTo>
                  <a:cubicBezTo>
                    <a:pt x="21600" y="9664"/>
                    <a:pt x="21600" y="9664"/>
                    <a:pt x="21600" y="9664"/>
                  </a:cubicBezTo>
                  <a:cubicBezTo>
                    <a:pt x="19646" y="11611"/>
                    <a:pt x="19646" y="11611"/>
                    <a:pt x="19646" y="11611"/>
                  </a:cubicBezTo>
                  <a:cubicBezTo>
                    <a:pt x="19646" y="11683"/>
                    <a:pt x="19646" y="11683"/>
                    <a:pt x="19646" y="11683"/>
                  </a:cubicBezTo>
                  <a:cubicBezTo>
                    <a:pt x="19610" y="11683"/>
                    <a:pt x="19610" y="11683"/>
                    <a:pt x="19610" y="11683"/>
                  </a:cubicBezTo>
                  <a:cubicBezTo>
                    <a:pt x="17367" y="13955"/>
                    <a:pt x="17367" y="13955"/>
                    <a:pt x="17367" y="13955"/>
                  </a:cubicBezTo>
                  <a:cubicBezTo>
                    <a:pt x="16679" y="14568"/>
                    <a:pt x="15956" y="15037"/>
                    <a:pt x="15160" y="15398"/>
                  </a:cubicBezTo>
                  <a:cubicBezTo>
                    <a:pt x="14364" y="15722"/>
                    <a:pt x="13532" y="15903"/>
                    <a:pt x="12699" y="15903"/>
                  </a:cubicBezTo>
                  <a:cubicBezTo>
                    <a:pt x="11867" y="15939"/>
                    <a:pt x="11035" y="15830"/>
                    <a:pt x="10203" y="15506"/>
                  </a:cubicBezTo>
                  <a:cubicBezTo>
                    <a:pt x="9371" y="15217"/>
                    <a:pt x="8647" y="14785"/>
                    <a:pt x="7996" y="14244"/>
                  </a:cubicBezTo>
                  <a:cubicBezTo>
                    <a:pt x="4523" y="17597"/>
                    <a:pt x="4523" y="17597"/>
                    <a:pt x="4523" y="17597"/>
                  </a:cubicBezTo>
                  <a:cubicBezTo>
                    <a:pt x="7996" y="21023"/>
                    <a:pt x="7996" y="21023"/>
                    <a:pt x="7996" y="21023"/>
                  </a:cubicBezTo>
                  <a:cubicBezTo>
                    <a:pt x="7417" y="21600"/>
                    <a:pt x="7417" y="21600"/>
                    <a:pt x="7417" y="21600"/>
                  </a:cubicBezTo>
                  <a:cubicBezTo>
                    <a:pt x="0" y="14244"/>
                    <a:pt x="0" y="14244"/>
                    <a:pt x="0" y="14244"/>
                  </a:cubicBezTo>
                  <a:cubicBezTo>
                    <a:pt x="615" y="13559"/>
                    <a:pt x="615" y="13559"/>
                    <a:pt x="615" y="13559"/>
                  </a:cubicBezTo>
                  <a:cubicBezTo>
                    <a:pt x="4016" y="16948"/>
                    <a:pt x="4016" y="16948"/>
                    <a:pt x="4016" y="16948"/>
                  </a:cubicBezTo>
                  <a:cubicBezTo>
                    <a:pt x="7453" y="13559"/>
                    <a:pt x="7453" y="13559"/>
                    <a:pt x="7453" y="13559"/>
                  </a:cubicBezTo>
                  <a:cubicBezTo>
                    <a:pt x="6874" y="12873"/>
                    <a:pt x="6440" y="12116"/>
                    <a:pt x="6151" y="11323"/>
                  </a:cubicBezTo>
                  <a:cubicBezTo>
                    <a:pt x="5861" y="10493"/>
                    <a:pt x="5717" y="9700"/>
                    <a:pt x="5717" y="8871"/>
                  </a:cubicBezTo>
                  <a:cubicBezTo>
                    <a:pt x="5753" y="8041"/>
                    <a:pt x="5934" y="7212"/>
                    <a:pt x="6259" y="6419"/>
                  </a:cubicBezTo>
                  <a:cubicBezTo>
                    <a:pt x="6585" y="5625"/>
                    <a:pt x="7091" y="4868"/>
                    <a:pt x="7743" y="4219"/>
                  </a:cubicBezTo>
                  <a:lnTo>
                    <a:pt x="11940" y="0"/>
                  </a:lnTo>
                  <a:close/>
                  <a:moveTo>
                    <a:pt x="19284" y="10854"/>
                  </a:moveTo>
                  <a:cubicBezTo>
                    <a:pt x="20478" y="9664"/>
                    <a:pt x="20478" y="9664"/>
                    <a:pt x="20478" y="9664"/>
                  </a:cubicBezTo>
                  <a:cubicBezTo>
                    <a:pt x="11940" y="1190"/>
                    <a:pt x="11940" y="1190"/>
                    <a:pt x="11940" y="1190"/>
                  </a:cubicBezTo>
                  <a:cubicBezTo>
                    <a:pt x="8249" y="4832"/>
                    <a:pt x="8249" y="4832"/>
                    <a:pt x="8249" y="4832"/>
                  </a:cubicBezTo>
                  <a:cubicBezTo>
                    <a:pt x="7851" y="5229"/>
                    <a:pt x="7526" y="5697"/>
                    <a:pt x="7236" y="6166"/>
                  </a:cubicBezTo>
                  <a:cubicBezTo>
                    <a:pt x="6983" y="6671"/>
                    <a:pt x="6802" y="7176"/>
                    <a:pt x="6657" y="7717"/>
                  </a:cubicBezTo>
                  <a:cubicBezTo>
                    <a:pt x="6549" y="8222"/>
                    <a:pt x="6476" y="8727"/>
                    <a:pt x="6513" y="9267"/>
                  </a:cubicBezTo>
                  <a:cubicBezTo>
                    <a:pt x="6513" y="9808"/>
                    <a:pt x="6585" y="10349"/>
                    <a:pt x="6766" y="10854"/>
                  </a:cubicBezTo>
                  <a:lnTo>
                    <a:pt x="19284" y="10854"/>
                  </a:lnTo>
                  <a:close/>
                  <a:moveTo>
                    <a:pt x="16788" y="13378"/>
                  </a:moveTo>
                  <a:cubicBezTo>
                    <a:pt x="18488" y="11683"/>
                    <a:pt x="18488" y="11683"/>
                    <a:pt x="18488" y="11683"/>
                  </a:cubicBezTo>
                  <a:cubicBezTo>
                    <a:pt x="7055" y="11683"/>
                    <a:pt x="7055" y="11683"/>
                    <a:pt x="7055" y="11683"/>
                  </a:cubicBezTo>
                  <a:cubicBezTo>
                    <a:pt x="7128" y="11864"/>
                    <a:pt x="7200" y="12008"/>
                    <a:pt x="7309" y="12152"/>
                  </a:cubicBezTo>
                  <a:cubicBezTo>
                    <a:pt x="7381" y="12296"/>
                    <a:pt x="7489" y="12405"/>
                    <a:pt x="7598" y="12549"/>
                  </a:cubicBezTo>
                  <a:cubicBezTo>
                    <a:pt x="7707" y="12693"/>
                    <a:pt x="7815" y="12837"/>
                    <a:pt x="7924" y="12946"/>
                  </a:cubicBezTo>
                  <a:cubicBezTo>
                    <a:pt x="8032" y="13090"/>
                    <a:pt x="8141" y="13234"/>
                    <a:pt x="8249" y="13378"/>
                  </a:cubicBezTo>
                  <a:cubicBezTo>
                    <a:pt x="8828" y="13955"/>
                    <a:pt x="9479" y="14388"/>
                    <a:pt x="10239" y="14676"/>
                  </a:cubicBezTo>
                  <a:cubicBezTo>
                    <a:pt x="10999" y="14965"/>
                    <a:pt x="11759" y="15109"/>
                    <a:pt x="12519" y="15109"/>
                  </a:cubicBezTo>
                  <a:cubicBezTo>
                    <a:pt x="13278" y="15109"/>
                    <a:pt x="14038" y="14965"/>
                    <a:pt x="14798" y="14676"/>
                  </a:cubicBezTo>
                  <a:cubicBezTo>
                    <a:pt x="15522" y="14388"/>
                    <a:pt x="16209" y="13955"/>
                    <a:pt x="16788" y="13378"/>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99" name="Shape 3990">
              <a:extLst>
                <a:ext uri="{FF2B5EF4-FFF2-40B4-BE49-F238E27FC236}">
                  <a16:creationId xmlns:a16="http://schemas.microsoft.com/office/drawing/2014/main" id="{6D51B1A4-B0E1-4F8B-BBD3-EFD3EB784505}"/>
                </a:ext>
              </a:extLst>
            </p:cNvPr>
            <p:cNvSpPr/>
            <p:nvPr/>
          </p:nvSpPr>
          <p:spPr>
            <a:xfrm>
              <a:off x="4716847" y="4914845"/>
              <a:ext cx="241301" cy="215278"/>
            </a:xfrm>
            <a:custGeom>
              <a:avLst/>
              <a:gdLst/>
              <a:ahLst/>
              <a:cxnLst>
                <a:cxn ang="0">
                  <a:pos x="wd2" y="hd2"/>
                </a:cxn>
                <a:cxn ang="5400000">
                  <a:pos x="wd2" y="hd2"/>
                </a:cxn>
                <a:cxn ang="10800000">
                  <a:pos x="wd2" y="hd2"/>
                </a:cxn>
                <a:cxn ang="16200000">
                  <a:pos x="wd2" y="hd2"/>
                </a:cxn>
              </a:cxnLst>
              <a:rect l="0" t="0" r="r" b="b"/>
              <a:pathLst>
                <a:path w="21600" h="21600" extrusionOk="0">
                  <a:moveTo>
                    <a:pt x="13871" y="2492"/>
                  </a:moveTo>
                  <a:lnTo>
                    <a:pt x="21600" y="2492"/>
                  </a:lnTo>
                  <a:lnTo>
                    <a:pt x="21600" y="21600"/>
                  </a:lnTo>
                  <a:lnTo>
                    <a:pt x="0" y="21600"/>
                  </a:lnTo>
                  <a:lnTo>
                    <a:pt x="0" y="2492"/>
                  </a:lnTo>
                  <a:lnTo>
                    <a:pt x="7624" y="2492"/>
                  </a:lnTo>
                  <a:lnTo>
                    <a:pt x="7624" y="0"/>
                  </a:lnTo>
                  <a:lnTo>
                    <a:pt x="13871" y="0"/>
                  </a:lnTo>
                  <a:lnTo>
                    <a:pt x="13871" y="2492"/>
                  </a:lnTo>
                  <a:close/>
                  <a:moveTo>
                    <a:pt x="7624" y="3442"/>
                  </a:moveTo>
                  <a:lnTo>
                    <a:pt x="847" y="3442"/>
                  </a:lnTo>
                  <a:lnTo>
                    <a:pt x="847" y="11631"/>
                  </a:lnTo>
                  <a:lnTo>
                    <a:pt x="7624" y="11631"/>
                  </a:lnTo>
                  <a:lnTo>
                    <a:pt x="7624" y="9495"/>
                  </a:lnTo>
                  <a:lnTo>
                    <a:pt x="13871" y="9495"/>
                  </a:lnTo>
                  <a:lnTo>
                    <a:pt x="13871" y="11631"/>
                  </a:lnTo>
                  <a:lnTo>
                    <a:pt x="20647" y="11631"/>
                  </a:lnTo>
                  <a:lnTo>
                    <a:pt x="20647" y="3442"/>
                  </a:lnTo>
                  <a:lnTo>
                    <a:pt x="7624" y="3442"/>
                  </a:lnTo>
                  <a:close/>
                  <a:moveTo>
                    <a:pt x="847" y="20651"/>
                  </a:moveTo>
                  <a:lnTo>
                    <a:pt x="20647" y="20651"/>
                  </a:lnTo>
                  <a:lnTo>
                    <a:pt x="20647" y="12580"/>
                  </a:lnTo>
                  <a:lnTo>
                    <a:pt x="13871" y="12580"/>
                  </a:lnTo>
                  <a:lnTo>
                    <a:pt x="13871" y="14598"/>
                  </a:lnTo>
                  <a:lnTo>
                    <a:pt x="7624" y="14598"/>
                  </a:lnTo>
                  <a:lnTo>
                    <a:pt x="7624" y="12580"/>
                  </a:lnTo>
                  <a:lnTo>
                    <a:pt x="847" y="12580"/>
                  </a:lnTo>
                  <a:lnTo>
                    <a:pt x="847" y="20651"/>
                  </a:lnTo>
                  <a:close/>
                  <a:moveTo>
                    <a:pt x="8471" y="949"/>
                  </a:moveTo>
                  <a:lnTo>
                    <a:pt x="8471" y="2492"/>
                  </a:lnTo>
                  <a:lnTo>
                    <a:pt x="13024" y="2492"/>
                  </a:lnTo>
                  <a:lnTo>
                    <a:pt x="13024" y="949"/>
                  </a:lnTo>
                  <a:lnTo>
                    <a:pt x="8471" y="949"/>
                  </a:lnTo>
                  <a:close/>
                  <a:moveTo>
                    <a:pt x="13024" y="10563"/>
                  </a:moveTo>
                  <a:lnTo>
                    <a:pt x="8471" y="10563"/>
                  </a:lnTo>
                  <a:lnTo>
                    <a:pt x="8471" y="13530"/>
                  </a:lnTo>
                  <a:lnTo>
                    <a:pt x="13024" y="13530"/>
                  </a:lnTo>
                  <a:lnTo>
                    <a:pt x="13024" y="10563"/>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sp>
          <p:nvSpPr>
            <p:cNvPr id="100" name="Shape 3991">
              <a:extLst>
                <a:ext uri="{FF2B5EF4-FFF2-40B4-BE49-F238E27FC236}">
                  <a16:creationId xmlns:a16="http://schemas.microsoft.com/office/drawing/2014/main" id="{377CF852-7844-4465-9F36-71EA18834322}"/>
                </a:ext>
              </a:extLst>
            </p:cNvPr>
            <p:cNvSpPr/>
            <p:nvPr/>
          </p:nvSpPr>
          <p:spPr>
            <a:xfrm>
              <a:off x="5338390" y="4919576"/>
              <a:ext cx="241301" cy="205815"/>
            </a:xfrm>
            <a:custGeom>
              <a:avLst/>
              <a:gdLst/>
              <a:ahLst/>
              <a:cxnLst>
                <a:cxn ang="0">
                  <a:pos x="wd2" y="hd2"/>
                </a:cxn>
                <a:cxn ang="5400000">
                  <a:pos x="wd2" y="hd2"/>
                </a:cxn>
                <a:cxn ang="10800000">
                  <a:pos x="wd2" y="hd2"/>
                </a:cxn>
                <a:cxn ang="16200000">
                  <a:pos x="wd2" y="hd2"/>
                </a:cxn>
              </a:cxnLst>
              <a:rect l="0" t="0" r="r" b="b"/>
              <a:pathLst>
                <a:path w="21600" h="21600" extrusionOk="0">
                  <a:moveTo>
                    <a:pt x="19780" y="2653"/>
                  </a:moveTo>
                  <a:cubicBezTo>
                    <a:pt x="20022" y="2653"/>
                    <a:pt x="20265" y="2700"/>
                    <a:pt x="20467" y="2795"/>
                  </a:cubicBezTo>
                  <a:cubicBezTo>
                    <a:pt x="20670" y="2889"/>
                    <a:pt x="20872" y="3032"/>
                    <a:pt x="21074" y="3268"/>
                  </a:cubicBezTo>
                  <a:cubicBezTo>
                    <a:pt x="21196" y="3411"/>
                    <a:pt x="21317" y="3647"/>
                    <a:pt x="21438" y="3884"/>
                  </a:cubicBezTo>
                  <a:cubicBezTo>
                    <a:pt x="21519" y="4168"/>
                    <a:pt x="21600" y="4453"/>
                    <a:pt x="21600" y="4737"/>
                  </a:cubicBezTo>
                  <a:cubicBezTo>
                    <a:pt x="21600" y="19468"/>
                    <a:pt x="21600" y="19468"/>
                    <a:pt x="21600" y="19468"/>
                  </a:cubicBezTo>
                  <a:cubicBezTo>
                    <a:pt x="21600" y="19753"/>
                    <a:pt x="21519" y="20037"/>
                    <a:pt x="21438" y="20274"/>
                  </a:cubicBezTo>
                  <a:cubicBezTo>
                    <a:pt x="21317" y="20511"/>
                    <a:pt x="21196" y="20747"/>
                    <a:pt x="21074" y="20937"/>
                  </a:cubicBezTo>
                  <a:cubicBezTo>
                    <a:pt x="20872" y="21174"/>
                    <a:pt x="20670" y="21316"/>
                    <a:pt x="20467" y="21411"/>
                  </a:cubicBezTo>
                  <a:cubicBezTo>
                    <a:pt x="20265" y="21505"/>
                    <a:pt x="20022" y="21600"/>
                    <a:pt x="19780" y="21600"/>
                  </a:cubicBezTo>
                  <a:cubicBezTo>
                    <a:pt x="1780" y="21600"/>
                    <a:pt x="1780" y="21600"/>
                    <a:pt x="1780" y="21600"/>
                  </a:cubicBezTo>
                  <a:cubicBezTo>
                    <a:pt x="1537" y="21600"/>
                    <a:pt x="1294" y="21505"/>
                    <a:pt x="1092" y="21411"/>
                  </a:cubicBezTo>
                  <a:cubicBezTo>
                    <a:pt x="890" y="21316"/>
                    <a:pt x="688" y="21174"/>
                    <a:pt x="526" y="20937"/>
                  </a:cubicBezTo>
                  <a:cubicBezTo>
                    <a:pt x="364" y="20747"/>
                    <a:pt x="243" y="20511"/>
                    <a:pt x="162" y="20274"/>
                  </a:cubicBezTo>
                  <a:cubicBezTo>
                    <a:pt x="40" y="20037"/>
                    <a:pt x="0" y="19753"/>
                    <a:pt x="0" y="19468"/>
                  </a:cubicBezTo>
                  <a:cubicBezTo>
                    <a:pt x="0" y="2084"/>
                    <a:pt x="0" y="2084"/>
                    <a:pt x="0" y="2084"/>
                  </a:cubicBezTo>
                  <a:cubicBezTo>
                    <a:pt x="0" y="1800"/>
                    <a:pt x="40" y="1516"/>
                    <a:pt x="162" y="1279"/>
                  </a:cubicBezTo>
                  <a:cubicBezTo>
                    <a:pt x="243" y="1042"/>
                    <a:pt x="364" y="805"/>
                    <a:pt x="526" y="616"/>
                  </a:cubicBezTo>
                  <a:cubicBezTo>
                    <a:pt x="688" y="379"/>
                    <a:pt x="890" y="237"/>
                    <a:pt x="1092" y="142"/>
                  </a:cubicBezTo>
                  <a:cubicBezTo>
                    <a:pt x="1294" y="47"/>
                    <a:pt x="1537" y="0"/>
                    <a:pt x="1780" y="0"/>
                  </a:cubicBezTo>
                  <a:cubicBezTo>
                    <a:pt x="6310" y="0"/>
                    <a:pt x="6310" y="0"/>
                    <a:pt x="6310" y="0"/>
                  </a:cubicBezTo>
                  <a:cubicBezTo>
                    <a:pt x="6553" y="0"/>
                    <a:pt x="6796" y="47"/>
                    <a:pt x="6998" y="142"/>
                  </a:cubicBezTo>
                  <a:cubicBezTo>
                    <a:pt x="7200" y="237"/>
                    <a:pt x="7402" y="379"/>
                    <a:pt x="7564" y="616"/>
                  </a:cubicBezTo>
                  <a:cubicBezTo>
                    <a:pt x="7726" y="805"/>
                    <a:pt x="7847" y="1042"/>
                    <a:pt x="7928" y="1279"/>
                  </a:cubicBezTo>
                  <a:cubicBezTo>
                    <a:pt x="8049" y="1516"/>
                    <a:pt x="8090" y="1800"/>
                    <a:pt x="8090" y="2084"/>
                  </a:cubicBezTo>
                  <a:cubicBezTo>
                    <a:pt x="8090" y="2653"/>
                    <a:pt x="8090" y="2653"/>
                    <a:pt x="8090" y="2653"/>
                  </a:cubicBezTo>
                  <a:lnTo>
                    <a:pt x="19780" y="2653"/>
                  </a:lnTo>
                  <a:close/>
                  <a:moveTo>
                    <a:pt x="890" y="2084"/>
                  </a:moveTo>
                  <a:cubicBezTo>
                    <a:pt x="890" y="5779"/>
                    <a:pt x="890" y="5779"/>
                    <a:pt x="890" y="5779"/>
                  </a:cubicBezTo>
                  <a:cubicBezTo>
                    <a:pt x="20670" y="5779"/>
                    <a:pt x="20670" y="5779"/>
                    <a:pt x="20670" y="5779"/>
                  </a:cubicBezTo>
                  <a:cubicBezTo>
                    <a:pt x="20670" y="4737"/>
                    <a:pt x="20670" y="4737"/>
                    <a:pt x="20670" y="4737"/>
                  </a:cubicBezTo>
                  <a:cubicBezTo>
                    <a:pt x="20670" y="4453"/>
                    <a:pt x="20589" y="4216"/>
                    <a:pt x="20427" y="3979"/>
                  </a:cubicBezTo>
                  <a:cubicBezTo>
                    <a:pt x="20265" y="3789"/>
                    <a:pt x="20022" y="3695"/>
                    <a:pt x="19780" y="3695"/>
                  </a:cubicBezTo>
                  <a:cubicBezTo>
                    <a:pt x="7200" y="3695"/>
                    <a:pt x="7200" y="3695"/>
                    <a:pt x="7200" y="3695"/>
                  </a:cubicBezTo>
                  <a:cubicBezTo>
                    <a:pt x="7200" y="2084"/>
                    <a:pt x="7200" y="2084"/>
                    <a:pt x="7200" y="2084"/>
                  </a:cubicBezTo>
                  <a:cubicBezTo>
                    <a:pt x="7200" y="1800"/>
                    <a:pt x="7119" y="1563"/>
                    <a:pt x="6957" y="1326"/>
                  </a:cubicBezTo>
                  <a:cubicBezTo>
                    <a:pt x="6755" y="1137"/>
                    <a:pt x="6553" y="1042"/>
                    <a:pt x="6310" y="1042"/>
                  </a:cubicBezTo>
                  <a:cubicBezTo>
                    <a:pt x="1780" y="1042"/>
                    <a:pt x="1780" y="1042"/>
                    <a:pt x="1780" y="1042"/>
                  </a:cubicBezTo>
                  <a:cubicBezTo>
                    <a:pt x="1537" y="1042"/>
                    <a:pt x="1335" y="1137"/>
                    <a:pt x="1133" y="1326"/>
                  </a:cubicBezTo>
                  <a:cubicBezTo>
                    <a:pt x="971" y="1563"/>
                    <a:pt x="890" y="1800"/>
                    <a:pt x="890" y="2084"/>
                  </a:cubicBezTo>
                  <a:close/>
                  <a:moveTo>
                    <a:pt x="19780" y="20511"/>
                  </a:moveTo>
                  <a:cubicBezTo>
                    <a:pt x="20022" y="20511"/>
                    <a:pt x="20265" y="20416"/>
                    <a:pt x="20427" y="20226"/>
                  </a:cubicBezTo>
                  <a:cubicBezTo>
                    <a:pt x="20589" y="20037"/>
                    <a:pt x="20670" y="19753"/>
                    <a:pt x="20670" y="19468"/>
                  </a:cubicBezTo>
                  <a:cubicBezTo>
                    <a:pt x="20670" y="6821"/>
                    <a:pt x="20670" y="6821"/>
                    <a:pt x="20670" y="6821"/>
                  </a:cubicBezTo>
                  <a:cubicBezTo>
                    <a:pt x="890" y="6821"/>
                    <a:pt x="890" y="6821"/>
                    <a:pt x="890" y="6821"/>
                  </a:cubicBezTo>
                  <a:cubicBezTo>
                    <a:pt x="890" y="19468"/>
                    <a:pt x="890" y="19468"/>
                    <a:pt x="890" y="19468"/>
                  </a:cubicBezTo>
                  <a:cubicBezTo>
                    <a:pt x="890" y="19753"/>
                    <a:pt x="971" y="20037"/>
                    <a:pt x="1133" y="20226"/>
                  </a:cubicBezTo>
                  <a:cubicBezTo>
                    <a:pt x="1335" y="20416"/>
                    <a:pt x="1537" y="20511"/>
                    <a:pt x="1780" y="20511"/>
                  </a:cubicBezTo>
                  <a:lnTo>
                    <a:pt x="19780" y="20511"/>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a:p>
          </p:txBody>
        </p:sp>
      </p:grpSp>
    </p:spTree>
    <p:extLst>
      <p:ext uri="{BB962C8B-B14F-4D97-AF65-F5344CB8AC3E}">
        <p14:creationId xmlns:p14="http://schemas.microsoft.com/office/powerpoint/2010/main" val="31800817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B9EB6082-1A29-4E89-8E51-8A83F498BAE0}"/>
              </a:ext>
            </a:extLst>
          </p:cNvPr>
          <p:cNvPicPr>
            <a:picLocks noGrp="1" noChangeAspect="1"/>
          </p:cNvPicPr>
          <p:nvPr>
            <p:ph type="pic" sz="quarter" idx="10"/>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t="6446" b="9180"/>
          <a:stretch/>
        </p:blipFill>
        <p:spPr>
          <a:xfrm>
            <a:off x="0" y="0"/>
            <a:ext cx="29260800" cy="16459200"/>
          </a:xfrm>
        </p:spPr>
      </p:pic>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p:txBody>
          <a:bodyPr/>
          <a:lstStyle/>
          <a:p>
            <a:r>
              <a:rPr lang="en-US" dirty="0">
                <a:solidFill>
                  <a:schemeClr val="accent4"/>
                </a:solidFill>
              </a:rPr>
              <a:t>0</a:t>
            </a:r>
            <a:fld id="{92B485D1-D61A-494D-A8A9-04DC541B8AAB}" type="slidenum">
              <a:rPr lang="en-US" smtClean="0">
                <a:solidFill>
                  <a:schemeClr val="accent4"/>
                </a:solidFill>
              </a:rPr>
              <a:pPr/>
              <a:t>5</a:t>
            </a:fld>
            <a:endParaRPr lang="en-US" dirty="0">
              <a:solidFill>
                <a:schemeClr val="accent4"/>
              </a:solidFill>
            </a:endParaRPr>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p:txBody>
          <a:bodyPr/>
          <a:lstStyle/>
          <a:p>
            <a:r>
              <a:rPr lang="en-US"/>
              <a:t>WWW.SQUARE.COM</a:t>
            </a:r>
            <a:endParaRPr lang="en-US" dirty="0"/>
          </a:p>
        </p:txBody>
      </p:sp>
      <p:sp>
        <p:nvSpPr>
          <p:cNvPr id="28" name="Rectangle 27">
            <a:extLst>
              <a:ext uri="{FF2B5EF4-FFF2-40B4-BE49-F238E27FC236}">
                <a16:creationId xmlns:a16="http://schemas.microsoft.com/office/drawing/2014/main" id="{A1CB4B74-CED1-473B-9EEF-CB9826F3BF37}"/>
              </a:ext>
            </a:extLst>
          </p:cNvPr>
          <p:cNvSpPr/>
          <p:nvPr/>
        </p:nvSpPr>
        <p:spPr>
          <a:xfrm>
            <a:off x="1065688" y="1049863"/>
            <a:ext cx="11139158" cy="13057650"/>
          </a:xfrm>
          <a:prstGeom prst="rect">
            <a:avLst/>
          </a:prstGeom>
          <a:gradFill flip="none" rotWithShape="1">
            <a:gsLst>
              <a:gs pos="35000">
                <a:srgbClr val="00A4E6">
                  <a:alpha val="95000"/>
                </a:srgbClr>
              </a:gs>
              <a:gs pos="0">
                <a:schemeClr val="accent2">
                  <a:alpha val="95000"/>
                </a:schemeClr>
              </a:gs>
              <a:gs pos="100000">
                <a:schemeClr val="accent2">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5" name="Rectangle 4">
            <a:extLst>
              <a:ext uri="{FF2B5EF4-FFF2-40B4-BE49-F238E27FC236}">
                <a16:creationId xmlns:a16="http://schemas.microsoft.com/office/drawing/2014/main" id="{E1E987E2-E592-4EFC-8B02-DADBC536D181}"/>
              </a:ext>
            </a:extLst>
          </p:cNvPr>
          <p:cNvSpPr/>
          <p:nvPr/>
        </p:nvSpPr>
        <p:spPr>
          <a:xfrm>
            <a:off x="2063641" y="4861833"/>
            <a:ext cx="8842430" cy="4530856"/>
          </a:xfrm>
          <a:prstGeom prst="rect">
            <a:avLst/>
          </a:prstGeom>
        </p:spPr>
        <p:txBody>
          <a:bodyPr wrap="square">
            <a:spAutoFit/>
          </a:bodyPr>
          <a:lstStyle/>
          <a:p>
            <a:pPr>
              <a:lnSpc>
                <a:spcPct val="80000"/>
              </a:lnSpc>
            </a:pPr>
            <a:r>
              <a:rPr lang="en-US" sz="7200" dirty="0">
                <a:solidFill>
                  <a:schemeClr val="bg1"/>
                </a:solidFill>
              </a:rPr>
              <a:t>ISN'T IT A BIT UNNERVING THAT </a:t>
            </a:r>
            <a:r>
              <a:rPr lang="en-US" sz="7200" b="1" dirty="0">
                <a:solidFill>
                  <a:schemeClr val="bg1"/>
                </a:solidFill>
              </a:rPr>
              <a:t>DOCTORS CALL WHAT THEY DO PRACTICE?</a:t>
            </a:r>
          </a:p>
        </p:txBody>
      </p:sp>
      <p:sp>
        <p:nvSpPr>
          <p:cNvPr id="6" name="Rectangle 5">
            <a:extLst>
              <a:ext uri="{FF2B5EF4-FFF2-40B4-BE49-F238E27FC236}">
                <a16:creationId xmlns:a16="http://schemas.microsoft.com/office/drawing/2014/main" id="{94D712BF-9BF1-40D0-9723-DCCB4DC86687}"/>
              </a:ext>
            </a:extLst>
          </p:cNvPr>
          <p:cNvSpPr/>
          <p:nvPr/>
        </p:nvSpPr>
        <p:spPr>
          <a:xfrm>
            <a:off x="2178796" y="9935264"/>
            <a:ext cx="1911486" cy="2389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chemeClr val="bg1"/>
              </a:solidFill>
            </a:endParaRPr>
          </a:p>
        </p:txBody>
      </p:sp>
      <p:grpSp>
        <p:nvGrpSpPr>
          <p:cNvPr id="7" name="Group 6">
            <a:extLst>
              <a:ext uri="{FF2B5EF4-FFF2-40B4-BE49-F238E27FC236}">
                <a16:creationId xmlns:a16="http://schemas.microsoft.com/office/drawing/2014/main" id="{A9ECA254-2B38-471E-88A9-01470CE3B0F4}"/>
              </a:ext>
            </a:extLst>
          </p:cNvPr>
          <p:cNvGrpSpPr/>
          <p:nvPr/>
        </p:nvGrpSpPr>
        <p:grpSpPr>
          <a:xfrm>
            <a:off x="2254141" y="2398202"/>
            <a:ext cx="3463980" cy="677857"/>
            <a:chOff x="1296153" y="8434415"/>
            <a:chExt cx="6501414" cy="1272244"/>
          </a:xfrm>
          <a:solidFill>
            <a:schemeClr val="accent4"/>
          </a:solidFill>
        </p:grpSpPr>
        <p:sp>
          <p:nvSpPr>
            <p:cNvPr id="8" name="Freeform: Shape 7">
              <a:extLst>
                <a:ext uri="{FF2B5EF4-FFF2-40B4-BE49-F238E27FC236}">
                  <a16:creationId xmlns:a16="http://schemas.microsoft.com/office/drawing/2014/main" id="{8C22F569-60FD-41B0-8774-A238CBC1B516}"/>
                </a:ext>
              </a:extLst>
            </p:cNvPr>
            <p:cNvSpPr/>
            <p:nvPr/>
          </p:nvSpPr>
          <p:spPr>
            <a:xfrm>
              <a:off x="1296153" y="8434415"/>
              <a:ext cx="2116797" cy="1272244"/>
            </a:xfrm>
            <a:custGeom>
              <a:avLst/>
              <a:gdLst>
                <a:gd name="connsiteX0" fmla="*/ 1507635 w 2116797"/>
                <a:gd name="connsiteY0" fmla="*/ 201110 h 1272244"/>
                <a:gd name="connsiteX1" fmla="*/ 1344416 w 2116797"/>
                <a:gd name="connsiteY1" fmla="*/ 242644 h 1272244"/>
                <a:gd name="connsiteX2" fmla="*/ 1230015 w 2116797"/>
                <a:gd name="connsiteY2" fmla="*/ 358502 h 1272244"/>
                <a:gd name="connsiteX3" fmla="*/ 1188481 w 2116797"/>
                <a:gd name="connsiteY3" fmla="*/ 527551 h 1272244"/>
                <a:gd name="connsiteX4" fmla="*/ 1230015 w 2116797"/>
                <a:gd name="connsiteY4" fmla="*/ 696601 h 1272244"/>
                <a:gd name="connsiteX5" fmla="*/ 1344416 w 2116797"/>
                <a:gd name="connsiteY5" fmla="*/ 812458 h 1272244"/>
                <a:gd name="connsiteX6" fmla="*/ 1507635 w 2116797"/>
                <a:gd name="connsiteY6" fmla="*/ 853992 h 1272244"/>
                <a:gd name="connsiteX7" fmla="*/ 1670856 w 2116797"/>
                <a:gd name="connsiteY7" fmla="*/ 812458 h 1272244"/>
                <a:gd name="connsiteX8" fmla="*/ 1785255 w 2116797"/>
                <a:gd name="connsiteY8" fmla="*/ 696601 h 1272244"/>
                <a:gd name="connsiteX9" fmla="*/ 1826791 w 2116797"/>
                <a:gd name="connsiteY9" fmla="*/ 527551 h 1272244"/>
                <a:gd name="connsiteX10" fmla="*/ 1785255 w 2116797"/>
                <a:gd name="connsiteY10" fmla="*/ 358502 h 1272244"/>
                <a:gd name="connsiteX11" fmla="*/ 1670856 w 2116797"/>
                <a:gd name="connsiteY11" fmla="*/ 242644 h 1272244"/>
                <a:gd name="connsiteX12" fmla="*/ 1507635 w 2116797"/>
                <a:gd name="connsiteY12" fmla="*/ 201110 h 1272244"/>
                <a:gd name="connsiteX13" fmla="*/ 1507635 w 2116797"/>
                <a:gd name="connsiteY13" fmla="*/ 0 h 1272244"/>
                <a:gd name="connsiteX14" fmla="*/ 1793271 w 2116797"/>
                <a:gd name="connsiteY14" fmla="*/ 68494 h 1272244"/>
                <a:gd name="connsiteX15" fmla="*/ 1992925 w 2116797"/>
                <a:gd name="connsiteY15" fmla="*/ 257217 h 1272244"/>
                <a:gd name="connsiteX16" fmla="*/ 2065790 w 2116797"/>
                <a:gd name="connsiteY16" fmla="*/ 527551 h 1272244"/>
                <a:gd name="connsiteX17" fmla="*/ 1965965 w 2116797"/>
                <a:gd name="connsiteY17" fmla="*/ 839419 h 1272244"/>
                <a:gd name="connsiteX18" fmla="*/ 1701461 w 2116797"/>
                <a:gd name="connsiteY18" fmla="*/ 1025957 h 1272244"/>
                <a:gd name="connsiteX19" fmla="*/ 1772141 w 2116797"/>
                <a:gd name="connsiteY19" fmla="*/ 1080606 h 1272244"/>
                <a:gd name="connsiteX20" fmla="*/ 1845736 w 2116797"/>
                <a:gd name="connsiteY20" fmla="*/ 1097365 h 1272244"/>
                <a:gd name="connsiteX21" fmla="*/ 2011870 w 2116797"/>
                <a:gd name="connsiteY21" fmla="*/ 1021585 h 1272244"/>
                <a:gd name="connsiteX22" fmla="*/ 2116797 w 2116797"/>
                <a:gd name="connsiteY22" fmla="*/ 1146914 h 1272244"/>
                <a:gd name="connsiteX23" fmla="*/ 1996568 w 2116797"/>
                <a:gd name="connsiteY23" fmla="*/ 1240183 h 1272244"/>
                <a:gd name="connsiteX24" fmla="*/ 1841363 w 2116797"/>
                <a:gd name="connsiteY24" fmla="*/ 1272244 h 1272244"/>
                <a:gd name="connsiteX25" fmla="*/ 1635880 w 2116797"/>
                <a:gd name="connsiteY25" fmla="*/ 1223424 h 1272244"/>
                <a:gd name="connsiteX26" fmla="*/ 1426025 w 2116797"/>
                <a:gd name="connsiteY26" fmla="*/ 1050731 h 1272244"/>
                <a:gd name="connsiteX27" fmla="*/ 1179008 w 2116797"/>
                <a:gd name="connsiteY27" fmla="*/ 961834 h 1272244"/>
                <a:gd name="connsiteX28" fmla="*/ 1009959 w 2116797"/>
                <a:gd name="connsiteY28" fmla="*/ 777483 h 1272244"/>
                <a:gd name="connsiteX29" fmla="*/ 949480 w 2116797"/>
                <a:gd name="connsiteY29" fmla="*/ 527551 h 1272244"/>
                <a:gd name="connsiteX30" fmla="*/ 1021618 w 2116797"/>
                <a:gd name="connsiteY30" fmla="*/ 257217 h 1272244"/>
                <a:gd name="connsiteX31" fmla="*/ 1221272 w 2116797"/>
                <a:gd name="connsiteY31" fmla="*/ 68494 h 1272244"/>
                <a:gd name="connsiteX32" fmla="*/ 1507635 w 2116797"/>
                <a:gd name="connsiteY32" fmla="*/ 0 h 1272244"/>
                <a:gd name="connsiteX33" fmla="*/ 450314 w 2116797"/>
                <a:gd name="connsiteY33" fmla="*/ 0 h 1272244"/>
                <a:gd name="connsiteX34" fmla="*/ 641223 w 2116797"/>
                <a:gd name="connsiteY34" fmla="*/ 23317 h 1272244"/>
                <a:gd name="connsiteX35" fmla="*/ 804442 w 2116797"/>
                <a:gd name="connsiteY35" fmla="*/ 90354 h 1272244"/>
                <a:gd name="connsiteX36" fmla="*/ 731577 w 2116797"/>
                <a:gd name="connsiteY36" fmla="*/ 269605 h 1272244"/>
                <a:gd name="connsiteX37" fmla="*/ 448855 w 2116797"/>
                <a:gd name="connsiteY37" fmla="*/ 189452 h 1272244"/>
                <a:gd name="connsiteX38" fmla="*/ 302395 w 2116797"/>
                <a:gd name="connsiteY38" fmla="*/ 221513 h 1272244"/>
                <a:gd name="connsiteX39" fmla="*/ 255031 w 2116797"/>
                <a:gd name="connsiteY39" fmla="*/ 306038 h 1272244"/>
                <a:gd name="connsiteX40" fmla="*/ 309681 w 2116797"/>
                <a:gd name="connsiteY40" fmla="*/ 384005 h 1272244"/>
                <a:gd name="connsiteX41" fmla="*/ 476545 w 2116797"/>
                <a:gd name="connsiteY41" fmla="*/ 434283 h 1272244"/>
                <a:gd name="connsiteX42" fmla="*/ 667454 w 2116797"/>
                <a:gd name="connsiteY42" fmla="*/ 489661 h 1272244"/>
                <a:gd name="connsiteX43" fmla="*/ 794971 w 2116797"/>
                <a:gd name="connsiteY43" fmla="*/ 577100 h 1272244"/>
                <a:gd name="connsiteX44" fmla="*/ 848164 w 2116797"/>
                <a:gd name="connsiteY44" fmla="*/ 738863 h 1272244"/>
                <a:gd name="connsiteX45" fmla="*/ 799342 w 2116797"/>
                <a:gd name="connsiteY45" fmla="*/ 898441 h 1272244"/>
                <a:gd name="connsiteX46" fmla="*/ 652882 w 2116797"/>
                <a:gd name="connsiteY46" fmla="*/ 1012841 h 1272244"/>
                <a:gd name="connsiteX47" fmla="*/ 415338 w 2116797"/>
                <a:gd name="connsiteY47" fmla="*/ 1055103 h 1272244"/>
                <a:gd name="connsiteX48" fmla="*/ 181436 w 2116797"/>
                <a:gd name="connsiteY48" fmla="*/ 1022313 h 1272244"/>
                <a:gd name="connsiteX49" fmla="*/ 0 w 2116797"/>
                <a:gd name="connsiteY49" fmla="*/ 937059 h 1272244"/>
                <a:gd name="connsiteX50" fmla="*/ 80153 w 2116797"/>
                <a:gd name="connsiteY50" fmla="*/ 759266 h 1272244"/>
                <a:gd name="connsiteX51" fmla="*/ 236086 w 2116797"/>
                <a:gd name="connsiteY51" fmla="*/ 836504 h 1272244"/>
                <a:gd name="connsiteX52" fmla="*/ 416794 w 2116797"/>
                <a:gd name="connsiteY52" fmla="*/ 865651 h 1272244"/>
                <a:gd name="connsiteX53" fmla="*/ 565441 w 2116797"/>
                <a:gd name="connsiteY53" fmla="*/ 835775 h 1272244"/>
                <a:gd name="connsiteX54" fmla="*/ 613533 w 2116797"/>
                <a:gd name="connsiteY54" fmla="*/ 756351 h 1272244"/>
                <a:gd name="connsiteX55" fmla="*/ 585115 w 2116797"/>
                <a:gd name="connsiteY55" fmla="*/ 695872 h 1272244"/>
                <a:gd name="connsiteX56" fmla="*/ 512250 w 2116797"/>
                <a:gd name="connsiteY56" fmla="*/ 657253 h 1272244"/>
                <a:gd name="connsiteX57" fmla="*/ 392021 w 2116797"/>
                <a:gd name="connsiteY57" fmla="*/ 625192 h 1272244"/>
                <a:gd name="connsiteX58" fmla="*/ 201110 w 2116797"/>
                <a:gd name="connsiteY58" fmla="*/ 569814 h 1272244"/>
                <a:gd name="connsiteX59" fmla="*/ 73595 w 2116797"/>
                <a:gd name="connsiteY59" fmla="*/ 480917 h 1272244"/>
                <a:gd name="connsiteX60" fmla="*/ 20402 w 2116797"/>
                <a:gd name="connsiteY60" fmla="*/ 317697 h 1272244"/>
                <a:gd name="connsiteX61" fmla="*/ 68495 w 2116797"/>
                <a:gd name="connsiteY61" fmla="*/ 156662 h 1272244"/>
                <a:gd name="connsiteX62" fmla="*/ 213498 w 2116797"/>
                <a:gd name="connsiteY62" fmla="*/ 42262 h 1272244"/>
                <a:gd name="connsiteX63" fmla="*/ 450314 w 2116797"/>
                <a:gd name="connsiteY63" fmla="*/ 0 h 127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116797" h="1272244">
                  <a:moveTo>
                    <a:pt x="1507635" y="201110"/>
                  </a:moveTo>
                  <a:cubicBezTo>
                    <a:pt x="1447400" y="201110"/>
                    <a:pt x="1392993" y="214955"/>
                    <a:pt x="1344416" y="242644"/>
                  </a:cubicBezTo>
                  <a:cubicBezTo>
                    <a:pt x="1295838" y="270333"/>
                    <a:pt x="1257705" y="308953"/>
                    <a:pt x="1230015" y="358502"/>
                  </a:cubicBezTo>
                  <a:cubicBezTo>
                    <a:pt x="1202327" y="408051"/>
                    <a:pt x="1188481" y="464401"/>
                    <a:pt x="1188481" y="527551"/>
                  </a:cubicBezTo>
                  <a:cubicBezTo>
                    <a:pt x="1188481" y="590702"/>
                    <a:pt x="1202327" y="647052"/>
                    <a:pt x="1230015" y="696601"/>
                  </a:cubicBezTo>
                  <a:cubicBezTo>
                    <a:pt x="1257705" y="746150"/>
                    <a:pt x="1295838" y="784769"/>
                    <a:pt x="1344416" y="812458"/>
                  </a:cubicBezTo>
                  <a:cubicBezTo>
                    <a:pt x="1392993" y="840147"/>
                    <a:pt x="1447400" y="853992"/>
                    <a:pt x="1507635" y="853992"/>
                  </a:cubicBezTo>
                  <a:cubicBezTo>
                    <a:pt x="1567872" y="853992"/>
                    <a:pt x="1622279" y="840147"/>
                    <a:pt x="1670856" y="812458"/>
                  </a:cubicBezTo>
                  <a:cubicBezTo>
                    <a:pt x="1719434" y="784769"/>
                    <a:pt x="1757567" y="746150"/>
                    <a:pt x="1785255" y="696601"/>
                  </a:cubicBezTo>
                  <a:cubicBezTo>
                    <a:pt x="1812945" y="647052"/>
                    <a:pt x="1826791" y="590702"/>
                    <a:pt x="1826791" y="527551"/>
                  </a:cubicBezTo>
                  <a:cubicBezTo>
                    <a:pt x="1826791" y="464401"/>
                    <a:pt x="1812945" y="408051"/>
                    <a:pt x="1785255" y="358502"/>
                  </a:cubicBezTo>
                  <a:cubicBezTo>
                    <a:pt x="1757567" y="308953"/>
                    <a:pt x="1719434" y="270333"/>
                    <a:pt x="1670856" y="242644"/>
                  </a:cubicBezTo>
                  <a:cubicBezTo>
                    <a:pt x="1622279" y="214955"/>
                    <a:pt x="1567872" y="201110"/>
                    <a:pt x="1507635" y="201110"/>
                  </a:cubicBezTo>
                  <a:close/>
                  <a:moveTo>
                    <a:pt x="1507635" y="0"/>
                  </a:moveTo>
                  <a:cubicBezTo>
                    <a:pt x="1613534" y="0"/>
                    <a:pt x="1708747" y="22831"/>
                    <a:pt x="1793271" y="68494"/>
                  </a:cubicBezTo>
                  <a:cubicBezTo>
                    <a:pt x="1877796" y="114157"/>
                    <a:pt x="1944348" y="177065"/>
                    <a:pt x="1992925" y="257217"/>
                  </a:cubicBezTo>
                  <a:cubicBezTo>
                    <a:pt x="2041502" y="337370"/>
                    <a:pt x="2065790" y="427482"/>
                    <a:pt x="2065790" y="527551"/>
                  </a:cubicBezTo>
                  <a:cubicBezTo>
                    <a:pt x="2065790" y="646080"/>
                    <a:pt x="2032515" y="750036"/>
                    <a:pt x="1965965" y="839419"/>
                  </a:cubicBezTo>
                  <a:cubicBezTo>
                    <a:pt x="1899413" y="928801"/>
                    <a:pt x="1811246" y="990981"/>
                    <a:pt x="1701461" y="1025957"/>
                  </a:cubicBezTo>
                  <a:cubicBezTo>
                    <a:pt x="1725749" y="1051217"/>
                    <a:pt x="1749308" y="1069433"/>
                    <a:pt x="1772141" y="1080606"/>
                  </a:cubicBezTo>
                  <a:cubicBezTo>
                    <a:pt x="1794972" y="1091779"/>
                    <a:pt x="1819503" y="1097365"/>
                    <a:pt x="1845736" y="1097365"/>
                  </a:cubicBezTo>
                  <a:cubicBezTo>
                    <a:pt x="1908886" y="1097365"/>
                    <a:pt x="1964264" y="1072105"/>
                    <a:pt x="2011870" y="1021585"/>
                  </a:cubicBezTo>
                  <a:lnTo>
                    <a:pt x="2116797" y="1146914"/>
                  </a:lnTo>
                  <a:cubicBezTo>
                    <a:pt x="2083765" y="1187719"/>
                    <a:pt x="2043689" y="1218809"/>
                    <a:pt x="1996568" y="1240183"/>
                  </a:cubicBezTo>
                  <a:cubicBezTo>
                    <a:pt x="1949447" y="1261557"/>
                    <a:pt x="1897713" y="1272244"/>
                    <a:pt x="1841363" y="1272244"/>
                  </a:cubicBezTo>
                  <a:cubicBezTo>
                    <a:pt x="1765582" y="1272244"/>
                    <a:pt x="1697089" y="1255971"/>
                    <a:pt x="1635880" y="1223424"/>
                  </a:cubicBezTo>
                  <a:cubicBezTo>
                    <a:pt x="1574672" y="1190877"/>
                    <a:pt x="1504720" y="1133313"/>
                    <a:pt x="1426025" y="1050731"/>
                  </a:cubicBezTo>
                  <a:cubicBezTo>
                    <a:pt x="1333729" y="1039072"/>
                    <a:pt x="1251390" y="1009440"/>
                    <a:pt x="1179008" y="961834"/>
                  </a:cubicBezTo>
                  <a:cubicBezTo>
                    <a:pt x="1106629" y="914228"/>
                    <a:pt x="1050279" y="852778"/>
                    <a:pt x="1009959" y="777483"/>
                  </a:cubicBezTo>
                  <a:cubicBezTo>
                    <a:pt x="969639" y="702187"/>
                    <a:pt x="949480" y="618877"/>
                    <a:pt x="949480" y="527551"/>
                  </a:cubicBezTo>
                  <a:cubicBezTo>
                    <a:pt x="949480" y="427482"/>
                    <a:pt x="973525" y="337370"/>
                    <a:pt x="1021618" y="257217"/>
                  </a:cubicBezTo>
                  <a:cubicBezTo>
                    <a:pt x="1069710" y="177065"/>
                    <a:pt x="1136261" y="114157"/>
                    <a:pt x="1221272" y="68494"/>
                  </a:cubicBezTo>
                  <a:cubicBezTo>
                    <a:pt x="1306282" y="22831"/>
                    <a:pt x="1401736" y="0"/>
                    <a:pt x="1507635" y="0"/>
                  </a:cubicBezTo>
                  <a:close/>
                  <a:moveTo>
                    <a:pt x="450314" y="0"/>
                  </a:moveTo>
                  <a:cubicBezTo>
                    <a:pt x="515407" y="0"/>
                    <a:pt x="579044" y="7772"/>
                    <a:pt x="641223" y="23317"/>
                  </a:cubicBezTo>
                  <a:cubicBezTo>
                    <a:pt x="703402" y="38862"/>
                    <a:pt x="757809" y="61207"/>
                    <a:pt x="804442" y="90354"/>
                  </a:cubicBezTo>
                  <a:lnTo>
                    <a:pt x="731577" y="269605"/>
                  </a:lnTo>
                  <a:cubicBezTo>
                    <a:pt x="637337" y="216169"/>
                    <a:pt x="543097" y="189452"/>
                    <a:pt x="448855" y="189452"/>
                  </a:cubicBezTo>
                  <a:cubicBezTo>
                    <a:pt x="382791" y="189452"/>
                    <a:pt x="333971" y="200139"/>
                    <a:pt x="302395" y="221513"/>
                  </a:cubicBezTo>
                  <a:cubicBezTo>
                    <a:pt x="270819" y="242887"/>
                    <a:pt x="255031" y="271062"/>
                    <a:pt x="255031" y="306038"/>
                  </a:cubicBezTo>
                  <a:cubicBezTo>
                    <a:pt x="255031" y="341014"/>
                    <a:pt x="273248" y="367003"/>
                    <a:pt x="309681" y="384005"/>
                  </a:cubicBezTo>
                  <a:cubicBezTo>
                    <a:pt x="346114" y="401007"/>
                    <a:pt x="401736" y="417766"/>
                    <a:pt x="476545" y="434283"/>
                  </a:cubicBezTo>
                  <a:cubicBezTo>
                    <a:pt x="554269" y="452742"/>
                    <a:pt x="617906" y="471201"/>
                    <a:pt x="667454" y="489661"/>
                  </a:cubicBezTo>
                  <a:cubicBezTo>
                    <a:pt x="717003" y="508120"/>
                    <a:pt x="759509" y="537267"/>
                    <a:pt x="794971" y="577100"/>
                  </a:cubicBezTo>
                  <a:cubicBezTo>
                    <a:pt x="830433" y="616934"/>
                    <a:pt x="848164" y="670855"/>
                    <a:pt x="848164" y="738863"/>
                  </a:cubicBezTo>
                  <a:cubicBezTo>
                    <a:pt x="848164" y="797156"/>
                    <a:pt x="831889" y="850349"/>
                    <a:pt x="799342" y="898441"/>
                  </a:cubicBezTo>
                  <a:cubicBezTo>
                    <a:pt x="766796" y="946532"/>
                    <a:pt x="717976" y="984665"/>
                    <a:pt x="652882" y="1012841"/>
                  </a:cubicBezTo>
                  <a:cubicBezTo>
                    <a:pt x="587787" y="1041015"/>
                    <a:pt x="508606" y="1055103"/>
                    <a:pt x="415338" y="1055103"/>
                  </a:cubicBezTo>
                  <a:cubicBezTo>
                    <a:pt x="334699" y="1055103"/>
                    <a:pt x="256731" y="1044173"/>
                    <a:pt x="181436" y="1022313"/>
                  </a:cubicBezTo>
                  <a:cubicBezTo>
                    <a:pt x="106142" y="1000453"/>
                    <a:pt x="45662" y="972035"/>
                    <a:pt x="0" y="937059"/>
                  </a:cubicBezTo>
                  <a:lnTo>
                    <a:pt x="80153" y="759266"/>
                  </a:lnTo>
                  <a:cubicBezTo>
                    <a:pt x="123873" y="791327"/>
                    <a:pt x="175851" y="817073"/>
                    <a:pt x="236086" y="836504"/>
                  </a:cubicBezTo>
                  <a:cubicBezTo>
                    <a:pt x="296323" y="855935"/>
                    <a:pt x="356559" y="865651"/>
                    <a:pt x="416794" y="865651"/>
                  </a:cubicBezTo>
                  <a:cubicBezTo>
                    <a:pt x="483831" y="865651"/>
                    <a:pt x="533380" y="855692"/>
                    <a:pt x="565441" y="835775"/>
                  </a:cubicBezTo>
                  <a:cubicBezTo>
                    <a:pt x="597504" y="815859"/>
                    <a:pt x="613533" y="789384"/>
                    <a:pt x="613533" y="756351"/>
                  </a:cubicBezTo>
                  <a:cubicBezTo>
                    <a:pt x="613533" y="732063"/>
                    <a:pt x="604062" y="711903"/>
                    <a:pt x="585115" y="695872"/>
                  </a:cubicBezTo>
                  <a:cubicBezTo>
                    <a:pt x="566171" y="679842"/>
                    <a:pt x="541882" y="666969"/>
                    <a:pt x="512250" y="657253"/>
                  </a:cubicBezTo>
                  <a:cubicBezTo>
                    <a:pt x="482618" y="647538"/>
                    <a:pt x="442540" y="636851"/>
                    <a:pt x="392021" y="625192"/>
                  </a:cubicBezTo>
                  <a:cubicBezTo>
                    <a:pt x="314297" y="606733"/>
                    <a:pt x="250660" y="588273"/>
                    <a:pt x="201110" y="569814"/>
                  </a:cubicBezTo>
                  <a:cubicBezTo>
                    <a:pt x="151562" y="551354"/>
                    <a:pt x="109056" y="521722"/>
                    <a:pt x="73595" y="480917"/>
                  </a:cubicBezTo>
                  <a:cubicBezTo>
                    <a:pt x="38133" y="440112"/>
                    <a:pt x="20402" y="385705"/>
                    <a:pt x="20402" y="317697"/>
                  </a:cubicBezTo>
                  <a:cubicBezTo>
                    <a:pt x="20402" y="258432"/>
                    <a:pt x="36432" y="204754"/>
                    <a:pt x="68495" y="156662"/>
                  </a:cubicBezTo>
                  <a:cubicBezTo>
                    <a:pt x="100555" y="108570"/>
                    <a:pt x="148890" y="70437"/>
                    <a:pt x="213498" y="42262"/>
                  </a:cubicBezTo>
                  <a:cubicBezTo>
                    <a:pt x="278106" y="14087"/>
                    <a:pt x="357045" y="0"/>
                    <a:pt x="45031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D67D0029-808A-43DD-A49E-E32F10B5A9C4}"/>
                </a:ext>
              </a:extLst>
            </p:cNvPr>
            <p:cNvSpPr/>
            <p:nvPr/>
          </p:nvSpPr>
          <p:spPr>
            <a:xfrm>
              <a:off x="3665203" y="8434415"/>
              <a:ext cx="4132364" cy="1037616"/>
            </a:xfrm>
            <a:custGeom>
              <a:avLst/>
              <a:gdLst>
                <a:gd name="connsiteX0" fmla="*/ 1597009 w 4132364"/>
                <a:gd name="connsiteY0" fmla="*/ 231715 h 1037616"/>
                <a:gd name="connsiteX1" fmla="*/ 1435246 w 4132364"/>
                <a:gd name="connsiteY1" fmla="*/ 622278 h 1037616"/>
                <a:gd name="connsiteX2" fmla="*/ 1758773 w 4132364"/>
                <a:gd name="connsiteY2" fmla="*/ 622278 h 1037616"/>
                <a:gd name="connsiteX3" fmla="*/ 2511781 w 4132364"/>
                <a:gd name="connsiteY3" fmla="*/ 192367 h 1037616"/>
                <a:gd name="connsiteX4" fmla="*/ 2511781 w 4132364"/>
                <a:gd name="connsiteY4" fmla="*/ 547955 h 1037616"/>
                <a:gd name="connsiteX5" fmla="*/ 2704148 w 4132364"/>
                <a:gd name="connsiteY5" fmla="*/ 547955 h 1037616"/>
                <a:gd name="connsiteX6" fmla="*/ 2865911 w 4132364"/>
                <a:gd name="connsiteY6" fmla="*/ 501320 h 1037616"/>
                <a:gd name="connsiteX7" fmla="*/ 2921289 w 4132364"/>
                <a:gd name="connsiteY7" fmla="*/ 370161 h 1037616"/>
                <a:gd name="connsiteX8" fmla="*/ 2865911 w 4132364"/>
                <a:gd name="connsiteY8" fmla="*/ 238273 h 1037616"/>
                <a:gd name="connsiteX9" fmla="*/ 2704148 w 4132364"/>
                <a:gd name="connsiteY9" fmla="*/ 192367 h 1037616"/>
                <a:gd name="connsiteX10" fmla="*/ 3342494 w 4132364"/>
                <a:gd name="connsiteY10" fmla="*/ 0 h 1037616"/>
                <a:gd name="connsiteX11" fmla="*/ 4113419 w 4132364"/>
                <a:gd name="connsiteY11" fmla="*/ 0 h 1037616"/>
                <a:gd name="connsiteX12" fmla="*/ 4113419 w 4132364"/>
                <a:gd name="connsiteY12" fmla="*/ 189453 h 1037616"/>
                <a:gd name="connsiteX13" fmla="*/ 3577124 w 4132364"/>
                <a:gd name="connsiteY13" fmla="*/ 189453 h 1037616"/>
                <a:gd name="connsiteX14" fmla="*/ 3577124 w 4132364"/>
                <a:gd name="connsiteY14" fmla="*/ 410966 h 1037616"/>
                <a:gd name="connsiteX15" fmla="*/ 4050754 w 4132364"/>
                <a:gd name="connsiteY15" fmla="*/ 410966 h 1037616"/>
                <a:gd name="connsiteX16" fmla="*/ 4050754 w 4132364"/>
                <a:gd name="connsiteY16" fmla="*/ 594589 h 1037616"/>
                <a:gd name="connsiteX17" fmla="*/ 3577124 w 4132364"/>
                <a:gd name="connsiteY17" fmla="*/ 594589 h 1037616"/>
                <a:gd name="connsiteX18" fmla="*/ 3577124 w 4132364"/>
                <a:gd name="connsiteY18" fmla="*/ 830676 h 1037616"/>
                <a:gd name="connsiteX19" fmla="*/ 4132364 w 4132364"/>
                <a:gd name="connsiteY19" fmla="*/ 830676 h 1037616"/>
                <a:gd name="connsiteX20" fmla="*/ 4132364 w 4132364"/>
                <a:gd name="connsiteY20" fmla="*/ 1020128 h 1037616"/>
                <a:gd name="connsiteX21" fmla="*/ 3342494 w 4132364"/>
                <a:gd name="connsiteY21" fmla="*/ 1020128 h 1037616"/>
                <a:gd name="connsiteX22" fmla="*/ 2275694 w 4132364"/>
                <a:gd name="connsiteY22" fmla="*/ 0 h 1037616"/>
                <a:gd name="connsiteX23" fmla="*/ 2717263 w 4132364"/>
                <a:gd name="connsiteY23" fmla="*/ 0 h 1037616"/>
                <a:gd name="connsiteX24" fmla="*/ 2952622 w 4132364"/>
                <a:gd name="connsiteY24" fmla="*/ 45178 h 1037616"/>
                <a:gd name="connsiteX25" fmla="*/ 3106370 w 4132364"/>
                <a:gd name="connsiteY25" fmla="*/ 173422 h 1037616"/>
                <a:gd name="connsiteX26" fmla="*/ 3160290 w 4132364"/>
                <a:gd name="connsiteY26" fmla="*/ 370161 h 1037616"/>
                <a:gd name="connsiteX27" fmla="*/ 3105641 w 4132364"/>
                <a:gd name="connsiteY27" fmla="*/ 566171 h 1037616"/>
                <a:gd name="connsiteX28" fmla="*/ 2950436 w 4132364"/>
                <a:gd name="connsiteY28" fmla="*/ 692230 h 1037616"/>
                <a:gd name="connsiteX29" fmla="*/ 3179236 w 4132364"/>
                <a:gd name="connsiteY29" fmla="*/ 1020128 h 1037616"/>
                <a:gd name="connsiteX30" fmla="*/ 2925661 w 4132364"/>
                <a:gd name="connsiteY30" fmla="*/ 1020128 h 1037616"/>
                <a:gd name="connsiteX31" fmla="*/ 2728922 w 4132364"/>
                <a:gd name="connsiteY31" fmla="*/ 735950 h 1037616"/>
                <a:gd name="connsiteX32" fmla="*/ 2717263 w 4132364"/>
                <a:gd name="connsiteY32" fmla="*/ 735950 h 1037616"/>
                <a:gd name="connsiteX33" fmla="*/ 2511781 w 4132364"/>
                <a:gd name="connsiteY33" fmla="*/ 735950 h 1037616"/>
                <a:gd name="connsiteX34" fmla="*/ 2511781 w 4132364"/>
                <a:gd name="connsiteY34" fmla="*/ 1020128 h 1037616"/>
                <a:gd name="connsiteX35" fmla="*/ 2275694 w 4132364"/>
                <a:gd name="connsiteY35" fmla="*/ 1020128 h 1037616"/>
                <a:gd name="connsiteX36" fmla="*/ 1481880 w 4132364"/>
                <a:gd name="connsiteY36" fmla="*/ 0 h 1037616"/>
                <a:gd name="connsiteX37" fmla="*/ 1715052 w 4132364"/>
                <a:gd name="connsiteY37" fmla="*/ 0 h 1037616"/>
                <a:gd name="connsiteX38" fmla="*/ 2171195 w 4132364"/>
                <a:gd name="connsiteY38" fmla="*/ 1020128 h 1037616"/>
                <a:gd name="connsiteX39" fmla="*/ 1923450 w 4132364"/>
                <a:gd name="connsiteY39" fmla="*/ 1020128 h 1037616"/>
                <a:gd name="connsiteX40" fmla="*/ 1833096 w 4132364"/>
                <a:gd name="connsiteY40" fmla="*/ 801529 h 1037616"/>
                <a:gd name="connsiteX41" fmla="*/ 1359465 w 4132364"/>
                <a:gd name="connsiteY41" fmla="*/ 801529 h 1037616"/>
                <a:gd name="connsiteX42" fmla="*/ 1269111 w 4132364"/>
                <a:gd name="connsiteY42" fmla="*/ 1020128 h 1037616"/>
                <a:gd name="connsiteX43" fmla="*/ 1027195 w 4132364"/>
                <a:gd name="connsiteY43" fmla="*/ 1020128 h 1037616"/>
                <a:gd name="connsiteX44" fmla="*/ 0 w 4132364"/>
                <a:gd name="connsiteY44" fmla="*/ 0 h 1037616"/>
                <a:gd name="connsiteX45" fmla="*/ 236087 w 4132364"/>
                <a:gd name="connsiteY45" fmla="*/ 0 h 1037616"/>
                <a:gd name="connsiteX46" fmla="*/ 236087 w 4132364"/>
                <a:gd name="connsiteY46" fmla="*/ 562528 h 1037616"/>
                <a:gd name="connsiteX47" fmla="*/ 463429 w 4132364"/>
                <a:gd name="connsiteY47" fmla="*/ 836505 h 1037616"/>
                <a:gd name="connsiteX48" fmla="*/ 632479 w 4132364"/>
                <a:gd name="connsiteY48" fmla="*/ 770197 h 1037616"/>
                <a:gd name="connsiteX49" fmla="*/ 690772 w 4132364"/>
                <a:gd name="connsiteY49" fmla="*/ 562528 h 1037616"/>
                <a:gd name="connsiteX50" fmla="*/ 690772 w 4132364"/>
                <a:gd name="connsiteY50" fmla="*/ 0 h 1037616"/>
                <a:gd name="connsiteX51" fmla="*/ 923944 w 4132364"/>
                <a:gd name="connsiteY51" fmla="*/ 0 h 1037616"/>
                <a:gd name="connsiteX52" fmla="*/ 923944 w 4132364"/>
                <a:gd name="connsiteY52" fmla="*/ 571272 h 1037616"/>
                <a:gd name="connsiteX53" fmla="*/ 802257 w 4132364"/>
                <a:gd name="connsiteY53" fmla="*/ 916658 h 1037616"/>
                <a:gd name="connsiteX54" fmla="*/ 461972 w 4132364"/>
                <a:gd name="connsiteY54" fmla="*/ 1037616 h 1037616"/>
                <a:gd name="connsiteX55" fmla="*/ 121686 w 4132364"/>
                <a:gd name="connsiteY55" fmla="*/ 916658 h 1037616"/>
                <a:gd name="connsiteX56" fmla="*/ 0 w 4132364"/>
                <a:gd name="connsiteY56" fmla="*/ 571272 h 10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132364" h="1037616">
                  <a:moveTo>
                    <a:pt x="1597009" y="231715"/>
                  </a:moveTo>
                  <a:lnTo>
                    <a:pt x="1435246" y="622278"/>
                  </a:lnTo>
                  <a:lnTo>
                    <a:pt x="1758773" y="622278"/>
                  </a:lnTo>
                  <a:close/>
                  <a:moveTo>
                    <a:pt x="2511781" y="192367"/>
                  </a:moveTo>
                  <a:lnTo>
                    <a:pt x="2511781" y="547955"/>
                  </a:lnTo>
                  <a:lnTo>
                    <a:pt x="2704148" y="547955"/>
                  </a:lnTo>
                  <a:cubicBezTo>
                    <a:pt x="2775071" y="547955"/>
                    <a:pt x="2828992" y="532410"/>
                    <a:pt x="2865911" y="501320"/>
                  </a:cubicBezTo>
                  <a:cubicBezTo>
                    <a:pt x="2902830" y="470231"/>
                    <a:pt x="2921289" y="426511"/>
                    <a:pt x="2921289" y="370161"/>
                  </a:cubicBezTo>
                  <a:cubicBezTo>
                    <a:pt x="2921289" y="312840"/>
                    <a:pt x="2902830" y="268877"/>
                    <a:pt x="2865911" y="238273"/>
                  </a:cubicBezTo>
                  <a:cubicBezTo>
                    <a:pt x="2828992" y="207669"/>
                    <a:pt x="2775071" y="192367"/>
                    <a:pt x="2704148" y="192367"/>
                  </a:cubicBezTo>
                  <a:close/>
                  <a:moveTo>
                    <a:pt x="3342494" y="0"/>
                  </a:moveTo>
                  <a:lnTo>
                    <a:pt x="4113419" y="0"/>
                  </a:lnTo>
                  <a:lnTo>
                    <a:pt x="4113419" y="189453"/>
                  </a:lnTo>
                  <a:lnTo>
                    <a:pt x="3577124" y="189453"/>
                  </a:lnTo>
                  <a:lnTo>
                    <a:pt x="3577124" y="410966"/>
                  </a:lnTo>
                  <a:lnTo>
                    <a:pt x="4050754" y="410966"/>
                  </a:lnTo>
                  <a:lnTo>
                    <a:pt x="4050754" y="594589"/>
                  </a:lnTo>
                  <a:lnTo>
                    <a:pt x="3577124" y="594589"/>
                  </a:lnTo>
                  <a:lnTo>
                    <a:pt x="3577124" y="830676"/>
                  </a:lnTo>
                  <a:lnTo>
                    <a:pt x="4132364" y="830676"/>
                  </a:lnTo>
                  <a:lnTo>
                    <a:pt x="4132364" y="1020128"/>
                  </a:lnTo>
                  <a:lnTo>
                    <a:pt x="3342494" y="1020128"/>
                  </a:lnTo>
                  <a:close/>
                  <a:moveTo>
                    <a:pt x="2275694" y="0"/>
                  </a:moveTo>
                  <a:lnTo>
                    <a:pt x="2717263" y="0"/>
                  </a:lnTo>
                  <a:cubicBezTo>
                    <a:pt x="2807618" y="0"/>
                    <a:pt x="2886070" y="15059"/>
                    <a:pt x="2952622" y="45178"/>
                  </a:cubicBezTo>
                  <a:cubicBezTo>
                    <a:pt x="3019173" y="75296"/>
                    <a:pt x="3070422" y="118044"/>
                    <a:pt x="3106370" y="173422"/>
                  </a:cubicBezTo>
                  <a:cubicBezTo>
                    <a:pt x="3142316" y="228801"/>
                    <a:pt x="3160290" y="294380"/>
                    <a:pt x="3160290" y="370161"/>
                  </a:cubicBezTo>
                  <a:cubicBezTo>
                    <a:pt x="3160290" y="445942"/>
                    <a:pt x="3142074" y="511279"/>
                    <a:pt x="3105641" y="566171"/>
                  </a:cubicBezTo>
                  <a:cubicBezTo>
                    <a:pt x="3069208" y="621064"/>
                    <a:pt x="3017473" y="663083"/>
                    <a:pt x="2950436" y="692230"/>
                  </a:cubicBezTo>
                  <a:lnTo>
                    <a:pt x="3179236" y="1020128"/>
                  </a:lnTo>
                  <a:lnTo>
                    <a:pt x="2925661" y="1020128"/>
                  </a:lnTo>
                  <a:lnTo>
                    <a:pt x="2728922" y="735950"/>
                  </a:lnTo>
                  <a:lnTo>
                    <a:pt x="2717263" y="735950"/>
                  </a:lnTo>
                  <a:lnTo>
                    <a:pt x="2511781" y="735950"/>
                  </a:lnTo>
                  <a:lnTo>
                    <a:pt x="2511781" y="1020128"/>
                  </a:lnTo>
                  <a:lnTo>
                    <a:pt x="2275694" y="1020128"/>
                  </a:lnTo>
                  <a:close/>
                  <a:moveTo>
                    <a:pt x="1481880" y="0"/>
                  </a:moveTo>
                  <a:lnTo>
                    <a:pt x="1715052" y="0"/>
                  </a:lnTo>
                  <a:lnTo>
                    <a:pt x="2171195" y="1020128"/>
                  </a:lnTo>
                  <a:lnTo>
                    <a:pt x="1923450" y="1020128"/>
                  </a:lnTo>
                  <a:lnTo>
                    <a:pt x="1833096" y="801529"/>
                  </a:lnTo>
                  <a:lnTo>
                    <a:pt x="1359465" y="801529"/>
                  </a:lnTo>
                  <a:lnTo>
                    <a:pt x="1269111" y="1020128"/>
                  </a:lnTo>
                  <a:lnTo>
                    <a:pt x="1027195" y="1020128"/>
                  </a:lnTo>
                  <a:close/>
                  <a:moveTo>
                    <a:pt x="0" y="0"/>
                  </a:moveTo>
                  <a:lnTo>
                    <a:pt x="236087" y="0"/>
                  </a:lnTo>
                  <a:lnTo>
                    <a:pt x="236087" y="562528"/>
                  </a:lnTo>
                  <a:cubicBezTo>
                    <a:pt x="236087" y="745179"/>
                    <a:pt x="311868" y="836505"/>
                    <a:pt x="463429" y="836505"/>
                  </a:cubicBezTo>
                  <a:cubicBezTo>
                    <a:pt x="537267" y="836505"/>
                    <a:pt x="593617" y="814402"/>
                    <a:pt x="632479" y="770197"/>
                  </a:cubicBezTo>
                  <a:cubicBezTo>
                    <a:pt x="671341" y="725991"/>
                    <a:pt x="690772" y="656768"/>
                    <a:pt x="690772" y="562528"/>
                  </a:cubicBezTo>
                  <a:lnTo>
                    <a:pt x="690772" y="0"/>
                  </a:lnTo>
                  <a:lnTo>
                    <a:pt x="923944" y="0"/>
                  </a:lnTo>
                  <a:lnTo>
                    <a:pt x="923944" y="571272"/>
                  </a:lnTo>
                  <a:cubicBezTo>
                    <a:pt x="923944" y="720891"/>
                    <a:pt x="883382" y="836019"/>
                    <a:pt x="802257" y="916658"/>
                  </a:cubicBezTo>
                  <a:cubicBezTo>
                    <a:pt x="721133" y="997297"/>
                    <a:pt x="607705" y="1037616"/>
                    <a:pt x="461972" y="1037616"/>
                  </a:cubicBezTo>
                  <a:cubicBezTo>
                    <a:pt x="316240" y="1037616"/>
                    <a:pt x="202811" y="997297"/>
                    <a:pt x="121686" y="916658"/>
                  </a:cubicBezTo>
                  <a:cubicBezTo>
                    <a:pt x="40562" y="836019"/>
                    <a:pt x="0" y="720891"/>
                    <a:pt x="0" y="57127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0907915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0E1D1365-9FB2-458B-AE26-2FDB80517D31}"/>
              </a:ext>
            </a:extLst>
          </p:cNvPr>
          <p:cNvPicPr>
            <a:picLocks noGrp="1" noChangeAspect="1"/>
          </p:cNvPicPr>
          <p:nvPr>
            <p:ph type="pic" sz="quarter" idx="10"/>
          </p:nvPr>
        </p:nvPicPr>
        <p:blipFill>
          <a:blip r:embed="rId2"/>
          <a:srcRect l="2581" r="2581"/>
          <a:stretch>
            <a:fillRect/>
          </a:stretch>
        </p:blipFill>
        <p:spPr>
          <a:xfrm flipH="1">
            <a:off x="0" y="0"/>
            <a:ext cx="29260800" cy="16459200"/>
          </a:xfrm>
          <a:prstGeom prst="rect">
            <a:avLst/>
          </a:prstGeom>
        </p:spPr>
      </p:pic>
      <p:sp>
        <p:nvSpPr>
          <p:cNvPr id="28" name="Rectangle 27">
            <a:extLst>
              <a:ext uri="{FF2B5EF4-FFF2-40B4-BE49-F238E27FC236}">
                <a16:creationId xmlns:a16="http://schemas.microsoft.com/office/drawing/2014/main" id="{A1CB4B74-CED1-473B-9EEF-CB9826F3BF37}"/>
              </a:ext>
            </a:extLst>
          </p:cNvPr>
          <p:cNvSpPr/>
          <p:nvPr/>
        </p:nvSpPr>
        <p:spPr>
          <a:xfrm>
            <a:off x="0" y="-1"/>
            <a:ext cx="29260800" cy="16459201"/>
          </a:xfrm>
          <a:prstGeom prst="rect">
            <a:avLst/>
          </a:prstGeom>
          <a:gradFill>
            <a:gsLst>
              <a:gs pos="0">
                <a:schemeClr val="accent1">
                  <a:alpha val="70000"/>
                </a:schemeClr>
              </a:gs>
              <a:gs pos="100000">
                <a:schemeClr val="accent2">
                  <a:alpha val="70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p:txBody>
          <a:bodyPr/>
          <a:lstStyle/>
          <a:p>
            <a:r>
              <a:rPr lang="en-US" dirty="0"/>
              <a:t>0</a:t>
            </a:r>
            <a:fld id="{92B485D1-D61A-494D-A8A9-04DC541B8AAB}" type="slidenum">
              <a:rPr lang="en-US" smtClean="0"/>
              <a:pPr/>
              <a:t>6</a:t>
            </a:fld>
            <a:endParaRPr lang="en-US" dirty="0"/>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p:txBody>
          <a:bodyPr/>
          <a:lstStyle/>
          <a:p>
            <a:r>
              <a:rPr lang="en-US"/>
              <a:t>WWW.SQUARE.COM</a:t>
            </a:r>
            <a:endParaRPr lang="en-US" dirty="0"/>
          </a:p>
        </p:txBody>
      </p:sp>
      <p:sp>
        <p:nvSpPr>
          <p:cNvPr id="5" name="Rectangle 4">
            <a:extLst>
              <a:ext uri="{FF2B5EF4-FFF2-40B4-BE49-F238E27FC236}">
                <a16:creationId xmlns:a16="http://schemas.microsoft.com/office/drawing/2014/main" id="{E1E987E2-E592-4EFC-8B02-DADBC536D181}"/>
              </a:ext>
            </a:extLst>
          </p:cNvPr>
          <p:cNvSpPr/>
          <p:nvPr/>
        </p:nvSpPr>
        <p:spPr>
          <a:xfrm>
            <a:off x="1031820" y="9525949"/>
            <a:ext cx="20304180" cy="3794757"/>
          </a:xfrm>
          <a:prstGeom prst="rect">
            <a:avLst/>
          </a:prstGeom>
        </p:spPr>
        <p:txBody>
          <a:bodyPr wrap="square">
            <a:spAutoFit/>
          </a:bodyPr>
          <a:lstStyle/>
          <a:p>
            <a:pPr>
              <a:lnSpc>
                <a:spcPct val="80000"/>
              </a:lnSpc>
            </a:pPr>
            <a:r>
              <a:rPr lang="en-US" sz="10000" dirty="0">
                <a:solidFill>
                  <a:schemeClr val="bg1"/>
                </a:solidFill>
              </a:rPr>
              <a:t>ISN'T IT A BIT UNNERVING </a:t>
            </a:r>
            <a:r>
              <a:rPr lang="en-US" sz="10000" b="1" dirty="0">
                <a:solidFill>
                  <a:schemeClr val="bg1"/>
                </a:solidFill>
              </a:rPr>
              <a:t>THAT DOCTORS CALL WHAT THEY DO “PRACTICE”?</a:t>
            </a:r>
          </a:p>
        </p:txBody>
      </p:sp>
      <p:sp>
        <p:nvSpPr>
          <p:cNvPr id="6" name="Rectangle 5">
            <a:extLst>
              <a:ext uri="{FF2B5EF4-FFF2-40B4-BE49-F238E27FC236}">
                <a16:creationId xmlns:a16="http://schemas.microsoft.com/office/drawing/2014/main" id="{94D712BF-9BF1-40D0-9723-DCCB4DC86687}"/>
              </a:ext>
            </a:extLst>
          </p:cNvPr>
          <p:cNvSpPr/>
          <p:nvPr/>
        </p:nvSpPr>
        <p:spPr>
          <a:xfrm>
            <a:off x="1146975" y="13954881"/>
            <a:ext cx="1911486" cy="2389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chemeClr val="bg1"/>
              </a:solidFill>
            </a:endParaRPr>
          </a:p>
        </p:txBody>
      </p:sp>
      <p:grpSp>
        <p:nvGrpSpPr>
          <p:cNvPr id="7" name="Group 6">
            <a:extLst>
              <a:ext uri="{FF2B5EF4-FFF2-40B4-BE49-F238E27FC236}">
                <a16:creationId xmlns:a16="http://schemas.microsoft.com/office/drawing/2014/main" id="{A9ECA254-2B38-471E-88A9-01470CE3B0F4}"/>
              </a:ext>
            </a:extLst>
          </p:cNvPr>
          <p:cNvGrpSpPr/>
          <p:nvPr/>
        </p:nvGrpSpPr>
        <p:grpSpPr>
          <a:xfrm>
            <a:off x="1222320" y="7903573"/>
            <a:ext cx="3463980" cy="677857"/>
            <a:chOff x="1296153" y="8434415"/>
            <a:chExt cx="6501414" cy="1272244"/>
          </a:xfrm>
          <a:solidFill>
            <a:schemeClr val="accent4"/>
          </a:solidFill>
        </p:grpSpPr>
        <p:sp>
          <p:nvSpPr>
            <p:cNvPr id="8" name="Freeform: Shape 7">
              <a:extLst>
                <a:ext uri="{FF2B5EF4-FFF2-40B4-BE49-F238E27FC236}">
                  <a16:creationId xmlns:a16="http://schemas.microsoft.com/office/drawing/2014/main" id="{8C22F569-60FD-41B0-8774-A238CBC1B516}"/>
                </a:ext>
              </a:extLst>
            </p:cNvPr>
            <p:cNvSpPr/>
            <p:nvPr/>
          </p:nvSpPr>
          <p:spPr>
            <a:xfrm>
              <a:off x="1296153" y="8434415"/>
              <a:ext cx="2116797" cy="1272244"/>
            </a:xfrm>
            <a:custGeom>
              <a:avLst/>
              <a:gdLst>
                <a:gd name="connsiteX0" fmla="*/ 1507635 w 2116797"/>
                <a:gd name="connsiteY0" fmla="*/ 201110 h 1272244"/>
                <a:gd name="connsiteX1" fmla="*/ 1344416 w 2116797"/>
                <a:gd name="connsiteY1" fmla="*/ 242644 h 1272244"/>
                <a:gd name="connsiteX2" fmla="*/ 1230015 w 2116797"/>
                <a:gd name="connsiteY2" fmla="*/ 358502 h 1272244"/>
                <a:gd name="connsiteX3" fmla="*/ 1188481 w 2116797"/>
                <a:gd name="connsiteY3" fmla="*/ 527551 h 1272244"/>
                <a:gd name="connsiteX4" fmla="*/ 1230015 w 2116797"/>
                <a:gd name="connsiteY4" fmla="*/ 696601 h 1272244"/>
                <a:gd name="connsiteX5" fmla="*/ 1344416 w 2116797"/>
                <a:gd name="connsiteY5" fmla="*/ 812458 h 1272244"/>
                <a:gd name="connsiteX6" fmla="*/ 1507635 w 2116797"/>
                <a:gd name="connsiteY6" fmla="*/ 853992 h 1272244"/>
                <a:gd name="connsiteX7" fmla="*/ 1670856 w 2116797"/>
                <a:gd name="connsiteY7" fmla="*/ 812458 h 1272244"/>
                <a:gd name="connsiteX8" fmla="*/ 1785255 w 2116797"/>
                <a:gd name="connsiteY8" fmla="*/ 696601 h 1272244"/>
                <a:gd name="connsiteX9" fmla="*/ 1826791 w 2116797"/>
                <a:gd name="connsiteY9" fmla="*/ 527551 h 1272244"/>
                <a:gd name="connsiteX10" fmla="*/ 1785255 w 2116797"/>
                <a:gd name="connsiteY10" fmla="*/ 358502 h 1272244"/>
                <a:gd name="connsiteX11" fmla="*/ 1670856 w 2116797"/>
                <a:gd name="connsiteY11" fmla="*/ 242644 h 1272244"/>
                <a:gd name="connsiteX12" fmla="*/ 1507635 w 2116797"/>
                <a:gd name="connsiteY12" fmla="*/ 201110 h 1272244"/>
                <a:gd name="connsiteX13" fmla="*/ 1507635 w 2116797"/>
                <a:gd name="connsiteY13" fmla="*/ 0 h 1272244"/>
                <a:gd name="connsiteX14" fmla="*/ 1793271 w 2116797"/>
                <a:gd name="connsiteY14" fmla="*/ 68494 h 1272244"/>
                <a:gd name="connsiteX15" fmla="*/ 1992925 w 2116797"/>
                <a:gd name="connsiteY15" fmla="*/ 257217 h 1272244"/>
                <a:gd name="connsiteX16" fmla="*/ 2065790 w 2116797"/>
                <a:gd name="connsiteY16" fmla="*/ 527551 h 1272244"/>
                <a:gd name="connsiteX17" fmla="*/ 1965965 w 2116797"/>
                <a:gd name="connsiteY17" fmla="*/ 839419 h 1272244"/>
                <a:gd name="connsiteX18" fmla="*/ 1701461 w 2116797"/>
                <a:gd name="connsiteY18" fmla="*/ 1025957 h 1272244"/>
                <a:gd name="connsiteX19" fmla="*/ 1772141 w 2116797"/>
                <a:gd name="connsiteY19" fmla="*/ 1080606 h 1272244"/>
                <a:gd name="connsiteX20" fmla="*/ 1845736 w 2116797"/>
                <a:gd name="connsiteY20" fmla="*/ 1097365 h 1272244"/>
                <a:gd name="connsiteX21" fmla="*/ 2011870 w 2116797"/>
                <a:gd name="connsiteY21" fmla="*/ 1021585 h 1272244"/>
                <a:gd name="connsiteX22" fmla="*/ 2116797 w 2116797"/>
                <a:gd name="connsiteY22" fmla="*/ 1146914 h 1272244"/>
                <a:gd name="connsiteX23" fmla="*/ 1996568 w 2116797"/>
                <a:gd name="connsiteY23" fmla="*/ 1240183 h 1272244"/>
                <a:gd name="connsiteX24" fmla="*/ 1841363 w 2116797"/>
                <a:gd name="connsiteY24" fmla="*/ 1272244 h 1272244"/>
                <a:gd name="connsiteX25" fmla="*/ 1635880 w 2116797"/>
                <a:gd name="connsiteY25" fmla="*/ 1223424 h 1272244"/>
                <a:gd name="connsiteX26" fmla="*/ 1426025 w 2116797"/>
                <a:gd name="connsiteY26" fmla="*/ 1050731 h 1272244"/>
                <a:gd name="connsiteX27" fmla="*/ 1179008 w 2116797"/>
                <a:gd name="connsiteY27" fmla="*/ 961834 h 1272244"/>
                <a:gd name="connsiteX28" fmla="*/ 1009959 w 2116797"/>
                <a:gd name="connsiteY28" fmla="*/ 777483 h 1272244"/>
                <a:gd name="connsiteX29" fmla="*/ 949480 w 2116797"/>
                <a:gd name="connsiteY29" fmla="*/ 527551 h 1272244"/>
                <a:gd name="connsiteX30" fmla="*/ 1021618 w 2116797"/>
                <a:gd name="connsiteY30" fmla="*/ 257217 h 1272244"/>
                <a:gd name="connsiteX31" fmla="*/ 1221272 w 2116797"/>
                <a:gd name="connsiteY31" fmla="*/ 68494 h 1272244"/>
                <a:gd name="connsiteX32" fmla="*/ 1507635 w 2116797"/>
                <a:gd name="connsiteY32" fmla="*/ 0 h 1272244"/>
                <a:gd name="connsiteX33" fmla="*/ 450314 w 2116797"/>
                <a:gd name="connsiteY33" fmla="*/ 0 h 1272244"/>
                <a:gd name="connsiteX34" fmla="*/ 641223 w 2116797"/>
                <a:gd name="connsiteY34" fmla="*/ 23317 h 1272244"/>
                <a:gd name="connsiteX35" fmla="*/ 804442 w 2116797"/>
                <a:gd name="connsiteY35" fmla="*/ 90354 h 1272244"/>
                <a:gd name="connsiteX36" fmla="*/ 731577 w 2116797"/>
                <a:gd name="connsiteY36" fmla="*/ 269605 h 1272244"/>
                <a:gd name="connsiteX37" fmla="*/ 448855 w 2116797"/>
                <a:gd name="connsiteY37" fmla="*/ 189452 h 1272244"/>
                <a:gd name="connsiteX38" fmla="*/ 302395 w 2116797"/>
                <a:gd name="connsiteY38" fmla="*/ 221513 h 1272244"/>
                <a:gd name="connsiteX39" fmla="*/ 255031 w 2116797"/>
                <a:gd name="connsiteY39" fmla="*/ 306038 h 1272244"/>
                <a:gd name="connsiteX40" fmla="*/ 309681 w 2116797"/>
                <a:gd name="connsiteY40" fmla="*/ 384005 h 1272244"/>
                <a:gd name="connsiteX41" fmla="*/ 476545 w 2116797"/>
                <a:gd name="connsiteY41" fmla="*/ 434283 h 1272244"/>
                <a:gd name="connsiteX42" fmla="*/ 667454 w 2116797"/>
                <a:gd name="connsiteY42" fmla="*/ 489661 h 1272244"/>
                <a:gd name="connsiteX43" fmla="*/ 794971 w 2116797"/>
                <a:gd name="connsiteY43" fmla="*/ 577100 h 1272244"/>
                <a:gd name="connsiteX44" fmla="*/ 848164 w 2116797"/>
                <a:gd name="connsiteY44" fmla="*/ 738863 h 1272244"/>
                <a:gd name="connsiteX45" fmla="*/ 799342 w 2116797"/>
                <a:gd name="connsiteY45" fmla="*/ 898441 h 1272244"/>
                <a:gd name="connsiteX46" fmla="*/ 652882 w 2116797"/>
                <a:gd name="connsiteY46" fmla="*/ 1012841 h 1272244"/>
                <a:gd name="connsiteX47" fmla="*/ 415338 w 2116797"/>
                <a:gd name="connsiteY47" fmla="*/ 1055103 h 1272244"/>
                <a:gd name="connsiteX48" fmla="*/ 181436 w 2116797"/>
                <a:gd name="connsiteY48" fmla="*/ 1022313 h 1272244"/>
                <a:gd name="connsiteX49" fmla="*/ 0 w 2116797"/>
                <a:gd name="connsiteY49" fmla="*/ 937059 h 1272244"/>
                <a:gd name="connsiteX50" fmla="*/ 80153 w 2116797"/>
                <a:gd name="connsiteY50" fmla="*/ 759266 h 1272244"/>
                <a:gd name="connsiteX51" fmla="*/ 236086 w 2116797"/>
                <a:gd name="connsiteY51" fmla="*/ 836504 h 1272244"/>
                <a:gd name="connsiteX52" fmla="*/ 416794 w 2116797"/>
                <a:gd name="connsiteY52" fmla="*/ 865651 h 1272244"/>
                <a:gd name="connsiteX53" fmla="*/ 565441 w 2116797"/>
                <a:gd name="connsiteY53" fmla="*/ 835775 h 1272244"/>
                <a:gd name="connsiteX54" fmla="*/ 613533 w 2116797"/>
                <a:gd name="connsiteY54" fmla="*/ 756351 h 1272244"/>
                <a:gd name="connsiteX55" fmla="*/ 585115 w 2116797"/>
                <a:gd name="connsiteY55" fmla="*/ 695872 h 1272244"/>
                <a:gd name="connsiteX56" fmla="*/ 512250 w 2116797"/>
                <a:gd name="connsiteY56" fmla="*/ 657253 h 1272244"/>
                <a:gd name="connsiteX57" fmla="*/ 392021 w 2116797"/>
                <a:gd name="connsiteY57" fmla="*/ 625192 h 1272244"/>
                <a:gd name="connsiteX58" fmla="*/ 201110 w 2116797"/>
                <a:gd name="connsiteY58" fmla="*/ 569814 h 1272244"/>
                <a:gd name="connsiteX59" fmla="*/ 73595 w 2116797"/>
                <a:gd name="connsiteY59" fmla="*/ 480917 h 1272244"/>
                <a:gd name="connsiteX60" fmla="*/ 20402 w 2116797"/>
                <a:gd name="connsiteY60" fmla="*/ 317697 h 1272244"/>
                <a:gd name="connsiteX61" fmla="*/ 68495 w 2116797"/>
                <a:gd name="connsiteY61" fmla="*/ 156662 h 1272244"/>
                <a:gd name="connsiteX62" fmla="*/ 213498 w 2116797"/>
                <a:gd name="connsiteY62" fmla="*/ 42262 h 1272244"/>
                <a:gd name="connsiteX63" fmla="*/ 450314 w 2116797"/>
                <a:gd name="connsiteY63" fmla="*/ 0 h 127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116797" h="1272244">
                  <a:moveTo>
                    <a:pt x="1507635" y="201110"/>
                  </a:moveTo>
                  <a:cubicBezTo>
                    <a:pt x="1447400" y="201110"/>
                    <a:pt x="1392993" y="214955"/>
                    <a:pt x="1344416" y="242644"/>
                  </a:cubicBezTo>
                  <a:cubicBezTo>
                    <a:pt x="1295838" y="270333"/>
                    <a:pt x="1257705" y="308953"/>
                    <a:pt x="1230015" y="358502"/>
                  </a:cubicBezTo>
                  <a:cubicBezTo>
                    <a:pt x="1202327" y="408051"/>
                    <a:pt x="1188481" y="464401"/>
                    <a:pt x="1188481" y="527551"/>
                  </a:cubicBezTo>
                  <a:cubicBezTo>
                    <a:pt x="1188481" y="590702"/>
                    <a:pt x="1202327" y="647052"/>
                    <a:pt x="1230015" y="696601"/>
                  </a:cubicBezTo>
                  <a:cubicBezTo>
                    <a:pt x="1257705" y="746150"/>
                    <a:pt x="1295838" y="784769"/>
                    <a:pt x="1344416" y="812458"/>
                  </a:cubicBezTo>
                  <a:cubicBezTo>
                    <a:pt x="1392993" y="840147"/>
                    <a:pt x="1447400" y="853992"/>
                    <a:pt x="1507635" y="853992"/>
                  </a:cubicBezTo>
                  <a:cubicBezTo>
                    <a:pt x="1567872" y="853992"/>
                    <a:pt x="1622279" y="840147"/>
                    <a:pt x="1670856" y="812458"/>
                  </a:cubicBezTo>
                  <a:cubicBezTo>
                    <a:pt x="1719434" y="784769"/>
                    <a:pt x="1757567" y="746150"/>
                    <a:pt x="1785255" y="696601"/>
                  </a:cubicBezTo>
                  <a:cubicBezTo>
                    <a:pt x="1812945" y="647052"/>
                    <a:pt x="1826791" y="590702"/>
                    <a:pt x="1826791" y="527551"/>
                  </a:cubicBezTo>
                  <a:cubicBezTo>
                    <a:pt x="1826791" y="464401"/>
                    <a:pt x="1812945" y="408051"/>
                    <a:pt x="1785255" y="358502"/>
                  </a:cubicBezTo>
                  <a:cubicBezTo>
                    <a:pt x="1757567" y="308953"/>
                    <a:pt x="1719434" y="270333"/>
                    <a:pt x="1670856" y="242644"/>
                  </a:cubicBezTo>
                  <a:cubicBezTo>
                    <a:pt x="1622279" y="214955"/>
                    <a:pt x="1567872" y="201110"/>
                    <a:pt x="1507635" y="201110"/>
                  </a:cubicBezTo>
                  <a:close/>
                  <a:moveTo>
                    <a:pt x="1507635" y="0"/>
                  </a:moveTo>
                  <a:cubicBezTo>
                    <a:pt x="1613534" y="0"/>
                    <a:pt x="1708747" y="22831"/>
                    <a:pt x="1793271" y="68494"/>
                  </a:cubicBezTo>
                  <a:cubicBezTo>
                    <a:pt x="1877796" y="114157"/>
                    <a:pt x="1944348" y="177065"/>
                    <a:pt x="1992925" y="257217"/>
                  </a:cubicBezTo>
                  <a:cubicBezTo>
                    <a:pt x="2041502" y="337370"/>
                    <a:pt x="2065790" y="427482"/>
                    <a:pt x="2065790" y="527551"/>
                  </a:cubicBezTo>
                  <a:cubicBezTo>
                    <a:pt x="2065790" y="646080"/>
                    <a:pt x="2032515" y="750036"/>
                    <a:pt x="1965965" y="839419"/>
                  </a:cubicBezTo>
                  <a:cubicBezTo>
                    <a:pt x="1899413" y="928801"/>
                    <a:pt x="1811246" y="990981"/>
                    <a:pt x="1701461" y="1025957"/>
                  </a:cubicBezTo>
                  <a:cubicBezTo>
                    <a:pt x="1725749" y="1051217"/>
                    <a:pt x="1749308" y="1069433"/>
                    <a:pt x="1772141" y="1080606"/>
                  </a:cubicBezTo>
                  <a:cubicBezTo>
                    <a:pt x="1794972" y="1091779"/>
                    <a:pt x="1819503" y="1097365"/>
                    <a:pt x="1845736" y="1097365"/>
                  </a:cubicBezTo>
                  <a:cubicBezTo>
                    <a:pt x="1908886" y="1097365"/>
                    <a:pt x="1964264" y="1072105"/>
                    <a:pt x="2011870" y="1021585"/>
                  </a:cubicBezTo>
                  <a:lnTo>
                    <a:pt x="2116797" y="1146914"/>
                  </a:lnTo>
                  <a:cubicBezTo>
                    <a:pt x="2083765" y="1187719"/>
                    <a:pt x="2043689" y="1218809"/>
                    <a:pt x="1996568" y="1240183"/>
                  </a:cubicBezTo>
                  <a:cubicBezTo>
                    <a:pt x="1949447" y="1261557"/>
                    <a:pt x="1897713" y="1272244"/>
                    <a:pt x="1841363" y="1272244"/>
                  </a:cubicBezTo>
                  <a:cubicBezTo>
                    <a:pt x="1765582" y="1272244"/>
                    <a:pt x="1697089" y="1255971"/>
                    <a:pt x="1635880" y="1223424"/>
                  </a:cubicBezTo>
                  <a:cubicBezTo>
                    <a:pt x="1574672" y="1190877"/>
                    <a:pt x="1504720" y="1133313"/>
                    <a:pt x="1426025" y="1050731"/>
                  </a:cubicBezTo>
                  <a:cubicBezTo>
                    <a:pt x="1333729" y="1039072"/>
                    <a:pt x="1251390" y="1009440"/>
                    <a:pt x="1179008" y="961834"/>
                  </a:cubicBezTo>
                  <a:cubicBezTo>
                    <a:pt x="1106629" y="914228"/>
                    <a:pt x="1050279" y="852778"/>
                    <a:pt x="1009959" y="777483"/>
                  </a:cubicBezTo>
                  <a:cubicBezTo>
                    <a:pt x="969639" y="702187"/>
                    <a:pt x="949480" y="618877"/>
                    <a:pt x="949480" y="527551"/>
                  </a:cubicBezTo>
                  <a:cubicBezTo>
                    <a:pt x="949480" y="427482"/>
                    <a:pt x="973525" y="337370"/>
                    <a:pt x="1021618" y="257217"/>
                  </a:cubicBezTo>
                  <a:cubicBezTo>
                    <a:pt x="1069710" y="177065"/>
                    <a:pt x="1136261" y="114157"/>
                    <a:pt x="1221272" y="68494"/>
                  </a:cubicBezTo>
                  <a:cubicBezTo>
                    <a:pt x="1306282" y="22831"/>
                    <a:pt x="1401736" y="0"/>
                    <a:pt x="1507635" y="0"/>
                  </a:cubicBezTo>
                  <a:close/>
                  <a:moveTo>
                    <a:pt x="450314" y="0"/>
                  </a:moveTo>
                  <a:cubicBezTo>
                    <a:pt x="515407" y="0"/>
                    <a:pt x="579044" y="7772"/>
                    <a:pt x="641223" y="23317"/>
                  </a:cubicBezTo>
                  <a:cubicBezTo>
                    <a:pt x="703402" y="38862"/>
                    <a:pt x="757809" y="61207"/>
                    <a:pt x="804442" y="90354"/>
                  </a:cubicBezTo>
                  <a:lnTo>
                    <a:pt x="731577" y="269605"/>
                  </a:lnTo>
                  <a:cubicBezTo>
                    <a:pt x="637337" y="216169"/>
                    <a:pt x="543097" y="189452"/>
                    <a:pt x="448855" y="189452"/>
                  </a:cubicBezTo>
                  <a:cubicBezTo>
                    <a:pt x="382791" y="189452"/>
                    <a:pt x="333971" y="200139"/>
                    <a:pt x="302395" y="221513"/>
                  </a:cubicBezTo>
                  <a:cubicBezTo>
                    <a:pt x="270819" y="242887"/>
                    <a:pt x="255031" y="271062"/>
                    <a:pt x="255031" y="306038"/>
                  </a:cubicBezTo>
                  <a:cubicBezTo>
                    <a:pt x="255031" y="341014"/>
                    <a:pt x="273248" y="367003"/>
                    <a:pt x="309681" y="384005"/>
                  </a:cubicBezTo>
                  <a:cubicBezTo>
                    <a:pt x="346114" y="401007"/>
                    <a:pt x="401736" y="417766"/>
                    <a:pt x="476545" y="434283"/>
                  </a:cubicBezTo>
                  <a:cubicBezTo>
                    <a:pt x="554269" y="452742"/>
                    <a:pt x="617906" y="471201"/>
                    <a:pt x="667454" y="489661"/>
                  </a:cubicBezTo>
                  <a:cubicBezTo>
                    <a:pt x="717003" y="508120"/>
                    <a:pt x="759509" y="537267"/>
                    <a:pt x="794971" y="577100"/>
                  </a:cubicBezTo>
                  <a:cubicBezTo>
                    <a:pt x="830433" y="616934"/>
                    <a:pt x="848164" y="670855"/>
                    <a:pt x="848164" y="738863"/>
                  </a:cubicBezTo>
                  <a:cubicBezTo>
                    <a:pt x="848164" y="797156"/>
                    <a:pt x="831889" y="850349"/>
                    <a:pt x="799342" y="898441"/>
                  </a:cubicBezTo>
                  <a:cubicBezTo>
                    <a:pt x="766796" y="946532"/>
                    <a:pt x="717976" y="984665"/>
                    <a:pt x="652882" y="1012841"/>
                  </a:cubicBezTo>
                  <a:cubicBezTo>
                    <a:pt x="587787" y="1041015"/>
                    <a:pt x="508606" y="1055103"/>
                    <a:pt x="415338" y="1055103"/>
                  </a:cubicBezTo>
                  <a:cubicBezTo>
                    <a:pt x="334699" y="1055103"/>
                    <a:pt x="256731" y="1044173"/>
                    <a:pt x="181436" y="1022313"/>
                  </a:cubicBezTo>
                  <a:cubicBezTo>
                    <a:pt x="106142" y="1000453"/>
                    <a:pt x="45662" y="972035"/>
                    <a:pt x="0" y="937059"/>
                  </a:cubicBezTo>
                  <a:lnTo>
                    <a:pt x="80153" y="759266"/>
                  </a:lnTo>
                  <a:cubicBezTo>
                    <a:pt x="123873" y="791327"/>
                    <a:pt x="175851" y="817073"/>
                    <a:pt x="236086" y="836504"/>
                  </a:cubicBezTo>
                  <a:cubicBezTo>
                    <a:pt x="296323" y="855935"/>
                    <a:pt x="356559" y="865651"/>
                    <a:pt x="416794" y="865651"/>
                  </a:cubicBezTo>
                  <a:cubicBezTo>
                    <a:pt x="483831" y="865651"/>
                    <a:pt x="533380" y="855692"/>
                    <a:pt x="565441" y="835775"/>
                  </a:cubicBezTo>
                  <a:cubicBezTo>
                    <a:pt x="597504" y="815859"/>
                    <a:pt x="613533" y="789384"/>
                    <a:pt x="613533" y="756351"/>
                  </a:cubicBezTo>
                  <a:cubicBezTo>
                    <a:pt x="613533" y="732063"/>
                    <a:pt x="604062" y="711903"/>
                    <a:pt x="585115" y="695872"/>
                  </a:cubicBezTo>
                  <a:cubicBezTo>
                    <a:pt x="566171" y="679842"/>
                    <a:pt x="541882" y="666969"/>
                    <a:pt x="512250" y="657253"/>
                  </a:cubicBezTo>
                  <a:cubicBezTo>
                    <a:pt x="482618" y="647538"/>
                    <a:pt x="442540" y="636851"/>
                    <a:pt x="392021" y="625192"/>
                  </a:cubicBezTo>
                  <a:cubicBezTo>
                    <a:pt x="314297" y="606733"/>
                    <a:pt x="250660" y="588273"/>
                    <a:pt x="201110" y="569814"/>
                  </a:cubicBezTo>
                  <a:cubicBezTo>
                    <a:pt x="151562" y="551354"/>
                    <a:pt x="109056" y="521722"/>
                    <a:pt x="73595" y="480917"/>
                  </a:cubicBezTo>
                  <a:cubicBezTo>
                    <a:pt x="38133" y="440112"/>
                    <a:pt x="20402" y="385705"/>
                    <a:pt x="20402" y="317697"/>
                  </a:cubicBezTo>
                  <a:cubicBezTo>
                    <a:pt x="20402" y="258432"/>
                    <a:pt x="36432" y="204754"/>
                    <a:pt x="68495" y="156662"/>
                  </a:cubicBezTo>
                  <a:cubicBezTo>
                    <a:pt x="100555" y="108570"/>
                    <a:pt x="148890" y="70437"/>
                    <a:pt x="213498" y="42262"/>
                  </a:cubicBezTo>
                  <a:cubicBezTo>
                    <a:pt x="278106" y="14087"/>
                    <a:pt x="357045" y="0"/>
                    <a:pt x="45031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D67D0029-808A-43DD-A49E-E32F10B5A9C4}"/>
                </a:ext>
              </a:extLst>
            </p:cNvPr>
            <p:cNvSpPr/>
            <p:nvPr/>
          </p:nvSpPr>
          <p:spPr>
            <a:xfrm>
              <a:off x="3665203" y="8434415"/>
              <a:ext cx="4132364" cy="1037616"/>
            </a:xfrm>
            <a:custGeom>
              <a:avLst/>
              <a:gdLst>
                <a:gd name="connsiteX0" fmla="*/ 1597009 w 4132364"/>
                <a:gd name="connsiteY0" fmla="*/ 231715 h 1037616"/>
                <a:gd name="connsiteX1" fmla="*/ 1435246 w 4132364"/>
                <a:gd name="connsiteY1" fmla="*/ 622278 h 1037616"/>
                <a:gd name="connsiteX2" fmla="*/ 1758773 w 4132364"/>
                <a:gd name="connsiteY2" fmla="*/ 622278 h 1037616"/>
                <a:gd name="connsiteX3" fmla="*/ 2511781 w 4132364"/>
                <a:gd name="connsiteY3" fmla="*/ 192367 h 1037616"/>
                <a:gd name="connsiteX4" fmla="*/ 2511781 w 4132364"/>
                <a:gd name="connsiteY4" fmla="*/ 547955 h 1037616"/>
                <a:gd name="connsiteX5" fmla="*/ 2704148 w 4132364"/>
                <a:gd name="connsiteY5" fmla="*/ 547955 h 1037616"/>
                <a:gd name="connsiteX6" fmla="*/ 2865911 w 4132364"/>
                <a:gd name="connsiteY6" fmla="*/ 501320 h 1037616"/>
                <a:gd name="connsiteX7" fmla="*/ 2921289 w 4132364"/>
                <a:gd name="connsiteY7" fmla="*/ 370161 h 1037616"/>
                <a:gd name="connsiteX8" fmla="*/ 2865911 w 4132364"/>
                <a:gd name="connsiteY8" fmla="*/ 238273 h 1037616"/>
                <a:gd name="connsiteX9" fmla="*/ 2704148 w 4132364"/>
                <a:gd name="connsiteY9" fmla="*/ 192367 h 1037616"/>
                <a:gd name="connsiteX10" fmla="*/ 3342494 w 4132364"/>
                <a:gd name="connsiteY10" fmla="*/ 0 h 1037616"/>
                <a:gd name="connsiteX11" fmla="*/ 4113419 w 4132364"/>
                <a:gd name="connsiteY11" fmla="*/ 0 h 1037616"/>
                <a:gd name="connsiteX12" fmla="*/ 4113419 w 4132364"/>
                <a:gd name="connsiteY12" fmla="*/ 189453 h 1037616"/>
                <a:gd name="connsiteX13" fmla="*/ 3577124 w 4132364"/>
                <a:gd name="connsiteY13" fmla="*/ 189453 h 1037616"/>
                <a:gd name="connsiteX14" fmla="*/ 3577124 w 4132364"/>
                <a:gd name="connsiteY14" fmla="*/ 410966 h 1037616"/>
                <a:gd name="connsiteX15" fmla="*/ 4050754 w 4132364"/>
                <a:gd name="connsiteY15" fmla="*/ 410966 h 1037616"/>
                <a:gd name="connsiteX16" fmla="*/ 4050754 w 4132364"/>
                <a:gd name="connsiteY16" fmla="*/ 594589 h 1037616"/>
                <a:gd name="connsiteX17" fmla="*/ 3577124 w 4132364"/>
                <a:gd name="connsiteY17" fmla="*/ 594589 h 1037616"/>
                <a:gd name="connsiteX18" fmla="*/ 3577124 w 4132364"/>
                <a:gd name="connsiteY18" fmla="*/ 830676 h 1037616"/>
                <a:gd name="connsiteX19" fmla="*/ 4132364 w 4132364"/>
                <a:gd name="connsiteY19" fmla="*/ 830676 h 1037616"/>
                <a:gd name="connsiteX20" fmla="*/ 4132364 w 4132364"/>
                <a:gd name="connsiteY20" fmla="*/ 1020128 h 1037616"/>
                <a:gd name="connsiteX21" fmla="*/ 3342494 w 4132364"/>
                <a:gd name="connsiteY21" fmla="*/ 1020128 h 1037616"/>
                <a:gd name="connsiteX22" fmla="*/ 2275694 w 4132364"/>
                <a:gd name="connsiteY22" fmla="*/ 0 h 1037616"/>
                <a:gd name="connsiteX23" fmla="*/ 2717263 w 4132364"/>
                <a:gd name="connsiteY23" fmla="*/ 0 h 1037616"/>
                <a:gd name="connsiteX24" fmla="*/ 2952622 w 4132364"/>
                <a:gd name="connsiteY24" fmla="*/ 45178 h 1037616"/>
                <a:gd name="connsiteX25" fmla="*/ 3106370 w 4132364"/>
                <a:gd name="connsiteY25" fmla="*/ 173422 h 1037616"/>
                <a:gd name="connsiteX26" fmla="*/ 3160290 w 4132364"/>
                <a:gd name="connsiteY26" fmla="*/ 370161 h 1037616"/>
                <a:gd name="connsiteX27" fmla="*/ 3105641 w 4132364"/>
                <a:gd name="connsiteY27" fmla="*/ 566171 h 1037616"/>
                <a:gd name="connsiteX28" fmla="*/ 2950436 w 4132364"/>
                <a:gd name="connsiteY28" fmla="*/ 692230 h 1037616"/>
                <a:gd name="connsiteX29" fmla="*/ 3179236 w 4132364"/>
                <a:gd name="connsiteY29" fmla="*/ 1020128 h 1037616"/>
                <a:gd name="connsiteX30" fmla="*/ 2925661 w 4132364"/>
                <a:gd name="connsiteY30" fmla="*/ 1020128 h 1037616"/>
                <a:gd name="connsiteX31" fmla="*/ 2728922 w 4132364"/>
                <a:gd name="connsiteY31" fmla="*/ 735950 h 1037616"/>
                <a:gd name="connsiteX32" fmla="*/ 2717263 w 4132364"/>
                <a:gd name="connsiteY32" fmla="*/ 735950 h 1037616"/>
                <a:gd name="connsiteX33" fmla="*/ 2511781 w 4132364"/>
                <a:gd name="connsiteY33" fmla="*/ 735950 h 1037616"/>
                <a:gd name="connsiteX34" fmla="*/ 2511781 w 4132364"/>
                <a:gd name="connsiteY34" fmla="*/ 1020128 h 1037616"/>
                <a:gd name="connsiteX35" fmla="*/ 2275694 w 4132364"/>
                <a:gd name="connsiteY35" fmla="*/ 1020128 h 1037616"/>
                <a:gd name="connsiteX36" fmla="*/ 1481880 w 4132364"/>
                <a:gd name="connsiteY36" fmla="*/ 0 h 1037616"/>
                <a:gd name="connsiteX37" fmla="*/ 1715052 w 4132364"/>
                <a:gd name="connsiteY37" fmla="*/ 0 h 1037616"/>
                <a:gd name="connsiteX38" fmla="*/ 2171195 w 4132364"/>
                <a:gd name="connsiteY38" fmla="*/ 1020128 h 1037616"/>
                <a:gd name="connsiteX39" fmla="*/ 1923450 w 4132364"/>
                <a:gd name="connsiteY39" fmla="*/ 1020128 h 1037616"/>
                <a:gd name="connsiteX40" fmla="*/ 1833096 w 4132364"/>
                <a:gd name="connsiteY40" fmla="*/ 801529 h 1037616"/>
                <a:gd name="connsiteX41" fmla="*/ 1359465 w 4132364"/>
                <a:gd name="connsiteY41" fmla="*/ 801529 h 1037616"/>
                <a:gd name="connsiteX42" fmla="*/ 1269111 w 4132364"/>
                <a:gd name="connsiteY42" fmla="*/ 1020128 h 1037616"/>
                <a:gd name="connsiteX43" fmla="*/ 1027195 w 4132364"/>
                <a:gd name="connsiteY43" fmla="*/ 1020128 h 1037616"/>
                <a:gd name="connsiteX44" fmla="*/ 0 w 4132364"/>
                <a:gd name="connsiteY44" fmla="*/ 0 h 1037616"/>
                <a:gd name="connsiteX45" fmla="*/ 236087 w 4132364"/>
                <a:gd name="connsiteY45" fmla="*/ 0 h 1037616"/>
                <a:gd name="connsiteX46" fmla="*/ 236087 w 4132364"/>
                <a:gd name="connsiteY46" fmla="*/ 562528 h 1037616"/>
                <a:gd name="connsiteX47" fmla="*/ 463429 w 4132364"/>
                <a:gd name="connsiteY47" fmla="*/ 836505 h 1037616"/>
                <a:gd name="connsiteX48" fmla="*/ 632479 w 4132364"/>
                <a:gd name="connsiteY48" fmla="*/ 770197 h 1037616"/>
                <a:gd name="connsiteX49" fmla="*/ 690772 w 4132364"/>
                <a:gd name="connsiteY49" fmla="*/ 562528 h 1037616"/>
                <a:gd name="connsiteX50" fmla="*/ 690772 w 4132364"/>
                <a:gd name="connsiteY50" fmla="*/ 0 h 1037616"/>
                <a:gd name="connsiteX51" fmla="*/ 923944 w 4132364"/>
                <a:gd name="connsiteY51" fmla="*/ 0 h 1037616"/>
                <a:gd name="connsiteX52" fmla="*/ 923944 w 4132364"/>
                <a:gd name="connsiteY52" fmla="*/ 571272 h 1037616"/>
                <a:gd name="connsiteX53" fmla="*/ 802257 w 4132364"/>
                <a:gd name="connsiteY53" fmla="*/ 916658 h 1037616"/>
                <a:gd name="connsiteX54" fmla="*/ 461972 w 4132364"/>
                <a:gd name="connsiteY54" fmla="*/ 1037616 h 1037616"/>
                <a:gd name="connsiteX55" fmla="*/ 121686 w 4132364"/>
                <a:gd name="connsiteY55" fmla="*/ 916658 h 1037616"/>
                <a:gd name="connsiteX56" fmla="*/ 0 w 4132364"/>
                <a:gd name="connsiteY56" fmla="*/ 571272 h 10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132364" h="1037616">
                  <a:moveTo>
                    <a:pt x="1597009" y="231715"/>
                  </a:moveTo>
                  <a:lnTo>
                    <a:pt x="1435246" y="622278"/>
                  </a:lnTo>
                  <a:lnTo>
                    <a:pt x="1758773" y="622278"/>
                  </a:lnTo>
                  <a:close/>
                  <a:moveTo>
                    <a:pt x="2511781" y="192367"/>
                  </a:moveTo>
                  <a:lnTo>
                    <a:pt x="2511781" y="547955"/>
                  </a:lnTo>
                  <a:lnTo>
                    <a:pt x="2704148" y="547955"/>
                  </a:lnTo>
                  <a:cubicBezTo>
                    <a:pt x="2775071" y="547955"/>
                    <a:pt x="2828992" y="532410"/>
                    <a:pt x="2865911" y="501320"/>
                  </a:cubicBezTo>
                  <a:cubicBezTo>
                    <a:pt x="2902830" y="470231"/>
                    <a:pt x="2921289" y="426511"/>
                    <a:pt x="2921289" y="370161"/>
                  </a:cubicBezTo>
                  <a:cubicBezTo>
                    <a:pt x="2921289" y="312840"/>
                    <a:pt x="2902830" y="268877"/>
                    <a:pt x="2865911" y="238273"/>
                  </a:cubicBezTo>
                  <a:cubicBezTo>
                    <a:pt x="2828992" y="207669"/>
                    <a:pt x="2775071" y="192367"/>
                    <a:pt x="2704148" y="192367"/>
                  </a:cubicBezTo>
                  <a:close/>
                  <a:moveTo>
                    <a:pt x="3342494" y="0"/>
                  </a:moveTo>
                  <a:lnTo>
                    <a:pt x="4113419" y="0"/>
                  </a:lnTo>
                  <a:lnTo>
                    <a:pt x="4113419" y="189453"/>
                  </a:lnTo>
                  <a:lnTo>
                    <a:pt x="3577124" y="189453"/>
                  </a:lnTo>
                  <a:lnTo>
                    <a:pt x="3577124" y="410966"/>
                  </a:lnTo>
                  <a:lnTo>
                    <a:pt x="4050754" y="410966"/>
                  </a:lnTo>
                  <a:lnTo>
                    <a:pt x="4050754" y="594589"/>
                  </a:lnTo>
                  <a:lnTo>
                    <a:pt x="3577124" y="594589"/>
                  </a:lnTo>
                  <a:lnTo>
                    <a:pt x="3577124" y="830676"/>
                  </a:lnTo>
                  <a:lnTo>
                    <a:pt x="4132364" y="830676"/>
                  </a:lnTo>
                  <a:lnTo>
                    <a:pt x="4132364" y="1020128"/>
                  </a:lnTo>
                  <a:lnTo>
                    <a:pt x="3342494" y="1020128"/>
                  </a:lnTo>
                  <a:close/>
                  <a:moveTo>
                    <a:pt x="2275694" y="0"/>
                  </a:moveTo>
                  <a:lnTo>
                    <a:pt x="2717263" y="0"/>
                  </a:lnTo>
                  <a:cubicBezTo>
                    <a:pt x="2807618" y="0"/>
                    <a:pt x="2886070" y="15059"/>
                    <a:pt x="2952622" y="45178"/>
                  </a:cubicBezTo>
                  <a:cubicBezTo>
                    <a:pt x="3019173" y="75296"/>
                    <a:pt x="3070422" y="118044"/>
                    <a:pt x="3106370" y="173422"/>
                  </a:cubicBezTo>
                  <a:cubicBezTo>
                    <a:pt x="3142316" y="228801"/>
                    <a:pt x="3160290" y="294380"/>
                    <a:pt x="3160290" y="370161"/>
                  </a:cubicBezTo>
                  <a:cubicBezTo>
                    <a:pt x="3160290" y="445942"/>
                    <a:pt x="3142074" y="511279"/>
                    <a:pt x="3105641" y="566171"/>
                  </a:cubicBezTo>
                  <a:cubicBezTo>
                    <a:pt x="3069208" y="621064"/>
                    <a:pt x="3017473" y="663083"/>
                    <a:pt x="2950436" y="692230"/>
                  </a:cubicBezTo>
                  <a:lnTo>
                    <a:pt x="3179236" y="1020128"/>
                  </a:lnTo>
                  <a:lnTo>
                    <a:pt x="2925661" y="1020128"/>
                  </a:lnTo>
                  <a:lnTo>
                    <a:pt x="2728922" y="735950"/>
                  </a:lnTo>
                  <a:lnTo>
                    <a:pt x="2717263" y="735950"/>
                  </a:lnTo>
                  <a:lnTo>
                    <a:pt x="2511781" y="735950"/>
                  </a:lnTo>
                  <a:lnTo>
                    <a:pt x="2511781" y="1020128"/>
                  </a:lnTo>
                  <a:lnTo>
                    <a:pt x="2275694" y="1020128"/>
                  </a:lnTo>
                  <a:close/>
                  <a:moveTo>
                    <a:pt x="1481880" y="0"/>
                  </a:moveTo>
                  <a:lnTo>
                    <a:pt x="1715052" y="0"/>
                  </a:lnTo>
                  <a:lnTo>
                    <a:pt x="2171195" y="1020128"/>
                  </a:lnTo>
                  <a:lnTo>
                    <a:pt x="1923450" y="1020128"/>
                  </a:lnTo>
                  <a:lnTo>
                    <a:pt x="1833096" y="801529"/>
                  </a:lnTo>
                  <a:lnTo>
                    <a:pt x="1359465" y="801529"/>
                  </a:lnTo>
                  <a:lnTo>
                    <a:pt x="1269111" y="1020128"/>
                  </a:lnTo>
                  <a:lnTo>
                    <a:pt x="1027195" y="1020128"/>
                  </a:lnTo>
                  <a:close/>
                  <a:moveTo>
                    <a:pt x="0" y="0"/>
                  </a:moveTo>
                  <a:lnTo>
                    <a:pt x="236087" y="0"/>
                  </a:lnTo>
                  <a:lnTo>
                    <a:pt x="236087" y="562528"/>
                  </a:lnTo>
                  <a:cubicBezTo>
                    <a:pt x="236087" y="745179"/>
                    <a:pt x="311868" y="836505"/>
                    <a:pt x="463429" y="836505"/>
                  </a:cubicBezTo>
                  <a:cubicBezTo>
                    <a:pt x="537267" y="836505"/>
                    <a:pt x="593617" y="814402"/>
                    <a:pt x="632479" y="770197"/>
                  </a:cubicBezTo>
                  <a:cubicBezTo>
                    <a:pt x="671341" y="725991"/>
                    <a:pt x="690772" y="656768"/>
                    <a:pt x="690772" y="562528"/>
                  </a:cubicBezTo>
                  <a:lnTo>
                    <a:pt x="690772" y="0"/>
                  </a:lnTo>
                  <a:lnTo>
                    <a:pt x="923944" y="0"/>
                  </a:lnTo>
                  <a:lnTo>
                    <a:pt x="923944" y="571272"/>
                  </a:lnTo>
                  <a:cubicBezTo>
                    <a:pt x="923944" y="720891"/>
                    <a:pt x="883382" y="836019"/>
                    <a:pt x="802257" y="916658"/>
                  </a:cubicBezTo>
                  <a:cubicBezTo>
                    <a:pt x="721133" y="997297"/>
                    <a:pt x="607705" y="1037616"/>
                    <a:pt x="461972" y="1037616"/>
                  </a:cubicBezTo>
                  <a:cubicBezTo>
                    <a:pt x="316240" y="1037616"/>
                    <a:pt x="202811" y="997297"/>
                    <a:pt x="121686" y="916658"/>
                  </a:cubicBezTo>
                  <a:cubicBezTo>
                    <a:pt x="40562" y="836019"/>
                    <a:pt x="0" y="720891"/>
                    <a:pt x="0" y="57127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5459101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FE555361-9180-4E5B-AFF5-7F65B12C05B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7500" b="27500"/>
          <a:stretch>
            <a:fillRect/>
          </a:stretch>
        </p:blipFill>
        <p:spPr/>
      </p:pic>
      <p:sp>
        <p:nvSpPr>
          <p:cNvPr id="28" name="Rectangle 27">
            <a:extLst>
              <a:ext uri="{FF2B5EF4-FFF2-40B4-BE49-F238E27FC236}">
                <a16:creationId xmlns:a16="http://schemas.microsoft.com/office/drawing/2014/main" id="{A1CB4B74-CED1-473B-9EEF-CB9826F3BF37}"/>
              </a:ext>
            </a:extLst>
          </p:cNvPr>
          <p:cNvSpPr/>
          <p:nvPr/>
        </p:nvSpPr>
        <p:spPr>
          <a:xfrm>
            <a:off x="0" y="-1"/>
            <a:ext cx="29260800" cy="16459201"/>
          </a:xfrm>
          <a:prstGeom prst="rect">
            <a:avLst/>
          </a:prstGeom>
          <a:gradFill>
            <a:gsLst>
              <a:gs pos="0">
                <a:schemeClr val="accent1">
                  <a:alpha val="70000"/>
                </a:schemeClr>
              </a:gs>
              <a:gs pos="100000">
                <a:schemeClr val="accent2">
                  <a:alpha val="70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p:txBody>
          <a:bodyPr/>
          <a:lstStyle/>
          <a:p>
            <a:r>
              <a:rPr lang="en-US" dirty="0"/>
              <a:t>0</a:t>
            </a:r>
            <a:fld id="{92B485D1-D61A-494D-A8A9-04DC541B8AAB}" type="slidenum">
              <a:rPr lang="en-US" smtClean="0"/>
              <a:pPr/>
              <a:t>7</a:t>
            </a:fld>
            <a:endParaRPr lang="en-US" dirty="0"/>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p:txBody>
          <a:bodyPr/>
          <a:lstStyle/>
          <a:p>
            <a:r>
              <a:rPr lang="en-US"/>
              <a:t>WWW.SQUARE.COM</a:t>
            </a:r>
            <a:endParaRPr lang="en-US" dirty="0"/>
          </a:p>
        </p:txBody>
      </p:sp>
      <p:pic>
        <p:nvPicPr>
          <p:cNvPr id="21" name="Picture Placeholder 20">
            <a:extLst>
              <a:ext uri="{FF2B5EF4-FFF2-40B4-BE49-F238E27FC236}">
                <a16:creationId xmlns:a16="http://schemas.microsoft.com/office/drawing/2014/main" id="{A7329642-6F00-4363-9E30-CB210A0A9CC9}"/>
              </a:ext>
            </a:extLst>
          </p:cNvPr>
          <p:cNvPicPr>
            <a:picLocks noGrp="1" noChangeAspect="1"/>
          </p:cNvPicPr>
          <p:nvPr>
            <p:ph type="pic" sz="quarter" idx="11"/>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20" b="20"/>
          <a:stretch/>
        </p:blipFill>
        <p:spPr/>
      </p:pic>
      <p:sp>
        <p:nvSpPr>
          <p:cNvPr id="5" name="Rectangle 4">
            <a:extLst>
              <a:ext uri="{FF2B5EF4-FFF2-40B4-BE49-F238E27FC236}">
                <a16:creationId xmlns:a16="http://schemas.microsoft.com/office/drawing/2014/main" id="{E1E987E2-E592-4EFC-8B02-DADBC536D181}"/>
              </a:ext>
            </a:extLst>
          </p:cNvPr>
          <p:cNvSpPr/>
          <p:nvPr/>
        </p:nvSpPr>
        <p:spPr>
          <a:xfrm>
            <a:off x="3902596" y="12159412"/>
            <a:ext cx="21455609" cy="2091663"/>
          </a:xfrm>
          <a:prstGeom prst="rect">
            <a:avLst/>
          </a:prstGeom>
        </p:spPr>
        <p:txBody>
          <a:bodyPr wrap="square">
            <a:spAutoFit/>
          </a:bodyPr>
          <a:lstStyle/>
          <a:p>
            <a:pPr algn="ctr">
              <a:lnSpc>
                <a:spcPct val="80000"/>
              </a:lnSpc>
            </a:pPr>
            <a:r>
              <a:rPr lang="en-US" sz="5400" dirty="0">
                <a:solidFill>
                  <a:schemeClr val="bg1"/>
                </a:solidFill>
              </a:rPr>
              <a:t>“THIS FRIEND OF HIS HAD FIRST ARRIVED ON THE </a:t>
            </a:r>
            <a:br>
              <a:rPr lang="en-US" sz="5400" dirty="0">
                <a:solidFill>
                  <a:schemeClr val="bg1"/>
                </a:solidFill>
              </a:rPr>
            </a:br>
            <a:r>
              <a:rPr lang="en-US" sz="5400" b="1" dirty="0">
                <a:solidFill>
                  <a:schemeClr val="bg1"/>
                </a:solidFill>
              </a:rPr>
              <a:t>PLANET SOME FIFTEEN EARTH YEARS PREVIOUSLY, AND HE HAD WORKED HARD TO BLEND HIMSELF INTO”</a:t>
            </a:r>
          </a:p>
        </p:txBody>
      </p:sp>
      <p:sp>
        <p:nvSpPr>
          <p:cNvPr id="6" name="Rectangle 5">
            <a:extLst>
              <a:ext uri="{FF2B5EF4-FFF2-40B4-BE49-F238E27FC236}">
                <a16:creationId xmlns:a16="http://schemas.microsoft.com/office/drawing/2014/main" id="{94D712BF-9BF1-40D0-9723-DCCB4DC86687}"/>
              </a:ext>
            </a:extLst>
          </p:cNvPr>
          <p:cNvSpPr/>
          <p:nvPr/>
        </p:nvSpPr>
        <p:spPr>
          <a:xfrm>
            <a:off x="13674657" y="11210942"/>
            <a:ext cx="1911486" cy="2389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chemeClr val="bg1"/>
              </a:solidFill>
            </a:endParaRPr>
          </a:p>
        </p:txBody>
      </p:sp>
      <p:grpSp>
        <p:nvGrpSpPr>
          <p:cNvPr id="7" name="Group 6">
            <a:extLst>
              <a:ext uri="{FF2B5EF4-FFF2-40B4-BE49-F238E27FC236}">
                <a16:creationId xmlns:a16="http://schemas.microsoft.com/office/drawing/2014/main" id="{A9ECA254-2B38-471E-88A9-01470CE3B0F4}"/>
              </a:ext>
            </a:extLst>
          </p:cNvPr>
          <p:cNvGrpSpPr/>
          <p:nvPr/>
        </p:nvGrpSpPr>
        <p:grpSpPr>
          <a:xfrm>
            <a:off x="13288155" y="1098649"/>
            <a:ext cx="2684490" cy="525321"/>
            <a:chOff x="1296153" y="8434415"/>
            <a:chExt cx="6501414" cy="1272244"/>
          </a:xfrm>
          <a:solidFill>
            <a:schemeClr val="accent4"/>
          </a:solidFill>
        </p:grpSpPr>
        <p:sp>
          <p:nvSpPr>
            <p:cNvPr id="8" name="Freeform: Shape 7">
              <a:extLst>
                <a:ext uri="{FF2B5EF4-FFF2-40B4-BE49-F238E27FC236}">
                  <a16:creationId xmlns:a16="http://schemas.microsoft.com/office/drawing/2014/main" id="{8C22F569-60FD-41B0-8774-A238CBC1B516}"/>
                </a:ext>
              </a:extLst>
            </p:cNvPr>
            <p:cNvSpPr/>
            <p:nvPr/>
          </p:nvSpPr>
          <p:spPr>
            <a:xfrm>
              <a:off x="1296153" y="8434415"/>
              <a:ext cx="2116797" cy="1272244"/>
            </a:xfrm>
            <a:custGeom>
              <a:avLst/>
              <a:gdLst>
                <a:gd name="connsiteX0" fmla="*/ 1507635 w 2116797"/>
                <a:gd name="connsiteY0" fmla="*/ 201110 h 1272244"/>
                <a:gd name="connsiteX1" fmla="*/ 1344416 w 2116797"/>
                <a:gd name="connsiteY1" fmla="*/ 242644 h 1272244"/>
                <a:gd name="connsiteX2" fmla="*/ 1230015 w 2116797"/>
                <a:gd name="connsiteY2" fmla="*/ 358502 h 1272244"/>
                <a:gd name="connsiteX3" fmla="*/ 1188481 w 2116797"/>
                <a:gd name="connsiteY3" fmla="*/ 527551 h 1272244"/>
                <a:gd name="connsiteX4" fmla="*/ 1230015 w 2116797"/>
                <a:gd name="connsiteY4" fmla="*/ 696601 h 1272244"/>
                <a:gd name="connsiteX5" fmla="*/ 1344416 w 2116797"/>
                <a:gd name="connsiteY5" fmla="*/ 812458 h 1272244"/>
                <a:gd name="connsiteX6" fmla="*/ 1507635 w 2116797"/>
                <a:gd name="connsiteY6" fmla="*/ 853992 h 1272244"/>
                <a:gd name="connsiteX7" fmla="*/ 1670856 w 2116797"/>
                <a:gd name="connsiteY7" fmla="*/ 812458 h 1272244"/>
                <a:gd name="connsiteX8" fmla="*/ 1785255 w 2116797"/>
                <a:gd name="connsiteY8" fmla="*/ 696601 h 1272244"/>
                <a:gd name="connsiteX9" fmla="*/ 1826791 w 2116797"/>
                <a:gd name="connsiteY9" fmla="*/ 527551 h 1272244"/>
                <a:gd name="connsiteX10" fmla="*/ 1785255 w 2116797"/>
                <a:gd name="connsiteY10" fmla="*/ 358502 h 1272244"/>
                <a:gd name="connsiteX11" fmla="*/ 1670856 w 2116797"/>
                <a:gd name="connsiteY11" fmla="*/ 242644 h 1272244"/>
                <a:gd name="connsiteX12" fmla="*/ 1507635 w 2116797"/>
                <a:gd name="connsiteY12" fmla="*/ 201110 h 1272244"/>
                <a:gd name="connsiteX13" fmla="*/ 1507635 w 2116797"/>
                <a:gd name="connsiteY13" fmla="*/ 0 h 1272244"/>
                <a:gd name="connsiteX14" fmla="*/ 1793271 w 2116797"/>
                <a:gd name="connsiteY14" fmla="*/ 68494 h 1272244"/>
                <a:gd name="connsiteX15" fmla="*/ 1992925 w 2116797"/>
                <a:gd name="connsiteY15" fmla="*/ 257217 h 1272244"/>
                <a:gd name="connsiteX16" fmla="*/ 2065790 w 2116797"/>
                <a:gd name="connsiteY16" fmla="*/ 527551 h 1272244"/>
                <a:gd name="connsiteX17" fmla="*/ 1965965 w 2116797"/>
                <a:gd name="connsiteY17" fmla="*/ 839419 h 1272244"/>
                <a:gd name="connsiteX18" fmla="*/ 1701461 w 2116797"/>
                <a:gd name="connsiteY18" fmla="*/ 1025957 h 1272244"/>
                <a:gd name="connsiteX19" fmla="*/ 1772141 w 2116797"/>
                <a:gd name="connsiteY19" fmla="*/ 1080606 h 1272244"/>
                <a:gd name="connsiteX20" fmla="*/ 1845736 w 2116797"/>
                <a:gd name="connsiteY20" fmla="*/ 1097365 h 1272244"/>
                <a:gd name="connsiteX21" fmla="*/ 2011870 w 2116797"/>
                <a:gd name="connsiteY21" fmla="*/ 1021585 h 1272244"/>
                <a:gd name="connsiteX22" fmla="*/ 2116797 w 2116797"/>
                <a:gd name="connsiteY22" fmla="*/ 1146914 h 1272244"/>
                <a:gd name="connsiteX23" fmla="*/ 1996568 w 2116797"/>
                <a:gd name="connsiteY23" fmla="*/ 1240183 h 1272244"/>
                <a:gd name="connsiteX24" fmla="*/ 1841363 w 2116797"/>
                <a:gd name="connsiteY24" fmla="*/ 1272244 h 1272244"/>
                <a:gd name="connsiteX25" fmla="*/ 1635880 w 2116797"/>
                <a:gd name="connsiteY25" fmla="*/ 1223424 h 1272244"/>
                <a:gd name="connsiteX26" fmla="*/ 1426025 w 2116797"/>
                <a:gd name="connsiteY26" fmla="*/ 1050731 h 1272244"/>
                <a:gd name="connsiteX27" fmla="*/ 1179008 w 2116797"/>
                <a:gd name="connsiteY27" fmla="*/ 961834 h 1272244"/>
                <a:gd name="connsiteX28" fmla="*/ 1009959 w 2116797"/>
                <a:gd name="connsiteY28" fmla="*/ 777483 h 1272244"/>
                <a:gd name="connsiteX29" fmla="*/ 949480 w 2116797"/>
                <a:gd name="connsiteY29" fmla="*/ 527551 h 1272244"/>
                <a:gd name="connsiteX30" fmla="*/ 1021618 w 2116797"/>
                <a:gd name="connsiteY30" fmla="*/ 257217 h 1272244"/>
                <a:gd name="connsiteX31" fmla="*/ 1221272 w 2116797"/>
                <a:gd name="connsiteY31" fmla="*/ 68494 h 1272244"/>
                <a:gd name="connsiteX32" fmla="*/ 1507635 w 2116797"/>
                <a:gd name="connsiteY32" fmla="*/ 0 h 1272244"/>
                <a:gd name="connsiteX33" fmla="*/ 450314 w 2116797"/>
                <a:gd name="connsiteY33" fmla="*/ 0 h 1272244"/>
                <a:gd name="connsiteX34" fmla="*/ 641223 w 2116797"/>
                <a:gd name="connsiteY34" fmla="*/ 23317 h 1272244"/>
                <a:gd name="connsiteX35" fmla="*/ 804442 w 2116797"/>
                <a:gd name="connsiteY35" fmla="*/ 90354 h 1272244"/>
                <a:gd name="connsiteX36" fmla="*/ 731577 w 2116797"/>
                <a:gd name="connsiteY36" fmla="*/ 269605 h 1272244"/>
                <a:gd name="connsiteX37" fmla="*/ 448855 w 2116797"/>
                <a:gd name="connsiteY37" fmla="*/ 189452 h 1272244"/>
                <a:gd name="connsiteX38" fmla="*/ 302395 w 2116797"/>
                <a:gd name="connsiteY38" fmla="*/ 221513 h 1272244"/>
                <a:gd name="connsiteX39" fmla="*/ 255031 w 2116797"/>
                <a:gd name="connsiteY39" fmla="*/ 306038 h 1272244"/>
                <a:gd name="connsiteX40" fmla="*/ 309681 w 2116797"/>
                <a:gd name="connsiteY40" fmla="*/ 384005 h 1272244"/>
                <a:gd name="connsiteX41" fmla="*/ 476545 w 2116797"/>
                <a:gd name="connsiteY41" fmla="*/ 434283 h 1272244"/>
                <a:gd name="connsiteX42" fmla="*/ 667454 w 2116797"/>
                <a:gd name="connsiteY42" fmla="*/ 489661 h 1272244"/>
                <a:gd name="connsiteX43" fmla="*/ 794971 w 2116797"/>
                <a:gd name="connsiteY43" fmla="*/ 577100 h 1272244"/>
                <a:gd name="connsiteX44" fmla="*/ 848164 w 2116797"/>
                <a:gd name="connsiteY44" fmla="*/ 738863 h 1272244"/>
                <a:gd name="connsiteX45" fmla="*/ 799342 w 2116797"/>
                <a:gd name="connsiteY45" fmla="*/ 898441 h 1272244"/>
                <a:gd name="connsiteX46" fmla="*/ 652882 w 2116797"/>
                <a:gd name="connsiteY46" fmla="*/ 1012841 h 1272244"/>
                <a:gd name="connsiteX47" fmla="*/ 415338 w 2116797"/>
                <a:gd name="connsiteY47" fmla="*/ 1055103 h 1272244"/>
                <a:gd name="connsiteX48" fmla="*/ 181436 w 2116797"/>
                <a:gd name="connsiteY48" fmla="*/ 1022313 h 1272244"/>
                <a:gd name="connsiteX49" fmla="*/ 0 w 2116797"/>
                <a:gd name="connsiteY49" fmla="*/ 937059 h 1272244"/>
                <a:gd name="connsiteX50" fmla="*/ 80153 w 2116797"/>
                <a:gd name="connsiteY50" fmla="*/ 759266 h 1272244"/>
                <a:gd name="connsiteX51" fmla="*/ 236086 w 2116797"/>
                <a:gd name="connsiteY51" fmla="*/ 836504 h 1272244"/>
                <a:gd name="connsiteX52" fmla="*/ 416794 w 2116797"/>
                <a:gd name="connsiteY52" fmla="*/ 865651 h 1272244"/>
                <a:gd name="connsiteX53" fmla="*/ 565441 w 2116797"/>
                <a:gd name="connsiteY53" fmla="*/ 835775 h 1272244"/>
                <a:gd name="connsiteX54" fmla="*/ 613533 w 2116797"/>
                <a:gd name="connsiteY54" fmla="*/ 756351 h 1272244"/>
                <a:gd name="connsiteX55" fmla="*/ 585115 w 2116797"/>
                <a:gd name="connsiteY55" fmla="*/ 695872 h 1272244"/>
                <a:gd name="connsiteX56" fmla="*/ 512250 w 2116797"/>
                <a:gd name="connsiteY56" fmla="*/ 657253 h 1272244"/>
                <a:gd name="connsiteX57" fmla="*/ 392021 w 2116797"/>
                <a:gd name="connsiteY57" fmla="*/ 625192 h 1272244"/>
                <a:gd name="connsiteX58" fmla="*/ 201110 w 2116797"/>
                <a:gd name="connsiteY58" fmla="*/ 569814 h 1272244"/>
                <a:gd name="connsiteX59" fmla="*/ 73595 w 2116797"/>
                <a:gd name="connsiteY59" fmla="*/ 480917 h 1272244"/>
                <a:gd name="connsiteX60" fmla="*/ 20402 w 2116797"/>
                <a:gd name="connsiteY60" fmla="*/ 317697 h 1272244"/>
                <a:gd name="connsiteX61" fmla="*/ 68495 w 2116797"/>
                <a:gd name="connsiteY61" fmla="*/ 156662 h 1272244"/>
                <a:gd name="connsiteX62" fmla="*/ 213498 w 2116797"/>
                <a:gd name="connsiteY62" fmla="*/ 42262 h 1272244"/>
                <a:gd name="connsiteX63" fmla="*/ 450314 w 2116797"/>
                <a:gd name="connsiteY63" fmla="*/ 0 h 127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116797" h="1272244">
                  <a:moveTo>
                    <a:pt x="1507635" y="201110"/>
                  </a:moveTo>
                  <a:cubicBezTo>
                    <a:pt x="1447400" y="201110"/>
                    <a:pt x="1392993" y="214955"/>
                    <a:pt x="1344416" y="242644"/>
                  </a:cubicBezTo>
                  <a:cubicBezTo>
                    <a:pt x="1295838" y="270333"/>
                    <a:pt x="1257705" y="308953"/>
                    <a:pt x="1230015" y="358502"/>
                  </a:cubicBezTo>
                  <a:cubicBezTo>
                    <a:pt x="1202327" y="408051"/>
                    <a:pt x="1188481" y="464401"/>
                    <a:pt x="1188481" y="527551"/>
                  </a:cubicBezTo>
                  <a:cubicBezTo>
                    <a:pt x="1188481" y="590702"/>
                    <a:pt x="1202327" y="647052"/>
                    <a:pt x="1230015" y="696601"/>
                  </a:cubicBezTo>
                  <a:cubicBezTo>
                    <a:pt x="1257705" y="746150"/>
                    <a:pt x="1295838" y="784769"/>
                    <a:pt x="1344416" y="812458"/>
                  </a:cubicBezTo>
                  <a:cubicBezTo>
                    <a:pt x="1392993" y="840147"/>
                    <a:pt x="1447400" y="853992"/>
                    <a:pt x="1507635" y="853992"/>
                  </a:cubicBezTo>
                  <a:cubicBezTo>
                    <a:pt x="1567872" y="853992"/>
                    <a:pt x="1622279" y="840147"/>
                    <a:pt x="1670856" y="812458"/>
                  </a:cubicBezTo>
                  <a:cubicBezTo>
                    <a:pt x="1719434" y="784769"/>
                    <a:pt x="1757567" y="746150"/>
                    <a:pt x="1785255" y="696601"/>
                  </a:cubicBezTo>
                  <a:cubicBezTo>
                    <a:pt x="1812945" y="647052"/>
                    <a:pt x="1826791" y="590702"/>
                    <a:pt x="1826791" y="527551"/>
                  </a:cubicBezTo>
                  <a:cubicBezTo>
                    <a:pt x="1826791" y="464401"/>
                    <a:pt x="1812945" y="408051"/>
                    <a:pt x="1785255" y="358502"/>
                  </a:cubicBezTo>
                  <a:cubicBezTo>
                    <a:pt x="1757567" y="308953"/>
                    <a:pt x="1719434" y="270333"/>
                    <a:pt x="1670856" y="242644"/>
                  </a:cubicBezTo>
                  <a:cubicBezTo>
                    <a:pt x="1622279" y="214955"/>
                    <a:pt x="1567872" y="201110"/>
                    <a:pt x="1507635" y="201110"/>
                  </a:cubicBezTo>
                  <a:close/>
                  <a:moveTo>
                    <a:pt x="1507635" y="0"/>
                  </a:moveTo>
                  <a:cubicBezTo>
                    <a:pt x="1613534" y="0"/>
                    <a:pt x="1708747" y="22831"/>
                    <a:pt x="1793271" y="68494"/>
                  </a:cubicBezTo>
                  <a:cubicBezTo>
                    <a:pt x="1877796" y="114157"/>
                    <a:pt x="1944348" y="177065"/>
                    <a:pt x="1992925" y="257217"/>
                  </a:cubicBezTo>
                  <a:cubicBezTo>
                    <a:pt x="2041502" y="337370"/>
                    <a:pt x="2065790" y="427482"/>
                    <a:pt x="2065790" y="527551"/>
                  </a:cubicBezTo>
                  <a:cubicBezTo>
                    <a:pt x="2065790" y="646080"/>
                    <a:pt x="2032515" y="750036"/>
                    <a:pt x="1965965" y="839419"/>
                  </a:cubicBezTo>
                  <a:cubicBezTo>
                    <a:pt x="1899413" y="928801"/>
                    <a:pt x="1811246" y="990981"/>
                    <a:pt x="1701461" y="1025957"/>
                  </a:cubicBezTo>
                  <a:cubicBezTo>
                    <a:pt x="1725749" y="1051217"/>
                    <a:pt x="1749308" y="1069433"/>
                    <a:pt x="1772141" y="1080606"/>
                  </a:cubicBezTo>
                  <a:cubicBezTo>
                    <a:pt x="1794972" y="1091779"/>
                    <a:pt x="1819503" y="1097365"/>
                    <a:pt x="1845736" y="1097365"/>
                  </a:cubicBezTo>
                  <a:cubicBezTo>
                    <a:pt x="1908886" y="1097365"/>
                    <a:pt x="1964264" y="1072105"/>
                    <a:pt x="2011870" y="1021585"/>
                  </a:cubicBezTo>
                  <a:lnTo>
                    <a:pt x="2116797" y="1146914"/>
                  </a:lnTo>
                  <a:cubicBezTo>
                    <a:pt x="2083765" y="1187719"/>
                    <a:pt x="2043689" y="1218809"/>
                    <a:pt x="1996568" y="1240183"/>
                  </a:cubicBezTo>
                  <a:cubicBezTo>
                    <a:pt x="1949447" y="1261557"/>
                    <a:pt x="1897713" y="1272244"/>
                    <a:pt x="1841363" y="1272244"/>
                  </a:cubicBezTo>
                  <a:cubicBezTo>
                    <a:pt x="1765582" y="1272244"/>
                    <a:pt x="1697089" y="1255971"/>
                    <a:pt x="1635880" y="1223424"/>
                  </a:cubicBezTo>
                  <a:cubicBezTo>
                    <a:pt x="1574672" y="1190877"/>
                    <a:pt x="1504720" y="1133313"/>
                    <a:pt x="1426025" y="1050731"/>
                  </a:cubicBezTo>
                  <a:cubicBezTo>
                    <a:pt x="1333729" y="1039072"/>
                    <a:pt x="1251390" y="1009440"/>
                    <a:pt x="1179008" y="961834"/>
                  </a:cubicBezTo>
                  <a:cubicBezTo>
                    <a:pt x="1106629" y="914228"/>
                    <a:pt x="1050279" y="852778"/>
                    <a:pt x="1009959" y="777483"/>
                  </a:cubicBezTo>
                  <a:cubicBezTo>
                    <a:pt x="969639" y="702187"/>
                    <a:pt x="949480" y="618877"/>
                    <a:pt x="949480" y="527551"/>
                  </a:cubicBezTo>
                  <a:cubicBezTo>
                    <a:pt x="949480" y="427482"/>
                    <a:pt x="973525" y="337370"/>
                    <a:pt x="1021618" y="257217"/>
                  </a:cubicBezTo>
                  <a:cubicBezTo>
                    <a:pt x="1069710" y="177065"/>
                    <a:pt x="1136261" y="114157"/>
                    <a:pt x="1221272" y="68494"/>
                  </a:cubicBezTo>
                  <a:cubicBezTo>
                    <a:pt x="1306282" y="22831"/>
                    <a:pt x="1401736" y="0"/>
                    <a:pt x="1507635" y="0"/>
                  </a:cubicBezTo>
                  <a:close/>
                  <a:moveTo>
                    <a:pt x="450314" y="0"/>
                  </a:moveTo>
                  <a:cubicBezTo>
                    <a:pt x="515407" y="0"/>
                    <a:pt x="579044" y="7772"/>
                    <a:pt x="641223" y="23317"/>
                  </a:cubicBezTo>
                  <a:cubicBezTo>
                    <a:pt x="703402" y="38862"/>
                    <a:pt x="757809" y="61207"/>
                    <a:pt x="804442" y="90354"/>
                  </a:cubicBezTo>
                  <a:lnTo>
                    <a:pt x="731577" y="269605"/>
                  </a:lnTo>
                  <a:cubicBezTo>
                    <a:pt x="637337" y="216169"/>
                    <a:pt x="543097" y="189452"/>
                    <a:pt x="448855" y="189452"/>
                  </a:cubicBezTo>
                  <a:cubicBezTo>
                    <a:pt x="382791" y="189452"/>
                    <a:pt x="333971" y="200139"/>
                    <a:pt x="302395" y="221513"/>
                  </a:cubicBezTo>
                  <a:cubicBezTo>
                    <a:pt x="270819" y="242887"/>
                    <a:pt x="255031" y="271062"/>
                    <a:pt x="255031" y="306038"/>
                  </a:cubicBezTo>
                  <a:cubicBezTo>
                    <a:pt x="255031" y="341014"/>
                    <a:pt x="273248" y="367003"/>
                    <a:pt x="309681" y="384005"/>
                  </a:cubicBezTo>
                  <a:cubicBezTo>
                    <a:pt x="346114" y="401007"/>
                    <a:pt x="401736" y="417766"/>
                    <a:pt x="476545" y="434283"/>
                  </a:cubicBezTo>
                  <a:cubicBezTo>
                    <a:pt x="554269" y="452742"/>
                    <a:pt x="617906" y="471201"/>
                    <a:pt x="667454" y="489661"/>
                  </a:cubicBezTo>
                  <a:cubicBezTo>
                    <a:pt x="717003" y="508120"/>
                    <a:pt x="759509" y="537267"/>
                    <a:pt x="794971" y="577100"/>
                  </a:cubicBezTo>
                  <a:cubicBezTo>
                    <a:pt x="830433" y="616934"/>
                    <a:pt x="848164" y="670855"/>
                    <a:pt x="848164" y="738863"/>
                  </a:cubicBezTo>
                  <a:cubicBezTo>
                    <a:pt x="848164" y="797156"/>
                    <a:pt x="831889" y="850349"/>
                    <a:pt x="799342" y="898441"/>
                  </a:cubicBezTo>
                  <a:cubicBezTo>
                    <a:pt x="766796" y="946532"/>
                    <a:pt x="717976" y="984665"/>
                    <a:pt x="652882" y="1012841"/>
                  </a:cubicBezTo>
                  <a:cubicBezTo>
                    <a:pt x="587787" y="1041015"/>
                    <a:pt x="508606" y="1055103"/>
                    <a:pt x="415338" y="1055103"/>
                  </a:cubicBezTo>
                  <a:cubicBezTo>
                    <a:pt x="334699" y="1055103"/>
                    <a:pt x="256731" y="1044173"/>
                    <a:pt x="181436" y="1022313"/>
                  </a:cubicBezTo>
                  <a:cubicBezTo>
                    <a:pt x="106142" y="1000453"/>
                    <a:pt x="45662" y="972035"/>
                    <a:pt x="0" y="937059"/>
                  </a:cubicBezTo>
                  <a:lnTo>
                    <a:pt x="80153" y="759266"/>
                  </a:lnTo>
                  <a:cubicBezTo>
                    <a:pt x="123873" y="791327"/>
                    <a:pt x="175851" y="817073"/>
                    <a:pt x="236086" y="836504"/>
                  </a:cubicBezTo>
                  <a:cubicBezTo>
                    <a:pt x="296323" y="855935"/>
                    <a:pt x="356559" y="865651"/>
                    <a:pt x="416794" y="865651"/>
                  </a:cubicBezTo>
                  <a:cubicBezTo>
                    <a:pt x="483831" y="865651"/>
                    <a:pt x="533380" y="855692"/>
                    <a:pt x="565441" y="835775"/>
                  </a:cubicBezTo>
                  <a:cubicBezTo>
                    <a:pt x="597504" y="815859"/>
                    <a:pt x="613533" y="789384"/>
                    <a:pt x="613533" y="756351"/>
                  </a:cubicBezTo>
                  <a:cubicBezTo>
                    <a:pt x="613533" y="732063"/>
                    <a:pt x="604062" y="711903"/>
                    <a:pt x="585115" y="695872"/>
                  </a:cubicBezTo>
                  <a:cubicBezTo>
                    <a:pt x="566171" y="679842"/>
                    <a:pt x="541882" y="666969"/>
                    <a:pt x="512250" y="657253"/>
                  </a:cubicBezTo>
                  <a:cubicBezTo>
                    <a:pt x="482618" y="647538"/>
                    <a:pt x="442540" y="636851"/>
                    <a:pt x="392021" y="625192"/>
                  </a:cubicBezTo>
                  <a:cubicBezTo>
                    <a:pt x="314297" y="606733"/>
                    <a:pt x="250660" y="588273"/>
                    <a:pt x="201110" y="569814"/>
                  </a:cubicBezTo>
                  <a:cubicBezTo>
                    <a:pt x="151562" y="551354"/>
                    <a:pt x="109056" y="521722"/>
                    <a:pt x="73595" y="480917"/>
                  </a:cubicBezTo>
                  <a:cubicBezTo>
                    <a:pt x="38133" y="440112"/>
                    <a:pt x="20402" y="385705"/>
                    <a:pt x="20402" y="317697"/>
                  </a:cubicBezTo>
                  <a:cubicBezTo>
                    <a:pt x="20402" y="258432"/>
                    <a:pt x="36432" y="204754"/>
                    <a:pt x="68495" y="156662"/>
                  </a:cubicBezTo>
                  <a:cubicBezTo>
                    <a:pt x="100555" y="108570"/>
                    <a:pt x="148890" y="70437"/>
                    <a:pt x="213498" y="42262"/>
                  </a:cubicBezTo>
                  <a:cubicBezTo>
                    <a:pt x="278106" y="14087"/>
                    <a:pt x="357045" y="0"/>
                    <a:pt x="45031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D67D0029-808A-43DD-A49E-E32F10B5A9C4}"/>
                </a:ext>
              </a:extLst>
            </p:cNvPr>
            <p:cNvSpPr/>
            <p:nvPr/>
          </p:nvSpPr>
          <p:spPr>
            <a:xfrm>
              <a:off x="3665203" y="8434415"/>
              <a:ext cx="4132364" cy="1037616"/>
            </a:xfrm>
            <a:custGeom>
              <a:avLst/>
              <a:gdLst>
                <a:gd name="connsiteX0" fmla="*/ 1597009 w 4132364"/>
                <a:gd name="connsiteY0" fmla="*/ 231715 h 1037616"/>
                <a:gd name="connsiteX1" fmla="*/ 1435246 w 4132364"/>
                <a:gd name="connsiteY1" fmla="*/ 622278 h 1037616"/>
                <a:gd name="connsiteX2" fmla="*/ 1758773 w 4132364"/>
                <a:gd name="connsiteY2" fmla="*/ 622278 h 1037616"/>
                <a:gd name="connsiteX3" fmla="*/ 2511781 w 4132364"/>
                <a:gd name="connsiteY3" fmla="*/ 192367 h 1037616"/>
                <a:gd name="connsiteX4" fmla="*/ 2511781 w 4132364"/>
                <a:gd name="connsiteY4" fmla="*/ 547955 h 1037616"/>
                <a:gd name="connsiteX5" fmla="*/ 2704148 w 4132364"/>
                <a:gd name="connsiteY5" fmla="*/ 547955 h 1037616"/>
                <a:gd name="connsiteX6" fmla="*/ 2865911 w 4132364"/>
                <a:gd name="connsiteY6" fmla="*/ 501320 h 1037616"/>
                <a:gd name="connsiteX7" fmla="*/ 2921289 w 4132364"/>
                <a:gd name="connsiteY7" fmla="*/ 370161 h 1037616"/>
                <a:gd name="connsiteX8" fmla="*/ 2865911 w 4132364"/>
                <a:gd name="connsiteY8" fmla="*/ 238273 h 1037616"/>
                <a:gd name="connsiteX9" fmla="*/ 2704148 w 4132364"/>
                <a:gd name="connsiteY9" fmla="*/ 192367 h 1037616"/>
                <a:gd name="connsiteX10" fmla="*/ 3342494 w 4132364"/>
                <a:gd name="connsiteY10" fmla="*/ 0 h 1037616"/>
                <a:gd name="connsiteX11" fmla="*/ 4113419 w 4132364"/>
                <a:gd name="connsiteY11" fmla="*/ 0 h 1037616"/>
                <a:gd name="connsiteX12" fmla="*/ 4113419 w 4132364"/>
                <a:gd name="connsiteY12" fmla="*/ 189453 h 1037616"/>
                <a:gd name="connsiteX13" fmla="*/ 3577124 w 4132364"/>
                <a:gd name="connsiteY13" fmla="*/ 189453 h 1037616"/>
                <a:gd name="connsiteX14" fmla="*/ 3577124 w 4132364"/>
                <a:gd name="connsiteY14" fmla="*/ 410966 h 1037616"/>
                <a:gd name="connsiteX15" fmla="*/ 4050754 w 4132364"/>
                <a:gd name="connsiteY15" fmla="*/ 410966 h 1037616"/>
                <a:gd name="connsiteX16" fmla="*/ 4050754 w 4132364"/>
                <a:gd name="connsiteY16" fmla="*/ 594589 h 1037616"/>
                <a:gd name="connsiteX17" fmla="*/ 3577124 w 4132364"/>
                <a:gd name="connsiteY17" fmla="*/ 594589 h 1037616"/>
                <a:gd name="connsiteX18" fmla="*/ 3577124 w 4132364"/>
                <a:gd name="connsiteY18" fmla="*/ 830676 h 1037616"/>
                <a:gd name="connsiteX19" fmla="*/ 4132364 w 4132364"/>
                <a:gd name="connsiteY19" fmla="*/ 830676 h 1037616"/>
                <a:gd name="connsiteX20" fmla="*/ 4132364 w 4132364"/>
                <a:gd name="connsiteY20" fmla="*/ 1020128 h 1037616"/>
                <a:gd name="connsiteX21" fmla="*/ 3342494 w 4132364"/>
                <a:gd name="connsiteY21" fmla="*/ 1020128 h 1037616"/>
                <a:gd name="connsiteX22" fmla="*/ 2275694 w 4132364"/>
                <a:gd name="connsiteY22" fmla="*/ 0 h 1037616"/>
                <a:gd name="connsiteX23" fmla="*/ 2717263 w 4132364"/>
                <a:gd name="connsiteY23" fmla="*/ 0 h 1037616"/>
                <a:gd name="connsiteX24" fmla="*/ 2952622 w 4132364"/>
                <a:gd name="connsiteY24" fmla="*/ 45178 h 1037616"/>
                <a:gd name="connsiteX25" fmla="*/ 3106370 w 4132364"/>
                <a:gd name="connsiteY25" fmla="*/ 173422 h 1037616"/>
                <a:gd name="connsiteX26" fmla="*/ 3160290 w 4132364"/>
                <a:gd name="connsiteY26" fmla="*/ 370161 h 1037616"/>
                <a:gd name="connsiteX27" fmla="*/ 3105641 w 4132364"/>
                <a:gd name="connsiteY27" fmla="*/ 566171 h 1037616"/>
                <a:gd name="connsiteX28" fmla="*/ 2950436 w 4132364"/>
                <a:gd name="connsiteY28" fmla="*/ 692230 h 1037616"/>
                <a:gd name="connsiteX29" fmla="*/ 3179236 w 4132364"/>
                <a:gd name="connsiteY29" fmla="*/ 1020128 h 1037616"/>
                <a:gd name="connsiteX30" fmla="*/ 2925661 w 4132364"/>
                <a:gd name="connsiteY30" fmla="*/ 1020128 h 1037616"/>
                <a:gd name="connsiteX31" fmla="*/ 2728922 w 4132364"/>
                <a:gd name="connsiteY31" fmla="*/ 735950 h 1037616"/>
                <a:gd name="connsiteX32" fmla="*/ 2717263 w 4132364"/>
                <a:gd name="connsiteY32" fmla="*/ 735950 h 1037616"/>
                <a:gd name="connsiteX33" fmla="*/ 2511781 w 4132364"/>
                <a:gd name="connsiteY33" fmla="*/ 735950 h 1037616"/>
                <a:gd name="connsiteX34" fmla="*/ 2511781 w 4132364"/>
                <a:gd name="connsiteY34" fmla="*/ 1020128 h 1037616"/>
                <a:gd name="connsiteX35" fmla="*/ 2275694 w 4132364"/>
                <a:gd name="connsiteY35" fmla="*/ 1020128 h 1037616"/>
                <a:gd name="connsiteX36" fmla="*/ 1481880 w 4132364"/>
                <a:gd name="connsiteY36" fmla="*/ 0 h 1037616"/>
                <a:gd name="connsiteX37" fmla="*/ 1715052 w 4132364"/>
                <a:gd name="connsiteY37" fmla="*/ 0 h 1037616"/>
                <a:gd name="connsiteX38" fmla="*/ 2171195 w 4132364"/>
                <a:gd name="connsiteY38" fmla="*/ 1020128 h 1037616"/>
                <a:gd name="connsiteX39" fmla="*/ 1923450 w 4132364"/>
                <a:gd name="connsiteY39" fmla="*/ 1020128 h 1037616"/>
                <a:gd name="connsiteX40" fmla="*/ 1833096 w 4132364"/>
                <a:gd name="connsiteY40" fmla="*/ 801529 h 1037616"/>
                <a:gd name="connsiteX41" fmla="*/ 1359465 w 4132364"/>
                <a:gd name="connsiteY41" fmla="*/ 801529 h 1037616"/>
                <a:gd name="connsiteX42" fmla="*/ 1269111 w 4132364"/>
                <a:gd name="connsiteY42" fmla="*/ 1020128 h 1037616"/>
                <a:gd name="connsiteX43" fmla="*/ 1027195 w 4132364"/>
                <a:gd name="connsiteY43" fmla="*/ 1020128 h 1037616"/>
                <a:gd name="connsiteX44" fmla="*/ 0 w 4132364"/>
                <a:gd name="connsiteY44" fmla="*/ 0 h 1037616"/>
                <a:gd name="connsiteX45" fmla="*/ 236087 w 4132364"/>
                <a:gd name="connsiteY45" fmla="*/ 0 h 1037616"/>
                <a:gd name="connsiteX46" fmla="*/ 236087 w 4132364"/>
                <a:gd name="connsiteY46" fmla="*/ 562528 h 1037616"/>
                <a:gd name="connsiteX47" fmla="*/ 463429 w 4132364"/>
                <a:gd name="connsiteY47" fmla="*/ 836505 h 1037616"/>
                <a:gd name="connsiteX48" fmla="*/ 632479 w 4132364"/>
                <a:gd name="connsiteY48" fmla="*/ 770197 h 1037616"/>
                <a:gd name="connsiteX49" fmla="*/ 690772 w 4132364"/>
                <a:gd name="connsiteY49" fmla="*/ 562528 h 1037616"/>
                <a:gd name="connsiteX50" fmla="*/ 690772 w 4132364"/>
                <a:gd name="connsiteY50" fmla="*/ 0 h 1037616"/>
                <a:gd name="connsiteX51" fmla="*/ 923944 w 4132364"/>
                <a:gd name="connsiteY51" fmla="*/ 0 h 1037616"/>
                <a:gd name="connsiteX52" fmla="*/ 923944 w 4132364"/>
                <a:gd name="connsiteY52" fmla="*/ 571272 h 1037616"/>
                <a:gd name="connsiteX53" fmla="*/ 802257 w 4132364"/>
                <a:gd name="connsiteY53" fmla="*/ 916658 h 1037616"/>
                <a:gd name="connsiteX54" fmla="*/ 461972 w 4132364"/>
                <a:gd name="connsiteY54" fmla="*/ 1037616 h 1037616"/>
                <a:gd name="connsiteX55" fmla="*/ 121686 w 4132364"/>
                <a:gd name="connsiteY55" fmla="*/ 916658 h 1037616"/>
                <a:gd name="connsiteX56" fmla="*/ 0 w 4132364"/>
                <a:gd name="connsiteY56" fmla="*/ 571272 h 10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132364" h="1037616">
                  <a:moveTo>
                    <a:pt x="1597009" y="231715"/>
                  </a:moveTo>
                  <a:lnTo>
                    <a:pt x="1435246" y="622278"/>
                  </a:lnTo>
                  <a:lnTo>
                    <a:pt x="1758773" y="622278"/>
                  </a:lnTo>
                  <a:close/>
                  <a:moveTo>
                    <a:pt x="2511781" y="192367"/>
                  </a:moveTo>
                  <a:lnTo>
                    <a:pt x="2511781" y="547955"/>
                  </a:lnTo>
                  <a:lnTo>
                    <a:pt x="2704148" y="547955"/>
                  </a:lnTo>
                  <a:cubicBezTo>
                    <a:pt x="2775071" y="547955"/>
                    <a:pt x="2828992" y="532410"/>
                    <a:pt x="2865911" y="501320"/>
                  </a:cubicBezTo>
                  <a:cubicBezTo>
                    <a:pt x="2902830" y="470231"/>
                    <a:pt x="2921289" y="426511"/>
                    <a:pt x="2921289" y="370161"/>
                  </a:cubicBezTo>
                  <a:cubicBezTo>
                    <a:pt x="2921289" y="312840"/>
                    <a:pt x="2902830" y="268877"/>
                    <a:pt x="2865911" y="238273"/>
                  </a:cubicBezTo>
                  <a:cubicBezTo>
                    <a:pt x="2828992" y="207669"/>
                    <a:pt x="2775071" y="192367"/>
                    <a:pt x="2704148" y="192367"/>
                  </a:cubicBezTo>
                  <a:close/>
                  <a:moveTo>
                    <a:pt x="3342494" y="0"/>
                  </a:moveTo>
                  <a:lnTo>
                    <a:pt x="4113419" y="0"/>
                  </a:lnTo>
                  <a:lnTo>
                    <a:pt x="4113419" y="189453"/>
                  </a:lnTo>
                  <a:lnTo>
                    <a:pt x="3577124" y="189453"/>
                  </a:lnTo>
                  <a:lnTo>
                    <a:pt x="3577124" y="410966"/>
                  </a:lnTo>
                  <a:lnTo>
                    <a:pt x="4050754" y="410966"/>
                  </a:lnTo>
                  <a:lnTo>
                    <a:pt x="4050754" y="594589"/>
                  </a:lnTo>
                  <a:lnTo>
                    <a:pt x="3577124" y="594589"/>
                  </a:lnTo>
                  <a:lnTo>
                    <a:pt x="3577124" y="830676"/>
                  </a:lnTo>
                  <a:lnTo>
                    <a:pt x="4132364" y="830676"/>
                  </a:lnTo>
                  <a:lnTo>
                    <a:pt x="4132364" y="1020128"/>
                  </a:lnTo>
                  <a:lnTo>
                    <a:pt x="3342494" y="1020128"/>
                  </a:lnTo>
                  <a:close/>
                  <a:moveTo>
                    <a:pt x="2275694" y="0"/>
                  </a:moveTo>
                  <a:lnTo>
                    <a:pt x="2717263" y="0"/>
                  </a:lnTo>
                  <a:cubicBezTo>
                    <a:pt x="2807618" y="0"/>
                    <a:pt x="2886070" y="15059"/>
                    <a:pt x="2952622" y="45178"/>
                  </a:cubicBezTo>
                  <a:cubicBezTo>
                    <a:pt x="3019173" y="75296"/>
                    <a:pt x="3070422" y="118044"/>
                    <a:pt x="3106370" y="173422"/>
                  </a:cubicBezTo>
                  <a:cubicBezTo>
                    <a:pt x="3142316" y="228801"/>
                    <a:pt x="3160290" y="294380"/>
                    <a:pt x="3160290" y="370161"/>
                  </a:cubicBezTo>
                  <a:cubicBezTo>
                    <a:pt x="3160290" y="445942"/>
                    <a:pt x="3142074" y="511279"/>
                    <a:pt x="3105641" y="566171"/>
                  </a:cubicBezTo>
                  <a:cubicBezTo>
                    <a:pt x="3069208" y="621064"/>
                    <a:pt x="3017473" y="663083"/>
                    <a:pt x="2950436" y="692230"/>
                  </a:cubicBezTo>
                  <a:lnTo>
                    <a:pt x="3179236" y="1020128"/>
                  </a:lnTo>
                  <a:lnTo>
                    <a:pt x="2925661" y="1020128"/>
                  </a:lnTo>
                  <a:lnTo>
                    <a:pt x="2728922" y="735950"/>
                  </a:lnTo>
                  <a:lnTo>
                    <a:pt x="2717263" y="735950"/>
                  </a:lnTo>
                  <a:lnTo>
                    <a:pt x="2511781" y="735950"/>
                  </a:lnTo>
                  <a:lnTo>
                    <a:pt x="2511781" y="1020128"/>
                  </a:lnTo>
                  <a:lnTo>
                    <a:pt x="2275694" y="1020128"/>
                  </a:lnTo>
                  <a:close/>
                  <a:moveTo>
                    <a:pt x="1481880" y="0"/>
                  </a:moveTo>
                  <a:lnTo>
                    <a:pt x="1715052" y="0"/>
                  </a:lnTo>
                  <a:lnTo>
                    <a:pt x="2171195" y="1020128"/>
                  </a:lnTo>
                  <a:lnTo>
                    <a:pt x="1923450" y="1020128"/>
                  </a:lnTo>
                  <a:lnTo>
                    <a:pt x="1833096" y="801529"/>
                  </a:lnTo>
                  <a:lnTo>
                    <a:pt x="1359465" y="801529"/>
                  </a:lnTo>
                  <a:lnTo>
                    <a:pt x="1269111" y="1020128"/>
                  </a:lnTo>
                  <a:lnTo>
                    <a:pt x="1027195" y="1020128"/>
                  </a:lnTo>
                  <a:close/>
                  <a:moveTo>
                    <a:pt x="0" y="0"/>
                  </a:moveTo>
                  <a:lnTo>
                    <a:pt x="236087" y="0"/>
                  </a:lnTo>
                  <a:lnTo>
                    <a:pt x="236087" y="562528"/>
                  </a:lnTo>
                  <a:cubicBezTo>
                    <a:pt x="236087" y="745179"/>
                    <a:pt x="311868" y="836505"/>
                    <a:pt x="463429" y="836505"/>
                  </a:cubicBezTo>
                  <a:cubicBezTo>
                    <a:pt x="537267" y="836505"/>
                    <a:pt x="593617" y="814402"/>
                    <a:pt x="632479" y="770197"/>
                  </a:cubicBezTo>
                  <a:cubicBezTo>
                    <a:pt x="671341" y="725991"/>
                    <a:pt x="690772" y="656768"/>
                    <a:pt x="690772" y="562528"/>
                  </a:cubicBezTo>
                  <a:lnTo>
                    <a:pt x="690772" y="0"/>
                  </a:lnTo>
                  <a:lnTo>
                    <a:pt x="923944" y="0"/>
                  </a:lnTo>
                  <a:lnTo>
                    <a:pt x="923944" y="571272"/>
                  </a:lnTo>
                  <a:cubicBezTo>
                    <a:pt x="923944" y="720891"/>
                    <a:pt x="883382" y="836019"/>
                    <a:pt x="802257" y="916658"/>
                  </a:cubicBezTo>
                  <a:cubicBezTo>
                    <a:pt x="721133" y="997297"/>
                    <a:pt x="607705" y="1037616"/>
                    <a:pt x="461972" y="1037616"/>
                  </a:cubicBezTo>
                  <a:cubicBezTo>
                    <a:pt x="316240" y="1037616"/>
                    <a:pt x="202811" y="997297"/>
                    <a:pt x="121686" y="916658"/>
                  </a:cubicBezTo>
                  <a:cubicBezTo>
                    <a:pt x="40562" y="836019"/>
                    <a:pt x="0" y="720891"/>
                    <a:pt x="0" y="57127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Rectangle 15">
            <a:extLst>
              <a:ext uri="{FF2B5EF4-FFF2-40B4-BE49-F238E27FC236}">
                <a16:creationId xmlns:a16="http://schemas.microsoft.com/office/drawing/2014/main" id="{92713DEC-EB94-457E-8738-B52F90814ED5}"/>
              </a:ext>
            </a:extLst>
          </p:cNvPr>
          <p:cNvSpPr/>
          <p:nvPr/>
        </p:nvSpPr>
        <p:spPr>
          <a:xfrm>
            <a:off x="3902596" y="8848550"/>
            <a:ext cx="21455609" cy="1084464"/>
          </a:xfrm>
          <a:prstGeom prst="rect">
            <a:avLst/>
          </a:prstGeom>
        </p:spPr>
        <p:txBody>
          <a:bodyPr wrap="square">
            <a:spAutoFit/>
          </a:bodyPr>
          <a:lstStyle/>
          <a:p>
            <a:pPr algn="ctr">
              <a:lnSpc>
                <a:spcPct val="80000"/>
              </a:lnSpc>
            </a:pPr>
            <a:r>
              <a:rPr lang="en-US" sz="8000" dirty="0">
                <a:solidFill>
                  <a:schemeClr val="bg1"/>
                </a:solidFill>
              </a:rPr>
              <a:t>EVA </a:t>
            </a:r>
            <a:r>
              <a:rPr lang="en-US" sz="8000" b="1" dirty="0">
                <a:solidFill>
                  <a:schemeClr val="bg1"/>
                </a:solidFill>
              </a:rPr>
              <a:t>STARK</a:t>
            </a:r>
          </a:p>
        </p:txBody>
      </p:sp>
      <p:sp>
        <p:nvSpPr>
          <p:cNvPr id="18" name="Rectangle 17">
            <a:extLst>
              <a:ext uri="{FF2B5EF4-FFF2-40B4-BE49-F238E27FC236}">
                <a16:creationId xmlns:a16="http://schemas.microsoft.com/office/drawing/2014/main" id="{891F6798-65DD-411E-A265-DA802AE073FA}"/>
              </a:ext>
            </a:extLst>
          </p:cNvPr>
          <p:cNvSpPr/>
          <p:nvPr/>
        </p:nvSpPr>
        <p:spPr>
          <a:xfrm>
            <a:off x="3902595" y="9969790"/>
            <a:ext cx="21455609" cy="687624"/>
          </a:xfrm>
          <a:prstGeom prst="rect">
            <a:avLst/>
          </a:prstGeom>
        </p:spPr>
        <p:txBody>
          <a:bodyPr wrap="square">
            <a:spAutoFit/>
          </a:bodyPr>
          <a:lstStyle/>
          <a:p>
            <a:pPr algn="ctr">
              <a:lnSpc>
                <a:spcPct val="80000"/>
              </a:lnSpc>
            </a:pPr>
            <a:r>
              <a:rPr lang="en-US" sz="4800" i="1" dirty="0">
                <a:solidFill>
                  <a:schemeClr val="bg1"/>
                </a:solidFill>
              </a:rPr>
              <a:t>DOCTOR</a:t>
            </a:r>
            <a:endParaRPr lang="en-US" sz="4800" b="1" i="1" dirty="0">
              <a:solidFill>
                <a:schemeClr val="bg1"/>
              </a:solidFill>
            </a:endParaRPr>
          </a:p>
        </p:txBody>
      </p:sp>
    </p:spTree>
    <p:extLst>
      <p:ext uri="{BB962C8B-B14F-4D97-AF65-F5344CB8AC3E}">
        <p14:creationId xmlns:p14="http://schemas.microsoft.com/office/powerpoint/2010/main" val="40346374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arallelogram 12">
            <a:extLst>
              <a:ext uri="{FF2B5EF4-FFF2-40B4-BE49-F238E27FC236}">
                <a16:creationId xmlns:a16="http://schemas.microsoft.com/office/drawing/2014/main" id="{EFAA7DF3-F11C-4825-8DB5-3F4C2322EB3D}"/>
              </a:ext>
            </a:extLst>
          </p:cNvPr>
          <p:cNvSpPr/>
          <p:nvPr/>
        </p:nvSpPr>
        <p:spPr>
          <a:xfrm>
            <a:off x="5486400" y="1"/>
            <a:ext cx="23774400" cy="16459200"/>
          </a:xfrm>
          <a:prstGeom prst="parallelogram">
            <a:avLst>
              <a:gd name="adj" fmla="val 0"/>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p:txBody>
          <a:bodyPr/>
          <a:lstStyle/>
          <a:p>
            <a:r>
              <a:rPr lang="en-US" dirty="0">
                <a:solidFill>
                  <a:schemeClr val="accent2"/>
                </a:solidFill>
              </a:rPr>
              <a:t>0</a:t>
            </a:r>
            <a:fld id="{92B485D1-D61A-494D-A8A9-04DC541B8AAB}" type="slidenum">
              <a:rPr lang="en-US" smtClean="0">
                <a:solidFill>
                  <a:schemeClr val="accent2"/>
                </a:solidFill>
              </a:rPr>
              <a:pPr/>
              <a:t>8</a:t>
            </a:fld>
            <a:endParaRPr lang="en-US" dirty="0">
              <a:solidFill>
                <a:schemeClr val="accent2"/>
              </a:solidFill>
            </a:endParaRPr>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p:txBody>
          <a:bodyPr/>
          <a:lstStyle/>
          <a:p>
            <a:r>
              <a:rPr lang="en-US">
                <a:solidFill>
                  <a:schemeClr val="accent2"/>
                </a:solidFill>
              </a:rPr>
              <a:t>WWW.SQUARE.COM</a:t>
            </a:r>
            <a:endParaRPr lang="en-US" dirty="0">
              <a:solidFill>
                <a:schemeClr val="accent2"/>
              </a:solidFill>
            </a:endParaRPr>
          </a:p>
        </p:txBody>
      </p:sp>
      <p:sp>
        <p:nvSpPr>
          <p:cNvPr id="5" name="Rectangle 4">
            <a:extLst>
              <a:ext uri="{FF2B5EF4-FFF2-40B4-BE49-F238E27FC236}">
                <a16:creationId xmlns:a16="http://schemas.microsoft.com/office/drawing/2014/main" id="{E1E987E2-E592-4EFC-8B02-DADBC536D181}"/>
              </a:ext>
            </a:extLst>
          </p:cNvPr>
          <p:cNvSpPr/>
          <p:nvPr/>
        </p:nvSpPr>
        <p:spPr>
          <a:xfrm>
            <a:off x="13211955" y="6570932"/>
            <a:ext cx="10975455" cy="5078313"/>
          </a:xfrm>
          <a:prstGeom prst="rect">
            <a:avLst/>
          </a:prstGeom>
        </p:spPr>
        <p:txBody>
          <a:bodyPr wrap="square">
            <a:spAutoFit/>
          </a:bodyPr>
          <a:lstStyle/>
          <a:p>
            <a:r>
              <a:rPr lang="en-US" sz="5400" dirty="0">
                <a:solidFill>
                  <a:schemeClr val="accent2"/>
                </a:solidFill>
              </a:rPr>
              <a:t>THIS FRIEND OF HIS HAD FIRST ARRIVED ON THE </a:t>
            </a:r>
            <a:br>
              <a:rPr lang="en-US" sz="5400" dirty="0">
                <a:solidFill>
                  <a:schemeClr val="accent2"/>
                </a:solidFill>
              </a:rPr>
            </a:br>
            <a:r>
              <a:rPr lang="en-US" sz="5400" b="1" dirty="0">
                <a:solidFill>
                  <a:schemeClr val="accent2"/>
                </a:solidFill>
              </a:rPr>
              <a:t>PLANET SOME FIFTEEN EARTH YEARS PREVIOUSLY, AND HE HAD WORKED HARD TO BLEND HIMSELF INTO”</a:t>
            </a:r>
          </a:p>
        </p:txBody>
      </p:sp>
      <p:sp>
        <p:nvSpPr>
          <p:cNvPr id="6" name="Rectangle 5">
            <a:extLst>
              <a:ext uri="{FF2B5EF4-FFF2-40B4-BE49-F238E27FC236}">
                <a16:creationId xmlns:a16="http://schemas.microsoft.com/office/drawing/2014/main" id="{94D712BF-9BF1-40D0-9723-DCCB4DC86687}"/>
              </a:ext>
            </a:extLst>
          </p:cNvPr>
          <p:cNvSpPr/>
          <p:nvPr/>
        </p:nvSpPr>
        <p:spPr>
          <a:xfrm>
            <a:off x="2870653" y="11942238"/>
            <a:ext cx="1911486" cy="2389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chemeClr val="bg1"/>
              </a:solidFill>
            </a:endParaRPr>
          </a:p>
        </p:txBody>
      </p:sp>
      <p:grpSp>
        <p:nvGrpSpPr>
          <p:cNvPr id="7" name="Group 6">
            <a:extLst>
              <a:ext uri="{FF2B5EF4-FFF2-40B4-BE49-F238E27FC236}">
                <a16:creationId xmlns:a16="http://schemas.microsoft.com/office/drawing/2014/main" id="{A9ECA254-2B38-471E-88A9-01470CE3B0F4}"/>
              </a:ext>
            </a:extLst>
          </p:cNvPr>
          <p:cNvGrpSpPr/>
          <p:nvPr/>
        </p:nvGrpSpPr>
        <p:grpSpPr>
          <a:xfrm>
            <a:off x="13288155" y="1098649"/>
            <a:ext cx="2684490" cy="525321"/>
            <a:chOff x="1296153" y="8434415"/>
            <a:chExt cx="6501414" cy="1272244"/>
          </a:xfrm>
          <a:solidFill>
            <a:schemeClr val="accent4"/>
          </a:solidFill>
        </p:grpSpPr>
        <p:sp>
          <p:nvSpPr>
            <p:cNvPr id="8" name="Freeform: Shape 7">
              <a:extLst>
                <a:ext uri="{FF2B5EF4-FFF2-40B4-BE49-F238E27FC236}">
                  <a16:creationId xmlns:a16="http://schemas.microsoft.com/office/drawing/2014/main" id="{8C22F569-60FD-41B0-8774-A238CBC1B516}"/>
                </a:ext>
              </a:extLst>
            </p:cNvPr>
            <p:cNvSpPr/>
            <p:nvPr/>
          </p:nvSpPr>
          <p:spPr>
            <a:xfrm>
              <a:off x="1296153" y="8434415"/>
              <a:ext cx="2116797" cy="1272244"/>
            </a:xfrm>
            <a:custGeom>
              <a:avLst/>
              <a:gdLst>
                <a:gd name="connsiteX0" fmla="*/ 1507635 w 2116797"/>
                <a:gd name="connsiteY0" fmla="*/ 201110 h 1272244"/>
                <a:gd name="connsiteX1" fmla="*/ 1344416 w 2116797"/>
                <a:gd name="connsiteY1" fmla="*/ 242644 h 1272244"/>
                <a:gd name="connsiteX2" fmla="*/ 1230015 w 2116797"/>
                <a:gd name="connsiteY2" fmla="*/ 358502 h 1272244"/>
                <a:gd name="connsiteX3" fmla="*/ 1188481 w 2116797"/>
                <a:gd name="connsiteY3" fmla="*/ 527551 h 1272244"/>
                <a:gd name="connsiteX4" fmla="*/ 1230015 w 2116797"/>
                <a:gd name="connsiteY4" fmla="*/ 696601 h 1272244"/>
                <a:gd name="connsiteX5" fmla="*/ 1344416 w 2116797"/>
                <a:gd name="connsiteY5" fmla="*/ 812458 h 1272244"/>
                <a:gd name="connsiteX6" fmla="*/ 1507635 w 2116797"/>
                <a:gd name="connsiteY6" fmla="*/ 853992 h 1272244"/>
                <a:gd name="connsiteX7" fmla="*/ 1670856 w 2116797"/>
                <a:gd name="connsiteY7" fmla="*/ 812458 h 1272244"/>
                <a:gd name="connsiteX8" fmla="*/ 1785255 w 2116797"/>
                <a:gd name="connsiteY8" fmla="*/ 696601 h 1272244"/>
                <a:gd name="connsiteX9" fmla="*/ 1826791 w 2116797"/>
                <a:gd name="connsiteY9" fmla="*/ 527551 h 1272244"/>
                <a:gd name="connsiteX10" fmla="*/ 1785255 w 2116797"/>
                <a:gd name="connsiteY10" fmla="*/ 358502 h 1272244"/>
                <a:gd name="connsiteX11" fmla="*/ 1670856 w 2116797"/>
                <a:gd name="connsiteY11" fmla="*/ 242644 h 1272244"/>
                <a:gd name="connsiteX12" fmla="*/ 1507635 w 2116797"/>
                <a:gd name="connsiteY12" fmla="*/ 201110 h 1272244"/>
                <a:gd name="connsiteX13" fmla="*/ 1507635 w 2116797"/>
                <a:gd name="connsiteY13" fmla="*/ 0 h 1272244"/>
                <a:gd name="connsiteX14" fmla="*/ 1793271 w 2116797"/>
                <a:gd name="connsiteY14" fmla="*/ 68494 h 1272244"/>
                <a:gd name="connsiteX15" fmla="*/ 1992925 w 2116797"/>
                <a:gd name="connsiteY15" fmla="*/ 257217 h 1272244"/>
                <a:gd name="connsiteX16" fmla="*/ 2065790 w 2116797"/>
                <a:gd name="connsiteY16" fmla="*/ 527551 h 1272244"/>
                <a:gd name="connsiteX17" fmla="*/ 1965965 w 2116797"/>
                <a:gd name="connsiteY17" fmla="*/ 839419 h 1272244"/>
                <a:gd name="connsiteX18" fmla="*/ 1701461 w 2116797"/>
                <a:gd name="connsiteY18" fmla="*/ 1025957 h 1272244"/>
                <a:gd name="connsiteX19" fmla="*/ 1772141 w 2116797"/>
                <a:gd name="connsiteY19" fmla="*/ 1080606 h 1272244"/>
                <a:gd name="connsiteX20" fmla="*/ 1845736 w 2116797"/>
                <a:gd name="connsiteY20" fmla="*/ 1097365 h 1272244"/>
                <a:gd name="connsiteX21" fmla="*/ 2011870 w 2116797"/>
                <a:gd name="connsiteY21" fmla="*/ 1021585 h 1272244"/>
                <a:gd name="connsiteX22" fmla="*/ 2116797 w 2116797"/>
                <a:gd name="connsiteY22" fmla="*/ 1146914 h 1272244"/>
                <a:gd name="connsiteX23" fmla="*/ 1996568 w 2116797"/>
                <a:gd name="connsiteY23" fmla="*/ 1240183 h 1272244"/>
                <a:gd name="connsiteX24" fmla="*/ 1841363 w 2116797"/>
                <a:gd name="connsiteY24" fmla="*/ 1272244 h 1272244"/>
                <a:gd name="connsiteX25" fmla="*/ 1635880 w 2116797"/>
                <a:gd name="connsiteY25" fmla="*/ 1223424 h 1272244"/>
                <a:gd name="connsiteX26" fmla="*/ 1426025 w 2116797"/>
                <a:gd name="connsiteY26" fmla="*/ 1050731 h 1272244"/>
                <a:gd name="connsiteX27" fmla="*/ 1179008 w 2116797"/>
                <a:gd name="connsiteY27" fmla="*/ 961834 h 1272244"/>
                <a:gd name="connsiteX28" fmla="*/ 1009959 w 2116797"/>
                <a:gd name="connsiteY28" fmla="*/ 777483 h 1272244"/>
                <a:gd name="connsiteX29" fmla="*/ 949480 w 2116797"/>
                <a:gd name="connsiteY29" fmla="*/ 527551 h 1272244"/>
                <a:gd name="connsiteX30" fmla="*/ 1021618 w 2116797"/>
                <a:gd name="connsiteY30" fmla="*/ 257217 h 1272244"/>
                <a:gd name="connsiteX31" fmla="*/ 1221272 w 2116797"/>
                <a:gd name="connsiteY31" fmla="*/ 68494 h 1272244"/>
                <a:gd name="connsiteX32" fmla="*/ 1507635 w 2116797"/>
                <a:gd name="connsiteY32" fmla="*/ 0 h 1272244"/>
                <a:gd name="connsiteX33" fmla="*/ 450314 w 2116797"/>
                <a:gd name="connsiteY33" fmla="*/ 0 h 1272244"/>
                <a:gd name="connsiteX34" fmla="*/ 641223 w 2116797"/>
                <a:gd name="connsiteY34" fmla="*/ 23317 h 1272244"/>
                <a:gd name="connsiteX35" fmla="*/ 804442 w 2116797"/>
                <a:gd name="connsiteY35" fmla="*/ 90354 h 1272244"/>
                <a:gd name="connsiteX36" fmla="*/ 731577 w 2116797"/>
                <a:gd name="connsiteY36" fmla="*/ 269605 h 1272244"/>
                <a:gd name="connsiteX37" fmla="*/ 448855 w 2116797"/>
                <a:gd name="connsiteY37" fmla="*/ 189452 h 1272244"/>
                <a:gd name="connsiteX38" fmla="*/ 302395 w 2116797"/>
                <a:gd name="connsiteY38" fmla="*/ 221513 h 1272244"/>
                <a:gd name="connsiteX39" fmla="*/ 255031 w 2116797"/>
                <a:gd name="connsiteY39" fmla="*/ 306038 h 1272244"/>
                <a:gd name="connsiteX40" fmla="*/ 309681 w 2116797"/>
                <a:gd name="connsiteY40" fmla="*/ 384005 h 1272244"/>
                <a:gd name="connsiteX41" fmla="*/ 476545 w 2116797"/>
                <a:gd name="connsiteY41" fmla="*/ 434283 h 1272244"/>
                <a:gd name="connsiteX42" fmla="*/ 667454 w 2116797"/>
                <a:gd name="connsiteY42" fmla="*/ 489661 h 1272244"/>
                <a:gd name="connsiteX43" fmla="*/ 794971 w 2116797"/>
                <a:gd name="connsiteY43" fmla="*/ 577100 h 1272244"/>
                <a:gd name="connsiteX44" fmla="*/ 848164 w 2116797"/>
                <a:gd name="connsiteY44" fmla="*/ 738863 h 1272244"/>
                <a:gd name="connsiteX45" fmla="*/ 799342 w 2116797"/>
                <a:gd name="connsiteY45" fmla="*/ 898441 h 1272244"/>
                <a:gd name="connsiteX46" fmla="*/ 652882 w 2116797"/>
                <a:gd name="connsiteY46" fmla="*/ 1012841 h 1272244"/>
                <a:gd name="connsiteX47" fmla="*/ 415338 w 2116797"/>
                <a:gd name="connsiteY47" fmla="*/ 1055103 h 1272244"/>
                <a:gd name="connsiteX48" fmla="*/ 181436 w 2116797"/>
                <a:gd name="connsiteY48" fmla="*/ 1022313 h 1272244"/>
                <a:gd name="connsiteX49" fmla="*/ 0 w 2116797"/>
                <a:gd name="connsiteY49" fmla="*/ 937059 h 1272244"/>
                <a:gd name="connsiteX50" fmla="*/ 80153 w 2116797"/>
                <a:gd name="connsiteY50" fmla="*/ 759266 h 1272244"/>
                <a:gd name="connsiteX51" fmla="*/ 236086 w 2116797"/>
                <a:gd name="connsiteY51" fmla="*/ 836504 h 1272244"/>
                <a:gd name="connsiteX52" fmla="*/ 416794 w 2116797"/>
                <a:gd name="connsiteY52" fmla="*/ 865651 h 1272244"/>
                <a:gd name="connsiteX53" fmla="*/ 565441 w 2116797"/>
                <a:gd name="connsiteY53" fmla="*/ 835775 h 1272244"/>
                <a:gd name="connsiteX54" fmla="*/ 613533 w 2116797"/>
                <a:gd name="connsiteY54" fmla="*/ 756351 h 1272244"/>
                <a:gd name="connsiteX55" fmla="*/ 585115 w 2116797"/>
                <a:gd name="connsiteY55" fmla="*/ 695872 h 1272244"/>
                <a:gd name="connsiteX56" fmla="*/ 512250 w 2116797"/>
                <a:gd name="connsiteY56" fmla="*/ 657253 h 1272244"/>
                <a:gd name="connsiteX57" fmla="*/ 392021 w 2116797"/>
                <a:gd name="connsiteY57" fmla="*/ 625192 h 1272244"/>
                <a:gd name="connsiteX58" fmla="*/ 201110 w 2116797"/>
                <a:gd name="connsiteY58" fmla="*/ 569814 h 1272244"/>
                <a:gd name="connsiteX59" fmla="*/ 73595 w 2116797"/>
                <a:gd name="connsiteY59" fmla="*/ 480917 h 1272244"/>
                <a:gd name="connsiteX60" fmla="*/ 20402 w 2116797"/>
                <a:gd name="connsiteY60" fmla="*/ 317697 h 1272244"/>
                <a:gd name="connsiteX61" fmla="*/ 68495 w 2116797"/>
                <a:gd name="connsiteY61" fmla="*/ 156662 h 1272244"/>
                <a:gd name="connsiteX62" fmla="*/ 213498 w 2116797"/>
                <a:gd name="connsiteY62" fmla="*/ 42262 h 1272244"/>
                <a:gd name="connsiteX63" fmla="*/ 450314 w 2116797"/>
                <a:gd name="connsiteY63" fmla="*/ 0 h 127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116797" h="1272244">
                  <a:moveTo>
                    <a:pt x="1507635" y="201110"/>
                  </a:moveTo>
                  <a:cubicBezTo>
                    <a:pt x="1447400" y="201110"/>
                    <a:pt x="1392993" y="214955"/>
                    <a:pt x="1344416" y="242644"/>
                  </a:cubicBezTo>
                  <a:cubicBezTo>
                    <a:pt x="1295838" y="270333"/>
                    <a:pt x="1257705" y="308953"/>
                    <a:pt x="1230015" y="358502"/>
                  </a:cubicBezTo>
                  <a:cubicBezTo>
                    <a:pt x="1202327" y="408051"/>
                    <a:pt x="1188481" y="464401"/>
                    <a:pt x="1188481" y="527551"/>
                  </a:cubicBezTo>
                  <a:cubicBezTo>
                    <a:pt x="1188481" y="590702"/>
                    <a:pt x="1202327" y="647052"/>
                    <a:pt x="1230015" y="696601"/>
                  </a:cubicBezTo>
                  <a:cubicBezTo>
                    <a:pt x="1257705" y="746150"/>
                    <a:pt x="1295838" y="784769"/>
                    <a:pt x="1344416" y="812458"/>
                  </a:cubicBezTo>
                  <a:cubicBezTo>
                    <a:pt x="1392993" y="840147"/>
                    <a:pt x="1447400" y="853992"/>
                    <a:pt x="1507635" y="853992"/>
                  </a:cubicBezTo>
                  <a:cubicBezTo>
                    <a:pt x="1567872" y="853992"/>
                    <a:pt x="1622279" y="840147"/>
                    <a:pt x="1670856" y="812458"/>
                  </a:cubicBezTo>
                  <a:cubicBezTo>
                    <a:pt x="1719434" y="784769"/>
                    <a:pt x="1757567" y="746150"/>
                    <a:pt x="1785255" y="696601"/>
                  </a:cubicBezTo>
                  <a:cubicBezTo>
                    <a:pt x="1812945" y="647052"/>
                    <a:pt x="1826791" y="590702"/>
                    <a:pt x="1826791" y="527551"/>
                  </a:cubicBezTo>
                  <a:cubicBezTo>
                    <a:pt x="1826791" y="464401"/>
                    <a:pt x="1812945" y="408051"/>
                    <a:pt x="1785255" y="358502"/>
                  </a:cubicBezTo>
                  <a:cubicBezTo>
                    <a:pt x="1757567" y="308953"/>
                    <a:pt x="1719434" y="270333"/>
                    <a:pt x="1670856" y="242644"/>
                  </a:cubicBezTo>
                  <a:cubicBezTo>
                    <a:pt x="1622279" y="214955"/>
                    <a:pt x="1567872" y="201110"/>
                    <a:pt x="1507635" y="201110"/>
                  </a:cubicBezTo>
                  <a:close/>
                  <a:moveTo>
                    <a:pt x="1507635" y="0"/>
                  </a:moveTo>
                  <a:cubicBezTo>
                    <a:pt x="1613534" y="0"/>
                    <a:pt x="1708747" y="22831"/>
                    <a:pt x="1793271" y="68494"/>
                  </a:cubicBezTo>
                  <a:cubicBezTo>
                    <a:pt x="1877796" y="114157"/>
                    <a:pt x="1944348" y="177065"/>
                    <a:pt x="1992925" y="257217"/>
                  </a:cubicBezTo>
                  <a:cubicBezTo>
                    <a:pt x="2041502" y="337370"/>
                    <a:pt x="2065790" y="427482"/>
                    <a:pt x="2065790" y="527551"/>
                  </a:cubicBezTo>
                  <a:cubicBezTo>
                    <a:pt x="2065790" y="646080"/>
                    <a:pt x="2032515" y="750036"/>
                    <a:pt x="1965965" y="839419"/>
                  </a:cubicBezTo>
                  <a:cubicBezTo>
                    <a:pt x="1899413" y="928801"/>
                    <a:pt x="1811246" y="990981"/>
                    <a:pt x="1701461" y="1025957"/>
                  </a:cubicBezTo>
                  <a:cubicBezTo>
                    <a:pt x="1725749" y="1051217"/>
                    <a:pt x="1749308" y="1069433"/>
                    <a:pt x="1772141" y="1080606"/>
                  </a:cubicBezTo>
                  <a:cubicBezTo>
                    <a:pt x="1794972" y="1091779"/>
                    <a:pt x="1819503" y="1097365"/>
                    <a:pt x="1845736" y="1097365"/>
                  </a:cubicBezTo>
                  <a:cubicBezTo>
                    <a:pt x="1908886" y="1097365"/>
                    <a:pt x="1964264" y="1072105"/>
                    <a:pt x="2011870" y="1021585"/>
                  </a:cubicBezTo>
                  <a:lnTo>
                    <a:pt x="2116797" y="1146914"/>
                  </a:lnTo>
                  <a:cubicBezTo>
                    <a:pt x="2083765" y="1187719"/>
                    <a:pt x="2043689" y="1218809"/>
                    <a:pt x="1996568" y="1240183"/>
                  </a:cubicBezTo>
                  <a:cubicBezTo>
                    <a:pt x="1949447" y="1261557"/>
                    <a:pt x="1897713" y="1272244"/>
                    <a:pt x="1841363" y="1272244"/>
                  </a:cubicBezTo>
                  <a:cubicBezTo>
                    <a:pt x="1765582" y="1272244"/>
                    <a:pt x="1697089" y="1255971"/>
                    <a:pt x="1635880" y="1223424"/>
                  </a:cubicBezTo>
                  <a:cubicBezTo>
                    <a:pt x="1574672" y="1190877"/>
                    <a:pt x="1504720" y="1133313"/>
                    <a:pt x="1426025" y="1050731"/>
                  </a:cubicBezTo>
                  <a:cubicBezTo>
                    <a:pt x="1333729" y="1039072"/>
                    <a:pt x="1251390" y="1009440"/>
                    <a:pt x="1179008" y="961834"/>
                  </a:cubicBezTo>
                  <a:cubicBezTo>
                    <a:pt x="1106629" y="914228"/>
                    <a:pt x="1050279" y="852778"/>
                    <a:pt x="1009959" y="777483"/>
                  </a:cubicBezTo>
                  <a:cubicBezTo>
                    <a:pt x="969639" y="702187"/>
                    <a:pt x="949480" y="618877"/>
                    <a:pt x="949480" y="527551"/>
                  </a:cubicBezTo>
                  <a:cubicBezTo>
                    <a:pt x="949480" y="427482"/>
                    <a:pt x="973525" y="337370"/>
                    <a:pt x="1021618" y="257217"/>
                  </a:cubicBezTo>
                  <a:cubicBezTo>
                    <a:pt x="1069710" y="177065"/>
                    <a:pt x="1136261" y="114157"/>
                    <a:pt x="1221272" y="68494"/>
                  </a:cubicBezTo>
                  <a:cubicBezTo>
                    <a:pt x="1306282" y="22831"/>
                    <a:pt x="1401736" y="0"/>
                    <a:pt x="1507635" y="0"/>
                  </a:cubicBezTo>
                  <a:close/>
                  <a:moveTo>
                    <a:pt x="450314" y="0"/>
                  </a:moveTo>
                  <a:cubicBezTo>
                    <a:pt x="515407" y="0"/>
                    <a:pt x="579044" y="7772"/>
                    <a:pt x="641223" y="23317"/>
                  </a:cubicBezTo>
                  <a:cubicBezTo>
                    <a:pt x="703402" y="38862"/>
                    <a:pt x="757809" y="61207"/>
                    <a:pt x="804442" y="90354"/>
                  </a:cubicBezTo>
                  <a:lnTo>
                    <a:pt x="731577" y="269605"/>
                  </a:lnTo>
                  <a:cubicBezTo>
                    <a:pt x="637337" y="216169"/>
                    <a:pt x="543097" y="189452"/>
                    <a:pt x="448855" y="189452"/>
                  </a:cubicBezTo>
                  <a:cubicBezTo>
                    <a:pt x="382791" y="189452"/>
                    <a:pt x="333971" y="200139"/>
                    <a:pt x="302395" y="221513"/>
                  </a:cubicBezTo>
                  <a:cubicBezTo>
                    <a:pt x="270819" y="242887"/>
                    <a:pt x="255031" y="271062"/>
                    <a:pt x="255031" y="306038"/>
                  </a:cubicBezTo>
                  <a:cubicBezTo>
                    <a:pt x="255031" y="341014"/>
                    <a:pt x="273248" y="367003"/>
                    <a:pt x="309681" y="384005"/>
                  </a:cubicBezTo>
                  <a:cubicBezTo>
                    <a:pt x="346114" y="401007"/>
                    <a:pt x="401736" y="417766"/>
                    <a:pt x="476545" y="434283"/>
                  </a:cubicBezTo>
                  <a:cubicBezTo>
                    <a:pt x="554269" y="452742"/>
                    <a:pt x="617906" y="471201"/>
                    <a:pt x="667454" y="489661"/>
                  </a:cubicBezTo>
                  <a:cubicBezTo>
                    <a:pt x="717003" y="508120"/>
                    <a:pt x="759509" y="537267"/>
                    <a:pt x="794971" y="577100"/>
                  </a:cubicBezTo>
                  <a:cubicBezTo>
                    <a:pt x="830433" y="616934"/>
                    <a:pt x="848164" y="670855"/>
                    <a:pt x="848164" y="738863"/>
                  </a:cubicBezTo>
                  <a:cubicBezTo>
                    <a:pt x="848164" y="797156"/>
                    <a:pt x="831889" y="850349"/>
                    <a:pt x="799342" y="898441"/>
                  </a:cubicBezTo>
                  <a:cubicBezTo>
                    <a:pt x="766796" y="946532"/>
                    <a:pt x="717976" y="984665"/>
                    <a:pt x="652882" y="1012841"/>
                  </a:cubicBezTo>
                  <a:cubicBezTo>
                    <a:pt x="587787" y="1041015"/>
                    <a:pt x="508606" y="1055103"/>
                    <a:pt x="415338" y="1055103"/>
                  </a:cubicBezTo>
                  <a:cubicBezTo>
                    <a:pt x="334699" y="1055103"/>
                    <a:pt x="256731" y="1044173"/>
                    <a:pt x="181436" y="1022313"/>
                  </a:cubicBezTo>
                  <a:cubicBezTo>
                    <a:pt x="106142" y="1000453"/>
                    <a:pt x="45662" y="972035"/>
                    <a:pt x="0" y="937059"/>
                  </a:cubicBezTo>
                  <a:lnTo>
                    <a:pt x="80153" y="759266"/>
                  </a:lnTo>
                  <a:cubicBezTo>
                    <a:pt x="123873" y="791327"/>
                    <a:pt x="175851" y="817073"/>
                    <a:pt x="236086" y="836504"/>
                  </a:cubicBezTo>
                  <a:cubicBezTo>
                    <a:pt x="296323" y="855935"/>
                    <a:pt x="356559" y="865651"/>
                    <a:pt x="416794" y="865651"/>
                  </a:cubicBezTo>
                  <a:cubicBezTo>
                    <a:pt x="483831" y="865651"/>
                    <a:pt x="533380" y="855692"/>
                    <a:pt x="565441" y="835775"/>
                  </a:cubicBezTo>
                  <a:cubicBezTo>
                    <a:pt x="597504" y="815859"/>
                    <a:pt x="613533" y="789384"/>
                    <a:pt x="613533" y="756351"/>
                  </a:cubicBezTo>
                  <a:cubicBezTo>
                    <a:pt x="613533" y="732063"/>
                    <a:pt x="604062" y="711903"/>
                    <a:pt x="585115" y="695872"/>
                  </a:cubicBezTo>
                  <a:cubicBezTo>
                    <a:pt x="566171" y="679842"/>
                    <a:pt x="541882" y="666969"/>
                    <a:pt x="512250" y="657253"/>
                  </a:cubicBezTo>
                  <a:cubicBezTo>
                    <a:pt x="482618" y="647538"/>
                    <a:pt x="442540" y="636851"/>
                    <a:pt x="392021" y="625192"/>
                  </a:cubicBezTo>
                  <a:cubicBezTo>
                    <a:pt x="314297" y="606733"/>
                    <a:pt x="250660" y="588273"/>
                    <a:pt x="201110" y="569814"/>
                  </a:cubicBezTo>
                  <a:cubicBezTo>
                    <a:pt x="151562" y="551354"/>
                    <a:pt x="109056" y="521722"/>
                    <a:pt x="73595" y="480917"/>
                  </a:cubicBezTo>
                  <a:cubicBezTo>
                    <a:pt x="38133" y="440112"/>
                    <a:pt x="20402" y="385705"/>
                    <a:pt x="20402" y="317697"/>
                  </a:cubicBezTo>
                  <a:cubicBezTo>
                    <a:pt x="20402" y="258432"/>
                    <a:pt x="36432" y="204754"/>
                    <a:pt x="68495" y="156662"/>
                  </a:cubicBezTo>
                  <a:cubicBezTo>
                    <a:pt x="100555" y="108570"/>
                    <a:pt x="148890" y="70437"/>
                    <a:pt x="213498" y="42262"/>
                  </a:cubicBezTo>
                  <a:cubicBezTo>
                    <a:pt x="278106" y="14087"/>
                    <a:pt x="357045" y="0"/>
                    <a:pt x="45031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D67D0029-808A-43DD-A49E-E32F10B5A9C4}"/>
                </a:ext>
              </a:extLst>
            </p:cNvPr>
            <p:cNvSpPr/>
            <p:nvPr/>
          </p:nvSpPr>
          <p:spPr>
            <a:xfrm>
              <a:off x="3665203" y="8434415"/>
              <a:ext cx="4132364" cy="1037616"/>
            </a:xfrm>
            <a:custGeom>
              <a:avLst/>
              <a:gdLst>
                <a:gd name="connsiteX0" fmla="*/ 1597009 w 4132364"/>
                <a:gd name="connsiteY0" fmla="*/ 231715 h 1037616"/>
                <a:gd name="connsiteX1" fmla="*/ 1435246 w 4132364"/>
                <a:gd name="connsiteY1" fmla="*/ 622278 h 1037616"/>
                <a:gd name="connsiteX2" fmla="*/ 1758773 w 4132364"/>
                <a:gd name="connsiteY2" fmla="*/ 622278 h 1037616"/>
                <a:gd name="connsiteX3" fmla="*/ 2511781 w 4132364"/>
                <a:gd name="connsiteY3" fmla="*/ 192367 h 1037616"/>
                <a:gd name="connsiteX4" fmla="*/ 2511781 w 4132364"/>
                <a:gd name="connsiteY4" fmla="*/ 547955 h 1037616"/>
                <a:gd name="connsiteX5" fmla="*/ 2704148 w 4132364"/>
                <a:gd name="connsiteY5" fmla="*/ 547955 h 1037616"/>
                <a:gd name="connsiteX6" fmla="*/ 2865911 w 4132364"/>
                <a:gd name="connsiteY6" fmla="*/ 501320 h 1037616"/>
                <a:gd name="connsiteX7" fmla="*/ 2921289 w 4132364"/>
                <a:gd name="connsiteY7" fmla="*/ 370161 h 1037616"/>
                <a:gd name="connsiteX8" fmla="*/ 2865911 w 4132364"/>
                <a:gd name="connsiteY8" fmla="*/ 238273 h 1037616"/>
                <a:gd name="connsiteX9" fmla="*/ 2704148 w 4132364"/>
                <a:gd name="connsiteY9" fmla="*/ 192367 h 1037616"/>
                <a:gd name="connsiteX10" fmla="*/ 3342494 w 4132364"/>
                <a:gd name="connsiteY10" fmla="*/ 0 h 1037616"/>
                <a:gd name="connsiteX11" fmla="*/ 4113419 w 4132364"/>
                <a:gd name="connsiteY11" fmla="*/ 0 h 1037616"/>
                <a:gd name="connsiteX12" fmla="*/ 4113419 w 4132364"/>
                <a:gd name="connsiteY12" fmla="*/ 189453 h 1037616"/>
                <a:gd name="connsiteX13" fmla="*/ 3577124 w 4132364"/>
                <a:gd name="connsiteY13" fmla="*/ 189453 h 1037616"/>
                <a:gd name="connsiteX14" fmla="*/ 3577124 w 4132364"/>
                <a:gd name="connsiteY14" fmla="*/ 410966 h 1037616"/>
                <a:gd name="connsiteX15" fmla="*/ 4050754 w 4132364"/>
                <a:gd name="connsiteY15" fmla="*/ 410966 h 1037616"/>
                <a:gd name="connsiteX16" fmla="*/ 4050754 w 4132364"/>
                <a:gd name="connsiteY16" fmla="*/ 594589 h 1037616"/>
                <a:gd name="connsiteX17" fmla="*/ 3577124 w 4132364"/>
                <a:gd name="connsiteY17" fmla="*/ 594589 h 1037616"/>
                <a:gd name="connsiteX18" fmla="*/ 3577124 w 4132364"/>
                <a:gd name="connsiteY18" fmla="*/ 830676 h 1037616"/>
                <a:gd name="connsiteX19" fmla="*/ 4132364 w 4132364"/>
                <a:gd name="connsiteY19" fmla="*/ 830676 h 1037616"/>
                <a:gd name="connsiteX20" fmla="*/ 4132364 w 4132364"/>
                <a:gd name="connsiteY20" fmla="*/ 1020128 h 1037616"/>
                <a:gd name="connsiteX21" fmla="*/ 3342494 w 4132364"/>
                <a:gd name="connsiteY21" fmla="*/ 1020128 h 1037616"/>
                <a:gd name="connsiteX22" fmla="*/ 2275694 w 4132364"/>
                <a:gd name="connsiteY22" fmla="*/ 0 h 1037616"/>
                <a:gd name="connsiteX23" fmla="*/ 2717263 w 4132364"/>
                <a:gd name="connsiteY23" fmla="*/ 0 h 1037616"/>
                <a:gd name="connsiteX24" fmla="*/ 2952622 w 4132364"/>
                <a:gd name="connsiteY24" fmla="*/ 45178 h 1037616"/>
                <a:gd name="connsiteX25" fmla="*/ 3106370 w 4132364"/>
                <a:gd name="connsiteY25" fmla="*/ 173422 h 1037616"/>
                <a:gd name="connsiteX26" fmla="*/ 3160290 w 4132364"/>
                <a:gd name="connsiteY26" fmla="*/ 370161 h 1037616"/>
                <a:gd name="connsiteX27" fmla="*/ 3105641 w 4132364"/>
                <a:gd name="connsiteY27" fmla="*/ 566171 h 1037616"/>
                <a:gd name="connsiteX28" fmla="*/ 2950436 w 4132364"/>
                <a:gd name="connsiteY28" fmla="*/ 692230 h 1037616"/>
                <a:gd name="connsiteX29" fmla="*/ 3179236 w 4132364"/>
                <a:gd name="connsiteY29" fmla="*/ 1020128 h 1037616"/>
                <a:gd name="connsiteX30" fmla="*/ 2925661 w 4132364"/>
                <a:gd name="connsiteY30" fmla="*/ 1020128 h 1037616"/>
                <a:gd name="connsiteX31" fmla="*/ 2728922 w 4132364"/>
                <a:gd name="connsiteY31" fmla="*/ 735950 h 1037616"/>
                <a:gd name="connsiteX32" fmla="*/ 2717263 w 4132364"/>
                <a:gd name="connsiteY32" fmla="*/ 735950 h 1037616"/>
                <a:gd name="connsiteX33" fmla="*/ 2511781 w 4132364"/>
                <a:gd name="connsiteY33" fmla="*/ 735950 h 1037616"/>
                <a:gd name="connsiteX34" fmla="*/ 2511781 w 4132364"/>
                <a:gd name="connsiteY34" fmla="*/ 1020128 h 1037616"/>
                <a:gd name="connsiteX35" fmla="*/ 2275694 w 4132364"/>
                <a:gd name="connsiteY35" fmla="*/ 1020128 h 1037616"/>
                <a:gd name="connsiteX36" fmla="*/ 1481880 w 4132364"/>
                <a:gd name="connsiteY36" fmla="*/ 0 h 1037616"/>
                <a:gd name="connsiteX37" fmla="*/ 1715052 w 4132364"/>
                <a:gd name="connsiteY37" fmla="*/ 0 h 1037616"/>
                <a:gd name="connsiteX38" fmla="*/ 2171195 w 4132364"/>
                <a:gd name="connsiteY38" fmla="*/ 1020128 h 1037616"/>
                <a:gd name="connsiteX39" fmla="*/ 1923450 w 4132364"/>
                <a:gd name="connsiteY39" fmla="*/ 1020128 h 1037616"/>
                <a:gd name="connsiteX40" fmla="*/ 1833096 w 4132364"/>
                <a:gd name="connsiteY40" fmla="*/ 801529 h 1037616"/>
                <a:gd name="connsiteX41" fmla="*/ 1359465 w 4132364"/>
                <a:gd name="connsiteY41" fmla="*/ 801529 h 1037616"/>
                <a:gd name="connsiteX42" fmla="*/ 1269111 w 4132364"/>
                <a:gd name="connsiteY42" fmla="*/ 1020128 h 1037616"/>
                <a:gd name="connsiteX43" fmla="*/ 1027195 w 4132364"/>
                <a:gd name="connsiteY43" fmla="*/ 1020128 h 1037616"/>
                <a:gd name="connsiteX44" fmla="*/ 0 w 4132364"/>
                <a:gd name="connsiteY44" fmla="*/ 0 h 1037616"/>
                <a:gd name="connsiteX45" fmla="*/ 236087 w 4132364"/>
                <a:gd name="connsiteY45" fmla="*/ 0 h 1037616"/>
                <a:gd name="connsiteX46" fmla="*/ 236087 w 4132364"/>
                <a:gd name="connsiteY46" fmla="*/ 562528 h 1037616"/>
                <a:gd name="connsiteX47" fmla="*/ 463429 w 4132364"/>
                <a:gd name="connsiteY47" fmla="*/ 836505 h 1037616"/>
                <a:gd name="connsiteX48" fmla="*/ 632479 w 4132364"/>
                <a:gd name="connsiteY48" fmla="*/ 770197 h 1037616"/>
                <a:gd name="connsiteX49" fmla="*/ 690772 w 4132364"/>
                <a:gd name="connsiteY49" fmla="*/ 562528 h 1037616"/>
                <a:gd name="connsiteX50" fmla="*/ 690772 w 4132364"/>
                <a:gd name="connsiteY50" fmla="*/ 0 h 1037616"/>
                <a:gd name="connsiteX51" fmla="*/ 923944 w 4132364"/>
                <a:gd name="connsiteY51" fmla="*/ 0 h 1037616"/>
                <a:gd name="connsiteX52" fmla="*/ 923944 w 4132364"/>
                <a:gd name="connsiteY52" fmla="*/ 571272 h 1037616"/>
                <a:gd name="connsiteX53" fmla="*/ 802257 w 4132364"/>
                <a:gd name="connsiteY53" fmla="*/ 916658 h 1037616"/>
                <a:gd name="connsiteX54" fmla="*/ 461972 w 4132364"/>
                <a:gd name="connsiteY54" fmla="*/ 1037616 h 1037616"/>
                <a:gd name="connsiteX55" fmla="*/ 121686 w 4132364"/>
                <a:gd name="connsiteY55" fmla="*/ 916658 h 1037616"/>
                <a:gd name="connsiteX56" fmla="*/ 0 w 4132364"/>
                <a:gd name="connsiteY56" fmla="*/ 571272 h 10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132364" h="1037616">
                  <a:moveTo>
                    <a:pt x="1597009" y="231715"/>
                  </a:moveTo>
                  <a:lnTo>
                    <a:pt x="1435246" y="622278"/>
                  </a:lnTo>
                  <a:lnTo>
                    <a:pt x="1758773" y="622278"/>
                  </a:lnTo>
                  <a:close/>
                  <a:moveTo>
                    <a:pt x="2511781" y="192367"/>
                  </a:moveTo>
                  <a:lnTo>
                    <a:pt x="2511781" y="547955"/>
                  </a:lnTo>
                  <a:lnTo>
                    <a:pt x="2704148" y="547955"/>
                  </a:lnTo>
                  <a:cubicBezTo>
                    <a:pt x="2775071" y="547955"/>
                    <a:pt x="2828992" y="532410"/>
                    <a:pt x="2865911" y="501320"/>
                  </a:cubicBezTo>
                  <a:cubicBezTo>
                    <a:pt x="2902830" y="470231"/>
                    <a:pt x="2921289" y="426511"/>
                    <a:pt x="2921289" y="370161"/>
                  </a:cubicBezTo>
                  <a:cubicBezTo>
                    <a:pt x="2921289" y="312840"/>
                    <a:pt x="2902830" y="268877"/>
                    <a:pt x="2865911" y="238273"/>
                  </a:cubicBezTo>
                  <a:cubicBezTo>
                    <a:pt x="2828992" y="207669"/>
                    <a:pt x="2775071" y="192367"/>
                    <a:pt x="2704148" y="192367"/>
                  </a:cubicBezTo>
                  <a:close/>
                  <a:moveTo>
                    <a:pt x="3342494" y="0"/>
                  </a:moveTo>
                  <a:lnTo>
                    <a:pt x="4113419" y="0"/>
                  </a:lnTo>
                  <a:lnTo>
                    <a:pt x="4113419" y="189453"/>
                  </a:lnTo>
                  <a:lnTo>
                    <a:pt x="3577124" y="189453"/>
                  </a:lnTo>
                  <a:lnTo>
                    <a:pt x="3577124" y="410966"/>
                  </a:lnTo>
                  <a:lnTo>
                    <a:pt x="4050754" y="410966"/>
                  </a:lnTo>
                  <a:lnTo>
                    <a:pt x="4050754" y="594589"/>
                  </a:lnTo>
                  <a:lnTo>
                    <a:pt x="3577124" y="594589"/>
                  </a:lnTo>
                  <a:lnTo>
                    <a:pt x="3577124" y="830676"/>
                  </a:lnTo>
                  <a:lnTo>
                    <a:pt x="4132364" y="830676"/>
                  </a:lnTo>
                  <a:lnTo>
                    <a:pt x="4132364" y="1020128"/>
                  </a:lnTo>
                  <a:lnTo>
                    <a:pt x="3342494" y="1020128"/>
                  </a:lnTo>
                  <a:close/>
                  <a:moveTo>
                    <a:pt x="2275694" y="0"/>
                  </a:moveTo>
                  <a:lnTo>
                    <a:pt x="2717263" y="0"/>
                  </a:lnTo>
                  <a:cubicBezTo>
                    <a:pt x="2807618" y="0"/>
                    <a:pt x="2886070" y="15059"/>
                    <a:pt x="2952622" y="45178"/>
                  </a:cubicBezTo>
                  <a:cubicBezTo>
                    <a:pt x="3019173" y="75296"/>
                    <a:pt x="3070422" y="118044"/>
                    <a:pt x="3106370" y="173422"/>
                  </a:cubicBezTo>
                  <a:cubicBezTo>
                    <a:pt x="3142316" y="228801"/>
                    <a:pt x="3160290" y="294380"/>
                    <a:pt x="3160290" y="370161"/>
                  </a:cubicBezTo>
                  <a:cubicBezTo>
                    <a:pt x="3160290" y="445942"/>
                    <a:pt x="3142074" y="511279"/>
                    <a:pt x="3105641" y="566171"/>
                  </a:cubicBezTo>
                  <a:cubicBezTo>
                    <a:pt x="3069208" y="621064"/>
                    <a:pt x="3017473" y="663083"/>
                    <a:pt x="2950436" y="692230"/>
                  </a:cubicBezTo>
                  <a:lnTo>
                    <a:pt x="3179236" y="1020128"/>
                  </a:lnTo>
                  <a:lnTo>
                    <a:pt x="2925661" y="1020128"/>
                  </a:lnTo>
                  <a:lnTo>
                    <a:pt x="2728922" y="735950"/>
                  </a:lnTo>
                  <a:lnTo>
                    <a:pt x="2717263" y="735950"/>
                  </a:lnTo>
                  <a:lnTo>
                    <a:pt x="2511781" y="735950"/>
                  </a:lnTo>
                  <a:lnTo>
                    <a:pt x="2511781" y="1020128"/>
                  </a:lnTo>
                  <a:lnTo>
                    <a:pt x="2275694" y="1020128"/>
                  </a:lnTo>
                  <a:close/>
                  <a:moveTo>
                    <a:pt x="1481880" y="0"/>
                  </a:moveTo>
                  <a:lnTo>
                    <a:pt x="1715052" y="0"/>
                  </a:lnTo>
                  <a:lnTo>
                    <a:pt x="2171195" y="1020128"/>
                  </a:lnTo>
                  <a:lnTo>
                    <a:pt x="1923450" y="1020128"/>
                  </a:lnTo>
                  <a:lnTo>
                    <a:pt x="1833096" y="801529"/>
                  </a:lnTo>
                  <a:lnTo>
                    <a:pt x="1359465" y="801529"/>
                  </a:lnTo>
                  <a:lnTo>
                    <a:pt x="1269111" y="1020128"/>
                  </a:lnTo>
                  <a:lnTo>
                    <a:pt x="1027195" y="1020128"/>
                  </a:lnTo>
                  <a:close/>
                  <a:moveTo>
                    <a:pt x="0" y="0"/>
                  </a:moveTo>
                  <a:lnTo>
                    <a:pt x="236087" y="0"/>
                  </a:lnTo>
                  <a:lnTo>
                    <a:pt x="236087" y="562528"/>
                  </a:lnTo>
                  <a:cubicBezTo>
                    <a:pt x="236087" y="745179"/>
                    <a:pt x="311868" y="836505"/>
                    <a:pt x="463429" y="836505"/>
                  </a:cubicBezTo>
                  <a:cubicBezTo>
                    <a:pt x="537267" y="836505"/>
                    <a:pt x="593617" y="814402"/>
                    <a:pt x="632479" y="770197"/>
                  </a:cubicBezTo>
                  <a:cubicBezTo>
                    <a:pt x="671341" y="725991"/>
                    <a:pt x="690772" y="656768"/>
                    <a:pt x="690772" y="562528"/>
                  </a:cubicBezTo>
                  <a:lnTo>
                    <a:pt x="690772" y="0"/>
                  </a:lnTo>
                  <a:lnTo>
                    <a:pt x="923944" y="0"/>
                  </a:lnTo>
                  <a:lnTo>
                    <a:pt x="923944" y="571272"/>
                  </a:lnTo>
                  <a:cubicBezTo>
                    <a:pt x="923944" y="720891"/>
                    <a:pt x="883382" y="836019"/>
                    <a:pt x="802257" y="916658"/>
                  </a:cubicBezTo>
                  <a:cubicBezTo>
                    <a:pt x="721133" y="997297"/>
                    <a:pt x="607705" y="1037616"/>
                    <a:pt x="461972" y="1037616"/>
                  </a:cubicBezTo>
                  <a:cubicBezTo>
                    <a:pt x="316240" y="1037616"/>
                    <a:pt x="202811" y="997297"/>
                    <a:pt x="121686" y="916658"/>
                  </a:cubicBezTo>
                  <a:cubicBezTo>
                    <a:pt x="40562" y="836019"/>
                    <a:pt x="0" y="720891"/>
                    <a:pt x="0" y="57127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Rectangle 15">
            <a:extLst>
              <a:ext uri="{FF2B5EF4-FFF2-40B4-BE49-F238E27FC236}">
                <a16:creationId xmlns:a16="http://schemas.microsoft.com/office/drawing/2014/main" id="{92713DEC-EB94-457E-8738-B52F90814ED5}"/>
              </a:ext>
            </a:extLst>
          </p:cNvPr>
          <p:cNvSpPr/>
          <p:nvPr/>
        </p:nvSpPr>
        <p:spPr>
          <a:xfrm>
            <a:off x="2724151" y="9469366"/>
            <a:ext cx="7829549" cy="1183722"/>
          </a:xfrm>
          <a:prstGeom prst="rect">
            <a:avLst/>
          </a:prstGeom>
        </p:spPr>
        <p:txBody>
          <a:bodyPr wrap="square">
            <a:spAutoFit/>
          </a:bodyPr>
          <a:lstStyle/>
          <a:p>
            <a:pPr>
              <a:lnSpc>
                <a:spcPct val="80000"/>
              </a:lnSpc>
            </a:pPr>
            <a:r>
              <a:rPr lang="en-US" sz="8800" dirty="0">
                <a:solidFill>
                  <a:schemeClr val="accent2"/>
                </a:solidFill>
              </a:rPr>
              <a:t>EVA </a:t>
            </a:r>
            <a:r>
              <a:rPr lang="en-US" sz="8800" b="1" dirty="0">
                <a:solidFill>
                  <a:schemeClr val="accent2"/>
                </a:solidFill>
              </a:rPr>
              <a:t>STARK</a:t>
            </a:r>
          </a:p>
        </p:txBody>
      </p:sp>
      <p:sp>
        <p:nvSpPr>
          <p:cNvPr id="18" name="Rectangle 17">
            <a:extLst>
              <a:ext uri="{FF2B5EF4-FFF2-40B4-BE49-F238E27FC236}">
                <a16:creationId xmlns:a16="http://schemas.microsoft.com/office/drawing/2014/main" id="{891F6798-65DD-411E-A265-DA802AE073FA}"/>
              </a:ext>
            </a:extLst>
          </p:cNvPr>
          <p:cNvSpPr/>
          <p:nvPr/>
        </p:nvSpPr>
        <p:spPr>
          <a:xfrm>
            <a:off x="2762251" y="10781106"/>
            <a:ext cx="7829549" cy="687624"/>
          </a:xfrm>
          <a:prstGeom prst="rect">
            <a:avLst/>
          </a:prstGeom>
        </p:spPr>
        <p:txBody>
          <a:bodyPr wrap="square">
            <a:spAutoFit/>
          </a:bodyPr>
          <a:lstStyle/>
          <a:p>
            <a:pPr>
              <a:lnSpc>
                <a:spcPct val="80000"/>
              </a:lnSpc>
            </a:pPr>
            <a:r>
              <a:rPr lang="en-US" sz="4800" i="1" dirty="0">
                <a:solidFill>
                  <a:schemeClr val="tx1">
                    <a:lumMod val="85000"/>
                    <a:lumOff val="15000"/>
                  </a:schemeClr>
                </a:solidFill>
              </a:rPr>
              <a:t>DOCTOR</a:t>
            </a:r>
            <a:endParaRPr lang="en-US" sz="4800" b="1" i="1" dirty="0">
              <a:solidFill>
                <a:schemeClr val="tx1">
                  <a:lumMod val="85000"/>
                  <a:lumOff val="15000"/>
                </a:schemeClr>
              </a:solidFill>
            </a:endParaRPr>
          </a:p>
        </p:txBody>
      </p:sp>
      <p:pic>
        <p:nvPicPr>
          <p:cNvPr id="12" name="Picture Placeholder 11">
            <a:extLst>
              <a:ext uri="{FF2B5EF4-FFF2-40B4-BE49-F238E27FC236}">
                <a16:creationId xmlns:a16="http://schemas.microsoft.com/office/drawing/2014/main" id="{B9B5D9B9-BF08-4CED-B391-89E99BFB9846}"/>
              </a:ext>
            </a:extLst>
          </p:cNvPr>
          <p:cNvPicPr>
            <a:picLocks noGrp="1" noChangeAspect="1"/>
          </p:cNvPicPr>
          <p:nvPr>
            <p:ph type="pic" sz="quarter" idx="11"/>
          </p:nvPr>
        </p:nvPicPr>
        <p:blipFill rotWithShape="1">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l="25634" r="25634" b="26901"/>
          <a:stretch/>
        </p:blipFill>
        <p:spPr>
          <a:xfrm flipH="1">
            <a:off x="2647950" y="2552700"/>
            <a:ext cx="5676900" cy="5676900"/>
          </a:xfrm>
        </p:spPr>
      </p:pic>
      <p:sp>
        <p:nvSpPr>
          <p:cNvPr id="23" name="Freeform: Shape 22">
            <a:extLst>
              <a:ext uri="{FF2B5EF4-FFF2-40B4-BE49-F238E27FC236}">
                <a16:creationId xmlns:a16="http://schemas.microsoft.com/office/drawing/2014/main" id="{D90E8582-7516-4073-968C-B57CFA7C5C10}"/>
              </a:ext>
            </a:extLst>
          </p:cNvPr>
          <p:cNvSpPr/>
          <p:nvPr/>
        </p:nvSpPr>
        <p:spPr>
          <a:xfrm>
            <a:off x="13288156" y="3741834"/>
            <a:ext cx="2952752" cy="2208463"/>
          </a:xfrm>
          <a:custGeom>
            <a:avLst/>
            <a:gdLst/>
            <a:ahLst/>
            <a:cxnLst/>
            <a:rect l="l" t="t" r="r" b="b"/>
            <a:pathLst>
              <a:path w="7583614" h="5672042">
                <a:moveTo>
                  <a:pt x="7332916" y="0"/>
                </a:moveTo>
                <a:lnTo>
                  <a:pt x="7583614" y="1143808"/>
                </a:lnTo>
                <a:cubicBezTo>
                  <a:pt x="7058388" y="1207136"/>
                  <a:pt x="6667326" y="1362516"/>
                  <a:pt x="6410426" y="1609950"/>
                </a:cubicBezTo>
                <a:cubicBezTo>
                  <a:pt x="6153526" y="1857384"/>
                  <a:pt x="6032748" y="2192954"/>
                  <a:pt x="6048088" y="2616660"/>
                </a:cubicBezTo>
                <a:lnTo>
                  <a:pt x="7207568" y="2616660"/>
                </a:lnTo>
                <a:lnTo>
                  <a:pt x="7207568" y="5672042"/>
                </a:lnTo>
                <a:lnTo>
                  <a:pt x="4152186" y="5672042"/>
                </a:lnTo>
                <a:lnTo>
                  <a:pt x="4152186" y="3180730"/>
                </a:lnTo>
                <a:cubicBezTo>
                  <a:pt x="4163284" y="2058139"/>
                  <a:pt x="4450542" y="1251857"/>
                  <a:pt x="5013960" y="761886"/>
                </a:cubicBezTo>
                <a:cubicBezTo>
                  <a:pt x="5577378" y="271916"/>
                  <a:pt x="6350362" y="17953"/>
                  <a:pt x="7332916" y="0"/>
                </a:cubicBezTo>
                <a:close/>
                <a:moveTo>
                  <a:pt x="3180730" y="0"/>
                </a:moveTo>
                <a:lnTo>
                  <a:pt x="3415760" y="1143808"/>
                </a:lnTo>
                <a:cubicBezTo>
                  <a:pt x="2890208" y="1207136"/>
                  <a:pt x="2499798" y="1362516"/>
                  <a:pt x="2244530" y="1609950"/>
                </a:cubicBezTo>
                <a:cubicBezTo>
                  <a:pt x="1989262" y="1857384"/>
                  <a:pt x="1873054" y="2192954"/>
                  <a:pt x="1895904" y="2616660"/>
                </a:cubicBezTo>
                <a:lnTo>
                  <a:pt x="3055382" y="2616660"/>
                </a:lnTo>
                <a:lnTo>
                  <a:pt x="3055382" y="5672042"/>
                </a:lnTo>
                <a:lnTo>
                  <a:pt x="0" y="5672042"/>
                </a:lnTo>
                <a:lnTo>
                  <a:pt x="0" y="3180730"/>
                </a:lnTo>
                <a:cubicBezTo>
                  <a:pt x="10119" y="2058139"/>
                  <a:pt x="295419" y="1251857"/>
                  <a:pt x="855899" y="761886"/>
                </a:cubicBezTo>
                <a:cubicBezTo>
                  <a:pt x="1416378" y="271916"/>
                  <a:pt x="2191322" y="17953"/>
                  <a:pt x="318073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EF22013C-8AB6-4C90-BD4B-CDF0374C810A}"/>
              </a:ext>
            </a:extLst>
          </p:cNvPr>
          <p:cNvSpPr/>
          <p:nvPr/>
        </p:nvSpPr>
        <p:spPr>
          <a:xfrm flipH="1" flipV="1">
            <a:off x="13288155" y="12269880"/>
            <a:ext cx="1951845" cy="1459851"/>
          </a:xfrm>
          <a:custGeom>
            <a:avLst/>
            <a:gdLst/>
            <a:ahLst/>
            <a:cxnLst/>
            <a:rect l="l" t="t" r="r" b="b"/>
            <a:pathLst>
              <a:path w="7583614" h="5672042">
                <a:moveTo>
                  <a:pt x="7332916" y="0"/>
                </a:moveTo>
                <a:lnTo>
                  <a:pt x="7583614" y="1143808"/>
                </a:lnTo>
                <a:cubicBezTo>
                  <a:pt x="7058388" y="1207136"/>
                  <a:pt x="6667326" y="1362516"/>
                  <a:pt x="6410426" y="1609950"/>
                </a:cubicBezTo>
                <a:cubicBezTo>
                  <a:pt x="6153526" y="1857384"/>
                  <a:pt x="6032748" y="2192954"/>
                  <a:pt x="6048088" y="2616660"/>
                </a:cubicBezTo>
                <a:lnTo>
                  <a:pt x="7207568" y="2616660"/>
                </a:lnTo>
                <a:lnTo>
                  <a:pt x="7207568" y="5672042"/>
                </a:lnTo>
                <a:lnTo>
                  <a:pt x="4152186" y="5672042"/>
                </a:lnTo>
                <a:lnTo>
                  <a:pt x="4152186" y="3180730"/>
                </a:lnTo>
                <a:cubicBezTo>
                  <a:pt x="4163284" y="2058139"/>
                  <a:pt x="4450542" y="1251857"/>
                  <a:pt x="5013960" y="761886"/>
                </a:cubicBezTo>
                <a:cubicBezTo>
                  <a:pt x="5577378" y="271916"/>
                  <a:pt x="6350362" y="17953"/>
                  <a:pt x="7332916" y="0"/>
                </a:cubicBezTo>
                <a:close/>
                <a:moveTo>
                  <a:pt x="3180730" y="0"/>
                </a:moveTo>
                <a:lnTo>
                  <a:pt x="3415760" y="1143808"/>
                </a:lnTo>
                <a:cubicBezTo>
                  <a:pt x="2890208" y="1207136"/>
                  <a:pt x="2499798" y="1362516"/>
                  <a:pt x="2244530" y="1609950"/>
                </a:cubicBezTo>
                <a:cubicBezTo>
                  <a:pt x="1989262" y="1857384"/>
                  <a:pt x="1873054" y="2192954"/>
                  <a:pt x="1895904" y="2616660"/>
                </a:cubicBezTo>
                <a:lnTo>
                  <a:pt x="3055382" y="2616660"/>
                </a:lnTo>
                <a:lnTo>
                  <a:pt x="3055382" y="5672042"/>
                </a:lnTo>
                <a:lnTo>
                  <a:pt x="0" y="5672042"/>
                </a:lnTo>
                <a:lnTo>
                  <a:pt x="0" y="3180730"/>
                </a:lnTo>
                <a:cubicBezTo>
                  <a:pt x="10119" y="2058139"/>
                  <a:pt x="295419" y="1251857"/>
                  <a:pt x="855899" y="761886"/>
                </a:cubicBezTo>
                <a:cubicBezTo>
                  <a:pt x="1416378" y="271916"/>
                  <a:pt x="2191322" y="17953"/>
                  <a:pt x="318073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93551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a:extLst>
              <a:ext uri="{FF2B5EF4-FFF2-40B4-BE49-F238E27FC236}">
                <a16:creationId xmlns:a16="http://schemas.microsoft.com/office/drawing/2014/main" id="{4555FA3F-7730-452A-8FE9-DDAEB2307B7F}"/>
              </a:ext>
            </a:extLst>
          </p:cNvPr>
          <p:cNvPicPr>
            <a:picLocks noGrp="1" noChangeAspect="1"/>
          </p:cNvPicPr>
          <p:nvPr>
            <p:ph type="pic" sz="quarter" idx="10"/>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t="7667" b="7667"/>
          <a:stretch>
            <a:fillRect/>
          </a:stretch>
        </p:blipFill>
        <p:spPr>
          <a:xfrm>
            <a:off x="0" y="0"/>
            <a:ext cx="29260800" cy="16459200"/>
          </a:xfrm>
        </p:spPr>
      </p:pic>
      <p:sp>
        <p:nvSpPr>
          <p:cNvPr id="12" name="Freeform: Shape 11">
            <a:extLst>
              <a:ext uri="{FF2B5EF4-FFF2-40B4-BE49-F238E27FC236}">
                <a16:creationId xmlns:a16="http://schemas.microsoft.com/office/drawing/2014/main" id="{A13B1E05-5821-47EE-9ABD-62C48E927CA1}"/>
              </a:ext>
            </a:extLst>
          </p:cNvPr>
          <p:cNvSpPr/>
          <p:nvPr/>
        </p:nvSpPr>
        <p:spPr>
          <a:xfrm>
            <a:off x="0" y="7391399"/>
            <a:ext cx="29260801" cy="9067801"/>
          </a:xfrm>
          <a:custGeom>
            <a:avLst/>
            <a:gdLst>
              <a:gd name="connsiteX0" fmla="*/ 0 w 29260799"/>
              <a:gd name="connsiteY0" fmla="*/ 0 h 7727083"/>
              <a:gd name="connsiteX1" fmla="*/ 130970 w 29260799"/>
              <a:gd name="connsiteY1" fmla="*/ 46067 h 7727083"/>
              <a:gd name="connsiteX2" fmla="*/ 16560799 w 29260799"/>
              <a:gd name="connsiteY2" fmla="*/ 2691209 h 7727083"/>
              <a:gd name="connsiteX3" fmla="*/ 28715407 w 29260799"/>
              <a:gd name="connsiteY3" fmla="*/ 1281819 h 7727083"/>
              <a:gd name="connsiteX4" fmla="*/ 29260799 w 29260799"/>
              <a:gd name="connsiteY4" fmla="*/ 1145851 h 7727083"/>
              <a:gd name="connsiteX5" fmla="*/ 29260799 w 29260799"/>
              <a:gd name="connsiteY5" fmla="*/ 7727083 h 7727083"/>
              <a:gd name="connsiteX6" fmla="*/ 0 w 29260799"/>
              <a:gd name="connsiteY6" fmla="*/ 7727083 h 7727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60799" h="7727083">
                <a:moveTo>
                  <a:pt x="0" y="0"/>
                </a:moveTo>
                <a:lnTo>
                  <a:pt x="130970" y="46067"/>
                </a:lnTo>
                <a:cubicBezTo>
                  <a:pt x="5101241" y="1741236"/>
                  <a:pt x="10674286" y="2691209"/>
                  <a:pt x="16560799" y="2691209"/>
                </a:cubicBezTo>
                <a:cubicBezTo>
                  <a:pt x="20812169" y="2691209"/>
                  <a:pt x="24900033" y="2195698"/>
                  <a:pt x="28715407" y="1281819"/>
                </a:cubicBezTo>
                <a:lnTo>
                  <a:pt x="29260799" y="1145851"/>
                </a:lnTo>
                <a:lnTo>
                  <a:pt x="29260799" y="7727083"/>
                </a:lnTo>
                <a:lnTo>
                  <a:pt x="0" y="7727083"/>
                </a:lnTo>
                <a:close/>
              </a:path>
            </a:pathLst>
          </a:custGeom>
          <a:gradFill>
            <a:gsLst>
              <a:gs pos="0">
                <a:schemeClr val="accent1">
                  <a:alpha val="70000"/>
                </a:schemeClr>
              </a:gs>
              <a:gs pos="100000">
                <a:schemeClr val="accent2">
                  <a:alpha val="70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4400"/>
          </a:p>
        </p:txBody>
      </p:sp>
      <p:grpSp>
        <p:nvGrpSpPr>
          <p:cNvPr id="13" name="Group 12">
            <a:extLst>
              <a:ext uri="{FF2B5EF4-FFF2-40B4-BE49-F238E27FC236}">
                <a16:creationId xmlns:a16="http://schemas.microsoft.com/office/drawing/2014/main" id="{9201A57A-24FC-49B9-BFBC-1B4B41F0AE2E}"/>
              </a:ext>
            </a:extLst>
          </p:cNvPr>
          <p:cNvGrpSpPr/>
          <p:nvPr/>
        </p:nvGrpSpPr>
        <p:grpSpPr>
          <a:xfrm>
            <a:off x="1222320" y="935635"/>
            <a:ext cx="3463980" cy="677857"/>
            <a:chOff x="1296153" y="8434415"/>
            <a:chExt cx="6501414" cy="1272244"/>
          </a:xfrm>
          <a:solidFill>
            <a:schemeClr val="accent4"/>
          </a:solidFill>
        </p:grpSpPr>
        <p:sp>
          <p:nvSpPr>
            <p:cNvPr id="15" name="Freeform: Shape 14">
              <a:extLst>
                <a:ext uri="{FF2B5EF4-FFF2-40B4-BE49-F238E27FC236}">
                  <a16:creationId xmlns:a16="http://schemas.microsoft.com/office/drawing/2014/main" id="{1753466E-9B3F-4EAE-A13B-7645A0169979}"/>
                </a:ext>
              </a:extLst>
            </p:cNvPr>
            <p:cNvSpPr/>
            <p:nvPr/>
          </p:nvSpPr>
          <p:spPr>
            <a:xfrm>
              <a:off x="1296153" y="8434415"/>
              <a:ext cx="2116797" cy="1272244"/>
            </a:xfrm>
            <a:custGeom>
              <a:avLst/>
              <a:gdLst>
                <a:gd name="connsiteX0" fmla="*/ 1507635 w 2116797"/>
                <a:gd name="connsiteY0" fmla="*/ 201110 h 1272244"/>
                <a:gd name="connsiteX1" fmla="*/ 1344416 w 2116797"/>
                <a:gd name="connsiteY1" fmla="*/ 242644 h 1272244"/>
                <a:gd name="connsiteX2" fmla="*/ 1230015 w 2116797"/>
                <a:gd name="connsiteY2" fmla="*/ 358502 h 1272244"/>
                <a:gd name="connsiteX3" fmla="*/ 1188481 w 2116797"/>
                <a:gd name="connsiteY3" fmla="*/ 527551 h 1272244"/>
                <a:gd name="connsiteX4" fmla="*/ 1230015 w 2116797"/>
                <a:gd name="connsiteY4" fmla="*/ 696601 h 1272244"/>
                <a:gd name="connsiteX5" fmla="*/ 1344416 w 2116797"/>
                <a:gd name="connsiteY5" fmla="*/ 812458 h 1272244"/>
                <a:gd name="connsiteX6" fmla="*/ 1507635 w 2116797"/>
                <a:gd name="connsiteY6" fmla="*/ 853992 h 1272244"/>
                <a:gd name="connsiteX7" fmla="*/ 1670856 w 2116797"/>
                <a:gd name="connsiteY7" fmla="*/ 812458 h 1272244"/>
                <a:gd name="connsiteX8" fmla="*/ 1785255 w 2116797"/>
                <a:gd name="connsiteY8" fmla="*/ 696601 h 1272244"/>
                <a:gd name="connsiteX9" fmla="*/ 1826791 w 2116797"/>
                <a:gd name="connsiteY9" fmla="*/ 527551 h 1272244"/>
                <a:gd name="connsiteX10" fmla="*/ 1785255 w 2116797"/>
                <a:gd name="connsiteY10" fmla="*/ 358502 h 1272244"/>
                <a:gd name="connsiteX11" fmla="*/ 1670856 w 2116797"/>
                <a:gd name="connsiteY11" fmla="*/ 242644 h 1272244"/>
                <a:gd name="connsiteX12" fmla="*/ 1507635 w 2116797"/>
                <a:gd name="connsiteY12" fmla="*/ 201110 h 1272244"/>
                <a:gd name="connsiteX13" fmla="*/ 1507635 w 2116797"/>
                <a:gd name="connsiteY13" fmla="*/ 0 h 1272244"/>
                <a:gd name="connsiteX14" fmla="*/ 1793271 w 2116797"/>
                <a:gd name="connsiteY14" fmla="*/ 68494 h 1272244"/>
                <a:gd name="connsiteX15" fmla="*/ 1992925 w 2116797"/>
                <a:gd name="connsiteY15" fmla="*/ 257217 h 1272244"/>
                <a:gd name="connsiteX16" fmla="*/ 2065790 w 2116797"/>
                <a:gd name="connsiteY16" fmla="*/ 527551 h 1272244"/>
                <a:gd name="connsiteX17" fmla="*/ 1965965 w 2116797"/>
                <a:gd name="connsiteY17" fmla="*/ 839419 h 1272244"/>
                <a:gd name="connsiteX18" fmla="*/ 1701461 w 2116797"/>
                <a:gd name="connsiteY18" fmla="*/ 1025957 h 1272244"/>
                <a:gd name="connsiteX19" fmla="*/ 1772141 w 2116797"/>
                <a:gd name="connsiteY19" fmla="*/ 1080606 h 1272244"/>
                <a:gd name="connsiteX20" fmla="*/ 1845736 w 2116797"/>
                <a:gd name="connsiteY20" fmla="*/ 1097365 h 1272244"/>
                <a:gd name="connsiteX21" fmla="*/ 2011870 w 2116797"/>
                <a:gd name="connsiteY21" fmla="*/ 1021585 h 1272244"/>
                <a:gd name="connsiteX22" fmla="*/ 2116797 w 2116797"/>
                <a:gd name="connsiteY22" fmla="*/ 1146914 h 1272244"/>
                <a:gd name="connsiteX23" fmla="*/ 1996568 w 2116797"/>
                <a:gd name="connsiteY23" fmla="*/ 1240183 h 1272244"/>
                <a:gd name="connsiteX24" fmla="*/ 1841363 w 2116797"/>
                <a:gd name="connsiteY24" fmla="*/ 1272244 h 1272244"/>
                <a:gd name="connsiteX25" fmla="*/ 1635880 w 2116797"/>
                <a:gd name="connsiteY25" fmla="*/ 1223424 h 1272244"/>
                <a:gd name="connsiteX26" fmla="*/ 1426025 w 2116797"/>
                <a:gd name="connsiteY26" fmla="*/ 1050731 h 1272244"/>
                <a:gd name="connsiteX27" fmla="*/ 1179008 w 2116797"/>
                <a:gd name="connsiteY27" fmla="*/ 961834 h 1272244"/>
                <a:gd name="connsiteX28" fmla="*/ 1009959 w 2116797"/>
                <a:gd name="connsiteY28" fmla="*/ 777483 h 1272244"/>
                <a:gd name="connsiteX29" fmla="*/ 949480 w 2116797"/>
                <a:gd name="connsiteY29" fmla="*/ 527551 h 1272244"/>
                <a:gd name="connsiteX30" fmla="*/ 1021618 w 2116797"/>
                <a:gd name="connsiteY30" fmla="*/ 257217 h 1272244"/>
                <a:gd name="connsiteX31" fmla="*/ 1221272 w 2116797"/>
                <a:gd name="connsiteY31" fmla="*/ 68494 h 1272244"/>
                <a:gd name="connsiteX32" fmla="*/ 1507635 w 2116797"/>
                <a:gd name="connsiteY32" fmla="*/ 0 h 1272244"/>
                <a:gd name="connsiteX33" fmla="*/ 450314 w 2116797"/>
                <a:gd name="connsiteY33" fmla="*/ 0 h 1272244"/>
                <a:gd name="connsiteX34" fmla="*/ 641223 w 2116797"/>
                <a:gd name="connsiteY34" fmla="*/ 23317 h 1272244"/>
                <a:gd name="connsiteX35" fmla="*/ 804442 w 2116797"/>
                <a:gd name="connsiteY35" fmla="*/ 90354 h 1272244"/>
                <a:gd name="connsiteX36" fmla="*/ 731577 w 2116797"/>
                <a:gd name="connsiteY36" fmla="*/ 269605 h 1272244"/>
                <a:gd name="connsiteX37" fmla="*/ 448855 w 2116797"/>
                <a:gd name="connsiteY37" fmla="*/ 189452 h 1272244"/>
                <a:gd name="connsiteX38" fmla="*/ 302395 w 2116797"/>
                <a:gd name="connsiteY38" fmla="*/ 221513 h 1272244"/>
                <a:gd name="connsiteX39" fmla="*/ 255031 w 2116797"/>
                <a:gd name="connsiteY39" fmla="*/ 306038 h 1272244"/>
                <a:gd name="connsiteX40" fmla="*/ 309681 w 2116797"/>
                <a:gd name="connsiteY40" fmla="*/ 384005 h 1272244"/>
                <a:gd name="connsiteX41" fmla="*/ 476545 w 2116797"/>
                <a:gd name="connsiteY41" fmla="*/ 434283 h 1272244"/>
                <a:gd name="connsiteX42" fmla="*/ 667454 w 2116797"/>
                <a:gd name="connsiteY42" fmla="*/ 489661 h 1272244"/>
                <a:gd name="connsiteX43" fmla="*/ 794971 w 2116797"/>
                <a:gd name="connsiteY43" fmla="*/ 577100 h 1272244"/>
                <a:gd name="connsiteX44" fmla="*/ 848164 w 2116797"/>
                <a:gd name="connsiteY44" fmla="*/ 738863 h 1272244"/>
                <a:gd name="connsiteX45" fmla="*/ 799342 w 2116797"/>
                <a:gd name="connsiteY45" fmla="*/ 898441 h 1272244"/>
                <a:gd name="connsiteX46" fmla="*/ 652882 w 2116797"/>
                <a:gd name="connsiteY46" fmla="*/ 1012841 h 1272244"/>
                <a:gd name="connsiteX47" fmla="*/ 415338 w 2116797"/>
                <a:gd name="connsiteY47" fmla="*/ 1055103 h 1272244"/>
                <a:gd name="connsiteX48" fmla="*/ 181436 w 2116797"/>
                <a:gd name="connsiteY48" fmla="*/ 1022313 h 1272244"/>
                <a:gd name="connsiteX49" fmla="*/ 0 w 2116797"/>
                <a:gd name="connsiteY49" fmla="*/ 937059 h 1272244"/>
                <a:gd name="connsiteX50" fmla="*/ 80153 w 2116797"/>
                <a:gd name="connsiteY50" fmla="*/ 759266 h 1272244"/>
                <a:gd name="connsiteX51" fmla="*/ 236086 w 2116797"/>
                <a:gd name="connsiteY51" fmla="*/ 836504 h 1272244"/>
                <a:gd name="connsiteX52" fmla="*/ 416794 w 2116797"/>
                <a:gd name="connsiteY52" fmla="*/ 865651 h 1272244"/>
                <a:gd name="connsiteX53" fmla="*/ 565441 w 2116797"/>
                <a:gd name="connsiteY53" fmla="*/ 835775 h 1272244"/>
                <a:gd name="connsiteX54" fmla="*/ 613533 w 2116797"/>
                <a:gd name="connsiteY54" fmla="*/ 756351 h 1272244"/>
                <a:gd name="connsiteX55" fmla="*/ 585115 w 2116797"/>
                <a:gd name="connsiteY55" fmla="*/ 695872 h 1272244"/>
                <a:gd name="connsiteX56" fmla="*/ 512250 w 2116797"/>
                <a:gd name="connsiteY56" fmla="*/ 657253 h 1272244"/>
                <a:gd name="connsiteX57" fmla="*/ 392021 w 2116797"/>
                <a:gd name="connsiteY57" fmla="*/ 625192 h 1272244"/>
                <a:gd name="connsiteX58" fmla="*/ 201110 w 2116797"/>
                <a:gd name="connsiteY58" fmla="*/ 569814 h 1272244"/>
                <a:gd name="connsiteX59" fmla="*/ 73595 w 2116797"/>
                <a:gd name="connsiteY59" fmla="*/ 480917 h 1272244"/>
                <a:gd name="connsiteX60" fmla="*/ 20402 w 2116797"/>
                <a:gd name="connsiteY60" fmla="*/ 317697 h 1272244"/>
                <a:gd name="connsiteX61" fmla="*/ 68495 w 2116797"/>
                <a:gd name="connsiteY61" fmla="*/ 156662 h 1272244"/>
                <a:gd name="connsiteX62" fmla="*/ 213498 w 2116797"/>
                <a:gd name="connsiteY62" fmla="*/ 42262 h 1272244"/>
                <a:gd name="connsiteX63" fmla="*/ 450314 w 2116797"/>
                <a:gd name="connsiteY63" fmla="*/ 0 h 127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116797" h="1272244">
                  <a:moveTo>
                    <a:pt x="1507635" y="201110"/>
                  </a:moveTo>
                  <a:cubicBezTo>
                    <a:pt x="1447400" y="201110"/>
                    <a:pt x="1392993" y="214955"/>
                    <a:pt x="1344416" y="242644"/>
                  </a:cubicBezTo>
                  <a:cubicBezTo>
                    <a:pt x="1295838" y="270333"/>
                    <a:pt x="1257705" y="308953"/>
                    <a:pt x="1230015" y="358502"/>
                  </a:cubicBezTo>
                  <a:cubicBezTo>
                    <a:pt x="1202327" y="408051"/>
                    <a:pt x="1188481" y="464401"/>
                    <a:pt x="1188481" y="527551"/>
                  </a:cubicBezTo>
                  <a:cubicBezTo>
                    <a:pt x="1188481" y="590702"/>
                    <a:pt x="1202327" y="647052"/>
                    <a:pt x="1230015" y="696601"/>
                  </a:cubicBezTo>
                  <a:cubicBezTo>
                    <a:pt x="1257705" y="746150"/>
                    <a:pt x="1295838" y="784769"/>
                    <a:pt x="1344416" y="812458"/>
                  </a:cubicBezTo>
                  <a:cubicBezTo>
                    <a:pt x="1392993" y="840147"/>
                    <a:pt x="1447400" y="853992"/>
                    <a:pt x="1507635" y="853992"/>
                  </a:cubicBezTo>
                  <a:cubicBezTo>
                    <a:pt x="1567872" y="853992"/>
                    <a:pt x="1622279" y="840147"/>
                    <a:pt x="1670856" y="812458"/>
                  </a:cubicBezTo>
                  <a:cubicBezTo>
                    <a:pt x="1719434" y="784769"/>
                    <a:pt x="1757567" y="746150"/>
                    <a:pt x="1785255" y="696601"/>
                  </a:cubicBezTo>
                  <a:cubicBezTo>
                    <a:pt x="1812945" y="647052"/>
                    <a:pt x="1826791" y="590702"/>
                    <a:pt x="1826791" y="527551"/>
                  </a:cubicBezTo>
                  <a:cubicBezTo>
                    <a:pt x="1826791" y="464401"/>
                    <a:pt x="1812945" y="408051"/>
                    <a:pt x="1785255" y="358502"/>
                  </a:cubicBezTo>
                  <a:cubicBezTo>
                    <a:pt x="1757567" y="308953"/>
                    <a:pt x="1719434" y="270333"/>
                    <a:pt x="1670856" y="242644"/>
                  </a:cubicBezTo>
                  <a:cubicBezTo>
                    <a:pt x="1622279" y="214955"/>
                    <a:pt x="1567872" y="201110"/>
                    <a:pt x="1507635" y="201110"/>
                  </a:cubicBezTo>
                  <a:close/>
                  <a:moveTo>
                    <a:pt x="1507635" y="0"/>
                  </a:moveTo>
                  <a:cubicBezTo>
                    <a:pt x="1613534" y="0"/>
                    <a:pt x="1708747" y="22831"/>
                    <a:pt x="1793271" y="68494"/>
                  </a:cubicBezTo>
                  <a:cubicBezTo>
                    <a:pt x="1877796" y="114157"/>
                    <a:pt x="1944348" y="177065"/>
                    <a:pt x="1992925" y="257217"/>
                  </a:cubicBezTo>
                  <a:cubicBezTo>
                    <a:pt x="2041502" y="337370"/>
                    <a:pt x="2065790" y="427482"/>
                    <a:pt x="2065790" y="527551"/>
                  </a:cubicBezTo>
                  <a:cubicBezTo>
                    <a:pt x="2065790" y="646080"/>
                    <a:pt x="2032515" y="750036"/>
                    <a:pt x="1965965" y="839419"/>
                  </a:cubicBezTo>
                  <a:cubicBezTo>
                    <a:pt x="1899413" y="928801"/>
                    <a:pt x="1811246" y="990981"/>
                    <a:pt x="1701461" y="1025957"/>
                  </a:cubicBezTo>
                  <a:cubicBezTo>
                    <a:pt x="1725749" y="1051217"/>
                    <a:pt x="1749308" y="1069433"/>
                    <a:pt x="1772141" y="1080606"/>
                  </a:cubicBezTo>
                  <a:cubicBezTo>
                    <a:pt x="1794972" y="1091779"/>
                    <a:pt x="1819503" y="1097365"/>
                    <a:pt x="1845736" y="1097365"/>
                  </a:cubicBezTo>
                  <a:cubicBezTo>
                    <a:pt x="1908886" y="1097365"/>
                    <a:pt x="1964264" y="1072105"/>
                    <a:pt x="2011870" y="1021585"/>
                  </a:cubicBezTo>
                  <a:lnTo>
                    <a:pt x="2116797" y="1146914"/>
                  </a:lnTo>
                  <a:cubicBezTo>
                    <a:pt x="2083765" y="1187719"/>
                    <a:pt x="2043689" y="1218809"/>
                    <a:pt x="1996568" y="1240183"/>
                  </a:cubicBezTo>
                  <a:cubicBezTo>
                    <a:pt x="1949447" y="1261557"/>
                    <a:pt x="1897713" y="1272244"/>
                    <a:pt x="1841363" y="1272244"/>
                  </a:cubicBezTo>
                  <a:cubicBezTo>
                    <a:pt x="1765582" y="1272244"/>
                    <a:pt x="1697089" y="1255971"/>
                    <a:pt x="1635880" y="1223424"/>
                  </a:cubicBezTo>
                  <a:cubicBezTo>
                    <a:pt x="1574672" y="1190877"/>
                    <a:pt x="1504720" y="1133313"/>
                    <a:pt x="1426025" y="1050731"/>
                  </a:cubicBezTo>
                  <a:cubicBezTo>
                    <a:pt x="1333729" y="1039072"/>
                    <a:pt x="1251390" y="1009440"/>
                    <a:pt x="1179008" y="961834"/>
                  </a:cubicBezTo>
                  <a:cubicBezTo>
                    <a:pt x="1106629" y="914228"/>
                    <a:pt x="1050279" y="852778"/>
                    <a:pt x="1009959" y="777483"/>
                  </a:cubicBezTo>
                  <a:cubicBezTo>
                    <a:pt x="969639" y="702187"/>
                    <a:pt x="949480" y="618877"/>
                    <a:pt x="949480" y="527551"/>
                  </a:cubicBezTo>
                  <a:cubicBezTo>
                    <a:pt x="949480" y="427482"/>
                    <a:pt x="973525" y="337370"/>
                    <a:pt x="1021618" y="257217"/>
                  </a:cubicBezTo>
                  <a:cubicBezTo>
                    <a:pt x="1069710" y="177065"/>
                    <a:pt x="1136261" y="114157"/>
                    <a:pt x="1221272" y="68494"/>
                  </a:cubicBezTo>
                  <a:cubicBezTo>
                    <a:pt x="1306282" y="22831"/>
                    <a:pt x="1401736" y="0"/>
                    <a:pt x="1507635" y="0"/>
                  </a:cubicBezTo>
                  <a:close/>
                  <a:moveTo>
                    <a:pt x="450314" y="0"/>
                  </a:moveTo>
                  <a:cubicBezTo>
                    <a:pt x="515407" y="0"/>
                    <a:pt x="579044" y="7772"/>
                    <a:pt x="641223" y="23317"/>
                  </a:cubicBezTo>
                  <a:cubicBezTo>
                    <a:pt x="703402" y="38862"/>
                    <a:pt x="757809" y="61207"/>
                    <a:pt x="804442" y="90354"/>
                  </a:cubicBezTo>
                  <a:lnTo>
                    <a:pt x="731577" y="269605"/>
                  </a:lnTo>
                  <a:cubicBezTo>
                    <a:pt x="637337" y="216169"/>
                    <a:pt x="543097" y="189452"/>
                    <a:pt x="448855" y="189452"/>
                  </a:cubicBezTo>
                  <a:cubicBezTo>
                    <a:pt x="382791" y="189452"/>
                    <a:pt x="333971" y="200139"/>
                    <a:pt x="302395" y="221513"/>
                  </a:cubicBezTo>
                  <a:cubicBezTo>
                    <a:pt x="270819" y="242887"/>
                    <a:pt x="255031" y="271062"/>
                    <a:pt x="255031" y="306038"/>
                  </a:cubicBezTo>
                  <a:cubicBezTo>
                    <a:pt x="255031" y="341014"/>
                    <a:pt x="273248" y="367003"/>
                    <a:pt x="309681" y="384005"/>
                  </a:cubicBezTo>
                  <a:cubicBezTo>
                    <a:pt x="346114" y="401007"/>
                    <a:pt x="401736" y="417766"/>
                    <a:pt x="476545" y="434283"/>
                  </a:cubicBezTo>
                  <a:cubicBezTo>
                    <a:pt x="554269" y="452742"/>
                    <a:pt x="617906" y="471201"/>
                    <a:pt x="667454" y="489661"/>
                  </a:cubicBezTo>
                  <a:cubicBezTo>
                    <a:pt x="717003" y="508120"/>
                    <a:pt x="759509" y="537267"/>
                    <a:pt x="794971" y="577100"/>
                  </a:cubicBezTo>
                  <a:cubicBezTo>
                    <a:pt x="830433" y="616934"/>
                    <a:pt x="848164" y="670855"/>
                    <a:pt x="848164" y="738863"/>
                  </a:cubicBezTo>
                  <a:cubicBezTo>
                    <a:pt x="848164" y="797156"/>
                    <a:pt x="831889" y="850349"/>
                    <a:pt x="799342" y="898441"/>
                  </a:cubicBezTo>
                  <a:cubicBezTo>
                    <a:pt x="766796" y="946532"/>
                    <a:pt x="717976" y="984665"/>
                    <a:pt x="652882" y="1012841"/>
                  </a:cubicBezTo>
                  <a:cubicBezTo>
                    <a:pt x="587787" y="1041015"/>
                    <a:pt x="508606" y="1055103"/>
                    <a:pt x="415338" y="1055103"/>
                  </a:cubicBezTo>
                  <a:cubicBezTo>
                    <a:pt x="334699" y="1055103"/>
                    <a:pt x="256731" y="1044173"/>
                    <a:pt x="181436" y="1022313"/>
                  </a:cubicBezTo>
                  <a:cubicBezTo>
                    <a:pt x="106142" y="1000453"/>
                    <a:pt x="45662" y="972035"/>
                    <a:pt x="0" y="937059"/>
                  </a:cubicBezTo>
                  <a:lnTo>
                    <a:pt x="80153" y="759266"/>
                  </a:lnTo>
                  <a:cubicBezTo>
                    <a:pt x="123873" y="791327"/>
                    <a:pt x="175851" y="817073"/>
                    <a:pt x="236086" y="836504"/>
                  </a:cubicBezTo>
                  <a:cubicBezTo>
                    <a:pt x="296323" y="855935"/>
                    <a:pt x="356559" y="865651"/>
                    <a:pt x="416794" y="865651"/>
                  </a:cubicBezTo>
                  <a:cubicBezTo>
                    <a:pt x="483831" y="865651"/>
                    <a:pt x="533380" y="855692"/>
                    <a:pt x="565441" y="835775"/>
                  </a:cubicBezTo>
                  <a:cubicBezTo>
                    <a:pt x="597504" y="815859"/>
                    <a:pt x="613533" y="789384"/>
                    <a:pt x="613533" y="756351"/>
                  </a:cubicBezTo>
                  <a:cubicBezTo>
                    <a:pt x="613533" y="732063"/>
                    <a:pt x="604062" y="711903"/>
                    <a:pt x="585115" y="695872"/>
                  </a:cubicBezTo>
                  <a:cubicBezTo>
                    <a:pt x="566171" y="679842"/>
                    <a:pt x="541882" y="666969"/>
                    <a:pt x="512250" y="657253"/>
                  </a:cubicBezTo>
                  <a:cubicBezTo>
                    <a:pt x="482618" y="647538"/>
                    <a:pt x="442540" y="636851"/>
                    <a:pt x="392021" y="625192"/>
                  </a:cubicBezTo>
                  <a:cubicBezTo>
                    <a:pt x="314297" y="606733"/>
                    <a:pt x="250660" y="588273"/>
                    <a:pt x="201110" y="569814"/>
                  </a:cubicBezTo>
                  <a:cubicBezTo>
                    <a:pt x="151562" y="551354"/>
                    <a:pt x="109056" y="521722"/>
                    <a:pt x="73595" y="480917"/>
                  </a:cubicBezTo>
                  <a:cubicBezTo>
                    <a:pt x="38133" y="440112"/>
                    <a:pt x="20402" y="385705"/>
                    <a:pt x="20402" y="317697"/>
                  </a:cubicBezTo>
                  <a:cubicBezTo>
                    <a:pt x="20402" y="258432"/>
                    <a:pt x="36432" y="204754"/>
                    <a:pt x="68495" y="156662"/>
                  </a:cubicBezTo>
                  <a:cubicBezTo>
                    <a:pt x="100555" y="108570"/>
                    <a:pt x="148890" y="70437"/>
                    <a:pt x="213498" y="42262"/>
                  </a:cubicBezTo>
                  <a:cubicBezTo>
                    <a:pt x="278106" y="14087"/>
                    <a:pt x="357045" y="0"/>
                    <a:pt x="45031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50CD3BC3-BB50-4F11-9ABE-BEF93824CCE2}"/>
                </a:ext>
              </a:extLst>
            </p:cNvPr>
            <p:cNvSpPr/>
            <p:nvPr/>
          </p:nvSpPr>
          <p:spPr>
            <a:xfrm>
              <a:off x="3665203" y="8434415"/>
              <a:ext cx="4132364" cy="1037616"/>
            </a:xfrm>
            <a:custGeom>
              <a:avLst/>
              <a:gdLst>
                <a:gd name="connsiteX0" fmla="*/ 1597009 w 4132364"/>
                <a:gd name="connsiteY0" fmla="*/ 231715 h 1037616"/>
                <a:gd name="connsiteX1" fmla="*/ 1435246 w 4132364"/>
                <a:gd name="connsiteY1" fmla="*/ 622278 h 1037616"/>
                <a:gd name="connsiteX2" fmla="*/ 1758773 w 4132364"/>
                <a:gd name="connsiteY2" fmla="*/ 622278 h 1037616"/>
                <a:gd name="connsiteX3" fmla="*/ 2511781 w 4132364"/>
                <a:gd name="connsiteY3" fmla="*/ 192367 h 1037616"/>
                <a:gd name="connsiteX4" fmla="*/ 2511781 w 4132364"/>
                <a:gd name="connsiteY4" fmla="*/ 547955 h 1037616"/>
                <a:gd name="connsiteX5" fmla="*/ 2704148 w 4132364"/>
                <a:gd name="connsiteY5" fmla="*/ 547955 h 1037616"/>
                <a:gd name="connsiteX6" fmla="*/ 2865911 w 4132364"/>
                <a:gd name="connsiteY6" fmla="*/ 501320 h 1037616"/>
                <a:gd name="connsiteX7" fmla="*/ 2921289 w 4132364"/>
                <a:gd name="connsiteY7" fmla="*/ 370161 h 1037616"/>
                <a:gd name="connsiteX8" fmla="*/ 2865911 w 4132364"/>
                <a:gd name="connsiteY8" fmla="*/ 238273 h 1037616"/>
                <a:gd name="connsiteX9" fmla="*/ 2704148 w 4132364"/>
                <a:gd name="connsiteY9" fmla="*/ 192367 h 1037616"/>
                <a:gd name="connsiteX10" fmla="*/ 3342494 w 4132364"/>
                <a:gd name="connsiteY10" fmla="*/ 0 h 1037616"/>
                <a:gd name="connsiteX11" fmla="*/ 4113419 w 4132364"/>
                <a:gd name="connsiteY11" fmla="*/ 0 h 1037616"/>
                <a:gd name="connsiteX12" fmla="*/ 4113419 w 4132364"/>
                <a:gd name="connsiteY12" fmla="*/ 189453 h 1037616"/>
                <a:gd name="connsiteX13" fmla="*/ 3577124 w 4132364"/>
                <a:gd name="connsiteY13" fmla="*/ 189453 h 1037616"/>
                <a:gd name="connsiteX14" fmla="*/ 3577124 w 4132364"/>
                <a:gd name="connsiteY14" fmla="*/ 410966 h 1037616"/>
                <a:gd name="connsiteX15" fmla="*/ 4050754 w 4132364"/>
                <a:gd name="connsiteY15" fmla="*/ 410966 h 1037616"/>
                <a:gd name="connsiteX16" fmla="*/ 4050754 w 4132364"/>
                <a:gd name="connsiteY16" fmla="*/ 594589 h 1037616"/>
                <a:gd name="connsiteX17" fmla="*/ 3577124 w 4132364"/>
                <a:gd name="connsiteY17" fmla="*/ 594589 h 1037616"/>
                <a:gd name="connsiteX18" fmla="*/ 3577124 w 4132364"/>
                <a:gd name="connsiteY18" fmla="*/ 830676 h 1037616"/>
                <a:gd name="connsiteX19" fmla="*/ 4132364 w 4132364"/>
                <a:gd name="connsiteY19" fmla="*/ 830676 h 1037616"/>
                <a:gd name="connsiteX20" fmla="*/ 4132364 w 4132364"/>
                <a:gd name="connsiteY20" fmla="*/ 1020128 h 1037616"/>
                <a:gd name="connsiteX21" fmla="*/ 3342494 w 4132364"/>
                <a:gd name="connsiteY21" fmla="*/ 1020128 h 1037616"/>
                <a:gd name="connsiteX22" fmla="*/ 2275694 w 4132364"/>
                <a:gd name="connsiteY22" fmla="*/ 0 h 1037616"/>
                <a:gd name="connsiteX23" fmla="*/ 2717263 w 4132364"/>
                <a:gd name="connsiteY23" fmla="*/ 0 h 1037616"/>
                <a:gd name="connsiteX24" fmla="*/ 2952622 w 4132364"/>
                <a:gd name="connsiteY24" fmla="*/ 45178 h 1037616"/>
                <a:gd name="connsiteX25" fmla="*/ 3106370 w 4132364"/>
                <a:gd name="connsiteY25" fmla="*/ 173422 h 1037616"/>
                <a:gd name="connsiteX26" fmla="*/ 3160290 w 4132364"/>
                <a:gd name="connsiteY26" fmla="*/ 370161 h 1037616"/>
                <a:gd name="connsiteX27" fmla="*/ 3105641 w 4132364"/>
                <a:gd name="connsiteY27" fmla="*/ 566171 h 1037616"/>
                <a:gd name="connsiteX28" fmla="*/ 2950436 w 4132364"/>
                <a:gd name="connsiteY28" fmla="*/ 692230 h 1037616"/>
                <a:gd name="connsiteX29" fmla="*/ 3179236 w 4132364"/>
                <a:gd name="connsiteY29" fmla="*/ 1020128 h 1037616"/>
                <a:gd name="connsiteX30" fmla="*/ 2925661 w 4132364"/>
                <a:gd name="connsiteY30" fmla="*/ 1020128 h 1037616"/>
                <a:gd name="connsiteX31" fmla="*/ 2728922 w 4132364"/>
                <a:gd name="connsiteY31" fmla="*/ 735950 h 1037616"/>
                <a:gd name="connsiteX32" fmla="*/ 2717263 w 4132364"/>
                <a:gd name="connsiteY32" fmla="*/ 735950 h 1037616"/>
                <a:gd name="connsiteX33" fmla="*/ 2511781 w 4132364"/>
                <a:gd name="connsiteY33" fmla="*/ 735950 h 1037616"/>
                <a:gd name="connsiteX34" fmla="*/ 2511781 w 4132364"/>
                <a:gd name="connsiteY34" fmla="*/ 1020128 h 1037616"/>
                <a:gd name="connsiteX35" fmla="*/ 2275694 w 4132364"/>
                <a:gd name="connsiteY35" fmla="*/ 1020128 h 1037616"/>
                <a:gd name="connsiteX36" fmla="*/ 1481880 w 4132364"/>
                <a:gd name="connsiteY36" fmla="*/ 0 h 1037616"/>
                <a:gd name="connsiteX37" fmla="*/ 1715052 w 4132364"/>
                <a:gd name="connsiteY37" fmla="*/ 0 h 1037616"/>
                <a:gd name="connsiteX38" fmla="*/ 2171195 w 4132364"/>
                <a:gd name="connsiteY38" fmla="*/ 1020128 h 1037616"/>
                <a:gd name="connsiteX39" fmla="*/ 1923450 w 4132364"/>
                <a:gd name="connsiteY39" fmla="*/ 1020128 h 1037616"/>
                <a:gd name="connsiteX40" fmla="*/ 1833096 w 4132364"/>
                <a:gd name="connsiteY40" fmla="*/ 801529 h 1037616"/>
                <a:gd name="connsiteX41" fmla="*/ 1359465 w 4132364"/>
                <a:gd name="connsiteY41" fmla="*/ 801529 h 1037616"/>
                <a:gd name="connsiteX42" fmla="*/ 1269111 w 4132364"/>
                <a:gd name="connsiteY42" fmla="*/ 1020128 h 1037616"/>
                <a:gd name="connsiteX43" fmla="*/ 1027195 w 4132364"/>
                <a:gd name="connsiteY43" fmla="*/ 1020128 h 1037616"/>
                <a:gd name="connsiteX44" fmla="*/ 0 w 4132364"/>
                <a:gd name="connsiteY44" fmla="*/ 0 h 1037616"/>
                <a:gd name="connsiteX45" fmla="*/ 236087 w 4132364"/>
                <a:gd name="connsiteY45" fmla="*/ 0 h 1037616"/>
                <a:gd name="connsiteX46" fmla="*/ 236087 w 4132364"/>
                <a:gd name="connsiteY46" fmla="*/ 562528 h 1037616"/>
                <a:gd name="connsiteX47" fmla="*/ 463429 w 4132364"/>
                <a:gd name="connsiteY47" fmla="*/ 836505 h 1037616"/>
                <a:gd name="connsiteX48" fmla="*/ 632479 w 4132364"/>
                <a:gd name="connsiteY48" fmla="*/ 770197 h 1037616"/>
                <a:gd name="connsiteX49" fmla="*/ 690772 w 4132364"/>
                <a:gd name="connsiteY49" fmla="*/ 562528 h 1037616"/>
                <a:gd name="connsiteX50" fmla="*/ 690772 w 4132364"/>
                <a:gd name="connsiteY50" fmla="*/ 0 h 1037616"/>
                <a:gd name="connsiteX51" fmla="*/ 923944 w 4132364"/>
                <a:gd name="connsiteY51" fmla="*/ 0 h 1037616"/>
                <a:gd name="connsiteX52" fmla="*/ 923944 w 4132364"/>
                <a:gd name="connsiteY52" fmla="*/ 571272 h 1037616"/>
                <a:gd name="connsiteX53" fmla="*/ 802257 w 4132364"/>
                <a:gd name="connsiteY53" fmla="*/ 916658 h 1037616"/>
                <a:gd name="connsiteX54" fmla="*/ 461972 w 4132364"/>
                <a:gd name="connsiteY54" fmla="*/ 1037616 h 1037616"/>
                <a:gd name="connsiteX55" fmla="*/ 121686 w 4132364"/>
                <a:gd name="connsiteY55" fmla="*/ 916658 h 1037616"/>
                <a:gd name="connsiteX56" fmla="*/ 0 w 4132364"/>
                <a:gd name="connsiteY56" fmla="*/ 571272 h 10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132364" h="1037616">
                  <a:moveTo>
                    <a:pt x="1597009" y="231715"/>
                  </a:moveTo>
                  <a:lnTo>
                    <a:pt x="1435246" y="622278"/>
                  </a:lnTo>
                  <a:lnTo>
                    <a:pt x="1758773" y="622278"/>
                  </a:lnTo>
                  <a:close/>
                  <a:moveTo>
                    <a:pt x="2511781" y="192367"/>
                  </a:moveTo>
                  <a:lnTo>
                    <a:pt x="2511781" y="547955"/>
                  </a:lnTo>
                  <a:lnTo>
                    <a:pt x="2704148" y="547955"/>
                  </a:lnTo>
                  <a:cubicBezTo>
                    <a:pt x="2775071" y="547955"/>
                    <a:pt x="2828992" y="532410"/>
                    <a:pt x="2865911" y="501320"/>
                  </a:cubicBezTo>
                  <a:cubicBezTo>
                    <a:pt x="2902830" y="470231"/>
                    <a:pt x="2921289" y="426511"/>
                    <a:pt x="2921289" y="370161"/>
                  </a:cubicBezTo>
                  <a:cubicBezTo>
                    <a:pt x="2921289" y="312840"/>
                    <a:pt x="2902830" y="268877"/>
                    <a:pt x="2865911" y="238273"/>
                  </a:cubicBezTo>
                  <a:cubicBezTo>
                    <a:pt x="2828992" y="207669"/>
                    <a:pt x="2775071" y="192367"/>
                    <a:pt x="2704148" y="192367"/>
                  </a:cubicBezTo>
                  <a:close/>
                  <a:moveTo>
                    <a:pt x="3342494" y="0"/>
                  </a:moveTo>
                  <a:lnTo>
                    <a:pt x="4113419" y="0"/>
                  </a:lnTo>
                  <a:lnTo>
                    <a:pt x="4113419" y="189453"/>
                  </a:lnTo>
                  <a:lnTo>
                    <a:pt x="3577124" y="189453"/>
                  </a:lnTo>
                  <a:lnTo>
                    <a:pt x="3577124" y="410966"/>
                  </a:lnTo>
                  <a:lnTo>
                    <a:pt x="4050754" y="410966"/>
                  </a:lnTo>
                  <a:lnTo>
                    <a:pt x="4050754" y="594589"/>
                  </a:lnTo>
                  <a:lnTo>
                    <a:pt x="3577124" y="594589"/>
                  </a:lnTo>
                  <a:lnTo>
                    <a:pt x="3577124" y="830676"/>
                  </a:lnTo>
                  <a:lnTo>
                    <a:pt x="4132364" y="830676"/>
                  </a:lnTo>
                  <a:lnTo>
                    <a:pt x="4132364" y="1020128"/>
                  </a:lnTo>
                  <a:lnTo>
                    <a:pt x="3342494" y="1020128"/>
                  </a:lnTo>
                  <a:close/>
                  <a:moveTo>
                    <a:pt x="2275694" y="0"/>
                  </a:moveTo>
                  <a:lnTo>
                    <a:pt x="2717263" y="0"/>
                  </a:lnTo>
                  <a:cubicBezTo>
                    <a:pt x="2807618" y="0"/>
                    <a:pt x="2886070" y="15059"/>
                    <a:pt x="2952622" y="45178"/>
                  </a:cubicBezTo>
                  <a:cubicBezTo>
                    <a:pt x="3019173" y="75296"/>
                    <a:pt x="3070422" y="118044"/>
                    <a:pt x="3106370" y="173422"/>
                  </a:cubicBezTo>
                  <a:cubicBezTo>
                    <a:pt x="3142316" y="228801"/>
                    <a:pt x="3160290" y="294380"/>
                    <a:pt x="3160290" y="370161"/>
                  </a:cubicBezTo>
                  <a:cubicBezTo>
                    <a:pt x="3160290" y="445942"/>
                    <a:pt x="3142074" y="511279"/>
                    <a:pt x="3105641" y="566171"/>
                  </a:cubicBezTo>
                  <a:cubicBezTo>
                    <a:pt x="3069208" y="621064"/>
                    <a:pt x="3017473" y="663083"/>
                    <a:pt x="2950436" y="692230"/>
                  </a:cubicBezTo>
                  <a:lnTo>
                    <a:pt x="3179236" y="1020128"/>
                  </a:lnTo>
                  <a:lnTo>
                    <a:pt x="2925661" y="1020128"/>
                  </a:lnTo>
                  <a:lnTo>
                    <a:pt x="2728922" y="735950"/>
                  </a:lnTo>
                  <a:lnTo>
                    <a:pt x="2717263" y="735950"/>
                  </a:lnTo>
                  <a:lnTo>
                    <a:pt x="2511781" y="735950"/>
                  </a:lnTo>
                  <a:lnTo>
                    <a:pt x="2511781" y="1020128"/>
                  </a:lnTo>
                  <a:lnTo>
                    <a:pt x="2275694" y="1020128"/>
                  </a:lnTo>
                  <a:close/>
                  <a:moveTo>
                    <a:pt x="1481880" y="0"/>
                  </a:moveTo>
                  <a:lnTo>
                    <a:pt x="1715052" y="0"/>
                  </a:lnTo>
                  <a:lnTo>
                    <a:pt x="2171195" y="1020128"/>
                  </a:lnTo>
                  <a:lnTo>
                    <a:pt x="1923450" y="1020128"/>
                  </a:lnTo>
                  <a:lnTo>
                    <a:pt x="1833096" y="801529"/>
                  </a:lnTo>
                  <a:lnTo>
                    <a:pt x="1359465" y="801529"/>
                  </a:lnTo>
                  <a:lnTo>
                    <a:pt x="1269111" y="1020128"/>
                  </a:lnTo>
                  <a:lnTo>
                    <a:pt x="1027195" y="1020128"/>
                  </a:lnTo>
                  <a:close/>
                  <a:moveTo>
                    <a:pt x="0" y="0"/>
                  </a:moveTo>
                  <a:lnTo>
                    <a:pt x="236087" y="0"/>
                  </a:lnTo>
                  <a:lnTo>
                    <a:pt x="236087" y="562528"/>
                  </a:lnTo>
                  <a:cubicBezTo>
                    <a:pt x="236087" y="745179"/>
                    <a:pt x="311868" y="836505"/>
                    <a:pt x="463429" y="836505"/>
                  </a:cubicBezTo>
                  <a:cubicBezTo>
                    <a:pt x="537267" y="836505"/>
                    <a:pt x="593617" y="814402"/>
                    <a:pt x="632479" y="770197"/>
                  </a:cubicBezTo>
                  <a:cubicBezTo>
                    <a:pt x="671341" y="725991"/>
                    <a:pt x="690772" y="656768"/>
                    <a:pt x="690772" y="562528"/>
                  </a:cubicBezTo>
                  <a:lnTo>
                    <a:pt x="690772" y="0"/>
                  </a:lnTo>
                  <a:lnTo>
                    <a:pt x="923944" y="0"/>
                  </a:lnTo>
                  <a:lnTo>
                    <a:pt x="923944" y="571272"/>
                  </a:lnTo>
                  <a:cubicBezTo>
                    <a:pt x="923944" y="720891"/>
                    <a:pt x="883382" y="836019"/>
                    <a:pt x="802257" y="916658"/>
                  </a:cubicBezTo>
                  <a:cubicBezTo>
                    <a:pt x="721133" y="997297"/>
                    <a:pt x="607705" y="1037616"/>
                    <a:pt x="461972" y="1037616"/>
                  </a:cubicBezTo>
                  <a:cubicBezTo>
                    <a:pt x="316240" y="1037616"/>
                    <a:pt x="202811" y="997297"/>
                    <a:pt x="121686" y="916658"/>
                  </a:cubicBezTo>
                  <a:cubicBezTo>
                    <a:pt x="40562" y="836019"/>
                    <a:pt x="0" y="720891"/>
                    <a:pt x="0" y="57127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Freeform: Shape 26">
            <a:extLst>
              <a:ext uri="{FF2B5EF4-FFF2-40B4-BE49-F238E27FC236}">
                <a16:creationId xmlns:a16="http://schemas.microsoft.com/office/drawing/2014/main" id="{7641BE4F-A709-4C03-81CF-14CA90B2AD04}"/>
              </a:ext>
            </a:extLst>
          </p:cNvPr>
          <p:cNvSpPr/>
          <p:nvPr/>
        </p:nvSpPr>
        <p:spPr>
          <a:xfrm>
            <a:off x="0" y="6591300"/>
            <a:ext cx="29260800" cy="9867900"/>
          </a:xfrm>
          <a:custGeom>
            <a:avLst/>
            <a:gdLst>
              <a:gd name="connsiteX0" fmla="*/ 0 w 29350136"/>
              <a:gd name="connsiteY0" fmla="*/ 0 h 10464062"/>
              <a:gd name="connsiteX1" fmla="*/ 145413 w 29350136"/>
              <a:gd name="connsiteY1" fmla="*/ 54082 h 10464062"/>
              <a:gd name="connsiteX2" fmla="*/ 16987616 w 29350136"/>
              <a:gd name="connsiteY2" fmla="*/ 3847594 h 10464062"/>
              <a:gd name="connsiteX3" fmla="*/ 28335558 w 29350136"/>
              <a:gd name="connsiteY3" fmla="*/ 4000010 h 10464062"/>
              <a:gd name="connsiteX4" fmla="*/ 29350136 w 29350136"/>
              <a:gd name="connsiteY4" fmla="*/ 3919806 h 10464062"/>
              <a:gd name="connsiteX5" fmla="*/ 29350136 w 29350136"/>
              <a:gd name="connsiteY5" fmla="*/ 10464062 h 10464062"/>
              <a:gd name="connsiteX6" fmla="*/ 0 w 29350136"/>
              <a:gd name="connsiteY6" fmla="*/ 10464062 h 10464062"/>
              <a:gd name="connsiteX7" fmla="*/ 0 w 29350136"/>
              <a:gd name="connsiteY7" fmla="*/ 0 h 1046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350136" h="10464062">
                <a:moveTo>
                  <a:pt x="0" y="0"/>
                </a:moveTo>
                <a:lnTo>
                  <a:pt x="145413" y="54082"/>
                </a:lnTo>
                <a:cubicBezTo>
                  <a:pt x="5421025" y="1978209"/>
                  <a:pt x="11069719" y="3280180"/>
                  <a:pt x="16987616" y="3847594"/>
                </a:cubicBezTo>
                <a:cubicBezTo>
                  <a:pt x="20834248" y="4216413"/>
                  <a:pt x="24628186" y="4258923"/>
                  <a:pt x="28335558" y="4000010"/>
                </a:cubicBezTo>
                <a:lnTo>
                  <a:pt x="29350136" y="3919806"/>
                </a:lnTo>
                <a:lnTo>
                  <a:pt x="29350136" y="10464062"/>
                </a:lnTo>
                <a:lnTo>
                  <a:pt x="0" y="10464062"/>
                </a:lnTo>
                <a:lnTo>
                  <a:pt x="0" y="0"/>
                </a:lnTo>
                <a:close/>
              </a:path>
            </a:pathLst>
          </a:custGeom>
          <a:solidFill>
            <a:schemeClr val="accent2">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p:txBody>
          <a:bodyPr/>
          <a:lstStyle/>
          <a:p>
            <a:fld id="{92B485D1-D61A-494D-A8A9-04DC541B8AAB}" type="slidenum">
              <a:rPr lang="en-US" smtClean="0"/>
              <a:pPr/>
              <a:t>9</a:t>
            </a:fld>
            <a:endParaRPr lang="en-US" dirty="0"/>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p:txBody>
          <a:bodyPr/>
          <a:lstStyle/>
          <a:p>
            <a:r>
              <a:rPr lang="en-US"/>
              <a:t>WWW.SQUARE.COM</a:t>
            </a:r>
            <a:endParaRPr lang="en-US" dirty="0"/>
          </a:p>
        </p:txBody>
      </p:sp>
      <p:sp>
        <p:nvSpPr>
          <p:cNvPr id="6" name="Rectangle 5">
            <a:extLst>
              <a:ext uri="{FF2B5EF4-FFF2-40B4-BE49-F238E27FC236}">
                <a16:creationId xmlns:a16="http://schemas.microsoft.com/office/drawing/2014/main" id="{94D712BF-9BF1-40D0-9723-DCCB4DC86687}"/>
              </a:ext>
            </a:extLst>
          </p:cNvPr>
          <p:cNvSpPr/>
          <p:nvPr/>
        </p:nvSpPr>
        <p:spPr>
          <a:xfrm>
            <a:off x="1146975" y="13954881"/>
            <a:ext cx="1911486" cy="2389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chemeClr val="bg1"/>
              </a:solidFill>
            </a:endParaRPr>
          </a:p>
        </p:txBody>
      </p:sp>
      <p:sp>
        <p:nvSpPr>
          <p:cNvPr id="18" name="Rectangle 17">
            <a:extLst>
              <a:ext uri="{FF2B5EF4-FFF2-40B4-BE49-F238E27FC236}">
                <a16:creationId xmlns:a16="http://schemas.microsoft.com/office/drawing/2014/main" id="{92081C5B-F5EF-4797-A6EE-697F1AC774D3}"/>
              </a:ext>
            </a:extLst>
          </p:cNvPr>
          <p:cNvSpPr/>
          <p:nvPr/>
        </p:nvSpPr>
        <p:spPr>
          <a:xfrm>
            <a:off x="1000290" y="11022037"/>
            <a:ext cx="27197158" cy="2464777"/>
          </a:xfrm>
          <a:prstGeom prst="rect">
            <a:avLst/>
          </a:prstGeom>
        </p:spPr>
        <p:txBody>
          <a:bodyPr wrap="square">
            <a:spAutoFit/>
          </a:bodyPr>
          <a:lstStyle/>
          <a:p>
            <a:pPr lvl="0">
              <a:lnSpc>
                <a:spcPct val="80000"/>
              </a:lnSpc>
            </a:pPr>
            <a:r>
              <a:rPr lang="en-US" sz="9600" dirty="0">
                <a:solidFill>
                  <a:prstClr val="white"/>
                </a:solidFill>
              </a:rPr>
              <a:t>ISN'T IT A BIT UNNERVING THAT DOCTORS </a:t>
            </a:r>
            <a:r>
              <a:rPr lang="en-US" sz="9600" b="1" dirty="0">
                <a:solidFill>
                  <a:prstClr val="white"/>
                </a:solidFill>
              </a:rPr>
              <a:t>CALL WHAT THEY DO PRACTICE?</a:t>
            </a:r>
          </a:p>
        </p:txBody>
      </p:sp>
    </p:spTree>
    <p:extLst>
      <p:ext uri="{BB962C8B-B14F-4D97-AF65-F5344CB8AC3E}">
        <p14:creationId xmlns:p14="http://schemas.microsoft.com/office/powerpoint/2010/main" val="442948488"/>
      </p:ext>
    </p:extLst>
  </p:cSld>
  <p:clrMapOvr>
    <a:masterClrMapping/>
  </p:clrMapOvr>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44546A"/>
      </a:dk2>
      <a:lt2>
        <a:srgbClr val="E7E6E6"/>
      </a:lt2>
      <a:accent1>
        <a:srgbClr val="0781E6"/>
      </a:accent1>
      <a:accent2>
        <a:srgbClr val="00A4E6"/>
      </a:accent2>
      <a:accent3>
        <a:srgbClr val="00B0D3"/>
      </a:accent3>
      <a:accent4>
        <a:srgbClr val="F69D25"/>
      </a:accent4>
      <a:accent5>
        <a:srgbClr val="21C0D7"/>
      </a:accent5>
      <a:accent6>
        <a:srgbClr val="55D4FA"/>
      </a:accent6>
      <a:hlink>
        <a:srgbClr val="0563C1"/>
      </a:hlink>
      <a:folHlink>
        <a:srgbClr val="7030A0"/>
      </a:folHlink>
    </a:clrScheme>
    <a:fontScheme name="Custom 3">
      <a:majorFont>
        <a:latin typeface="Montserrat"/>
        <a:ea typeface=""/>
        <a:cs typeface=""/>
      </a:majorFont>
      <a:minorFont>
        <a:latin typeface="Montserra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White">
    <a:dk1>
      <a:srgbClr val="FF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Open Sans Light"/>
      <a:ea typeface="Open Sans Light"/>
      <a:cs typeface="Open Sans Light"/>
    </a:majorFont>
    <a:minorFont>
      <a:latin typeface="Open Sans Light"/>
      <a:ea typeface="Open Sans Light"/>
      <a:cs typeface="Open Sans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700</TotalTime>
  <Words>3318</Words>
  <Application>Microsoft Office PowerPoint</Application>
  <PresentationFormat>Custom</PresentationFormat>
  <Paragraphs>431</Paragraphs>
  <Slides>49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49</vt:i4>
      </vt:variant>
    </vt:vector>
  </HeadingPairs>
  <TitlesOfParts>
    <vt:vector size="54" baseType="lpstr">
      <vt:lpstr>Arial</vt:lpstr>
      <vt:lpstr>Calibri</vt:lpstr>
      <vt:lpstr>Montserrat</vt:lpstr>
      <vt:lpstr>Raleway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Partha Pratim Chanda</dc:creator>
  <cp:lastModifiedBy>Wolverine</cp:lastModifiedBy>
  <cp:revision>216</cp:revision>
  <dcterms:created xsi:type="dcterms:W3CDTF">2019-05-23T11:07:15Z</dcterms:created>
  <dcterms:modified xsi:type="dcterms:W3CDTF">2019-10-15T14:40:50Z</dcterms:modified>
</cp:coreProperties>
</file>